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chipala Muni Prasad" userId="S::pachipalamuni.prasad2021@vitstudent.ac.in::e8c5a1df-ff88-4c70-9ea0-d3098b0d0da9" providerId="AD" clId="Web-{2B3949D3-6CFE-43FF-BA28-77D062E094B9}"/>
    <pc:docChg chg="modSld">
      <pc:chgData name="Pachipala Muni Prasad" userId="S::pachipalamuni.prasad2021@vitstudent.ac.in::e8c5a1df-ff88-4c70-9ea0-d3098b0d0da9" providerId="AD" clId="Web-{2B3949D3-6CFE-43FF-BA28-77D062E094B9}" dt="2022-10-17T18:12:33.568" v="1" actId="1076"/>
      <pc:docMkLst>
        <pc:docMk/>
      </pc:docMkLst>
      <pc:sldChg chg="modSp">
        <pc:chgData name="Pachipala Muni Prasad" userId="S::pachipalamuni.prasad2021@vitstudent.ac.in::e8c5a1df-ff88-4c70-9ea0-d3098b0d0da9" providerId="AD" clId="Web-{2B3949D3-6CFE-43FF-BA28-77D062E094B9}" dt="2022-10-17T18:12:33.568" v="1" actId="1076"/>
        <pc:sldMkLst>
          <pc:docMk/>
          <pc:sldMk cId="3249507170" sldId="257"/>
        </pc:sldMkLst>
        <pc:picChg chg="mod">
          <ac:chgData name="Pachipala Muni Prasad" userId="S::pachipalamuni.prasad2021@vitstudent.ac.in::e8c5a1df-ff88-4c70-9ea0-d3098b0d0da9" providerId="AD" clId="Web-{2B3949D3-6CFE-43FF-BA28-77D062E094B9}" dt="2022-10-17T18:12:33.568" v="1" actId="1076"/>
          <ac:picMkLst>
            <pc:docMk/>
            <pc:sldMk cId="3249507170" sldId="257"/>
            <ac:picMk id="2051" creationId="{00000000-0000-0000-0000-000000000000}"/>
          </ac:picMkLst>
        </pc:picChg>
      </pc:sldChg>
    </pc:docChg>
  </pc:docChgLst>
  <pc:docChgLst>
    <pc:chgData name="Navaneth A" userId="S::navaneth.a2021@vitstudent.ac.in::6d6976bf-4118-496b-b85a-068ceef02d6e" providerId="AD" clId="Web-{E58E09A0-C564-4DD5-9BE3-0C58AC43A031}"/>
    <pc:docChg chg="modSld">
      <pc:chgData name="Navaneth A" userId="S::navaneth.a2021@vitstudent.ac.in::6d6976bf-4118-496b-b85a-068ceef02d6e" providerId="AD" clId="Web-{E58E09A0-C564-4DD5-9BE3-0C58AC43A031}" dt="2022-10-18T16:38:29.156" v="6"/>
      <pc:docMkLst>
        <pc:docMk/>
      </pc:docMkLst>
      <pc:sldChg chg="addSp delSp">
        <pc:chgData name="Navaneth A" userId="S::navaneth.a2021@vitstudent.ac.in::6d6976bf-4118-496b-b85a-068ceef02d6e" providerId="AD" clId="Web-{E58E09A0-C564-4DD5-9BE3-0C58AC43A031}" dt="2022-10-18T16:38:29.156" v="6"/>
        <pc:sldMkLst>
          <pc:docMk/>
          <pc:sldMk cId="3249507170" sldId="257"/>
        </pc:sldMkLst>
        <pc:inkChg chg="add">
          <ac:chgData name="Navaneth A" userId="S::navaneth.a2021@vitstudent.ac.in::6d6976bf-4118-496b-b85a-068ceef02d6e" providerId="AD" clId="Web-{E58E09A0-C564-4DD5-9BE3-0C58AC43A031}" dt="2022-10-18T16:33:40.462" v="0"/>
          <ac:inkMkLst>
            <pc:docMk/>
            <pc:sldMk cId="3249507170" sldId="257"/>
            <ac:inkMk id="5" creationId="{59650E6E-3FED-B870-080A-02E7B155FD16}"/>
          </ac:inkMkLst>
        </pc:inkChg>
        <pc:inkChg chg="add">
          <ac:chgData name="Navaneth A" userId="S::navaneth.a2021@vitstudent.ac.in::6d6976bf-4118-496b-b85a-068ceef02d6e" providerId="AD" clId="Web-{E58E09A0-C564-4DD5-9BE3-0C58AC43A031}" dt="2022-10-18T16:37:58.187" v="1"/>
          <ac:inkMkLst>
            <pc:docMk/>
            <pc:sldMk cId="3249507170" sldId="257"/>
            <ac:inkMk id="6" creationId="{FD78BE07-4D1F-07E8-87C0-338F59215B35}"/>
          </ac:inkMkLst>
        </pc:inkChg>
        <pc:inkChg chg="add">
          <ac:chgData name="Navaneth A" userId="S::navaneth.a2021@vitstudent.ac.in::6d6976bf-4118-496b-b85a-068ceef02d6e" providerId="AD" clId="Web-{E58E09A0-C564-4DD5-9BE3-0C58AC43A031}" dt="2022-10-18T16:37:58.202" v="2"/>
          <ac:inkMkLst>
            <pc:docMk/>
            <pc:sldMk cId="3249507170" sldId="257"/>
            <ac:inkMk id="7" creationId="{16B07067-C014-66F2-9C4B-DC0D2B5722CD}"/>
          </ac:inkMkLst>
        </pc:inkChg>
        <pc:inkChg chg="add">
          <ac:chgData name="Navaneth A" userId="S::navaneth.a2021@vitstudent.ac.in::6d6976bf-4118-496b-b85a-068ceef02d6e" providerId="AD" clId="Web-{E58E09A0-C564-4DD5-9BE3-0C58AC43A031}" dt="2022-10-18T16:37:58.202" v="3"/>
          <ac:inkMkLst>
            <pc:docMk/>
            <pc:sldMk cId="3249507170" sldId="257"/>
            <ac:inkMk id="8" creationId="{CC90DAF1-31C1-192B-9BA0-404F63B87F88}"/>
          </ac:inkMkLst>
        </pc:inkChg>
        <pc:inkChg chg="add">
          <ac:chgData name="Navaneth A" userId="S::navaneth.a2021@vitstudent.ac.in::6d6976bf-4118-496b-b85a-068ceef02d6e" providerId="AD" clId="Web-{E58E09A0-C564-4DD5-9BE3-0C58AC43A031}" dt="2022-10-18T16:38:25.094" v="4"/>
          <ac:inkMkLst>
            <pc:docMk/>
            <pc:sldMk cId="3249507170" sldId="257"/>
            <ac:inkMk id="9" creationId="{A9E201DA-5B45-70B5-661C-AA0A44AA42D4}"/>
          </ac:inkMkLst>
        </pc:inkChg>
        <pc:inkChg chg="add del">
          <ac:chgData name="Navaneth A" userId="S::navaneth.a2021@vitstudent.ac.in::6d6976bf-4118-496b-b85a-068ceef02d6e" providerId="AD" clId="Web-{E58E09A0-C564-4DD5-9BE3-0C58AC43A031}" dt="2022-10-18T16:38:29.156" v="6"/>
          <ac:inkMkLst>
            <pc:docMk/>
            <pc:sldMk cId="3249507170" sldId="257"/>
            <ac:inkMk id="10" creationId="{E8C0978E-533F-A479-F358-FC415BEEFD4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12T08:22:4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 1439,'0'-25,"-25"0,1 0,-1 0,0 1,0-1,-24 25,24 25,-25-25,25 0,1 24,24 1,-25 0,0 0,50 0,-25 24,25-24,-1 25,1-1,0 1,0 0,0-1,-25-24,0 25,-25-1,0 1,-25-25,26-1,-26-24,25 25,-24-25,24-25,0 1,0-1</inkml:trace>
  <inkml:trace contextRef="#ctx0" brushRef="#br0" timeOffset="430.84">2258 1860,'-25'25,"50"-25,-25 25,24-25,1-25,25 25,-25-25,-1 1,1-1,0-25,0 25,0 1,-25-1,24 0,-24 0,-24 25,24 25,0 0,0 24,0 1,24-25,-24 24,25-24,0 0,0-25,0 0,-1-25,26 0,-25-24,0-1</inkml:trace>
  <inkml:trace contextRef="#ctx0" brushRef="#br0" timeOffset="534.79">2729 1439,'-25'-25,"25"0,-25 0,25 0,-25 25</inkml:trace>
  <inkml:trace contextRef="#ctx0" brushRef="#br0" timeOffset="1407.16">3175 1612,'0'-25,"0"1,-24 24,24-25,-25 25,0-25,0 50,0-25,-24 25,24 24,0-24,0 25,25-1,0-24,0 0,25 0,0-25,0 0,24-25,-24 0,0 0,0-24,0 24,-25 0,0 0,0 0,24 50,-24 0,0 25,25-1,-25 26,0-1,25 25,-25-24,0-1,0 1,0-26,0 1,-25-25,0-25,1 0,-1-25,-25 0,50-25,-25 1,25-26,0 26,25-26,0 1,0 24,24-24,1 24,24 26,-49-26,25 50,-1-25,-24 25,25 25,-25-25,-25 50,24-26,1 26,-50-25,25 24,-24-24,24 0,0 0,-25 0,0-25,25-25,0 0,25 0,-25 0,25-24,-1 24,1 0,0 0,0 25,0 0,-1 25,-24 0,25 0,-25 0,0-1,25 1,-25 0</inkml:trace>
  <inkml:trace contextRef="#ctx0" brushRef="#br0" timeOffset="2142.77">3895 1811,'-25'0,"50"0,-1 0,-24-25,25 0,0 25,0-25,0 1,-25-1,25 0,-50 25,25-25,-25 25,0 0,0 25,0 0,1 0,-1 24,25-24,0 25,0-1,25-24,-25 0,49 0,-24-25,25 0,-1 0,26-25,-1 0,-24 0,24 0,-49-24,25 24,-50 0,0 0,-25 25,0 25,0 0,0 0,1 0,-1 24,0-24,0 25,25-26,0 1,25-25,0-25,0 1,24-26,-24 0,25 1,-26-26,1 26,0-26,-25 26,25-1,-25 25,0 0,-25 50,25 0,0 0,0 49,0 1,0-1,25 1,-25-1,25 0,-25-24,24 0</inkml:trace>
  <inkml:trace contextRef="#ctx0" brushRef="#br0" timeOffset="3286.97">5854 1587,'0'-24,"-25"48,50-24,-25 25,0 25,0-25,0 24,0 1,25-25,-25 24,0-24,-25-50,25 1,0-1,25-25,-25 1,0 24,25-25,0 25,-1 0,1 1,0 24,0 0,0 24,-1 1,1 0,-25 0,25 0,-25 24,0-24,0 0,0 0,25-25,-25-25,25 0,-25 0,25-24,-1 24,1 0,0 0,-25 0,25 25,0 0,-25 25,0 0,24 25,-24-1,25-24,-25 25,0-1,25-24,0-25,0 25,-1-50,1 0,0 1,0-1,0-25,-25 25,24-24,-24 24,0 0,0 0,25 50,-25 0,0 0,0 24,25-24,-25 25,0-1,25-24,0 0,-1-25,26-25,-25 0,0 1,-1-1,1-25,-25 25,25 1,-25-1,0 0,0 50,25 0,-25-1,0 26,25-25,-25 0,0-1,24 1,1-25,0-25,0 1</inkml:trace>
  <inkml:trace contextRef="#ctx0" brushRef="#br0" timeOffset="3511.99">7194 1389,'0'0,"0"-50,25 75,-25 0,0 25,0 24,0-24,0 49,24-25,-24-24,0 24,25-24,-25-25,0 0,25-25,0-25,0 0</inkml:trace>
  <inkml:trace contextRef="#ctx0" brushRef="#br0" timeOffset="3725.59">7491 1414,'0'0,"0"-50,0 25,25 25,-25 25,0 0,0 25,25-1,-25 26,0-26,0 26,0-1,0-24,0-1,0 1,0-25,0 0</inkml:trace>
  <inkml:trace contextRef="#ctx0" brushRef="#br0" timeOffset="4013.9">7516 1761,'-25'-25,"25"1,0-1,25 25,0-25,0 25,0 25,24-25,-24 0,25-25,-26 25,26 0,-25 0,0 0,-1 0,-24 25,0 0,0 24,-24-24,24 25,0-1,0-24,0 25,0-26</inkml:trace>
  <inkml:trace contextRef="#ctx0" brushRef="#br0" timeOffset="4150.84">7963 1414,'0'-25,"0"0,-25 0,25 1</inkml:trace>
  <inkml:trace contextRef="#ctx0" brushRef="#br0" timeOffset="4575.82">8037 1662,'0'25,"0"24,0 26,0-1,0-24,0 49,0-25,0 1,0-26,0 26,0-26,0 1,0-25,0 0,-25-25</inkml:trace>
  <inkml:trace contextRef="#ctx0" brushRef="#br0" timeOffset="4823.79">8037 1761,'0'-25,"25"-24,0 24,-1 0,26 25,0 0,-25 25,24 0,-24 0,0 24,-25-24,-25 25,0-1,-24-24,24 0,-25 0,0-1,26-24,-1 0,0-24</inkml:trace>
  <inkml:trace contextRef="#ctx0" brushRef="#br0" timeOffset="5406.73">8310 1786,'0'0,"0"25,0 0,25-1,-25 1,25-25,-1 25,1-50,0 25,0-25,0-24,-1-1,26 1,-50-1,25 0,0 1,-25-26,-25 26,25-1,0 25,-25 0,0 50,25 0,-25 25,25-1,0 1,0 24,0 1,25-1,-25-24,25-1,-25 1,25-25,0 0,-1-25,1 0,25-25,-25 0,-1 0,26-24,-50 24,25 0,0 0,-25 0,0 50,0 0,-25 0,25 0,0 24,25-24,-25 25,0-26,24 1,1-25,0-25</inkml:trace>
  <inkml:trace contextRef="#ctx0" brushRef="#br0" timeOffset="5527.49">8980 1513,'-25'-25,"25"0,-25 1,0 24</inkml:trace>
  <inkml:trace contextRef="#ctx0" brushRef="#br0" timeOffset="6367.94">9302 1736,'0'-24,"-25"-1,0 25,25-25,-24 25,-1 25,0 24,0-24,0 0,25 25,-24-26,48 26,-24-25,25 0,-25-1,50 1,-1-25,1 0,0 0,-1 0,26-49,-26 24,26 0,-26-25,-24 1,25 24,-25-25,-25 26,24-1,-48 25,-1 0,0 25,-25-1,26 26,-1-25,0 24,25-24,-25 0,0 25,50-26,0-48,0-1,24 0,-24 0,0 0,0-24,0 24,-1 0,-24 0,25 50,0 0,-25 0,0 0,25-1,-25 1,25 0,-1 0,26-50,-25 0,0 0,-1-24</inkml:trace>
  <inkml:trace contextRef="#ctx0" brushRef="#br0" timeOffset="6575.98">10195 1389,'0'-25,"0"50,0 0,0 0,0 24,0 26,0-26,0 26,0-26,0 1,0 0,0-26,0 1,0 0,0-50</inkml:trace>
  <inkml:trace contextRef="#ctx0" brushRef="#br0" timeOffset="6829.6">10195 1736,'0'-24,"0"-1,0 0,25 25,-25-25,25 25,-1 0,1 0,25 0,-25 0,0 25,-1-25,-24 25,25 0,-25-1,25 1,-25 25,0-25,0-1,0 1,-25 0,50 0</inkml:trace>
  <inkml:trace contextRef="#ctx0" brushRef="#br0" timeOffset="6950.1">10493 1414,'0'0,"0"-25,-25 0</inkml:trace>
  <inkml:trace contextRef="#ctx0" brushRef="#br0" timeOffset="7599.81">10741 1538,'-25'49,"0"-24,-24 25,49 0,-25-26,25 26,-25-25,50 24,0-24,-25 0,24-25,1-25,0 25,0 0,-25-25,25 1,-50-1,25 0,-25 0,0 0,0 1,1-1,24 0,-25 0,50 25,-25-25,24 0,1 25,0 0,0-24,0 24,24 24,1-24,-25 25,-1-25,1 50,0-25,0 24,-25 1,0-25,0 24,0-24,-25 0,25 0,-25-50,50 0,0 0,-25-24,25 24,24-25,-24 26,0-1,24 25,1-25,0 50,-26-25,26 25,-25-25,0 24,0 26,-25-25,0 24,0-24,0 0</inkml:trace>
  <inkml:trace contextRef="#ctx0" brushRef="#br0" timeOffset="8351.74">12279 1612,'0'-25,"0"1,24 48,-24 1,25 25,-25-25,0 24,0 1,25-25,-25 24,0-24,25 0,-25-50,25 25,-1-25,1-24,0 24,0-25,0 1,0-1,24 25,-24 0,0 25,0 0,-1 25,-24 0,25 0,-25 25,25-26,-25 1,25 0,-25 0,25-25,-25-25,0 0,24 0,1-24,0 24,0 0,24 0,1 0,-25 1,24 48,-24-24,0 25,0 0,0 0,-25 25,0-26,-25 1,25 25,-25-25,0-1,0-24,1 25,-1-50,25 1,0-1,25 0</inkml:trace>
  <inkml:trace contextRef="#ctx0" brushRef="#br0" timeOffset="9318.62">13395 1513,'0'0,"25"25,-1 0,-24-1,0 26,0 0,0-25,-24 24,24-24,0 25,0-26,0 1,24-50,-24-24,25 24,0 0,-25 0,50-24,-25 49,-1-25,1 25,0 0,0 25,0 0,-1-1,-24 1,0 0,25-25,-25 25,0-50,25 0,-25 0,25-24,0 24,-1 0,1 0,0 0,0 25,0-24,-1 48,1 1,-25 0,-25 0,50 0,-25 0,25-1,-25 1,25 0,0 0,-1-25,1-25,0 25,25-25,-1 0,-24 1,0-1,0-25,-1 25,1 0,-25 1,0-1,-25 25,1 0,-1 25,0-1,0 1,0 0,25 25,-24-25,24-1,0 1,24-25,1 0,0 0,0-25,0 25,-1-24,1 24,0 0,0 24,-25 1,0 25,0-25,0 24,0 1,-25-25,25 24,-25 1,25-25,-25-1,25 26,-24-50,-1 25,0-25,0 0,0-25,1 0</inkml:trace>
  <inkml:trace contextRef="#ctx0" brushRef="#br0" timeOffset="9470.11">13395 1116,'0'0,"-50"-25,25 1,1 24,24-25</inkml:trace>
  <inkml:trace contextRef="#ctx0" brushRef="#br0" timeOffset="10174.86">3919 2654,'0'25,"25"25,-25-1,0 1,25-1,-25 1,0 0,0-1,0 1,-25-1,25-24</inkml:trace>
  <inkml:trace contextRef="#ctx0" brushRef="#br0" timeOffset="10574.27">3919 2803,'25'-50,"-25"26,0-1,25 0,0 0,0 25,-25 25,25-25,-1 25,-24 0,0-1,0 1,-24 0,24 0,-25 0,25-1,-25-24,25 25,25-25,0 0,-1 25,1-25,0 25,0 0,-25-1,25 1,-25 0,-25 0,0 0,25-1,-25-24,0 25,1-25,-1 0</inkml:trace>
  <inkml:trace contextRef="#ctx0" brushRef="#br0" timeOffset="10917.77">4391 2927,'-25'25,"25"0,-25-1,25 1,0 0,25 25,-25-26,25-24,-25 25,25 0,-1-25,26-25,-25 25,0 0,-1-25,1-24,0 24,-25-25,0 26,-25-1,0 0,1 0,-1 0,0 25,0 0,0 0,1 25</inkml:trace>
  <inkml:trace contextRef="#ctx0" brushRef="#br0" timeOffset="11273.77">4812 2902,'25'0,"-50"0,25 25,-24 0,24 0,0-1,0 26,0-25,24 0,-24-1,25 1,0-25,0-25,0 1,-25-1,24 0,-48-25,24 26,-25-1,0 0,0 0,0 25,1 0,-1 0,0 25,0-25,25 25,0 0</inkml:trace>
  <inkml:trace contextRef="#ctx0" brushRef="#br0" timeOffset="12206.33">5135 2778,'0'-49,"25"49,-25-25,25 0,-25 50,0 0,0 24,24 1,-24-1,0 26,0-26,25 1,-25 0,0-26,25 1,0-25,-25 25,25-50,-25 0,24 1,1-1,0-25,0 1,-25-1,25 0,-25 1,0-1,24 25,-24-24,0 24,0 50,0 24,25 1,-25 0,0-1,0 1,0-1,0 1,0-25,0 0,0-1,25-24,-25-24,25-1,-25-25,25 25,-1 1,-24-1,25 25,-25 25,25-25,-25 24,25 1,-25 25,0-25,25-1,-25 1,24-25,1-25,0 25,-25-24,25-1,0-25,-1 25,1 1,0-1,-25 0,25 0,0 25,-1 0,-24 25,0 0,25-25,-25 25,0-1,25 1,-25 0,0 0,-25-25,25 25,-25-25,1 24,-1-24,-25 0,25 0,1-24,-26-1</inkml:trace>
  <inkml:trace contextRef="#ctx0" brushRef="#br0" timeOffset="12375.09">5829 2456,'0'0,"0"24,0 26,0-25,-24 0,24-1</inkml:trace>
  <inkml:trace contextRef="#ctx0" brushRef="#br0" timeOffset="12558.94">4961 2828,'-49'0,"49"25,49-25,26-25,-1 25,25-25</inkml:trace>
  <inkml:trace contextRef="#ctx0" brushRef="#br0" timeOffset="13438.89">7392 3001,'0'-24,"-25"24,25-25,-24 0,24 0,-25 25,0 0,0 0,0 0,1 0,-1 25,0 0,0 24,25-24,-25 0,25 25,0-26,25 1,0-25,0-25,0 25,24-24,-24-26,0 25,0 0,-25 1,24-1,1 25,0 0,-25 25,0-1,25 1,-25 0,25 0,-1 0,-24-1,25-24,0 0,0 0,0-24,-1 24,1-25,0-25,0 1,-25 24,25-25,-25 1,0-1,0 0,-25 1,25-1,0 25,-25 0,25 50,25 0,-25 0,0 25,0-1,0 26,25-26,-25 1,24-1,-24 1,25-25,-25 0,25-1,0-24,24 0</inkml:trace>
  <inkml:trace contextRef="#ctx0" brushRef="#br0" timeOffset="14661.89">8111 2927,'0'0,"0"-25,0 0,0 1,-24 24,24-25,-25 25,0 25,0-25,-24 24,24 1,0 25,0-25,0 24,1-24,24 0,0 0,24-25,-24 24,25-24,25-24,-25 24,-1-25,1 0,0 0,0 0,-25 1,25 24,-1 24,-24 1,0 25,25-25,-25 49,0-24,0 24,0-24,0 24,0-24,0-26,0 26,-25-25,1-25,-1-25,0 0,0-24,25-1,0 0,0 1,25-1,0 1,0-1,24 0,1 1,0 24,-1 0,1 0,-25 1,-1-1,1 25,-25-25,0 50,-25-25,25 25,0-1,0 1,0 25,0-25,0-1,25-24,-25 25,25-25,0 0,0-25,-1 25,-24-24,0-1,25 0,-50-25,25 26,-24-1,24 0,-25 25,25-25,-25 25,25-25,25 25,0-24,-1 24,1 0,0 0,0 0,0 0,24 24,-24-24,0 25,24-25,-24 25,-25 0,25 0,0-1,-25 1,25 0,-25 0,0 0,0-50,0 0,0 0,24 0,1 1,0-1,0-25,0 50,-1-25,1 1,0 24,0 0,0 24,-1 1,-24 0,25 0,-25 0,0-1,0 1,-25 0</inkml:trace>
  <inkml:trace contextRef="#ctx0" brushRef="#br0" timeOffset="14814.52">9079 2629,'-25'0,"25"-25</inkml:trace>
  <inkml:trace contextRef="#ctx0" brushRef="#br0" timeOffset="15039.82">9277 2555,'0'25,"0"-1,25 1,-25 25,0 0,0-26,0 26,0 0,0-1,25-24,-25 25,0-26,0 1,0 0</inkml:trace>
  <inkml:trace contextRef="#ctx0" brushRef="#br0" timeOffset="15190.73">9277 2902,'-25'-25,"25"1,25 24,-25-25,25 25,0-25,0 0,24 25,1-25,-25 1</inkml:trace>
  <inkml:trace contextRef="#ctx0" brushRef="#br0" timeOffset="15597.7">9550 2555,'-25'0,"25"25,0-1,0 26,0-25,0 25,0-1,0 1,0-25,0 24,0 1,0-25,0-1,0 1,0 0,0-50,0 0,25 25,-25-24,25-1,0 0,0 25,-25-25,24 25,1 0,0 0,-25 25,25 0,-25 0,25-25,-25 24,0 1,0 0,0 0</inkml:trace>
  <inkml:trace contextRef="#ctx0" brushRef="#br0" timeOffset="16111.49">9922 2902,'25'-25,"-25"50,25 0,-25 0,25 0,-25-1,0 1,0 0,0 0,0-50,0 0,24 0,-24 1,25-1,0 25,0 0,0 0,-1 25,1-1,-25 1,0 0,0 0,0 0,0-50,25 0,0 0,0 0,-1 1,1 24,0-25,0 50,0-25,0 0,-25 24,24 1,-24 0,-24 25,24-26</inkml:trace>
  <inkml:trace contextRef="#ctx0" brushRef="#br0" timeOffset="21565.7">3622 4738,'0'24,"-25"-24,25 25,25-25,0 0,-1-25,26 25,-25 0,24 0,1 0,0-24,-26 24,1 0,0 0,0 0</inkml:trace>
  <inkml:trace contextRef="#ctx0" brushRef="#br0" timeOffset="22269.58">4044 4490,'0'-25,"-25"25,50 0,-1 0,1 0,25 0,-25 0,24 0,1-25,-25 25,24 0,-24 0,0 0,0 0,-25-25,0 50,0 25,0-26,-25 1,25 25,0-1,0 1,0 0,0-1,0-24,-25 25,25-25,0-1,0 1,0 0,-25-25,25 25,-25-25,1 0</inkml:trace>
  <inkml:trace contextRef="#ctx0" brushRef="#br0" timeOffset="22614.31">4713 4589,'25'25,"0"-25,-25 24,49 1,-24-25,0 25,0 0,0 0,-1-1,1 1,0-25,0 25,0 0,0-25</inkml:trace>
  <inkml:trace contextRef="#ctx0" brushRef="#br0" timeOffset="22901.62">4986 4564,'-25'0,"25"25,-25-25,25 25,-24 24,24-24,-25 0,0 24,-25-24,26 25,-1-25,0 0,0-1,0-24</inkml:trace>
  <inkml:trace contextRef="#ctx0" brushRef="#br0" timeOffset="23680.03">5358 4514,'0'0,"0"-24,25 24,-25-25,25 25,0 0,-25-25,24 25,1 0,0 0,0 0,0 0,-1 25,1-25,0 25,-25-1,0 1,-25 0,25 0,-25 0,1-1,-1 1,0-25,0 25,50-50,0 25,0 0,-1 25,1-25,0 25,0-25,-25 25,25-25,-25 24,24 1,-48-25,24 25,-25 0,0 0,0 0,0-25,1 24,-26-24,25 0,-24 25,24-25,0 0,0-25,0 25</inkml:trace>
  <inkml:trace contextRef="#ctx0" brushRef="#br0" timeOffset="24272.44">6028 4638,'25'0,"-1"0,1 0,0 0,25 0,-25-24,24 24,-24 0</inkml:trace>
  <inkml:trace contextRef="#ctx0" brushRef="#br0" timeOffset="24672.41">6127 4837,'0'25,"25"-25,0 0,0-25,24 25,-24 0,25 0,-1-25,1 25</inkml:trace>
  <inkml:trace contextRef="#ctx0" brushRef="#br0" timeOffset="26335.04">6970 4688,'25'0,"0"0,0 0,0 0,-1-25,26 25,0 0,-25 0,24 0,-24-25,0 25,0 0,-1 0,1 0,0-24</inkml:trace>
  <inkml:trace contextRef="#ctx0" brushRef="#br0" timeOffset="27022.26">7888 4440,'25'0,"-25"-25,25 0,0 25,-1-24,1 24,0 0,-25 24,25-24,0 0,-25 25,24-25,-24 25,25 0,-25 0,0-1,-25 1,25 0,-24-25,-1 25,25 0,-25-1,0 1,0-25,1 25,48-25,1 0,0 0,0 0,0-25,-1 25,1 0,25 0,-25-25,0 25,-1 0,-24-24</inkml:trace>
  <inkml:trace contextRef="#ctx0" brushRef="#br0" timeOffset="27630.29">8310 4341,'25'0,"-25"25,0-1,25 1,-25 25,0-25,0 24,0-24,0 25,0-26,0 1,0 25,0-25,0-1</inkml:trace>
  <inkml:trace contextRef="#ctx0" brushRef="#br0" timeOffset="29831.26">4292 5209,'0'25,"0"0,0 24,0-24,0 25,0-26,24 26,-24 0,25-1,-25 1,0-25,25 24,-25-24,0 0,0 0,0-1,0 1,0 0,25-25,0 0,-1 0,1 0,25 0,-1 0,1 0,0 0,24-25,-49 25,24 0,-24 0,0 0,0 25,-25-50</inkml:trace>
  <inkml:trace contextRef="#ctx0" brushRef="#br0" timeOffset="30102.47">4862 5655,'-25'0,"50"0,0 25,0-25,-1 25,1-25,-25 25,25 24,-50-24,25 0,-25 25,-24-25,24 24,-25-24,26 0,-26 0</inkml:trace>
  <inkml:trace contextRef="#ctx0" brushRef="#br0" timeOffset="32392.68">5507 5904,'-25'0,"25"24,0 26,25-25,-25 24,25-24,-25 25,0-25,25-1,-25 26,0-25,0 0,0-50</inkml:trace>
  <inkml:trace contextRef="#ctx0" brushRef="#br0" timeOffset="32839.8">5507 6052,'0'0,"0"-24,0-1,0 50,25-25,0 0,-25 24,24 1,1 0,0 0,0 0,0-1,-1 1,1-25,0-25,-25 1,0-1,25 0,-25 0,25 0,-25 1,24-1,-24 0,25 25,0 0,0 25,-25 0,25-1,-25 1,24 25,-24-25,0-1,25 26,-25-25,25 0,-25-1,25-24,0-24</inkml:trace>
  <inkml:trace contextRef="#ctx0" brushRef="#br0" timeOffset="33256.07">6077 6102,'0'0,"25"25,-25 0,25-1,-25 1,25 0,-25 0,25 0,-25-1,25-24,-1 0,-24-24,25 24,-25-25,25 0,-25 0,0 0,25 1,-25-1,25 25,-25 25,24-1,-24 1,25 0,-25 0,25 0,0-1,0-24,-1 0,1 0,0 0,-25-24,25-1</inkml:trace>
  <inkml:trace contextRef="#ctx0" brushRef="#br0" timeOffset="33455.65">6623 5879,'25'25,"0"-1,-25 1,25 0,-1 25,-24-1,25-24,-25 25,25-26,-25 26,25-25,0-25</inkml:trace>
  <inkml:trace contextRef="#ctx0" brushRef="#br0" timeOffset="33702.17">6921 5904,'0'-25,"0"50,25-25,-25 24,24 26,1 0,-25-26,25 26,0 0,-25-1,25-24,-1 0,-24 0,25-1</inkml:trace>
  <inkml:trace contextRef="#ctx0" brushRef="#br0" timeOffset="34007.68">7020 6201,'-25'-25,"25"1,25 24,0 0,0 0,-1-25,26 25,-25 0,0 0,0 0,-1 0,1 0,0 0,0 25,0-1,-25 1,0 0,24 0,-24 0,25-1,-25 1</inkml:trace>
  <inkml:trace contextRef="#ctx0" brushRef="#br0" timeOffset="34142.68">7318 5953,'0'0,"-25"-25,0 25,0-24</inkml:trace>
  <inkml:trace contextRef="#ctx0" brushRef="#br0" timeOffset="34831.15">7665 6052,'0'-24,"0"48,25-24,-25 25,25 25,-25-1,24 1,-24 0,25-1,-25 26,25-26,-25 1,25-25,-25-1,0 1</inkml:trace>
  <inkml:trace contextRef="#ctx0" brushRef="#br0" timeOffset="35078.65">7739 6300,'0'0,"0"-24,-24-26,48 25,-24 0,25 1,0 24,0-25,24 25,-24 25,0-25,0 24,0 1,-25 0,-25 0,25 24,-25-24,0-25,0 25,1-25,-1 25,0-25,0-25</inkml:trace>
  <inkml:trace contextRef="#ctx0" brushRef="#br0" timeOffset="35310.36">7913 5879,'0'25,"25"-25,-25 49,25-24,-1 0,1 24,0 1,-25 0,25-1,0-24,-25 25,24-26,1 1,-25 0,25-25</inkml:trace>
  <inkml:trace contextRef="#ctx0" brushRef="#br0" timeOffset="35494.28">8186 6176,'25'0,"-25"25,0 0,25 0,-25 24,0-24,24 0</inkml:trace>
  <inkml:trace contextRef="#ctx0" brushRef="#br0" timeOffset="35638.47">8236 6052,'-25'-24,"25"-1,-25 25,50 0,0 25</inkml:trace>
  <inkml:trace contextRef="#ctx0" brushRef="#br0" timeOffset="36303.71">8682 6077,'-25'-25,"0"50,-24-25,24 25,0-25,0 25,1 0,-1-1,25 1,0 25,0-25,25-1,-1-24,1 25,25-25,-1 0,26 0,-26-25,1 25,24-24,-24 24,-25-25,24 0,-24 0,0 0,-25 1,-25 24,0-25,1 50,-1-25,0 0,0 24,25 1,-25 0,25 0,0 0,25-1,-25 1,25-25,0 0,0-25,-1 25,1-24,0-1,0 0,-25 0,25 25,-25-25,0 1,0 48,24 1,-24 0,0 0,25 0,-25-1,25-24,-25 25,25-25,0 0</inkml:trace>
  <inkml:trace contextRef="#ctx0" brushRef="#br0" timeOffset="36703.75">9327 6127,'0'-25,"25"25,-25 25,25 0,-1-1,1 1,-25 0,0 0,25-25,-25 25,0-50,-25 0,25 0,0 0,25 25,-25-24,0-1,25 25,-25-25,25 50,-1-25,1 25,0-25,-25 24,25 1,0 0,-25 0,24 0,1-1,-25-48</inkml:trace>
  <inkml:trace contextRef="#ctx0" brushRef="#br0" timeOffset="37263.74">9947 6152,'0'-25,"-25"0,0 25,1 0,-1 25,0 0,0-1,0 1,25 0,0 0,25-25,0 0,0-25,0 25,-1-25,1 0,0-24,-25 24,25-25,-25 1,0-1,0 1,0 24,0 0,0 0,0 50,0 25,25-1,-25 1,0 24,24 1,-24-26,0 26,0-26,0 1</inkml:trace>
  <inkml:trace contextRef="#ctx0" brushRef="#br0" timeOffset="38383.14">5780 5085,'0'25,"0"0,0 24,0-24,0 25,25-26,-25 26,0-25,0 0,0-1,0 26,24-50,-24 25,0 0,25-25,0 0,0 0,0 24,-1-24,26 0,-25 0,0 0,24 0,-24 0,25 0,-25 0,-1 0,1-24,0 24,0 0,0 0,-50-25</inkml:trace>
  <inkml:trace contextRef="#ctx0" brushRef="#br0" timeOffset="38671.9">6177 5358,'25'25,"-1"-25,1 0,0 24,0-24,0 25,24 0,-49 0,25 0,-25-1,0 1,0 0,-25 25,0-26,1 1,-26-25,25 25</inkml:trace>
  <inkml:trace contextRef="#ctx0" brushRef="#br0" timeOffset="40919.94">6871 5259,'0'0,"0"-25,0 50,25-1,-25 1,25 0,-25 25,0-26,25 26,-25-25,0 0,0-1,24 1,-48-50,24 1,-25-1,25 0,-25-25,25 26,0-1,-25 0,25 0,0 0,25 25,0 25,-25 0,25-25,-1 25,1 24,0-24,0 0,0 0,-1-25,1 25,-25-50,25 0,-25 0,25 0,-25-24,25 24,-25 0,25 0,-25 1,24-1,1 25,0 25,0-1,-25 1,25 0,-1 25,-24-26,25 1,-25 0,25 0,-25 0,0-1,25-24,0 25,-25-50</inkml:trace>
  <inkml:trace contextRef="#ctx0" brushRef="#br0" timeOffset="41375.47">7491 5333,'0'-25,"25"25,-25 25,25 0,-25 0,25-1,-25 1,25 0,-25 0,24 0,1-1,0 1,0-25,0-25,-1 1,1-1,-25 0,0 0,0 0,0 1,0-1,0 50,25-25,-25 24,25 1,-25 0,25 0,-1-25,-24 25,25-1,0-48,-25-1,25 0,-25 0,25 0,-25-24</inkml:trace>
  <inkml:trace contextRef="#ctx0" brushRef="#br0" timeOffset="41568.43">7938 5234,'0'-124,"0"248,25-223,-25 123,0 1,24 25,-24-25,25 24,-25 1,25-25,-25 24,25-24,-25 0,25 0,-25-50</inkml:trace>
  <inkml:trace contextRef="#ctx0" brushRef="#br0" timeOffset="41782.89">8136 5184,'0'0,"0"-25,-25 25,50 25,-25 0,25 0,-25 0,25 24,-25 1,25-25,-25-1,25 1,-25 0,24 0</inkml:trace>
  <inkml:trace contextRef="#ctx0" brushRef="#br0" timeOffset="42095.74">8186 5358,'25'-25,"0"25,-1 0,1 0,0 0,0-25,0 25,-1 0,1-25,0 25,0 25,-25 0,0 0,0 24,25-24,-25 0,0 0,24-25,-24 25</inkml:trace>
  <inkml:trace contextRef="#ctx0" brushRef="#br0" timeOffset="42229.02">8409 5011,'0'0</inkml:trace>
  <inkml:trace contextRef="#ctx0" brushRef="#br0" timeOffset="42725.88">8608 5159,'24'25,"-24"0,0 25,25-26,-25 51,25-26,-25 1,25 0,-25-1,25 1,-25-1,24-24,1 0,-25 0,-25-50,25 0,-24 0,24 1,-25-26,0 0,25 26,-25-26,25 0,25 26,-25-1,25 0,0 25,-1-25,1 25,0 25,0-25,0 25,-25 0,24-25,-24 24,-24 1,-1-25,25 25,-25-25,0 25,0-25,1-25</inkml:trace>
  <inkml:trace contextRef="#ctx0" brushRef="#br0" timeOffset="43166.58">8905 5011,'0'-25,"0"50,25-1,-25 1,25 0,-25 25,25-26,-1 26,1 24,0-24,-25 0,25-26,0 26,-25-25,24 0,-24-1,25-24,0-24,-25-1,0-25,0 25,0 1,0-1,0 0,0 50,25-25,-25 25,25-1,-25 1,24 0,-24 0,25-25</inkml:trace>
  <inkml:trace contextRef="#ctx0" brushRef="#br0" timeOffset="43294.36">9178 5110,'0'-25</inkml:trace>
  <inkml:trace contextRef="#ctx0" brushRef="#br0" timeOffset="44072.4">9352 5259,'0'24,"0"1,25 0,-1-25,-24 25,25-25,0-25,0 25,0-25,-25 0,-25 1,0 24,25-25,-25 25,0 0,1 25,-1-1,25 1,-25 0,50 25,-25-26,25 1,-25 0,24 0,1 0,0-1,0-24,24-24,-24 24,0 0,0-25,0 0,-1 0,1 0,-25 1,0-1,0 0,-25 0,25 0,25 25,0 0,0 0,0 0,-1 0,1 0,-25 25,25-25,0 25,0 0,-25 0,24-1,-24 1,0 0,0 0,25 0,-25-1,0 1,25 0,-25 0,25-25,0 0,24-25,1 0</inkml:trace>
  <inkml:trace contextRef="#ctx0" brushRef="#br0" timeOffset="44926.06">8583 4539,'25'0,"-1"0,26 0,0 0,-1 0,26 0,-1-25,0 25,1 0,-1 0,1-24,-26 24,1 0,0 0,-26 0,1 0</inkml:trace>
  <inkml:trace contextRef="#ctx0" brushRef="#br0" timeOffset="45247.66">9228 4341,'0'-25,"24"50,1-25,0 0,0 25,0-25,0 24,-1-24,1 25,-25 0,25 0,-25 0,-25 24,0-24,1 0,-1 0,-25-1,25 1</inkml:trace>
  <inkml:trace contextRef="#ctx0" brushRef="#br0" timeOffset="45886.11">9798 4366,'-25'-25,"50"25,-25 25,0-1,0 26,0-25,0 24,25 1,-25-25,0 24,0-24,0 0,0 0,25 0</inkml:trace>
  <inkml:trace contextRef="#ctx0" brushRef="#br0" timeOffset="46167.37">9724 4440,'0'-25,"0"0,25 25,-1-24,1 24,0 24,0-24,24 0,-24 25,0-25,0 25,0 0,-50 0,0-1,0 1,0-25</inkml:trace>
  <inkml:trace contextRef="#ctx0" brushRef="#br0" timeOffset="46688.25">10121 4465,'24'-25,"1"0,-25 0,0 1,0-1,-25 0,50 25,0 0,0 0,0 0,-1 0,1 0,-25 25,25-25,-25 25,25-25,-25 24,0 1,0 0,25 0,-25 0,25-25</inkml:trace>
  <inkml:trace contextRef="#ctx0" brushRef="#br0" timeOffset="47030.55">10567 4341,'-25'0,"25"25,-24-1,-1 1,25 0,0 0,25 0,-25-1,24 1,1-25,-25 25,25-25,0-25,0 25,-1-25,1 25,0-24,-25-1,25 0,-50 0,25 0,-25 1,0 24,25-25,-24 25</inkml:trace>
  <inkml:trace contextRef="#ctx0" brushRef="#br0" timeOffset="47574.42">11187 4291,'0'0,"25"0,0 0,-50-25,0 50,-24-25,24 25,-25 0,25 0,1-1,-1 1,25 25,0-25,0-1,25 1,-1-25,1 0,0-25,0 25,24-24,-24-1,0 0,0 0,0-24,-1-1,-24 25,25-49,-25 49,-25-25,1 1,24 24,-25 0,25 0,0 50,25 0,-25 25,0-26,24 26,-24-25,25 24,0-24,0 25,-25-25,25-1,-25 1,25-25,-1 25,1-25</inkml:trace>
  <inkml:trace contextRef="#ctx0" brushRef="#br0" timeOffset="47942.6">11535 4266,'0'-24,"0"48,0 1,24-25,-24 25,25 0,-25 0,25-1,0-24,0 0,-25-24,0-1,24 0,1 25,-25-25,0 0,25 25,-25 25,25 0,-25 0,25 0,-25-1,24-24</inkml:trace>
  <inkml:trace contextRef="#ctx0" brushRef="#br0" timeOffset="48223.68">12031 4192,'0'-25,"-25"25,0 0,25 25,-25-25,25 25,-25 0,25-1,0 1,0 0,0 0,25 0,-25-1,25-24,0 25,0-25,-1 0,26-25,-25 25</inkml:trace>
  <inkml:trace contextRef="#ctx0" brushRef="#br0" timeOffset="48502.38">12254 3944,'0'0,"25"0,-25 25,0 0,24-1,1 26,-25-25,25 24,-25 1,25 0,-25-1,25-24,-1 25,-24-26,0 1,0 0,0 0</inkml:trace>
  <inkml:trace contextRef="#ctx0" brushRef="#br0" timeOffset="48678.78">12303 4192,'25'0,"0"-25,0 25,24-25,1 25,0 0,-25-24</inkml:trace>
  <inkml:trace contextRef="#ctx0" brushRef="#br0" timeOffset="98806.7">21481 1637,'-25'0,"50"0,0-25,0 25,24 0,1-25,-25 1,24 24,1-25,-25 25,0-25,-1 25,1 0,-25 25,-25 0,25-1,0 26,-24 0,24-1,-25 26,0-26,25 26,-25-26,25 1,-25 0,25-1,0-24,-24 0,24 0,0-1,-25-24,0 0,25-24</inkml:trace>
  <inkml:trace contextRef="#ctx0" brushRef="#br0" timeOffset="99358.81">21853 1935,'25'0,"0"25,0-25,-1-25,26 25,-25 0,25 0,-26 0,26-25,-25 25,0-25,-1 25,1 0</inkml:trace>
  <inkml:trace contextRef="#ctx0" brushRef="#br0" timeOffset="99655.37">22077 1786,'24'25,"1"0,0-25,0 0,0 24,-1 1,1-25,-25 25,25 0,-50 0,25 24,-25-24,1 0,-1 0,-25-1,25 1,-24 0</inkml:trace>
  <inkml:trace contextRef="#ctx0" brushRef="#br0" timeOffset="101174.18">22821 1538,'-25'0,"25"25,-25-25,25 24,-25-24,25 25,0 0,0 0,0 0,0 0,25-1,-25 1,0 0,25 0,-25 0,25-1,-1-24,1 25,0-50,0 25,0-24,-25-1,24 0,-24 0,25 0,-25 1,25-1,-25 0,0 0,0 0,0 0,0 1,0-1,-25 25,25-25,-25 25,25-25,-24 25,-1 0,0 0,0 0,25 25,-25-25,1 25,-1-25,0 25,25-1</inkml:trace>
  <inkml:trace contextRef="#ctx0" brushRef="#br0" timeOffset="101814.55">23267 1389,'0'25,"0"0,0-1,0 1,0 0,0 0,0 0,0 24,0-24,0 0,0 25,0-26,25 1,-25 0,0 25,0-26,0 1,0 0</inkml:trace>
  <inkml:trace contextRef="#ctx0" brushRef="#br0" timeOffset="102415.99">23540 1364,'0'25,"25"-25,-25 25,25 0,-25-1,0 26,0-25,0 0,0 24,0-24,0 0,24 0,-48 0,24-1,0 1,0 0,0 0,0 0</inkml:trace>
  <inkml:trace contextRef="#ctx0" brushRef="#br0" timeOffset="103077.87">23813 1364,'25'25,"-25"0,0 0,24-1,-24 1,0 0,25 0,-25 24,0-24,0 25,0-25,0 24,0-24,0 25</inkml:trace>
  <inkml:trace contextRef="#ctx0" brushRef="#br0" timeOffset="112535.14">21308 2753,'-25'0,"25"25,0 0,25-25,-25 25,0 0,0-1,24 26,-48-25,48 0,-24 24,0-24,0 25,0-26,0 1,25 0,-50-25</inkml:trace>
  <inkml:trace contextRef="#ctx0" brushRef="#br0" timeOffset="113832.2">21308 2753,'24'0,"1"0,-25 25,25-25,0 25,0-25,-1 25,1 0,0-1,0-24,0 25,-1 0,1-25,-25 25,25-25,-25 25,25-25,-50-25,50 25,-25-25,0 0,0 0,25 25,-25-24,24 24,-24-25,25 25,0-25,0 25,0-25,-1 0,1 25,-25-24,25 24,-25-25,25 50,-25-1,0 1,25 0,-25 0,24-25,-24 25,0-1,25 1,-25 0,0 0,25 0,-25-1,0 1,0 0,0 0,25-25,-25 25,0-1,-25-48</inkml:trace>
  <inkml:trace contextRef="#ctx0" brushRef="#br0" timeOffset="115656.16">22225 2877,'0'-24,"25"24,0 0,0 0,0-25,-1 25,1 0,0 0,0 0</inkml:trace>
  <inkml:trace contextRef="#ctx0" brushRef="#br0" timeOffset="115911.92">22176 3001,'25'0,"-1"0,1 0,0 0,0 0,0-24,-1 24,1 0,0 0</inkml:trace>
  <inkml:trace contextRef="#ctx0" brushRef="#br0" timeOffset="116414.88">22771 2902,'-25'25,"50"-25,0-25,0 25,-1 0,1 0,25-25,-25 25,-1 0,1 0</inkml:trace>
  <inkml:trace contextRef="#ctx0" brushRef="#br0" timeOffset="117207.83">23118 2629,'-24'0,"48"0,1 0,0-25,0 25,0 0,-1 0,1 0,-25-24,25 24,0 0,0 0,-1-25,1 25,-25 25,0-1,0 1,25-25,-25 25,-25 0,25 0,0 0,0-1,0 1,0 0,0 0,0 0,0-1,0 1,0 0,0 0,0 0,0-1,-25 1,25 0,-24 0</inkml:trace>
  <inkml:trace contextRef="#ctx0" brushRef="#br0" timeOffset="120712.58">20836 3696,'0'25,"-25"-25,50 0,-25 25,25-50,0 25,0 0,0 0,24-25,-24 25,25-25,-26 25</inkml:trace>
  <inkml:trace contextRef="#ctx0" brushRef="#br0" timeOffset="121039.65">20911 3870,'0'0,"25"0,-1 0,1 0,25-25,-25 25</inkml:trace>
  <inkml:trace contextRef="#ctx0" brushRef="#br0" timeOffset="122184.27">21382 3746,'-25'0,"50"-25,0 25,0-25,-1 25,1 0,0-25,0 50,0-25,-1 25,1-25,-25 25,25-25,-25 24,0 1,-25 0,25 0,-25 0,1-1,24 1,-25-25,25 25,-25 0,0-25,0 25,1-25,24 24,-25-24,0 0,0-24,0 24,25-25,25 0,0 25,-25-25,25 50,0-25,-1 25,1-25,0 25,-25-1,25-24,-25 25,25-25,-1 25,1 0,0-25,0-25,0 25,-1-25</inkml:trace>
  <inkml:trace contextRef="#ctx0" brushRef="#br0" timeOffset="122694.04">21754 3423,'0'0,"25"25,-25 0,0-1,0 1,0 0,0 0,0 0,0-1,25 1</inkml:trace>
  <inkml:trace contextRef="#ctx0" brushRef="#br0" timeOffset="123486.17">21952 4068,'0'-25,"25"0,0 1,-25-1,25 0,0 0,0 0,-1-24,1 24,0 0,-25 0,25 25,-25-24,25 24,-25-25,-25 25,25 25,-25-25,25 24,0 1,0 0,0 0,25-25,-25 25,0-1,25 1,-25 0,24-25,-24 25,0 0,0-1,25-24,-50 0,25 25,-24-25,-1 25,0-25,25-25,-50 25,26 0</inkml:trace>
  <inkml:trace contextRef="#ctx0" brushRef="#br0" timeOffset="124183.07">22845 3597,'-24'0,"24"24,-25-24,0 25,0 0,0 0,25 0,-24 0,24-1,0 1,0 0,24 0,-24 0,0-1,25-24,-25 25,25-25,0 25,0-25,-1 0,1-25,0 25,0 0,0-25</inkml:trace>
  <inkml:trace contextRef="#ctx0" brushRef="#br0" timeOffset="127310.27">23416 3522,'-25'0,"50"0,0-25,0 25,-1 0,26-24,-25 24,24-25,1 25,-25 0,0 0,-1-25,1 25,0 0,-25 25,-25-25,25 25,0-1,-25 1,25 0,0 25,0-26,0 26,0 0,0-25,-24 24,24-24,0 25,0-26,0 1,0 0,0 0,-25-25</inkml:trace>
  <inkml:trace contextRef="#ctx0" brushRef="#br0" timeOffset="129311.56">20960 4663,'25'0,"0"0,0 0,0-25,-1 25,26 0,-25-24</inkml:trace>
  <inkml:trace contextRef="#ctx0" brushRef="#br0" timeOffset="129542.55">20985 4787,'25'25,"-25"-50,25 25,0 0,24-25,-24 25</inkml:trace>
  <inkml:trace contextRef="#ctx0" brushRef="#br0" timeOffset="130542.24">21680 4514,'24'25,"-24"0,0 0,25 0,-25 24,25-49,-25 25,25 0,-25 0,0-1,25-24,-25 25,0 0</inkml:trace>
  <inkml:trace contextRef="#ctx0" brushRef="#br0" timeOffset="131288.31">22201 4564,'-25'0,"25"25,-25-25,0 25,25-1,0 1,0 0,-25 0,50-25,-25 25,0-1,25 1,-25 0,25-25,0 0,-1 25,1 0,0-50,0 25,0 0,-25-25,24 25,-24-25,25 25,-25-25,0 1,-25-1,1 0,24 0,-25 0,0 25,25-24,-25-1,0 0,1 25,24-25,-25 25,25 25,-25-25,0 0,0 0,25 25,-24-25,-1 0,0 0</inkml:trace>
  <inkml:trace contextRef="#ctx0" brushRef="#br0" timeOffset="132119.75">22548 4539,'-25'25,"0"0,25 0,0-1,0 1,0 0,25-25,-25 25,0 0,0-1,25-24,-25 25,25-25,-25 25,24-50,1 25,0-25,0 1,0-1,-25 0,-25 0,25 0,0 1,-25 24,0-25,0 0,1 25,24-25,-25 0,0 25,25 25,-25-25,25-25,-25 50</inkml:trace>
  <inkml:trace contextRef="#ctx0" brushRef="#br0" timeOffset="133077.93">22920 4514,'-25'0,"25"25,0 0,0 0,0 0,0-1,0 1,0 0,25 0,-25 0,25-25,-25 24,24-24,-24 25,25-25,-25-25,25 25,0 0,-25-24,25 24,-25-25,0 0,0 0,0 0,-25 25,25-24,0-1,-25 25,25-25,-25 25,25-25,-25 25,1-25,-1 25,0 0,0 25,0-25,25 25</inkml:trace>
  <inkml:trace contextRef="#ctx0" brushRef="#br0" timeOffset="133910.44">23342 4440,'-25'0,"25"25,25-25,-25 25,0-1,0 1,0 0,24 0,-24 0,25-1,-25 1,0 0,25 0</inkml:trace>
  <inkml:trace contextRef="#ctx0" brushRef="#br0" timeOffset="134183.31">23292 4589,'0'-25,"25"25,0 0,-1 0,1 0,0 0,0 0,0 0,-1 0,1-25,0 25,0 0</inkml:trace>
  <inkml:trace contextRef="#ctx0" brushRef="#br0" timeOffset="134550.75">23738 4415,'0'25,"25"-25,-25 25,0 0,25-1,-25 1,0 0,0 25,0-26,25 1</inkml:trace>
  <inkml:trace contextRef="#ctx0" brushRef="#br0" timeOffset="135552.84">21084 5283,'-24'0,"48"0,1 0,25-24,-1 24,1 0,-25 0,24-25,-24 25</inkml:trace>
  <inkml:trace contextRef="#ctx0" brushRef="#br0" timeOffset="135855.87">21060 5432,'24'0,"1"0,0 0,0 0,24-25,-24 25,0 0,25-24,-26 24</inkml:trace>
  <inkml:trace contextRef="#ctx0" brushRef="#br0" timeOffset="136478.79">21704 5234,'25'0,"-25"25,25-25,-25 24,0 1,25 0,-25 0,0 0,0-1,25 1,-25 0,0 0,24-25</inkml:trace>
  <inkml:trace contextRef="#ctx0" brushRef="#br0" timeOffset="137341.79">22027 5234,'0'25,"-25"-25,25 24,0 1,0 0,0 0,0 0,0-1,25 1,-25 0,25 0,0-25,-25 25,24-25,1 0,0 0,-25-25,25 25,0-25,-1 25,-24-25,-24 0,24 1,0-1,-25 0,25 0,-25 25,25-25,-25 25,0-24,25-1,-24 25,-1-25,0 25,25 25,-25-25</inkml:trace>
  <inkml:trace contextRef="#ctx0" brushRef="#br0" timeOffset="138454.29">22473 5184,'0'25,"-24"-25,24 25,-25-25,25 25,0-1,-25 1,25 0,0 0,25-25,-25 25,0-1,0 1,25-25,-25 25,24 0,1-25,0 0,0-25,0 25,-1-25,1 0,-25 1,0-1,0 0,-25 25,25-25,0 0,-24 25,24-24,-25 24,25-25,-25 25,0 0,25-25,-25 25,1 0,-1 0,25 25,-25-25</inkml:trace>
  <inkml:trace contextRef="#ctx0" brushRef="#br0" timeOffset="139462.68">22771 5159,'0'25,"25"-25,-25 25,0 0,0 0,25-1,-25 1,0 0,0 0,0 0,0-1,0 1,24 0,-24 0</inkml:trace>
  <inkml:trace contextRef="#ctx0" brushRef="#br0" timeOffset="149997.29">20663 6102,'-25'25,"0"-25,0 0,50-25,0 25,0 0,-1 0,1 0,0 0,0 0,0 0,-1-25,1 25,0 0,0 0,0 0,-25-25,25 25,-1 0</inkml:trace>
  <inkml:trace contextRef="#ctx0" brushRef="#br0" timeOffset="150486.44">21134 5904,'0'24,"0"1,25 0,-25 0,0 0,0-1,0 1,0 0,25-25,-25 25,0 0</inkml:trace>
  <inkml:trace contextRef="#ctx0" brushRef="#br0" timeOffset="151294.44">21134 5879,'0'0,"25"0,-25 25,25-25,-1 0,-24 24,25-24,0 25,0-25,0 25,-1 0,1 0,0-25,0-25,-25 0,25 25,-25-25,24 25,-24-25,25 25,-25-24,25 24,-25-25,25 25,0-25,-25 0,0 50,24 0,1-25,-25 25,25-1,0 1,-25 0,0 0,25 0,-25-1,0 1,24-25,-24 25,0 0</inkml:trace>
  <inkml:trace contextRef="#ctx0" brushRef="#br0" timeOffset="151736.18">21903 5928,'25'25,"-1"-25,1 0,0 0,0-25,0 25</inkml:trace>
  <inkml:trace contextRef="#ctx0" brushRef="#br0" timeOffset="152175.93">21977 6052,'0'25,"25"-25,0 0,-25-25,25 25,0 0,-1 0,1-24,0 24</inkml:trace>
  <inkml:trace contextRef="#ctx0" brushRef="#br0" timeOffset="153319.68">22399 5904,'25'0,"0"0,-1 0,1-25,0 25,0 0,0 0,-1 0,-24-25,0 50,0 0,0-1,0 1,0 0,0 0,0 0,0-1,0 1,0 0,0 0,0 0,-24-25,24 24,0 1,0 0,-25-25</inkml:trace>
  <inkml:trace contextRef="#ctx0" brushRef="#br0" timeOffset="155583.87">22895 6003,'25'0,"0"0,-1 0,1-25,0 25,0 0,0-25,0 25,-1 0,1-25</inkml:trace>
  <inkml:trace contextRef="#ctx0" brushRef="#br0" timeOffset="155967.69">22945 6077,'24'0,"1"0,0 0,0 0,0 0,0 0,-1-25,1 25,0 0,0 0,0 0</inkml:trace>
  <inkml:trace contextRef="#ctx0" brushRef="#br0" timeOffset="160678.24">23714 5804,'-25'0,"0"0,25 25,-25-25,0 25,1-25,24 25,-25 0,25-1,0 1,25 0,-25 0,24-25,1 25,0-25,0 0,0 0,-1 0,1-25,0 0,0 0,0 25,-25-25,0 1,0-1,0 0,0 0,-25 25,25-25,-25 25,0-25,0 25,1 0,-1 25,0-25,0 0,25 25</inkml:trace>
  <inkml:trace contextRef="#ctx0" brushRef="#br0" timeOffset="161157.81">24086 5730,'0'25,"0"-1,0 1,25-25,-25 25,0 0,24 0,-24 0,0-1,25 1,-25 0,25 0</inkml:trace>
  <inkml:trace contextRef="#ctx0" brushRef="#br0" timeOffset="161551.57">24284 5680,'25'25,"-25"0,0 0,25-25,-25 24,0 1,25 0,-25 0,0 0,24 0,-24-1,0 1,25 0</inkml:trace>
  <inkml:trace contextRef="#ctx0" brushRef="#br0" timeOffset="161975.84">24557 5655,'0'25,"0"0,25 0,-25 0,0-1,0 1,25 0,-25 0,0 0,24 0,-24-1,0 1</inkml:trace>
  <inkml:trace contextRef="#ctx0" brushRef="#br0" timeOffset="-211882.37">1216 7590,'0'-25,"25"1,-1 24,-24-25,25 25,0-25,0 25,0 0,-1 0,1 25,0-25,-25 25,25-1,0 1,-25 0,24-25,-24 25,0 0,-24-1,24 1,-25-25,25-25,0 1,0-1,25 0,-25 0,0 0,24-24,-24 24,25 0,-25 0,25 1,0 24,-25-25,25 25,-1-25,1 25,0 25,0-25,0 25,-1-1,1 1,-25 0,25 25,-25-26,25 1,-25 0,0 25,0-26,0 1,0 0</inkml:trace>
  <inkml:trace contextRef="#ctx0" brushRef="#br0" timeOffset="-210081.14">3175 7739,'0'25,"0"-50,25 25,-25-25,25 0,0 1,0-1,-1-25,1 1,0-1,-25 0,25-24,0 24,-1 26,-24-26,0 25,25 25,-25-25,0 50,25 0,-25 0,25 0,-25 24,25-24,-25 25,24-1,1 1,-25-25,25 24,-25-24,0 25,0-26,25 1,-25 0,0 0,-25-25</inkml:trace>
  <inkml:trace contextRef="#ctx0" brushRef="#br0" timeOffset="-209808.79">3151 7615,'24'0,"26"0,-25 0,24 0,-24 0,25-25,-25 25,-1 0,1 0</inkml:trace>
  <inkml:trace contextRef="#ctx0" brushRef="#br0" timeOffset="-205674.57">5358 7243,'-25'-25,"25"0,-24 50,-1-25,0 0,25 25,0 0,-25-25,25 25,0-1,0 1,0 0,25 0,0 0,-25-1,0 1,25-25,-1 25,1 0,0-25,0 0,0 0,-1 0,1-25,0 25,0 0,0-25,-1 25,1 0,0-25,0 1,-25-1,25 0,-25 0,0 0,0 1,-25-1,25 0,-25 25,25-25,0 0,-25 25,0-24,1-1,-1 0,0 25,0-25,0 25,1 0,-1 0,0 25,0-25,25 25,-25-25,25 25,0-1,0 1,0 0,0 0,25 0,-25-1,25-24,-25 25,25-25,0 0,-1 25,1-25,0 0,0 0,0 0,-1 0,1 25,0-25,0 0,0 25,-1-1,-24 1,25-25,-25 25,0 0,0 0,-25-1,25 1,0 0,0 0,0 0</inkml:trace>
  <inkml:trace contextRef="#ctx0" brushRef="#br0" timeOffset="-202776.72">4019 3746,'0'-25,"0"50,0-1,0 1,0 0,25 25,-50-26,25 1,0 0,0 0,0 0,0-1,0 1,0 0,-25-25,25-25,-25 25</inkml:trace>
  <inkml:trace contextRef="#ctx0" brushRef="#br0" timeOffset="-202089.37">3944 3721,'25'0,"0"0,-25 25,25-25,0 0,-25 24,24 1,1 0,-25 0,25 0,-25-1,25 1,0 0,-25 0,24-50,1 0,-25 0,25 1,-25-1,25 0,-25 0,25 0,-1 1,-24-1,25 0,-25 0,0 0,25 25,-25 25,25 0,-25 0,0 0,25 24,-25-24,0 25,24-26,-24 1,0 25,0-25,0-1,0 1,0 0,0 0,0-50</inkml:trace>
  <inkml:trace contextRef="#ctx0" brushRef="#br0" timeOffset="-201682.07">4837 3795,'0'0,"0"25,25-25,-25 25,25-25,-25 25,0-1,25 1,-1 0,1 0,0-25,-25 25,25-1</inkml:trace>
  <inkml:trace contextRef="#ctx0" brushRef="#br0" timeOffset="-201401.99">5011 3770,'-25'0,"25"-24,0 48,-25-24,25 25,-25 0,1 25,-1-26,0 1,0 0,0 0,1 24,-1-49,0 25,25 0,-25-25</inkml:trace>
  <inkml:trace contextRef="#ctx0" brushRef="#br0" timeOffset="-200074.19">5507 3646,'-25'0,"0"25,25 0,-24-25,24 25,0 0,-25-1,25 1,0 0,0 0,0 0,25-1,-25 1,24 0,-24 0,25 0,0-25,0 0,0-25,-1 25,1 0,-25-25,25 25,0 0,-25-25,25 25,-1-25,1 1,-25-1,0 0,-25 0,25 0,0 1,-24-1,-1 0,25 0,-25 25,0-25,0 25,1 0,-1 0,0 0,0 0,25 25,-25-25,1 25,-1-25,25 25,25 0,-25-1,24-24,1 25,0 0,0-25,-25 25,25-25,-1 0,-24 25,25-25,0 0,-25 24,25-24,-25 25,0 0,0 0,0 0,0-1,0 1,-25-25</inkml:trace>
  <inkml:trace contextRef="#ctx0" brushRef="#br0" timeOffset="-191994.25">8236 7045,'0'24,"-25"-24,0 25,25 0,0 0,0 0,0-1,0 1,0 0,0 25,25-26,0 1,-25 0,24 0,1 0,-25-1,25-24,0 0,0 0,-1-24,1 24,0-25,0 25,-25-25,25 0,-1 25,-24-49,25 24,-25 0,-25 0,25-24,-24 24,24 0,-25 0,0 0,25 1,-25-1,0 0,1 25,-1 0,0-25,0 50,0-25,1 0,24 25,-25-25,0 25,25-1,0 1,0 0,25 0,0 0,-1-1,1-24,0 25,25-25,-26 25,1 0,0-25,0 25,0-1,-25 1,24 0,1 0,-25 0,0-1,0 1,0 0,0 0</inkml:trace>
  <inkml:trace contextRef="#ctx0" brushRef="#br0" timeOffset="-191378.03">8756 7317,'-24'0,"24"25,0 0,0 0,0 0,0-1,0 1,24-25,-24 25,25-25,0 0,0 0,0-25,-1 25,-24-25,25 25,-25-24,25 24,-25-25,0 0,0 0,0 0,-25 25,0-24,1 24,24-25,-25 25,0 0,25 25,-25-25,25 24,-25-24,1 25</inkml:trace>
  <inkml:trace contextRef="#ctx0" brushRef="#br0" timeOffset="-188144.78">10145 7417,'0'0,"25"0,0-25,-25 0,0 0,25 0,-25 1,0-1,0-25,25 25,-25-24,0-1,24 25,-24-24,0-1,25 25,-25 1,0-1,25 25,-25 25,25-1,-25 1,25 0,-25 25,0-26,25 26,-25 0,24-26,-24 26,25-25,-25 0,0 24,25-24,-25 0,25 0,-50-1</inkml:trace>
  <inkml:trace contextRef="#ctx0" brushRef="#br0" timeOffset="-187945.2">10220 7293,'25'0,"-1"-25,26 25,-25-25,25 25,-26 0</inkml:trace>
  <inkml:trace contextRef="#ctx0" brushRef="#br0" timeOffset="-187586.82">10790 7218,'25'-25,"-50"25,25-24,-24 24,-1 0,0 0,0 24,0-24,1 25,-1-25,25 25,-25 0,25 0,0-1,25-24,-25 25,25 0,-1-25,26 0,-25 0,24-25,-24 25,25 0,-25-25</inkml:trace>
  <inkml:trace contextRef="#ctx0" brushRef="#br0" timeOffset="-187290.55">10939 6921,'0'24,"25"1,0 0,-25 25,25-1,-25-24,24 25,-24-1,25-24,-25 25,0-26,0 1,0 0,0 0,0 0,-25-25</inkml:trace>
  <inkml:trace contextRef="#ctx0" brushRef="#br0" timeOffset="-186882.11">10939 7268,'0'-25,"25"25,0 0,0 0,-1-25,1 25,25 0,-25 0,-1 0,26-25,-25 25,0 0,-1-24,-24 48,25-24,-25 25,0 0,25-25,-25 25,0 0,25-1,-25 1,0 0</inkml:trace>
  <inkml:trace contextRef="#ctx0" brushRef="#br0" timeOffset="-186738.84">11262 7020,'-25'0,"25"-25</inkml:trace>
  <inkml:trace contextRef="#ctx0" brushRef="#br0" timeOffset="-185818.91">11485 7218,'-25'25,"25"0,-25 0,25-1,0 1,25 0,0 0,0-25,0 0,-1 0,1 0,-25-25,25 25,-25-25,-25 25,25-25,-25 1,1-1,-1 0,0 25,0 0,25-25,-25 25,25-25,25 25,0 0,0 0,0 0,-1 0,1 0,0 0,0 0,0 0,-1 25,1 0,0-25,-25 25,25 0,-25-1,0 1,0 0,0 0,0-50,0 0,0 0,25 25,-25-24,0-1,24 25,-24-25,25 0,0 25,0 0,0 25,-25 0,24-25,-24 25,0-1,0 1,-24 0</inkml:trace>
  <inkml:trace contextRef="#ctx0" brushRef="#br0" timeOffset="-182432.97">1687 8458,'-25'0,"25"25,0 0,-25 0,25 0,-24-1,24 1,0 0,-25-25,25 25,-25 0,0-1,25 1,25-25,0 0,0 0,-1 0,26-25,-25 25,24 0,1-24,-25 24,25 0,-26-25,1 25,0-25,-50 50</inkml:trace>
  <inkml:trace contextRef="#ctx0" brushRef="#br0" timeOffset="-182041.09">1712 8434,'25'24,"-25"26,24-25,-24 24,0 1,0 0,0-1,0 1,25-1,-25 1,0 0,0-1,0-24,0 0</inkml:trace>
  <inkml:trace contextRef="#ctx0" brushRef="#br0" timeOffset="-174410.75">2977 8458,'-25'0,"25"-24,-25 24,0 24,1-24,-1 25,0 0,0-25,0 25,1 0,24-1,0 1,0 0,24-25,-24 25,0 0,25-25,0 24,0-24,-25 25,25-25,-1 0,-24-25,25 25,0 0,-25-24,25 24,-25-25,25 25,-25-25,0 0,0 0,25 25,-25-24,0-1,-25 0,25 0,-25 0,0 25,0 0,0 0,1 0,-1 0,0 25</inkml:trace>
  <inkml:trace contextRef="#ctx0" brushRef="#br0" timeOffset="-173568.72">3349 8458,'-25'0,"0"0,25 25,-24-25,-1 25,25 0,-25-25,25 25,0-1,0 1,0 0,25 0,-25 0,25-1,-1 1,1-25,0 0,0-25,0 25,-25-24,24 24,-24-25,25 0,-25 0,0 0,0 1,0-1,-25 0,25 0,-24 0,24 1,-25-1,0 25,25-25,-25 25,0 0,25 25,-24-25,-1 0</inkml:trace>
  <inkml:trace contextRef="#ctx0" brushRef="#br0" timeOffset="-172825.44">3696 8458,'-25'0,"1"0,24 25,0 0,-25 0,25 0,0-1,0 1,0 0,0 0,0 0,25-25,-25 24,24-24,1 0,0 0,0 0,0-24,-1-1,1 25,-25-25,0 0,0 0,-25 1,25-1,0 0,0 0,-24 0,24 1,-25 24,0-25,0 25,0 0,25 25,-24-25,-1 24,0-24</inkml:trace>
  <inkml:trace contextRef="#ctx0" brushRef="#br0" timeOffset="-171930.42">4019 8458,'-25'0,"25"25,-25-25,25 25,0 0,0 0,0-1,0 1,0 0,25-25,-25 25,0 0,25-25,-25 24,25-24,-1 0,1 0,0 0,-25-24,25 24,0-25,-1 0,-24 0,0 0,0 1,-24-1,24 0,-25 25,25-25,-25 0,0 1,0 24,1 0,24-25,-25 50,0-25,0 0,0 0,25 24,-25-24</inkml:trace>
  <inkml:trace contextRef="#ctx0" brushRef="#br0" timeOffset="-163282.51">5284 8384,'-25'0,"25"25,-25-25,25 25,0-1,0 1,0 0,25-25,-25 25,0 0,0-1,25 1,-25 0,25 0,-1 0,1-25,0 0,0 0,0-25,-1 25,-24-25,25 25,-25-25,0 0,0 1,-25-1,25 0,-24 0,24 0,-25 1,25-1,-25 0,25 0,-25 25,0 0,1 25,-1-25</inkml:trace>
  <inkml:trace contextRef="#ctx0" brushRef="#br0" timeOffset="-162427.15">5681 8409,'-25'0,"0"25,25-1,25 1,-25 0,0 0,0 0,25-25,-25 24,24-24,-24 25,25 0,0-25,-25 25,25-25,0 0,-1 0,-24-25,25 0,0 25,-25-25,0 1,0-1,0 0,0 0,-25 25,25-25,0 1,0-1,-25 0,25 0,-24 25,24-25,-25 25,0 0,0 25,0-25,25 25,-24-25,-1 25,0 0</inkml:trace>
  <inkml:trace contextRef="#ctx0" brushRef="#br0" timeOffset="-161882.84">5953 8310,'25'24,"-25"1,0 0,25 0,-25 0,0-1,0 26,25-25,-25 0,0-1,25-24,-25 25,0 0,0 0,0 0</inkml:trace>
  <inkml:trace contextRef="#ctx0" brushRef="#br0" timeOffset="-161353.22">6226 8334,'0'25,"0"0,0 0,25-25,-25 25,0-1,0 1,0 25,0-25,25-1,-50 1,50 0,-25 0,0 0,0-1,0 1,25 0</inkml:trace>
  <inkml:trace contextRef="#ctx0" brushRef="#br0" timeOffset="-157946.63">4961 7764,'-25'0,"1"25,-1-1,25 1,0 0,0 0,25 0,-1-1,1 1,0-25,0 0,0-25,0 25,-25-24,24 24,-24-25,25 0,-50 0,25 0,0 1,-24-1,-1 0,0 25,0 0,25 25,25 0,0-25,-25 24,25-24,-25 25,24-25,1 0,-25 25,25-25,-25 25,25-25,-25 25,0-1</inkml:trace>
  <inkml:trace contextRef="#ctx0" brushRef="#br0" timeOffset="-157376.69">5234 7838,'0'-25,"25"25,0 0,-25-24,25 24,-1 0,1 0,0 24,-25 1,25-25,-25 25,-25-25,25 25,-25 0,50-25,-25-25,25 50,0-25,-1 24,-24 1,-24-25,24 25,-25-25,0 0,0 25,0-25,1 0,-1 0,0 0</inkml:trace>
  <inkml:trace contextRef="#ctx0" brushRef="#br0" timeOffset="-156659.03">5631 7789,'-25'24,"0"-24,25 25,-24 0,24 0,0 0,0-1,24 1,1 0,-25 0,25-25,-25 25,25-50,0 25,-1-25,-24 0,25 25,-25-25,0 1,-25 24,25-25,-24 0,-1 0,0 0,0 25,0 0,1 0,24 25,0 0,24 0,1-25,-25 25,25-25,0 24,0 1,-1-25,-24 25,0 0</inkml:trace>
  <inkml:trace contextRef="#ctx0" brushRef="#br0" timeOffset="-156177.76">5780 7888,'0'-25,"25"25,-25-25,24 25,1 0,0 0,-25 25,25-25,-25 25,0 0,0-1,-25 1,0 0,0 0,25 0,25-25,0 0,-25-25,25 25,0 0</inkml:trace>
  <inkml:trace contextRef="#ctx0" brushRef="#br0" timeOffset="-155402.18">6077 7739,'0'0,"-24"25,48 0,-48-1,24 1,0 0,0 0,24 0,-24-1,0 1,25-25,-25 25,25-25,0 0,0 0,-25-25,25 25,-1-25,1 1,-25-1,0 0,0 0,0 0,0 1,-25-1,1 0,24 0,-25 25,0 0,0 0,25 25,-25-25,0 0,25 25,0 0,25-25,-25 24,25 1,0-25,-25 25,25-25,0 25,-1 0,1-25,-25 24,0 1</inkml:trace>
  <inkml:trace contextRef="#ctx0" brushRef="#br0" timeOffset="-155034.36">6375 7838,'0'25,"25"0,-25 0,0-1,0 1,25 0,-25 0,0 0</inkml:trace>
  <inkml:trace contextRef="#ctx0" brushRef="#br0" timeOffset="-150410.99">4564 7789,'-24'0,"-1"0,25 24,0 1,0 0,0 0,25-25,-25 25,0-1,24-24,-24 25,25-25,-25-25,25 25,0 0,-25-24,25 24,-25-25,24 25,1-25,-25 0,0 0,0 1,-25 24,25-25,-24 25,24-25,-25 25,0 25,0-25,25 25,-25-25,25 24,25 1,0 0,0-25,-25 25,25-25,-1 0,1 0,0 0,-25 25,25-25,0 24,-25 1,0 0,0 0,0 0,24 0</inkml:trace>
  <inkml:trace contextRef="#ctx0" brushRef="#br0" timeOffset="-149922.12">4912 8012,'0'25,"0"0,0-1,0 1,-25-25,25 25,0 0,0 0,25-25,-1 0,1 0,0 0,0-25,0 25,0 0,-1 0</inkml:trace>
  <inkml:trace contextRef="#ctx0" brushRef="#br0" timeOffset="-149696.93">4986 8062,'25'24,"-25"1,0 0,0 0,0 0,0-1,0 1</inkml:trace>
  <inkml:trace contextRef="#ctx0" brushRef="#br0" timeOffset="-142546.68">8136 8310,'0'-25,"-25"25,1 0,24 25,-25-25,25 24,0 1,-25-25,25 25,0 0,0 0,-25-1,25 1,0 0,0 0,25-25,-25 25,25-25,-25 24,25-24,-1 25,1-25,0 0,0 0,0-25,0 25,-1-24,1-1,0 25,-25-25,0 0,25 25,-25-25,0 1,-25-1,25 0,0 0,-25 25,25-25,0 1,-25 24,25-25,-24 25,24-25,-25 50,0-25,25 25,-25-25,0 24,0 1,1 0,-1 0,25 0,-25-25,0 24,0-24,1 25,48 0</inkml:trace>
  <inkml:trace contextRef="#ctx0" brushRef="#br0" timeOffset="-139754.58">9600 8210,'0'25,"0"0,25-25,-1 0,1 0,0 0,0-25,24 25,-24-25,0 25,25 0,-26-24,1 24,0 0</inkml:trace>
  <inkml:trace contextRef="#ctx0" brushRef="#br0" timeOffset="-139498.92">9749 8235,'0'0,"24"25,-24 0,0 0,25-25,-25 24,0 1,0 0,0 0,0 0,0-1,0 1,0 0,-25 0</inkml:trace>
  <inkml:trace contextRef="#ctx0" brushRef="#br0" timeOffset="-139289.65">9674 8607,'25'0,"0"0,0 0,-1-25,1 25,0 0,0-24,0 24,-1 0</inkml:trace>
  <inkml:trace contextRef="#ctx0" brushRef="#br0" timeOffset="-138802.63">9947 8434,'0'0,"25"0,-25 24,25-24,-25 25,24-25,-24 25,0 0,0 0,25-50,-25 0,0 0,25 0,-25 1,25-1,0 25,-1 0,-24 25,25-25,-25 24,0 1,25 0,-25 0,0 0,25-1</inkml:trace>
  <inkml:trace contextRef="#ctx0" brushRef="#br0" timeOffset="-138594.39">10245 8409,'0'0,"24"25,1-1,-25 1,0 0,0 0,25-25,-50 25</inkml:trace>
  <inkml:trace contextRef="#ctx0" brushRef="#br0" timeOffset="-138416.79">10269 8210,'-24'-24,"48"48,-24-48,25 48</inkml:trace>
  <inkml:trace contextRef="#ctx0" brushRef="#br0" timeOffset="-137745.92">10369 8210,'0'0,"25"25,-25 0,0 0,24 0,-24 24,0-24,25 0,-25 24,0-24,0 0,0 0,25 0,-25-1,0 1,0 0,0-50,0 0,0 1,0-1,0 0,-25 0,25 0,0 1,25 24,-25-25,25 25,0 0,-1 0,1 0,0 0,0-25,0 25,-1 0,1-25,-50 0,25 50,0 0,0 0,25 0,-25-1,0 1,0 0,0 0,0 0,25-25</inkml:trace>
  <inkml:trace contextRef="#ctx0" brushRef="#br0" timeOffset="-137593.68">10617 8111,'0'0,"-25"0</inkml:trace>
  <inkml:trace contextRef="#ctx0" brushRef="#br0" timeOffset="-137050.78">10964 8334,'-25'0,"0"-24,1 24,-1 0,0 24,0-24,0 25,1 0,24 0,-25 0,25-1,-25 1,50 0,0-25,-25 25,24-25,1 0,0-25,0 0,0 25,-25-25,24 25,-24-24,0-1,-24 0,48 25,-24 25,25 0,-25-1,25-24,-25 25,25-25,-25 25,25-25,-1 0,1-25</inkml:trace>
  <inkml:trace contextRef="#ctx0" brushRef="#br0" timeOffset="-136770.19">11088 8136,'0'-25,"0"50,0 0,25 0,-25-1,0 26,25-25,-25 0,0 24,24-24,-24 25,0-26,0 1,0 0,25 0,-25 0,25-25</inkml:trace>
  <inkml:trace contextRef="#ctx0" brushRef="#br0" timeOffset="-136577.76">11311 8334,'0'0,"0"25,0 0,25 0,-25 0,0-1,0 1,0 0</inkml:trace>
  <inkml:trace contextRef="#ctx0" brushRef="#br0" timeOffset="-136417.06">11311 8210,'0'-24,"0"48,-25-48,25-1,25 25,-25-25,25 25,-25 25</inkml:trace>
  <inkml:trace contextRef="#ctx0" brushRef="#br0" timeOffset="-135842.15">11411 8508,'0'0,"0"25,24-25,1-25,0 0,0 0,0 1,-1-1,-24 0,25 0,0 0,-25 1,0 48,0 1,25 0,-25 0,25-25,-25 25,0-1,24 1,-24 0,-24-25,24 25,-25-25,0 0,0 25,0-25,25-25</inkml:trace>
  <inkml:trace contextRef="#ctx0" brushRef="#br0" timeOffset="-135345.65">11807 8384,'0'-25,"-24"25,-1 25,0 0,25 0,0-1,25 1,0 0,-1-50,1 25,-25-25,25 25,-25-24,0-1,25 25,-25-25,0 50,25 0,-25-1,24-24,-24 25,25-25,0 0,-25-25,25 25</inkml:trace>
  <inkml:trace contextRef="#ctx0" brushRef="#br0" timeOffset="-135090.01">12031 8161,'0'25,"0"-1,0 1,0 25,0-25,24-1,-24 26,0-25,0 0,0-1,0 1,0 0,0 0</inkml:trace>
  <inkml:trace contextRef="#ctx0" brushRef="#br0" timeOffset="-134706.39">11981 8409,'0'0,"25"0,0 0,-1 0,1 0,0 0,-25-25,25 25,0 0,-1-25,1 25,-25 25,25-25,-25 25,0 0,25-25,-25 24,0 1,0 0,0 0</inkml:trace>
  <inkml:trace contextRef="#ctx0" brushRef="#br0" timeOffset="-134571.19">12279 8235,'0'0,"-25"0</inkml:trace>
  <inkml:trace contextRef="#ctx0" brushRef="#br0" timeOffset="-133849.62">12353 8384,'0'25,"0"0,-25-1,25 1,0 0,25-25,-25 25,0 0,25-25,0-25,-1 25,-24-25,25 25,-25-25,0 0,0 1,-25 24,25-25,-24 25,24-25,-25 25,25-25,25 0,-1 25,-24-24,25 24,0-25,0 25,0 0,0 25,-1-1,1 1,0 0,-25 0,0 0,0-1,0 1,25-25,-25-25,0 1,25 24,-1-25,-24 0,25 25,-25-25,25 0,0 50,0 0,-1 0,-24 0,0-1,25 1,-25 0,-25-25,25 25</inkml:trace>
  <inkml:trace contextRef="#ctx0" brushRef="#br0" timeOffset="-106826.09">9798 9723,'0'-24,"-25"48,25 1,0 0,0 0,-24 24,24-24,-25 0,25 0,0 0,0-1,0 1,0 0,-25 0,50-25,-25-25,0 0,0 0,25-24,-25 24,24 0,-24-24,0 24,0 0,25 0,-25 0,0 1,25-1,-25 0,25 25,-25-25,25 25,-25 25,24-25,-24 25,0 0,25 24,-25-24,25 0,-25 0,25 24,-25-24,25 0,-25 0,0-1,24 1,-24 0,0 0</inkml:trace>
  <inkml:trace contextRef="#ctx0" brushRef="#br0" timeOffset="-106554.43">9773 9922,'25'0,"0"0,0 0,0 0,-1-25,1 25,0 0,25-25,-26 25,1 0,0 0</inkml:trace>
  <inkml:trace contextRef="#ctx0" brushRef="#br0" timeOffset="-105897.84">10145 9823,'25'0,"0"0,0 0,0-25,-1 25,1 0,0 0,0-25,0 25</inkml:trace>
  <inkml:trace contextRef="#ctx0" brushRef="#br0" timeOffset="-105665.49">10220 9971,'0'25,"25"-50,-1 25,1 0,0-24,0 24,0 0,0 0,-1-25,1 25</inkml:trace>
  <inkml:trace contextRef="#ctx0" brushRef="#br0" timeOffset="-105002.49">10666 9699,'25'24,"-25"1,0 0,0 0,-25 0,25-1,0 26,0-25,-24 0,24-1,0 1,-25 0,25 0,25 0,-25-50,0 0,24 0,-24 0,0-24,25 24,-25 0,0-24,0 24,0-25,25 25,-25 1,0-1,25 0,-25 50,25-25,-25 25,24-1,1 1,-25 0,25 0,0 0,-25 24,25-24,-1 0,-24 24,25-24,-25 0,25 0,0-25,-25 25,25-25,-25 25,0-50</inkml:trace>
  <inkml:trace contextRef="#ctx0" brushRef="#br0" timeOffset="-104697.3">10642 9947,'-25'-25,"50"50,24-50,-24 25,25 0,-1-25,-24 25,25 0</inkml:trace>
  <inkml:trace contextRef="#ctx0" brushRef="#br0" timeOffset="-104208.63">11162 9624,'0'25,"0"0,0 0,0-1,0 1,0 0,0 0,0 24,0-24,0 0,25 0,-25 0,0-1,25 1,-25 0,-25-25</inkml:trace>
  <inkml:trace contextRef="#ctx0" brushRef="#br0" timeOffset="-103905.04">10989 9872,'25'0,"-1"-25,1 25,0 0,0 0,0 0,-1-24,26 24,-25 0,0 0,-1 0,1 0</inkml:trace>
  <inkml:trace contextRef="#ctx0" brushRef="#br0" timeOffset="-103216.96">11609 9550,'0'-25,"-25"25,25-25,-25 50,1 0,-1-25,25 25,-25-1,0 1,25 25,-25-25,25 24,-24 1,24-25,24 24,-24 1,25-25,-25 24,25-24,0 0,0 0,-25 0,24-25,-24 24,25-24</inkml:trace>
  <inkml:trace contextRef="#ctx0" brushRef="#br0" timeOffset="-102905.26">11609 9847,'25'0,"0"0,-1 0,1 0,0 0,0 0,0 0,-1 0,1 0</inkml:trace>
  <inkml:trace contextRef="#ctx0" brushRef="#br0" timeOffset="-101906.68">11956 9674,'0'-25,"25"50,-25 0,0-1,0 1,0 0,0 0,0 0,0-1,0 1,0 0,0 0,0 0,0-50,0 0,0 0,0 0,0 1,0-26,0 25,0 0,0 1,0-1,0 0,0 0,0 0,25 25,0 0,-1 25,1 0,-25 0,25-25,0 0,-25 25,25-25,-25 24,24-24,1 0,0-24,0-1,0 0,-25 0,24 25,1-25,0 1,-25-1,25 0,0 25,-25-25,0 50,0 0,0 0,0-1,0 1,0 0,0 0,0 0,0-1,0 1,0 0,0 0,0 0,0-1,24-24,-24 25,-24-25,24 25</inkml:trace>
  <inkml:trace contextRef="#ctx0" brushRef="#br0" timeOffset="-101329.76">12477 9376,'0'-25,"25"50,0-25,-25 25,25-25,-25 25,24 0,1-1,0 26,-25 0,25-26,-25 26,25 0,-1-1,-24-24,25 25,-25-1,0-24,0 25,-25-1,1-24,-1 25,0-25</inkml:trace>
  <inkml:trace contextRef="#ctx0" brushRef="#br0" timeOffset="-87360.95">2828 10319,'-25'25,"25"-1,-25-24,25 25,25-25,-25 25,0 0,25 0,-25-1,25 1,0-25,-25 25,24-25,1 25,0-25,0 0,0 0,0-25,-1 25,1 0,0-25,0 25,0-25,-1 1,1-1,0 0,-50 0,25 0,-25 1,25-1,-24 25,-1-25,0 25,0-25,0 25,1 0,-1 0,0-25,0 25,25 25,-25-25,0 0,1 0,24 25,-25-25,25 25,0 0,-25-25,25 24</inkml:trace>
  <inkml:trace contextRef="#ctx0" brushRef="#br0" timeOffset="-86707.23">3473 10195,'0'25,"0"-1,25 1,-25 0,0 0,0 0,0-1,0 1,25 0,-25 0,0 0,0-1,24-24</inkml:trace>
  <inkml:trace contextRef="#ctx0" brushRef="#br0" timeOffset="-86250.99">3746 10120,'25'25,"-25"0,24-25,-24 25,0 0,25-1,-25 1,0 0,0 0,0 0,25-1,-25 1,0 0,0 0,0 0,0-1</inkml:trace>
  <inkml:trace contextRef="#ctx0" brushRef="#br0" timeOffset="-85553.24">4168 10096,'0'24,"0"1,0 0,0 0,0 0,0 24,0-24,0 0,0 0,24 24,-24-24,0 0,-24 0,24-1</inkml:trace>
  <inkml:trace contextRef="#ctx0" brushRef="#br0" timeOffset="-80898.11">5135 10244,'0'-24,"-25"24,25 24,-25-24,25 25,0 0,0 0,0 0,0-1,0 1,25-25,-25 25,0 0,25-25,0 0,0 0,-1 0,1-25,0 25,-25-25,25 25,0-25,-1 1,-24-1,0 0,0 0,0 0,-24 1,24-1,-25 0,25 0,-25 25,0 0,0 0,25 25</inkml:trace>
  <inkml:trace contextRef="#ctx0" brushRef="#br0" timeOffset="-80208.49">5681 10145,'-25'25,"25"0,-25 0,25-1,0 1,0 0,25 0,-25 0,0-1,25-24,-1 25,1 0,0-50,0 25,0 0,-25-25,24 25,-24-24,25 24,-25-25,0 0,-25 0,25 0,0 1,-24-1,24 0,-25 0,0 0,0 25,0-24,25 48,-24-24,-1 25</inkml:trace>
  <inkml:trace contextRef="#ctx0" brushRef="#br0" timeOffset="-79835.02">6077 10046,'0'25,"25"-25,-25 25,0-1,25 1,-25 0,25 0,-25 0,0 24,25-24,-25 0,0 0,0 24,0-24,0 0,25 0</inkml:trace>
  <inkml:trace contextRef="#ctx0" brushRef="#br0" timeOffset="-79489.79">6400 10096,'0'24,"0"1,25 0,-25 0,0 0,0-1,25 26,-25-25,-25 24,50-24,-25 0,0 0,0 0</inkml:trace>
  <inkml:trace contextRef="#ctx0" brushRef="#br0" timeOffset="-77895.86">8161 10021,'-25'0,"0"25,25 0,0 0,0-1,0 1,25-25,-25 25,0 0,25-25,0 25,-25-1,25-24,0 0,-1 0,1 0,0-24,0 24,0 0,-1-25,1 25,-25-25,25 25,-25-25,0 0,0 1,-25-1,25 0,0 0,-25 0,25 0,0 1,-24 24,24-25,-25 25,0-25,0 25,0 0,1 0,24 25,-25-25,0 25,0-1,0 1,25 0,-25 0,1 0</inkml:trace>
  <inkml:trace contextRef="#ctx0" brushRef="#br0" timeOffset="-68794.83">9972 11212,'0'0,"0"25,-25-1,25 1,0 0,0 0,0 0,0 24,0-24,0 0,0 0,0-1,0 1,0 0,0 0,0-50,-25 0,25 0,0 1,0-26,0 0,0 26,0-26,0 0,0 26,0-1,0 0,0 0,25 0,0 25,-25 25,25-25,-1 0,-24 25,25 0,0 0,-25-1,25 26,0-25,-25 0,24-1,-24 26,25-25,-25 0,25-1</inkml:trace>
  <inkml:trace contextRef="#ctx0" brushRef="#br0" timeOffset="-68592.83">9972 11485,'25'0,"-25"-25,24 25,1-25,0 25,0-25,0 25,-1 0</inkml:trace>
  <inkml:trace contextRef="#ctx0" brushRef="#br0" timeOffset="-67992.98">10518 11212,'0'-25,"24"25,-24-25,0 0,-24 25,-1 0,25 25,-25-25,0 0,0 25,25 0,-24 0,24-1,0 1,0 0,24 0,1 0,0-1,0-24,0 25,-1 0,1 0,0 0,-25-1,-25-24,0 25,1 0,-1 0,0-25,0 25,0-25,1-25,-1 25,25-25,0 0,25 0</inkml:trace>
  <inkml:trace contextRef="#ctx0" brushRef="#br0" timeOffset="-67641.08">10790 11187,'0'25,"25"0,-25-1,25 1,-25 25,0-25,0 24,25 1,-25-25,0 24,0-24,0 0,0 0,-25-25,25-25</inkml:trace>
  <inkml:trace contextRef="#ctx0" brushRef="#br0" timeOffset="-67160.51">10766 11212,'0'-25,"24"25,1-25,0 25,0-25,0 25,-1 0,1 0,25 0,-25 0,-1 25,1-25,0 25,-25 0,0 0,0-1,-25 1,0 0,25 0,-24 0,-26-1,25 1,-24-25,-1 25,25-25,-24 25,24-25,50 0,-1 0,1 25,25-25,-25 24,24-24,-24 0,25 25,-26-25,1 25,0-25,0 0,-25 25</inkml:trace>
  <inkml:trace contextRef="#ctx0" brushRef="#br0" timeOffset="-65992.31">11584 11534,'0'25,"0"-50,25 25,-25-25,0 1,0-26,0 25,25 0,-25-24,0 24,0-25,0 1,25 24,-25-25,0 25,24 1,-24-1,25 50,0-25,0 24,-25 1,25 0,-1 25,1-25,-25 24,25-24,0 0,-25 24,25-24,-25 0,0 0,24 0,-24-1,-24-24</inkml:trace>
  <inkml:trace contextRef="#ctx0" brushRef="#br0" timeOffset="-65800.83">11659 11435,'0'0,"24"0,-24-25,25 0,0 25,25-24,-1 24,-24 0,25-25,-26 25,1-25,0 25</inkml:trace>
  <inkml:trace contextRef="#ctx0" brushRef="#br0" timeOffset="-65122.18">12155 11187,'0'-25,"-25"25,0 0,25 25,-25 0,25 0,0 24,0-24,0 0,0 24,25-24,-25 0,25-25,-25 25,25-25,-1 0,1 0,-25-25,25 25,0-25,-25 0,25 1,-25-1,24 0,-24-25,0 26,-24-1,-1 0,25 0,-25 25,0-25,0 25,1 0,24 25,-25-25,0 0,25 25,25 0,0 0,-1-1,1-24,0 25,0 0,0 0,-1 0,-24-1,25 1,-25 0,0 0,0 0,0-1,0 1,0 0</inkml:trace>
  <inkml:trace contextRef="#ctx0" brushRef="#br0" timeOffset="-64402.1">12800 11137,'-25'-25,"0"1,0 24,0-25,1 50,-1-25,25 24,-25 1,0 25,25-25,0 24,25-24,-25 25,25-25,0-25,-25 24,24-24,1 0,0-24,0 24,-25-25,25 25,-1-25,-24-25,25 26,0-1,-50 0,25 0,-25 0,25-24,-24 49,-1-25,0 0,0 25,0 0,1 25,-1 0,0-1,50 1,-25 0,0 0,25-25,-25 25,24 0,1-1,0-24,-25 25,25 0,0-25,-25 25,24-25,1 25,0-1,-25 1,0 0,0 0,0 0,-25-1,50 1</inkml:trace>
  <inkml:trace contextRef="#ctx0" brushRef="#br0" timeOffset="-63969.15">13072 11311,'-24'0,"24"25,0 0,-25-25,25 24,25 1,-25 0,0 0,24-25,-24 25,25-25,0 0,0-25,0 0,-1 0,1 0,-50 1,1-1,24 0,-25 0,0 25,0-25,0 25,1-24,-1 24,0 0,0 0,25 24,-25-24,25 25</inkml:trace>
  <inkml:trace contextRef="#ctx0" brushRef="#br0" timeOffset="-59273.34">3101 10790,'0'25,"0"-50,-25 25,50 0,-25 25,0 0,25-25,-25 24,0 1,0 0,25-25,-25 25,0 0,0-1,0 1,0 0,24-25,-24 25,0 0,0-1,0 1,0 0,25-25,-25 25,0 0,0 0,25-1,-25 1,0 0,0 0,0 0,0-1,0 1,0 0,0 0,0 0,0-1,-25-24</inkml:trace>
  <inkml:trace contextRef="#ctx0" brushRef="#br0" timeOffset="-58978.3">3051 11410,'0'25,"25"-25,0 0,0 25,0-25,-1 0,1 25,0-25,0 0</inkml:trace>
  <inkml:trace contextRef="#ctx0" brushRef="#br0" timeOffset="-58696.88">3423 11311,'25'25,"-25"0,-25-1,25 1,-24 0,-1-25,0 25,0 0,0-1,1-24,24 25,-25-25,25 25</inkml:trace>
  <inkml:trace contextRef="#ctx0" brushRef="#br0" timeOffset="-57400.95">3076 11956,'0'-25,"-25"25,1 0,24 25,0 0,0-1,0 1,24 0,1 0,0 0,0-25,0 0,-1 0,1 0,0 0,0 0,-25-25,25 25,-1-25,1 25,-25-25,0 0,0 1,-25-1,1 0,-1 25,25-25,-25 25,25-25,-25 25,25-24,-25 24,1 0,-1 0,0 0,25 24,-25-24,0 0,25 25,0 0,0 0,25-25,-25 25,0-1</inkml:trace>
  <inkml:trace contextRef="#ctx0" brushRef="#br0" timeOffset="-45562.83">3771 11782,'-25'0,"0"0,25 25,-25-25,25 25,-25-25,25 25,-24-1,24 1,-25-25,25 25,0 0,0 0,0-1,25 1,-25 0,24-25,-24 25,25-25,0 0,0 0,0 0,-25-25,24 25,1-25,0 0,-25 1,-25 24,25-25,0 0,0 0,0 0,0 1,-25 24,25-25,-24 0,24 0,-25 25,0 0,0 0,0 0</inkml:trace>
  <inkml:trace contextRef="#ctx0" brushRef="#br0" timeOffset="-44754.64">4118 11757,'-25'0,"25"25,0 0,0 0,25 0,-25-1,0 1,0 0,0 0,0 0,0-1,0 1,0 0,0 0</inkml:trace>
  <inkml:trace contextRef="#ctx0" brushRef="#br0" timeOffset="-44010.62">4366 11733,'0'24,"0"1,0 0,25 0,-25 0,0-1,0 1,0 0,0 0,0 0,0-1,0 1,0 0,0 0,0 0,0-1</inkml:trace>
  <inkml:trace contextRef="#ctx0" brushRef="#br0" timeOffset="-42818.83">5383 11733,'-25'0,"25"24,0 1,0 0,0 0,0 0,0-1,0 1,0 0,0 0,-25 0,25-1,0 1,0 0,0 0,0 0,0-1</inkml:trace>
  <inkml:trace contextRef="#ctx0" brushRef="#br0" timeOffset="-33794.08">5681 11881,'0'0,"24"0,1 0,-50 0,25 25,-24-25,24 25,0 0,24 0,-24-1,0 1,25-25,-25 25,25-25,0 0,0 0,-25-25,24 25,1-25,0 25,-25-24,25 24,-25-25,0 0,0 0,-25 25,25-25,0 1,0-1,-25 0,25 0,0 0,-25 25,1-24,-1 48,0-24,0 25,25 0,-25-25,1 25,24 0</inkml:trace>
  <inkml:trace contextRef="#ctx0" brushRef="#br0" timeOffset="-32738.42">6276 11857,'-25'0,"0"24,25 1,-24 0,24 0,0 0,0-1,24 1,1 0,0-25,0 0,0 0,-1-25,1 25,-25-25,25 25,0-24,-25-1,25 25,-25-25,0 0,-25 0,25 1,-25 24,25-25,-25 25,0-25,1 0,-1 25,25-25,-25 25,0 0,0 0,1 0,24 25,-25-25,25 25,-25 0</inkml:trace>
  <inkml:trace contextRef="#ctx0" brushRef="#br0" timeOffset="-31913.74">6648 11708,'0'25,"0"-1,0 1,0 0,0 0,0 0,0-1,0 1,0 0,0 0,0 0,0-1,0 1,0 0</inkml:trace>
  <inkml:trace contextRef="#ctx0" brushRef="#br0" timeOffset="-30577.56">8384 11485,'25'24,"-25"1,0 0,0 0,0 0,0-1,0 1,0 0,0 0,0 0,0-1,0 1,0 0,0 0,25 0,-25-1,0 1,0 0,-25-25</inkml:trace>
  <inkml:trace contextRef="#ctx0" brushRef="#br0" timeOffset="-16611.15">1563 11807,'0'-25,"25"25,-25-25,25 25,-25-24,24 24,1 0,0-25,0 25,0 0,-1 25,1-25,0 24,0-24,-25 25,-25-25,25 25,-25 0,0 0,1-1,-1 1,50-25,-1 0,1 25,0-25,0 0,0 25,-25 0,25-25,-25 24,24-24,-48 25,-1-25,25 25,-25-25,0 25,0-25,0 0,1 0,-1 0,25-25,-25 25</inkml:trace>
  <inkml:trace contextRef="#ctx0" brushRef="#br0" timeOffset="-3145.65">6499 12303,'25'0,"0"0,0 0,-1 0,1 0,0 0,0 0,0 0,-1 0,1 0,25 0,-25 0,-1 0,1 0,0 0,0 0,0 0,-1 0,1 0,0 0,0 0,24 0,-24 0,0 0,25 0,-25 0,-1 0,26 0,-25 0,0 0,-1-25,26 25,-25 0,0 0,-1 0,1 0,0 0,0 0,0 0,-1 0,1 0,0 0,0 0,0-24,-1 24,1 24,0-24,0-24,0 24,-1 0,1 0,0 0,0 0,0 0,-1 0,1 0,0 0,0 0,0 0,-25-25,24 25,1 0,0 0,0 0,0 0,0 0,-1 0,1-25,0 25,0-25,0 25,-1 0,1 0,0 0,0 0,0 0,-1 0,-24-25,25 25,0 0,0 0,-50 25,0-25</inkml:trace>
  <inkml:trace contextRef="#ctx0" brushRef="#br0" timeOffset="7070.17">9897 12898,'0'25,"0"25,0-25,0 24,0-24,0 0,0 24,0-24,0 25,0-25,0 0,0-1,0 1,-24-25,24-25,0 1,0-1,0-25,0 25,24-24,-24 24,0-25,0 1,25 24,-25-25,25 25,-25-24,0 24,25 0,-25 0,25 25,-25-24,24 24,1 24,0 1,-25 0,25 0,0 0,-1 24,-24-24,25 0,0 24,-25-24,0 0,0 0,0 0,0-1,0 1,0 0,-25 0</inkml:trace>
  <inkml:trace contextRef="#ctx0" brushRef="#br0" timeOffset="7311.18">9947 13122,'25'-25,"0"25,-1-25,1 25,0-25,25 25,-26-25,1 1,25 24,-25-25,-1 25</inkml:trace>
  <inkml:trace contextRef="#ctx0" brushRef="#br0" timeOffset="7846.26">10542 12799,'25'0,"-25"-25,0 1,-25 24,25 24,-24-24,24 25,-25-25,0 25,25 0,-25 0,25-1,0 1,0 0,25-25,0 25,0 0,-1-25,1 0,0 24,0-24,0 25,-1-25,1 25,-25 0,-25-25,25 25,-24-25,-1 24,0-24,0 25,0-25,1 0,-1 0,25-25,-25 25,25-24</inkml:trace>
  <inkml:trace contextRef="#ctx0" brushRef="#br0" timeOffset="8192.4">10914 12824,'-24'25,"48"0,-24 24,25-24,-25 0,0 0,25 24,-25-24,0 0,0 0,0-1,0 1,0 0,0-50,-25 25,25-25,0 1</inkml:trace>
  <inkml:trace contextRef="#ctx0" brushRef="#br0" timeOffset="8605.65">10939 12849,'99'-174,"-198"348,223-348,-99 174,0 25,0-25,-25 25,24-25,-24 25,-24-1,-1 1,25 0,-25-25,0 25,0 0,25-1,-24-24,-1 25,0-25,25 25,25-25,-25 25,25-25,-1 25,1-1,0-24,0 0,-25 25,25-25,-1 25,1-25,-25 25,25-25</inkml:trace>
  <inkml:trace contextRef="#ctx0" brushRef="#br0" timeOffset="9486.33">11832 13022,'-25'0,"1"25,24-50,0 1,0-1,0 0,24 0,-24-24,0 24,0-25,0 1,25 24,-25-25,0 25,0-24,25 24,-25 0,25 25,-25-25,25 50,-1 0,1 0,0 24,0-24,-25 25,25-1,-1 1,-24-25,25 24,-25-24,0 0,0 0,0 0,-25-25,1 0,24-25</inkml:trace>
  <inkml:trace contextRef="#ctx0" brushRef="#br0" timeOffset="9669.85">11783 12948,'24'0,"-48"0,98-25,-49 25,0-25,24 25,-24 0,0-24,0 24</inkml:trace>
  <inkml:trace contextRef="#ctx0" brushRef="#br0" timeOffset="10397.15">12328 12725,'0'0,"0"-25,-25 50,25 0,0-1,0 1,0 0,0 25,25-26,-25 1,0 0,25 0,-25 0,25-25,0 0,-1-25,1 25,-25-25,25 0,0 0,0 1,-25-1,0-25,0 25,-25 1,25-26,-25 25,25 0,-25 1,0 24,25-25,-24 25,-1 0,0 25,0-1,25 1,0 0,25 0,-25 0,25-1,-25 1,25-25,-25 25,24-25,1 25,0 0,0-25,0 24,0 1,-25 0,0 0,0 0,0-1,-25 1,0 0</inkml:trace>
  <inkml:trace contextRef="#ctx0" brushRef="#br0" timeOffset="11140.8">12948 12700,'0'-25,"0"0,-24 25,-1 0,0 25,0 0,25 0,0 0,0 24,0-24,25 0,-25 0,0-1,25 1,0-25,-1 25,-24-50,25 25,0-25,0 1,0 24,-1-50,1 25,0 0,-25-24,25 24,-25 0,-25 0,25 1,-25-1,0 0,1 25,-26-25,25 25,0 0,1 0,-1 25,0-25,25 25,-25-25,0 25,25-1,25 1,0 0,-25 0,25 0,0-1,-1 1,1 0,0 0,0-25,-25 25,25-25,-1 24,-24 1,25-25,-25 25,0 0,-25 0,25-1,-24-24,24 25</inkml:trace>
  <inkml:trace contextRef="#ctx0" brushRef="#br0" timeOffset="11596.93">13296 12874,'-25'24,"25"1,0 0,0 0,0 0,25-25,-25 24,24-24,1 0,0 0,0-24,0-1,-1 0,1 0,-50 25,25-25,-24 1,-1-1,0 0,0 25,0-25,1 25,-1 0,0 25,0-25,0 25</inkml:trace>
  <inkml:trace contextRef="#ctx0" brushRef="#br0" timeOffset="13685.95">3250 12477,'25'0,"-25"25,0-1,0 1,0 0,0 0,0 0,0-1,0 1,0 0,0 0,0 0,0-1,0 1,0 0,0 0,0 0,0-1,0 1,0 0,0 0,0 0,0-1,24-24,-24 25,0 0,0 0,0 0,0-1,0 1,0 0,0-50,-24 25</inkml:trace>
  <inkml:trace contextRef="#ctx0" brushRef="#br0" timeOffset="14126.13">3126 13122,'25'0,"-25"24,24-24,1 25,0-25,0 25,0-25,-1 0,-24 25,25-25</inkml:trace>
  <inkml:trace contextRef="#ctx0" brushRef="#br0" timeOffset="14485.82">3423 13072,'0'25,"0"0,-24-25,24 24,-25 1,25 0,-25-25,0 25,25 0</inkml:trace>
  <inkml:trace contextRef="#ctx0" brushRef="#br0" timeOffset="16213.58">3275 13717,'-25'0,"25"25,0 0,-25-25,25 24,0 1,0 0,25-25,-25 25,25 0,-1-25,-24 24,25-24,0 0,0 25,0-50,-25 50,24-25,1-25,0 25,-25-24,25 24,0-25,-25 0,0 0,0 0,0 1,0-1,-25 25,25-25,-25 25,0 0,25-25,-25 25,1 0,-1 0,0 0,0 0,0 0,1 0,24 25,-25-25,25 25,-25-25,25 25</inkml:trace>
  <inkml:trace contextRef="#ctx0" brushRef="#br0" timeOffset="18917.76">3870 13717,'-25'0,"0"25,0-25,25 25,-24-1,24 1,0 0,0 0,24 0,-24-1,25-24,-25 25,25-25,0 0,0-25,-1 25,1-24,0 24,0 0,-25-25,0 0,25 25,-25-25,-25 0,25 1,-25-1,0 0,0 25,1-25,-1 25,25-25,-25 25,25 25</inkml:trace>
  <inkml:trace contextRef="#ctx0" brushRef="#br0" timeOffset="21445.39">4242 13717,'-25'0,"25"25,0 0,-25-25,25 24,0 1,25 0,-25 0,0 0,25-25,0 0,-25 24,25-24,-1 0,-24-24,25 24,0 0,0-25,0 25,-1 0,1-25,0 25,-25-25,0 0,-25 1,0 24,25-25,-24 25,-1-25,0 25,25-25,-25 25,0 0,1 0,-1 0,0 0,0 0,25 25,-25-25,1 25</inkml:trace>
  <inkml:trace contextRef="#ctx0" brushRef="#br0" timeOffset="22461.3">4639 13643,'25'0,"-25"-25,24 25,-24 25,0-1,0 1,25 0,-25 0,0 0,0-1,0 1,0 0,0 0,0 0,0-1</inkml:trace>
  <inkml:trace contextRef="#ctx0" brushRef="#br0" timeOffset="23517.62">5433 13543,'0'-24,"0"48,0 1,0 0,0 0,0 0,0 24,24-24,-24 0,0 0,0-1,0 1,25 0,-25 0,0 0,0-1</inkml:trace>
  <inkml:trace contextRef="#ctx0" brushRef="#br0" timeOffset="27126.58">5829 13519,'0'24,"0"1,0 0,0 0,25 0,-25-1,0 1,0 0,25 0,-25 0,0-1,0 1,0 0,0 0,-25 0</inkml:trace>
  <inkml:trace contextRef="#ctx0" brushRef="#br0" timeOffset="28054.17">6226 13643,'-24'0,"24"24,-25-24,25 25,0 0,0 0,-25-25,25 25,0-1,0 1,0 0,25-25,-25 25,25 0,-1-25,1 0,0 0,0-25,0 25,-1-25,1 0,-25 0,0 1,0-1,-25 25,25-25,-24 25,24-25,-25 25,25-25,-25 25,0-24,0-1,1 25</inkml:trace>
  <inkml:trace contextRef="#ctx0" brushRef="#br0" timeOffset="28736.26">6698 13618,'-25'0,"25"25,-25-25,0 24,0 1,25 0,-24 0,24 0,0-1,24 1,1 0,0-25,0 0,0 0,-1 0,1 0,0-25,0 25,0-25,-25 1,0-1,-25 0,25 0,-25 25,25-25,-25 1,0-1,1 25,-1-25,0 25,0 0,25 25,-25-25,1 0,24 25</inkml:trace>
  <inkml:trace contextRef="#ctx0" brushRef="#br0" timeOffset="29669.38">8459 13395,'0'-25,"0"50,25-25,-25 24,0 1,0 0,24 25,-24-26,0 1,0 0,0 25,0-26,0 1,0 0,0 0,0 0</inkml:trace>
  <inkml:trace contextRef="#ctx0" brushRef="#br0" timeOffset="37478.71">1836 13568,'0'-25,"25"25,0 0,-1 0,-24 25,-24-25,24 25,-25-25,25 25,-25-50,0 0,25 0,0 1,25 24,-25-25,25 25,0 25,-1-1,-24 1,25 0,-50 0,25 0,0-1,0 1,-24 0,24 0,-25-25,25 25,-25-1,0-24,25 25,-25 0,0-25,25-25,-24 25,-1 0,25-25,0 1,0-1,25 25,-25-25,24 25,-24-25,25 50,0-25,0 25,0-25,0 25,-1-25,1 24,0 1,0-25,0 0,-1 0,1 0,0 0,0-25</inkml:trace>
  <inkml:trace contextRef="#ctx0" brushRef="#br0" timeOffset="52895.12">6722 14238,'0'25,"25"-25,0 24,0-24,0 0,-1 0,1 0,0 0,0 0,0 0,-1 0,1 0,0 0,0 0,0 0,-1 0,1 0,0 0,0 0,0 0,0-24,-1 24,26 0,-25 0,0 0,24 0,-24 0,0 0,24 0,-24 0,0 0,0 0,0-25,-1 25,1 0,25 0,-25 0,-1 0,1 0,0 0,0 0,0 0,-1 0,1 0,0 0,0 0,0 0,-1-25,1 25,0 0,25 0,-26 0,1 0,0 0,0 0,0 0,0 0,-1 0,1 0,0 0,0 0,0 0,-1 0,1 0,0 0,0 0,0 0,-25-25,24 25,1 0,0 0,0 0,0 0,-1 0,-48 0</inkml:trace>
  <inkml:trace contextRef="#ctx0" brushRef="#br0" timeOffset="58885.45">10170 14833,'-25'0,"25"-25,0 1,0-1,0 50,-24-1,24 26,0-25,0 0,0-1,0 26,0-25,0 0,0-1,0 1,0 0,0-50,0 0,0 1,0-1,0 0,0-25,0 26,0-26,0 25,0 0,24-24,-24 24,25 0,-25 0,25 25,0 0,-25 25,0 0,25 0,-1 0,-24 24,25-24,-25 25,25-26,-25 1,25 25,0-25,-25-1,0 1,25-25</inkml:trace>
  <inkml:trace contextRef="#ctx0" brushRef="#br0" timeOffset="59127.08">10220 14982,'25'-25,"-1"25,1 0,0-25,0 25,0 0,0-24,-1 24,1 0,0 0</inkml:trace>
  <inkml:trace contextRef="#ctx0" brushRef="#br0" timeOffset="59373.93">10617 14883,'0'0,"25"0,-1 0,1 0,0 0,0-25,0 25,-1 0,1 0</inkml:trace>
  <inkml:trace contextRef="#ctx0" brushRef="#br0" timeOffset="59582.27">10642 15032,'-25'24,"50"-48,-25 48,24-24,1-24,25 24,-25-25,-1 25,26-25,-25 25</inkml:trace>
  <inkml:trace contextRef="#ctx0" brushRef="#br0" timeOffset="60238.31">11187 14684,'0'-24,"25"24,-25-25,-25 50,25-1,0 1,0 0,0 0,0 0,-25 24,25-24,0 25,0-26,0 1,-24 0,24 0,0 0,24-50,-24 0,0 0,25-24</inkml:trace>
  <inkml:trace contextRef="#ctx0" brushRef="#br0" timeOffset="60485.87">11162 14684,'149'50,"-298"-100,323 125,-149-50,0-1,-25 26,25-25,-25 0,24-1,-24 1,0 0,25-25,-25 25</inkml:trace>
  <inkml:trace contextRef="#ctx0" brushRef="#br0" timeOffset="60694.66">11162 14932,'25'0,"0"-24,0 24,0 0,-1-25,1 25,25-25,-25 25</inkml:trace>
  <inkml:trace contextRef="#ctx0" brushRef="#br0" timeOffset="61078.18">11783 14684,'24'0,"-24"50,0-25,0 0,0-1,0 1,0 0,25 0,-25 0,0-1,0 1,0 0,0 0,0 0</inkml:trace>
  <inkml:trace contextRef="#ctx0" brushRef="#br0" timeOffset="61376.25">11634 14908,'0'-25,"25"25,-1-25,1 25,0 0,25-25,-26 25,1 0,25-25,-25 25,24 0,-24 0,0-24,0 24,-1 0,1-25</inkml:trace>
  <inkml:trace contextRef="#ctx0" brushRef="#br0" timeOffset="61717.47">12229 14635,'25'0,"0"25,-25-1,24 1,-24 0,0 0,0 0,0-1,0 1,-24 0,24 0,0 0</inkml:trace>
  <inkml:trace contextRef="#ctx0" brushRef="#br0" timeOffset="62470.13">12204 14684,'0'-24,"25"24,-25-25,25 25,-25-25,25 25,-1 0,1 0,-25 25,25-25,0 25,0-1,-1 1,-24 0,25-25,0 25,0-50,-25 0,25 0,-25 1,25 24,-1-25,1 0,0 0,0 0,0 25,-25-24,24 24,-24 24,0 1,0 0,0 0,25 0,-25-1,0 1,25 0,-25 0,0 0,25-1,-25 1,0 0,0 0,0 0,0-1</inkml:trace>
  <inkml:trace contextRef="#ctx0" brushRef="#br0" timeOffset="67062.17">13792 14461,'-25'-25,"0"25,25 25,-25 0,25 0,0 0,0 24,0-24,0 0,25 0,-25 24,25-24,-25 0,25-25,0 25,-1-25,1 0,0 0,0-25,0 25,-1-25,1 0,0 0,-25 1,0-1,-25 0,0 0,25 0,-24 1,-1-1,0 0,-25 25,26-25,-1 50,0-25,0 0,25 25,-25 0,1-1,24 1,0 0,24 0</inkml:trace>
  <inkml:trace contextRef="#ctx0" brushRef="#br0" timeOffset="67652.78">14288 14436,'0'0,"0"25,0 0,0 0,0 0,0-1,0 1,0 25,25-25,-25-1,24 1,1 0,0 0,0-25,0-25,-1 25,1-25,-25 0,25 1,-25-1,-25 0,25 0,-25 0,1 1,24-1,-25 0,0 25,25-25,-25 25,0-25,1 25,-1 25,0-25,0 25,0-25,1 25</inkml:trace>
  <inkml:trace contextRef="#ctx0" brushRef="#br0" timeOffset="68189.34">14635 14387,'25'25,"-50"-25,25 24,0 1,0 0,0 0,25 24,-25-24,0 0,25 0,0 0,-1-1,1-24,0-24,0 24,0-25,-1 25,1-25,-25 0,25 25,-25-25,0 1,0-1,-25 25,25-25,-25 0,1 25,-1-25,0 1,0 24,0-25,-24 50,49-50,-25 50,0-25,0 0</inkml:trace>
  <inkml:trace contextRef="#ctx0" brushRef="#br0" timeOffset="68494.59">14982 14263,'25'24,"0"1,-25 25,25-25,0 24,-25-24,24 25,-24-25,25 24,-25-24,0 0,0 0,0-1</inkml:trace>
  <inkml:trace contextRef="#ctx0" brushRef="#br0" timeOffset="74205.78">13916 15056,'25'0,"-25"25,24-25,-24 25,25-25,-25 25,25 0,-25-1,0 1,25 0,-25 25,0-26,0 1,0 0,25-25,-25 25</inkml:trace>
  <inkml:trace contextRef="#ctx0" brushRef="#br0" timeOffset="74838.68">14412 15131,'-25'0,"25"25,0-1,0 1,25 0,-25 0,25 0,-1-25,-24 24,25-24,0 25,0-25,0 0,0-25,-1 25,-24-24,25 24,-25-25,0 0,-25 25,25-25,-24 0,-1 1,25-1,-25 25,25-25,-25 25,25-25,-25 25,0 0,1 0,-1 0,0 0,25 25,-25-25,25 25,25 0</inkml:trace>
  <inkml:trace contextRef="#ctx0" brushRef="#br0" timeOffset="75437.17">14858 15056,'0'-24,"0"48,25-24,-25 25,0 0,25 0,-25 0,25-1,0 1,-25 0,24-25,1 25,0-25,-25-25,25 25,0-25,-25 0,0 1,0-1,0 0,-25 25,25-25,-25 25,25-25,-25 25,0 0,25-24,-24 24,-1 0,0 0,0 0,0 0,1 0,24 24,-25-24</inkml:trace>
  <inkml:trace contextRef="#ctx0" brushRef="#br0" timeOffset="76047.66">15429 14858,'0'25,"25"0,-25-1,0 1,24 0,-24 0,0 24,25-24,-25 0,0 0,0 0,25-1,-25 1,0 0,-25 0</inkml:trace>
  <inkml:trace contextRef="#ctx0" brushRef="#br0" timeOffset="79262.15">13717 15701,'50'0,"0"0,-1-24,26 24,-1 0,-24 0,24-25,0 25,1 0,-1 0,-24-25,24 25,-24-25,24 25,1 0,-26 0,51-25,-26 25,0 0,26-24,-26 24,0 0,1 0,-1 0,-24-25,24 25,-24 0,-1-25,1 25,0 0,-25-25,24 25,1 0,-25-25,-1 25,1 0,0 0,0-24,0 24,-1 0,1-25,0 25,0 0</inkml:trace>
  <inkml:trace contextRef="#ctx0" brushRef="#br0" timeOffset="79757.38">15131 15726,'0'-25,"0"50,25-25,0 25,-25 25,25-26,-1 26,-24-25,25 24,0-24,-25 0,0 0,25 0,-25-1,0 1,0 0</inkml:trace>
  <inkml:trace contextRef="#ctx0" brushRef="#br0" timeOffset="80399.98">15478 15825,'-24'25,"24"0,24 0,-24 0,25-1,-25 1,25 0,0 0,0-25,-1 0,1 0,-25-25,25 25,0 0,0-25,0 0,-25 1,24 24,-24-25,0 0,0 0,-24 0,-1 1,0 24,25-25,-25 0,0 25,0-25,1 25,-1 0,0 25,0-25,0 0,1 0,-1 25,0-25,0 0,0 0,25 25,-24-25,-1 24</inkml:trace>
  <inkml:trace contextRef="#ctx0" brushRef="#br0" timeOffset="81149.81">14635 15974,'-25'-25,"1"50,-1-25,25 25,0 0,0 0,0-1,0 1,25 0,-1 0,1 0,0-25,0 0,0 0,-1-25,1 25,0-25,0 0,-25 0,25 1,-25-1,-25 25,25-25,-25 0,25 0,-25 25,25-24,-25 24,1-25,-1 25,0 0,0 0,0 25,1-25,24 24,-25-24</inkml:trace>
  <inkml:trace contextRef="#ctx0" brushRef="#br0" timeOffset="81542.08">14139 16024,'0'-25,"25"50,0 0,-25-1,24 1,1 0,-25 25,25-26,0 26,-25-25,25 0,-25-1,24 1</inkml:trace>
  <inkml:trace contextRef="#ctx0" brushRef="#br0" timeOffset="82053.39">14511 16594,'25'0,"0"0,0 0,-1 0,26-24,-25 24,49-25,-24 25,24-25,1 25,-1-25,0 25,1-25,-1 25,1 0,-1-24,0 24,-24-25,24 25,1 0,-1 0,1 0,-26 0,1 0,0 0,-1 0,-24 0,25 0,-26-25</inkml:trace>
  <inkml:trace contextRef="#ctx0" brushRef="#br0" timeOffset="86030.68">3349 15056,'0'25,"0"0,25 0,-25 0,25-1,-25 1,0 0,24 0,-24 0,0-1,25 1,-25 0,0 0,0 0,0 0,-25-25,25-25</inkml:trace>
  <inkml:trace contextRef="#ctx0" brushRef="#br0" timeOffset="87957.63">3746 15131,'0'25,"0"-1,0 1,25 0,-25 0,24 0,1-25,0 0,0 0,0 0,-25-25,0 0,24 0,-24 0,0 1,-24 24,24-25,0 0,-25 25,25-25,0 0,-25 25,25-24,-25 24,25-25,-25 25,1 25,-1-25,25 24,-25-24,50 25,-25 0,0 0,0 0,0-1</inkml:trace>
  <inkml:trace contextRef="#ctx0" brushRef="#br0" timeOffset="88669.6">4118 15007,'0'25,"25"-1,-25 1,0 0,0 0,0 0,0 24,25-24,-25 0,0 0,0-1,0 1,0 0</inkml:trace>
  <inkml:trace contextRef="#ctx0" brushRef="#br0" timeOffset="89774.77">4465 15106,'-25'0,"25"-25,-24 50,-1 0,25 0,0-1,0 1,0 0,25 0,-25 0,24-25,-24 24,25-24,-25 25,25-50,0 25,0 0,-1 0,-24-24,25 24,0-25,0 25,-25-25,25 25,-25-25,0 0,0 1,-25-1,0 0,0 0,0 25,25-25,-24 25,-1-24,0 24,0 0,0 0,1 0,-1 0,25 24,-25-24,25 25,0 0,-25-25,25 25,-25 0</inkml:trace>
  <inkml:trace contextRef="#ctx0" brushRef="#br0" timeOffset="94414.37">5557 15032,'0'-25,"0"0,0 50,24 0,-24-1,0 1,25 0,-25 25,0-26,25 1,-25 0,0 0,0 0,25-25,-25 24,-25-24</inkml:trace>
  <inkml:trace contextRef="#ctx0" brushRef="#br0" timeOffset="94966.42">5904 14957,'25'25,"-25"0,0 0,0-1,24 1,-24 0,0 0,0 0,0-1,25 1,-25 0,0 0,0 0</inkml:trace>
  <inkml:trace contextRef="#ctx0" brushRef="#br0" timeOffset="95637.84">6276 15081,'-25'25,"50"-25,-25 25,0 0,0-1,0 1,0 0,25-25,-25 25,25-25,-1 0,1 0,0 0,0-25,0 25,-25-25,24 25,1-25,-25 1,-25 24,25-25,-24 0,-1 0,25 0,-25 25,25-24,-25 24,0 0,1 0,-1 0,0 0,25 24</inkml:trace>
  <inkml:trace contextRef="#ctx0" brushRef="#br0" timeOffset="96269.31">6797 15007,'0'25,"-25"-25,25 24,0 1,0 0,-25 0,50 0,-25-1,0 1,25-25,-25 25,25-25,-1 0,1 0,0 0,0-25,0 25,-1-25,1 25,-25-24,0-1,0 0,-25 0,25 0,-24 1,24-1,-25 25,0-25,0 25,25-25,-25 25,1 0,-1 0,25 25,-25-25,0 25</inkml:trace>
  <inkml:trace contextRef="#ctx0" brushRef="#br0" timeOffset="97072.11">8533 14908,'25'0,"-25"24,25-24,-25 25,0 0,25 0,-25 0,24-1,-24 1,25 0,-25 25,25-26,-25 1,25 0,-25 0</inkml:trace>
  <inkml:trace contextRef="#ctx0" brushRef="#br0" timeOffset="104125.32">1910 15205,'0'-25,"25"25,-25-24,25 24,0-25,0 25,-1 0,1 0,0 25,0-25,0 24,-25 1,-25 0,25 0,-25 0,0-1,0 1,25 0,-24-25,-1 25,0 0,0 0,0-1,25 1,25 0,25-25,-25-25,-1 25,26 0,0-25,-1 25,-24 0,25-24,-26 24,1 0</inkml:trace>
  <inkml:trace contextRef="#ctx0" brushRef="#br0" timeOffset="107885.53">10170 16123,'0'25,"-25"0,25-1,0 1,-24 0,24 0,24 0,-24-1,0 1,-24 0,24 0,0 0,0-50,0 0,0-25,24 26,-24-1,0-25,0 1,0 24,0-25,0 25,25-24,-25 24,0 0,25 25,0 25,-25 0,25 0,-1 24,1-24,0 0,-25 24,25-24,-25 0,25 25,0-26,-25 1,24 0,-24 0,-24-25</inkml:trace>
  <inkml:trace contextRef="#ctx0" brushRef="#br0" timeOffset="108086.35">10170 16321,'0'-24,"0"48,25-73,0 49,0-25,-1 25,26-25,-25 0,0 25</inkml:trace>
  <inkml:trace contextRef="#ctx0" brushRef="#br0" timeOffset="108597.9">10691 15925,'25'-25,"-50"50,50-75,-25 25,-25 50,0 0,1-25,24 25,-25-1,25 1,0 0,0 0,25 0,-1-1,1-24,0 0,25 0,-26 25,1-25,0 0,-25 25,25-25,-25 25,0 0,-25-25,0 24,0 1,1-25,-26 25,25-25,0 25,-24-25,24 25,0-25,0-25</inkml:trace>
  <inkml:trace contextRef="#ctx0" brushRef="#br0" timeOffset="109373.4">10964 15974,'0'-25,"0"50,25 0,-25 0,25 0,-25-1,24 26,-24-25,0 24,25-24,-25 0,0 0,0 0,0-1,0-48,0-1,-25-25,25 25,-24-24,24 24,0 0,-25-24,25 24,0-25,0 25,0 1,25-1,-1 0,1 0,0 25,0 0,24 0,-24 25,0-25,-25 25,0 0,-25-1,25 1,-25 0,1 0,-1-25,0 25,0-25,25 24,25-24,0 25,0-25,-1 25,26-25,-25 25,0-25,-1 25,1-25,0 24,0 1,-25 0</inkml:trace>
  <inkml:trace contextRef="#ctx0" brushRef="#br0" timeOffset="110038.66">11708 15925,'0'24,"0"1,0 0,0 0,0 24,0-24,0 25,-25-25,25-1,0 1,0 0,0-50,-24 25,24-25,0 1,0-26,0 25,0-24,0 24,0-25,0 25,0 1,0-1,0 0,24 25,-24-25,25 25,0 25,0-25,-25 25,25 0,-1-1,1 26,25-25,-50 24,25-24,-1 25,-24-25,0-1,25 1,-25 0,-25 0,25 0,-24-25</inkml:trace>
  <inkml:trace contextRef="#ctx0" brushRef="#br0" timeOffset="110214.4">11683 16123,'50'-50,"-100"100,150-100,-76 50,1-24,0 24</inkml:trace>
  <inkml:trace contextRef="#ctx0" brushRef="#br0" timeOffset="110877.99">12031 15925,'-25'-25,"0"50,75-25,-100 24,50 1,0 0,0 25,0-26,0 1,25 0,-25 0,0 0,25-1,-25 1,24-25,1 0,0 0,0 0,-25-25,25 25,-1-24,-24-1,25 0,-25 0,-25 0,25-24,-24 24,24-25,-25 26,0-1,0 25,0-25,1 25,-1 0,0 25,0 0,25-1,25 1,-25 0,25-25,-25 25,25-25,-25 25,24-25,1 0,0 24,0 1,0-25,-25 25,24-25,-24 25,25 0,0-1,-25 1,25 0,-25 0,0 0</inkml:trace>
  <inkml:trace contextRef="#ctx0" brushRef="#br0" timeOffset="111574.82">12502 15925,'-25'0,"50"0,-75 0,50-25,-25 25,1 0,-1 25,0-1,25 1,0 0,0 25,0-26,0 26,25-25,-25 0,25-1,-25 1,24-25,1 0,0 0,0-25,0 1,0-1,-25 0,24-25,-24 1,0 24,-24-25,-1 26,25-1,-25 0,0 0,0 25,0 0,1 25,-1 0,25 0,0-1,0 1,0 0,25-25,-25 25,24-25,1 0,0 0,0 0,0 25,0-25,-1 24,1-24,0 25,0 0,-25 0,0 0,25-1,-25 1,0 0,-25 0,25 0,0-1,0-48</inkml:trace>
  <inkml:trace contextRef="#ctx0" brushRef="#br0" timeOffset="111933.81">12824 16123,'0'74,"0"-148,0 173,25-74,0-25,0 0,0 0,-25-25,24 25,1 0,0-25,-25 1,0-1,-25 0,0 0,-24 0,24 25,0 0,-24-24,24 48,0-24,0 0,25 25,-25-25,25 25</inkml:trace>
  <inkml:trace contextRef="#ctx0" brushRef="#br0" timeOffset="114149.14">3399 15627,'0'-25,"24"50,-24 0,0 0,0-1,25 1,-25 0,25 25,-25-26,0 1,25 25,-25-25,0 24,0-24,25 0,-25 0,0-1,0 1</inkml:trace>
  <inkml:trace contextRef="#ctx0" brushRef="#br0" timeOffset="114558.42">3399 16049,'0'-25,"24"25,-24 25,25-25,-25 24,25-24,0 25,0 0,-25 0,24-25,1 25,-25-1,25 1</inkml:trace>
  <inkml:trace contextRef="#ctx0" brushRef="#br0" timeOffset="114877.5">3671 15974,'0'0,"-24"0,24 25,-25-25,25 25,-25 0,25-1,0 1,0 0,-25 0,25 0,0-1,0 1</inkml:trace>
  <inkml:trace contextRef="#ctx0" brushRef="#br0" timeOffset="115565.75">3523 16446,'0'-25,"24"50,-24-1,0 1,0 0,25 0,-25 0,0-1,0 1,0 0,0 0,0 0,0-1,0 1,0 0</inkml:trace>
  <inkml:trace contextRef="#ctx0" brushRef="#br0" timeOffset="118214.87">3895 16346,'0'25,"-25"-25,25 25,0 0,25-25,-25 25,0-1,0 26,0-25,0 0,0-1,0 26,0-25,0 0,0-1,24 1,-24 0,-24-25</inkml:trace>
  <inkml:trace contextRef="#ctx0" brushRef="#br0" timeOffset="118941.05">4217 16421,'-25'25,"25"-1,25-24,-25 25,0 0,0 0,0 0,25-1,-25 1,25-25,-25 25,25-25,-1 0,1 0,0-25,0 25,0 0,-1-25,1 25,-25-24,25 24,-50-25,25 0,0 0,0 0,-25 25,25-24,-24-1,-1 25,25-25,-25 25,25-25,-25 25,25-25,-25 25,1 0,-1 25,0-25,0 25,0 0,1-25</inkml:trace>
  <inkml:trace contextRef="#ctx0" brushRef="#br0" timeOffset="119374.81">4664 16272,'-25'25,"50"-25,-25 24,0 1,0 0,0 0,0 0,0 0,24 24,-24-24,0 0,0 0,25-1,-25 1,0 0,0 0</inkml:trace>
  <inkml:trace contextRef="#ctx0" brushRef="#br0" timeOffset="120390.87">5656 16247,'0'25,"0"0,0-1,0 1,0 0,25 0,-25 0,24-25,-24 25,0-1,25-24,0 0,0 25,-25-50,25 25,-1 0,1 0,0-24,0 24,-25-25,25 25,-25-25,0 0,0 0,0 0,0 1,0-1,0 0,-25 25,25-25,0 0,-25 25,25-24,-25 24,0 0,1 0,-1 0,0 0,0 0,0 24,1 1,-1-25,25 25,-25 0</inkml:trace>
  <inkml:trace contextRef="#ctx0" brushRef="#br0" timeOffset="124636.27">6202 16123,'24'25,"-24"0,0-1,0 1,0 0,25 25,-25-1,0-24,0 25,0-25,0-1,0 1,0 0,0 0,0 0</inkml:trace>
  <inkml:trace contextRef="#ctx0" brushRef="#br0" timeOffset="125349.15">6524 16098,'25'0,"-25"25,0 0,25 0,-25-1,0 1,0 25,0-25,0 24,0-24,0 0,24 25,-24-26,0 1,0 0,0 0,0 0</inkml:trace>
  <inkml:trace contextRef="#ctx0" brushRef="#br0" timeOffset="126119.31">6995 16222,'-25'0,"1"25,24 0,0 0,0-1,24 1,-24 0,0 0,25-25,-25 25,25 0,0-25,-25 24,25-24,-1-24,1 24,0 0,0-25,0 0,0 25,-25-25,24 0,-24 0,-24 1,24-1,-25 25,25-25,-25 25,0-25,0 25,0-25,1 25,-1 0,0 0,0 0,0 0,25 25,-24-25,24 25,-25-25</inkml:trace>
  <inkml:trace contextRef="#ctx0" brushRef="#br0" timeOffset="127277.66">8707 16098,'0'-25,"-25"25,25 25,-25-25,0 25,25 0,0 0,0-1,25 1,-25 0,25 0,0 0,-25-1,25 1,-1-25,1 25,0-25,0 0,0 0,-1-25,1 25,0 0,-25-25,25 25,-25-24,25-1,-25 0,-25 0,25 0,-25 1,0-1,25 0,-25 25,25-25,-24 25,24-25,-25 25,0-24,0-1,0 25,1 25,-1-25,0 24,0-24,0 25,1-25,-1 25,0-25,0 25</inkml:trace>
  <inkml:trace contextRef="#ctx0" brushRef="#br0" timeOffset="132037.2">2059 16396,'0'25,"0"0,0-1,25 1,-25 0,0 25,0-26,0 1,0 25,25-25,-25-1,0 26,0-25,0 0,25-25,-25 24,0 1,-25-25,25 25,0 0</inkml:trace>
  <inkml:trace contextRef="#ctx0" brushRef="#br0" timeOffset="142598.99">7020 16644,'-25'0,"50"25,0-25,0 0,-1 0,1 0,0 0,0 25,0-25,0-25,24 25,-24 0,25 0,-26 0,26 0,0 0,-26 0,26 0,0 0,-1-25,-24 25,25 0,-1 0,-24 0,25 0,-26 0,1 0,0 0,0 0,0 0,-1 0,1 0,0 0,0 0,0 0,-1 0,1 0,0-25,0 25,0 0,0 0,-1 0,1 0,0 0,0 0,0 0,-1 0,1 0,0-25,0 25,0 0,-1 0,1 0,0 0,0 0,0 0,-1 0,1 0,0 0,0 0,0 0,-1 0,1 0,-50 0</inkml:trace>
  <inkml:trace contextRef="#ctx0" brushRef="#br0" timeOffset="146766.01">10245 17041,'0'0,"0"-25,0 0,0 0,0 1,0-1,0 0,0 0,24 0,-24 1,0-1,0 0,25 25,-25-25,25 0,-25 1,25 48,-25 1,25-25,-25 25,25 0,-25 0,0-1,24 26,-24-25,25 0,-25-1,0 1,0 0,0 0,25 0,-25-1,0 1,-25-50</inkml:trace>
  <inkml:trace contextRef="#ctx0" brushRef="#br0" timeOffset="146990.31">10195 16966,'0'0,"25"0,0-24,-1 24,26 0,-25-25,0 25,0-25,-1 25</inkml:trace>
  <inkml:trace contextRef="#ctx0" brushRef="#br0" timeOffset="147550.34">10716 16818,'25'0,"-25"-25,25 25,-1-25,-48 25,-1 0,25 25,-25-25,25 25,-25-25,25 24,-25-24,25 25,0 0,0 0,25-25,-25 25,25-25,0 0,0 0,-1 0,1 0,0 0,0 0,0 24,-1-24,1 0,-25 25,-25 0,1-25,-1 25,-25-25,25 25,-24-25,24 0,0 0,0 0,1 0,24-25,-25 25,25-25</inkml:trace>
  <inkml:trace contextRef="#ctx0" brushRef="#br0" timeOffset="147927.44">11187 16768,'0'25,"0"0,25-1,-25 1,0 0,0 0,0 0,0-1,0 1,0 0,0 0,0 0,-25-50,25 0,-25 0</inkml:trace>
  <inkml:trace contextRef="#ctx0" brushRef="#br0" timeOffset="148295.19">11138 16842,'198'-148,"-396"296,396-272,-173 124,-25 25,0 0,0 0,-25 0,0-25,0 24,1 1,-1-25,0 25,0-25,50 0,0 25,24-25,-24 25,0-25,0 24,25-24,-26 25,26 0,-25-25</inkml:trace>
  <inkml:trace contextRef="#ctx0" brushRef="#br0" timeOffset="149108.96">11956 16842,'0'-24,"0"-1,0 50,0-1,-25 1,25 0,0 0,0 0,0-1,0 1,0 0,0 0,0-50,0 0,0 0,0 1,0-1,0-25,0 25,0-24,0 24,25 0,-25 0,0 1,25 24,-25 24,25-24,0 25,-25 0,24 0,1 0,0 24,-25-24,25 0,-25 0,25-1,-1 1,-24 0</inkml:trace>
  <inkml:trace contextRef="#ctx0" brushRef="#br0" timeOffset="149287.31">11956 16942,'25'0,"-50"0,75 0,-25-25,-1 25,26 0</inkml:trace>
  <inkml:trace contextRef="#ctx0" brushRef="#br0" timeOffset="149925.16">12353 16768,'-50'50,"100"-100,-100 124,50-49,25 0,-25 0,25 0,-25-1,25-24,-25 25,25-25,-1 0,1-25,-25 1,25 24,-25-25,25 0,-50 0,25 0,0 1,-25-1,0 25,1-25,-1 0,0 25,0 0,0 25,1-25,24 25,0 0,24-1,-24 1,25 0,0-25,0 25,0-25,-1 0,1 0,0 0,0 0,0 0,0 0,-1 25,1-1,-25 1,-25 0,25 0,0 0</inkml:trace>
  <inkml:trace contextRef="#ctx0" brushRef="#br0" timeOffset="150581.84">12800 16768,'-75'-50,"150"100,-175-100,100 75,-24-25,-1 25,25 0,25 0,-25-1,0 1,0 0,24-25,1 25,-25 0,25-25,0 0,0 0,-1-25,1 25,-25-25,25 0,0 0,-25 1,25-1,-25-25,-25 25,25 1,-25-1,0 0,0 25,1-25,24 50,-25-25,0 0,25 25,-25 0,25-1,25-24,-25 25,25-25,-25 25,25-25,-1 0,1 25,0-25,0 25,0-25,-1 24,1 1,-25 0,0 0,0 0,25-25,-25 24,0 1,25-25</inkml:trace>
  <inkml:trace contextRef="#ctx0" brushRef="#br0" timeOffset="150941.04">13172 16867,'-25'75,"50"-150,-50 174,50-99,-25 25,24-25,1-25,0 25,0 0,0-24,-1-1,-24 0,-24 25,24-25,-25 0,0 25,0-24,-24 24,24 0,0 0,0 0,0 0,1 24,-1-24</inkml:trace>
  <inkml:trace contextRef="#ctx0" brushRef="#br0" timeOffset="152990.21">3647 17214,'0'25,"0"0,24-25,-24 25,0 0,0-1,0 1,0 0,0 0,0 0,25-1,-25 1,0 0,0 0,0 0,25 0,-25-1,0 1,0 0,0 0,0-50</inkml:trace>
  <inkml:trace contextRef="#ctx0" brushRef="#br0" timeOffset="155333.81">4044 17264,'0'0,"-25"25,25 0,25-1,-25 1,0 0,0 0,0 0,0-1,24 1,-24 25,0-25,0 0,0-1,0 1,25 0,-50-25</inkml:trace>
  <inkml:trace contextRef="#ctx0" brushRef="#br0" timeOffset="155973.1">4440 17264,'0'25,"0"0,25-25,-25 24,0 1,25 0,-25 0,0 0,25-25,-25 24,0 1,0 0,25 0,-25 0,0 0</inkml:trace>
  <inkml:trace contextRef="#ctx0" brushRef="#br0" timeOffset="156661.04">4862 17314,'-25'24,"0"1,25 0,0 0,0 0,25-1,-25 1,25 0,0 0,-25 0,25-25,-1 0,1 0,0 0,0-25,0 25,0-25,-25 0,24 0,-24 1,0-1,-24 0,24 0,-25 0,25 1,-25 24,-25-25,25 25,1 0,-1 0,0 0,0 0,25 25,-25-25,25 24</inkml:trace>
  <inkml:trace contextRef="#ctx0" brushRef="#br0" timeOffset="157501.65">6077 17190,'-24'-25,"24"0,0 50,0 0,24-25,-24 24,0 26,0-25,0 0,0-1,25 1,-25 0,0 0,0 0,0-1,0 1,0 0</inkml:trace>
  <inkml:trace contextRef="#ctx0" brushRef="#br0" timeOffset="161158.04">6474 17239,'-24'0,"24"25,-25 0,0 0,25-1,0 1,0 0,0 0,25 0,-25-1,25 1,-25 0,24 0,1-25,0 0,0 0,0 0,-1-25,1 0,0 25,0-25,-25 1,0-1,0 0,-25 0,25 0,-25 1,0-1,25 0,-24 25,-1 0,0 0,0 0,0 25</inkml:trace>
  <inkml:trace contextRef="#ctx0" brushRef="#br0" timeOffset="162893.57">6871 17239,'25'0,"-25"25,25 0,-25 0,0-1,0 26,0-25,0 0,0-1,25 1,-25 0,0 0,0 0,0 0</inkml:trace>
  <inkml:trace contextRef="#ctx0" brushRef="#br0" timeOffset="164046.11">7268 17190,'0'24,"0"1,0 0,0 0,0 0,0-1,25 1,-25 0,0 0,0 0,25 24,-25-24,0 0,0 0,0 0,0-1</inkml:trace>
  <inkml:trace contextRef="#ctx0" brushRef="#br0" timeOffset="166261.43">8657 17140,'-25'25,"1"-25,24 25,-25-25,25 24,-25-24,25 25,0 0,25-25,-25 25,0 0,0-1,25-24,-25 25,0 0,24-25,-24 25,25-25,0 0,0 0,0 0,-1 0,1-25,0 25,-25-25,25 25,0 0,-25-25,24 25,-24-24,0-1,0 0,0 0,-24 0,24 1,-25 24,0 0,25-25,-25 25,0-25,1 25,-1 0,0 0,0 0,0 0,1 25,-1-25,0 0,25 25,-25-25,25 24,0 1</inkml:trace>
  <inkml:trace contextRef="#ctx0" brushRef="#br0" timeOffset="180629.92">2183 17363,'25'0,"-50"0,25 25,-25-25,25 25,0 0,0-1,0 1,25 0,-25 0,0 0,0 0,0-1,25 1,-25 0,25-25,-25 25,25-25,-1 0,1 0,0 0,0-25,0 0,-1 25,1 0,-25-25,25 1,0 24,-25-25,25 25,-25-25,24 25,-24-25,0 0,0 0,-24 25,24-24,0-1,-25 25,25-25,-25 0,0 25,25-25,-25 25,25-24,-24 24,-1 0,0 0,0 0,0 0,1 0,-1 0,0 0,25 24,-25-24,0 25,25 0,0 0,-24 0</inkml:trace>
  <inkml:trace contextRef="#ctx0" brushRef="#br0" timeOffset="195717.25">3746 18008,'0'25,"25"-25,-1 0,-24 25,25-25,0 0,0 0,0 0,-1 0,1-25,0 25,0 0,0 0,0 0,-1 0,1 0,0 0,0-25,0 25,-1 0,1 0,25 0,-25 0,-1 0,1 0,0 0,0 0,24 0,-24 0,0 0,0 0,24-25,1 25,-25 0,24 0,1 0,0 0,-1 0,26 0,-26-24,1 24,0 0,-1 0,26 0,-51-25,26 25,0 0,-1 0,1 0,-1 0,1 0,0 0,-1-25,1 25,-1 0,1 0,-25 0,24 0,1 0,0-25,-1 25,1 0,-1-25,1 25,-25 0,25-24,-1 24,1 0,-25 0,24-25,1 25,-25 0,-1 0,26 0,-25 0,24 0,-24-25,0 25,25 0,-26 0,26 0,-25-25,0 25,-1 0,1 0,0 0,0 0,0 0,-25-25,24 50,1-25,0 0,0 0</inkml:trace>
  <inkml:trace contextRef="#ctx0" brushRef="#br0" timeOffset="205031.17">3622 17289,'0'25,"25"-1,-25 1,24-25,-24 25,25-25,-25 25,0 0,25-1,-25 1,0 0,0 25,25-25,-25-1,0 1,0 0,0 0,25-25,-25 25,-25-1,50-24,-50 0,0-24,0-1</inkml:trace>
  <inkml:trace contextRef="#ctx0" brushRef="#br0" timeOffset="205677.79">3597 17314,'25'0,"-50"0,50 0,-25 24,0 1,25 0,-25 0,0 0,24-1,-24 26,25-25,-25 0,0 24,0-24,0 0,0 0,25 0,-25-1,0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2:11:26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18964 3281 159 0 0,'-5'0'288'0'0,"0"4"64"0"0,-1 6-64 0 0,2 6-96 0 0,1 4 256 0 0,1 3-224 0 0,1 3 0 0 0,-4 0 128 0 0,-1 1-256 0 0,1-1 0 0 0,0 1-32 0 0,2-1-128 0 0,2-8 480 0 0,0-13 32 0 0,0-11-288 0 0,2-8-64 0 0,-1-7 0 0 0,0-4-64 0 0,0 7 0 0 0,0 10 32 0 0,1 12 0 0 0,-1 8-32 0 0,0 8-32 0 0,4-1 0 0 0,2 2 0 0 0,-1-7-32 0 0,0-11-1472 0 0,2-6-512 0 0,1-2 2016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2:11:26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19835 4953 383 0 0,'-5'0'10720'0'0,"-5"0"-12288"0"0,-6 4-576 0 0,-4 2-2880 0 0,1 0 5024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2:11:26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19677 5017 0 0 0,'-5'0'2975'0'0,"-5"0"-1599"0"0,-1 4-128 0 0,-3 2-32 0 0,-4-1 1152 0 0,-3 0-256 0 0,-2-2 576 0 0,2 3-288 0 0,6 5-1056 0 0,9 1-1088 0 0,10 2 384 0 0,9 0-256 0 0,6-4 32 0 0,4 2 32 0 0,4-2 32 0 0,4-2 64 0 0,3-3-32 0 0,-1 2 32 0 0,2 1-96 0 0,5-3 32 0 0,0 0-64 0 0,1 2-96 0 0,-2 0-32 0 0,2-1-96 0 0,-2-1-32 0 0,-4-2-32 0 0,2-2-32 0 0,-2 0 0 0 0,-2-1-32 0 0,-3 0-32 0 0,-1 4 32 0 0,-2 2-32 0 0,-1-1 0 0 0,-1-1 64 0 0,-8-1 896 0 0,-13-1-864 0 0,-10-1-32 0 0,-9-1 32 0 0,-10 0-64 0 0,-6 0-64 0 0,-2 4-32 0 0,-3 2 32 0 0,-1-1 0 0 0,2 0 32 0 0,-2-2-32 0 0,1 3 0 0 0,-2 1 0 0 0,2-1 0 0 0,-3-2 32 0 0,1-1 0 0 0,-1-1-32 0 0,1-1 32 0 0,3-1-32 0 0,-1 0 0 0 0,1 0 0 0 0,-3-1 32 0 0,2 1-32 0 0,-2 0 0 0 0,-4 0 0 0 0,1 0-32 0 0,0 0 32 0 0,1-5 32 0 0,4-1-32 0 0,3 1 0 0 0,-1-4 32 0 0,1 0-32 0 0,1 2 0 0 0,2 1 0 0 0,2 3 32 0 0,6-4 0 0 0,1 1 96 0 0,1 0 128 0 0,0 2 672 0 0,2-3-736 0 0,9-1-32 0 0,11 2 160 0 0,8 1-224 0 0,8 2-64 0 0,5 2-32 0 0,3 0 32 0 0,5 1 0 0 0,3 0 0 0 0,3 0-32 0 0,5 5 32 0 0,3 1-32 0 0,-1 0 32 0 0,1-2 0 0 0,1-1 0 0 0,1-1-32 0 0,2-1 0 0 0,1 0 0 0 0,-4-1 0 0 0,0 0 32 0 0,0-1-32 0 0,1 1 0 0 0,-3-4 0 0 0,-1-2 32 0 0,2 0 0 0 0,-3 2 0 0 0,-4 0-32 0 0,-4 2 32 0 0,1 1 0 0 0,-2 1-32 0 0,-5-4 32 0 0,-5-2-32 0 0,0 1 0 0 0,-1 1 0 0 0,1 1-64 0 0,-8 1 32 0 0,-11 1 96 0 0,-6 5-32 0 0,-8 2-32 0 0,-5-1 32 0 0,-6 0-96 0 0,-2-2 64 0 0,-3 0 0 0 0,-1-2-32 0 0,0-1 32 0 0,-4-4 0 0 0,-6-2-32 0 0,0 0 32 0 0,1 1-32 0 0,2 2 0 0 0,-1 1 0 0 0,1 1 32 0 0,-3 0-32 0 0,1 1 0 0 0,-3 1 0 0 0,2-1 0 0 0,2 0 32 0 0,-1 0-32 0 0,0 0 32 0 0,3 0 0 0 0,3 1-32 0 0,1-6 32 0 0,2-1 0 0 0,1 1 0 0 0,0 0 32 0 0,1 2-32 0 0,0-3 0 0 0,0-1 0 0 0,8 1 96 0 0,12 2-128 0 0,11 5-32 0 0,9 3 32 0 0,5 1 0 0 0,5 3 32 0 0,2 2 0 0 0,6-3 32 0 0,0-1-32 0 0,0 2 32 0 0,3 0 0 0 0,4-1 0 0 0,-1-3 32 0 0,2 4 0 0 0,-1-1 0 0 0,0-1-32 0 0,3-1 0 0 0,3-2 0 0 0,2 3-32 0 0,1 0-32 0 0,-3 0 32 0 0,0-2-32 0 0,-4-1 0 0 0,-1-1 0 0 0,2-2 32 0 0,-2 1-32 0 0,0-1 32 0 0,-2-1 0 0 0,1 1 0 0 0,-2 0 0 0 0,-3 0 0 0 0,-3-1 0 0 0,-3 1 0 0 0,-2 0 0 0 0,-1 0 64 0 0,0 0-64 0 0,-1 0 32 0 0,0 0 0 0 0,0 0-64 0 0,0 0 32 0 0,-8 0 768 0 0,-8-4-608 0 0,-9-2-224 0 0,-9 1 64 0 0,-7 0-1696 0 0,-6 2-5728 0 0,-3 1-416 0 0,-2 1-896 0 0,4 1 8736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2:11:26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19764 5287 607 0 0,'0'-4'5536'0'0,"0"-6"-3136"0"0,0-6-384 0 0,0-4-288 0 0,0-3 1088 0 0,0 6-640 0 0,0 11-1440 0 0,0 11 96 0 0,0 8-416 0 0,0 7 256 0 0,0 4-384 0 0,0 3 0 0 0,0 1-32 0 0,0-1-32 0 0,0 1 32 0 0,5-1-64 0 0,1-1 160 0 0,-1 0-128 0 0,0 0 0 0 0,-2 0-32 0 0,-1-1 0 0 0,-1 1-32 0 0,-1 0 288 0 0,0-1-256 0 0,0 1 0 0 0,-5-1 192 0 0,-1 1-224 0 0,1-1 192 0 0,0 1 96 0 0,2 0-224 0 0,1-1 128 0 0,-4-4 352 0 0,0-9-5792 0 0,-4-8-6336 0 0,0-4 11424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2:11:26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17720 7913 351 0 0,'-4'-4'256'0'0,"-2"-6"-64"0"0,0-6-64 0 0,2-8-32 0 0,-3-5-64 0 0,-1-2-64 0 0,-3 0-128 0 0,0 1-96 0 0,-2 2-192 0 0,1 4 448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12T08:33:24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3299 5110,'-24'0,"-1"0,25 25,0-1,25 26,-25 0,24 24,1 0,0 1,0-1,0-24,-1-1,1 1,-25-25,25-25</inkml:trace>
  <inkml:trace contextRef="#ctx0" brushRef="#br0" timeOffset="872.91">3275 5135,'-25'-50,"50"25,-25-24,24 24,1 25,0 0,25 0,-26 25,1-1,0 26,-25 0,0-1,0 1,-25-1,0 1,1-25,-26 0,25-25,0 0,1 0,-1 0,0 0,50 0,0 24,-1-24,26 25,-25 0,24 0,1 0,-25 24,24-24,-24 0,25 0,-25-25,-1 24,1-24,0-24,-25-1,25 0,0-25,-25 1,0-26,24 26,-48-26,24 26,-25 24,25-25,-25 50,0 0,25 25,-25 0,1 25,24-1,0 1,24-1,-24 1,25-25,0 0,0-1,0-24,-1 25,26-50,-25 25,0-49,-1 24,1-25,-25 1,25-1,-25 1,0-1,0 25,0 0,-25 1,25 48,25 1,-25 0,25 0,0 0,0-1,-1 1,1 0,0 25,-25-26,25 1,-50 0,25 25,-25-26,0-24,25 25,-24 0,-1-25,25-25,0 0,25 1</inkml:trace>
  <inkml:trace contextRef="#ctx0" brushRef="#br0" timeOffset="1257.82">4143 5234,'25'0,"-25"-25,0 50,24 0,-24-1,25 26,0-25,0 0,0-1,-1 1,1 0,0-25,0 0,0 0,-1-25,1 0,-25 1,25-1,-25-25,-25 25,25-24,-25 24,25 0,-24 0,48 50,-24 0,25 0,-25 0,25 24,0-24,0 25,-1-26,1-24,0 25,0-50,0 25</inkml:trace>
  <inkml:trace contextRef="#ctx0" brushRef="#br0" timeOffset="1479.78">4564 4887,'-24'-50,"48"75,1 24,25 1,-25 0,24 24,-24 0,25-24,-26 24,1-24,0 0,0-26,-25 1,25 0</inkml:trace>
  <inkml:trace contextRef="#ctx0" brushRef="#br0" timeOffset="1736.25">4738 4887,'-25'-25,"25"0,25 50,0 24,0-24,24 25,-24-1,25 26,-26-26,1 1,25 0,-25-26,0 26,-1-25,-24 0,25-25</inkml:trace>
  <inkml:trace contextRef="#ctx0" brushRef="#br0" timeOffset="1928.79">4912 5110,'-25'0,"0"0,25-25,25 25,0-25,24 25,1-25,0-24,-1 24,1-25</inkml:trace>
  <inkml:trace contextRef="#ctx0" brushRef="#br0" timeOffset="2600.19">7144 3324,'0'-25,"25"50,25 24,-26 1,1 24,25-24,-25 24,-1-24,1 0,-25-1,25-24,-25 0,25-25,-50 0,0-25,0 0,1-24,-1-1,0-24,0-1,0 26,25-26,-24 26,48-1,-24 25,25 0,25 50,-25 0,24 0,1 24,-1 1,-24 0,0 24,0-24,0-1,-25-24,0 25</inkml:trace>
  <inkml:trace contextRef="#ctx0" brushRef="#br0" timeOffset="2753">7194 3597,'0'0,"-50"0,50-25,25 25,25-25,24 0,25-24,0-1</inkml:trace>
  <inkml:trace contextRef="#ctx0" brushRef="#br0" timeOffset="3423.92">10294 2828,'0'0,"-25"-25,25 50,-24-25,24 25,0 24,-25 1,25-1,0 1,0 0,0-1,25 1,-1-25,1-1,0 1,0 0,0-50,24 25,-24-25,0-24,0 24,0-25,-25-24,0 24,-25 1,0-1,0 1,-24 24,24 0,-25 0,25 25,0 0,1 25,24 0,24-25,-24 25,50-1,-25-24,25 25,-26-25,26 25,0 0,-26 24,1-24,0 25,0-1,-25 1,25 0,-25-1,24 1,-24-1</inkml:trace>
  <inkml:trace contextRef="#ctx0" brushRef="#br0" timeOffset="4111.79">6623 4936,'0'0,"0"-25,-25 1,1-1,48 50,-24-1,25 1,0 25,0 24,0-24,-1-1,26 1,-25 0,0-1,-1-24,1 25,0-50,-25 24</inkml:trace>
  <inkml:trace contextRef="#ctx0" brushRef="#br0" timeOffset="4384.75">6896 4837,'-25'-25,"50"50,0 0,24 24,-24-24,25 25,-25-1,24 1,-24 0,25-1,-50 1,25-25,-1-1,-24 1,25 0</inkml:trace>
  <inkml:trace contextRef="#ctx0" brushRef="#br0" timeOffset="4713.76">7343 4787,'-25'-25,"25"1,0-1,25 50,-1-1,1 1,25 25,-25 0,-1-1,1-24,0 25,0-1,0-24,-1 25,1-26,-25 1,25 0,-25 0</inkml:trace>
  <inkml:trace contextRef="#ctx0" brushRef="#br0" timeOffset="5177.12">7789 4961,'-25'0,"25"-25,0 50,0 0,25 0,0-1,-25 1,25 0,-25 0,24 0,1-25,25 24,-25-24,-1 25,1-50,0 25,0-24,0 24,-1-25,1-25,-25 25,25 1,-50-26,0 25,25-24,-49 24,24 0,-25 0,1 25,24-25,-25 25,26 0,-1 25,0-25,0 25,25 0,-25 0,25-1</inkml:trace>
  <inkml:trace contextRef="#ctx0" brushRef="#br0" timeOffset="6608.09">10195 4415,'-25'0,"25"25,25 0,0 0,-25 24,25-24,-1 0,1 24,0-24,-25 0,0 0,25 0,0-1</inkml:trace>
  <inkml:trace contextRef="#ctx0" brushRef="#br0" timeOffset="7039.42">10518 4465,'24'25,"-24"-1,25 1,-25 0,25 0,-25 0,25-1,0 1,-1-25,1 25,0-25,0 0,0-25,-1 25,1-25,0 1,-25-1,25 0,-25 0,0 0,-25 1,0-1,0 0,-24 0,24 25,-25-25,26 25,-1 0,0 0,0 25,0-25,25 25,-24 0</inkml:trace>
  <inkml:trace contextRef="#ctx0" brushRef="#br0" timeOffset="7385.7">11262 4217,'0'25,"24"-1,1 1,0 0,0 25,0-26,0 1,-1 0,1 0,-25 0,25 24,0-24,0-25,-25 25,24-25</inkml:trace>
  <inkml:trace contextRef="#ctx0" brushRef="#br0" timeOffset="7679.74">11584 4167,'0'-25,"0"50,25 0,-25 0,25 0,0 24,24-24,-24 25,0-1,0 1,-1-25,1 24,-25 1,25-25</inkml:trace>
  <inkml:trace contextRef="#ctx0" brushRef="#br0" timeOffset="8922.34">6797 5606,'-25'-25,"25"0,-25 25,25-25,0 50,25 0,-25 0,25 24,-25 1,25 0,-1 24,-24-24,0 24,25 1,-25-26,0 26,0-26,0 1,-25-1,25 1,0 0,0-26,0 1,0 0,0 0,0 0,-24-50</inkml:trace>
  <inkml:trace contextRef="#ctx0" brushRef="#br0" timeOffset="9152.31">6648 6400,'25'0,"0"24,-1-24,1 25,0-25,0 25,0-25,-1 0,1 25,0-50,0 25</inkml:trace>
  <inkml:trace contextRef="#ctx0" brushRef="#br0" timeOffset="9327.42">7094 6251,'0'25,"-24"-25,-1 24,25 1,-25-25,25 25,-25 25,0-26,1 1,24 0</inkml:trace>
  <inkml:trace contextRef="#ctx0" brushRef="#br0" timeOffset="10118.94">5829 7987,'0'0,"-24"0,24 25,-25-25,50 0,-1-25,1 0,0 0,25-24,-26-1,1 1,0-1,0 25,0-24,-25-1,0 25,-25 0,0 25,0 0,25 25,0 0,0 0,25-25,-25 25,25-1,0-24,24 25,-24 0,0-25,0 25,0-25,-1 25,1-25,-25 24,25-24,-50 25,0 0,1-25,-1 0,0-25</inkml:trace>
  <inkml:trace contextRef="#ctx0" brushRef="#br0" timeOffset="10310.89">6276 7590,'25'0,"0"0,-1 25,1-25,-25 25,25 24,25-24,-26 0,1 0,0 0,-25-1,25 1,0-25</inkml:trace>
  <inkml:trace contextRef="#ctx0" brushRef="#br0" timeOffset="10447.76">6276 7466,'-25'-25,"0"25,50 25,0-25</inkml:trace>
  <inkml:trace contextRef="#ctx0" brushRef="#br0" timeOffset="11007.64">6970 7541,'0'0,"0"-25,-24 25,-1 0,0 0,0 0,0 25,1-1,-1 1,50 0,-25 25,0-26,24-24,1 25,0-25,0 0,0 0,-1-25,1 1,0-1,-25 0,0 0,-25 0,25 1,-25 24,50 0,-25 24,25 1,0 25,24-25,-24-1,0 26,25-25,-25 24,-1-24,-24 0,25 25,0-26,-50 1,0 0,25 0,-24-25,-1 0,0 0,0-25,25 0,-25 0,25 1,-25-26</inkml:trace>
  <inkml:trace contextRef="#ctx0" brushRef="#br0" timeOffset="11416.94">7194 7516,'0'0,"0"-25,25 0,-1 50,1-25,0 25,25-25,-26 25,1 24,0-24,0 0,0 0,-25-1,-25-24,25-24,-25-1,25 0,0 0,0-24,0 24,0 0,0 0,25 25,0 0,-1 25,1 0,25 0,-25 24,-1-24,1 25,25-26,-25 1</inkml:trace>
  <inkml:trace contextRef="#ctx0" brushRef="#br0" timeOffset="12190.74">5829 8582,'0'0,"25"-24,-25-1,0 0,0 0,0 0,0 50,0 0,25 25,-25 24,0-24,0 24,25 0,-25-24,0 24,0-24,25 0,-25-1,0-24,0 0,0 0,-25 0</inkml:trace>
  <inkml:trace contextRef="#ctx0" brushRef="#br0" timeOffset="12383.8">5730 9128,'25'25,"0"-25,0 0,24 25,-24-25,0 0,24 0,-24-25,0 25</inkml:trace>
  <inkml:trace contextRef="#ctx0" brushRef="#br0" timeOffset="12537.5">6127 9004,'-25'25,"0"0,25 0,-24-1,-1 26,0-25,0 0,25-1</inkml:trace>
  <inkml:trace contextRef="#ctx0" brushRef="#br0" timeOffset="13215.99">4887 9971,'0'-24,"-25"-1,0 0,50 25,-25 25,25 24,0-24,-1 25,1 0,0-1,0 1,-25-1,25-24,0 0,-25 25,24-26,1 1,-50-25</inkml:trace>
  <inkml:trace contextRef="#ctx0" brushRef="#br0" timeOffset="14193.08">5259 9525,'25'25,"-25"0,0-1,0 1,25 0,-25 25,-25-26</inkml:trace>
  <inkml:trace contextRef="#ctx0" brushRef="#br0" timeOffset="14600.92">4217 9723,'-25'0,"25"25,0 0,0 0,0 0,25-1,0 1,0 0,0 0,24-25,1 25</inkml:trace>
  <inkml:trace contextRef="#ctx0" brushRef="#br0" timeOffset="15175.74">6053 10244,'24'0,"1"-24,25 24,0-25,-1 0,26 0,-1 25,0-25,-24 1,24-1,-49 25,25 0</inkml:trace>
  <inkml:trace contextRef="#ctx0" brushRef="#br0" timeOffset="15480.98">6400 9897,'0'0,"25"0,0 0,-1 0,26 0,0 25,-26-25,1 25,25-25,-25 24,-1 1,-24 25,25-25,-50 24,1 1,24-25,-25 24,25-24,-25-25</inkml:trace>
  <inkml:trace contextRef="#ctx0" brushRef="#br0" timeOffset="15728.5">7194 10021,'25'0,"-1"0,1-25,25 25,-1-25,1 25,0-24,-26 24,1-25</inkml:trace>
  <inkml:trace contextRef="#ctx0" brushRef="#br0" timeOffset="16496.87">7591 9699,'0'0,"0"-25,24 50,1-1,0 1,0 0,0 0,-1 24,1-24,0 0,0 0,0 0,-1-1,-24 1,25-50,-25 1,0-1,0 0,0 0,-25-24,25 24,0-25,0 25,0 1,0-1,25 25,0 0,0 25,0-1,-1 1,1-25,0 25,0-25,0 25,-1-25,1 0,0-25,0 25,0-25,0 25,-1-25,1 1,0-26,0 25,-25 0,25 1,-25-1,-25 0,0 25,25-25,-25 25,0 0,25 25,-24-25,-1 25,25 0,-25-1,25 1,25 0,-25 25,25-26,-25 1,24 0,1 0,25-25,-1 0,-24 0,25-25,-1 25,-24-25,0 0</inkml:trace>
  <inkml:trace contextRef="#ctx0" brushRef="#br0" timeOffset="18231.44">5085 11361,'25'0,"-50"0,25-25,-24 50,-1-25,0 24,0 1,25 0,-25 25,0-26,25 1,0 25,25-25,0 24,-25-24,25 25,0-26,24 1,-24-25,0 25,0-25,24 0,-24-25,0 25,0-25,0 25,-1-24,1-1,-25-25,25 25,-50 1,25-1,-25 0,25-25,-24 26,-26-26,25 25,0 0,1 1,-1 24,0-25,0 25,0 25,1-25,24 24,-25-24</inkml:trace>
  <inkml:trace contextRef="#ctx0" brushRef="#br0" timeOffset="18504.3">5408 10964,'0'24,"25"-24,-25 25,24 0,-24 0,25-25,-25 25,0-1</inkml:trace>
  <inkml:trace contextRef="#ctx0" brushRef="#br0" timeOffset="18896.09">4540 11261,'-25'-24,"25"48,25-24,-25 25,24 0,26 0,-25 0,0-1,-1-24</inkml:trace>
  <inkml:trace contextRef="#ctx0" brushRef="#br0" timeOffset="19503.03">6326 11609,'-25'0,"25"24,49-48,-24 24,25 0,24-25,1 25,-1-25,0 25,-24 0,24-25,-49 25,25-25,-25 25</inkml:trace>
  <inkml:trace contextRef="#ctx0" brushRef="#br0" timeOffset="19760.39">6772 11361,'25'-25,"0"25,24 0,1 25,-25-25,24 0,1 24,-25 1,-1 0,1 25,-25-26,0 26,-25-25,1 24,-1 1,0-25,0 0</inkml:trace>
  <inkml:trace contextRef="#ctx0" brushRef="#br0" timeOffset="20199.21">7764 11013,'0'-25,"25"50,0 0,-25 0,25 0,-1-1,-24 26,25-25,-25 25,25-1,-25-24,0 25,25-26,-25 1,0 0,0 0</inkml:trace>
  <inkml:trace contextRef="#ctx0" brushRef="#br0" timeOffset="20407.72">7690 11261,'0'0,"0"-24,25 24,-1-25,1 25,25-25,-1 25,1-25,0 25,-1-25,1 0</inkml:trace>
  <inkml:trace contextRef="#ctx0" brushRef="#br0" timeOffset="21105.14">8236 11013,'24'0,"-24"25,25-25,-25 25,25-25,-25 25,25-1,0 1,-25 0,0 0,24 0,-24 0,25-1,-25-48,0-1,25 0,-25 0,0 0,0 0,0 1,25-1,-25 0,0 0,0 0,25 25,-1 25,1 0,0 0,0 0,0-1,-1-24,1 0,0 0,0 0,0 0,-1-24,26 24,-25-25,0 25,-1-25,1 0,0 0,0 1,0-1,-50 0,0 25,25-25,-25 25,0 0,1 0,-1 25,0-25,25 25,-25 0,25-1,0 1,25 0,0 0,-25 0,25-25,-1 24,26-24,0-24,-1 24,1-25</inkml:trace>
  <inkml:trace contextRef="#ctx0" brushRef="#br0" timeOffset="33121.01">7467 5531,'0'-24,"24"48,1-24,0 0,0 0,0 25,-1-25,1 25,25 0,-25-25,-1 25,1-1,25-24,-25 0,-1 25,26-25,-25-25,0 25,24 0,-24-24,25-1,-26 0,1 0,25 0,-25 1,0-1,-1 25,1-25,0 25,25 0,-26 0,1 25,0-25,25 0,-1 25,-24-25,25 24,-1-24,-24 0,25 0,-26 0,1-24,0 24,25-25,-26 0,26 0,-25 0,0 1,24-1,-24 0,25 25,-26-25,26 25,-25 0,24 0,1 25,0-25,-1 0,1 25,0-25,-26 25,26-25,0-25,-26 25,26-25,-25 25,24-25,-24 0,25 1,-25-1,-1 0,26-25,-25 50,0-24,-1 24,1-25,0 50,0-25,0 0,24 24,-24-24,0 25,24 0,-24-25,0 25,25-25,-25 0,-1 0,1 0,0-25,25 25,-26-25,1 0,25 1,-25-1,-1 0,1 25,0-25,0 25,0 0,-1 0,1 25,0-25,25 0,-26 0,26 0,-25 0,24 0,1 0,-25 0,24-25,-24 25,0-25,0 1,0 24,-1-25,1 0,0 25,-25-25,25 25,0 0,0 0,-1 25,1-25,25 0,-25 25,-1-25,26 0,-25 0,0 0,-1 0,1 0,25 0,-25-25,-25 0,24 25,1-25,0 1,0 24,0-25,-1 0,1 25,0 0,0 0,0 0,24 0,-49-25</inkml:trace>
  <inkml:trace contextRef="#ctx0" brushRef="#br0" timeOffset="38215.31">10071 5680,'0'25,"25"-25,0 25,-25 0,24-1,-24 1,25 0,0 0,0 0,-25 24,25-24,-1 25,1-25,0-1,-25 26,25-25,-25 0,25-1,-25 26,25-25,-1 0,-24-1,25 1,-25 0,25 0,-25 0,25-1,-25 1,25 0,-25 0,24 0,1-25,-25 24,25-24,0 0,0-24,24 24,1 0,-1-25,1 0,0 25,-1-25,-24 25,25 0,-26-25,1 25</inkml:trace>
  <inkml:trace contextRef="#ctx0" brushRef="#br0" timeOffset="38544.48">10865 6300,'25'0,"-1"-24,1 24,0 0,0 0,0 24,24-24,-24 25,0-25,0 25,-1 25,1-26,0 26,-25-25,0 24,0-24,-25 25,25-25,-25 24,-24-24,24-25</inkml:trace>
  <inkml:trace contextRef="#ctx0" brushRef="#br0" timeOffset="39440.05">12130 6276,'-25'0,"50"0,0 0,24 24,-24 1,0-25,0 25,-1 0,1 0,-25-1,25 1,-25 0,-25-25,25 25,-25-50,25 0,-24 0,24 1,-25-1,25 0,0-25,0 26,25 24,-25-25,24 25,1-25,0 50,0-25,24 0,-24 25,25-25,-25 24,0 1,-1 0,-24 0,-24-25,24-25,-25 0,25 0,0 1,25-1,-25 0,0 0,24 0,1 1,0 24,0 24,0-24,-1 25,1 0,0 0,0 0,0-1,-25 1,24 0,1-25,-25 25,25-50</inkml:trace>
  <inkml:trace contextRef="#ctx0" brushRef="#br0" timeOffset="40463.78">13072 6176,'0'-24,"-24"24,24-25,-25 25,0-25,0 25,0 0,1 25,-1 0,25-1,-25 1,25 0,0 0,0 0,25-1,-25 1,25-25,-1 0,1 0,0 0,0-25,0 1,-25-1,24 0,-24 0,-24 25,24-25,-25 25,50 25,-1-25,-24 25,25 0,-25 0,25-25,0 24,0-24,-1 0,1-24,25 24,-25 0,24-25,-24 0,25 0,-26 0,1 1,-25-1,0 0,-25 0,1 0,-1 25,0 0,0 0,0 25,1-25,24 25,-25 0,50 0,-25-1,24 1,1 0,0-25,-25-25,25 25,0-25,-1 25,1-24,0-1,-25 0,0 50,0 0,25-1,0 1,-25 25,25-1,-1 1,1 0,0-1,25 1,-26-1,1-24,-25 25,25-25,-25-1,0 1,-25 0,25 0,-49-25,24 25,-25-25,1 24,-1-24,0-24,25 24,-24 0,24-25,25 0,-25 0,50 0,0 1,0-26,-1 25,1-24,25 24,-25-25</inkml:trace>
  <inkml:trace contextRef="#ctx0" brushRef="#br0" timeOffset="41113.58">14213 6251,'-24'0,"-1"0,50 0,-1 0,1 0,0 0,25-25,-1 25,1-25,-1 0,1 25,0-24,-25-1,-1 25,1-25</inkml:trace>
  <inkml:trace contextRef="#ctx0" brushRef="#br0" timeOffset="41360.74">14461 6028,'25'24,"25"-24,-25 25,0-25,-1 25,1 0,0 0,0-1,-50 1,25 25,-25-1,0 1,1 0,-1-1,0-24</inkml:trace>
  <inkml:trace contextRef="#ctx0" brushRef="#br0" timeOffset="42376.89">15578 5606,'-25'0,"0"0,25-25,25 0,24 25,-24-25,0 25,25 25,-25-25,-1 25,26 0,-50 0,25-1,-25 26,-25-25,25 24,-25-24,0 25,1-25,-1 0,0-25,0 24,0-24,0-24,1 24,-1-25,25 0,25 0,-1 25,1 0,0 0,25 0,-25 0,24 25,-24 0,0-25,0 25,-1-1,1 1,0-25,0 0</inkml:trace>
  <inkml:trace contextRef="#ctx0" brushRef="#br0" timeOffset="42664.67">15826 5159,'25'25,"-25"0,24 0,-24 0,25 24,0-24,-25 25,25-1,0-24,-25 0</inkml:trace>
  <inkml:trace contextRef="#ctx0" brushRef="#br0" timeOffset="43247.9">16347 5829,'24'-25,"1"0,0-24,-25 24,25-25,0 1,-1 24,1-25,0 26,-50 24,25 24,0 1,0 0,0 0,0 0,25-25,0 24,0 1,-1 0,1-25,0 0,-25 25,0 0,0-1,-25-24,25 25,-25 0,1-25,24 25,-25-25,0 0,0 0</inkml:trace>
  <inkml:trace contextRef="#ctx0" brushRef="#br0" timeOffset="45032.75">17140 5680,'25'-25,"0"1,-25-1,25 25,-25-25,-25 25,25 25,-25 0,25-1,-25 1,25 0,0 0,25 0,-25-1,25 1,0 0,24-25,-24 25,25-50,-1 25,-24-25,0 25,25-25,-26 1,-24-1,25 0,-25 0,-25 25,50 25,-25 0,25 0,0-1,0-24,-1 0,1 0,0-24,0 24,0-25,0 0,-1 0,-48 0,24 1,-25 24,0-25,-25 25,25-25,1 25,-1 25,0-25,50 0,0 0,-1-25,1 25,0-25,25 25,-25-25,-1 25,26-24,-25 24,24 0,-24 0,25 24,-1-24,-24 25,25 0,-25 0,-1-25,-24 25,25-1,-25-48,0-1,0 0,25 0,-25 0,25 25,-25-24,25 24,-1 0,1 0,0 24,0-24,0 25,-1 0,1-25,-25 25,25-25,-50 0,25-25,25 0,-25 0,0 1,0-1,0 0,25 25,-25-25,25 25,-1 25,1 0,0-25,-25 25,25-25,0 24,-1-24,1 0,0 0,0 0,-25-24,25-1</inkml:trace>
  <inkml:trace contextRef="#ctx0" brushRef="#br0" timeOffset="45462.88">18802 5308,'-25'-25,"25"50,25 0,-25 25,25-1,-25 1,25-1,0 26,0-26,-1 1,1-25,0 24,-25-24,25-25,-25 25,-25-50,0 25,0-25,1 1,-1-26,0 0,0 1,25-1,-25 1,25-1,0 0,25 26,-25-1,25 0,0 0,0 25,-1 0,1 0,0 25,0 0,-50 0,0-1,0 1,1 0,-1 0,25 0,-25-25,0-25</inkml:trace>
  <inkml:trace contextRef="#ctx0" brushRef="#br0" timeOffset="45631.64">19323 5333,'0'0,"25"0</inkml:trace>
  <inkml:trace contextRef="#ctx0" brushRef="#br0" timeOffset="48655.67">16247 6598,'-24'0,"24"25,0 0,-25-1,25 1,0 25,25-1,-25-24,0 25,24 0,-24-1,25-24,-25 25,25-26,0 1,0-25,-1 25,1-50,0 25,0-25,0 25,-25-24,24-1,1 0,-25 0,-25 0,25 1,-24-26,-1 25,25 0,-25-24,-25 24,26 25,-1-25,0 0,0 25,0 0,1 0,-1 0,0 0,25 25</inkml:trace>
  <inkml:trace contextRef="#ctx0" brushRef="#br0" timeOffset="49392.36">16719 6573,'25'-25,"-50"50,25 0,0 0,0 0,25-1,-25 1,24 25,-24-25,25-1,-25 26,25-25,0 0,0 0,-1-25,1 24,0-24,0 0,0 0,-1 0,1-24,0-1,-25 0,25 0,-25 0,-25 0,25 1,-25-26,25 25,-25-24,1 24,-1 0,0-25,25 26,-25 24,0-25,1 0,-1 0,0 25,0 25,0-25,1 25,-1 0,0-25,25 24,-25 1,25 0</inkml:trace>
  <inkml:trace contextRef="#ctx0" brushRef="#br0" timeOffset="50201.53">17314 6400,'0'-25,"0"50,25-25,0 24,-25 1,24 25,1-1,0-24,0 25,0-1,-1 1,1 0,-25-1,25-24,0 25,-25-25,25-1,-25 1,24-25,-24 25,25-25,-25 25,0-50</inkml:trace>
  <inkml:trace contextRef="#ctx0" brushRef="#br0" timeOffset="51496.12">18554 6375,'-25'0,"1"25,24-1,0 1,0 0,0 25,24-26,-24 26,25-25,-25 24,25-24,0 0,0 0,-1 0,1-25,0 24,0-48,0-1,-1 25,-24-25,25 0,0 0,-25 1,0-26,0 25,-25 0,25-24,-25 24,1 0,24-24,-25 24,0 25,25-25,-25 0,0 25,1 0,-1-25,0 25,25 25,-25-25,0 0,1 0,24 25,-25-25,50 0</inkml:trace>
  <inkml:trace contextRef="#ctx0" brushRef="#br0" timeOffset="51903.03">18976 6251,'-25'0,"50"0,-25 25,25-1,0 26,-25-25,24 24,-24 1,25 0,-25-26,25 26,0-25,-25 0,25-1,-25 1,24-25,-24 25</inkml:trace>
  <inkml:trace contextRef="#ctx0" brushRef="#br0" timeOffset="52495.18">19472 6300,'0'0,"-25"25,0-25,25 25,0 0,0 0,0-1,0 1,0 25,25-25,-25 24,25-24,0-25,-25 25,25 0,-1-25,1-25,0 25,0 0,0-25,-1 25,1-25,-25 0,25 1,0-1,-50 0,25 0,0 0,-25 1,0-1,25 0,-24 0,-26 25,25-25,0 25,1-24,-1 24,0 0,0 0,0 0,1 24,-1 1</inkml:trace>
  <inkml:trace contextRef="#ctx0" brushRef="#br0" timeOffset="53088.48">19968 6226,'0'25,"25"0,0-1,-25 1,0 0,25-25,-1 25,1 0,-25-1,25-24,0 0,0 25,-1-25,-24-25,25 25,0 0,-25-24,25-1,-25 0,25 25,-25-25,0 0,0 1,-25-1,25 0,-25 25,25-25,-25 0,0 25,1-24,-1 24,0-25,0 25,0 0,1 0,-1 25,0-25,0 0,25 24,-25-24,1 25,-1 0,25 0,0 0</inkml:trace>
  <inkml:trace contextRef="#ctx0" brushRef="#br0" timeOffset="54119.02">17959 7516,'-25'0,"0"0,50 25,-25-1,25 1,-25 25,25-25,-25 24,25 1,-25-25,24 24,1-24,0 25,-25-26,25 1</inkml:trace>
  <inkml:trace contextRef="#ctx0" brushRef="#br0" timeOffset="54328.61">17835 7789,'0'0,"-25"0,50 0,0 0,24-25,26 25,-1-25,1 0,-1 0,25 1,-24-26</inkml:trace>
  <inkml:trace contextRef="#ctx0" brushRef="#br0" timeOffset="54872.07">20216 7119,'25'25,"0"0,-25-1,25 1,-25 25,24-25,-24 24,25-24,-25 0</inkml:trace>
  <inkml:trace contextRef="#ctx0" brushRef="#br0" timeOffset="55656.28">16322 8979,'-25'0,"50"0,0-25,-1 25,1 0,0-24,49 24,-24-25,24 25,26-25,24 0,25 0,24 1,26-1,-1-25,1 25,24-24,0-1,-25 1,1-1,-1 0,1 26,-1-26,-24 0,-1 26,-24-26,0 25,-25-24,0 24,0 0,-25 0,-24 0,-1 1,-24 24,-25 0,-1-25,1 25</inkml:trace>
  <inkml:trace contextRef="#ctx0" brushRef="#br0" timeOffset="56399.33">17364 9252,'0'0,"-25"-25,0 25,0-24,0 24,1 0,-1 0,0 0,0 24,0 1,25 0,-24 0,24 24,0-24,0 25,24-1,-24-24,25 0,0 0,0 0,24-25,-24 0,25 0,-25-25,24 0,-24 0,0 0,-25-24,25 24,-25-25,-25 26,25-1,-25 0,0 0,0 0,-24 1,24 24,0-25,0 25,1 25,48-25</inkml:trace>
  <inkml:trace contextRef="#ctx0" brushRef="#br0" timeOffset="56870.5">17909 9079,'-24'24,"24"1,0 0,0 0,24 0,1-1,-25 1,0 0,25 0,0 0,0-25,-1 24,1-48,0 24,0 0,0-25,-25 0,24 0,-48 0,24 1,-25-1,0 0,0 0,0 0,1 25,-1-24,0 24,0 0,-24 0,24 0,0 0,25 24,-25-24</inkml:trace>
  <inkml:trace contextRef="#ctx0" brushRef="#br0" timeOffset="57398.63">18480 8880,'-25'0,"25"25,25 0,-25-1,0 1,25 0,-25 25,24-25,-24 24,25 1,-25-25,25 24,-25-24,25 0,-25 0,25-1,-25 1</inkml:trace>
  <inkml:trace contextRef="#ctx0" brushRef="#br0" timeOffset="58071.83">19150 8954,'0'0,"-25"-24,0 24,0 0,25 24,-25-24,1 25,24 0,0 0,0 0,24 0,1 24,-25-24,25 0,0-25,24 25,-24-25,25 0,-25-25,24 25,-24-25,0 0,0 0,-25 1,24-1,-48 0,24 0,-25 0,0 0,0 1,-24 24,-1-25,25 25,0-25,1 25,-1 25,0-25,0 0,50 25,0-25</inkml:trace>
  <inkml:trace contextRef="#ctx0" brushRef="#br0" timeOffset="58407.17">19720 8706,'0'-24,"25"48,0 1,-1 0,-24 25,25-26,0 1,0 25,-25-25,25-1,0 1,-25 0,24 0,-24 0,25 0,-25-1</inkml:trace>
  <inkml:trace contextRef="#ctx0" brushRef="#br0" timeOffset="58944.08">20216 8706,'-25'0,"25"25,-24-25,24 25,0 0,0 0,24-1,-24 1,0 0,25 0,-25 0,25-1,0 1,0-25,-1 0,-24-25,25 25,0-24,0 24,0-25,-25 0,24 0,-48 0,24 1,-25 24,25-25,-25 0,0 0,0 25,-24-25,24 25,0-24,0 24,1 24,-1-24,25 25</inkml:trace>
  <inkml:trace contextRef="#ctx0" brushRef="#br0" timeOffset="59215.75">20638 8458,'25'25,"-1"25,1-25,0 24,-25-24,25 25,0-1,-1 1,-24-1,25-24</inkml:trace>
  <inkml:trace contextRef="#ctx0" brushRef="#br0" timeOffset="61031.32">16396 10195,'25'25,"0"-50,24 25,1 0,24-25,26 25,-1-25,25 0,0-24,50 24,-1-25,1 1,0-1,24 0,-24 1,-26 24,26-25,0 1,-26-1,26 25,0-24,-25 24,24 0,-24 0,-25-24,0 24,0 0,-25 0,-24 1,-1 24,1-25,-26 0,1 0,-1 25,1-25,-25 25,24-24</inkml:trace>
  <inkml:trace contextRef="#ctx0" brushRef="#br0" timeOffset="61688.35">18902 9872,'-25'25,"50"25,-25-26,0 26,24 0,-24-1,25 26,0-26,-25 1,25-25,-25 24,0-24,25 0,-25 0,0 0,0-1,-25-24,0 0</inkml:trace>
  <inkml:trace contextRef="#ctx0" brushRef="#br0" timeOffset="61896.82">18802 10344,'25'24,"0"-24,0 25,0 0,-1-25,1 0,0 0,25 0,-26 0</inkml:trace>
  <inkml:trace contextRef="#ctx0" brushRef="#br0" timeOffset="62104.53">19323 10269,'-25'-25,"1"25,-1 25,25 0,-25 0,25 0,0-1,0 1,0 0,-25-25,25 25</inkml:trace>
  <inkml:trace contextRef="#ctx0" brushRef="#br0" timeOffset="64967.58">19745 10517,'-25'-25,"0"25,25-24,-25 24,1 0,-1 24,0-24,25 25,-25-25,50 25,-25 0,25-25,0 25,-1-25,1 24,0-24,0 0,24 0,-24 0,0 0,0 25,0-25,0 25,-25 0,-25-25,0 25,0-25,0 0,0 0,25-25,-24 25,24-25,24 0,-24 0,25 1,0-1,0 0,0 0,0 0,-1 1</inkml:trace>
  <inkml:trace contextRef="#ctx0" brushRef="#br0" timeOffset="65311.14">20142 10344,'25'24,"-25"1,24 0,-24 0,0 0,0-1,0 1,0 0,0 0,0 0,0-1,0 1,25-25,0 0,0-25,0 25,-1-24,1 24,0-25</inkml:trace>
  <inkml:trace contextRef="#ctx0" brushRef="#br0" timeOffset="65545.09">20315 10468,'25'24,"-25"1,25 0,-25 0,25 0,0 24,-25-24,24-25,-24 25,25 0,-25-1</inkml:trace>
  <inkml:trace contextRef="#ctx0" brushRef="#br0" timeOffset="66055.92">20638 10368,'0'-24,"0"-1,25 0,-1 0,1 50,0-25,0 0,-25 25,25-25,-1 25,-24-1,-24 1,24 0,0 0,-25 0,25-1,-25 1,50-25,0 0,-25-25,24 25,1 0,0-24,0 24,0-25,0 25</inkml:trace>
  <inkml:trace contextRef="#ctx0" brushRef="#br0" timeOffset="66336.2">21084 10145,'-24'0,"48"0,1 25,-25 0,25 24,-25-24,25 25,-25-25,25-1,-25 1,0 0</inkml:trace>
  <inkml:trace contextRef="#ctx0" brushRef="#br0" timeOffset="67175.8">18529 10765,'0'-25,"25"50,0 0,-25 0,25 0,0 24,-25-24,0 0,24 0,-24-1,25-24,-25 25,0 0,25-25</inkml:trace>
  <inkml:trace contextRef="#ctx0" brushRef="#br0" timeOffset="67654.75">18777 10716,'0'24,"0"1,0 0,25 0,-25 0,25-1,-25 1,0 25,25-25,0-1,-25 1,25 0,-1 0,1-25,0 0,0-25,-25 0,0 0,-25 1,0-1,0 25,1 25,-1-25,25 24,-25-24,0 25</inkml:trace>
  <inkml:trace contextRef="#ctx0" brushRef="#br0" timeOffset="70209.59">16347 12254,'0'0,"0"24,-25-24,25 25,0 0,25-50,-1 25,1-25,0 25,25-24,-1-1,-24 25</inkml:trace>
  <inkml:trace contextRef="#ctx0" brushRef="#br0" timeOffset="70400.03">16347 12477,'0'0,"0"25,0-1,24-24,1 0,25 0,-25-24,24 24,1-25,-25 25,24-25</inkml:trace>
  <inkml:trace contextRef="#ctx0" brushRef="#br0" timeOffset="71553.15">17413 12129,'0'-24,"0"48,25-24,-25 25,25 25,-25-25,25 0,-1 24,1 1,0-25,0 24,0-24,-25 0,24 0,-24-1,25-24,-25 25,25-25</inkml:trace>
  <inkml:trace contextRef="#ctx0" brushRef="#br0" timeOffset="72014.85">17810 12005,'0'-24,"0"-1,0 50,0-1,-25 1,25 0,25 25,-25-1,0-24,0 25,25-1,-25-24,50 0,-26 0,1 0,0-1,25-24,-26 0,26 0,-25 0,0-24,-1 24,1-25,0 0,-25 0,-25 25,-24-25,24 50,-25-25,25 0,-24 25,24 0,-25-25,26 25,24-1,-25-24,25 25</inkml:trace>
  <inkml:trace contextRef="#ctx0" brushRef="#br0" timeOffset="72351.45">18405 12030,'25'25,"0"25,0-26,0 1,-25 0,24 25,-24-25,25 24,-25-24,25 0,-25 0,0-1,25-24</inkml:trace>
  <inkml:trace contextRef="#ctx0" brushRef="#br0" timeOffset="72552.8">18381 12303,'24'-25,"1"25,0-24,25 24,-26 0,26-25,-25 0,24 0</inkml:trace>
  <inkml:trace contextRef="#ctx0" brushRef="#br0" timeOffset="73063.39">18976 11931,'-25'0,"25"-25,0 0,0 50,0 0,25 0,-25 0,0-1,25 26,-25-25,0 24,0-24,0 0,0 0,0 0,0 0,25-25,-25-25,24 0,1 25,0-25,0 25,0 0,-1-25,1 25,0-25,0 25,0 0,-1 0</inkml:trace>
  <inkml:trace contextRef="#ctx0" brushRef="#br0" timeOffset="73313.25">19100 11981,'-25'0,"25"24,25 1,-25 0,25 25,-25-26,25 1,-1 25,-24-25,25 24,-25-24,25 25,-25-25,25-25,-25 24</inkml:trace>
  <inkml:trace contextRef="#ctx0" brushRef="#br0" timeOffset="73743.02">19571 11782,'-25'-25,"25"1,-24-1,48 50,1-1,-25 1,25 25,0-25,0 24,-25-24,24 25,1-26,0 1,0 0,-25 25,25-26,-1-24,-24 25,25 0</inkml:trace>
  <inkml:trace contextRef="#ctx0" brushRef="#br0" timeOffset="74002.05">19546 12055,'0'0,"25"0,-25-25,25 25,25 0,-26-25,1 25,25 0,-25-24</inkml:trace>
  <inkml:trace contextRef="#ctx0" brushRef="#br0" timeOffset="74513.09">20266 11708,'0'0,"-25"-25,25 0,25 25,-25 25,25 25,-1-1,1 1,-25-1,25 1,0 24,-25-24,25 0,-1-1</inkml:trace>
  <inkml:trace contextRef="#ctx0" brushRef="#br0" timeOffset="74968.33">20886 11733,'-25'0,"0"24,25-48,25 24,25 0,-25-25,24 0,1 25,-25-25,24 0</inkml:trace>
  <inkml:trace contextRef="#ctx0" brushRef="#br0" timeOffset="75160.62">21035 11807,'0'0,"-25"25,0 0,50-25,0-25,0 25,24-25,1 0,-1 25,1-25</inkml:trace>
  <inkml:trace contextRef="#ctx0" brushRef="#br0" timeOffset="75681.03">21828 11509,'-24'0,"24"-24,-25 24,25-25,0 0,25 0,-25 0,24 25,1 0,-25-24,25 48,0-24,0 0,-1 25,-24 0,25 0,-25 0,25 24,-25-24,-25 0,25 24,-25-24,1 25,24-25,-25-25,0 24,0 1,0 0,50-25,0-25,0 25,24 0,-24 0,25-25,-25 25,24-24,-24 24,0-25,25 25,-26-25,1 0</inkml:trace>
  <inkml:trace contextRef="#ctx0" brushRef="#br0" timeOffset="75960.98">22275 11261,'-25'0,"25"-24,0 48,0 1,25 25,-25-25,25 24,0 1,-25-1,24 1,1 0,-25-26,25 26,-25-25,25 0,-25-1</inkml:trace>
  <inkml:trace contextRef="#ctx0" brushRef="#br0" timeOffset="77473.33">7144 10641,'25'0,"0"0,24-25,1 25,24-24,26-1,-1 0,0 0,25 0,0-24,0 24,-25 0,1 0,-26 1,-24-1,-1 0</inkml:trace>
  <inkml:trace contextRef="#ctx0" brushRef="#br0" timeOffset="77776.92">7467 10740,'24'0,"1"0,0 0,25-24,-1 24,26-25,-1 0,0 0,1 0,24 1,-49-1</inkml:trace>
  <inkml:trace contextRef="#ctx0" brushRef="#br0" timeOffset="80224.63">11956 12948,'-25'0,"1"25,-1 0,50-25,-1 0,26-25,-25 25,24-25,-24 25,25-25,-1 0,-24 1,25 24,-25-25,-1 25,1-25,0 25,0-25,0 25</inkml:trace>
  <inkml:trace contextRef="#ctx0" brushRef="#br0" timeOffset="80887.95">12651 12477,'-25'-25,"25"0,25 0,-25 1,25 24,-1-25,1 25,25-25,-25 25,24 25,-24-25,25 25,-26 24,1-24,-25 25,0-1,-25 1,25-1,-24-24,-1 25,0-1,0-24,0 0,1 0,-1-25,0 0,0 0,0-25,1 0,24 0,-25 1,50 24,-25-25,0 0,24 25,1-25,0 25,0 25,0-25,-1 25,26-25,0 25,-26-25,26 24,-25-24,24 25,-24 0,0-25,0 25,0-25,-1-25,1 0</inkml:trace>
  <inkml:trace contextRef="#ctx0" brushRef="#br0" timeOffset="81136.27">13221 12402,'0'0,"0"-24,0-1,0 50,25-1,-25 1,25 0,0 0,-1 24,1-24,0 0,-25 25,25-26,-25 26,25-25,-25 24,0-24</inkml:trace>
  <inkml:trace contextRef="#ctx0" brushRef="#br0" timeOffset="82824.37">12924 13246,'-50'25,"75"-50,24 25,1-25,0 25,24-25,0 0,-24 25,24-25,1 1,-26-1,1 0,0 25,-1-25,1 0,0 1,-26-1,26 0,-25 25,0-25,-1 0,1 25,-25-24,25 24,-25-25,0 0,0 0,25 0,-50 1,25-1,0-25,0 1,-25 24,0-25,25 1,-24-1,-1 0,-25 1,25-1,1 1,-1 24,0-25,0 25,0 0,1 1,-1-1,0 0,0 0,0 0,0 1,1-1,-1 0,0 25,25-25,-25 25,0 0,1 0,-26 25,25-25,-24 25,-1-25,0 25,1-1,-26-24,26 25,-26 0,26 0,-26 0,26-1,-1 1,-24 0,24 0,0 0,-24 0,24-1,26 1,-26-25,0 25,1 0,24 0,0-25,-24 24,24-24,-25 25,25-25,-24 0,24 25,-25-25,26 0,-1 25,0-25,0 0,25 25,-25-25,25 24,0 1,0 0,25 0,-25 0,25-1,-25 26,25 0,0-26,-25 26,49 0,-24-1,0 1,0 24,-1-49,1 25,0-1,0 1,0 0,-25-26,24 26,1-25,-25 0,25 24,-25-24,25-25,-25 25,0 0,25-25,-25 24,24-24,-24-24,25 24,0-25,0 25,0 0,-1-25,26 25,0-25,-1 25,1 0,0-25,-1 1,26 24,-26-25,26 0,-1 25,0-25,-24 0,0 25,-1-24,1 24,-25 0,24-25,-24 25,0 0,0 0,-1 0,-48-25,-1 25</inkml:trace>
  <inkml:trace contextRef="#ctx0" brushRef="#br0" timeOffset="82974.98">13345 13221,'0'0,"-25"0</inkml:trace>
  <inkml:trace contextRef="#ctx0" brushRef="#br0" timeOffset="96752.27">9897 10418,'0'25,"0"0,0 24,0-24,0 0,25 24,0 1,-25 24,25-24,-25 0,25 24,-1-24,1-1,25-24,-25 25,-1-26,26 1,-25 0,0-25</inkml:trace>
  <inkml:trace contextRef="#ctx0" brushRef="#br0" timeOffset="97616.88">10443 10592,'0'-25,"-25"25,25-25,0 0,0 50,25-25,-25 50,25-26,0 1,-25 25,25-1,-1-24,-24 25,25-25,-25-1,25 1,-25 0,0-50,0 0,0 1,25-1,0 0,-25 0,49 0,-24 1,0 24,24-25,-24 25,0 0,25 0,-26 25,1-1,-25 1,-25-25,1 25,-1 0,0 0,-25-1,1 1,24 0,-25-25,26 25,-26-50,25 25,25-25,-25 25</inkml:trace>
  <inkml:trace contextRef="#ctx0" brushRef="#br0" timeOffset="97831.14">10914 10666,'25'0,"0"25,0-25,-25 25,25-1,-1 1,1 0,-25 0,25 0,-25-1</inkml:trace>
  <inkml:trace contextRef="#ctx0" brushRef="#br0" timeOffset="97984.62">10815 10567,'-49'-25,"24"25,50 0,-1 0</inkml:trace>
  <inkml:trace contextRef="#ctx0" brushRef="#br0" timeOffset="98406.51">11038 10641,'25'25,"0"0,-25 0,25-25,0 24,24 1,-24 0,0 0,-25 0,-25-50,0 0,25 0,0 0,25 1,-25-1,25 0,0 0,-1 25,1-25,0 1,25 48,-25-24,24 25,-24-25,0 25,0 0,-1 0,-24-1,25-24,-25 25</inkml:trace>
  <inkml:trace contextRef="#ctx0" brushRef="#br0" timeOffset="99190.36">11807 10567,'0'0,"0"-25,-24 25,-1-25,25 50,-25-25,0 0,25 25,-25-25,25 25,0-1,0 1,0 0,25 0,0 0,0-25,0 0,-1-25,1 0,-25 0,25 25,-25-49,0 24,-25 0,25 0,25 50,-25 0,25 0,0-25,-25 24,24 1,1-25,0 0,0-25,0 25,-1-24,1-1,-25 0,-25 25,25-25,-24 0,-1 25,25-24,25 24,-1 0,1-25,0 25,0 0,0 0,-25 25,24-25,-24 24,25 1,-25 0,0 0,25-25,-25 25,25-1,-25 1,0-50,25 25,-25-24</inkml:trace>
  <inkml:trace contextRef="#ctx0" brushRef="#br0" timeOffset="99703.66">12303 10443,'0'-25,"0"50,25-25,0 25,-25-1,25-24,-25 25,25-25,-1-25,1 1,0-1,-25 0,0 0,0 0,0 50,0 0,25 0,-25 0,0-1,25 1,0 0,-25 25,24-26,1-24,-25 25,0 0,0 0,0 0,-25-25,1 0,24 24,-25-24,0 0,0-24,0 24,0-25,1 25,24-25,-25 25,25-25</inkml:trace>
  <inkml:trace contextRef="#ctx0" brushRef="#br0" timeOffset="99991.71">12477 10145,'25'-25,"0"50,0-25,24 25,1 0,-1 0,1-1,0 26,-1-25,-24 24,0 1,-25-25,-25 49,0-24,-24-1</inkml:trace>
  <inkml:trace contextRef="#ctx0" brushRef="#br0" timeOffset="104048.85">11038 11063,'-24'25,"24"-1,0 26,0 0,0-1,-25 26,25-26,-25 26,25-26,0 1,-25 0,25-1,0-24,0 0,0 0,0-1,-25-48,1-1,24 0</inkml:trace>
  <inkml:trace contextRef="#ctx0" brushRef="#br0" timeOffset="104239.88">10766 11609,'-25'0,"50"24,-1 1,1-25,0 0,25 25,-26-25,26 25,-25-25,24 0,-24-25</inkml:trace>
  <inkml:trace contextRef="#ctx0" brushRef="#br0" timeOffset="104409.35">11212 11534,'0'25,"-25"0,0 0,1-1,24 1,-25 0,0 0,0 0</inkml:trace>
  <inkml:trace contextRef="#ctx0" brushRef="#br0" timeOffset="105191.23">9302 12378,'-25'-25,"0"0,1 25,-1 0,0 0,0 0,0 25,1 0,-1-1,0 1,0 0,0 25,25-26,25 1,-25 0,25-25,0 25,0-50,24 25,-24 0,25-25,-26 0,1-24,0 24,-25 0,25-24,-50 24,25-25,0 1,-25 24,0-25,25 25,-24 25,24-25,24 25,1 25,-25 0,25 0,0 25,0-26,0 1,-1 25,1-25,0-1,-25 1,25-25,-25 25,25-50</inkml:trace>
  <inkml:trace contextRef="#ctx0" brushRef="#br0" timeOffset="105576.4">9550 12328,'0'0,"0"25,25-25,0 0,0-25,-1 25,1-25,0 0,0 25,-25-24,0-1,-25 25,0 0,0 0,1 0,-1 25,0-25,0 24,0 1,25 25,25-25,-25-1,25 1,-25 0,25-25,0 25,-1-25,26 25,-25-50,24 25,-24-25</inkml:trace>
  <inkml:trace contextRef="#ctx0" brushRef="#br0" timeOffset="105976.75">9897 12229,'-24'0,"24"25,0-1,24 1,-24 0,25 0,-25 0,25-25,-25 24,25-24,0 0,-1 0,1-24,0 24,25-25,-50 0,24 0,-24 0,25 1,-25-1,-25 25,25 25,25-1,0 1,0-25,-25 25,25-50,-1 25,-24-25</inkml:trace>
  <inkml:trace contextRef="#ctx0" brushRef="#br0" timeOffset="106102.86">10121 12055,'-25'25</inkml:trace>
  <inkml:trace contextRef="#ctx0" brushRef="#br0" timeOffset="106665.05">10294 12154,'25'25,"-25"0,25-25,-25 25,25 0,0-25,-25 24,24-24,-24 25,0-50,-24 25,24-24,0-1,0 0,24 0,1 25,-25-25,25 50,0-25,0 25,-1 0,1-25,0 25,-50-25,0-25,50 0,-25 0,25 0,-25 0,25 25,0 0,-1 0,1 25,0-25,-25 25,25-25,0 25,-1-25,1 25,0-25,0-25,0 25</inkml:trace>
  <inkml:trace contextRef="#ctx0" brushRef="#br0" timeOffset="107080.69">11063 12055,'0'0,"-25"0,1 0,-1 0,0 25,0-25,0 25,25-1,-24 1,24 0,0 0,24 0,1-25,0 0,0-25,0 0,-1 25,-24-25,25 0,-25 1,-25 24,25-25,25 50,0-1,0-24,0 25,-1-25,1 0,0-25,0 25,0-24,-25-1</inkml:trace>
  <inkml:trace contextRef="#ctx0" brushRef="#br0" timeOffset="107281.4">11212 11807,'-25'0,"0"0,25 25,25 0,-25-1,25 1,0 25,-25-25,25 24,-1 1,1-25,-25 24,25-24</inkml:trace>
  <inkml:trace contextRef="#ctx0" brushRef="#br0" timeOffset="107738.69">8459 13419,'-25'25,"50"-50,24 1,26-26,49 25,49-49,1 24,24-24,-24 24,25-24,-26 24,-24 0,-50 1,0 24,-49 25,0 0,-50 25</inkml:trace>
  <inkml:trace contextRef="#ctx0" brushRef="#br0" timeOffset="108016.96">8880 13469,'0'0,"-24"0,24 25,49-50,1 25,24-25,1 0,49 1,-25-26,25 0,0 1,0-1,-25 0,-24 26,-51 24</inkml:trace>
  <inkml:trace contextRef="#ctx0" brushRef="#br0" timeOffset="146905.84">3076 14238,'0'-25,"0"50,0 0,25-1,-25 1,0 25,0 0,0-1,0 1,0-1,0 1,0-25,0 0,0-1,0 1,-25-50</inkml:trace>
  <inkml:trace contextRef="#ctx0" brushRef="#br0" timeOffset="147416.87">3027 14337,'0'0,"0"-25,24 25,-24 25,25-25,0 25,25-25,-26 25,1 0,0-1,0 1,0-25,-1 25,1-25,0 0,0-25,-25 0,25 1,-25-1,24 0,-24-25,25 25,-25 1,25-1,-25 0,25 0,-25 0,25 25,-25 25,24-25,-24 25,0 0,0 0,25-1,-25 26,0-25,0 25,0-1,0-24,0 25,0-26,0 26,0-25,-25-25</inkml:trace>
  <inkml:trace contextRef="#ctx0" brushRef="#br0" timeOffset="148048.01">2754 14064,'0'0,"0"-25,24 25,1 25,-25 25,25-25,0 24,-25 1,25 24,-25 1,24-1,-24-24,0-1,0 26,0-50,0 24,0-24,0 0,0 0,0-1,-24-24</inkml:trace>
  <inkml:trace contextRef="#ctx0" brushRef="#br0" timeOffset="149495.43">2778 14114,'0'-25,"0"0,25 25,0-25,0 25,0 0,24-24,-24 24,25 0,-1-25,1 25,0 0,24-25,-24 25,24 0,0 0,-24-25,24 25,-24 0,0 0,-26 0,1 0,0 0,0 0,0 0,-1 0,1 0,0 0,0 0,0 0,-1 25,1-25,0 25,0 0,0-25,-25 24,0 1,0 0,0 0,25 0,-25 24,0-24,-25 0,25 0,0-1,0 1,0 25,-25-25,25 0,0 24,0-24,0 0,0 0,25-1,-25 1,0 0,0 0,0 0,0-1,0 1,-25 0,0-25,0 0,25 25,-25-25,1 0,-1 0,0 0,0 0,0 25,1-25,-26 0,25 0,0 0,1 0,-1 0,0 0,-25 0,26 24,-1-24,0 0,0 0,0 0,1 0,-1 0,0 0,0 0,25 25,-25-25,1 0,-1 0,0 0,0 0,0 0,1 25,-1-25,0 0,0 0,25 25,-25-25,1 0,-1 0,0 0,0 0,0 0,0 0,1 0,-1 0,0 0,0 0,0 0</inkml:trace>
  <inkml:trace contextRef="#ctx0" brushRef="#br0" timeOffset="150760.84">5209 14015,'0'24,"25"-24,-25 25,25 0,-25 25,25-26,-25 26,0 0,0-26,25 26,-25 0,0-1,0-24,0 25,0-25,0-1,-25-48,25-1</inkml:trace>
  <inkml:trace contextRef="#ctx0" brushRef="#br0" timeOffset="151905.43">5234 13940,'25'-25,"0"25,0 0,-1 0,1 0,0 0,25 0,-1 0,-24 0,49 0,-24 0,0 0,24 0,-24 0,24 0,-24-24,-1 24,26 0,-26 0,1 0,-25 0,24 0,1 24,-25-24,0 0,24 0,-24 0,0 0,0 0,-1 0,1 0,0 25,0-25,-25 25,0 0,0 0,0-1,0 26,0-25,0 0,25-1,-25 26,0-25,0 24,24-24,-24 25,0-25,0 0,0-1,0 1,0 0,-24 0,-1-25,0 0,-25 0,26 0,-1 0,-25 0,25 25,-24-25,24 0,-25 0,1 0,24 24,-25-24,1 0,-1 0,0 25,1-25,24 0,-25 0,1 0,24 0,-25 0,26 0,-26 0,25 0,0 25,1-50,-1 50,-25-25,25 0,1 0,-1 0,0 0,0 25,0-25,1 0,-1 0,0 0,0 0,0-25,25 0,25 25</inkml:trace>
  <inkml:trace contextRef="#ctx0" brushRef="#br0" timeOffset="152552.57">5755 14114,'0'25,"0"-1,0 1,0 0,-25 0,25 0,0 24,-25-24,25 0,0 0,0 0,-24-25,24 24,0-48,0-1,0 0,0 0,24 0,-24 0,0 1,25-26,-25 25,25 0,-25 1,25-1,-25 0,25 25,-25 25,24 0,-24-1,0 1,25 0,0 0,-25 0,25 24,-25-24,0 0,25 0,-25 0,24-1,-24 1,0 0,-24-50</inkml:trace>
  <inkml:trace contextRef="#ctx0" brushRef="#br0" timeOffset="152760.16">5681 14312,'24'0,"1"0,0 0,0-25,0 25,-1 0,1 0</inkml:trace>
  <inkml:trace contextRef="#ctx0" brushRef="#br0" timeOffset="154464.66">7715 13940,'0'-25,"24"50,-24 0,0 0,25 0,-25-1,25 26,-25 0,25-1,-25-24,0 25,25-1,-25 1,0-25,0 24,0-24,0 0,0 0,0 0,0-1,-25-24,0 0</inkml:trace>
  <inkml:trace contextRef="#ctx0" brushRef="#br0" timeOffset="156207.31">7839 13940,'0'25,"24"-25,-24 25,25-25,0 0,0 0,0-25,24 25,1 0,-1-25,1 25,25 0,-26 0,1 0,24-25,-24 25,24 0,1 0,-1-24,-24 24,24 0,0-25,-24 25,24 0,-24-25,24 25,-24 0,0 0,-1-25,-24 25,25 0,-25 0,-1 0,1 0,-50 0,25 25,0 0,0 0,0-1,25 1,-25 0,0 25,0-26,25 1,-25 0,25 25,-25-26,25 1,-25 25,24-25,-24-1,0 1,0 0,25 0,-25 0,0 0,-25-25,1 0,24 24,-25-24,0 0,0 0,0 0,1 0,-26 0,25 0,0 0,-24 25,-1-25,25 0,-24 25,-1-25,0 25,1-25,-26 0,26 25,-26-25,26 0,-1 0,1 24,-1-24,25 0,0 0,1 0,-1 0,0 0,0 0,0 0,1 0,-1 25,0-25,0 0,0 25,1-25,-1 0,0 0,0 0,0 0,0 0,25 25,-24-25,-1 0,0 0,0 0,0 0,1 0,-1 0,0 0,0 0,25-25,-25 25,25-25,25 25,-25-25</inkml:trace>
  <inkml:trace contextRef="#ctx0" brushRef="#br0" timeOffset="156999.6">8583 14089,'-25'0,"25"25,-25-25,0 0,25 25,0-1,-24 1,24 0,-25 0,25 0,0-1,0 1,0 0,25 0,-1 0,1 0,0-25,0-25,0 25,-1-25,1 25,0-25,0 0,0 0,-25 1,0-1,-25 0,0 0,25 0,-25 25,0-24,1-1,-1 25,0 0,0 0,25 25,-25-25,25 24,0 1,25 0,0-25,0 25,0-25,-1 25,1-25,0 24,0 1,-25 0,25 0,-25 0,24 0,-24-1,-24 1</inkml:trace>
  <inkml:trace contextRef="#ctx0" brushRef="#br0" timeOffset="158513.29">10518 13866,'0'25,"0"-1,0 1,24 0,-24 25,25-26,-25 1,25 0,-25 0,25 24,-25-24,0 0,0 0,0 0,0-1,-25 1,0-50</inkml:trace>
  <inkml:trace contextRef="#ctx0" brushRef="#br0" timeOffset="159599.12">10518 13841,'24'0,"1"0,0 0,0 0,0 0,24-25,1 25,24 0,-24 0,24 0,1 0,-1 0,0 0,-24 0,0 0,24 0,-49 0,25 0,-26 0,1 0,0 0,0 0,0 0,-1 0,-24 25,-24-25,24 25,0 0,0-1,24 1,-24 0,0 0,25 24,-25-24,0 0,0 0,25 24,-25-24,0 0,0 0,0 0,25-1,-25 1,0 0,0 0,25-25,-50 0,25 25,-25-25,0 25,0-25,1 0,-1 0,-25 0,25 0,1 0,-26 0,25 0,-25 0,1 0,24 0,-25 24,1-24,-1 0,25 0,-24 0,-1 0,1 0,24 0,-25 0,1 0,24 0,0 0,0 0,0 0,1 0,-1 0,0 0,0 0,0-24,1 24,-1 0,25-25</inkml:trace>
  <inkml:trace contextRef="#ctx0" brushRef="#br0" timeOffset="160447.74">10865 14064,'0'25,"-25"-25,25 25,-25 0,25-1,0 1,25-25,-25 25,25-25,-25 25,25-25,-25 25,24-25,-24-25,25 25,0 0,0-25,0 25,-1-25,1 25,-25-25,25 25,-25-24,-25-1,0 0,1 0,-1 25,0-25,0 25,0 0,1 0,-1 25,0 0,50-25,0 25,-1 0,1-25,0 0,0 24,0-24,-1 0,1 25,0-25,0 25,0 0,-1-25,-24 25,0-1,0 1</inkml:trace>
  <inkml:trace contextRef="#ctx0" brushRef="#br0" timeOffset="160831.93">11286 14139,'-24'0,"24"24,0 1,0 0,24 0,1 0,0-25,0 0,0 0,-25-25,25 0,-1 0,-48 25,-1-25,0 25,25-24,-25 24,-25 0,26 0,-1 0,0 0,25 24,-25-24,0 0</inkml:trace>
  <inkml:trace contextRef="#ctx0" brushRef="#br0" timeOffset="162862.87">6549 14238,'-25'0,"50"25,0-25,-1-25,1 50,0-25,0 0,24-25,-24 25,25 25,-1-25,1-25,0 25,-1 0,1 0,-1 0,1 0,0 0,-1 0,1 0,0 0,-1 0,1 0,-1 0,-24 0,25 0,-25 0,-1 0,1 0,0 0,0 0,0 0,-25 25,0-50,24 25,1 0,-25 25</inkml:trace>
  <inkml:trace contextRef="#ctx0" brushRef="#br0" timeOffset="163345.57">7566 14064,'0'25,"25"0,-1-25,1 25,0-25,0 24,0-24,-1 0,1 25,0-25,-25 25,25-25,-25 25,-25 0,25-1,-25 1,0 0,-24 0,24 0</inkml:trace>
  <inkml:trace contextRef="#ctx0" brushRef="#br0" timeOffset="164471.6">9525 14163,'25'25,"0"-25,0 0,0 25,-1-25,1 0,0 0,0 0,24 0,1 0,-25 0,24 0,1 0,0 0,-1 0,-24-25,25 25,-1 0,1 0,-25 0,24 0,-24-25,0 25,0 0,0 25,-25-50</inkml:trace>
  <inkml:trace contextRef="#ctx0" brushRef="#br0" timeOffset="165056.44">10245 14064,'0'25,"24"-25,1 0,-25 25,25-25,0 0,0 0,0 0,-1 25,1-25,0 0,0 0,0 24,-1-24,-24 25,25-25,-50 25,25 0,-24-25,-1 25,-25-25,1 24,24 1,-25 0,25-25,-24 25</inkml:trace>
  <inkml:trace contextRef="#ctx0" brushRef="#br0" timeOffset="173553.68">3423 14932,'25'25,"0"0,-25 0,25 24,-25-24,0 25,25-1,-25 1,24 24,-24-24,0 0,25-1,-25-24,0 25,0-25,25 24,-25-24,0 0,0 0,0-1,-25 1,0-50</inkml:trace>
  <inkml:trace contextRef="#ctx0" brushRef="#br0" timeOffset="173823.02">3399 15627,'0'-25,"0"50,24-25,1 0,0 25,0-25,0 25,-1-25,1 0,0 24,0-24,0 0,-25-24,24 24</inkml:trace>
  <inkml:trace contextRef="#ctx0" brushRef="#br0" timeOffset="174047.4">3771 15528,'-25'0,"25"25,-25-1,25 1,-25 0,25 0,-25 0,25-1,-24-24,24 25</inkml:trace>
  <inkml:trace contextRef="#ctx0" brushRef="#br0" timeOffset="175400.31">5904 14660,'0'-25,"0"0,0 0,0 50,0 0,0 24,25 1,-25 0,0 24,24 0,-24-24,0 24,0-24,25 0,-25-26,0 26,0-25,0 0,0-1,0 1,0 0,0 0,0 0,0 0,0-1,-25-24,1-24</inkml:trace>
  <inkml:trace contextRef="#ctx0" brushRef="#br0" timeOffset="175664.29">5805 15329,'24'25,"1"0,0 0,0-25,-25 25,25-25,-1 24,1-24,0 0,0 0,-25-24</inkml:trace>
  <inkml:trace contextRef="#ctx0" brushRef="#br0" timeOffset="175896.57">6152 15304,'-25'0,"25"25,0 0,-25-25,25 25,-25 0,25 0,-24-25,24 24,0 1,-25-25</inkml:trace>
  <inkml:trace contextRef="#ctx0" brushRef="#br0" timeOffset="176774.87">3275 15825,'-25'0,"50"0,-1 0,26 0,0 0,-1-24,26 24,24 0,-25-25,1 0,-1 25,0 0,1-25,-25 25,-26 0,26 0,-25 0,0 0</inkml:trace>
  <inkml:trace contextRef="#ctx0" brushRef="#br0" timeOffset="177631.47">4168 15751,'24'0,"1"25,-25 0,25-25,0 49,-25-24,25 0,-1 24,1-24,25 25,-25-1,-1 1,1-25,0 24,0 1,0-25,-1 0,-24-1,25 1,-25 0,25-25,-25 25,25-25,-50 25,50-50,-50 25,50 0,0 0,-1 0,1 0,0 0,25 0,-26 0,26 0,0 0,-1 0,1 0,-25 0,24 0,-24-25</inkml:trace>
  <inkml:trace contextRef="#ctx0" brushRef="#br0" timeOffset="179248.2">5160 16321,'-25'25,"0"-25,50-25,-25 1,25-1,0 0,-25 0,24-24,1 24,0-25,-25 25,25-24,-25-1,25 25,-1 1,-24-26,0 25,25-24,-25 24,0 0,25 0,0 0,-25 1,25-1,-25 0,24 25,-24-25,25 25,0 25,0-25,0 0,-1 0,1 0,25 0,-25 0,24 0,26 0,-26 0,26 0,-26 0,1 0,24 0,-24-25,24 25,-24 0,24-25,-24 25,0 0,24-24,-24 24,-26 0,26 0,-25 0,0 0,-1-25,1 25,0 25,-25-1,-25-24,25 25,-25 0,25 0,-24 0,24-1,-25 26,0 24,0-24,-24 24,24 1,-25-26,1 26,24-1,0-24,0 24,-24-24,49 24,-25-24,0 0,0-26,25 26,-25 0,1-26,24 26,-25-25,0 0,25-1,-25 1,25 0,0 0,-25-25,25 25,-25-25,25 24,0 1,-24-25,-1 0</inkml:trace>
  <inkml:trace contextRef="#ctx0" brushRef="#br0" timeOffset="180800.58">3126 15850,'-25'-25,"25"50,25-25,-25 25,25 0,-25 0,24 24,1-24,0 25,25-1,-26 1,1-1,0 1,25 0,-26-1,1 26,25-26,-25 1,24 0,-24-1,0 1,0-1,-1 1,1 0,-25-1,25-24,-25 25,25-26,0 26,-25-25,0 0,24-1,-24 1,0 0,25 0,-25 0,25-25,-25 24,0 1,25-25,-25 25,0 0,25-25,-25 25,24-25,1 0,0-25,0 25,0 0,0 0,-1 0,1-25,25 25,-25 0,24 0,1 0,-1 0,26-25,-1 25,25 0,-24 0,24-25,-25 25,26 0,-26 0,1 0,-26 0,26 0,-26-24,1 24,-1 0,-24 0,0 0,25 0,-26 0,1-25,25 25,-25 0,-1 0,1 0,25 0,-25 0,-1 0,1 0,0-25,0 25,0 0,-1 0,26 0,-25 0,0 0,-1 0,1 0,-25-25,-25 25</inkml:trace>
  <inkml:trace contextRef="#ctx0" brushRef="#br0" timeOffset="181454.84">4242 16793,'-25'-25,"0"25,25 25,0 0,0-1,0 1,0 0,-24 0,24 0,0-1,-25 1,25 0,25-50,-25 0,0 1,24-1,-24 0,0-25,0 26,0-1,0-25,0 25,25 1,-25-1,25 0,0 50,0-25,-25 25,24-1,1 1,0 25,-25-25,25-1,-25 1,25 0,-25 0,24 0,-24-1</inkml:trace>
  <inkml:trace contextRef="#ctx0" brushRef="#br0" timeOffset="181648.25">4217 16867,'0'0,"-25"0,25-25,25 25,25-24,-25 24,24-25,1 25,24-25,-24 0</inkml:trace>
  <inkml:trace contextRef="#ctx0" brushRef="#br0" timeOffset="181999.06">4664 16669,'-25'49,"50"-98,-50 123,25-49,25 0,-25 0,0-1,0 1,0 0,24 0,-24 0,0-1,0 1,25-50,0 25,0-24,24 24,-24-25,0 25,0 0,0 0,-1-25,1 25</inkml:trace>
  <inkml:trace contextRef="#ctx0" brushRef="#br0" timeOffset="182376.17">4961 16718,'25'25,"-25"0,0 0,25 0,0-1,-25 1,25 0,-25 0,24-25,1 25,0-50,0 25,0 0,-25-25,24 25,1-25,-25 0,0 1,0-1,0 0,0 0,-25 0,1 1,24-1</inkml:trace>
  <inkml:trace contextRef="#ctx0" brushRef="#br0" timeOffset="183920.26">6549 16371,'-25'-25,"0"50,0-25,25 25,-24-25,24 25,49-25,1 0,-1 0,51 0,-1 0,0 0,0 0,25-25,0 25,-24 0,-1 0,0 0,-25-25,-24 25,0 0,-26 0,1 0,-50 25,1-25</inkml:trace>
  <inkml:trace contextRef="#ctx0" brushRef="#br0" timeOffset="184455.49">6698 16148,'-25'0,"25"25,-25-1,25 26,-25-25,25 0,-25 24,1-24,-1 0,0-25,25 25,-25-25,0 25,25-50,-24 25,48 0,1 0,0 0,25 0,-26 25,26-25,24 24,-24 1,0-25,-1 25,1 0,-25 0,-1-25,1 24</inkml:trace>
  <inkml:trace contextRef="#ctx0" brushRef="#br0" timeOffset="184967.8">7169 15776,'0'25,"0"-1,0 1,0 0,0 25,0-1,0-24,0 0,0 0,0-1,0 1,0-50,-25 1,25-1,0 0,0 0,25-24,-25 24,0-25,25 25,-25 1,25-1,-25 0,24 25,1 0,0 25,0 0,0 24,-1-24,-24 25,25-1,0-24,-25 25,0-26,25 1,-25 0,0 0,-25-25,25-25</inkml:trace>
  <inkml:trace contextRef="#ctx0" brushRef="#br0" timeOffset="185575.43">7219 15974,'-25'0,"50"0,-25 0,24-25,1 25,25 0,-1-24,1 24,24-25,-24 25,24 0,-24-25,0 25,-1 0,1-25,-25 25,-50-25,0 25,0 0,0 0,1 25,-1-25,25 25,-25 0,25 0,0-1,0 1,25 0,0 0,-1-25,-24-25,25 25,-25-25,25 0,-25 1,0-1,0-25,0 25,0-24,-25 24,25-25,0 26,0-1,0 50,0-1,25 1,-25 25,25-25,-25 24,25-24,-25 25,0-26,24 1,-24 0,25 0,0-50</inkml:trace>
  <inkml:trace contextRef="#ctx0" brushRef="#br0" timeOffset="186055.36">8062 15875,'0'0,"-25"0,25-25,-25 25,25 25,-49-25,24 0,0 25,0 0,0-1,25 1,25 0,-25 0,25-25,0 0,0 0,-25-25,24 0,1 25,-25-25,25-24,-25 24,0 0,-25-24,25 24,-25 0,25 0,0 0,0 1,0 48,25 1,-25 0,25 0,-25 0,25 24,-25-24,25 25,-25-26,24 26,-24-25,0 0,25-25</inkml:trace>
  <inkml:trace contextRef="#ctx0" brushRef="#br0" timeOffset="186311.3">8236 15627,'0'0,"0"25,24 0,-24 24,0 1,0-1,25 1,-25 0,0-1,0 26,0-26,25-24,-25 25,0-26,25 1</inkml:trace>
  <inkml:trace contextRef="#ctx0" brushRef="#br0" timeOffset="186704.65">8533 15825,'0'-24,"-25"-1,1 50,-1-25,0 24,25 1,0 0,25 0,-25 0,25-25,-25 24,24 1,1-25,0 25,0-25,-25 25,25 0,-1-1,-48-24,24 25,-25-25,25 25,-25-25,0 25,-24-25,24 0,0 0,0 0,0-25,25-25</inkml:trace>
  <inkml:trace contextRef="#ctx0" brushRef="#br0" timeOffset="187152.31">8806 15850,'-25'0,"25"25,0 0,0 0,25-1,-25 1,25 0,0-25,-25 25,24 0,1-1,0-24,0-24,-25-1,25 0,-25 0,0 0,0 1,0-1,24 50,1-1,-25 1,25 0,0 0,0 0,-25-50,24 25,-24-25,25 0</inkml:trace>
  <inkml:trace contextRef="#ctx0" brushRef="#br0" timeOffset="187568.59">9153 15751,'0'-25,"0"50,0-25,25 25,-25 0,0-1,25 26,-25-25,0 24,0-24,25 0,-50 0,25 0,0-50,0 0,0 0,0 0,25 25,-25-24,24-1,-24 0,25 25,0 0,0 0,0 25,0-25,-25 25,24-25,1 24,-50 1,1 0,-1-25,0 25,0-25,0 25,0-25,1 0,-26 0</inkml:trace>
  <inkml:trace contextRef="#ctx0" brushRef="#br0" timeOffset="189751.64">8632 14833,'25'0,"0"0,0 0,0 0,-1 0,26 25,-25-25,24 25,1-25,0 25,-1-1,1-24,-1 0,1 25,0-50,-1 25,1 0,0-24,-1 24,26-25,-26 0,1 0,-1 25,1-25,0 1,-1 24,1-25,-1 25,1 0,-25 25,24-25,-24 24,25 1,-25-25,24 25,-24 0,0 0,0-25,-1 24,1-24,0-24,0 24,0-25,24 25,-24-25,25 0,-1 25,-24-25,25 25,-1-24,1 24,-25 0,24 0,1 24,0-24,-1 25,1-25,-1 25,26-25,-26 25,1-25,0 25,-1-25,1-25,0 25,-1-25,1 25,-1-25,1 0,0 1,-26-1,26 0,-25 25,0-25,-1 0,1 25</inkml:trace>
  <inkml:trace contextRef="#ctx0" brushRef="#br0" timeOffset="192888.99">10294 15180,'-25'0,"1"25,24 0,-25 0,25 0,0 24,0 1,0 0,0-1,25 1,-25-25,0 24,0 1,24-1,-24-24,0 25,0-25,0-1,25 1,-25 0,0 0,0 0,0-1,0 1,0 0,0 0,0 0,0-1,0 1,-25 0,25 0,0 0,0-1,0 1,0 0,-24-25,-1 0,0 0,25-25,-25 25,0 0,1 0,-1 25,0-25,0 0,0 0,1 0,-1 0,0 0,0 0,0 25,-24-25,24 0,0 0,0 0,-24 25,24-25,0 0,0 0,1 0,-1 24,0-24,-25 0,26 0,-1 0,0 0,0 0,0 0,1 0,-1 0,0 0,0 0,0 0,0 0,1 0,-1 0,0 0,-25 0,26 0,-1 0,0 0,0 0,0 0,1 0,-1-24,0 24,0 0,0 0,1 0,-1 0,0 0,0 0,0 0,1 24,-1-48,0 48,0-48,0 24,1 0,-1 0,0 0,0 0,0 0,1 0,-1 0,0 0,0 0,0 0,1 0,-1 0,0 24,0-24,0 0,1 0,-1 0,0 0,0 0,0 0,0 0,1 0,24 25,-25-25,0 0,0 0,0 25,1-25,-1 0,0 0,25 25,-25-25,0 0,1 0,-1 0,0 0,25 25,-25-25,0 0,1 0,-1 0,25 25,-25-50,25 50,-25-25,0 0</inkml:trace>
  <inkml:trace contextRef="#ctx0" brushRef="#br0" timeOffset="195392.7">4837 17363,'-25'0,"25"25,0 0,0 0,0 24,0-24,0 25,0-1,25 1,-25 0,0-1,0 1,0-1,0-24,0 25,0-1,0-24,0 0,0 0,0 0,0-1,0 1,-25-25,25 25,-24-25,-1 0,0-25,0 25,0 0,1 0,-26 0,25 0,-24 0,-1 0,0 0,1 0,-1 0,1 0,-1 0,0 0,-24 25,24-25,-24 0,-1 0,26 25,-26-25,1 25,24-25,-24 0,24 24,1-24,-26 0,26 25,-1-25,1 0,24 0,-25 0,1 0,-1 0,0 25,1-25,-1 0,0 25,-24-25,24 25,-24-25,24 0,-24 24,24-24,1 0,-26 25,26-25,24 0,0 0,-24 25,24-25,-25 0,25 0,1 0,-1 0,0 0,0 0,0 0,25-25,-24 25,24-25,-25 1,25-1,-25 0,0 0,25 0,0 1,-25 24,25-25,0 0,0 0,0 0,-24 1,24-1,0 0,-25-25,25 26,0-26,-25 0,25 26,0-26,-25-24,25 24,0 0,-25 1,25-1,0 0,0 26,0-26,0 25,0-24,0 24,0 0,0 0,0 0,0 1,0-1,0 0,0 0,0 0,0 1,0-1,0 0,0 0,25 25,-50 0</inkml:trace>
  <inkml:trace contextRef="#ctx0" brushRef="#br0" timeOffset="198961.49">1761 17066,'-24'0,"24"-25,-25 0,25 0,0 0,0 1,0-1,-25 0,25-25,0 1,-25-1,25-24,-25 24,25-49,-24 25,-1-1,25 1,-25-26,25 26,-25 0,25-1,0 1,-25-1,25 1,0 24,0-24,-24 24,24-24,0 24,0-24,0 24,0 1,0-1,0 0,-25-24,25 24,0 1,0-1,0 1,0-1,0 0,-25-24,25 24,0 1,0-26,0 26,0-26,0 26,-25-1,50 0,-25 1,0-1,0 1,25-1,-25 0,0 26,0-26,0 25,0-24,0 24,25 0,-25-25,0 26,0-1,0 0,0 0,0 0,0 1,24-1,-48 25,24-25,0 0,0 0,24 1,-24-1,25 0,-25 0,25 25,-25-25,25 25,-25-24,0-1,25 25,-25-25,0 0,0 0,0 1,0-1,24 25,-24-25,0 0,0 0,25 25,-25-25,25 25,0 0,0 0,-25 25,24-25,26 0,-25 0,25 0,-1 0,1 0,-1 0,1 0,0 0,24 0,-24 0,24-25,0 50,1-25,-1 0,1 0,24 0,-25 0,1 0,-1 0,25-25,-24 25,-1 0,1 0,24 0,-25-24,1 24,-1 0,0 0,1-25,-1 25,-24 0,24 0,-24 0,0-25,24 25,-24 0,24 0,0 0,-24 0,24-25,-24 25,0 0,-1 0,26 0,-26 0,1 0,-1 0,-24 0,25 0,-1 0,1 0,0-25,-25 25,24 0,1 0,-1 0,-24 0,25-24,-25 24,24 0,-24 0,0 0,0 0,24 0,-24 0,0-25,0 25,-1 0,1 0,0 0,0 0,0 0,-1 0,-24 25,25-25,0 24,0-24,-25 25,25 0,-25 0,0 0,0-1,0 1,0 0,24 0,-24 0,0 0,0-1,0 1,0 0,0 0,0 0,0-1,0 1,0 0,0 0,0 0,25-1,-25 1,0 0,0 0,0 0,0-1,0 1,25 0,-25 0,0 0,0-1,-25-24,50 25,-50-25,25 25,0 0,-25-25</inkml:trace>
  <inkml:trace contextRef="#ctx0" brushRef="#br0" timeOffset="199847.77">5681 13742,'-25'-25,"50"50,-1-25,-24 25,25-1,0-24,-25 25,25-25,-25 25,25-25,-25 25,24-25</inkml:trace>
  <inkml:trace contextRef="#ctx0" brushRef="#br0" timeOffset="200248.1">6003 13643,'25'0,"-25"24,0 1,-25-25,25 25,-25 0,0 0,1-1,24 1,-25 0,0-25,0 25,0-25,25 25,-24-25,24 24,-25-24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2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3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2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73B0-C006-4865-913A-70351D7A049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F294-2B21-40D9-AACE-91EA0FF5B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Booth’s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N.Subhashini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5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70" y="177521"/>
            <a:ext cx="48101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37760" y="375120"/>
              <a:ext cx="8429760" cy="612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400" y="365760"/>
                <a:ext cx="8448480" cy="61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650E6E-3FED-B870-080A-02E7B155FD16}"/>
                  </a:ext>
                </a:extLst>
              </p14:cNvPr>
              <p14:cNvContentPartPr/>
              <p14:nvPr/>
            </p14:nvContentPartPr>
            <p14:xfrm>
              <a:off x="5839036" y="1336573"/>
              <a:ext cx="18838" cy="91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650E6E-3FED-B870-080A-02E7B155FD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1264" y="1319017"/>
                <a:ext cx="54026" cy="12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78BE07-4D1F-07E8-87C0-338F59215B35}"/>
                  </a:ext>
                </a:extLst>
              </p14:cNvPr>
              <p14:cNvContentPartPr/>
              <p14:nvPr/>
            </p14:nvContentPartPr>
            <p14:xfrm>
              <a:off x="6210891" y="2064774"/>
              <a:ext cx="24912" cy="1152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78BE07-4D1F-07E8-87C0-338F59215B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3097" y="2030886"/>
                <a:ext cx="60145" cy="78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B07067-C014-66F2-9C4B-DC0D2B5722CD}"/>
                  </a:ext>
                </a:extLst>
              </p14:cNvPr>
              <p14:cNvContentPartPr/>
              <p14:nvPr/>
            </p14:nvContentPartPr>
            <p14:xfrm>
              <a:off x="5900656" y="2092427"/>
              <a:ext cx="575688" cy="926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B07067-C014-66F2-9C4B-DC0D2B5722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3026" y="2074829"/>
                <a:ext cx="611309" cy="128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90DAF1-31C1-192B-9BA0-404F63B87F88}"/>
                  </a:ext>
                </a:extLst>
              </p14:cNvPr>
              <p14:cNvContentPartPr/>
              <p14:nvPr/>
            </p14:nvContentPartPr>
            <p14:xfrm>
              <a:off x="6196909" y="2168440"/>
              <a:ext cx="20859" cy="22342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90DAF1-31C1-192B-9BA0-404F63B87F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79232" y="2150480"/>
                <a:ext cx="55860" cy="258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E201DA-5B45-70B5-661C-AA0A44AA42D4}"/>
                  </a:ext>
                </a:extLst>
              </p14:cNvPr>
              <p14:cNvContentPartPr/>
              <p14:nvPr/>
            </p14:nvContentPartPr>
            <p14:xfrm>
              <a:off x="5284490" y="3255098"/>
              <a:ext cx="29537" cy="8172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E201DA-5B45-70B5-661C-AA0A44AA42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6697" y="3237176"/>
                <a:ext cx="64768" cy="117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5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9040" y="1000080"/>
              <a:ext cx="7563960" cy="5626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990720"/>
                <a:ext cx="7582680" cy="56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45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342323-317D-4F33-9177-886883D9F6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8775A7-C1E3-4DEB-BDF4-1A35DFDBA96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8fe58fc-72d2-4402-86d5-224c40a3db1c"/>
  </ds:schemaRefs>
</ds:datastoreItem>
</file>

<file path=customXml/itemProps3.xml><?xml version="1.0" encoding="utf-8"?>
<ds:datastoreItem xmlns:ds="http://schemas.openxmlformats.org/officeDocument/2006/customXml" ds:itemID="{7539D0DC-64E9-4F7A-B288-3512986C8AA2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Booth’s Algorithm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Booth’s Algorithm</dc:title>
  <dc:creator>Subhashini</dc:creator>
  <cp:lastModifiedBy>Rahul Karthik S</cp:lastModifiedBy>
  <cp:revision>8</cp:revision>
  <dcterms:created xsi:type="dcterms:W3CDTF">2022-10-12T08:47:58Z</dcterms:created>
  <dcterms:modified xsi:type="dcterms:W3CDTF">2022-11-30T02:16:16Z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