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duri Sri Lakshmi Suma Madhuri" userId="S::srilakshmi.madhuri2021@vitstudent.ac.in::c98cf173-3346-45fa-9573-f6affd129051" providerId="AD" clId="Web-{B5E3F362-809A-4092-BF83-18C70188A499}"/>
    <pc:docChg chg="modSld">
      <pc:chgData name="Koduri Sri Lakshmi Suma Madhuri" userId="S::srilakshmi.madhuri2021@vitstudent.ac.in::c98cf173-3346-45fa-9573-f6affd129051" providerId="AD" clId="Web-{B5E3F362-809A-4092-BF83-18C70188A499}" dt="2022-11-12T04:21:24.401" v="1" actId="20577"/>
      <pc:docMkLst>
        <pc:docMk/>
      </pc:docMkLst>
      <pc:sldChg chg="modSp">
        <pc:chgData name="Koduri Sri Lakshmi Suma Madhuri" userId="S::srilakshmi.madhuri2021@vitstudent.ac.in::c98cf173-3346-45fa-9573-f6affd129051" providerId="AD" clId="Web-{B5E3F362-809A-4092-BF83-18C70188A499}" dt="2022-11-12T04:21:24.401" v="1" actId="20577"/>
        <pc:sldMkLst>
          <pc:docMk/>
          <pc:sldMk cId="6015997" sldId="270"/>
        </pc:sldMkLst>
        <pc:spChg chg="mod">
          <ac:chgData name="Koduri Sri Lakshmi Suma Madhuri" userId="S::srilakshmi.madhuri2021@vitstudent.ac.in::c98cf173-3346-45fa-9573-f6affd129051" providerId="AD" clId="Web-{B5E3F362-809A-4092-BF83-18C70188A499}" dt="2022-11-12T04:21:24.401" v="1" actId="20577"/>
          <ac:spMkLst>
            <pc:docMk/>
            <pc:sldMk cId="6015997" sldId="270"/>
            <ac:spMk id="2" creationId="{00000000-0000-0000-0000-000000000000}"/>
          </ac:spMkLst>
        </pc:spChg>
      </pc:sldChg>
    </pc:docChg>
  </pc:docChgLst>
  <pc:docChgLst>
    <pc:chgData name="Sairam B" userId="S::sairam.b2021@vitstudent.ac.in::d167e80e-7ed9-4330-833e-7b0aa39de548" providerId="AD" clId="Web-{637DCE16-3AE4-49BA-8FB1-11E12AB7B96D}"/>
    <pc:docChg chg="modSld">
      <pc:chgData name="Sairam B" userId="S::sairam.b2021@vitstudent.ac.in::d167e80e-7ed9-4330-833e-7b0aa39de548" providerId="AD" clId="Web-{637DCE16-3AE4-49BA-8FB1-11E12AB7B96D}" dt="2022-10-18T10:36:31.529" v="2" actId="1076"/>
      <pc:docMkLst>
        <pc:docMk/>
      </pc:docMkLst>
      <pc:sldChg chg="modSp">
        <pc:chgData name="Sairam B" userId="S::sairam.b2021@vitstudent.ac.in::d167e80e-7ed9-4330-833e-7b0aa39de548" providerId="AD" clId="Web-{637DCE16-3AE4-49BA-8FB1-11E12AB7B96D}" dt="2022-10-18T10:36:31.529" v="2" actId="1076"/>
        <pc:sldMkLst>
          <pc:docMk/>
          <pc:sldMk cId="2119505377" sldId="262"/>
        </pc:sldMkLst>
        <pc:picChg chg="mod">
          <ac:chgData name="Sairam B" userId="S::sairam.b2021@vitstudent.ac.in::d167e80e-7ed9-4330-833e-7b0aa39de548" providerId="AD" clId="Web-{637DCE16-3AE4-49BA-8FB1-11E12AB7B96D}" dt="2022-10-18T10:36:31.529" v="2" actId="1076"/>
          <ac:picMkLst>
            <pc:docMk/>
            <pc:sldMk cId="2119505377" sldId="262"/>
            <ac:picMk id="12" creationId="{00000000-0000-0000-0000-000000000000}"/>
          </ac:picMkLst>
        </pc:picChg>
      </pc:sldChg>
    </pc:docChg>
  </pc:docChgLst>
  <pc:docChgLst>
    <pc:chgData name="Ajay S" userId="S::ajay.s2021@vitstudent.ac.in::48fae31f-29ed-49f4-ac12-38ce47fe7912" providerId="AD" clId="Web-{26C67E0F-8809-41FB-AB84-E0922909E401}"/>
    <pc:docChg chg="sldOrd">
      <pc:chgData name="Ajay S" userId="S::ajay.s2021@vitstudent.ac.in::48fae31f-29ed-49f4-ac12-38ce47fe7912" providerId="AD" clId="Web-{26C67E0F-8809-41FB-AB84-E0922909E401}" dt="2022-10-09T06:43:08.446" v="0"/>
      <pc:docMkLst>
        <pc:docMk/>
      </pc:docMkLst>
      <pc:sldChg chg="ord">
        <pc:chgData name="Ajay S" userId="S::ajay.s2021@vitstudent.ac.in::48fae31f-29ed-49f4-ac12-38ce47fe7912" providerId="AD" clId="Web-{26C67E0F-8809-41FB-AB84-E0922909E401}" dt="2022-10-09T06:43:08.446" v="0"/>
        <pc:sldMkLst>
          <pc:docMk/>
          <pc:sldMk cId="533584717" sldId="274"/>
        </pc:sldMkLst>
      </pc:sldChg>
    </pc:docChg>
  </pc:docChgLst>
  <pc:docChgLst>
    <pc:chgData name="Nitin Kannan" userId="S::nitin.kannan2021@vitstudent.ac.in::9fb442fb-9376-46c0-b651-b3e902dca071" providerId="AD" clId="Web-{020EC563-2A80-4EE7-A165-12C28F441C93}"/>
    <pc:docChg chg="modSld">
      <pc:chgData name="Nitin Kannan" userId="S::nitin.kannan2021@vitstudent.ac.in::9fb442fb-9376-46c0-b651-b3e902dca071" providerId="AD" clId="Web-{020EC563-2A80-4EE7-A165-12C28F441C93}" dt="2022-10-18T16:37:20.730" v="0" actId="1076"/>
      <pc:docMkLst>
        <pc:docMk/>
      </pc:docMkLst>
      <pc:sldChg chg="modSp">
        <pc:chgData name="Nitin Kannan" userId="S::nitin.kannan2021@vitstudent.ac.in::9fb442fb-9376-46c0-b651-b3e902dca071" providerId="AD" clId="Web-{020EC563-2A80-4EE7-A165-12C28F441C93}" dt="2022-10-18T16:37:20.730" v="0" actId="1076"/>
        <pc:sldMkLst>
          <pc:docMk/>
          <pc:sldMk cId="3385980099" sldId="269"/>
        </pc:sldMkLst>
        <pc:inkChg chg="mod">
          <ac:chgData name="Nitin Kannan" userId="S::nitin.kannan2021@vitstudent.ac.in::9fb442fb-9376-46c0-b651-b3e902dca071" providerId="AD" clId="Web-{020EC563-2A80-4EE7-A165-12C28F441C93}" dt="2022-10-18T16:37:20.730" v="0" actId="1076"/>
          <ac:inkMkLst>
            <pc:docMk/>
            <pc:sldMk cId="3385980099" sldId="269"/>
            <ac:inkMk id="6" creationId="{00000000-0000-0000-0000-000000000000}"/>
          </ac:inkMkLst>
        </pc:inkChg>
      </pc:sldChg>
    </pc:docChg>
  </pc:docChgLst>
  <pc:docChgLst>
    <pc:chgData name="Shivani" userId="S::shivani.2021b@vitstudent.ac.in::c5bd9435-a3b3-442f-a82d-25b7a36060da" providerId="AD" clId="Web-{6469677F-2F8F-4719-9F42-9392AD655A20}"/>
    <pc:docChg chg="modSld">
      <pc:chgData name="Shivani" userId="S::shivani.2021b@vitstudent.ac.in::c5bd9435-a3b3-442f-a82d-25b7a36060da" providerId="AD" clId="Web-{6469677F-2F8F-4719-9F42-9392AD655A20}" dt="2022-10-18T15:16:48.554" v="0" actId="20577"/>
      <pc:docMkLst>
        <pc:docMk/>
      </pc:docMkLst>
      <pc:sldChg chg="modSp">
        <pc:chgData name="Shivani" userId="S::shivani.2021b@vitstudent.ac.in::c5bd9435-a3b3-442f-a82d-25b7a36060da" providerId="AD" clId="Web-{6469677F-2F8F-4719-9F42-9392AD655A20}" dt="2022-10-18T15:16:48.554" v="0" actId="20577"/>
        <pc:sldMkLst>
          <pc:docMk/>
          <pc:sldMk cId="1711338327" sldId="277"/>
        </pc:sldMkLst>
        <pc:spChg chg="mod">
          <ac:chgData name="Shivani" userId="S::shivani.2021b@vitstudent.ac.in::c5bd9435-a3b3-442f-a82d-25b7a36060da" providerId="AD" clId="Web-{6469677F-2F8F-4719-9F42-9392AD655A20}" dt="2022-10-18T15:16:48.554" v="0" actId="20577"/>
          <ac:spMkLst>
            <pc:docMk/>
            <pc:sldMk cId="1711338327" sldId="277"/>
            <ac:spMk id="2" creationId="{00000000-0000-0000-0000-000000000000}"/>
          </ac:spMkLst>
        </pc:spChg>
      </pc:sldChg>
    </pc:docChg>
  </pc:docChgLst>
  <pc:docChgLst>
    <pc:chgData name="Lemuel Pon Whitson J" userId="S::lemuelpon.whitsonj2021@vitstudent.ac.in::a358717d-5fde-40db-ade6-0b79471369bc" providerId="AD" clId="Web-{467F7E9D-547D-4ED1-AF41-3CF42F0A8586}"/>
    <pc:docChg chg="addSld">
      <pc:chgData name="Lemuel Pon Whitson J" userId="S::lemuelpon.whitsonj2021@vitstudent.ac.in::a358717d-5fde-40db-ade6-0b79471369bc" providerId="AD" clId="Web-{467F7E9D-547D-4ED1-AF41-3CF42F0A8586}" dt="2022-10-18T13:02:33.634" v="0"/>
      <pc:docMkLst>
        <pc:docMk/>
      </pc:docMkLst>
      <pc:sldChg chg="new">
        <pc:chgData name="Lemuel Pon Whitson J" userId="S::lemuelpon.whitsonj2021@vitstudent.ac.in::a358717d-5fde-40db-ade6-0b79471369bc" providerId="AD" clId="Web-{467F7E9D-547D-4ED1-AF41-3CF42F0A8586}" dt="2022-10-18T13:02:33.634" v="0"/>
        <pc:sldMkLst>
          <pc:docMk/>
          <pc:sldMk cId="1090709670" sldId="29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5:52:46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16471 7466,'0'0,"0"25,0 0,0 0,0-1,24 1,-24 0,0 0,0 0,0-1,0 1,0 0,0 0,0 0,0-1,0 1,0 0,0 0,0 0,0-1,0 1,25 0,-25 0,0 0,0 0,0-1,0 1,0 0,0 0,0 0,0-1,0 1,0 0,0 0,0 0,0-1,0 1,0 0,0 0,0 0,0-1,0 1,0 0,0 0,0 0,0-1,0 1,0 0,0 0,0 0,0-1,0 1,0 0,0 0,0 0,-25-1,25 1,0 0,0 0,0 0,0-1,0 1,0 0,0 0,0 0,0 0,-24-1</inkml:trace>
  <inkml:trace contextRef="#ctx0" brushRef="#br0" timeOffset="3473.1">16520 7441,'0'0,"25"25,0-25,0 0,-1 0,1 0,25 0,-25 0,24 0,-24 0,25 0,-1 0,1 0,0 0,-1 0,1 0,-25 0,24 0,1 0,-1-25,-24 25,25 0,-1 0,1 0,-25 0,24 0,1 0,0 0,-1 0,1 0,0 0,-1 0,1 0,-1 0,1 0,0 0,-26 0,26 0,-25 0,24 0,-24 0,0 0,0 0,0 0,-1 0,1 0,0 0,0 0,0 0,-1 0,1 0,-50 25,25 0,0 0,-24 0,24-1,0 1,0 0,0 0,0 0,0-1,0 1,0 0,0 25,0-26,0 1,0 25,0-25,0 24,0-24,0 0,0 25,0-26,0 1,0 25,0-25,0-1,0 26,0-25,0 0,0-1,0 1,0 0,0 0,0 0,0-1,0 1,-25 0,25 0,0 0,25-25,-50 24,25 26,0-25,0 0,0-1,0 1,0 0,0 0,0 0,0-1,0 1,0 0,0 0,0 0,25-1,-50-24,25 25,0 0,0 0,25 0,-50-25,50 25,-25-1,0 1,0 0,0 0,0 0,0-1,24 1,-24 0,0 0,0 0,0-1,-24 1,-1-25,0 0,0 0,0 0,-24 0,24 0,0 0,0 0,1 0,-26 25,25-25,0 0,-24 0,24 0,-25 0,1 0,24 0,-25 0,26 0,-26 0,0 0,25 25,-24-25,24 0,-25 0,26 0,-26 0,25 0,0 0,-24 0,24 0,0 0,-24 0,24 0,0 0,-25 0,26 0,-26 0,25 0,0 0,1 0,-1 0,0 0,0 0,0 0,1 0,-1 0,0 0,0 0,0 0,1 0,-1 0,0 0,0 0,0 0,0 0,1 0,24 25,-25-25,0-25,0 25,25 25,-25-25,1 0,24-25,24 0,-24 0,25 0,-25 1,0-1,0 0,25 0,-25 0,0 1,25 24,-25-25,0 0,0 0,-25 25,25-25,-25 1,0-1,1 0,-1 0</inkml:trace>
  <inkml:trace contextRef="#ctx0" brushRef="#br0" timeOffset="4937.62">15503 8558,'0'0,"25"0,0 0,24 0,-24 0,0 0,25 0,-25 0,24 0,-24 0,0 0,24 0,-24 0,25 0,-1 0,1 0,-25 0,24 0,1 0,-25 0,0 24,24-24,-24 0,0 0,0 0,-1 0,1 0,-25-24,25 24,0 0,0 0,-1 0,1 0,0 0,0 0,-50-25,0 25</inkml:trace>
  <inkml:trace contextRef="#ctx0" brushRef="#br0" timeOffset="6448.94">16471 8409,'24'0,"-24"25,25-25,0 24,0-24,0 25,-1-25,1 0,0 25,0-25,0 0,0 0,-25 25,24-25,1 0,0 0,-25 25,25-25,0 0,-1 0,1 0,-50 24,1-24,-1 0,0 0,0 25,0-25,1 25,-1-25,0 0,0 25,0-25,0 0,25 25,-24-25,-1 0,0 24,0-24</inkml:trace>
  <inkml:trace contextRef="#ctx0" brushRef="#br0" timeOffset="8551.59">20439 7367,'0'-25,"-24"25,48 25,-24 0,-24 0,24-1,24 1,-24 0,0 0,0 0,0-1,0 26,0-25,-24 0,48-1,-24 1,0 25,0-25,0-1,0 26,0-25,0 0,0 24,0-24,0 0,0 0,0 0,0-1,0 1,0 25,0-25,0-1,0 1,0 0,0 0,0 0,0-1,0 26,0-25,0 0,0-1,0 1,0 0,25-25,-25 25,-25 0,25-1,0 1,0 0,25 0,-25 0,0-1,0 1,0 0,25 0,-25 0,0-1,0 1,0 0,0 0,0 0,0-1,0 1,0 0,0 0,0 0,0 0,0-1,0 1,0 0,0 0,25-25,-25 25,0-1,0 1,-25 0,50-25,-25 25,-25-25,25 25</inkml:trace>
  <inkml:trace contextRef="#ctx0" brushRef="#br0" timeOffset="11856.89">20638 7293,'0'0,"25"24,24-24,1 0,-1 0,26 0,-25 0,-1 0,1 0,24 0,-24 0,-25 0,24 0,-24 0,25 0,-26 0,1 0,25 0,-25 0,24-24,1 24,-1 0,1 0,0 0,-26 0,26-25,-25 25,24 0,-24 0,25 0,-25 0,24 0,-24 0,25 0,-25 0,-1 0,1 0,0 0,0 0,0 0,-1 0,1 0,25 0,-25 0,-1 0,1 0,25 0,-25 0,-1 0,1 0,0 25,0-25,0 0,-1 0,1 0,0 0,0 0,0 0,-1 0,1 0,0 0,0 24,-50 1,25 0,0 0,0 0,0-1,0 1,0 0,0 0,0 24,0-24,0 0,0 25,25-26,-25 1,0 25,0-25,0 24,0-24,0 25,25-26,-25 26,0-25,0 25,24-26,-24 26,0-25,0 24,0-24,25 25,-25-25,0 24,0-24,0 0,0 24,25-24,-25 0,0 0,0 0,0-1,25 1,-25 0,25 0,-25 0,0-1,0 1,0 0,24 0,-24 0,0-1,0 1,0 0,25 0,-25 0,0-1,0 1,0 0,0 0,0 0,0 0,0-1,0 1,0 0,0 0,0 0,0-1,0 1,-25 0,25 0,0 0,0-1,25-24,-25 25,0 0,25 0,-50-25,0 25,1-25,-1 0,0 0,0 0,0 24,1-24,-26 0,25 0,0 0,1 0,-26 0,25 0,-24 0,24 0,0 0,-25 0,1 25,24-50,-25 50,26-25,-26 0,25 0,-24 0,24 0,-25 0,25 25,-24-25,-1 0,25 0,-24 0,24 0,-25 0,25 0,-24 0,24 0,0 0,-24 0,24 0,0 0,0 0,-24 0,24 0,-25 0,25 0,1 0,-26 0,25 0,-24 0,24 0,0 0,0 0,0 0,1 0,-1 0,0 0,0 0,0 0,1 0,-1 0,0 0,0 0,0 0,1 0,-1 0,0 0,0 0,0 0,0 0,1 0,-1 0,0 0,0 0,0 0,1 0,-1 0,0 0,0 25,25-50,-25 25,1-25,24 0,0 1,0-1,0 0,24 0,-24 0,25 1,-50-1</inkml:trace>
  <inkml:trace contextRef="#ctx0" brushRef="#br0" timeOffset="13239.48">19323 8458,'0'-24,"25"24,0 0,0 0,-1 0,1 0,25 0,-25 24,24-24,1 0,-1 0,1 0,-25 0,24 0,-24 0,25 0,-25 0,24 0,-24 0,0 0,0 0,0 0,-1 0,1 0,0 0,0 0,0 0,-1 0,1 0,0 0,0-24,0 24,-1 0,1 0,0 0,0 0,0 0,-1 0</inkml:trace>
  <inkml:trace contextRef="#ctx0" brushRef="#br0" timeOffset="14641.59">20439 8235,'0'25,"25"-25,-25 25,25-25,0 25,0-25,-1 24,1-24,0 0,0 25,0-25,-1 25,1-25,0 0,-25 25,25-25,0 0,-1 25,1-25,0 0,0 0,0 0,-50 0,0 0,0 0,0 0,1 24,-1-24,0 0,0 0,0 0,1 25,-1-25,0 0,0 25,0-25,1 0,24 25,-25-25,0 0,25 25,-25-25,0 0,25 24,-24-24,24-24</inkml:trace>
  <inkml:trace contextRef="#ctx0" brushRef="#br0" timeOffset="15807.62">20340 8384,'-25'-25,"1"0,-1 25,0 25,0 0,0-25,1 25,24 0,-25-25,25 24,0 1,0 0,0 0,0 0,25-1,-1-24,1 25,0-25,0 0,0 0,-1 0,1 0,0 0,0 0,-25-25,25 25,-25-24,24-1,-24 0,0 0,0 0,0 1,0-1,-24 25,24-25,0 0,-25 0,0 25,0 0,0 0,1 0,-1 0,0 25</inkml:trace>
  <inkml:trace contextRef="#ctx0" brushRef="#br0" timeOffset="18681.54">16198 12154,'0'25,"0"0,0 0,0 0,-25-1,25 26,0-25,0 24,0 1,0-25,0 24,0 1,0 0,0-26,0 26,-25 0,25-26,0 26,0 0,0-1,0 1,0-1,0 1,0-25,0 24,0-24,25 25,-25-25,0 0,0 24,0-24,0 0,0 0,0-1,0 1,-25 0,25 0,25 24,-25-24,0 0,0 0,0 0,-25-1,50 1,-50-25,25 25,0 0,0 0,0-1,0 1,25 0,-25 0,0 0,0-1,0 1,0 0,0 0,0 0,0-1,0 1,0 0,0 0,25 0,-50-25</inkml:trace>
  <inkml:trace contextRef="#ctx0" brushRef="#br0" timeOffset="21946.05">16247 12154,'-24'0,"-1"0,50 0,-1 0,1 0,25 0,-25-25,24 25,1 0,-1 0,1 0,24 0,1-24,-25 24,24 0,0-25,1 25,-1 0,-24-25,24 25,-24 0,24 0,-24-25,24 25,-24 0,24 0,1 0,-26 0,26 0,-1 0,-24 0,24 0,-24 0,-1 0,1 0,-25 0,0 0,24 0,-24 0,0 0,0 0,-1 0,1 0,0 0,0 0,0 0,-1 0,1 0,0 0,0 25,0-25,-1 0,1 25,-50-25,25 25,0-1,0 1,-24 0,24 0,0 0,0 0,0 24,0-24,-25 25,25-26,0 26,0 0,-25-1,25 1,0-1,0 1,0 0,0-1,-25 26,25-26,0 1,0-1,0-24,0 25,0-1,0 1,0-25,25 25,-25-26,0 1,0 25,0-25,0-1,25 1,-25 0,0 0,0 0,0-1,25 1,-25 0,0 0,0 0,0-1,0 1,24 0,-24 0,0 0,0-1,0 1,0 0,0 0,0 0,0-1,0 1,0 0,0 0,0 0,0-1,0 1,0 0,25-25,-25 25,0 0,0-1,-25-24,1 0,-1 0,0 0,0 0,0 0,1 0,-1 0,0 0,-25 0,26 25,-26-25,25 0,-24 0,24 0,-25 0,1 0,24 0,-25 25,1-25,-1 0,25 0,-24 0,-1 0,0 0,25 0,-24 0,-1 0,25 0,-24 0,-1 0,1 0,24 0,-25 0,25 0,-24 0,24 25,0-50,0 25,1 0,-1 0,0 0,-25 0,26 25,-1-25,-25 0,25 0,1 0,-26 0,25 0,0 0,1 0,-1 0,0 0,0 0,0 0,0 0,1 0,-1 0,0 0,0 0,0 0,1 25,-1-25,0 0,0 0,0 0,1 0,-1 0,0 0,0 0,0 0,1 0,-1 0,25-25,-25 25,50-25,0 25</inkml:trace>
  <inkml:trace contextRef="#ctx0" brushRef="#br0" timeOffset="23288.52">14461 13320,'25'0,"0"0,0 0,0 0,-25 25,25-25,-1 0,1 0,0 0,0 0,0 0,-1-25,1 25,25 0,-25 0,24 0,-24 0,25 0,-26 0,26 0,0 0,-1 0,1 0,-1 0,1-25,-25 25,24 0,1 0,0 0,-1 0,1 0,-25 0,24 0,1 0,-25 0,0-24,24 24,-24 0,0 0,0 0,-1-25,1 25,0 0,0 0,0 25,-1-50,1 25,0 0,0 0,0 0,-1 0,1 0,0 0,-25-25</inkml:trace>
  <inkml:trace contextRef="#ctx0" brushRef="#br0" timeOffset="25617.62">14213 8558,'0'-25,"0"0,-24 25,24-25,0 0,0 1,-25 24,0 0,0 24,0 1,1 25,-1-25,0 24,0 1,25-25,0-1,25 1,0 0,0-25,24-25,1 0,-1 25,1-24,-25-1,0 0,-1 0,1 0,-25 1,0-26,0 25,-25 0,25 1,0-1,0 0,0 50,0 24,0-24,0 25,0-25,0 24,0 1,25-25,-25-1,0 1,0 0,0 0</inkml:trace>
  <inkml:trace contextRef="#ctx0" brushRef="#br0" timeOffset="25855.65">14561 8359,'0'0,"0"-25,0 1,25 48,-25 1,0 0,0 25,0-1,0-24,0 25,0-1,0-24,0 0</inkml:trace>
  <inkml:trace contextRef="#ctx0" brushRef="#br0" timeOffset="26192.56">14784 8334,'0'0,"0"-24,25-1,-50 50,0-1,0 1,1 0,-1 25,0-26,0 1,25 0,-25 0,1-25,24 25,0-50,24 25,1 25,0-25,25 24,-26 1,26 0,-25 0,49-25,-24 25</inkml:trace>
  <inkml:trace contextRef="#ctx0" brushRef="#br0" timeOffset="27289.62">19100 8086,'0'0,"0"-24,0-1,25 0,-50 0,50 0,-50 25,25-25,-25 25,0 25,25 0,-24 0,-1 25,25-26,0 26,0-25,25 0,-1-1,-24 26,25-50,25 25,-25-50,24 25,-24-25,25 0,-26 1,1-1,0 0,0-25,0 26,-25-1,0-25,-25 25,25 0,-25 50,25 0,0 0,-25 25,25-1,0-24,0 25,0-26,25 1,-25 0,25-25,-25 25</inkml:trace>
  <inkml:trace contextRef="#ctx0" brushRef="#br0" timeOffset="27527.59">19646 7937,'0'0,"0"-24,0 48,0 26,0-25,0 0,0 24,-25-24,25 25,0-25,25-1,-25 1</inkml:trace>
  <inkml:trace contextRef="#ctx0" brushRef="#br0" timeOffset="27872.57">19844 7987,'0'0,"0"-25,0 0,0 50,-25 0,0 0,1-25,-1 25,0-25,25 25,-25-1,0-24,50 0,0 0,-25 25,25 0,0-25,-1 25,1-25,0 25,0-1,0-24,0 0,24 0</inkml:trace>
  <inkml:trace contextRef="#ctx0" brushRef="#br0" timeOffset="28953.62">14610 12923,'-24'0,"-1"0,0 25,0-25,0 25,0 0,25-1,-24 1,24 0,0 0,0 0,24 24,-24-24,25-25,0 25,0-25,25 0,-26-25,26 25,-25-25,0 0</inkml:trace>
  <inkml:trace contextRef="#ctx0" brushRef="#br0" timeOffset="29167.52">14734 12898,'0'-24,"0"48,0 1,0 0,0 25,0-26,0 26,25-25,-25 24,0-24,0 0,0 0,25 0,-25 0</inkml:trace>
  <inkml:trace contextRef="#ctx0" brushRef="#br0" timeOffset="29407.62">14982 12898,'0'0,"0"-24,25 48,0 26,-50-25,25 0,0 24,-25-24,25 25,0-26,0 1</inkml:trace>
  <inkml:trace contextRef="#ctx0" brushRef="#br0" timeOffset="29737.23">15156 12874,'0'0,"25"-25,-50 50,0-1,0 1,1 0,-1 0,-25 0,25-25,1 24,48-24,-24-24,25-1,0 50,0-25,0 0,-1 0,1 0,0 24,25-24,-26 25,26-25,-25 0</inkml:trace>
  <inkml:trace contextRef="#ctx0" brushRef="#br0" timeOffset="31840.7">20539 12030,'24'0,"-24"25,0 0,-24 0,48-1,-24 1,0 0,0 25,0-25,0-1,0 1,0 0,0 0,0 24,0-24,25 0,-25 0,0 24,0-24,0 0,25 0,-25 0,0-1,0 1,0 0,0 0,0 0,0-1,0 1,0 0,0 0,0 0,0-1,0 1,0 0,0 0,0 0,0-1,0 1,0 0,0 0,-25-25,25 25,0-1,0 1,0 0,0 0,0 0,0 0,0-1,0 1,0 0,0 0,0 0,0-1,0 1,0 0,0 0,0 0,0-1,0 1,0 0,0 0,0 0,0-1,0 1,0 0,0 0,0 0,25-25,-25 24,0 1,0 0,0 0,0 0,0-1,0 1,0 0,0 0,0 0,0-1,0 1,-25 0,25 0,25-25,-25 25,0-1,0 1,0 0,-25-50</inkml:trace>
  <inkml:trace contextRef="#ctx0" brushRef="#br0" timeOffset="34295.61">20588 11981,'25'0,"0"0,0 0,24 0,1 0,-1 0,1 0,0-25,24 25,-24 0,24 0,1-25,-26 25,26 0,-1 0,0-25,1 25,-1 0,-24 0,24 0,-24-25,-1 25,1 0,0 0,-1 0,1 0,0-24,-1 24,1 0,-25 0,24 0,1 0,-1-25,-24 25,0 0,25 0,-26 0,26 0,-25 0,0 0,-1 0,1 0,25 0,-25 0,-1 0,1 0,0 0,0 0,0 0,-1 0,1 0,0 25,0-25,0 0,-1 0,1 0,0 0,0 0,0 0,0 0,-25 24,0 1,0 0,0 0,0 0,-25-1,25 1,0 0,0 25,0-26,0 1,-25 25,25-25,25 24,-25-24,0 25,-25-1,25-24,0 25,0-1,0-24,0 25,0-25,0 24,-25-24,25 0,0 24,0-24,0 25,0-25,0-1,0 26,0-25,0 0,0-1,0 1,0 0,0 0,0 0,0-1,25 1,-25 0,0 0,0 0,0 0,0-1,0 1,0 0,0 0,0 0,0-1,25 1,-25 0,-25 0,25 0,0-1,0 1,0 0,0 0,0 0,0-1,0 1,0 0,25-25,-50 25,25 0,0-1,0 1,25-25,-50 25,25 0,0 0,25-1,-25 1,0 0,25 0,-25 0,0-1,0 1,0 0,24-25,-48 25</inkml:trace>
  <inkml:trace contextRef="#ctx0" brushRef="#br0" timeOffset="36455.55">20539 14213,'24'0,"1"0,0 0,25 0,-1 0,1 0,-1 0,1-25,0 25,-1 0,1-25,0 25,24-24,0 24,-24 0,0 0,24 0,-24-25,-1 25,1 0,-1 0,-24 0,25 0,-1 0,1 0,0 0,-1 0,1 0,-1 0,1-25,0 25,-25 0,-1 0,26 0,-25 0,0 0,-1 0,1 0,0 0,0 0,0 0,-1 0,1 0,0-25,0 25,0 25,-1-25,1-25,0 25,0 0,0 0,-1 0,1 0,0 0,0 0,0 0,-1 0,1 0,0 0,0 0,0 0,-1 0,1 0,0 0,0 0,0 0,-1 0,1 0,0 0,0 0,0 0</inkml:trace>
  <inkml:trace contextRef="#ctx0" brushRef="#br0" timeOffset="38103.58">19447 13146,'0'0,"25"0,0 0,0 0,-1 0,1 0,0 0,0 0,0 0,-1 0,1 0,25-24,-25 24,-1 0,1 0,25 0,-25 0,0 0,24 0,-24 0,0 0,0 0,-1 0,1-25,0 25,0 0,0 0,-1 0,1 0,0 0,0 0,0 0,-1 0,1 0,0 0,0 0,0 0,-1 0,1 0,0 0,0 0,0 0,-1 0</inkml:trace>
  <inkml:trace contextRef="#ctx0" brushRef="#br0" timeOffset="39161.56">20464 12874,'0'0,"-25"0,1 0,-1 0,0 24,0-24,25 25,-25 0,1 0,24 0,-25-1,25 1,0 0,0 0,0 0,25-1,-25 1,24 0,1 0,0 0,0-25,0 0,-1 0,1 0,0 0,0 0,0-25,-1 25,1-25,-25 0,0 0,0 1,0-1,0 0,0 0,-25 0,25 1,-24 24,24-25,-25 25,25-25,-25 25,25-25,-25 50,0-25,1 0,24-25,-25 50,0-25,0 25,0 0,1-1,24 1</inkml:trace>
  <inkml:trace contextRef="#ctx0" brushRef="#br0" timeOffset="40033.58">19174 12650,'0'-24,"0"-1,-24 25,-1 0,25 25,-25-1,0 1,0 0,25 0,0 24,0-24,25 0,0 0,0 0,0-25,-1 24,26-24,-25 0,24-24,1 24,0-25,-26 25,26-25,-25 0,0 0,-1 1,-24-26,25 25,-25 0</inkml:trace>
  <inkml:trace contextRef="#ctx0" brushRef="#br0" timeOffset="40279.67">19546 12452,'0'0,"0"25,0 0,0-1,0 1,0 0,25 0,-25 0,0 24,0-24,0 25,0-26,0 26,0-25,25 0,-25-1,0 1</inkml:trace>
  <inkml:trace contextRef="#ctx0" brushRef="#br0" timeOffset="40568.25">19794 12576,'0'0,"25"0,0 25,-25 0,0-1,0 1,0 25,0-25,0-1,0 26,0-25,0 0,0-1,0 1</inkml:trace>
  <inkml:trace contextRef="#ctx0" brushRef="#br0" timeOffset="40960.5">20117 12526,'0'0,"-25"25,0 0,1 0,-1 0,0-1,0-24,0 25,1 0,-1-25,0 0,50 0,0 0,-1 0,1 0,0 25,25 0,-26-25,1 24,25 1,-25 0,-1-25,1 25,0-25</inkml:trace>
  <inkml:trace contextRef="#ctx0" brushRef="#br0" timeOffset="46191.66">17413 8384,'-25'-25,"1"0,-1 1,0 48,0 26,0-25,1 0,24 24,0 1,0-25,0 24,24-24,-24 0,0 0,0-1</inkml:trace>
  <inkml:trace contextRef="#ctx0" brushRef="#br0" timeOffset="46433.58">17314 8384,'0'0,"25"-25,-25 0,25 25,-1-24,1 24,0-25,0 25,0 0,-1 0,1 0,0 0,0 0,0 0</inkml:trace>
  <inkml:trace contextRef="#ctx0" brushRef="#br0" timeOffset="46641.57">17264 8632,'0'0,"25"0,0-25,0 25,24-25,-24 25,25 0,-25-24</inkml:trace>
  <inkml:trace contextRef="#ctx0" brushRef="#br0" timeOffset="46935.5">17885 8359,'-25'-25,"25"50,0 0,0 0,0 0,0 24,0-24,0 25,0-26,0 26,25-25,-25 0,0-1</inkml:trace>
  <inkml:trace contextRef="#ctx0" brushRef="#br0" timeOffset="47193.46">17885 8384,'0'0,"-25"-25,25 0,25 25,-25-24,24-1,1 0,0 0,0 25,0-25,24 25,-24 0,0 0,0 0,-1 25</inkml:trace>
  <inkml:trace contextRef="#ctx0" brushRef="#br0" timeOffset="47385.8">17909 8508,'-24'25,"48"-25,1 0,0-25,25 25,24 0,-24-25</inkml:trace>
  <inkml:trace contextRef="#ctx0" brushRef="#br0" timeOffset="48097.59">21332 8210,'0'0,"0"25,0 25,0-25,25-1,-25 26,0-25,0 24,0 1,-25-25,25 0,0-1,25 1</inkml:trace>
  <inkml:trace contextRef="#ctx0" brushRef="#br0" timeOffset="48312.67">21332 8310,'0'0,"25"0,-25-25,0 0,25 25,0-25,0 25,24 0,1 0,-1 0,1 0,-25 0,0 25</inkml:trace>
  <inkml:trace contextRef="#ctx0" brushRef="#br0" timeOffset="48488.58">21332 8508,'0'0,"0"-25,50 25,0-25,-1 25,26-24,-1 24</inkml:trace>
  <inkml:trace contextRef="#ctx0" brushRef="#br0" timeOffset="48735.53">21952 8310,'-24'0,"24"24,0 1,0 0,0 0,-25 24,25-24,0 25,0-25,0-1,0 1,0 0,0 0</inkml:trace>
  <inkml:trace contextRef="#ctx0" brushRef="#br0" timeOffset="48953.44">21952 8310,'0'0,"0"-25,25 0,0 25,-25-25,25 25,0-25,24 25,-24 0,0 0,0 0,-25 25</inkml:trace>
  <inkml:trace contextRef="#ctx0" brushRef="#br0" timeOffset="49129.63">21928 8409,'0'0,"24"25,1-50,50 25,-26 0</inkml:trace>
  <inkml:trace contextRef="#ctx0" brushRef="#br0" timeOffset="50095.65">16917 13122,'0'0,"-25"24,25 1,0 0,0 0,0 0,0 0,0 24,0-24,0 0,0 0,0-1,-24-24,24 25</inkml:trace>
  <inkml:trace contextRef="#ctx0" brushRef="#br0" timeOffset="50297.68">16818 13221,'0'-25,"0"0,25 0,0 1,-1 24,1 0,-25-25,25 25,25 0,-1-25,-24 50</inkml:trace>
  <inkml:trace contextRef="#ctx0" brushRef="#br0" timeOffset="50505.27">16942 13320,'25'0,"0"0,24 0,1-25,-1 25,26-24</inkml:trace>
  <inkml:trace contextRef="#ctx0" brushRef="#br0" timeOffset="50743.62">17413 13146,'0'-24,"-25"48,25 1,0 0,0 0,0 0,0 0,0-1,0 26,0-25,25 0,-25-1</inkml:trace>
  <inkml:trace contextRef="#ctx0" brushRef="#br0" timeOffset="50961.61">17413 13196,'0'0,"0"-25,0 0,0 1,25 24,-25-25,0 0,25 25,0-25,-1 25,1-25,0 25,25-24,-26 24,1 0,0 0</inkml:trace>
  <inkml:trace contextRef="#ctx0" brushRef="#br0" timeOffset="51137.53">17413 13196,'25'0,"0"0,49 0,-24-25,24 25</inkml:trace>
  <inkml:trace contextRef="#ctx0" brushRef="#br0" timeOffset="51967.28">21680 12923,'-25'0,"0"25,25 0,0 0,0-1,0 26,0-25,0 24,0-24,0 0,0 25,0-25,0-1,0 1,0 0,0 0</inkml:trace>
  <inkml:trace contextRef="#ctx0" brushRef="#br0" timeOffset="52192.68">21630 13072,'0'0,"0"-25,-25 0,25 1,0-1,25 25,-25-25,25 0,0 0,-1 25,26-24,-25 24,0 0,24 0,-24 0</inkml:trace>
  <inkml:trace contextRef="#ctx0" brushRef="#br0" timeOffset="52400.47">21605 13146,'0'0,"25"0,0 0,24 0,-24-24,25 24,-1 0</inkml:trace>
  <inkml:trace contextRef="#ctx0" brushRef="#br0" timeOffset="52671.63">22101 12973,'-24'0,"24"25,0-1,0 1,0 0,0 0,0 0,0 24,0-24,0 25,0-25,0-1,0 1,24-25,-24 25</inkml:trace>
  <inkml:trace contextRef="#ctx0" brushRef="#br0" timeOffset="52905.58">22101 13072,'0'0,"0"-25,0 0,0 1,25-1,-25 0,25 25,0-25,0 25,-1-25,1 25,25-24,-25 24,-1 0,1 0</inkml:trace>
  <inkml:trace contextRef="#ctx0" brushRef="#br0" timeOffset="53088.57">22151 13146,'0'0,"25"0,0 0,24-24,1 24,-1-25,1 25,-25-25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9:55:38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3944 1488,'0'0,"0"-25,0 1,0-1,0 0,-25 25,25-25,0 0,-24 25,-1 25,0-25,0 25,0 25,25-26,0 26,-24-25,48 24,-24-24,25 25,0-50,25 0,-1 0,1-25,0 0,-1 0,-24-24,25-1,-26 25,1-24,-25-1,25 1,-25-1,-25 25,25 0,0 1,0-1,-25 50,25-1,25 1,-25 25,0-1,0 1,0 0,0-1,0-24,0 0,25 0,-50-1,50-24,-25-24,0-1,25-25,-25 25,25 1,-25-1,0 0,24 25,-24-25,0 50,25-25,0 25,0 0,0-1,-1 1,26-25,-25 25,24-25,1 0,0-25,-26 0,26 1,-25-1,24 25,-49-25,25 0,-25 0,-25 1,1 24,-1 0,-25 24,25 1,1 0,-1 0,0 0,25 24,0-24,25-25,-25 25,25-25,-1 0,1-25,0 25,0-25,0 0,-1 1,-24-1,25 25,-25-25,0 0,25 50,-25 0,25 0,-25-1,25 1,-1-25,1 0,0 0,0 0,0-25,0 25,-1-24,-24-1,25 0,-25 0,25 0,-25 1,-25 24,25-25,-25 50,25-1,25-24,0 0,25 0,-26-24,1 24,0 0,0 24,0-24,-1 25,-48-25,24 25,-25 0,25 0,0-1,25 1,-1-25,1-25,25 25,-25-24,24 24,1-25,-25 0,24 0,-24 0,0 25,0-24,-25-1,0 0,-25 25,0 0,0 25,0-25,1 25,24 24,-25-24,0 0,25 0,0-1,0 1,25-25,0 0,-1-25,1 1,0-1,0 25,0-25,-25 0,24 25,-24-25,0 50,0 0,0 0,0 0,25-25,-25 24,25-24,0 0,0 0,24-24,-24 24,0-25</inkml:trace>
  <inkml:trace contextRef="#ctx0" brushRef="#br0" timeOffset="447.47">6003 1339,'0'0,"0"-24,25-1,-50 25,25-25,0 50,-25-25,25 25,-25 24,25-24,0 0,0 0,25-25,-25 24,25-24,25 0,-26-24,26 24,-25-25,25 0,-26-25,1 26,0-1,-25-25,0 25,0-24,0 24,0 0,-25 0,50 50,-25 0,0 25,25-26,-25 26,25-25,-25 24,24-24,-24 0,25 0,0-25,-25 25,50-50,-26 25,1-25,0 0,0 0</inkml:trace>
  <inkml:trace contextRef="#ctx0" brushRef="#br0" timeOffset="568.49">6474 1240,'0'0,"-24"0,-1-25,50 1,24 24,1-25</inkml:trace>
  <inkml:trace contextRef="#ctx0" brushRef="#br0" timeOffset="1976.55">6822 1339,'0'0,"-25"0,25 25,25-25,-1 0,1-25,0 25,0-24,0-1,-1 0,1 0,-25 0,-25 1,25-1,-24 25,-1 0,0 25,0-25,0 24,1 1,-1 0,0 0,25 0,0-1,25 1,0 0,-1-25,1 0,25 0,-1-25,-24 25,0-25,25 1,-26-1,-24 0,25 0,-25 0,-25 1,50 48,0-24,0 0,0 25,0-25,-1 0,-24 25,25-25,-25 25,0 0,0-1,-25 1,25 0,0 0,25-50,0 25,0-25,0 0,-1 25,26-49,-25 24,0 0,-25 0,24 25,-24-24,0 48,0 1,0 0,0 0,0 0,25-25,-25 24,25-24,0 0,0 0,-1-24,1-1,0 25,0-25,-25-25,25 26,-25-1,24 0,1 0,0 25,0 25,0 0,-1 0,-24-1,25-24,-25 25,25 0,-50-25,25 25,-25-25,1 25,-1-1,0-24,0 0,0 0,-24 0,49-24</inkml:trace>
  <inkml:trace contextRef="#ctx0" brushRef="#br0" timeOffset="2110.97">7640 918,'0'0,"-25"-25,50 0,0 50</inkml:trace>
  <inkml:trace contextRef="#ctx0" brushRef="#br0" timeOffset="2630.69">8012 893,'25'0,"-25"25,0 0,0-1,0 26,0 0,25-1,-25-24,0 25,0-1,25-24,-25 0,0 0,0-1,24-24,-24-24,0-1,0 0,-24 0,24 0,0 1,0-1,24 25,-24-25,25 25,0-25,0 25,0 0,24-25,-24 25,0 0,-25-24,25 24,0 24,-25 1,0 0,0 0,-25 0,25-1,0 1,0 0,25-25,-25 25</inkml:trace>
  <inkml:trace contextRef="#ctx0" brushRef="#br0" timeOffset="2774.3">8384 943,'0'0,"-24"-25,-1 0,0 0</inkml:trace>
  <inkml:trace contextRef="#ctx0" brushRef="#br0" timeOffset="3175.56">8806 1116,'0'0,"-25"-25,0 50,1-25,-1 25,0 0,0 0,0-1,25 1,-24 0,24 0,24 0,-24-1,50-24,-25 25,49-50,-24 25,24-24,1-1</inkml:trace>
  <inkml:trace contextRef="#ctx0" brushRef="#br0" timeOffset="4646.96">10145 1364,'0'0,"-24"0,24 25,0-50,24 25,1-25,0 25,0-24,24-26,-24 25,0 0,0 1,0-26,-50 25,0 0,25 50,-25-25,0 25,1-25,-1 25,25 0,0-1,0 1,0 0,25 0,24-25,-24 0,25 0,24-25,1 25,-26-25,26-24,-51 24,26 0,-25 0,-50 0,25 50,-25-25,0 0,1 25,-1-25,0 25,25 0,-25-1,25 1,0 0,25-25,0 0,0 0,-1-25,1 25,0-25,0 1,0 24,-1-25,1 0,-50 50,25 0,-24-1,24 1,-25 0,25 0,25 0,-25-1,24 1,1 0,0-25,-25-25,25 25,0-25,-1 1,1-1,0 0,0 0,0 0,-25-24,24 24,-24 0,0 0,0 50,0 0,0 0,0 0,0-1,0 1,0 0,25 0,0-25,0-25,0 0,-1 0,26 1,-25-1,0 0,-1 0,1 25,0-25,-25 1,25 48,0-24,-25 25,25 0,-1 0,1 0,0-25,0 0,24 0,-24 0,0-25</inkml:trace>
  <inkml:trace contextRef="#ctx0" brushRef="#br0" timeOffset="6176.5">11882 1017,'0'0,"25"0,-25-25,-25 25,0 0,-25 25,26-25,-1 0,0 25,-25 0,26-1,-1 1,25 0,-25 0,50 0,0-25,24 0,-24-25,0 25,0-25,-1 0,1 0,0 1,-25-1,25 25,-25-25,0 50,0 0,0-1,25 1,-1 0,1-50,0 25,0 0,0-25,-1 1,1-1,0 0,0 0,0 0,-25-24,24-1,-24 25,0 1,0-1,0 0,0 0,0 50,0 0,0 24,0-24,0 25,0-1,0 1,25-25,-25 24,0-24,25 0,0-25,-25 25,25-50,-1 25,1-25,0 0,0 1,0-1,-1 0,1 0,-25 0,25 25,-25-24,0 48,0 1,0 0,0 0,0 0,0-1,25-24,-25 25,25-25,0-25,-1 25,1-24,0 24,0-25,0 0,-25 0,24 25,-24 25,0 0,0 0,25-1,0-24,-25 25,0-50,25 25,0 0,-1-24,1-1,0 25,0-25,-50 0,25 0,-25 25,0-24,1-1,48 0,1 25,25 0,-25-25,24 25,-24 0,25 0,-26 0,1 25,0-25,0 25,0-25,-25 25,0-1,0 1,0 0,-25-25,50-25,-25 0,24 1,1 24,0-25,0 25,0 0,-1 0,1 0,0 25,0-1,0 1,-25 0,-25-25</inkml:trace>
  <inkml:trace contextRef="#ctx0" brushRef="#br0" timeOffset="6312.03">12775 719,'0'0,"-50"-24,25 24,1-25</inkml:trace>
  <inkml:trace contextRef="#ctx0" brushRef="#br0" timeOffset="6471.7">12130 843,'0'0,"-25"0,25 25,25-25,0 0,24-25,1 25</inkml:trace>
  <inkml:trace contextRef="#ctx0" brushRef="#br0" timeOffset="9951.21">4316 3001,'0'0,"25"0,25-24,-25 24,24 0,1 0,-25 0,49-25,-24 25,-1 0,26-25,-1 25,0-25,1 25,-1 0,1 0,-1 0,1-25,-1 25,0 0,-24 0,24-24,-24 24,0 0,24-25,-24 25,-1 0,1 0,24-25,-24 25,-1 0,1 0,0 0,-1-25,1 25,24 0,-24-25,24 25,-24 0,24-24,1 24,-1 0,1-25,-26 25,26 0,-1 0,-24 0,-1 0,26-25,-26 25,1 0,0 0,24 0,-24 0,-1 0,1-25,-1 25,1 0,0 0,-1 0,1 0,-25-25,24 25,-24 0,25 0,-1 0,1 0,-25 0,24 0,-24 0,25 0,-1 0,1 0,-25-25,24 25,1 0,24 0,-24 0,0 0,-1 0,26 0,-26-24,26 24,-26 24,26-24,-26-24,26 48,-26-24,1 0,24 0,-24 0,0 0,24 0,-24 0,-1 0,26-24,-26 24,1 0,-1 0,1 0,-25 0,24 0,-24 0,25 0,-25-25,-1 25,26 0,0 0,-26 0,26 0,0 0,-26 0,1-25,25 25,-25 0,0 0</inkml:trace>
  <inkml:trace contextRef="#ctx0" brushRef="#br0" timeOffset="31247.58">4267 3001,'0'25,"25"-25,-25 25,0 0,0 0,0-1,0 1,0 0,0 0,0 0,0-1,0 1,0 0,0 0,0 0,0-1,0 1,0 0,0 0,0 0,0-1,0 1,0 0,0 0,0 0,0-1,0 1,0 0,-25 0,25 0,0 0,0-1,0 1,-25 0,25 0,0 0,0-1,0 1,-25 0,25 0,0 0,0-1,0 1,0 0,0 0,0 0,0-1,0 1,0 0,0 0,0 0,0-1,0 1,0 0,0 0,0 0,0-1,0 1,0 0,25-25,-50 0,25 25,0 0,0-1,0 1,0 0,0 0,0 0,0-1,0 1,0 0,0 0,0 0,-25-25,25 24,0 1,0 0,0 0,0 0,0 0,0-1,0 1,-24-25,24 25,24-25,-48 25,-1 0</inkml:trace>
  <inkml:trace contextRef="#ctx0" brushRef="#br0" timeOffset="33950.68">10518 2505,'-25'0,"25"25,0 0,0 0,-25-25,50 24,-50 1,25 0,0 0,0 0,0 0,0-1,-25 1,25 0,0 0,0 0,0-1,0 1,0 0,0 0,0 0,0-1,0 1,0 0,0 0,0 0,0-1,25 1,-25 0,0 0,0 0,0-1,0 1,0 0,0 0,0 0,0-1,0 1,0 0,0 0,0 0,0-1,0 1,-25 0,25 0,0 0,0-1,0 1,0 0,0 0,0 0,0 0,0-1,0 1,0 0,0 0,0 0,0-1,0 1,0 0,0 0,0 0,0-1,0 1,0 0,0 0,0 0,-25-25,25 24,0 1,0 0,0 0,0 0,0-1,0 1,0 0,0 0,0 0,0-1,0 1,-24 0,24 0,0 0,0-1,0 1,0 0,0 0,0 0,-25-1,25 1,0 0,0 0,0 0,0-1,-25 1</inkml:trace>
  <inkml:trace contextRef="#ctx0" brushRef="#br0" timeOffset="36375.51">4192 5159,'-24'0,"48"0,-24 25,25-25,0 0,25 0,-1 0,1 0,-1 0,1-25,24 25,1 0,-26 0,26 0,-1-24,-24 24,24 0,-24 0,24 0,1 0,-26 0,26 0,-26 0,26 0,-26 0,26 0,-26 0,26 0,-26 0,26 0,-26 0,26-25,-1 25,-24 0,24 0,-24 0,0 0,24 0,-24 0,24 0,-24 0,-1 0,26 0,-1 0,0 0,1 0,-1-25,1 25,24 0,-25 0,1 0,-1 0,1-25,-1 25,0 0,1 0,-26-25,26 25,-26 0,26-24,-26 24,1 0,0 0,24 0,-24 0,-1 0,1 0,0 0,-1 0,1 0,-1 0,1 0,0 0,-1-25,1 25,-25 0,24 0,1 0,-1-25,26 25,-26 0,1 0,0-25,24 25,-24 0,-1 0,-24 0,25-25,-1 25,1 0,-25 0,24 0,1-24,0 24,-1 24,1-48,-25 24,-1 0,26 0,-25 0,24 0,-24 0,25 0,-25 0,24 0,1-25,-25 25,-1 0,26 0,-25 0,0 0,-1 0,1 0,0 0,0 0,0-25,-1 25,1 0,0 0,0 0,0 0,0 0,-1 0,1 0,0 0,0 0</inkml:trace>
  <inkml:trace contextRef="#ctx0" brushRef="#br0" timeOffset="38862.57">4391 4118,'0'0,"25"0,-50 0,0 0,0 0,0 0,1 24,-1-24,0 0,50 0,0-24,-1 24,1 0,0 0,0 0,24 0,-24 0,25-25,-1 25,1 0,0 0,24-25,0 25,-24 0,24-25,1 25,-1 0,1 0,-1-25,-24 25,24 0,-24 0,24 0,1-24,-26 24,26 0,-26 0,26 0,-26 0,1-25,-1 25,1 0,0 0,-1 0,26 0,-26 0,1 0,24-25,1 25,-26 0,26 0,-1-25,1 25,-26 0,26 0,-26-25,26 25,-26 0,26 0,-1 0,-24-24,24 24,1 0,-26 0,26-25,-26 25,26 0,-26 0,1-25,24 25,-24 0,-1 0,26-25,-26 25,1 0,24-25,-24 25,0 0,-1 0,1-24,0 24,-26 0,26 0,0 0,-1 0,26-25,-26 25,1 0,-1 0,1 0,24 0,-24 0,0-25,-1 25,1 0,-1 0,1 0,0 0,-1 0,-24 0,25-25,-1 25,1 0,0 0,-1 0,1 0,-1 0,-24-25,25 25,-1 0,1 0,-25 0,24 0,-24-25,25 25,-1 0,-24 0,0 0,25 0,-26 0,1 0,0 0,0 0,0 0,-1 0,1 0,0 0,0 0,0 0,0 0,-1 0,1 0,-25-24,25 24,0 0,0 0,-1 0,1 0</inkml:trace>
  <inkml:trace contextRef="#ctx0" brushRef="#br0" timeOffset="40463.49">5457 2828,'-24'25,"24"-1,24 1,-24 0,0 0,0 0,0 24,0-24,25 0,-25 24,0 1,0-25,0 24,0 1,0 0,0-1,25 1,-25-1,0-24,0 25,0-1,0 1,0-25,0 0,0 24,0-24,25 25,-25-25,0-1,0 26,-25-25,25 0,0 24,0-24,0 0,0 0,0-1,-25 26,25-25,0 0,0-1,0 1,25 0,-25 25,0-26,0 1,0 0,0 0,0 0,0-1,0 1,0 0,0 0,0 0,0-1,0 1,0 0,0 0,0 0,0-1,0 1,0 0,0 0,0 0,0 0,0-1,0 1,0 0,0 0,0 0,0-1,0 1,0 0,0 0,0 0,0-1,0 1,0 0,-25-25,25 25</inkml:trace>
  <inkml:trace contextRef="#ctx0" brushRef="#br0" timeOffset="41751.56">7020 2729,'0'24,"0"1,0 0,0 25,0-26,0 1,0 25,0-25,0 24,0 1,25-1,-25 1,0 0,0-1,0 26,0-26,0 1,0 24,0-24,0-1,0 1,-25 0,25-1,0 1,0 0,0-1,0-24,0 25,0-26,0 26,-25-25,25 24,0-24,0 0,0 0,0 0,-25-1,25 1,0 0,0 0,-24 0,24-1,0 1,0 0,0 0,0 0,0-1,0 1,0 0,0 0,-25 0,25-1,0 1,0 0,0 0,0 0,0-1,0 1,0 25,0-25,0 0,0-1,0 1,0 0,0 0,0 0,0-1,0 1,25 0,-25 0,0 0,0-1,0 1</inkml:trace>
  <inkml:trace contextRef="#ctx0" brushRef="#br0" timeOffset="43103.61">8657 2704,'0'0,"25"25,-25-1,0 1,0 0,0 0,0 24,0-24,0 25,0-25,0 24,25 1,-25-1,0 1,0 0,0 24,0-24,25-1,-25 1,0-1,0 26,0-26,0 1,0 0,0-1,0 1,24 0,-24-1,0 1,0-1,0-24,0 25,0-1,0-24,0 0,25 25,-25-26,0 26,0-25,0 0,0-1,0 1,25 0,-25 0,0 0,0 24,0-24,0 0,0 0,0-1,0 1,0 0,25 0,-25 0,0-1,0 1,25 0,-25 0,0 0,0 0,0-1,0 1,0 0,0 0,0 0,0-1,0 1,0 0,0 0,0-50,-50 25</inkml:trace>
  <inkml:trace contextRef="#ctx0" brushRef="#br0" timeOffset="46727.35">3671 2406,'25'0,"-25"25,25-25,-25 25,25-25,-25 24,25-24,-25 25,24 0,1 0,0 0,0-1,0 1,-1 0,1 0,0 0,0-25,0 25,0-1,-1 1,1 0,0 0,-25 0,25-25,0 24,-25 1,24-25,1 25,0 0,0-25,-25 25,25-25,-1 24,1-24,0 25,0-25,0 0,-1 0,-24 25,0-50</inkml:trace>
  <inkml:trace contextRef="#ctx0" brushRef="#br0" timeOffset="47790.68">3250 2927,'0'0,"-25"0,25 25,-25 0,25-1,-25 1,25 0,25 0,-25 0,0-1,0 1,25-25,-25 25,25-25,0 0,-1-25,1 25,-25-25,25 1,0-1,-25 0,25-25,-50 26,25-1,-25 25,25-25,-25 25,0-25,1 25,-1 25,0 0,25 0,25-25,0 24,-1-24,1 0,0 0,0 25,0-25,-1 25,1-25,0 25,-25 0,25-25,-25 24,25 1</inkml:trace>
  <inkml:trace contextRef="#ctx0" brushRef="#br0" timeOffset="48999.06">3622 2977,'-25'0,"50"24,0 1,-25 0,0 0,0 0,0-1,0-48,0-1,0 0,24 0,-24 0,0 1,25 24,-25-25,25 25,0 25,0-25,-25 24,24-24,-24 25,0 0,0 0,-24 0</inkml:trace>
  <inkml:trace contextRef="#ctx0" brushRef="#br0" timeOffset="49582.46">3969 2332,'0'-25,"-25"25,25 25,0-1,25 1,0 0,0 0,0 0,-1-1,-48-24,24 25,-25-25,0 25,0-25,0 0,0 0,1 0,24-25,-25 25,25-25</inkml:trace>
  <inkml:trace contextRef="#ctx0" brushRef="#br0" timeOffset="50200.59">4118 2332,'0'24,"25"1,-25 0,0 0,0 0,0-1,0 1,0 0,0 0,-25-50,25 0,0 0,0 1,0-1,0 0,25-25,-25 26,0-1,25 0,-25 0,24 0,1 25,0 0,0 25,-25 0,0 0,0 0,-25-1,25 1,-25-25,25 25,0 0,0 0,25-25,-25 24,25-24,-25 25,25-25,-1 25,1-25,0 0</inkml:trace>
  <inkml:trace contextRef="#ctx0" brushRef="#br0" timeOffset="51047.68">3944 3671,'-25'0,"25"25,-24-25,24 25,-25 0,25-1,0 1,0 0,0 0,25 0,-25-1,24 1,1-25,-25 25,25-50,0 0,0 25,-25-24,25-1,-25 0,0 0,-25 0,25 1,-25 24,25-25,-25 25,0 0,25 25</inkml:trace>
  <inkml:trace contextRef="#ctx0" brushRef="#br0" timeOffset="51407.4">3944 4465,'0'0,"0"25,0-1,0 1,25 0,-25 0,0 0,0-1,0 1,0 0,0 0,0 0,0-1,-25 1</inkml:trace>
  <inkml:trace contextRef="#ctx0" brushRef="#br0" timeOffset="52231.58">4688 2729,'0'-25,"-24"50,-1-1,25 1,0 0,25 0,-25 0,24-25,1 24,-25-48,25 24,0 0,24-25,-49 0,25 0,-25 0,0 1,0-1,-25 25,25-25,-24 25,-1 0,0 0,25 25</inkml:trace>
  <inkml:trace contextRef="#ctx0" brushRef="#br0" timeOffset="52583.3">5036 2629,'0'25,"-25"0,25 0,0 0,0-1,25 1,-25 0,25 0,-1-25,1 0,0 0,0-25,0 25,-1-25,1 0,0 1,-25-1,-25 0,0 0,1 0,-1 25,0 0,0 0,0 0,1 25</inkml:trace>
  <inkml:trace contextRef="#ctx0" brushRef="#br0" timeOffset="53014.57">5953 2530,'0'0,"-24"0,-1 0,25 25,-25 0,25-1,25 1,-25 0,25-25,-25 25,24-25,1 0,0 0,0-25,0 25,-1-25,1 0,-25 1,0-1,-25 0,25 0,-24 25,-1 0,0 0,0 0,25 25</inkml:trace>
  <inkml:trace contextRef="#ctx0" brushRef="#br0" timeOffset="53239.47">6301 2406,'0'-25,"0"50,0 0,25 0,-25-1,24 26,-24-25,25 24,-25-24,0 25,25-25</inkml:trace>
  <inkml:trace contextRef="#ctx0" brushRef="#br0" timeOffset="53703.34">7888 2133,'0'25,"0"0,0 0,0-1,25 1,-25 0,0 25,0-26,25 1,-25 0,25 0</inkml:trace>
  <inkml:trace contextRef="#ctx0" brushRef="#br0" timeOffset="53936.44">8136 2208,'0'-25,"0"50,25-1,0 1,-25 0,0 0,25 24,-25-24,25 0,-25 0,0 0</inkml:trace>
  <inkml:trace contextRef="#ctx0" brushRef="#br0" timeOffset="54239.54">9104 2108,'0'0,"24"25,-24 0,0 0,25 0,0-1,-25 26,25-25,-25 0,25-1,-25 1</inkml:trace>
  <inkml:trace contextRef="#ctx0" brushRef="#br0" timeOffset="54640.51">9451 2158,'0'0,"0"25,0 0,25-1,-25 1,0 0,25 0,-1 0,1-25,0-25,0 25,0-25,-1 0,-24 0,0 1,-24-1,24 0,-25 0,25 0,-25 25,0-24,0 24,1 0,-1 0,0 24,0-24</inkml:trace>
  <inkml:trace contextRef="#ctx0" brushRef="#br0" timeOffset="58902.61">4837 3448,'-25'0,"1"25,-1-1,25 1,-25 0,25 25,0-26,0 1,25 25,-25-25,25-25,-25 25,24-25,1 24,0-48,0 24,0 0,-1-25,1 0,0 0,-25 0,0 0,25 1,-25-1,-25 0,25 0,-25 0,0 1,1 24,-1-25,0 50,0-25,0 24</inkml:trace>
  <inkml:trace contextRef="#ctx0" brushRef="#br0" timeOffset="59504.58">6127 3349,'0'0,"-25"24,0-24,1 25,24 0,0 0,-25 0,25-1,0 1,25 25,-25-25,24-1,-24 1,25 0,0-25,0 0,0-25,0 0,-1 1,1-1,-25 0,25 0,-25-24,-25 24,25-25,-25 25,1 1,-1-1,0 0,0 25,0 0,0 0,1 25,-1 0</inkml:trace>
  <inkml:trace contextRef="#ctx0" brushRef="#br0" timeOffset="60112.75">9327 3026,'25'0,"-25"25,0 0,25 0,-25 24,24 1,-24-1,25 1,-25 0,0-26,0 1,0 0,0 0</inkml:trace>
  <inkml:trace contextRef="#ctx0" brushRef="#br0" timeOffset="60664.56">7219 3175,'0'0,"24"-25,-24 50,25-25,25 25,-25 0,24 24,1-24,-1 0,-24 24,25-24,-25 0,24 0,-24 0,25-25,-26 0</inkml:trace>
  <inkml:trace contextRef="#ctx0" brushRef="#br0" timeOffset="60919.49">7789 3101,'-25'24,"0"1,1-25,24 50,-25-25,-25 24,25-24,-24 25,-1-1,1 1,-1-1,25-24,-24 0</inkml:trace>
  <inkml:trace contextRef="#ctx0" brushRef="#br0" timeOffset="67207.68">4961 4415,'0'0,"-25"25,50 0,-25 0,0-1,0 1,0 0,0 25,0-26,0 1,0 0,-25 0,25 0,0-1</inkml:trace>
  <inkml:trace contextRef="#ctx0" brushRef="#br0" timeOffset="67822.33">5953 4465,'-24'0,"24"25,0-1,0 1,0 0,0 0,0 0,24-1,-24 1,25-25,-25 25,25 0,0-25,0 0,-1-25,1 25,0 0,0-25,0 25,-25-25,25 1,-25-1,-25 0,25 0,-25 25,25-25,-25 1,0-1,0 0,1 25,-1 0,0 25,0-25,0 0,25 25,-24-25</inkml:trace>
  <inkml:trace contextRef="#ctx0" brushRef="#br0" timeOffset="68559.52">9575 4043,'0'25,"0"0,25 0,-25-1,0 1,0 25,0-25,-25 24,25-24,0 0,0 0,0-1,0 1</inkml:trace>
  <inkml:trace contextRef="#ctx0" brushRef="#br0" timeOffset="69102.6">7615 4291,'0'0,"25"0,0 0,-25 25,50-25,-26 25,1-25,0 25,25-1,-26 1,1-25,0 25,0-25,-25 25,25-25</inkml:trace>
  <inkml:trace contextRef="#ctx0" brushRef="#br0" timeOffset="69384.48">7938 4242,'0'0,"-25"24,0-24,25 25,-25-25,25 25,-24 0,-1 0,0-1,0 1,0 0,-24 25,24-26,0 1,-24 0,49 0</inkml:trace>
  <inkml:trace contextRef="#ctx0" brushRef="#br0" timeOffset="73505.36">8260 4787,'0'0,"-24"0,24 25,-25-25,25 25,-25-25,0 0,0 25,0-25,1 25,-1-25,0 24,0-24,0 0,1 0,-1 0,0 0,0 0,0 0,1 25,-1-25,0 0,0 0,0 0,1 0,-1 25,0-25,0 0,25-25,-25 25,1 0,-1 0,-25 0,25 0,1 0,-1-25,0 25,25-24,-25 24,0-25,1 25,24-25,-25 0,0 25,25-25,-25 0,0 25,1-24,24-1,-25 25,0-25,25 0,-25 25,0-25,25 1,-25-1,1 25,-1-25,25 0,-25 0,0 1,25-1,-25 25,1-25,24 0,-25 25,25-25,-25 1,25-1,-25 25,25-25,0 0,-25 25,25-25,-24 1,24-1,0 0,0 0,0 0,0 1,24-1,-24 0,0 0,25 0,-25 1,0-1,25 25,-25-25,0 0,0 0,25 25,-25-24,0-1,0 0,25 0,-25 0,24 1,-24-1,0 0,25 0,-25 0,25 0,0 1,-25-1,0 0,25 0,-25 0,24 1,-24-1,0 0,25 0,-25 0,0 1,25-1,-25 0,25 0,-25 0,25 1,-25-1,25 25,-25-25,24 25,-24-25,25 25,-25-25,25 25,-25-24,25 24,-25-25,25 25,-1-25,1 25,0-25,0 0,0 25,-25-24,24 24,1 0,0-25,0 0,0 25,-1-25,26 25,-25 0,0-25,-1 25,1-24,0 24,0 0,24-25,-24 25,0-25,0 25,24 0,1-25,-25 25,0 0,24-25,1 25,-25 0,24-24,-24 24,25 0,-1 0,-24-25,25 25,-1 0,-24 0,25 0,-1 0,1 0,-25 0,24 0,1 0,-25 0,24 0,1 0,-25 0,24 0,1 0,-25 25,24-25,-24 0,25 0,-1 24,-24-24,25 0,-25 0,24 0,-24 25,25-25,-25 0,24 25,-24-25,25 0,-26 25,26-25,-25 25,0-25,-1 0,1 24,0-24,0 25,0-25,-1 25,1 0,0 0,0-1,0-24,-1 25,1 0,0 0,0 0,0-1,-25 1,24 0,1 0,-25 0,25 24,-25-24,25 25,-25-26,25 1,-25 25,24-25,-24 24,0-24,0 0,-24 24,24-24,0 0,0 25,0-25,-25 24,25-24,-25 0,0 24,25-24,0 0,-25 25,25-26,-24 1,-1 0,25 0,-25 0,25-1,-25-24,25 25,-25 0,25 0,-24-25,24 25,-25-1,0 1,0 0,0-25,1 25,-1-25,25 25,-25-25,0 24,0 1,1 0,-1-25,0 25,0-25,0 25,1-25,-1 24,0-24,0 25,0-25,1 0,-1 25,0-25,0 25,0-25,1 25,-1-25,0 0,0 24,0-24,0 25,1-25,-1 25,0-25,0 0,0 25,1-25,-1 0,0 25,0-25,0 0,1 24,-1-24,0 0,0 25,0-25,1 0,-1 0,25 25,-25-25,0 0,0 0,1 0,-1 0,0 0,0 0,25 25,-25-25,1 0,-1 0,0 0,0 0,0 25,1-25,-1 0,0 0,0 0,0 0,1 0,-1 0,25 25,-25-25,0 0,0 0,25 24,-24-24,-1 0,0 0,0 25,0-25,0 0</inkml:trace>
  <inkml:trace contextRef="#ctx0" brushRef="#br0" timeOffset="75431.36">3944 4366,'0'0,"25"0,0 0,0-25,0 25,-1 0,1 0,0 0,0 0,24 0,-24 0,25 0,-1 0,1 0,-25-25,24 25,1 0,0 0,-26 0,26 0,0 0,-26 0,26 0,0 0,-26 0,26 25,-25-25,24 0,-24 0,0 0,0 0,0 25,0-25,-1 0,1 24,0-24,0 0,0 0,-25 25,24-25,1 25,0-25,0 25,0 0,-1-25,-24 24,25 1,-25 0,0 0,0 0,-25-1,25 1,0 0,-24 0,24 0,-25-1,0 1,25 0,-25 0,0 0,1 0,-1-1,0-24,-25 25,1 0,24 0,-25-25,1 25,-1-1,0 1,1 0,-1 0,1 0,-1-25,-24 24,24 1,-24 0,24-25,0 25,-24 0,24-1,-24-24,24 25,-24 0,24-25,1 25,24-25,-25 25,25-25,-24 24,24-24,0 0,0 0,1 25,24-50</inkml:trace>
  <inkml:trace contextRef="#ctx0" brushRef="#br0" timeOffset="77488.61">10939 3919,'0'-25,"-25"25,1 0,-1 0,0 0,0 0,0 0,1 0,-26 0,25 0,0 25,1-25,-1 0,-25 0,25 0,1-25,-1 25,0 0,0 25,0-25,1 0,-26-25,25 25,0 25,0-25,1 0,-26 0,25 0,0 0,-24 0,24 0,0 0,-24 0,24 25,-25-25,25 0,1 0,-1 0,0 0,0 25,0-25,1 0,-1 0,-25 25,25-25,1 0,-1 0,0 24,-25-24,26 0,-1 25,0-25,0 25,-24-25,24 25,0-25,0 25,0-25,0 24,1 1,-1-25,0 25,0 0,0 0,25-1,-24 1,24 0,-25 0,25 0,0-1,0 1,0 0,25 0,-25 0,24-25,-24 24,25 1,0-25,0 25,0-25,24 25,-24 0,0-25,25 0,-26 24,26-24,-25 25,24-25,1 0,-25 25,24-25,1 0,-25 25,24-25,1 0,0 0,-26 0,26 25,0-25,-1 0,1 0,-1 0,-24 0,25 0,-1 0,1 24,0-24,-25 0,24 0,-24 0,25 0,-26 0,26 0,-25 0,24 0,-24 0,25 0,-25 0,24 0,-24 0,0 0,0 0,-1 0,1 0,0 0,0-24,-25 48,25-24,-50 25</inkml:trace>
  <inkml:trace contextRef="#ctx0" brushRef="#br0" timeOffset="83529.03">11535 2753,'0'-24,"0"-1,-25 25,0 25,0-1,0 1,1 0,24 25,-25-26,0 26,50 0,-25-26,0 1,25 0,-25 0,24-25,26 0,-25 0,0-25,24 0,-24 0,0-24,0 24,-1-25,1 1,-25 24,-25-25,25 26,-24-1,-1 25,0 0,0 0,0 0,1 0,24 25,-25-1,0 1,50-25,-25 25,25 0,-1 0,1-25,0 24,0 1,0 0,-25 0,24 0,1-25,-25 24,0 1,0 0,0 0,0 0,25-25</inkml:trace>
  <inkml:trace contextRef="#ctx0" brushRef="#br0" timeOffset="83959.58">11956 2877,'0'0,"0"-24,0 48,25 1,-25 0,0 0,25 0,-25-1,0 1,0-50,0 1,0-1,25 0,-25 0,24 0,-24 1,25-1,0 0,0 50,0 0,-1-1,-24 1,25-25,-25 25,25 0,-25 0,0-1,25-24</inkml:trace>
  <inkml:trace contextRef="#ctx0" brushRef="#br0" timeOffset="84174.54">12403 2778,'0'0,"0"-25,0 50,24-25,-24 25,0 0,0 24,0-24,0 0,0 0,25 0,-25-1,0 1</inkml:trace>
  <inkml:trace contextRef="#ctx0" brushRef="#br0" timeOffset="84368.57">12328 2902,'-25'-25,"50"1,0 24,0 0,24 0,-24 0,0-25,25 25,-25 0,24-25</inkml:trace>
  <inkml:trace contextRef="#ctx0" brushRef="#br0" timeOffset="84567.4">12725 2729,'0'0,"0"24,0 1,0 0,0 0,0 0,0-1,25 1,-25 25,0-25,25-1</inkml:trace>
  <inkml:trace contextRef="#ctx0" brushRef="#br0" timeOffset="84808.83">13122 2778,'25'-25,"0"25,-1 0,1 0,25 0,-1 0,-24-24,25 24,-1 0,-24 0</inkml:trace>
  <inkml:trace contextRef="#ctx0" brushRef="#br0" timeOffset="85008.57">13345 2828,'0'0,"-25"25,1-25,24 24,24-24,1-24,0 24,0 0,0 0,24 0</inkml:trace>
  <inkml:trace contextRef="#ctx0" brushRef="#br0" timeOffset="86334.82">2778 2108,'0'0,"-24"-24,-1 24,0-25,0 25,0 0,25 25,-24-1,-1 1,25 0,-25 25,25-26,0 26,25-25,-25 0,0-1,25-24,-25 25,24-25,1 0,0-25,0 1,-25-1,25 0,-1 0,-24-24,0 24,0 0,-24 0,24 0,-25 1,0 24,0 0,0 24,1-24,24 25,0 0,-25-25,50 25,-25 0,24-1,1-24,0 0,25 25,-26-25,1 25,0-25,0 0,0 25,-1 0,1-25,-25 24,25-24,0 0</inkml:trace>
  <inkml:trace contextRef="#ctx0" brushRef="#br0" timeOffset="86751.49">3027 2158,'0'0,"24"0,-24 25,25 0,-25-1,0 1,25 0,-25 0,0 0,0-1,25-24,-25-24,0-1,0 0,0 0,0 0,25 1,-25-1,0 0,0 0,24 25,1 25,-25 0,25-25,-25 25,25-1,-25 26,0-25,25 0,-25-1,24-24</inkml:trace>
  <inkml:trace contextRef="#ctx0" brushRef="#br0" timeOffset="86966.4">3374 2108,'0'0,"0"-24,0 48,25 26,-25-25,0 0,0-1,0 1,0 0,0 0</inkml:trace>
  <inkml:trace contextRef="#ctx0" brushRef="#br0" timeOffset="87151.71">3275 2208,'0'0,"0"-25,24 25,1-25,25 25,-1 0,-24-25,0 25,25-25,-26 1</inkml:trace>
  <inkml:trace contextRef="#ctx0" brushRef="#br0" timeOffset="87295.8">3572 2009,'-25'25,"50"-50,-25 50,0 0,0 0,0 24,25-24,-25 25,0-26,0 1</inkml:trace>
  <inkml:trace contextRef="#ctx0" brushRef="#br0" timeOffset="90336.65">7789 1712,'-25'0,"0"0,1 24,-1 1,0-25,0 25,0-25,25 25,-24-25,24 25,24-25,1 24,-25 1,25-25,0 25,0-25,-1 25,1 0,0-1,-50-24,25 25,-25-25,1 0,-1 25,0-25,0-25,-24 25,24-25,0 25,25-24,-25 24,25-25</inkml:trace>
  <inkml:trace contextRef="#ctx0" brushRef="#br0" timeOffset="91127.22">8012 1736,'0'0,"0"25,0 0,0 25,0-26,0 26,0-25,0 0,0 24,0-24,0 0,0 0,0-50,0 0,0-25,0 26,0-26,0 25,25 0,-25-24,0 24,25 0,0 25,-25-25,24 25,1 0,0 0,0 25,-25 0,-25 0,25 0,-25-1,0 1,1-25,24 25,-25-25,0 25,0-25,50 25,0-1,0-24,-1 25,-24 0,25-25,0 0,0 25,0-25,-25 25</inkml:trace>
  <inkml:trace contextRef="#ctx0" brushRef="#br0" timeOffset="91688.59">9302 1637,'0'0,"0"-25,-25 0,0 25,1 25,-1-25,0 0,0 25,0-25,25 25,-24-25,24 25,0 0,0-1,24-24,1 25,0-25,0 25,0-25,-1 25,1-25,0 0,0 25,-50-25,0 24,0-24,-24 0,-1 25,25-25,1 0,-1 0,0-25,0 25</inkml:trace>
  <inkml:trace contextRef="#ctx0" brushRef="#br0" timeOffset="91959.56">9575 1612,'0'0,"0"25,0 0,0 0,0 0,0 24,0-24,0 0,0 0,0-1,0 1</inkml:trace>
  <inkml:trace contextRef="#ctx0" brushRef="#br0" timeOffset="92334.56">9525 1761,'0'-25,"0"1,0 73,0-123,0 49,25 0,-25 0,25 25,-25-25,25 25,0-24,-1 24,1 24,0-24,-25 25,25-25,-25 25,0 0,-25-25,25 25,-25 0,0-1,1-24,-1 25,0-25,50 0,0 0,-1 0,1 25,0-25,0 25,0-25,-1 0,1 25</inkml:trace>
  <inkml:trace contextRef="#ctx0" brushRef="#br0" timeOffset="92600.55">9451 1488,'0'0,"-25"-25,50 25,25 0,-26 0,26 0,0 0,-1 0,1 0,-25 0</inkml:trace>
  <inkml:trace contextRef="#ctx0" brushRef="#br0" timeOffset="94558.92">2729 3994,'0'0,"-50"0,25 24,1-24,-1 25,0 0,0 0,25 0,-25-1,25 1,0 0,0 0,25-25,-25 25,25-25,0 0,0-25,-1 25,1-25,0 25,0-25,-25 0,25 1,-25-1,-25 0,25 0,-25 0,0 25,-24 0,24-24,0 48,0-24,0 25,25 0,-24 0,24 0,0-1,24 1,1-25,0 0,0 25,0-25,-1 0,1 25,0-25,0 0,-25 25,25-25,-25 24,24 1</inkml:trace>
  <inkml:trace contextRef="#ctx0" brushRef="#br0" timeOffset="94936.54">2902 4167,'0'25,"0"0,25 0,-25-1,0-48,25 24,-25-25,0 0,0 0,25 25,-25-25,25 25,0 0,-1 25,1-25,0 25,0-25,0 25,-25 0,-25-25</inkml:trace>
  <inkml:trace contextRef="#ctx0" brushRef="#br0" timeOffset="95192.43">2406 3870,'0'0,"-49"0,24 0,50-25,24 25,1 0,24 0,26 0,-26-25,0 25,26 0,-51 0,1 0,-25 0,0 0</inkml:trace>
  <inkml:trace contextRef="#ctx0" brushRef="#br0" timeOffset="95918.82">2778 4738,'-24'-25,"-1"50,0-25,0 24,25 1,-25 0,1 25,-1-25,50 24,-25-24,0 0,24 0,1-1,0-48,0 24,0-25,-1 0,1 0,0 0,0 1,-25-1,0-25,-25 25,25 0,-25 1,0-1,1 25,-1-25,0 50,0-25,0 25,25-1,0 1,25 0,0-25,-25 25,25-25,0 0,-1 25,1-25,0 25,0-25,-25 24,25 1,-1 0,-24 0,0 0,25-25,-25 24</inkml:trace>
  <inkml:trace contextRef="#ctx0" brushRef="#br0" timeOffset="96296.54">3076 4862,'25'0,"-25"25,25-1,-25 1,25 0,-25 0,0-50,24 25,-24-25,0 0,0 1,0-1,25 25,0 0,-25 25,25-25,-25 24,25 1,-25 0,0 0,-25 0</inkml:trace>
  <inkml:trace contextRef="#ctx0" brushRef="#br0" timeOffset="100081.04">14337 2480,'-24'-24,"24"48,-25-24,0 0,0 25,0-25,1 25,-1 0,0-25,0 25,25-1,0 1,0 0,25 0,0-25,0 25,-1-25,1 0,0 25,0-25,0 24,-1-24,-24 25,25-25,-50 25,1 0,-1-25,0 0,0 0,-24 0,24 0,0 0,0 0,0-25,1 25,48-25</inkml:trace>
  <inkml:trace contextRef="#ctx0" brushRef="#br0" timeOffset="100446.36">14635 2729,'-25'0,"50"0,0 0,0 0,24-25,-24 25,25 0,24-25,-24 25,-1-25,-24 25,25 0</inkml:trace>
  <inkml:trace contextRef="#ctx0" brushRef="#br0" timeOffset="100759.9">14734 2530,'-24'0,"48"0,1 0,-25 25,0 0,25-1,-25 26,0-25,0 25,0-26,0 26,0 0,0-26,0 1</inkml:trace>
  <inkml:trace contextRef="#ctx0" brushRef="#br0" timeOffset="104904.86">4788 1885,'0'0,"0"-25,0 1,-25 24,0 24,0 1,0-25,25 25,0 0,25-25,0 0,0 25,0-25,24 0,-24 24,0-24,-25 25,25-25,-25 25,-25-25,25 25,-25-25,0 0,0 0,1 0,-1 0,-25 0,25 0,1 0,-1-25</inkml:trace>
  <inkml:trace contextRef="#ctx0" brushRef="#br0" timeOffset="105231.22">4589 1687,'0'0,"25"0,0-25,0 25,24 0,-24 0,25 0,-1-25,1 25,-25 0,24 0,-24 0</inkml:trace>
  <inkml:trace contextRef="#ctx0" brushRef="#br0" timeOffset="105535.46">5234 1836,'0'0,"-25"0,25 24,25-24,-25 50,0-25,25 0,-25 24,25-24,-25 25,25-26,-25 1,0 0,0 0,0 0</inkml:trace>
  <inkml:trace contextRef="#ctx0" brushRef="#br0" timeOffset="105974.32">5259 1960,'0'-50,"0"100,25-125,-25 50,25 1,-25-1,24 25,1-25,0 25,0 25,0-25,-1 25,1-1,-25 1,0 25,-25-25,1-1,24 1,-25-25,0 25,0-25,0 25,1-25,-1 0,0 0,50 0,0 25,-1-25,1 24,0-24,0 0,0 25,-1-25,1 0</inkml:trace>
  <inkml:trace contextRef="#ctx0" brushRef="#br0" timeOffset="106304.83">5085 1662,'25'-25,"0"25,25 0,-1-25,26 25,-1-25,-24 25,-1 0</inkml:trace>
  <inkml:trace contextRef="#ctx0" brushRef="#br0" timeOffset="109735.73">15478 2332,'0'24,"0"1,0 0,0 0,0 0,0-1,0 26,0-25,0 0,0-1,0 1,-24 0,24 0</inkml:trace>
  <inkml:trace contextRef="#ctx0" brushRef="#br0" timeOffset="110191.67">15404 2381,'0'0,"25"-25,0 1,-1-1,1 25,25 0,-25-25,-1 50,1-25,0 0,0 25,0-1,-25 1,0 0,0 0,-25 0,0-1,0 1,-24-25,24 25,-25-25,25 0,1 0,-1 0,0 0,25 25,25-25,0 0,-1 0,1 25,25-25,-25 24,-1-24,26 25,-25-25,0 0,0 25</inkml:trace>
  <inkml:trace contextRef="#ctx0" brushRef="#br0" timeOffset="110592.39">15280 2183,'25'-25,"0"25,24 0,1-25,-1 25,26-25,-26 25,26 0,-25 0,-1-24,-24 24,0 0,0 0,-25 24</inkml:trace>
  <inkml:trace contextRef="#ctx0" brushRef="#br0" timeOffset="111368.61">16322 2332,'0'0,"0"-25,-25 25,25-25,-25 25,0 0,25 25,-24-25,-1 25,25-1,-25 1,25 25,-25-25,25 24,0-24,0 0,25 0,-25-1,25-24,-25 25,25-25,-25-25,24 25,1-24,0 24,0-25,0-25,-1 25,1-24,-25 24,25-25,-50 26,25-1,-25 0,1 25,-1 0,-25 0,25 25,1-25,24 25,-25-1,0 1,50 0,0 0,-1-25,-24 25,25-25,0 24,0-24,0 25,-25 0,24 0,-24 0,25-1,-25 1,25 0,-25 0,0 0</inkml:trace>
  <inkml:trace contextRef="#ctx0" brushRef="#br0" timeOffset="111784.8">16545 2555,'0'0,"25"0,-25 25,25-1,-25 1,0 0,0-50,0 0,24 25,-24-24,0-1,25 25,0-25,0 25,0 0,-25 25,25-25,-25 25,24-1,-24 1,0 0,0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9:59:2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2952 6945,'0'-24,"0"-1,0 0,0 0,0 0,-25 0,25 1,-25 48,1-24,-1 0,0 25,0 0,-24 25,49-1,-25-24,50 25,-25-25,24-1,26-24,0 0,24 0,-24-24,24-26,-24 25,-1-49,1 24,-25-24,0-1,-1 1,-24 24,0 25,0 1,0-1,0 50,0 24,0 1,0 24,0-24,0 24,0-24,0 0,0-26,0 26,0-25,0-50,25 0,-25 0,25 1,-25-1,0 0,25 0,0 25,-1 25,-24 0,0 0,25-1,0 1,-25 0,25 0,0-25,-1 0,1 0,0-25,0 0,0 0,-1 1,1-26,-25 25,25 0,-25 0,-25 25,25-24,-25 24,1 24,-1 1,25 0,-25 0,25 0,0 0,0-1,0 1,25-50,0 25,-1-24,-24-1,25 0,0 25,-25-25,0 50,0 0,0 0,0-1,0 1,25 0,0 0,-1-50,1 0,0 0,0 1,-25-1,25 0,-25 0,0 0,-25 0,0 1,25 48,-25 1,25 0,25-25,-25 25,25-25,0 0,-1 0,1 0,0-25,0 25,0 0,-25 25,0 0,-25 0,25-1,0 1,0 0,0 0,25-25,0 0,-1-25,1 25,25-25,-1-24,1 24,0 0,-26 0,1-25,0 26,-25-1,-25 25,0 0,1 25,-1-1,25 1,-25 0,0 25,0-25,25 24,-24-24,24 0,24-25,1 0,0-25,0 0,0 0,24-24,-49 24,25 0,0 0,-25 0,25 25,-50 25,25 0,0 0,0 0,0 0,0-1,25 1,-1-25,1 0,25-25,-25 25,24-49</inkml:trace>
  <inkml:trace contextRef="#ctx0" brushRef="#br0" timeOffset="406.85">4713 6747,'0'0,"0"-25,0 0,0 50,-25-25,1 25,24 24,-25-24,25 0,0 25,0-25,0-1,25 1,-1-25,26 0,-25-25,24 1,1-1,0-25,-1 25,-24-24,0-26,0 26,-25-1,25 0,-50 26,25-1,0 0,0 50,0 0,0 24,0-24,0 49,0-24,0 0,0-1,25-24,-25 0,24 0,1-25,0 0,25-25,-26 25</inkml:trace>
  <inkml:trace contextRef="#ctx0" brushRef="#br0" timeOffset="552.12">5160 6697,'0'0,"-50"0,25 0,1 0,48-25,1 25,25-24,24-1</inkml:trace>
  <inkml:trace contextRef="#ctx0" brushRef="#br0" timeOffset="1838.73">5532 6821,'0'-25,"25"25,-1-24,1-1,0 0,-25 0,0 0,0 1,0-1,-25 0,0 25,1 0,-1 0,-25 25,25 0,1-1,-1 26,25-25,-25 24,50-24,-25 0,25 0,-1 0,26-25,0 0,-26-25,26 0,0 0,-1 0,-24-24,0 24,0-25,-1 26,-24-1,0 0,-24 25,24 25,0 0,24-25,1 0,0 0,0 0,0 24,-1-24,-24 25,0 0,0 0,0 0,0-1,0 1,0 0,25-25,0 0,25-25,-26 0,1-24,0 24,0-25,0 26,-25-26,25 25,-50 0,25 50,0 0,-25 0,25 0,0-1,0 1,0 0,0 0,0 0,25-25,0 0,-1-25,1 25,0-25,0-25,0 26,24-1,-49 0,25 0,-25 50,25-25,-25 25,0 0,0-1,0 1,25 0,-25 0,0 0,0-1,0 1,-25-25,0 25,0-25,0-25,25 0</inkml:trace>
  <inkml:trace contextRef="#ctx0" brushRef="#br0" timeOffset="1952.13">6251 6424,'0'0,"0"-24,-25-1,50 0,-25 0,25 0,0 25</inkml:trace>
  <inkml:trace contextRef="#ctx0" brushRef="#br0" timeOffset="2190.84">6797 6201,'0'0,"25"25,-50 0,25 0,0 24,0 1,0-1,0 1,0 0,0-1,0 1,25-25,-25 24,24-49,-24 25</inkml:trace>
  <inkml:trace contextRef="#ctx0" brushRef="#br0" timeOffset="2463.1">6846 6648,'-24'-25,"24"0,-25 0,25 0,25 1,-1 24,1 0,0-25,0 25,0 0,-1 0,1 0,0 0,0 0,-25 25,25-1,-25 26,0-25,0 0,0-1,24 1,-24 0</inkml:trace>
  <inkml:trace contextRef="#ctx0" brushRef="#br0" timeOffset="2583.99">7169 6325,'0'0,"-25"-25,0 1,25-1,-25 25,25-25</inkml:trace>
  <inkml:trace contextRef="#ctx0" brushRef="#br0" timeOffset="3032.09">7591 6449,'-25'0,"0"0,0 0,25 25,-25-25,1 50,-1-26,25 1,-25 25,25-25,0 24,25-24,-25 0,49 0,-24-25,25 0,-1 0,1-25,0-25,-1 25</inkml:trace>
  <inkml:trace contextRef="#ctx0" brushRef="#br0" timeOffset="3247.64">7938 6276,'0'0,"-25"-25,25 0,0 50,0 0,0-1,-25 1,25 25,0 24,0-24,0-1,0 1,0 0,0-1,0-24,0 0,25-25</inkml:trace>
  <inkml:trace contextRef="#ctx0" brushRef="#br0" timeOffset="4463.42">7863 6623,'0'0,"0"-25,0 0,25 25,-25-25,50 25,-25-24,-1 24,26-25,-25 0,24 25,-24-25,0 25,0-25,-50 25,0 25,0 0,1 0,-1 0,25 24,-25-24,25 0,0 24,0-24,0 0,25-25,-25 25,25-50,-1 0,1 0,-25 1,25-1,0-25,-25 25,0 1,0-1,0 0,0 50,25 0,-25-1,0 1,0 0,25-25,-25 25,24 0,1-25,0-25,-25 0,25 0,0 0,-1-24,-24-1,25 1,-25 24,0-25,0 25,0 1,-25 48,25 1,0 0,-24 25,24-1,0 1,0-1,0-24,0 0,0 0,0-50,24 0,1 0,0 1,0-1,24 0,-24 0,25 25,-25-25,-1 50,1-25,0 25,0-25,-25 25,-25 0,0-1,0 1,-24 0,24 0,-25-25,1 25,24-1,0-24,0 0,50-24,0 24,25-25,-1-25,1 25,-1 1,1-26,0 0,-1 26,-24-26,0 25,-25-24,0 24,0 0,-25 25,0 25,25 0,-25-1,25 26,0-25,0 24,0 1,25 0,-25-26,25 1,-25 0,0 0,25 0,-25-1,25-48,-1 24,1-25</inkml:trace>
  <inkml:trace contextRef="#ctx0" brushRef="#br0" timeOffset="4766.78">8955 6548,'0'0,"0"-24,25 24,-1 0,1-25,25 25,-25-25,24 25,1 0,-1-25,-24 0,0 25,0-24,0-1,-50 25,0 0,-25 0,26 0,-26 25,0-1,26 1,-1 25,25-25,0-1,0 26,25-25,24 0,1-25,-1-25,26 0</inkml:trace>
  <inkml:trace contextRef="#ctx0" brushRef="#br0" timeOffset="5529.9">11609 6449,'0'0,"-50"0,26 0,-1 0,74 0,1-25,24 25,50-24,0 24,0 0,50-25,-25 25,25-25,-1 25,-24-25,-25 25,-25 0,-24 0,-51 0,1 0,0 0,-50 0,0-25,1 25</inkml:trace>
  <inkml:trace contextRef="#ctx0" brushRef="#br0" timeOffset="5791.22">12948 6152,'25'-25,"-25"50,50-25,-25 24,24-24,1 25,-25 0,24 0,-24 0,-25-1,0 1,-25 25,-24-1,-26 1,1 0,24-26,1 1</inkml:trace>
  <inkml:trace contextRef="#ctx0" brushRef="#br0" timeOffset="6432.05">14486 5953,'0'-25,"0"1,0 48,0 1,0 25,0-25,0 24,-25 1,25-1,0 1,-24-25,24 0,0-1,0 1,24-25,1 0,25-25,0 25,-26-24,26 24,0 0,-26-25,1 25,0 0</inkml:trace>
  <inkml:trace contextRef="#ctx0" brushRef="#br0" timeOffset="6599.6">14511 6176,'0'0,"-25"-24,0 24,1 0,48-25,1 25,25-25,-25 25,24-25,-24 0</inkml:trace>
  <inkml:trace contextRef="#ctx0" brushRef="#br0" timeOffset="6751.19">14586 5978,'0'0,"-25"0,0 0,50-25,0 25,-1 0,26 0,0 0,-1 0</inkml:trace>
  <inkml:trace contextRef="#ctx0" brushRef="#br0" timeOffset="6935.23">14958 6052,'0'0,"24"25,-24 0,25-25,0 25,25 0,-26-1,1 1,25-25,-25 25,-1-25,1-25</inkml:trace>
  <inkml:trace contextRef="#ctx0" brushRef="#br0" timeOffset="7126.18">15255 6102,'0'0,"0"-25,-25 0,1 1,-1 24,0 24,0 1,-24 25,24-1,-25-24,25 25,-24-25,49-1,-25 1</inkml:trace>
  <inkml:trace contextRef="#ctx0" brushRef="#br0" timeOffset="7559.01">15478 6052,'0'0,"0"-24,25 24,-50 0,1 24,-1 1,0 0,-25 0,50 0,-24-1,24 1,24-25,-24 25,25-25,0 0,25 0,-26 0,26-25,24 25,-24-25,0 1,-25-1,24 25,-49-25,25 25,-25-25,-25 25,25 25,-25 0,50 0,-25-1,25-24,0 25,0-50,24 25</inkml:trace>
  <inkml:trace contextRef="#ctx0" brushRef="#br0" timeOffset="7686.1">15975 5928,'0'0,"0"-24,-25 24,25-25</inkml:trace>
  <inkml:trace contextRef="#ctx0" brushRef="#br0" timeOffset="7903.12">16173 5804,'0'0,"-25"25,25 0,0 0,-25 24,25 1,0-25,0 24,0 1,0-25,0 24,0-24</inkml:trace>
  <inkml:trace contextRef="#ctx0" brushRef="#br0" timeOffset="8383.19">16099 6127,'0'-25,"0"50,-25-50,50 0,-1 25,-24-25,25 25,0 0,0 0,24 0,1-24,0 24,-26-25,1 25,25 0,-25 0,-50 0,0 0,0 0,0 25,1-1,-1-24,0 25,0 0,25 0,-25-25,25 25,25-1,25-48,-25 24,-1-25,1 25,0-25,0 0,0 0,-1 50,-24 0,0 0,0 0,25-25,0 0,0 0</inkml:trace>
  <inkml:trace contextRef="#ctx0" brushRef="#br0" timeOffset="8821.94">16768 5879,'0'0,"0"-25,0 0,0 50,-24 0,24 0,0 24,-25-24,25 25,0-1,0-24,-25 0,25 0,0-1,0-48,0-1,25 0,-25 0,25 0,-25 1,24-1,1 25,0-25,0 25,0 0,-1 0,-24 25,25-25,0 25,0-1,-25 1,0 0,-25 0,25 0,25-25</inkml:trace>
  <inkml:trace contextRef="#ctx0" brushRef="#br0" timeOffset="8966.13">17165 5879,'0'0,"0"-25</inkml:trace>
  <inkml:trace contextRef="#ctx0" brushRef="#br0" timeOffset="9512.11">17264 5953,'-24'25,"-1"0,25 0,-25-1,0 1,25 0,-25 0,50 0,0-25,0-25,0 25,-1 0,1-25,0 0,-50 0,0 1,25-1,0 0,25 25,-25-25,25 25,0-25,24 25,-24 0,25 0,-25 0,24 25,-24-25,0 25,0-25,-1 25,-24 0,-24-25,24 24,-25-24,50-24,-25-1,24 25,1-25,25 0,-25 0,0 25,-1-24,26 48,-25-24,0 0,-25 25,0 25,0-25,-50 24</inkml:trace>
  <inkml:trace contextRef="#ctx0" brushRef="#br0" timeOffset="10262.44">18951 5507,'0'0,"0"24,0 1,-25 25,25-1,-24 1,24 0,-25-26,25 26,-25 0,25-25,0-1</inkml:trace>
  <inkml:trace contextRef="#ctx0" brushRef="#br0" timeOffset="11376.09">18802 5829,'0'0,"25"-25,0 25,0-25,0 25,24 0,1-24,24 24,-24 0,-1-25,-24 25,0 0,0-25,-50 25,0 25,0-25,1 25,-26-25,25 24,0 1,1 0,-1 0,0 0,25 0,25-1,0-48,-1 24,26-25,-25 25,24-25,-24 0,0 25,0-25,-25 50,0 0,0 0,25-25,-1 0,1 0,0-25,0 25,24-25,-24 0,0-24,25 24,-26-25,-24 25,25 1,-25-1,25 0,-50 50,25 0,-25-1,1 26,-1-25,25 0,-25-1,25 1,-25 0,50-50,0 25,24-25,-24 25,25-24,-1 24,-24-25,0 50,0-25,0 24,-25 1,-25 0,0 0,0-25,-24 25,-1 0,0-25,26 0,-1 24,0-24,50-24,0 24,-1-25,26 0,0 0,24 0,-24 0,24 1,-24-1,-1-25,-24 25,0 1,0-1,-25 0,0 0,0 0,-25 50,0 0,25 0,-25 0,25 24,-24 1,24-25,-25 24,25-24,0 0,0 0,25-25,-25 25,24-50</inkml:trace>
  <inkml:trace contextRef="#ctx0" brushRef="#br0" timeOffset="11680.74">20142 5779,'0'0,"25"0,-1 0,26-24,-25 24,24 0,1-25,0 25,-26 0,-24-25,-49 25,24 25,-25-25,1 25,-1-1,25-24,1 25,-1 0,50 0,-1 0,26-25,24 0,1 0</inkml:trace>
  <inkml:trace contextRef="#ctx0" brushRef="#br0" timeOffset="17167.08">3175 8037,'0'-25,"-24"25,-1 0,0 50,0-26,0 26,1 0,-1-1,25 1,-25-1,50-24,-25 25,25-25,-1-25,26 0,-25 0,24-25,1-25,-25 1,24 24,-24-25,0 1,-25-1,25 0,-25 1,-25 24,25 0,-25 25,0 0,1 0,-1 25,0-25,25 25,-25 0,25-1,0 1,25-25,-25 25,25-25,0 25,-1-25,-24 25,0-1,25 1,-25 0,25 0,-25 0,0-1,25 1,-25 0,0 0,0 0,25-25,-25 24</inkml:trace>
  <inkml:trace contextRef="#ctx0" brushRef="#br0" timeOffset="17543.09">3523 8260,'0'0,"0"25,0 0,0-1,0 26,0-25,0 0,0-1,24-48,1-1,-25 0,25-25,-25 26,25-1,-25 0,25 25,-25-25,24 50,1 0,-25 0,25-1,-25 26,25-25,-25 0,0-1,0 1</inkml:trace>
  <inkml:trace contextRef="#ctx0" brushRef="#br0" timeOffset="18102.48">5284 7987,'0'0,"0"-25,0 0,0 1,0-1,0 0,0 0,-25 25,0 0,0 0,1 25,-1-25,-25 25,25 0,1 24,-1-24,25 0,0 0,0 0,25-1,-1 1,1-25,25 25,-1-25,1 25,-25-25,24 25,-24-25,0 24,-25 1,-25-25,0 25,-24-25,-1 25,-24-25,24 25,25-25,-24-25,49 0</inkml:trace>
  <inkml:trace contextRef="#ctx0" brushRef="#br0" timeOffset="18719.9">5681 7937,'-25'-24,"25"48,0 1,0 0,0 25,0-1,0 1,0-25,0 24,0-24,0 25,0-25,-25-50,25 0,0-25,0 26,0-26,25 0,-25 1,0-1,25 0,-25 26,24-1,1 0,0 25,0 0,0 0,-25 25,24-25,-24 25,0-1,-24 1,-1 0,25 0,-25-25,0 25,0 0,1-25,-1 24,50 1,-1 0,1-25,0 25,0 0,24-1,-24-24,25 50,-25-25,-1-25</inkml:trace>
  <inkml:trace contextRef="#ctx0" brushRef="#br0" timeOffset="20038.07">7764 7913,'0'0,"-25"-25,1 25,-1 25,0-1,25 1,-25 0,25 0,-25 25,50-26,-25 1,25-25,0 0,0-25,-1 1,26-1,-25-25,0 25,-1-24,-24 24,25 0,-25-25,-25 26,1-1,-1 25,-25 0,25 0,1 25,-1-25,0 24,25 1,-25 0,50 0,0 0,0-25,-1 0,1 0,25 0,-25 0,24 0,-24 0,0 24,0 1,-25 0,0 0,0 0,0 0,0-1,0 1,0 0,24-25</inkml:trace>
  <inkml:trace contextRef="#ctx0" brushRef="#br0" timeOffset="20431.02">8136 7962,'0'0,"0"-25,-25 25,25 25,0 0,0 0,0 0,0 0,0-1,0 1,0 0,0-50,25 0,0 1,-25-1,25 0,-25 0,0 0,25 0,-25 1,25 24,-1 0,1 24,0 1,0 0,-25 0,25 0,-25 0,24-25,-24-25</inkml:trace>
  <inkml:trace contextRef="#ctx0" brushRef="#br0" timeOffset="20647.03">8484 7863,'0'0,"0"-25,0 0,24 50,-24 0,25 0,-25 0,0 24,0-24,0 0,0 25,25-26,-25 1</inkml:trace>
  <inkml:trace contextRef="#ctx0" brushRef="#br0" timeOffset="20825.14">8459 7962,'0'0,"-25"-25,25 1,25 24,0-25,-1 25,26 0,-25 0,24-25,26 25,-26 0,1-25,-25 25</inkml:trace>
  <inkml:trace contextRef="#ctx0" brushRef="#br0" timeOffset="20976.1">8955 7764,'0'0,"-25"0,25 25,25-1,-25 26,0-25,25 0,-25 24,24 1,-24-25</inkml:trace>
  <inkml:trace contextRef="#ctx0" brushRef="#br0" timeOffset="23854.65">6673 7764,'25'0,"-25"25,0-1,0 1,0 0,0 25,0-1,24 1,-24 0,0-1,0 1,0 24,0-24,25-1,-25 1,0-25,25 24,-25 1,0-25,25 24,-25-24,25 0,-25 0,0 0,0-1,24 1,-24 0,0 0,0 0,0-1,0 1,25 0,-25 0,0 0,0-1,25 1,-25 0,0 0,25 0,-25 0,0-1,0 1,0 0,0 0,0 0,0-1,0 1,25 0,-25 0,0 0,0-1,0 1,0 0,0 0,0 0,0-1,0 1,0 0,0 0,0 0,0-1,24 1,-24 0,0 0,0 0,0-1,0 1,25 0,-25 0,0 0,0-1,0 1,0 0,0 0,25 0,-25-1,0 1,0 0,0 0,0 0,25 0,-25-1,0 1,0 0,0 0,0 0,0-1,0 1,0 0,0 0,25 0,-25-1,0 1,0 0,0 0,24 24,-24-24,0 0,0 0,25 0,-25 24,0-24,0 0,0 0,0-1,0 1,-25 0,25 0,0 0,0-1,0 1,0 0,0 0,0 0,0 24,0-24,0 0,25 0,-25-1,0 1,0 0,0 0,0 0,0 0,0-1,0 1,0 0,25 0,-25 0,0-1,0 1,0 0,0 0,0 0,0-1,0 1,0 0,25 0,-25 0,0-1,0 1,0 0,0 0,0 0,0-1,25 1,-25 0,0 0,0 0,0-1,0 1,0 0,25-25,-25 25,0 0,0-1,0 1,0 0,0 0,0 0,0-1,0 1,0 0,24 0,-24 0,0 0,0-1,0 1,0 0,0 0,0 0,0-1,0 1,0 0,0 0,0 0,0-1,25-24,-25 25,0 0,-25 0,25 0,0-1,0 1,0 0,0 0,0 0,0-1,0 1,25 0,-25 0,0 0,0-1,0 1,0 0,0 0,0 0,0-1,0 1,0 0,0 0,0 0,0-1,25 1,-25 0,0 0,0 0,0 0,0-1,0 1,0 0,25 0,-25 0,0-1,0 1,0 0,0 0,0 0,0-1,0 1,0 0,0 0,0 0,0-1,0 1,25 0,-25 0,0 0,0-1,0 1,24 0,-24 25,0-26,0 1,0 0,0 25,0-26</inkml:trace>
  <inkml:trace contextRef="#ctx0" brushRef="#br0" timeOffset="24895.07">3572 9252,'0'0,"-25"-25,1 50,-1 0,25 0,-25-25,25 25,0 24,0-24,0 0,25 0,-25-1,25 1,-1-25,26 0,-25 0,24-25,-24 25,0-24,25-26,-26 25,1 0,-25-24,0 24,0 0,-25-24,1 24,-1 25,-25 0,25-25,1 50,-26 0,25-1,0 1</inkml:trace>
  <inkml:trace contextRef="#ctx0" brushRef="#br0" timeOffset="25608.08">4788 9252,'0'0,"0"-25,-25 25,25-24,-25 48,25 1,0 0,0 0,0 0,25-1,0 1,-1-25,26 25,0-50,-26 25,26 0,0-25,-1 1,1-1,-25-25,0 25,-1 1,-24-1,0-25,-24 25,-1 1,-25 24,25-25,-24 25,24 0,-25 25,25-25,-24 24,24 1,25 25</inkml:trace>
  <inkml:trace contextRef="#ctx0" brushRef="#br0" timeOffset="26256.04">5805 9103,'0'25,"0"0,0 0,24 0,-24-1,25 1,0-25,25 25,-26-50,26 25,0-25,-26 25,26-24,-25-1,-25 0,25 0,-25 0,-25 1,25-1,-50 0,1 0,-1 25,0-25,26 50,-26-25,25 25,0-25,1 25</inkml:trace>
  <inkml:trace contextRef="#ctx0" brushRef="#br0" timeOffset="27151.75">3597 10096,'0'0,"0"24,-25-24,25 25,-25 0,25 0,-24 0,48 24,-24-24,25 0,-25 0,25-25,-25 24,25-24,24 0,-24 0,0-24,25-1,-26 25,1-25,-25 0,25-24,-25 24,0 0,-25 0,25 0,-25-24,1 49,-1-25,0 25,0 25,0 0,1-1,24 1</inkml:trace>
  <inkml:trace contextRef="#ctx0" brushRef="#br0" timeOffset="27823.92">4961 10046,'-25'0,"1"-25,-1 25,0 25,0-25,25 25,-25-25,1 25,24 24,-25-24,25 0,0 24,0-24,25 0,-1-25,26 25,-25-25,24 0,-24-25,25 25,0-25,-26-24,1 24,0-25,0 25,-25-24,0-1,0 25,-25 0,0 1,-24 24,24 0,0 24,-25-24,25 25</inkml:trace>
  <inkml:trace contextRef="#ctx0" brushRef="#br0" timeOffset="28199.31">5978 9922,'0'0,"-25"0,25 25,0-1,0 26,0 0,0-1,0 1,0 24,0-24,0 0,0-26</inkml:trace>
  <inkml:trace contextRef="#ctx0" brushRef="#br0" timeOffset="29192.08">3622 10914,'-25'0,"25"25,-25-25,25 25,-25-1,1 1,24 0,0 0,0 24,24-24,1 0,-25 0,25 0,0 0,0-50,24 25,-24-25,0 25,0-25,-25-25,24 26,-24-26,25 25,-50 0,25 1,-24-1,24 0,-25 25,0 0,0 0,0 0,1 25</inkml:trace>
  <inkml:trace contextRef="#ctx0" brushRef="#br0" timeOffset="29742.82">5011 10840,'0'0,"-25"0,50 0,-25 24,0 1,0 0,0 25,0-26,25 26,-25-25,0 24,0-24,25 25,-25-25,0 0,24-1</inkml:trace>
  <inkml:trace contextRef="#ctx0" brushRef="#br0" timeOffset="30303.07">6077 10939,'-24'-25,"-1"25,0 0,0 25,0-25,25 25,-24-1,24 1,0 0,0 0,24 0,1-1,-25 1,25-25,0 0,24 0,-24 0,0-25,0 1,0-1,0 0,-1 0,-24 0,25-24,-50 24,1 0,-1 0,0 1,-25 24,1 0,-26 24,26-24,-1 25</inkml:trace>
  <inkml:trace contextRef="#ctx0" brushRef="#br0" timeOffset="31111.22">3820 11906,'-25'0,"1"25,-1 0,0-25,0 25,25-1,-25 1,25 0,0 0,25 0,-25-1,25-24,25 25,-26-50,1 25,0 0,25-24,-26-1,1 0,0 0,0-24,0 24,-25-25,0 25,0 1,-25-26,25 25,-25 25,-25-25,26 50,-1-25,0 50,0-25,25-1</inkml:trace>
  <inkml:trace contextRef="#ctx0" brushRef="#br0" timeOffset="31566.57">5185 11832,'0'0,"-25"0,0 25,25-1,0 1,0 0,0 0,0 24,0-24,0 25,0-1,-25-24</inkml:trace>
  <inkml:trace contextRef="#ctx0" brushRef="#br0" timeOffset="32120.37">6102 11757,'0'0,"25"-24,0 24,-25-25,0 50,0-1,0 1,0 25,0-25,-25 24,50 1,-25-25,0 24,0 1,0-25</inkml:trace>
  <inkml:trace contextRef="#ctx0" brushRef="#br0" timeOffset="32823.17">3771 12700,'-25'25,"25"0,0 24,0-24,0 25,25-26,-50 26,25-25,0 24,0 1,0-25,0 0,0 24,0-24,25 0</inkml:trace>
  <inkml:trace contextRef="#ctx0" brushRef="#br0" timeOffset="33400.32">4986 12874,'0'0,"-25"0,0 0,1 0,-1 0,0 24,0 1,25 0,-25 0,25 0,0-1,0 26,25-25,-25 0,50-1,-25 1,-1-25,26 0,0 0,-25-25,24 25,-24-24,25-1,-26-25,-24 25,25-24,-25 24,0-25,0 26,-25-1,1-25,-1 50,-25-25,1 25,24 25,-25-25,25 25,0 0</inkml:trace>
  <inkml:trace contextRef="#ctx0" brushRef="#br0" timeOffset="34023.94">6202 12824,'0'0,"-25"0,0 25,0 0,25-1,0 1,0 0,25-25,-25 25,25 0,-25-1,25-24,-1 25,1-25,0-25,0 25,0-24,-1 24,1-25,0 0,-25-25,25 26,-25-1,-25 0,0-25,25 26,-25 24,1-25,24 0,-25 50,0-25,0 25,0-1,1 1,24 0</inkml:trace>
  <inkml:trace contextRef="#ctx0" brushRef="#br0" timeOffset="34790.11">3870 13618,'0'0,"0"25,0-1,0 1,0 0,0 25,0-26,0 1,0 25,0-25,0-1,0 1,0 0,0 0,0 0,0-1</inkml:trace>
  <inkml:trace contextRef="#ctx0" brushRef="#br0" timeOffset="35326.01">5110 13742,'25'0,"-50"25,0-1,25 1,-24 0,24 0,0 0,24-1,-24 1,25-25,0 25,0-25,24 0,1 0,-25-25,24 25,1 0,-25-25,-25 1,25 24,-25-25,0 0,-25 0,0 0,-25 1,1 24,24-25,-25 25,26 25,-1-25,25 24</inkml:trace>
  <inkml:trace contextRef="#ctx0" brushRef="#br0" timeOffset="35816.81">6400 13692,'-25'0,"0"25,50 0,-25 0,0-1,-25 1,25 25,0-25,0-1,0 26,-24-25</inkml:trace>
  <inkml:trace contextRef="#ctx0" brushRef="#br0" timeOffset="36583.68">3919 14560,'0'-24,"25"48,-25 1,0 0,0 25,0-1,0 1,0-1,0 1,0 0,0-1,0-24,0 25,0-26,25-24</inkml:trace>
  <inkml:trace contextRef="#ctx0" brushRef="#br0" timeOffset="37094.07">5358 14635,'25'25,"-25"-1,0 1,0 0,0 25,0-26,0 26,0-25,0 24,0-24,0 25,0-25,25-1</inkml:trace>
  <inkml:trace contextRef="#ctx0" brushRef="#br0" timeOffset="37815.07">6276 14560,'0'0,"-25"25,0 0,25 0,-24 0,24-1,-25 26,25-25,25 0,-25-1,0 1,24 0,1 0,0-25,0 25,24-25,-24-25,25 25,-25-25,-1 25,26-25,-25 0,0 1,-50-26,25 25,-25 0,0-24,0 24,1 0,-1 0,0 25,-25 0,26 25,-1-25,0 25,0 0</inkml:trace>
  <inkml:trace contextRef="#ctx0" brushRef="#br0" timeOffset="38639.08">4044 15602,'-25'0,"50"0,-25 25,24 0,-24 24,0-24,0 0,0 25,0-26,0 1,-24 25,24-25,0-1,0 1,24 0</inkml:trace>
  <inkml:trace contextRef="#ctx0" brushRef="#br0" timeOffset="39272.11">5507 15627,'-25'0,"25"25,0 0,0-1,25 1,-25 0,0 25,-25-26,25 1,25 0,-25 0,0 0,25-1,-25 1,25 0</inkml:trace>
  <inkml:trace contextRef="#ctx0" brushRef="#br0" timeOffset="39848.07">6425 15553,'-25'0,"25"24,0 1,0 25,0-25,0-1,0 1,0 25,0-25,0-1,0 26,0-25,25 0,-50-1</inkml:trace>
  <inkml:trace contextRef="#ctx0" brushRef="#br0" timeOffset="41304.08">7442 14089,'0'25,"0"0,0-1,0 26,0-25,-25 24,25-24,0 25,0 0,0-1,0 26,0-26,-25 1,25-1,0 1,0 0,0-1,0 1,0-1,0-24,0 25,0-25,0 24,0-24,0 0,0 24,0-24,0 0,0 0,0 24,-25-24,25 0,0 0,0 0,0 0,0-1,0 1,0 0,0 0,0 0,0-1,0 1,0 0,0 0,0 0,0-1,0 1,0 0,0 0,0 0,0-1,0 1,0 0,0 0,0 0,-24-25,24 24,-25 1,25 0,-25-25,25 25,-25-25</inkml:trace>
  <inkml:trace contextRef="#ctx0" brushRef="#br0" timeOffset="46240.61">16669 7590,'0'0,"0"-25,0 1,-25 24,0 0,1 24,-1 1,0 0,0 25,0-26,25 1,-24 25,24-25,24-1,-24 1,25-25,0 0,0-25,24 25,-24-24,25-1,-25 0,0-25,-1 26,1-26,-25 25,0 0,0-24,-25 24,1 0,-1 50,0-25,0 0,0 25,25 0,-25-1,25 1,0 0,25-25,0 25,0 0,0-25,0 24,-1-24,1 25,0 0,-25 0,25-25,-25 25,0-1,0 1,0 0</inkml:trace>
  <inkml:trace contextRef="#ctx0" brushRef="#br0" timeOffset="46654.42">17116 7665,'0'-25,"-25"50,25-1,0 1,0 0,0 0,0 0,0-1,-25 1,50-50,-25 1,25-1,-1 0,1 0,-25 0,25 1,0 24,-25-25,25 50,-1-25,1 0,0 24,-25 1,25 0,0 0,-25 0,24-1,-24 1</inkml:trace>
  <inkml:trace contextRef="#ctx0" brushRef="#br0" timeOffset="47518.06">18629 7491,'0'0,"0"-25,-25 25,25-25,-25 50,0 0,-24-25,24 25,0 0,0 24,0-24,1 0,24 0,-25 24,50-49,-25 25,24-25,-24 25,25-25,25-25,-25 25,-1-25,26 0,-25 1,24-26,-24 25,-25 0,25-24,-25 24,-25 0,25 0,-25 1,1 24,-1 0,0 24,0-24,0 25,25 0,-24 0,24 0,24-1,1 1,25-25,-25 0,-1 25,26-25,-25 25,0 0,-1-1,-24 1,-24 0,24 0,0 0</inkml:trace>
  <inkml:trace contextRef="#ctx0" brushRef="#br0" timeOffset="47928.08">18926 7640,'0'0,"0"-25,25 25,-50 25,25 0,-24-1,24 1,0 0,-25 0,25 0,0-1,25-24,-25-24,24-1,1 0,0 0,-25 0,25 1,0-1,-1 0,1 25,0 0,0 25,0 0,-25-1,24-24,-24 25,0 0,0 0,25-25,-25 25,25-50,0 25</inkml:trace>
  <inkml:trace contextRef="#ctx0" brushRef="#br0" timeOffset="48142.09">19497 7590,'25'-49,"-50"98,25-98,0 73,-25 1,25 25,-25-25,0-1,25 26,0-25,0 0,0-1,0 1</inkml:trace>
  <inkml:trace contextRef="#ctx0" brushRef="#br0" timeOffset="48336.66">19323 7714,'0'-25,"0"50,-25-50,25 1,25 24,0 0,0 0,0 0,24 0,1 0,-25-25,24 25,1 0,-1-25</inkml:trace>
  <inkml:trace contextRef="#ctx0" brushRef="#br0" timeOffset="48511.18">19819 7565,'25'-24,"-50"48,50-24,-50 0,25 25,-25 0,25 0,-24 24,24-24,0 0,0 0,0 0,0-1</inkml:trace>
  <inkml:trace contextRef="#ctx0" brushRef="#br0" timeOffset="51624.12">20638 7243,'-25'0,"25"25,-25-25,25 25,0-1,0 1,0 0,0 0,0 0,-25-1,25 1,0 0,0 0,0 24,0-24,-24 0,24 0,0 0,0-1,0 1,0 0,0 0,0 0,-25-1,25 1,0 0,0 0,0 0,0-1,0 1,0 0,-25 0,25 0,0 0,0-1,0 1,0 0,0 0,0 0,0-1,-25 1,25 0,0 0,0 0,0-1,0 1,0 0,0 0,0 0,0-1,0 1,0 0,0 0,0 0,0-1,0 1,0 0,0 0,25 0,-25-1,0 1,0 0,0 0,0 0,0-1,0 1,0 0,0 0,25 0,-25-1,0 1,-25 0,25 0,0 0,0 0,0-1,0 1,0 0,0 0,0 0,0-1,0 1,0 0,0 0,-25 0,25-1,0 1,0 0,0 0,0 0,0-1,0 1,0 0,0 0,0 0,0-1,0 1,0 0,0 0,0 0,0-1,0 1,0 0,-25 0,25 0,0-1,0 1,0 0,0 0,0 0,0-1,0 1,0 0,0 0,0 0,0 0,0-1,0 1,0 0,0 0,0 0,0-1,0 1,0 0,0 0,0 0,0-1,0 1,0 0,0 0,0 0,0-1,0 1,0 0,0 0,0 0,0-1,0 1,0 0,0 0,0 0,0-1,0 1,0 0,0 0,0 0,0-1,0 1,0 0,0 0,0 0,0-1,0 1,0 0,0 0,0 0,-24-25,24 24,0 1,0 0,0 0,0 0,0 0,0-1,0 1,0 0,0 0,0 0,0-1,0 1,0 0,0 0,0 0,0-1,0 1,0 0,0 0,0 0,0-1,0 1,0 0,-25-25,25 25,0 0,0-1,0 1,0 0,0 0,0 0,0-1,0 1,0 0,0 0,0 0,0-1,0 1,0 0,0 0,0 0,0-1,-25-24</inkml:trace>
  <inkml:trace contextRef="#ctx0" brushRef="#br0" timeOffset="52590.05">21332 7466,'0'0,"25"-25,-50 1,25-1,-24 25,-1 25,0-25,0 0,0 24,1-24,-1 25,0-25,25 25,-25 0,25 0,25-25,-25 24,25-24,-25 25,25-25,24 0,-24 25,0-25,0 25,-1-25,-48 0,24 25,-25-25,0 24,0-24,-24 0,24 0,0 25,0-50,0 25,1-24</inkml:trace>
  <inkml:trace contextRef="#ctx0" brushRef="#br0" timeOffset="53527.63">22647 7293,'0'0,"-25"0,25-25,0 50,0-1,-25-24,25 50,-24-25,-1 24,25-24,-25 0,25 25,0-26,0 1,0 0,0 0,0 0,-25-50,25 0,0 0,0 0,0-24,0 24,0 0,25 0,-25-24,25 24,0 0,-1 0,1 25,25-24,-25 24,-1 0,1 0,0 24,0-24,-25 25,-25 0,25 0,-25-25,0 0,-24 25,24-25,0 24,0-24,1 0,-1 25,25 0,25-25,-1 25,26-25,0 25,-26-1,26-24,-25 25,0-25,-1 25,1-25,0 25</inkml:trace>
  <inkml:trace contextRef="#ctx0" brushRef="#br0" timeOffset="57760.07">8161 8830,'-25'0,"25"25,-25-25,25 25,-24 0,24 0,0-1,-25 1,25 0,25 0,-25 0,0 0,24-25,1 24,0-24,0 0,0 0,24-24,-24 24,25-25,-25 25,-1 0,1-25,0 25,-25-25,0 0,25 25,-25-25,0 1,0-1,-25 0,25 0,-25 0,25 1,-25 24,1-25,-1 25,25-25,-25 25,0 0,0 0,1 0,-1 0,0 0,0 25,0-25,0 25</inkml:trace>
  <inkml:trace contextRef="#ctx0" brushRef="#br0" timeOffset="59943.65">8236 9699,'-25'0,"25"24,-25-24,0 25,25 0,-25 0,25 0,0-1,0 1,0 0,0 0,25 0,-25-1,25-24,0 0,0 0,-25-24,24 24,1 0,0-25,0 0,0 0,-25 0,24 1,-24-1,25 0,-25 0,0 0,-25 1,25-1,-24 0,-1 0,0 25,0 0,0 0,1 0,24 25,-25-25,0 0,25 25,-25 24,0-24,25 25,0-25</inkml:trace>
  <inkml:trace contextRef="#ctx0" brushRef="#br0" timeOffset="60591.05">8459 10517,'-25'0,"25"25,0 0,25 0,-25 24,0-24,0 0,0 0,0-1,0 1,0 25,0-25,0-1,0 1,0 0</inkml:trace>
  <inkml:trace contextRef="#ctx0" brushRef="#br0" timeOffset="61592.06">8310 11633,'0'0,"25"25,-25 0,25 0,-25 0,24-1,1 1,0 0,0 0,24 0,-24-1,0 1,0 0,0-25,-1 25,1-25,-25 25,-25-50,1 25,24-25</inkml:trace>
  <inkml:trace contextRef="#ctx0" brushRef="#br0" timeOffset="64199.75">8285 11509,'0'0,"-25"-24,50 24</inkml:trace>
  <inkml:trace contextRef="#ctx0" brushRef="#br0" timeOffset="65038.24">8533 11708,'0'0,"0"-25,25 0,0 50,0-25,-1 25,1-25,0 25,0 24,-25-24,25 0,-25 0,24-1,-24 1,0 0,-24-25,24-25,-25 25,25-25,0 1,25-1,-25 0,0 0,24 0,1 1,0 24,-25-25,25 50,0-25,-1 24,1 1,-25 0,25-25,-25 25,0 0,0-1,25 1</inkml:trace>
  <inkml:trace contextRef="#ctx0" brushRef="#br0" timeOffset="66256.11">9004 11757,'0'-24,"0"48,0-73,25 49,0 0,0 25,0-25,-1 24,1 1,-25 0,25 0,0 0,0-1,-1 1,-24-50,25 1,-25-1,0 0,25-25,-25 26,25-1,-25 0,25 0,-25 0,25 25,-1 0,1 25,0 0,0-25,-25 25,25-25,-1 25,1-25,0 0,0 0,-25-25,25 25,-1-25,-48 0,-1 0,0 25,0 0,0 25,1-25,24 25,-25 0,0 0,25-1,0 1,0 0,25-25,-25 25,25-25,-1 0,1-25,0 25,0-25,-25 0,25 25,-25-24,24-1,-24 0,0 0,0 50,0 0,25 0,-25-1,25-24,-25 25,25-25,0 25,-1-50,1 25,0-25,0 25,0-24,-25-1,24 0,-24 0,0 0,0-24,0 24,-24-25,24 26,0-1,0 0,0 0,0 50,0 0,24 0,-24-1,0 26,25 0,-25-26,25 26,-25-25,25 0,-25-1,25-24,-25 25,24-25,1-25,0 25,0-24,0 24,-1-25,-24 0,25 25,-25-25,25 25,-25 25,0 0,0 0,25-1,0 1,-25-50,24 25,-24-24</inkml:trace>
  <inkml:trace contextRef="#ctx0" brushRef="#br0" timeOffset="66359.12">10195 11534,'0'0</inkml:trace>
  <inkml:trace contextRef="#ctx0" brushRef="#br0" timeOffset="66815.23">10567 11633,'0'0,"-25"-24,1-1,-1 25,0 0,0 25,25-1,-25-24,1 25,24 0,0 0,0 0,24-1,1-24,0 0,0-24,0 24,-1-25,1 0,0-25,0 26,-25-26,25 0,-25 1,-25-1,25 1,0 24,0 0,-25 25,25 50,0-26,0 51,25-26,-25 1,0 24,25-24,-1 24,-24-24,25-25</inkml:trace>
  <inkml:trace contextRef="#ctx0" brushRef="#br0" timeOffset="68191.03">8459 12601,'0'0,"0"-25,0 50,0 0,0-1,25 26,-25 0,0-1,0 1,24-1,-24-24,0 25,0-25,0 24,0-24,0 0,0 0</inkml:trace>
  <inkml:trace contextRef="#ctx0" brushRef="#br0" timeOffset="69152.08">8508 13618,'0'0,"-24"0,-1 25,0-1,25 1,-25 0,25 0,-25 0,25-1,0 26,25-25,-25 0,25-1,-25 1,25 0,0-25,-1 0,1 0,25 0,-25-25,-1 25,26-25,-25 1,-25-1,25 0,-25 0,0 0,0 1,-25-26,0 25,-25 0,26 1,-1 24,0-25,0 50,0-25,1 24,-1-24</inkml:trace>
  <inkml:trace contextRef="#ctx0" brushRef="#br0" timeOffset="69760.37">8533 14585,'0'-25,"-25"50,25 0,25 25,-25-26,0 26,0 0,0-26,0 26,0-25,0 24,25-24,-25 0,0 0</inkml:trace>
  <inkml:trace contextRef="#ctx0" brushRef="#br0" timeOffset="70439.12">8186 15652,'0'0,"0"25,0-1,0 1,0 0,0 0,0 24,0-24,0 0,25 0</inkml:trace>
  <inkml:trace contextRef="#ctx0" brushRef="#br0" timeOffset="70592">8161 15553,'-25'-50,"50"100,-50-125,50 100,0-25,-25 25</inkml:trace>
  <inkml:trace contextRef="#ctx0" brushRef="#br0" timeOffset="71311">8335 15652,'0'25,"0"-50,0 74,0-24,0 0,0 0,0 0,0-1,0 1,0 0,25-25,-25 25,24-50,-24 0,25 0,-25 1,0-1,25 0,-25 0,0 0,25 25,-25 25,25 0,-25 0,24-25,-24 25,25-1,-25 1,25-25,0 25,0-25,-1-25,1 25,0-25,0 25,-25-24,25-1,-25 0,0 0,0 0,0 50,24 0,1-25,-25 25,25 0,0-1,0 1,-1 0,26-25,-25 25,0-25,-25-25,24 25,1-25,0 0,-25 1,0-1,0 0,0 0,0 0,25 25,-25-24,25 24,-25 24,24-24,1 25</inkml:trace>
  <inkml:trace contextRef="#ctx0" brushRef="#br0" timeOffset="72142.95">9327 15776,'50'-50,"-100"100,100-125,-75 75,25-24,-25 24,0-25,0 50,0-25,1 24,-1 1,0 25,25-25,0-1,25 1,0-25,24 0,-24-25,0 25,0-24,0 24,-1-25,-24 0,25 25,-25-25,0 50,25-25,-25 25,25-25,-25 25,25-25,-1 0,1 0,0 0,0-25,0 25,-1-25,1 25,-25-25,25 0,-25-24,0 24,0 0,-25 0,25 1,-25-1,25 50,0-1,0 1,0 0,0 0,25 0,0 24,0-24,0 0,-1-25,1 0,0 0,25 0,-26-25,26 25,-25-25,0 0,-1 25,-24-24,25-1,-25 0,25 25,-25 25,0 0,0-1,25 1,0 0,-1-25,1-25</inkml:trace>
  <inkml:trace contextRef="#ctx0" brushRef="#br0" timeOffset="72254.59">10195 15478,'-25'0,"50"0</inkml:trace>
  <inkml:trace contextRef="#ctx0" brushRef="#br0" timeOffset="72752.05">10418 15577,'0'0,"25"0,-25-24,-25 24,1 24,-1-24,25 25,-25-25,0 25,25 0,-25 0,25-1,25-24,0 0,0-24,0 24,-1 0,1-25,0 0,0 0,0 0,-25 1,0-1,0-25,0 1,-25 24,25 0,0 0,0 0,0 50,0 0,0 0,25 0,-25-1,24 26,-24 0,0-26,0 26,25-25,-25 0,0-1,0 1</inkml:trace>
  <inkml:trace contextRef="#ctx0" brushRef="#br0" timeOffset="75158.92">17215 8657,'-25'0,"25"-25,-25 0,0 25,1 25,-1-25,0 25,0 0,0-1,25 26,-24-25,24 24,0-24,24 0,-24 0,25-25,-25 25,25-25,0 0,24 0,-24 0,0-25,25 25,-26-25,1 25,0-25,0 0,-25 1,25-1,-25 0,24 0,-24 0,0 1,-24-1,-1 0,-25 25,25 0,1 0,-1 0,0 0,0 0,0 0</inkml:trace>
  <inkml:trace contextRef="#ctx0" brushRef="#br0" timeOffset="76830.06">19050 8582,'0'0,"-24"0,24 25,-25-25,25 25,-25 0,25 0,-25-1,0 1,25 25,0-25,25-1,-25 1,25-25,-25 25,25-25,0 25,-1-25,1 0,0-25,0 25,0 0,-1-25,1 25,-25-25,25 25,0-24,0 24,-1-25,-24 0,0 0,-24 0,24 1,-25 24,25-25,-25 0,0 25,25-25,-25 25,1 0,24-25,-25 25,0 0,0 25,0 0</inkml:trace>
  <inkml:trace contextRef="#ctx0" brushRef="#br0" timeOffset="85390.8">21208 8632,'25'0,"-50"0,1 25,24 0,-25-25,25 24,-25 1,25 0,0 0,25 0,0-25,-25 24,24 1,1-25,25 25,-25-25,-1-25,26 25,-25 0,0-25,-1 25,1-24,0 24,0-25,-25 0,0 0,-25 0,0 1,25-26,-25 50,25-25,-24 0,-1 25,25-24,-25 24,0 0,0 24,1-24,-1 25,0-25</inkml:trace>
  <inkml:trace contextRef="#ctx0" brushRef="#br0" timeOffset="85886.07">22399 8508,'25'25,"0"0,-25-1,24 1,26 0,-25 0,24 0,-24-1,25 1,-1 0,-24-25,0 25,25-25,-26 25,1-25</inkml:trace>
  <inkml:trace contextRef="#ctx0" brushRef="#br0" timeOffset="86119.2">22771 8582,'0'-24,"0"48,-25-48,0 48,1-24,-1 25,-25 0,25 0,-24 0,-1-1,1 1,-1 25,0-25,1-1,-1 1</inkml:trace>
  <inkml:trace contextRef="#ctx0" brushRef="#br0" timeOffset="87280.1">17091 9575,'-25'-25,"0"25,25 25,-25-25,1 24,24 1,-25 0,0 0,0 0,25-1,0 1,0 0,25 0,-25 0,25-25,-25 24,25-24,-1 0,26-24,-25 24,0-25,24 0,-24 0,0 0,0 1,-1-1,1 0,-25 0,0 0,-25-24,25 24,-24 25,-1-25,0 0,0 50,-24-25,24 25,0-25,0 25,0-25</inkml:trace>
  <inkml:trace contextRef="#ctx0" brushRef="#br0" timeOffset="87928.02">19125 9575,'0'0,"0"24,0 1,0 0,-25 0,25 24,0 1,0 0,0-26,0 26,0-25,0 0,0 24,0-24,-25 0</inkml:trace>
  <inkml:trace contextRef="#ctx0" brushRef="#br0" timeOffset="98590.01">21580 9475,'0'-24,"-24"48,24 1,-25 0,25 0,0 0,0 24,-25 1,25-1,0-24,-25 25,25-25,0-1,0 1,0 0,0 0,0 0,-25-25</inkml:trace>
  <inkml:trace contextRef="#ctx0" brushRef="#br0" timeOffset="99231.83">22548 9575,'-25'0,"25"24,-25-24,25 25,-25-25,1 25,24 25,0-26,0 1,0 0,24-25,1 25,-25 0,25-25,25 0,-26 0,1 0,0-25,25 25,-50-25,24 25,1-25,0 0,-25 1,0-26,0 25,0 0,-25 1,25-1,-25 0,1 25,-1-25,0 25,0 0,0 0,1 0,-1 25,0-25,0 25,0-25</inkml:trace>
  <inkml:trace contextRef="#ctx0" brushRef="#br0" timeOffset="100166.09">17140 10418,'0'25,"0"0,0-1,-24 1,24 25,0-25,0-1,0 26,24-25,-24 0,0-1,0 1,-24-25,24 25,0 0</inkml:trace>
  <inkml:trace contextRef="#ctx0" brushRef="#br0" timeOffset="100918.07">18902 10592,'-25'24,"25"1,0 0,0 0,0 0,25-1,-25 1,24-25,1 25,-25 0,25-25,0 0,24 0,-24 0,25 0,-1-25,-24 25,25-25,-25 25,-1-25,1 25,-25-24,25-1,-25 0,0 0,0 0,-25 1,0-1,1 0,-1 25,0 0,0-25,0 25,-24 0,24 25,0-25,0 0,1 0,24 25,-25-25,0 0,0 25,0-25,1 0</inkml:trace>
  <inkml:trace contextRef="#ctx0" brushRef="#br0" timeOffset="107822.04">21407 10740,'0'-24,"-25"-1,0 25,0 0,1 25,-1-1,0-24,25 25,-25 0,50-25,-25 25,25 0,0-1,-1-24,1 25,0-25,25 0,-26 0,1-25,0 25,0 0,0-24,-1-1,1 25,-25-25,0 0,0 0,-25 1,1-1,-1 0,0 25,0 0,0 0,1 0,-1 0,25 25,-25-25,0 0,0 0</inkml:trace>
  <inkml:trace contextRef="#ctx0" brushRef="#br0" timeOffset="108312.1">22697 10616,'0'-24,"0"48,0 1,-25 0,50 0,-25 0,0 24,0-24,0 25,0-26,0 1,-25 0</inkml:trace>
  <inkml:trace contextRef="#ctx0" brushRef="#br0" timeOffset="109150.09">17339 11559,'0'0,"0"25,25-25,-25 25,0-1,0 1,0 0,0 25,0-26,-25 1,25 0,0 0,0 0,0-1,0 1,0 0</inkml:trace>
  <inkml:trace contextRef="#ctx0" brushRef="#br0" timeOffset="109775.08">19224 11509,'0'0,"-25"0,25 25,0 0,0 0,0 24,0-24,0 0,0 25,0-26,0 1,0 0,0 0,0 0,-25-1</inkml:trace>
  <inkml:trace contextRef="#ctx0" brushRef="#br0" timeOffset="116926.7">21184 11534,'24'25,"1"-25,0 25,0 0,0-1,-1 1,26 0,-25 25,24-26,-24 1,0 0,0 0,0 0,-1-1,1-24</inkml:trace>
  <inkml:trace contextRef="#ctx0" brushRef="#br0" timeOffset="117216.07">21556 11534,'0'0,"0"25,-25-25,0 25,0 0,0-25,1 24,-1 1,-25 0,25 0,1 0,-1-1,0 1,0 0,0 0,1-25,24 25</inkml:trace>
  <inkml:trace contextRef="#ctx0" brushRef="#br0" timeOffset="118008.11">22771 11559,'0'0,"-25"0,0 0,25 25,-24-25,24 25,-25-25,25 24,-25 1,25 0,0 0,25 0,-25-1,25-24,-25 25,24-25,1 25,0-25,0 0,0-25,-1 25,1 0,0-25,0 25,0 0,-25-24,24-1,-24 0,0 0,0 0,-24 1,-1-1,25 0,-25 25,0-25,25 0,-25 25,1 0,-1 0,0 25,0 0,0-25,25 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6:24:36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18281 918,'25'0,"-25"-25,25 0,-25 0,-25 25,0 25,1-25,-1 0,25 25,-25-25,25 25,25 0,0-1,-1 1,-24 0,25 0,0 0,0 24,-25-24,0 0,0 0,0-1,-25-24,25 25,-50-25,26-25,-1 25,-25-24,25-1,1 0,24 0,0 0,24 1</inkml:trace>
  <inkml:trace contextRef="#ctx0" brushRef="#br0" timeOffset="286.68">18877 893,'0'-25,"25"50,-25 0,0 0,0 24,0-24,-25 25,25-1,-25-24,25 25,-25-26,25 1</inkml:trace>
  <inkml:trace contextRef="#ctx0" brushRef="#br0" timeOffset="638.79">18926 943,'0'0,"0"-25,25-25,-25 25,25 1,0 24,0-25,-1 25,1 0,25 25,-25-1,-1 1,-24 0,0 0,0 0,-24-1,-26 1,0 0,26-25,-1 0,0 25,-25-25,50-25,-24 25,48 0,26 25,-25-25,0 25,24-1,1 1,-1 0,1 0,24-25,1 25</inkml:trace>
  <inkml:trace contextRef="#ctx0" brushRef="#br0" timeOffset="1127.01">20613 943,'0'-25,"0"50,25-1,-25 1,0 0,-25 25,25-1,0-24,0 25,0-26,0 1,0-50,0 1,0-1,25-25,-25 1,25-1,-25 0,24 1,-24 24,25-25,0 26,25-1,-26 0,26 0,-25 25,25 0,-26 0,-24 25</inkml:trace>
  <inkml:trace contextRef="#ctx0" brushRef="#br0" timeOffset="1287.58">20762 967,'0'0,"0"25,-25-25,50 25,24-25,1-25,-25 25</inkml:trace>
  <inkml:trace contextRef="#ctx0" brushRef="#br0" timeOffset="1543.53">21308 719,'0'0,"0"-24,-25 24,25 24,0 1,0 25,0-1,-25 1,25 0,0-1,-25 1,25-25,25 24,-25-24,25 0</inkml:trace>
  <inkml:trace contextRef="#ctx0" brushRef="#br0" timeOffset="1727.04">21481 1017,'0'0,"25"0,-25-25,25 25,-25 25,0 0,25 0,-25-1,0 1,24 0,1-25</inkml:trace>
  <inkml:trace contextRef="#ctx0" brushRef="#br0" timeOffset="1853.72">21804 893,'0'0,"-25"-25,25 0</inkml:trace>
  <inkml:trace contextRef="#ctx0" brushRef="#br0" timeOffset="2311.01">22052 868,'-25'0,"25"25,0 0,-25 0,0 24,0 1,1-1,-1 1,25 0,-25-1,0 1,0-1,25 1,-24-25,24 0,0-1,0-48,0-1,24-25,-24 25,25-49,0 24,0 1,0-1,24 1,1 24,-25-25,24 50,1-25,-25 50,24-25,-24 25,-25 0,25 0,-50-1,0 1,1 0,-26 0,25 0,-24-25,24 24,25-48</inkml:trace>
  <inkml:trace contextRef="#ctx0" brushRef="#br0" timeOffset="2647.11">22771 794,'0'0,"50"-50,-26 25,1 25,-25-24,-25 73,1-24,24 25,-25-1,0 1,0 24,0-24,1 24,24-24,-25 24,0-49,25 25,-25-1,0-24,1 0,24-50,0 0</inkml:trace>
  <inkml:trace contextRef="#ctx0" brushRef="#br0" timeOffset="3302.6">22597 1166,'0'0,"0"-25,0 0,0 0,0 1,25-1,0 0,25 25,-1-25,1 0,-1 1,26-1,-26 0,1 0,0 0,-1 1,-24-1,0 0,-25 0,25 0,-25 1,0-1,-25 25,25 25,-25-1,25 26,-25-25,1 24,24 1,-25 0,25-1,0 1,0-25,0-1,25 1,-1-25,1 0,0 0,0-25,0 1,-1-1,1 25,-25-25,25 0,-25 50,-25 0,25 0,0-1,25 1,0-25,0-25,-1 25,1 0,0-24,-25-1,0 0,0 0,-25 25,0-25,1 25,-26 0,25 0,0 0</inkml:trace>
  <inkml:trace contextRef="#ctx0" brushRef="#br0" timeOffset="3568.63">23714 868,'0'0,"24"0,-24 25,-24 0,24 24,-25 1,25 0,-25-1,0 1,25-1,-25 1,25-25,-24 24,-1-24,25 0,0 0,0-50</inkml:trace>
  <inkml:trace contextRef="#ctx0" brushRef="#br0" timeOffset="3774.76">23738 1116,'0'0,"25"-25,25-24,-25 24,24-25,-24 50,25-24,-1 24,-24 0,0 0,0 24,-50 1,0 0,0 0,-24 0,-1-1,-24 1,24-25,-24 0,24 0</inkml:trace>
  <inkml:trace contextRef="#ctx0" brushRef="#br0" timeOffset="5007.26">18678 2257,'25'-25,"-25"1,0-1,-25 25,25-25,-25 25,1 0,-1 25,0-25,0 0,0 25,1-25,24 24,0 1,0 0,24-25,1 25,0 0,0-1,0 26,-1-25,1 0,0-1,-25 1,25 0,-50 0,0 0,0-25,-24 0,24-25,-25 25,26-25,-26 0,25 0,25 1,0-1</inkml:trace>
  <inkml:trace contextRef="#ctx0" brushRef="#br0" timeOffset="6046.71">19472 2232,'0'0,"0"-24,0 48,0 1,0 0,0 0,0 24,0-24,0 25,0-25,0 24,0-24,0 0,0 0,0-1,-25-24,25-24,0-1,0 0,25 0,-25-24,0-1,25 25,-25-24,0-1,25 25,-25-24,24 24,-24 0,25 25,0-25,0 0,24 1,1 24,-25-25,24 50,1-25,-25 24,0-24,0 50,-25-25,0 0,-25-1,0 26,0-25,-25-25,26 25,-26-1,25-24,-24 25,-1-50,25 25,0 0,1 0,-1 0,25-24,0 48,25-24,-1 25,-24 0,50-25,-25 25,0 0,-1-25,26 24,-25 1,0 0,-1-25,1 25,0-25,0 0,-25 25,25-50</inkml:trace>
  <inkml:trace contextRef="#ctx0" brushRef="#br0" timeOffset="8263.84">17066 2356,'25'0,"-25"-24,25 24,-25-25,-25 25,25-25,-25 25,25-25,-25 50,0 0,1 0,24-1,-25 1,25 0,0 0,0 0,25-1,-25 1,24-25,1 25,25-25,-25 0,24 0,-24-25,25 25,-26-25,1 25,0-24,0-1</inkml:trace>
  <inkml:trace contextRef="#ctx0" brushRef="#br0" timeOffset="8494.24">17413 1984,'0'0,"0"-24,0 48,0 1,0 25,25-1,-25 1,0 24,0-24,0 24,0-24,0 0,0-1,0-24,0 0,0 0,25-25</inkml:trace>
  <inkml:trace contextRef="#ctx0" brushRef="#br0" timeOffset="8718.78">17661 2133,'0'0,"25"0,0 25,-25 25,0-26,0 26,0 0,0-1,0 1,0-25,0-1</inkml:trace>
  <inkml:trace contextRef="#ctx0" brushRef="#br0" timeOffset="9047.44">17860 2232,'0'0,"25"-24,-25-1,-25 50,0-1,25 1,-25 0,25 0,-25 0,1-25,24 24,-25-24,50 0,-25-24,24 24,1 0,0 0,0 24,0-24,-25 25,24 0,1-25,-25 25,25-25,0 25,0-50</inkml:trace>
  <inkml:trace contextRef="#ctx0" brushRef="#br0" timeOffset="11454.88">17835 3026,'0'0,"-25"0,0 0,1 25,24 0,-25 24,25-24,0 0,0 25,0-26,0 1,25 0,-25 0,24 0,1-1,25-24,-25 0,-1-24,1 24,0-25,0 0,0 25,-1-50,-24 26,25-1,-25-25,0 25,-25-24,25 24,-24 0,-1 0,0 1,0 24,0-25,1 25,-1 0,0-25,0 50,0-25,1 25</inkml:trace>
  <inkml:trace contextRef="#ctx0" brushRef="#br0" timeOffset="11830.44">18728 3001,'0'0,"25"25,-25 0,24 0,1 0,0-1,0 1,0 0,0 0,-1 0,1-1,0-24,0 0</inkml:trace>
  <inkml:trace contextRef="#ctx0" brushRef="#br0" timeOffset="12072.18">18976 2952,'0'0,"0"-25,0 50,-25-25,25 25,-25-1,1 26,-1-25,-25 24,25-24,0 0,1 0,-1 0,0-1,0-24</inkml:trace>
  <inkml:trace contextRef="#ctx0" brushRef="#br0" timeOffset="12398.21">19621 2952,'0'0,"25"25,-1-1,1-24,0 25,0 0,-25 0,25 0,-1-1,1 1,0-25,0 25,0-25</inkml:trace>
  <inkml:trace contextRef="#ctx0" brushRef="#br0" timeOffset="12608.31">19919 2927,'0'0,"-25"0,0 0,0 25,0 0,0 24,-24-24,24 25,-25-26,26 26,-1-25</inkml:trace>
  <inkml:trace contextRef="#ctx0" brushRef="#br0" timeOffset="13880.57">20712 2084,'0'-25,"25"50,-25-1,0 1,0 0,0 25,0-1,0 1,25 24,-25-24,0-1,0 26,0-26,0 26,-25-25,25-1,0 26,0-26,0 26,0-26,0 1,0 24,0-24,0-1,0 1,0 24,25-24,-25 0,0-1,0-24,0 25,25-1,-25-24,0 0,0 25,0-26,0 1,0 25,24-25,-24 24,0-24,0 0,0 0,0 24,0-24,0 0,0 0,0-1,0 1,0 0,0 0,0 0,0-1,0 1,0 0,0 0,0 0,0-1,0 1,0 0,0 0,0 0,0-1,0 1,0 0,0 0,0 0,0-1,0 1,0 0,0 0,0 0,0-1,0 1,0 0,0 0,0 0,0 0,0-1,0 1,25 0,-25 0,0 0,0-1,0 1,-25 0,1-50</inkml:trace>
  <inkml:trace contextRef="#ctx0" brushRef="#br0" timeOffset="15365.71">21382 1984,'0'-24,"-25"48,25 1,-25 0,25 0,-24 24,-1-24,25 25,-25-1,25 1,0-25,25 0,-25-1,25 1,-1-25,1 0,25 0,-25-25,-1 1,1-1,0 0,0 0,0-24,-25-1,0-24,0 24,0 0,-25 1,0 24,0 0,0 0,1 25,-1 0,0 0,0 25,0-25,25 50,-24-25,24-1,0 1,24-25,-24 25,25 0,0 0,0-1,0 1,-1 0,1-25,-25 25,25 0,0-1,-25 1,25 0,-25 0,0 0,24-1,-24 1,25 0,0-25</inkml:trace>
  <inkml:trace contextRef="#ctx0" brushRef="#br0" timeOffset="15894.7">21878 2158,'0'-25,"0"50,0 0,0 0,0-1,0 1,0 0,0 0,0 0,0-50,0 0,0 0,0 0,0 1,0-1,25 25,-25-25,25 25,-1 0,-24-25,25 50,0-25,0 0,-25 25,25-25,0 25,-25-1,24 1,-24 0,25-25,-25 25,0 0,0-1,0 1</inkml:trace>
  <inkml:trace contextRef="#ctx0" brushRef="#br0" timeOffset="16383.4">22325 2108,'24'25,"-24"0,0 0,0 0,0-1,0 26,0-25,25 0,-25-1,0 1,0 0,0 0,0 0</inkml:trace>
  <inkml:trace contextRef="#ctx0" brushRef="#br0" timeOffset="16598.89">22225 2332,'25'-25,"0"25,-25-25,50 25,-26 0,1 0,0-25,0 25,24 0,-24-25</inkml:trace>
  <inkml:trace contextRef="#ctx0" brushRef="#br0" timeOffset="16832.22">22746 2133,'0'0,"0"-25,0 50,-25 0,25 0,0 0,0-1,0 26,25 0,-25-26,0 26</inkml:trace>
  <inkml:trace contextRef="#ctx0" brushRef="#br0" timeOffset="23176.32">21580 2828,'0'0,"0"-25,0 0,-24 25,24 25,-25-25,25 25,-25 0,25-1,-25 1,25 0,25 0,-25 0,25-1,-25 1,25 0,-1 0,1-25,0 0,0 0,0 0,-1 0,1 0,0-25,0 0,0 0,-25 1,0-1,24 0,-48 0,24 0,0 1,-25-1,0 0,25 0,-25 25,0-25,1 25,-1 0,0 25,0-25,0 0,1 25,-1-25,25 25,-25 0,25-1,25-24,-25 25,25-25,-1 0,1 25,0-25,0 0,-25 25,25-25,-1 25,1-25,0 0,-25 24,25 1,-25 0,25 0,-25 0,0-1,0 1,0 0,24-25,1 0,0-25,0 0,0 1</inkml:trace>
  <inkml:trace contextRef="#ctx0" brushRef="#br0" timeOffset="25144.31">22077 3001,'24'0,"-24"25,25-25,0 25,-25 0,25 0,-25-1,0-48,0-1,25 25,-25-25,24 25,-24-25,25 25,-25-25,25 25,0 0,0 0,-1 0,1 25,0-25,-25 25,25 0,0 0,-25-1,-25 26,25-25,-25 24,0-24</inkml:trace>
  <inkml:trace contextRef="#ctx0" brushRef="#br0" timeOffset="26367.45">17984 3795,'0'-25,"0"50,0 0,0 0,0 0,0 24,25-24,-25 0,0 24,0-24,0 0,0 0,0 0,24-25,-24-25</inkml:trace>
  <inkml:trace contextRef="#ctx0" brushRef="#br0" timeOffset="27013.71">18902 3894,'0'0,"0"-24,-25 24,0 0,0 24,0 1,0 0,25 0,0 0,0-1,25 1,-25 0,25-25,-25 25,25 0,0-25,0 0,-1 0,1-25,0 25,0 0,0-25,-1 0,1 0,-25 1,25-1,-25 0,0 0,-25 0,0 1,1-1,-1 0,0 25,0 0,0 0,1 0,-1 25,0-25</inkml:trace>
  <inkml:trace contextRef="#ctx0" brushRef="#br0" timeOffset="27613.83">19968 3845,'0'0,"-25"0,1 0,24 25,-25-25,25 24,-25-24,25 25,-25-25,25 25,-25 0,25 0,0-1,25-24,-25 25,25-25,0 0,24 0,-24 0,0-25,0 25,0 0,-1-24,1-1,0 25,0-25,-25 0,25 0,-1 1,-48-1,24 0,-25 25,25-25,0 0,-25 1,0 24,0 0,1-25,-1 25,0 0,0 0,0 25,1-25</inkml:trace>
  <inkml:trace contextRef="#ctx0" brushRef="#br0" timeOffset="28359.09">18009 4490,'-25'0,"25"24,0 1,0 0,0 0,0 24,0-24,25 25,-25-1,0-24,0 25,0-25,0 0,0-1,0 1,0 0</inkml:trace>
  <inkml:trace contextRef="#ctx0" brushRef="#br0" timeOffset="28974.89">18877 4564,'0'0,"-25"0,0 0,25 25,-25-25,0 25,25-1,-24 1,24 0,0 0,0 0,24-1,-24 1,25 0,0 0,0-25,0 0,24-25,-24 25,25 0,-25-25,-1 0,1 1,-25-1,25 0,-25 0,0 0,-25 1,25-1,-25 0,1 0,-1 0,0 25,-25 0,26 0,-1 25,0-25,25 25,-25-25</inkml:trace>
  <inkml:trace contextRef="#ctx0" brushRef="#br0" timeOffset="29367.95">19844 4514,'0'25,"0"0,-25 0,25 0,0-1,-25 26,25 0,0-1,0 1,0 0,25-1,-25 1</inkml:trace>
  <inkml:trace contextRef="#ctx0" brushRef="#br0" timeOffset="30222.67">18133 5333,'0'25,"0"0,0-1,0 1,0 0,0 25,0-26,0 26,0-25,0 0,0-1,0 1,-25 0</inkml:trace>
  <inkml:trace contextRef="#ctx0" brushRef="#br0" timeOffset="30799.22">18902 5333,'0'25,"0"0,0-1,0 26,0-25,0 0,0-1,0 1,0 0,0 0,0 0,0-1,24 1</inkml:trace>
  <inkml:trace contextRef="#ctx0" brushRef="#br0" timeOffset="31288.1">19919 5333,'0'-25,"0"50,0 0,24 0,-24-1,0 26,0 0,25-26,-25 26,0 0,0-26,0 26,0-25</inkml:trace>
  <inkml:trace contextRef="#ctx0" brushRef="#br0" timeOffset="33008.49">19993 5432,'0'-25,"0"50,-25-25,25 25,0 0,0 0,-25-25,25 24,0 1,0 0,0 0,0 0,0-1,0 1,25-25,-25 25,25 0,0-25,0 0,-1 0,1 0,0 0,0-25,0 25,-1-25,1 0,0 1,-25-1,0 0,0 0,0 0,0 1,0-1,0 0,-25 0,25 0,-25 1,25-1,-24 25,-1-25,0 25,25 25,-25-25,0 0,25 25,-24-25,-1 24,0 1,0 0,25 0,-25 0,1-1</inkml:trace>
  <inkml:trace contextRef="#ctx0" brushRef="#br0" timeOffset="34070.36">18281 6102,'0'25,"0"0,-24-1,24 1,0 25,0-25,0-1,0 1,0 0,0 0,0 0,0-1,0 1</inkml:trace>
  <inkml:trace contextRef="#ctx0" brushRef="#br0" timeOffset="34846.74">19001 6152,'25'0,"-25"24,0 1,0 0,0 0,0 0,0-1,0 1,0 0,0 0,0 0,0-1,0 1,0 0,24-25,-24 25</inkml:trace>
  <inkml:trace contextRef="#ctx0" brushRef="#br0" timeOffset="35518.05">20092 6152,'0'24,"0"1,0 0,0 0,0 0,0-1,0 1,0 0,0 0,0 0,0-1,0 1,0 0,0 0,25 0,-25-1,0 1,0 0</inkml:trace>
  <inkml:trace contextRef="#ctx0" brushRef="#br0" timeOffset="37688.41">21952 3671,'-24'0,"-1"0,0 25,0-25,25 25,-25 0,1-1,-1 1,25 0,-25 0,25 24,0-24,0 0,25 0,-25 0,25-1,-25 1,24-25,1 0,0-25,0 25,0-24,-1 24,1-25,0 0,-25-25,25 26,-25-1,-25-25,25 25,-25 1,25-1,-25 0,1 0,-1 25,0-25,0 50,0-25,1 0,-1 25,25 0,0 0,25-25,-1 24,1 1,0 0,-25 0,25 0,-25-1,25 1,-1 0,1 0,-25 0,25-25,0 0</inkml:trace>
  <inkml:trace contextRef="#ctx0" brushRef="#br0" timeOffset="38128.68">22250 3820,'0'0,"0"-25,0 50,25-25,-25 25,25 0,-25-1,25 1,-25 0,-25 0,25 0,25-25,-25-25,0 0,24 0,-24 0,25 1,0-1,-25 0,25 25,0 0,-1 25,1-25,-25 25,25-1,-25 1,-25-25,25 25,-25 0</inkml:trace>
  <inkml:trace contextRef="#ctx0" brushRef="#br0" timeOffset="39479.1">22101 4465,'-24'0,"-1"0,25 25,-25-1,0 1,25 0,-25 0,25 0,0-1,0 1,25 0,-25 0,25 0,-25-1,25-24,0 0,-1 0,1-24,0 24,0 0,-25-25,25 0,-25 0,24 25,-24-25,-24 1,24-1,0 0,0 0,-25 25,25-25,-25 1,0 24,0-25,1 25,-1 25,0-25,0 0,0 24</inkml:trace>
  <inkml:trace contextRef="#ctx0" brushRef="#br0" timeOffset="40070.34">22151 5234,'0'-25,"0"50,0 0,25-25,-25 24,0 26,0-25,0 0,25-1,-25 1,0 0,0 0,0 0,0-1</inkml:trace>
  <inkml:trace contextRef="#ctx0" brushRef="#br0" timeOffset="41352.11">21903 6152,'0'0,"-25"-25,25 0,25 25,-25 25,0 0,0-1,-25 1,25 0,0 0,0 0,0-1,0 1,25-25</inkml:trace>
  <inkml:trace contextRef="#ctx0" brushRef="#br0" timeOffset="41503.14">21977 5953,'0'0,"-25"-25,25 1,-24-1,48 50</inkml:trace>
  <inkml:trace contextRef="#ctx0" brushRef="#br0" timeOffset="41959.62">22176 6127,'0'0,"25"25,-25-1,0 1,0 0,0 0,0 0,-25-25,25-25,25 0,-25 0,0 0,0 1,24 24,-24-25,25 0,0 25,-25-25,25 25,0 0,-1 25,1 0,-25 0,25-25,-50 24,25 1,0 0,0 0,0 0,0-1</inkml:trace>
  <inkml:trace contextRef="#ctx0" brushRef="#br0" timeOffset="42296.9">22473 6152,'25'-25,"0"25,0 25,0-1,-1 1,-24 0,25 0,0-25,0 0,-25-25,25 25,-25-25,24 0,-24 1,0-1,25 25,-25-25,25 25,-25-25,25 50,0-25,-1 0</inkml:trace>
  <inkml:trace contextRef="#ctx0" brushRef="#br0" timeOffset="42743.59">23094 6077,'0'0,"-25"-25,0 25,0 25,0-25,0 25,1 0,-1 0,0-1,25 1,0 0,0 0,25-25,-25-25,25 25,-1 0,-24-25,25 25,0-25,0 1,0-1,0 25,-25 25,24-1,-24 1,25-25,0 0,-25 25,25-25,-25-25,25 25,-25-25</inkml:trace>
  <inkml:trace contextRef="#ctx0" brushRef="#br0" timeOffset="43173.94">23292 5928,'0'0,"25"-24,-25-1,25 25,-25 25,24-1,-24 1,25 0,-25 0,25 24,-25-24,0 25,25-25,-25-1,25 1,-25 0,0 0,24-25,1-25,0 0,-25 0,0 1,0-1,0 0,25 25,-25 25,25 0,-25-1,0 1</inkml:trace>
  <inkml:trace contextRef="#ctx0" brushRef="#br0" timeOffset="43311.08">23664 5928,'0'25</inkml:trace>
  <inkml:trace contextRef="#ctx0" brushRef="#br0" timeOffset="43862.63">24011 6052,'0'0,"0"-24,-25 24,1 0,-1 24,0 1,0-25,0 25,1 0,-1 0,25-1,0 1,25-25,-1 0,-24 25,25-25,0-25,0 25,-25-25,25 25,-1-24,1-1,-25 0,25-25,-25 26,0-26,0 0,0 26,0-26,0 25,0 0,0 0,0 50,25 0,-25 25,0-1,25 1,-25 0,0-1,25 26,-25-26,0 26,0-51,-25 26</inkml:trace>
  <inkml:trace contextRef="#ctx0" brushRef="#br0" timeOffset="45334.96">20811 5184,'25'0,"-50"0,50-25,-25 50,0 0,0 0,0 0,0 24,0-24,-25 25,25-1,0-24,0 25,0-1,0-24,-24 25,24-1,0-24,0 25,0-26,0 26,0 0,0-25,0-1,0 1,0 25,0-25,0-1,0 1,0 0,0 0,0 0,0-1,0 1,0 0,0 0,0 0,0-1,0 1,0 0,0 0,0 0,0-1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6:26:31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9178,'0'-25,"-25"25,0 0,25 25,-24-25,24 25,0-1,-25 1,25 0,25 0,-25 24,0-24,24 0,-24 0,25 0,0-1,25-24,-26 0,26-24,0-1,-25-25,24 25,-24-24,0-1,0 1,-25-1,24 0,-24 1,-24 24,24 0,-25 0,25 50,0 0,0 25,0-26,0 26,0 0,0-1,0 1,0-1,0 1,25 0,-25-1,0-24,0 0</inkml:trace>
  <inkml:trace contextRef="#ctx0" brushRef="#br0" timeOffset="233.39">4416 9029,'0'0,"24"-25,1 25,-25 25,0 0,0 0,0 24,0 1,-25-1,25 1,0 0,0-26,0 1,25 0,-25-50</inkml:trace>
  <inkml:trace contextRef="#ctx0" brushRef="#br0" timeOffset="576.41">4664 9103,'0'0,"24"-24,-24-1,0 0,0 50,-24 0,-1-1,0 1,-25 0,26 0,-26 0,25-1,0 1,1-25,-1 0,50-25,-1 50,1-25,0 25,25-25,-26 25,26 0,0-1,-26 1,26 0,0 0,-1-25,1 0,-25 0</inkml:trace>
  <inkml:trace contextRef="#ctx0" brushRef="#br0" timeOffset="24103.56">6375 8756,'0'25,"0"0,0-1,0 1,-25 0,25 0,0 24,-24-24,24 0,0 0,0 0,0 0,0-1</inkml:trace>
  <inkml:trace contextRef="#ctx0" brushRef="#br0" timeOffset="24503.39">6127 8731,'0'0,"25"-25,-25 1,25 24,24-25,-24 25,25 0,24 0,-24 0,-1 25,1-1,0 1,-1 0,-24 25,25-26,-50 26,24 0,-48-26,-1 26,-25 0,1-25,-26-1,26 1,-26 0,26-25,-1 25,0-50,26 25,-1 0,0-25</inkml:trace>
  <inkml:trace contextRef="#ctx0" brushRef="#br0" timeOffset="25585.22">7665 8582,'25'-24,"-25"-1,0 50,0-1,0 26,0 24,0-24,0 24,0 26,0-26,-25 25,25 1,-25-26,25 25,0 0,0 25,-25-24,25-26,0 25,-24 0,24 1,0-26,-25 25,25-24,0-1,0 1,0-26,-25 26,25-26,0 1,0 24,-25-24,25-1,0 1,0 0,0 24,0-24,0-1,0 1,0 0,-25-1,25 1,0-25,0-1,0 1,25 0,-25 0,-25-50</inkml:trace>
  <inkml:trace contextRef="#ctx0" brushRef="#br0" timeOffset="26472.96">8360 8582,'0'-24,"-25"48,0-24,25 25,-25 0,25 0,-25 0,25 24,-24 1,24-25,0 24,24-24,-24 0,25 0,0-25,0 24,0-48,24 24,-24-25,25 0,-26-25,1 1,0-1,-25 1,0-1,0-24,-25 24,0 0,-24 26,24 24,0-25,-24 50,24-25,0 24,0-24,0 25,1 0,48 0,-24 0,25-1,0 1,0-25,0 25,-1 0,1-25,0 25,-25-1,25 1,0 25,-1-25,-24-1,0 1,0 25,0-25,0-1,0 1,0 0</inkml:trace>
  <inkml:trace contextRef="#ctx0" brushRef="#br0" timeOffset="26887.14">8756 8781,'0'0,"-24"25,24-1,24 1,-24 0,0 0,0 0,0-1,0 1,0-50,25 1,-25-1,0-25,25 25,0 1,-25-1,25 0,-1 25,-24-25,25 25,0 0,0 25,0 0,-1 0,1-1,0 1,-25 0,25 0,-25 0,25-1,-25 1</inkml:trace>
  <inkml:trace contextRef="#ctx0" brushRef="#br0" timeOffset="27104.67">9277 8781,'25'-25,"-25"0,0 50,25 0,-25 0,0-1,0 26,0-25,0 24,0-24,0 0,0 0,0 0</inkml:trace>
  <inkml:trace contextRef="#ctx0" brushRef="#br0" timeOffset="27297.39">9153 8880,'0'0,"-25"0,25-25,25 25,25 0,-1-25,1 25,0 0,24-24,-24 24,-1 0,1-25,0 25</inkml:trace>
  <inkml:trace contextRef="#ctx0" brushRef="#br0" timeOffset="27513.19">9848 8682,'25'-25,"-25"50,-25-1,25 1,0 25,-25-1,25 1,0 0,0-1,-25 1,25-25</inkml:trace>
  <inkml:trace contextRef="#ctx0" brushRef="#br0" timeOffset="28752.24">4490 9897,'0'0,"0"25,-25 0,0-1,1 26,-1-25,25 0,-25 0,50-1,-25 1,25 0,-25 0,24 0,1-1,0-24,0 0,24 0,-24-24,0 24,25-25,-26 0,-24 0,25-24,-25 24,0 0,0 0,0-25,-25 26,25-1,-24 0,-1 25,0-25,-25 0,26 25,-1 0,0 25,0-25,0 25,1-25,-1 0,0 25</inkml:trace>
  <inkml:trace contextRef="#ctx0" brushRef="#br0" timeOffset="30351.81">6375 9748,'0'0,"0"-25,0 50,25-25,-25 50,50-25,-26 24,26 1,0-1,-26 1,26-25,-25 25,0-26,-1 1,1 0</inkml:trace>
  <inkml:trace contextRef="#ctx0" brushRef="#br0" timeOffset="30672.15">6747 9649,'0'0,"-25"50,25-26,-24 26,-26 0,25-1,-24 1,-26-1,26 1,-1 0,0-1,1-24,24 0,0-25</inkml:trace>
  <inkml:trace contextRef="#ctx0" brushRef="#br0" timeOffset="31784.52">8831 9475,'0'0,"-25"0,0 0,0 25,1-25,24 25,-25 0,0 24,0-24,0 25,25-1,0 1,0 0,25-26,-25 1,25 0,0 0,0-25,-1 0,1 0,25-25,-25 0,-1 0,1-24,0-1,-25 25,25-24,-50-1,25 25,-25 1,0-26,1 50,-1-25,-25 25,25 0,1 25,-1 0,50 0,-1-1,-24 1,25 0,0 0,0 0,0-1,-1 1,1 0,0 0,-25 24,25-24,0 0,-25 0,0 0,-25-1,25 1,0 0,0 0</inkml:trace>
  <inkml:trace contextRef="#ctx0" brushRef="#br0" timeOffset="32248.6">9277 9773,'0'0,"0"-25,0 0,25 50,-25 0,0 0,25 0,-25-1,0 1,0 0,0 0,-25-25,25-25,0 0,25 0,-25 1,25-1,0 0,-25 0,24 25,-24-25,25 25,0-24,0 48,0 1,-25 0,24 0,-24 0,0-1,0 26,0-25,-24 0,24-1,0 1,0 0</inkml:trace>
  <inkml:trace contextRef="#ctx0" brushRef="#br0" timeOffset="33392.33">4564 10765,'0'-25,"-24"25,48 25,-24 25,0-25,0 24,0-24,0 25,0-26,0 26,25-25,-25 0,0-1,0 1</inkml:trace>
  <inkml:trace contextRef="#ctx0" brushRef="#br0" timeOffset="34928.75">6549 10716,'-25'0,"25"-25,-25 25,0 25,1-25,-1 24,0 1,0 0,25 0,-25 0,25-1,0 1,0 0,25 0,-25 0,25-1,-25 1,25 0,0-25,24 0,-24 0,0 0,0-25,-1 25,1-25,0 25,0-24,-25-1,0 0,25 0,-25 0,0 1,-25-1,25 0,0 0,-25 25,0-25,0 1,1 24,24-25,-25 25,0 0,0 0,0 0,1 0,24 25,-25-25,0 24,25 1,-25-25</inkml:trace>
  <inkml:trace contextRef="#ctx0" brushRef="#br0" timeOffset="41847.93">4614 11609,'0'-25,"25"50,-25 24,0-24,0 25,25-1,-50 1,25-1,0-24,0 25,-25-25,25-1,0 1,0 0,-25-25,25 25</inkml:trace>
  <inkml:trace contextRef="#ctx0" brushRef="#br0" timeOffset="42671.87">6598 11584,'-24'0,"24"25,0-1,0 26,24-25,-24 0,0-1,0 1,0 25,-24-25,24 24,-25-24,25 25,0-26,-25 1,25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6:27:5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9079 10592,'-25'0,"0"24,0-24,1 0,-1 25,0-25,0 0,0 25,1-25,-1 25,0 0,0-1,25 1,0 0,0 0,0 0,0 24,25-49,0 25,-25 0,25-25,-1 25,1-25,25 0,-25 0,-1-25,26 25,0-25,-26 25,1-25,25 0,-25 1,-1-1,1 0,-25 0,25 0,-25 1,-25 24,25-25,-25 0,1 0,-1 25,0 0,0-25,0 25,1 0,-1 0,0 25,0-25,0 0,25 25,-24-25</inkml:trace>
  <inkml:trace contextRef="#ctx0" brushRef="#br0" timeOffset="5329.49">9128 11584,'25'0,"-25"25,-25-25,25 24,0 26,0-25,0 0,-24 24,24-24,-25 0,25 24,-25-24,0 0,25 25,-25-50,25 24</inkml:trace>
  <inkml:trace contextRef="#ctx0" brushRef="#br0" timeOffset="6529.16">7541 11435,'0'25,"0"0,0-1,0 1,0 0,0 25,0-26,0 1,0 0,0 25,0-26,0 1,0 25,0-25,-25-1,25 1,0 0,0 0,0 0,0-1,-25 1,25 0,0 0,0 0,0-1,0 1</inkml:trace>
  <inkml:trace contextRef="#ctx0" brushRef="#br0" timeOffset="9937.1">1613 8682,'0'0,"-25"0,25-25,0 0,-25 0,25 50,-25 0,25 24,0 1,-25 0,25-1,0 1,-24-1,24-24,0 25,0-25,0 0</inkml:trace>
  <inkml:trace contextRef="#ctx0" brushRef="#br0" timeOffset="10178.67">1265 8806,'0'0,"0"-25,-24 25,48-25,1 25,0-25,0 0,24 1,26-1,-26 0,1 0,24 0,-49 25,25-24,-25 24,-1 0</inkml:trace>
  <inkml:trace contextRef="#ctx0" brushRef="#br0" timeOffset="10473.34">2134 8657,'0'0,"0"-25,-25 50,25 0,0 24,-25-24,25 25,0-26,0 26,-25-25,25 0,0-1,0 1,-25 0</inkml:trace>
  <inkml:trace contextRef="#ctx0" brushRef="#br0" timeOffset="10689.67">1811 8682,'-25'-25,"50"25,-25-25,25 25,0-25,24 0,1 25,24-24,-24 24,24 0,-24-25,24 25,-24-25</inkml:trace>
  <inkml:trace contextRef="#ctx0" brushRef="#br0" timeOffset="11106.34">1067 9624,'0'0,"50"-25,-26 1,51 24,-1-25,25 0,1 0,-1 0,25 1,-25-26,0 25</inkml:trace>
  <inkml:trace contextRef="#ctx0" brushRef="#br0" timeOffset="19178.71">12948 7838,'25'0,"-25"-25,0 1,0-1,-25 25,25-25,-24 25,-1 25,0-25,0 25,0-1,1 1,-1 0,25 0,0 0,0-1,25 1,24 0,1 0,-1 0,26-25,-26 0,26-25,-26 0,26 0,-26-24,-24-1,25 0,-25 1,-25-1,24 1,-24-1,0 0,0 26,0-1,0 50,-24-1,24 26,0 0,-25-1,25 1,-25 24,25-24,-25-25,25 24,0-24,0 0,25-25,0-25,0 0,24-24,-24 24,0 0,0 0,0 25,-1-25,1 25,-25 25,25 0,0 0,-25 0,25-1,-1 1,1-25,0 0,25 0,-1-25,-24 25,25-24,-26-1,1 0,0 0,-25-24,25 24,-25 0,-25 25,25-25,-25 25,0 25,1-25,-1 25,0-25,0 25,0-1,25 1,-24 0,24 0,0 0,24-25,1 0,0-25,0 25,-25-25,25 25,-1 0,-24 25,0 0,25-1,0-24,0-24,0 24,-1-25,1 0,-25 0,25 0,-25 1,25-1,-25 0,-25 25,50 0,0 25,-1-25,1 0,0 0,0 0,0 0,-1 25,-24-1,0 1,0 0,-24-25,24 25,0 0,24-25,1 24,0-48,0 24,0-25,24 0,-24 0,25 0,-25 1,-1-1,1 0,0 25,-25-25,0 0,-25 25,0 25,1-25,-1 25,0 0,0 0,0-1,0 1,25 0,-24 0,48 0,-24-50,25 25,0 0,0-25,0 0,0 25,-1-25,-24 50,0 0,25 0,-25 0,25-25,0 0,0 0,24-25,1 25,-25-25,24 0</inkml:trace>
  <inkml:trace contextRef="#ctx0" brushRef="#br0" timeOffset="19378.74">15007 7714,'0'0,"25"-25,-25 1,-25 24,0 24,1 1,-1 0,0 0,0 24,25-24,0 25,0-25,0-1,25-24,25 25,-26-25,26-25,0 1,-1 24</inkml:trace>
  <inkml:trace contextRef="#ctx0" brushRef="#br0" timeOffset="19584.76">15454 7590,'0'0,"0"-49,0 24,0 0,0 50,0 0,0-1,0 26,0-25,-25 49,25-49,0 25,0-1,0 1,-25-25,25-1</inkml:trace>
  <inkml:trace contextRef="#ctx0" brushRef="#br0" timeOffset="19729.66">15330 7813,'0'0,"0"-24,24 24,-24-25,50 25,-25-25,24 25,1-25,0 25</inkml:trace>
  <inkml:trace contextRef="#ctx0" brushRef="#br0" timeOffset="21242.74">15503 7739,'0'25,"25"-25,0 25,0-50,-1 25,1 0,25-25,0 25,-1-25,-24 0,25 1,-26-1,1 0,0 0,0 0,-50 1,0 24,0 0,1 0,-1 24,0-24,0 25,0 0,1 0,-1 0,0 24,25-24,-25 0,50 0,0-1,24-24,1 0,-25-24,24 24,1-25,0 25,-26-25,26 0,-25 0,-25 1,25-1,-25 0,-25 25,25 25,-25-25,25 25,25-1,0 1,-1-25,1 0,0-25,25 25,-26 0,26-24,-25 24,0 0,-1 0,-24 24,0 1,0 0,-24 0,24 0,0-1,0 1,24-25,1 25,-25-50,25 25,25 0,-26-25,1 1,0-1,0 0,0 25,-1-25,-24 0,0 50,-24 0,24 0,-25 0,25-1,0 1,25-25,-1 25,26-50,-25 25,0-25,24 1,-24-26,0 25,25 0,-50 1,24 24,1-25,-50 50,1-25,24 24,-25 1,25 0,0 0,0 0,0-1,0 1,25-25,-25 25,-25 0,0-25,0 0,-24 0,24-25,0 0</inkml:trace>
  <inkml:trace contextRef="#ctx0" brushRef="#br0" timeOffset="21393.78">16694 7441,'0'0,"0"-24,25 24,-25-25,25 50,-1-25,1 0,0 24</inkml:trace>
  <inkml:trace contextRef="#ctx0" brushRef="#br0" timeOffset="21905.43">17339 7367,'0'0,"0"25,25-25,-50 25,25-1,-25 1,0 25,25-25,-25 24,1 1,-1-1,25 1,-25 0,25-1,-25-24,25 0,0 0,25-50,-25 0,0 0,25 0,-25 1,0-1,25 0,-25 0,24 25,-24-25,25 25,0-24,25 24,-26 0,1 0,0 0,0 0,0 0,-1 0,1 0,0 0,-25 24,25-24,-25 25,0 0,-25 0,25 0,0-1,0 1,-25-25,25 25</inkml:trace>
  <inkml:trace contextRef="#ctx0" brushRef="#br0" timeOffset="22043.31">17785 7466,'0'0,"25"0,-25 25</inkml:trace>
  <inkml:trace contextRef="#ctx0" brushRef="#br0" timeOffset="22290.78">17984 7590,'-25'0,"25"25,-25-25,-24 25,24 0,-25-1,25 1,-24 25,24-25,-25-1,25 1,25 0,0 0,25-25,25 0,0-25,24 25,0-25,1 0,-1 1</inkml:trace>
  <inkml:trace contextRef="#ctx0" brushRef="#br0" timeOffset="22785.81">18753 7417,'0'-25,"-25"25,25 25,0 24,-25-24,25 25,-25-1,0 1,25-1,-24-24,24 25,-25-25</inkml:trace>
  <inkml:trace contextRef="#ctx0" brushRef="#br0" timeOffset="24041.53">18554 7739,'0'-25,"0"0,25 25,0-24,0 24,24 0,1 0,-25 0,49-25,-49 25,25 0,-1-25,-24 25,0-25,0 25,-50 0,25-25,-25 50,0-25,0 25,1 0,-1 0,0-1,0 1,25 0,-25 0,25 0,0-1,25-24,0-24,0 24,0-25,-1 25,1-25,0 0,0 0,-25 1,25 24,-25 24,-25 1,25 0,25-25,-25 25,24 0,1-50,25 25,-25-25,-1 25,1-25,25 0,-25 1,-1-26,1 25,0-24,-25 24,25 0,-25 0,25 0,-50 50,0 0,25 25,-25-26,0 26,1-25,-1 24,25-24,-25 0,0 0,50-25,0-25,24 0,-24 25,25-25,-25 1,24 24,-24-25,0 25,0 25,-1-1,-48 1,-1 0,0 0,0-25,0 25,-24-1,24-24,-25 0,26 0,-1 0,0-24,50-1,0 25,24-25,1 25,-1-25,1 25,24-25,-24 1,24-1,-24 0,0 0,-1 0,-24-24,0 24,0 0,-25 0,0 1,-25 48,25 1,-25 0,0 25,25-26,-25 26,25 0,-24-26,24 26,-25-25,25 0,0-1,0 1,25-25</inkml:trace>
  <inkml:trace contextRef="#ctx0" brushRef="#br0" timeOffset="24386.79">19943 7689,'0'0,"25"0,0-24,-25 48,25-24,0 0,-1 0,1 0,0 0,0 0,0 0,-1-24,-24-1,-24 25,-1-25,0 25,0 25,0-25,1 25,-1-1,0 1,0 0,0 0,25 0,0-1,25 1,0 0,0-25,49 0,-24-25,24 25</inkml:trace>
  <inkml:trace contextRef="#ctx0" brushRef="#br0" timeOffset="26809.7">13569 8880,'0'-25,"-25"25,25 25,-25-25,0 0,0 25,0 0,1-1,24 1,0 25,0-25,24 0,-24-1,25 1,0 0,0 0,0-25,0 25,24-25,-24 0,0 0,0-25,-1 25,1-25,0 0,0 0,-25 1,25-1,-25-25,-25 25,25 0,-25 1,25-1,-25 0,0 0,1 25,-1 0,0 0,0 0,0 0,1 25,-1-25,0 25,0-25,25 25,-25-1,25 1,25 0,-25 0,25 0,0-25,24 25,1-25,-25 0,24 24,1-24,-25 0,0 0,-1 25,1-25,0 0,-25 25,-25 0,25 0,-25-1,25 1,-24-25,48 25</inkml:trace>
  <inkml:trace contextRef="#ctx0" brushRef="#br0" timeOffset="27249.55">14040 9079,'0'24,"0"1,25 0,-25 0,0 0,0-1,0 1,0 0,-25-50,25 0,25 1,-25-1,24 25,-24-25,25 0,0 25,0-25,0 25,-1 0,-24 25,0 25,0-25,-24-1,24 1,0 0,-25 0,25 0,0-1</inkml:trace>
  <inkml:trace contextRef="#ctx0" brushRef="#br0" timeOffset="28130.66">14982 8830,'25'0,"-25"25,-25 0,50-25,-50 50,25-26,0 1,0 0,0 0,0 0,0 0,0-1,25-24,-50 25,50-25,-25 25,-25-25,25-25</inkml:trace>
  <inkml:trace contextRef="#ctx0" brushRef="#br0" timeOffset="28634.91">14908 8855,'0'0,"25"-25,0 25,24 0,-24 0,25 0,-26-24,26 24,0 0,-1 24,-24-24,0 0,0 0,-1 25,1 0,0-25,-25 25,0 0,0-1,0 1,-25 0,25 25,-25-25,1-25,-1 24,-25 1,25 0,-24-25,-1 25,1-25,-26 25,50-25,-24 0,24-25,0 25,0 0,1-25</inkml:trace>
  <inkml:trace contextRef="#ctx0" brushRef="#br0" timeOffset="30354.68">16074 8706,'-25'25,"25"0,0 0,0 0,0-1,0 26,0-25,0 0,0 24,0-24,0 25,0-25,0-1,25 26,-25-25,0 24,0-24,0 0,0 25,0-26,0 26,0-25,0 0,0 24,0-24,0 25,0-26,0 26,-25 0,25-1,0 1,-25-1,25-24,0 25,0-1,0-24,0 25,0-25,0 24,0-24,0 0,0 25,0-26,0 1,-25 25,25-25,0 24,0-24,0 0,-24 24,24-24,0 0,0 25,0-26,0 1,0 0,0 0,0 24,0-24,0 0,0 0,0 0,0-1,0 1,0 0,0 0,0 24,0-24,0 0,0 0,0 24,0-24,-25 0,25 0,0 0,0 0,0-1,0 26,0-25,0 0,0 24,0-24,0 0,0 0,0-1,0 1,0 0,0 25,-25-26,25 1,0 0,0 0,0 24,0-24,0 0,-25 0,25 0,0-1,0 26,0-25,0 0,0-1,0 1,0 0,0 25,0-26,0 1,0 0,0 0,0 0,0-50,25 0</inkml:trace>
  <inkml:trace contextRef="#ctx0" brushRef="#br0" timeOffset="31377.66">16619 8756,'0'0,"0"25,-24-25,-1 25,25-1,-25 1,25 0,-25 25,25-26,0 1,0 25,0-25,25 0,-25-1,0 1,25-25,0 0,-1 0,1-25,0 1,0-1,-25-25,25 25,-50-24,25-1,0 25,-25 0,0 1,0-1,1 0,-1 25,0 0,0 25,50-25,-25 25,25-25,0 24,-1-24,1 25,0-25,0 25,0 0,0 0,-25-1,24 1,1 0,-25 0,0 0,25 0,-25-1,0 1,0 0,25-25,0-25</inkml:trace>
  <inkml:trace contextRef="#ctx0" brushRef="#br0" timeOffset="31801.74">17116 8930,'24'-25,"-24"50,0-1,0 1,0 0,-24 0,24 0,0 0,24-1,-24-48,25-1,-25 0,25 0,0 0,-25 0,25 25,-1-24,1 24,-25-25,25 25,0 25,0-25,-1 0,-24 24,25 1,-25 0,25-25,-25 50,0-25,0-1,0 1</inkml:trace>
  <inkml:trace contextRef="#ctx0" brushRef="#br0" timeOffset="32025.69">17612 8880,'0'0,"24"0,1 0,0 25,-25 0,0-1,0 26,0-25,-25 0,25 0,0 24,-25-49,25 25,25 0</inkml:trace>
  <inkml:trace contextRef="#ctx0" brushRef="#br0" timeOffset="32218.44">17537 9029,'0'0,"25"-25,25 25,-26 0,26 0,0-25,-1 25,26 0,-1 0,-24-25,-1 25,26-24</inkml:trace>
  <inkml:trace contextRef="#ctx0" brushRef="#br0" timeOffset="32402.88">18306 8830,'0'25,"-25"0,25 0,0 24,-24-24,24 25,0 0,0-1,0-24</inkml:trace>
  <inkml:trace contextRef="#ctx0" brushRef="#br0" timeOffset="33361.78">14040 9723,'-25'0,"0"25,0 0,1-25,-1 25,25 0,-25-1,25 26,0-25,25 0,-25-1,25 26,-25-25,24-25,26 25,-25-25,24 0,-24-25,25 25,-25 0,-1-25,1 0,-25-24,0 24,-25-25,25 25,-24-24,24 24,-25-25,0 26,0 24,0-25,1 0,-1 25,0 25,0-25,25 25,-25-1</inkml:trace>
  <inkml:trace contextRef="#ctx0" brushRef="#br0" timeOffset="33849.98">15156 9773,'0'0,"-25"0,0 25,1-25,-1 25,0-1,0 1,0 25,25-25,0 24,0-24,25 0,0 0,0 0,0-25,-1 24,1-24,0-24,25 24,-26-25,1 0,-25 0,25 0,-25-24,25 24,-50-25,25 25,-25-24,0 24,1 0,-1 0,0 25,-25-24,26 24,-1 0</inkml:trace>
  <inkml:trace contextRef="#ctx0" brushRef="#br0" timeOffset="34505.68">14015 10666,'-25'0,"0"0,25 25,-24-25,-1 25,25-1,0 1,0 0,0 0,0 0,25-25,-25 24,24-24,1 25,0-50,25 25,-26-24,26-1,-25 25,0-25,-1 0,1-24,-25 24,0 0,0 0,-25 0,25 1,-24 24,-1-25,-25 25,25 0,1 0,-1 0,0 0,0 25,0-1,25 1,25 0</inkml:trace>
  <inkml:trace contextRef="#ctx0" brushRef="#br0" timeOffset="34842.67">15255 10517,'0'25,"-25"0,25 0,0-1,-24 26,-1-25,25 24,0 1,-25-25</inkml:trace>
  <inkml:trace contextRef="#ctx0" brushRef="#br0" timeOffset="35330.1">14313 11286,'0'0,"0"-25,0 1,-25 48,25 1,0 0,-25 25,25-26,0 26,-25-25,25 24,0 1,0-25,-25 24,25-24,0 0,25-25</inkml:trace>
  <inkml:trace contextRef="#ctx0" brushRef="#br0" timeOffset="35858.78">14883 11361,'0'0,"0"24,-25-24,25 25,-24-25,24 25,0 0,0 0,24-1,-24 1,25-25,-25 25,25 0,0-25,0 0,24 0,1-25,-25 25,24-25,-24 0,25 1,-26-1,1 0,-25 0,25-24,-25-1,-25 25,25-24,-25 24,1 0,-1 25,0-25,0 25,0 0,-24 25,-1 0,25 0,-24-1,24 1</inkml:trace>
  <inkml:trace contextRef="#ctx0" brushRef="#br0" timeOffset="36258.67">14288 12030,'0'25,"0"0,0 0,0-1,0 1,-25 25,25-25,-25 0,25 24,0-24,0 0,0 0</inkml:trace>
  <inkml:trace contextRef="#ctx0" brushRef="#br0" timeOffset="36681.61">15131 11956,'0'0,"25"25,-25-1,25 1,-25 0,0 0,0 0,0-1,0 1,-25 0,25 0,0 0,0 0</inkml:trace>
  <inkml:trace contextRef="#ctx0" brushRef="#br0" timeOffset="41305.61">16942 9599,'-25'25,"0"-25,25 25,-24 0,24 0,-25-1,25 1,-25 0,25 25,0-26,0 1,0 0,0 0,0 0,0-1,25 1,0 0,-1-25,1 0,0 0,0 0,0 0,-1 0,1 0,-25-25,25 25,-25-25,25 1,-25-1,25 25,-25-25,0 0,0 0,0 1,-25 24,25-25,-25 0,25 0,-25 0,25 1,-25 24,25-25,-24 0,-1 25,25-25,-25 25,25-25,-25 25,0 0,1 25,-1 0</inkml:trace>
  <inkml:trace contextRef="#ctx0" brushRef="#br0" timeOffset="42168.61">17016 10492,'0'-24,"0"48,0 1,0 0,0 0,0 0,0-1,0 26,0-25,0 0,0 24,0-24,0 0,0 0,0-1,0 1,0 0</inkml:trace>
  <inkml:trace contextRef="#ctx0" brushRef="#br0" timeOffset="43170.58">16892 11385,'-24'0,"24"25,-25 0,0-25,25 25,0 0,0-1,-25-24,25 25,0 0,0 0,0 0,0-1,25 1,-25 0,25-25,-25 25,25-25,-1 25,1-25,0 0,0-25,0 25,-1-25,1 25,0-25,0 25,-25-25,25 25,-25-24,24 24,-24-25,25 25,-25-25,0 0,25 0,-25 1,0-1,-25 0,0 0,1 0,-1 1,0 24,0-25,25 50,-25-50,1 25,-1 0,0 0,0 25,0-1,1 1,24 0,-25 0</inkml:trace>
  <inkml:trace contextRef="#ctx0" brushRef="#br0" timeOffset="43760.53">16967 12055,'25'0,"-25"-25,-25 25,25 25,25-25,-25 25,0 0,0-1,0 1,0 0,0 0,0 0,-25 0,25-1,0 1,-25 25,25-25,0-1,-25 1,25 0</inkml:trace>
  <inkml:trace contextRef="#ctx0" brushRef="#br0" timeOffset="47186.01">19919 8954,'0'25,"0"0,0 25,0-25,0-1,24 1,-24 25,0-25,0 24,0 1,0-25,0 24,0-24,0 25,25-1,-50 1,25-1,0 1,25 0,-25-1,0-24,0 25,0-1,25-24,-25 25,0-1,0-24,0 0,0 25,0-26,0 26,-25-25,25 0,0 24,0-24,-25 0,25 0,0 24,0-24,0 0,-24 0,24-1,0 1,0 0,0 0,0 0,0-1,0 1,0 0,0 0,0 0,0-1,24 1,-24 0,0 0,0 0,0-1,0 1,0 0,0 0,0 0,0-1,0 1,-24-25</inkml:trace>
  <inkml:trace contextRef="#ctx0" brushRef="#br0" timeOffset="50202.68">20018 8954,'0'0,"25"0,-1 0,1 0,25 0,-1 0,1 0,0 0,24 0,0-24,1 24,-1 0,25 0,1-25,24 25,-25 0,0-25,0 25,1 0,-1 0,0 0,-25 0,26 0,-26 0,0 0,1 0,-1 0,1 0,-26 0,26 0,-26 0,26 0,-26 0,1 0,0 0,-1 0,1 0,-25 0,24 0,1 0,-25 0,-1 0,1 0,0 0,0 0,0 0,-1 0,1 0,0 0,0 0,-25 25,25-25,-25 25,24-25,-24 24,0 1,0 0,0 0,25 0,-25 0,0-1,0 1,0 25,0-25,0 24,0-24,0 0,0 24,0-24,0 25,0-25,0 24,0-24,0 25,0-26,0 1,0 25,0-1,0-24,0 25,0-25,-25 24,25-24,0 25,-24-26,24 1,0 0,0 0,0 0,0 0,0-1,0 1,0 0,0 0,0 0,0-1,0 1,0 0,0 0,0 0,0-1,-25 1,25 0,0 0,0 0,0-1,0 1,0 0,0 0,25 0,-50-25,25 24,25-24,-25 25,0 0,0 0,-25-25,25 25,25-1,-25 1,-25-25,50 25,-50-25,50 25,-50-25,25 25,0-1,-25 1,0-25,0 0,1 0,24 25,-25-25,-25 0,25 0,1 0,-1 0,0 0,0 0,0 0,-24 25,24-25,0 0,-24 0,24 0,-25 0,1 0,24 25,-25-25,1 0,24 0,-25 24,1-24,24 0,-25 0,0 0,1 0,24 0,-25 0,1 0,24 0,-25 0,1 25,24-25,-25 0,1 0,24 25,-25-25,26 0,-1 0,-25 0,1 0,24 0,-25 25,1-25,24 0,0 0,-25 0,26 0,-1 0,0 0,0 0,0 0,1 0,-26 0,25 0,-25 0,26 0,-1 0,-25 0,25 0,1 0,-1 0,0 0,-25 0,26 0,-1 0,0 0,-25 0,26 25,-1-25,0 0,0 0,0 0,1 24,-1-24,0 0,0 0,0 0,1 0,-1 0,0 0,0 0,0 0,1 0,-1-24,25 48,-25-48,0 24,0 0,1 0,24 24,-25-24,25-24,25 24,-25-25</inkml:trace>
  <inkml:trace contextRef="#ctx0" brushRef="#br0" timeOffset="51290.67">20018 10071,'25'0,"-1"0,-24 25,25-25,25 0,-25 0,24 0,1 0,24 0,1 0,-1 0,0 0,1 0,-1-25,1 25,-1 0,1 0,-26 0,26 0,-1 0,-24-25,24 25,0 0,1 0,-26 0,1 0,0 0,24 0,-24 0,-26 25,26-25,0 0,-26 0,26 0,-25 0,24 0,1 25,-25-25,25-25,-26 25,26 0,-25 0,24 25,-24-50,25 50,-25-25,-1-25,26 25,-25 0,0 0,24 0,-24 25,0-50,0 25,-1 0,26 0,-25 0,0 0,-1 0,1 0,0 0,0 0,0 0,-1 0,1 0,0 0,0 0,0 0,-1-25,1 25,0 0,0 0,0 0,0 0,-25-25,-25 25</inkml:trace>
  <inkml:trace contextRef="#ctx0" brushRef="#br0" timeOffset="52393.02">21382 8905,'25'0,"-25"25,0-1,0 1,0 0,0 0,0 25,25-26,-25 26,0 0,24-26,-24 51,0-26,0 1,0 24,0-24,0 24,0-24,0 24,0-24,0 24,25-24,-25 24,0-24,0 0,0-1,0 1,0 0,0-26,0 26,0-25,0 24,25-24,-25 0,0 0,25 24,-25-24,0 0,0 0,0 0,0-1,0 1,0 0,0 0,0 0,0-1,0 1,0 0,0 0,0 0,0-1,0 1,25-25,-25 25,0 0,0 0,0-1,-25-48,0-1</inkml:trace>
  <inkml:trace contextRef="#ctx0" brushRef="#br0" timeOffset="53048.63">20985 9277,'0'-25,"-25"25,25 25,-24-25,24 25,-25-25,25 25,-25-1,25 1,0 0,0 0,0 24,25-24,0-25,-25 25,24-25,1 25,-25-50,25 25,0-25,0 25,-25-25,24 1,1-1,-25 0,0 0,-25 0,25 1,-24 24,-1-25,25 0,-25 25,0-25,0 25</inkml:trace>
  <inkml:trace contextRef="#ctx0" brushRef="#br0" timeOffset="53424.48">22151 9376,'25'0,"-25"25,0 0,-25 24,25-24,0 25,0-1,0 1,0 24,0-24,0 0,0-1,0-24,0 0,0 24</inkml:trace>
  <inkml:trace contextRef="#ctx0" brushRef="#br0" timeOffset="54568.86">20811 10418,'0'0,"-24"0,24 25,-25 0,0-1,0-24,0 25,25 0,-24-25,24 25,0 0,0-1,24 1,1 0,0-25,0 0,0 0,-1 0,1-25,0 25,-25-25,25 25,0-24,0-1,-25 0,0 0,-25 0,25 1,-25 24,0-25,0 0,0 25,1-25,-1 25,0 0,0 0,0 0,1 0,24 25,-25-25</inkml:trace>
  <inkml:trace contextRef="#ctx0" brushRef="#br0" timeOffset="55913.67">22424 10492,'0'25,"0"0,-25 0,25 0,-25 24,0-24,25 0,-24 0,24-1,-25 1,50 0</inkml:trace>
  <inkml:trace contextRef="#ctx0" brushRef="#br0" timeOffset="56865.68">19596 8483,'0'-25,"0"50,25 0,-25 0,25 0,-1-1,26 26,-25 0,24-1,-24 1,25-25,-25 24,0-24,-1 25</inkml:trace>
  <inkml:trace contextRef="#ctx0" brushRef="#br0" timeOffset="58433.71">18902 9351,'0'0,"-25"25,0-25,25 25,-25 0,0 0,25-1,-25 1,25 25,0-25,0 24,25-24,-25 0,25 0,0-1,0-48,0-1,-1 0,-24-25,25 26,-25-1,0-25,-25 25,25 1,-24-1,-1 0,0 25,0 0,25 25,-25-25,25 25,25-1,0-24,-25 25,25-25,-25 25,25 0,-1-25,-24 25,25-1,0 1,0-25,-25 25,25 0,-25 0,0-1,24 1,1-50,0 25</inkml:trace>
  <inkml:trace contextRef="#ctx0" brushRef="#br0" timeOffset="58784.84">19199 9624,'0'25,"0"0,0 0,0-1,0 1,0 0,25-25,-25-25,25 0,-25 1,25-1,-25 0,24 0,1 0,0 25,0-24,0 24,-1 0,-24 24,25-24,0 25,-25 0,0 0,0 0,0-1,-25 1</inkml:trace>
  <inkml:trace contextRef="#ctx0" brushRef="#br0" timeOffset="59010.42">18976 9153,'0'0,"25"0,24 25,1-25,0 25,24-25,0 0,-24 24,0-24</inkml:trace>
  <inkml:trace contextRef="#ctx0" brushRef="#br0" timeOffset="59737.73">18976 10443,'0'0,"-25"0,0 25,1-25,-1 24,0 1,0 0,0 0,25 0,-25 24,1-24,24 0,24 0,1-1,0-24,0 0,0-24,0 24,-1-25,26 0,-25 0,-25 0,25 1,-25-1,0 0,-25 0,25 0,-25 25,0 0,0 0,1 0,-1 25,0 0,50 0,0 0,-1-25,1 0,0 24,0-24,0 25,-1-25,1 0,-25 25,25-25,-25 25,0 0,0-1,0 1,0 0</inkml:trace>
  <inkml:trace contextRef="#ctx0" brushRef="#br0" timeOffset="60097.73">19224 10666,'0'0,"0"25,0 0,0-1,0 1,25-50,-25 1,25 24,-25-25,24 0,1 25,0 0,0-25,0 25,-1 25,-24 0,0 0,0-1,0 1</inkml:trace>
  <inkml:trace contextRef="#ctx0" brushRef="#br0" timeOffset="61234.27">20613 8657,'0'-25,"0"50,-25 0,25 24,0-24,0 25,0-26,-25 1,25 0,0 0,0 0,-24-25,-1-25,25 0,0 0,0 0,25 1,-1-1,1 25,0 0,0 25,0-25,-25 24,24-24,1 0,0 0,0 0,0 0,-1 0,1-24,0-1,-25 0,-25 0,25 0,-25 1,25-1,-24-25,24 25,-25 25,0-24,25-1,-25 25,0 25,1-1,-1 1,25 0,-25 0,25 0,0-1,25 1,0 0,-25 0,24-25,1 0,25 0,-25 0,-1 0,1-25,0 25</inkml:trace>
  <inkml:trace contextRef="#ctx0" brushRef="#br0" timeOffset="61498.92">20514 8359,'25'-25,"-1"25,1 0,25-24,-1 24,1 0,0 0,-26 0,26 0,-25 0</inkml:trace>
  <inkml:trace contextRef="#ctx0" brushRef="#br0" timeOffset="62282.53">21977 8434,'-25'-25,"25"0,-24 50,24 0,0-1,0 26,0-25,0 24,0 1,-25-25,25 0,-25-1,0 1,0 0,1-25,24 25,-25-25,25-25,-25 0,25 0,0 1,25 24,-25-25,25 25,-1-25,-24 50,25-25,0 25,0-25,0 24,-1-24,1 0,0 0,0 0,0-24,0 24,-1 0,1-25,0 0,0 0,0 0,-25 1,0-26,0 25,-25-24,25-1,-25 0,25 26,-25-26,0 50,1-25,-1 25,0 0,-25 25,25-25,25 25,-24 0,-1 24,50-24,-1 0,-24 24,25-24,25 0,-25-25,24 25</inkml:trace>
  <inkml:trace contextRef="#ctx0" brushRef="#br0" timeOffset="64507.34">20563 11956,'0'0,"-24"0,-1 0,-25 25,25-25,-24 24,-1 1,25 25,1-25,-1-1,0 26,25-25,25 0,-25 0,25-1,-1 1,1-25,25 0,-25-25,-1 25,26-24,-25-1,0 0,-25 0,-25-25,25 26,-25-1,0 0,0 25,1-25,-1 25,0 0,0 25,0-25,1 25,-1 0,25-1,25 1,-1-25,1 25,25-25,-1 25,-24-25,25 0,-1 0,-24 0,-25 25,25-25,-25 25,-25-1,25 1,0 0,-25-25,25 25,25 0,0-1,0-48,0 24</inkml:trace>
  <inkml:trace contextRef="#ctx0" brushRef="#br0" timeOffset="64904.77">20811 12179,'0'25,"0"0,0 0,0-1,-24-24,24 25,0 0,0 0,0-50,24 25,-24-25,0 0,25 25,0-24,-25-1,25 0,0 0,0 50,-25 0,24-25,-24 25,0-1,0 1,0 0,0 0,25-25,0 0</inkml:trace>
  <inkml:trace contextRef="#ctx0" brushRef="#br0" timeOffset="65138.67">21258 12179,'0'0,"-25"0,25 25,-25 0,1 0,24-1,0 1,-25 0,25 0,0 0,25-1,-25 1,-25-25,25-25</inkml:trace>
  <inkml:trace contextRef="#ctx0" brushRef="#br0" timeOffset="65306.85">21060 12303,'0'-25,"24"25,1 0,0 0,25 0,-1 0,1 0,-1 0,-24 0,25-24,-25 24</inkml:trace>
  <inkml:trace contextRef="#ctx0" brushRef="#br0" timeOffset="65504.57">21531 12154,'0'25,"-25"0,25 0,0 0,0-1,-25 26,25-25,0 0,0-1,0 1,0 0</inkml:trace>
  <inkml:trace contextRef="#ctx0" brushRef="#br0" timeOffset="65746.77">22052 12055,'25'0,"-25"-25,24 25,1 0,0 0,0 0,0 0,-1 0,26 25,-25-25,0 0</inkml:trace>
  <inkml:trace contextRef="#ctx0" brushRef="#br0" timeOffset="65937.28">22101 12154,'0'0,"0"25,25-25,25 0,-1 0,1 0,0-25,-1 25,1-25</inkml:trace>
  <inkml:trace contextRef="#ctx0" brushRef="#br0" timeOffset="66194.73">22994 11906,'0'25,"0"0,-25 0,25-1,0 1,-24 0,24 0,0 0,0-1,-25-24</inkml:trace>
  <inkml:trace contextRef="#ctx0" brushRef="#br0" timeOffset="66594.55">22796 11832,'0'0,"25"0,-25-25,24 25,1 0,25 0,-25 0,24 25,-24-25,25 25,-1-25,-24 24,25 1,-25 0,-1 0,-24 0,0-1,0 26,-24-25,-26 0,0-1,1 1,-26 0,1 0,-1 0,1-25,24 0,1 0,24-25</inkml:trace>
  <inkml:trace contextRef="#ctx0" brushRef="#br0" timeOffset="69497.67">1538 13370,'0'0,"25"-25,-25 0,25 0,-25 1,0 48,0 1,0 0,-25 0,25 24,0-24,0 25,0-25,-25 24,25-24,0 0,0 0,25-1,-25-48,50 24,-26 0,26 0,-25-25,24 25,-24 0,25-25</inkml:trace>
  <inkml:trace contextRef="#ctx0" brushRef="#br0" timeOffset="69697.7">1613 13444,'0'0,"-25"0,0 0,0 0,25-25,25 25,25 0,-26-24,1 24,0-25,0 25,-25-25</inkml:trace>
  <inkml:trace contextRef="#ctx0" brushRef="#br0" timeOffset="69850.39">1588 13295,'0'0,"-25"-24,25-1,25 25,24 0,-24-25,25 25,-1-25</inkml:trace>
  <inkml:trace contextRef="#ctx0" brushRef="#br0" timeOffset="70074.25">2010 13271,'0'0,"-25"0,0 24,50 1,-25 0,25-25,-25 25,24 0,1-1,0 1,0 0,0 0,-1-25,1 0,0 0</inkml:trace>
  <inkml:trace contextRef="#ctx0" brushRef="#br0" timeOffset="70266.67">2208 13271,'0'0,"0"-25,-25 25,25 25,-25-1,1 26,-1-25,0 24,0 1,-24-25,24 24,0-24</inkml:trace>
  <inkml:trace contextRef="#ctx0" brushRef="#br0" timeOffset="70810.81">2630 13271,'0'0,"24"-25,1 0,-25 0,0 0,-25 25,1 25,-1-25,0 0,-25 25,26 0,-1 0,0-1,0 26,25-25,0 0,0-1,25 26,0-50,0 25,24 0,1-25,24-25,-24 25,24-25,-24 25,-25-25,24 0,-49-24,25 24,-25 0,25 0,-25 1,0-1,-25 50,0-1,25 1,0 0,25 0,-25 0,0-1,25 1,0-25,-25-25</inkml:trace>
  <inkml:trace contextRef="#ctx0" brushRef="#br0" timeOffset="70944.48">3051 12998,'0'0,"0"-25,-24 25</inkml:trace>
  <inkml:trace contextRef="#ctx0" brushRef="#br0" timeOffset="71177.53">3374 12824,'0'0,"0"25,0 24,0-24,-25 25,25-1,-25 26,25-26,-25 1,25 25,0-51,0 26,0-25</inkml:trace>
  <inkml:trace contextRef="#ctx0" brushRef="#br0" timeOffset="71715.03">3250 13246,'0'0,"-25"-25,25 0,25 25,-25-25,25 25,-1 0,26-25,0 25,-1 0,-24-24,25 24,-1 0,-24-25,0 25,0 0,-1 0,-48 0,-1 0,0 0,0 25,0-1,1 1,24 0,-25 0,25 0,-25 0,25-1,0 1,0 0,25-25,0 0,-1-25,1 25,0-25,0 1,-25-1,25-25,-25 25,24 25,-24-25,25 50,-25 0,0 0,25 0,-25 0,25-25,-25 24,25-24,-1-24</inkml:trace>
  <inkml:trace contextRef="#ctx0" brushRef="#br0" timeOffset="72177.59">3969 12849,'0'0,"0"-25,0 0,0 50,0 0,0 0,-25 24,25 26,0-26,-25 26,25-26,0 1,-24 0,24-26,24 1,1-25,-25-25,0 1,0-1,0 0,0 0,0 0,25 25,-25-25,25 1,0 24,0 0,-1-25,1 25,0 0,-25-25,25 50,0-25,-25 25,0-1,24 1,-48 0,24 0,0 0,0 0,24-25</inkml:trace>
  <inkml:trace contextRef="#ctx0" brushRef="#br0" timeOffset="72288.63">4341 12849,'0'0</inkml:trace>
  <inkml:trace contextRef="#ctx0" brushRef="#br0" timeOffset="72898.92">4440 13072,'0'0,"-24"0,24 25,-25 0,0-1,25 1,-25 0,25 25,0-25,-25-1,25 1,0 0,0 0,25-25,0 0,0-25,-25 0,0 0,0 1,-25-1,25 0,0 0,25 0,0 25,-1 0,26-25,-25 25,0 0,-1 25,1-25,0 0,-25 25,25-25,0 25,-25 0,0 0,0-1,-25 1,25 0,25-50,-25 0,24 25,1-24,0-1,0 0,0 25,-1-25,1 50,0-25,-25 25,0 0,0-1</inkml:trace>
  <inkml:trace contextRef="#ctx0" brushRef="#br0" timeOffset="73665.27">5929 12675,'0'0,"24"0,-24 25,0 0,0 24,0 1,0 0,-24-1,48 1,-24-1,0-24,0 0</inkml:trace>
  <inkml:trace contextRef="#ctx0" brushRef="#br0" timeOffset="74202.53">5904 13022,'0'0,"0"-24,0-1,25 25,-1-25,1 25,0 0,25-25,-1 25,1 0,0-25,-1 25,1-24,-25 24,-1-25,1 25,-50-25,1 50,-1-25,0 25,0-1,0 1,1 0,24 0,-25 0,25-1,0 1,0 0,25-25,-25-25,24 25,1-25,-25 1,25 24,-25-25,0 0,0 50,25-25,-25 25,25-1,-1-24,1 0,0-24</inkml:trace>
  <inkml:trace contextRef="#ctx0" brushRef="#br0" timeOffset="74649.7">6499 12725,'0'-25,"0"50,25-25,-25 49,0-24,0 25,0-1,25 1,-25 24,0-49,0 25,-25-25,25-1,0 1,0 0,0-50,0 0,0 1,0-1,25-25,-25 25,25-24,-1 24,1 0,0 0,25 25,-26 0,26 25,-25-25,-25 25,25 0,-50 0,25-1,-25 1,-25 0,1 0,24-25,-25 25,1-25,24 24,0-48,25-1</inkml:trace>
  <inkml:trace contextRef="#ctx0" brushRef="#br0" timeOffset="74921.86">6995 12526,'25'0,"-25"25,-25 25,25-1,0 26,0-1,0 1,0-26,0 1,25-1,-25 1,0-25,0 24,25-49,-25 25,25-50</inkml:trace>
  <inkml:trace contextRef="#ctx0" brushRef="#br0" timeOffset="75322.63">7194 12948,'-25'0,"50"0,-25 25,25-25,-1 0,1 0,0-25,0 25,0 0,-1-25,-24 0,25 1,0-1,-50 0,25 0,-25 25,25-25,-24 25,-1 0,0 25,0-25,0 50,1-25,-1 24,0 1,25-25,-25 24,25-24,25 0,0-25,0 0,24 0,1 0,24-25,-24 25</inkml:trace>
  <inkml:trace contextRef="#ctx0" brushRef="#br0" timeOffset="77290.64">3647 14163,'0'0,"-25"0,25 25,0 0,25 0,-25 0,0-1,0 1,0 0,0 0,0 0,0 0,-25-25,25 24,0 1,0 0,-25-50</inkml:trace>
  <inkml:trace contextRef="#ctx0" brushRef="#br0" timeOffset="77882.62">3473 14139,'0'0,"25"0,-25-25,25 25,-1-25,1 25,0 0,0 0,24 0,-24 0,0 0,0 0,0 25,-1-25,1 0,0 25,0-25,0 0,-25 24,24 1,-24 0,0 0,0 0,0-1,0 1,0 0,-24 0,24 0,-25 0,25-1,-25 1,0 0,0-25,1 25,-1-25,0 25,0-25,-24 0,24 0,0-25,-25 25,26 0,-1-25,0 25</inkml:trace>
  <inkml:trace contextRef="#ctx0" brushRef="#br0" timeOffset="82033.64">3647 14163,'0'25,"24"0,1 0,0 0,25-25,-26 24,1 1,25 25,-25-25,-1 0,1-1,0 1,0 0,0-25,0 25,-1 0,1-25,0 24,-50-24</inkml:trace>
  <inkml:trace contextRef="#ctx0" brushRef="#br0" timeOffset="83833.25">4912 14015,'-25'0,"0"24,0 1,0 0,25 0,0 0,-24 24,24-24,0 25,24-26,-24 26,25-25,0 0,0 0,0-25,24 0,-24 0,25 0,-25-25,-1 0,1 0,0 0,-25-24,25 24,-25-25,25 1,-25 24,-25-25,25 25,0 1,-25-1,0 0,-24 25,24 0,0 25,0-25,-25 25,26-25,24 24,-25 1,25 0,0 0,0 0,25-25,-25 24,24-24,1 0,0 25,0-25,25 25,-26-25,1 25,0 0,0-1,-25 1,25 25,-25-25,24 0,-24-1,25 1,-25-50</inkml:trace>
  <inkml:trace contextRef="#ctx0" brushRef="#br0" timeOffset="84488.5">5383 14188,'0'0,"0"25,-25-25,25 25,0 0,0-1,0 1,0 0,0 0,0 0,0 0,0-50,-25 25,50-25,-50 25,25-25,25 25,-25-25,0 0,25 25,-25-24,25-1,0 25,-25-25,24 25,1-25,0 25,0 0,0 25,-1 0,-24 0,25-1,-25 1,0 0,0 0,0 25,0-26,0 1,0 0,0 0</inkml:trace>
  <inkml:trace contextRef="#ctx0" brushRef="#br0" timeOffset="84744.87">5805 14188,'24'25,"-48"0,24 0,0-1,0 1,0 25,0-25,0 0,0-1,0 1,0 0</inkml:trace>
  <inkml:trace contextRef="#ctx0" brushRef="#br0" timeOffset="84977.18">5656 14312,'0'0,"25"-25,-1 25,1-24,0 24,0 0,0 0,24 0,-24 0,0 0,0-25,-1 25</inkml:trace>
  <inkml:trace contextRef="#ctx0" brushRef="#br0" timeOffset="85218.7">6102 14163,'0'25,"0"0,0 0,0 24,-25-24,25 25,0 0,0-26,25 26,-25-25</inkml:trace>
  <inkml:trace contextRef="#ctx0" brushRef="#br0" timeOffset="86370.34">6921 13891,'0'0,"0"24,-25 1,25 25,0-25,0 24,0-24,0 25,25 24,-25-24,0 24,0 1,0-1,0 25,0-24,0 24,25-25,-25 25,0-24,0-1,0-24,24 24,-24-24,0 24,0-24,0 0,0-1,0 1,-24-1,24 1,0 0,0-1,0 1,0-1,0 1,0 0,0-1,0 1,0 24,0-24,0-1,0 1,0 0,0-26,0 26,0-25,0 25,24-1,-24-24,0 0,0 24,0-24,0 0,0 0,25 0,-25-1,0 1,0 0,0 0,0 0,0-1,0 1,0 0,0 0,0 0,0-1,0 1,0 0,0 0,0 0,0-1,0 1,0-50</inkml:trace>
  <inkml:trace contextRef="#ctx0" brushRef="#br0" timeOffset="87626.83">7566 13940,'0'25,"0"0,0 0,0-1,0 26,0-25,25 0,-25 24,0-24,0 0,0 0,-25-25,25 24,-25-24,0 0,0-24,1-1,24 0,0 0,0 0,0 1,24 24,1-25,0 50,0-25,-25 24,25-24,-1 0,1 25,-25 0,25-25,0 25,0-25,-1 25,1-25,0 0,0 0,0 0,-1-25,1 25,0-25,0 25,-25-25,0 0,25 25,-25-24,-25-1,25 0,0 0,0 0,-25 1,25-1,-25 0,25 0,-25 0,1 25,-1-24,0 24,0-25,0 25,1-25,-1 25,0 25,0-25,0 25,1-25,24 24,-25 1,25 0,0 0,0 0,25-1,-25 1,24 0,1-25,25 25,-1-25,1 25,0-25</inkml:trace>
  <inkml:trace contextRef="#ctx0" brushRef="#br0" timeOffset="89265.29">3746 15329,'0'0,"0"25,0 0,25 0,-25 0,24-1,1 1,0-25,0-25,0 25,-1-24,1-1,-25 0,25 0,-25 0,-25 0,25 1,-25-1,1 25,24-25,-25 25,0-25,0 25,25 25,-25-25,1 0,-1 25,0-25</inkml:trace>
  <inkml:trace contextRef="#ctx0" brushRef="#br0" timeOffset="89882.87">5259 15280,'-25'-25,"0"25,25 25,-24-25,24 24,-25-24,25 25,-25-25,25 25,0 0,25 0,-25 0,25-1,-25 1,24-25,1 25,0-25,0 25,24-50,-24 25,25 0,-25-25,-1 0,1 1,-25-1,25 0,-50-25,25 25,-25 1,25-1,-24 0,-26 25,25-25,0 25,-24 0,-1 0,25 0,1 25,-1-25</inkml:trace>
  <inkml:trace contextRef="#ctx0" brushRef="#br0" timeOffset="90626.93">3870 15825,'-25'0,"0"25,25 0,0 25,-25-26,50 1,-25 0,0 0,25 0,-25-1,25 1,0-25,-1-25,1 25,0-24,0-1,-25-25,0 25,25 1,-25-1,-25-25,25 25,-25 25,25-24,-25 24,25-25,-25 25,1 25,-1-25,0 24,25 1,0 0,25 0</inkml:trace>
  <inkml:trace contextRef="#ctx0" brushRef="#br0" timeOffset="91137.54">5606 15751,'0'0,"-25"25,25 0,0-1,0 1,0 0,0 0,25 24,-25 1,0-25,0 24,0 1,0 0,-25-26</inkml:trace>
  <inkml:trace contextRef="#ctx0" brushRef="#br0" timeOffset="91850.66">3870 16470,'25'0,"-25"25,0 0,-25 0,25 0,0-1,0 1,0 0,0 0,25 0,-25-1,24 26,-24-25,0 0</inkml:trace>
  <inkml:trace contextRef="#ctx0" brushRef="#br0" timeOffset="92666.66">5433 16619,'-25'0,"25"25,-25 0,25 0,0-1,25 1,0 0,-1-25,-24 25,25-25,0 0,0-25,0 25,-1 0,1-25,0 25,0-25,-25 1,25 24,-25-25,0 0,0 0,-25 0,0 1,25-1,-25 25,0 0,1-25,-1 25,0 25,0-25,0 0,25 25,-24-25,-1 0,0 24</inkml:trace>
  <inkml:trace contextRef="#ctx0" brushRef="#br0" timeOffset="93257.8">4019 17165,'0'0,"25"25,-25-1,0 26,0-25,0 0,0-1,0 1,0 0,0 0,0 0</inkml:trace>
  <inkml:trace contextRef="#ctx0" brushRef="#br0" timeOffset="93890.31">5557 17264,'24'-25,"-48"50,48 0,-24 0,0-1,0 1,0 25,0-25,0 24,0-24,0 25,0-25</inkml:trace>
  <inkml:trace contextRef="#ctx0" brushRef="#br0" timeOffset="98674.85">3647 14039,'-25'25,"25"0,-25-25,0 25,25 0,-25-25,1 24,24 1,-25 0,25 0,0 0,0-1,0 1,0 0,0 0,0 0,0 0,25-1,-25 26,0-25,24 0,-24-1,25 1,-25 0,25-25,-25 25,25-25,0 0,-1 0,1 0,0 0,0 0,0 0,-25-25,24 25,-24-25,25 25,0-25,-25 1,25 24,-25-25,25 0,-25 0,0 0,0 1,24 24,-24-25,0 0,-24 0,24 0,0 0,0 1,0-1,-25 0,25 0,-25 0,25 1,-25 24,0 0,25-25,-24 25,-1 0,0 0,0 0,0 25,25-1,0 1,0 0,25 0,-25 0,25-25,0 24,0-24,-25 25,24 0,1-25,0 25,0 0,0 0,-1-1,-24 1,25-25,-25 25,0 0,0 0,0-1</inkml:trace>
  <inkml:trace contextRef="#ctx0" brushRef="#br0" timeOffset="100017.8">7491 15056,'0'0,"-24"25,-1 0,25 0,-25 0,50-1,-25 1,0 0,0 0,25 0,-25-1,24 1,1 0,0-25,0 25,0-25,-1 0,1-25,0 25,0-25,0 25,-1-25,-24 1,25 24,-25-25,0 0,0 0,0 0,-25 25,25-24,-24-1,24 0,-25 25,0-25,0 0,0 25,1 0,-1 0,0 0,0 0,0 25,1-25,-1 0,0 25,0-25,0 25</inkml:trace>
  <inkml:trace contextRef="#ctx0" brushRef="#br0" timeOffset="100498.63">7516 15726,'0'25,"0"0,0 0,0-1,0 1,0 25,0-25,0-1,0 26,0-25,0 0,0-1,-25 1</inkml:trace>
  <inkml:trace contextRef="#ctx0" brushRef="#br0" timeOffset="101298.64">7566 16570,'-25'0,"0"0,25 24,-25-24,1 0,24 25,-25-25,0 25,25 0,0 0,0-1,25-24,-25 25,25 0,-1-25,1 25,0-50,0 25,0 0,-1-25,1 25,0 0,-25-25,25 25,-25-24,25 24,-25-25,0 0,-25 0,0 0,25 1,-25 24,0-25,1 25,-1 0,25 25,-25-25,25 24,-25-24,25 25</inkml:trace>
  <inkml:trace contextRef="#ctx0" brushRef="#br0" timeOffset="101666.7">7640 17115,'25'25,"-25"0,0 0,0-1,0 1,0 0,0 0,-25 24,25-24,0 25,-25-25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0:09:0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16694 893,'25'-25,"0"0,-1 1,-24-1,25 0,-50 0,1 25,-1 25,0-25,0 0,0 25,0 0,25-1,0 1,0 0,25 0,0-25,-25 25,25-1,0 1,0-25,-25 25,0 0,24-25,-48 0,-1 0,0 25,0-50,-25 25,26 0,-1 0,0-25,0 25,25-25,25 25,-25-25</inkml:trace>
  <inkml:trace contextRef="#ctx0" brushRef="#br0" timeOffset="559.79">17041 769,'0'0,"25"0,-25 25,0 0,-25 24,25-24,0 25,-25-1,25 1,0-25,-24-1,24 1,0 0,24-25,-24-25,0 0,25-24,-25 24,0-25,0 1,25-1,-25 1,25-1,0 25,-1 0,26 1,-25 24,24 0,-24 0,25 24,-25 1,-1 0,-24 0,-24 24,-1-24,0 0,-25 0,26-25,-26 25,25-25,-24 0,24 0,50 0,-1 0,1 24,25-24,-1 0,1 25,0 0,24 0,-24-25</inkml:trace>
  <inkml:trace contextRef="#ctx0" brushRef="#br0" timeOffset="1167.83">18505 719,'0'25,"-25"0,25 25,-25-1,25-24,-25 25,25-1,0-24,0 0,0 0,0-1,0-48,-25-1,25 0,25-25,-25 26,0-26,0 25,25-24,-25-1,25 25,0 0,-1 1,26-1,-25 25,24 0,-24-25,0 50</inkml:trace>
  <inkml:trace contextRef="#ctx0" brushRef="#br0" timeOffset="1335.93">18604 843,'0'0,"-25"0,50 0,0 0,-1 0,26 0</inkml:trace>
  <inkml:trace contextRef="#ctx0" brushRef="#br0" timeOffset="1600.93">19050 719,'0'0,"-24"0,24 25,-25 0,25 0,-25 24,25-24,-25 25,25-25,0 24,0-24,0 0,0 0,25-25,-25-25</inkml:trace>
  <inkml:trace contextRef="#ctx0" brushRef="#br0" timeOffset="1746.14">19026 843,'0'0,"0"-49,0 24,24 0,-24 0,25 1,-25-1,50 25,-25-25,24 25,-24 0,25 25</inkml:trace>
  <inkml:trace contextRef="#ctx0" brushRef="#br0" timeOffset="1911.98">19100 868,'0'0,"-25"0,50 0,0 0,24 0,1-25</inkml:trace>
  <inkml:trace contextRef="#ctx0" brushRef="#br0" timeOffset="2342.92">20588 670,'0'0,"0"25,-25-1,25 1,-24 25,24-25,-25 24,25-24,0 0,0 24,-25-49,25 25,25 0</inkml:trace>
  <inkml:trace contextRef="#ctx0" brushRef="#br0" timeOffset="2560.96">20241 744,'0'0,"-25"0,25-25,-25 25,50-24,0 24,25 0,-1-25,1 25,24-25,1 25,-1-25,-24 25,-1-25</inkml:trace>
  <inkml:trace contextRef="#ctx0" brushRef="#br0" timeOffset="2774.93">21035 595,'0'0,"-25"0,25 25,0 0,-25 0,25 0,-25-1,25 26,0-25,-24 0,24 24,0-24,0 0,0 0</inkml:trace>
  <inkml:trace contextRef="#ctx0" brushRef="#br0" timeOffset="2975.91">20787 645,'0'0,"0"-25,0 0,24 1,1 24,25-25,0 25,-1 0,26-25,-1 25,-24-25</inkml:trace>
  <inkml:trace contextRef="#ctx0" brushRef="#br0" timeOffset="4711.92">16694 2084,'0'0,"25"0,-25-25,0 0,0 0,-25 0,25 50,-25-25,0 25,25 0,-25 0,1-1,24 1,-25 0,25 25,25-26,-1 1,1 0,0-25,25 0,-25-25,24 0,1 1,-25-1,-1 0,1-25,0 1,0-1,0 25,-25-24,0 24,0 0,0 0,0 50,0 0,0 25,0-1,0 1,0-25,0 24,0 1,24-1,-24-24,25-25</inkml:trace>
  <inkml:trace contextRef="#ctx0" brushRef="#br0" timeOffset="4926.96">17240 1984,'0'0,"0"-49,0 24,0 50,-25 24,25 1,-25-25,25 24,-25 1,25 0,0-26,0 26,25-50</inkml:trace>
  <inkml:trace contextRef="#ctx0" brushRef="#br0" timeOffset="5224.89">17438 2009,'0'0,"25"-25,-50 25,25 25,-25 0,0 0,1 0,-26-25,25 24,0-24,1 25,48-25,1 25,0-25,0 25,0-25,24 25,-24-1,0 26,24-25,-24 0</inkml:trace>
  <inkml:trace contextRef="#ctx0" brushRef="#br0" timeOffset="5998.92">18802 1910,'0'-25,"25"0,-25 1,0-1,0 0,-25 50,0-25,1 0,-1 25,-25-1,25 1,1 0,-26 0,50 0,0-1,0 1,25-25,0 25,-1 0,1-25,0 25,0-25,0 24,-1 1,1-25,0 25,0 0,-50-25,0 25,-24-25,24 0,-25 0,1 0,-1 0,25 0,0 0,1-25</inkml:trace>
  <inkml:trace contextRef="#ctx0" brushRef="#br0" timeOffset="6446.89">19621 1860,'0'-24,"-25"24,25 24,0 1,0 0,0 25,-25-1,25-24,0 25,0-1,0 1,0-25,0-1,25 1,-50 0</inkml:trace>
  <inkml:trace contextRef="#ctx0" brushRef="#br0" timeOffset="6848.27">19571 2009,'0'0,"0"-49,0 24,25 0,-25 0,25 0,0 25,-1-24,26-1,-25 25,24-25,1 25,-25 0,25 25,-26-25,-24 25,25-1,-50 1,25 0,-24 0,-1-25,0 25,0-25,-25 24,26-24,-1 0,0 0,0 25,50 0,0 0,0 0,-1-1,26 1,0 0,-1 0,-24 0</inkml:trace>
  <inkml:trace contextRef="#ctx0" brushRef="#br0" timeOffset="9415.93">20886 1587,'0'25,"0"0,0 0,0 0,0 24,0-24,-25 25,25-1,0 1,0 0,0-1,0 1,0-1,0 1,0-25,0 24,0 1,0-25,0 0,0 24,0-24,25 0,-25 0,0 24,0-24,25 0,-25 0,0-1,0 1,0 25,0-25,0 0,0-1,0 1,0 0,0 0,0 0,0-1,0 1,0 25,0-25,0-1,0 1,0 0,0 0,0 24,-25-24,25 0,0 0,0 24,0-24,0 0,0 25,0-26,0 1,0 25,0-25,0-1,-25 26,25-25,0 0,0 24,0-24,0 0,0 0,0 0,0-1,0 1,0 25,0-25,0-1,0 1,0 0,-25 0,25 0,0-1,0 1,0 0,0 0,0 0,0-1,0 1,0 0,0 0,0 0,0-1,0 1,0 0,0 0,0 0,0-1,0 1,0 0,0 0,0 0,0-1,-25-24,25 25,0 0,0 0,0 0,0-1,0 1,-24 0,24 0,0 0,0-1,0 1,0 0,-25 0,25 0,0 0,0-1,0 1,0 0,0 0,0 0,0-1,0 1,0 0,0 0,0 0,-25-1,25 1,0 0,0 0,0 0,0-1,0 1,0 0,0 0,0 0,0-1,0 1,0 0,0 0,0 0,0-1,0 1,0 0,0 0,-25 0,25-1,0 1,0 0,0 0,-25 0,25-1,0 1,0 0,0 0,0 0,-24-25,24 25,0-1,0 1,0 0,0 0,0 0,0-1,0 1,-25 0,25 0,0 0,0-1,0 1,0 0,0 0,0 0,0-1,0 1,0 0,0 0,0 0,0-1,0 1,0 0,0 0,0 0,0-1,0 1,0 0,0 0,0 0,0-1,0 1,0 0,0 0,0 0,0-1,0 1,0 0,0 0,0-50,-25 0</inkml:trace>
  <inkml:trace contextRef="#ctx0" brushRef="#br0" timeOffset="10776.84">21481 1786,'-25'0,"25"-25,0 50,-24-25,-1 25,0 0,0-1,25 1,-25 25,25-25,-24-1,48 26,-24-25,25 0,25-1,-25-24,24-24,-24 24,25-25,-1 0,1-25,-25 26,-1-26,-24 25,25-24,-50-1,25 25,-24 0,-1 1,0-1,0 0,0 25,1 25,-1-25,0 25,0-1,0-24,1 25,24 0,24 0,-24 0,25-25,-25 24,25-24,0 25,0-25,24 25,-24-25,0 25,0-25,-1 25,1-1,-25 1,25 0,-25 0,0 0,0-1,0 26,0-25,0 0,0-1</inkml:trace>
  <inkml:trace contextRef="#ctx0" brushRef="#br0" timeOffset="12558.93">22672 1761,'0'-25,"25"1,-25-1,-25 25,25-25,-25 25,25 25,-25-25,0 25,-24-1,24 1,25 25,-25-1,25-24,-25 25,50-25,-25-1,0 1,25 0,0-25,0 0,-1 0,1-25,0 0,0 1,0-1,-1 0,1-25,-25 1,0 24,0-25,0 26,-25-1,1 0,-1 25,-25 0,50 25,-25-25,25 25,-24-1,24 1,24 0,1 0,-25 0,25-25,0 24,0-24,-25 25,24 0,1 0,0 0,-25-1,25 1,-25 0,0 0,0 0,-25-1</inkml:trace>
  <inkml:trace contextRef="#ctx0" brushRef="#br0" timeOffset="12982.92">22672 1463,'25'0,"-1"0,1 0,0 0,0 0,0 0,24-24,-24 24,0 0,0 0,-1 0</inkml:trace>
  <inkml:trace contextRef="#ctx0" brushRef="#br0" timeOffset="14304.03">17190 2828,'0'0,"-25"0,0 0,25 25,-24-25,24 24,-25-24,0 25,0 0,25 0,-25-25,25 25,-24-1,48 1,-24 0,25 0,-25 0,25-1,0-24,0 25,24-50,-24 25,25 0,-26-24,1 24,0-25,0 0,0 0,-25 0,0 1,24-1,-48 0,24 0,-25 0,0 1,0 24,25-25,-25 25,1-25,-1 25,0 0,0 0,0 0,1 25,-1-25,0 0,25 25</inkml:trace>
  <inkml:trace contextRef="#ctx0" brushRef="#br0" timeOffset="17607.92">18629 2778,'-25'-25,"50"25,-25 25,24 0,-24 0,25 24,0-24,0 0,0 0,-1 0,1-1,0 1,0-25,-25 25</inkml:trace>
  <inkml:trace contextRef="#ctx0" brushRef="#br0" timeOffset="17894.88">18852 2778,'0'-25,"-25"50,25 0,-25 0,0 0,1-1,-1 1,-25 25,25-25,1-1,-26 1,25 0,0 0,1 0</inkml:trace>
  <inkml:trace contextRef="#ctx0" brushRef="#br0" timeOffset="18662.97">19844 2778,'0'-25,"-25"50,50 0,0 0,-25 0,25-25,24 24,-24 1,0-25,0 25,24 0,-24-25,0 0,-25 25,25-25</inkml:trace>
  <inkml:trace contextRef="#ctx0" brushRef="#br0" timeOffset="19000.8">20092 2729,'0'0,"-25"24,1-24,-1 25,0 0,-25 0,26 0,-26-1,0 1,1 0,24 25,-25-26,25 1,-24 0,24 0,25 0,-25-25</inkml:trace>
  <inkml:trace contextRef="#ctx0" brushRef="#br0" timeOffset="20327.94">19770 2753,'-25'0,"50"0,-25 25,24-25,1 25,0 0,0-25,25 25,-26-1,26 1</inkml:trace>
  <inkml:trace contextRef="#ctx0" brushRef="#br0" timeOffset="24047.88">21456 2803,'0'0,"25"25,-25 0,0-1,-25-24,25 25,0 0,0 0,0-50,25 25,-25-25,25 0,-25 1,25-1,0 0,-1 0,1 25,-25-25,25 50,0-25,0 0,-25 25,24-25,1 25,-25 0,25-1,0-24,-25 25,25-25,-25 25,24-50,1 0,-25 1,25 24,-25-25,25 25,-25-25,25 25,-1 0,-24 25,0 0,25-1,-25 1,25-25,0 0,0 0,24 0,-24 0,0-25,25 25,-26 0,1-24,0 24,-25-25,25 25,-25-25,0 0,0 0,-25 25,25 25,-25-25,25 25,-25-25,25 25,-24 0,24-1,24 1,-24 0,25-25,0 0,0 0,0-25,24 25,-24 0,0-25,0 1,-1 24,-24-25,25 25,-25 25,0-1,0 1,25-25,0-25,0 25,-25-24,24 24,1-25,0 25,0 0,-25 25,25-25,-25 24,24-24,1-24,0 24,0-25,0 25,-1 0,1 25,-25-1,25-24,0 25,0-50,-1 25,1 0</inkml:trace>
  <inkml:trace contextRef="#ctx0" brushRef="#br0" timeOffset="25015.51">23094 2828,'0'0,"-25"0,25 25,0-1,25-24,-1 0,1-24,-25-1,-25 25,25-25,0 0,25 25,0 0,0 0,0-25,-1 50,-24-50,25 50,0-25,0 0,0 25,-1-25,-24 25,25-25,-25 25,25-50,0 25,-25-25,25 0,-1 25,1-25,0 25,0 0,0 0,-25 25,24 0,-24 0,25-50,0 25,0 0,0 0,-1-25,26 25,-25-25,0 1,-1 24,-24 24,0 1,-24 0,24 0,0 0,0 24,0-24,0 25,-25-26,25 1,-25 0,25 0,-25-25,0 25,1-25,-1 0,0-25,0 25,25-25,-25 25,50-25,0 0,0 25,49-49,1 24,-1 0</inkml:trace>
  <inkml:trace contextRef="#ctx0" brushRef="#br0" timeOffset="27510.92">17165 3597,'-25'0,"25"-25,-24 25,24 25,0-1,-25 1,25 25,0 0,0-1,0-24,0 25,0-26,25 26,-25-25,0 0,0-1</inkml:trace>
  <inkml:trace contextRef="#ctx0" brushRef="#br0" timeOffset="28231.59">19001 3770,'-25'-24,"0"24,0 0,1 0,-1 0,0 24,0-24,0 25,-24 0,24 0,0 0,25-1,-25 1,25 0,25 0,-25 0,25-25,0 0,24 0,-24 0,0 0,0-25,0 0,-1 25,1-25,0 0,-25 1,0-26,-25 25,0 0,1 25,-1-24,0 48,0-24,0 25</inkml:trace>
  <inkml:trace contextRef="#ctx0" brushRef="#br0" timeOffset="28704.92">19919 3770,'0'-24,"-25"-1,0 25,25 25,-25-25,0 24,0-24,25 25,0 0,-24 0,48 0,-24-1,25 1,0-25,0 25,0-25,24 0,-24 0,25-25,-25 25,-1 0,1-25,0 1,-25-1,0 0,-25 0,25 0,-25 1,1-1,-26 25,25 0,-24 0,24 25,0-25</inkml:trace>
  <inkml:trace contextRef="#ctx0" brushRef="#br0" timeOffset="29592.65">17041 4415,'0'0,"0"25,0 0,0 0,0-1,0 26,25-25,-25 0,-25 24,25-24,0 0,0 0,25-1,-25 1,0 0</inkml:trace>
  <inkml:trace contextRef="#ctx0" brushRef="#br0" timeOffset="30343.86">18852 4514,'-25'0,"0"0,25 25,-25-25,1 25,24 0,-25 0,25-1,0 1,25-25,-25 25,24-25,1 0,0 0,25 0,-25-25,-1 25,26-25,-25 1,0 24,-25-25,-25 0,25 0,-25 0,25 1,-25-1,0 25,25-25,-24 25,24 25,24-25</inkml:trace>
  <inkml:trace contextRef="#ctx0" brushRef="#br0" timeOffset="30696.97">19993 4366,'0'0,"0"24,-25 1,0 0,25 25,0-26,0 1,0 25,0-25,0-1,0 1</inkml:trace>
  <inkml:trace contextRef="#ctx0" brushRef="#br0" timeOffset="31782.82">17190 5035,'0'25,"-25"0,25 0,0 0,0 24,0 1,0-25,-25 24,25-24,0 0,0 0,0-1,0 1,0 0,0 0</inkml:trace>
  <inkml:trace contextRef="#ctx0" brushRef="#br0" timeOffset="32455.96">18852 5060,'-25'25,"25"0,-25 24,25-24,0 0,0 0,0 24,0-24,0 0,0 0,0 0,25-1</inkml:trace>
  <inkml:trace contextRef="#ctx0" brushRef="#br0" timeOffset="33199.91">19844 5135,'-25'24,"0"1,25 0,-24 0,24 0,24-1,-24 1,0 0,25-25,0 25,0-25,0 0,0-25,-1 25,1 0,25-25,-25 25,-1-25,1 25,-25-24,25 24,-25-25,-25 0,25 0,0 0,-25 25,1-24,-1-1,0 25,0-25,0 25,1 0,-1 0,0 0</inkml:trace>
  <inkml:trace contextRef="#ctx0" brushRef="#br0" timeOffset="34136.88">17314 5879,'0'25,"0"-1,0 1,0 25,-25-25,25-1,0 1,0 0,0 0,25 0,-25-1,25-24</inkml:trace>
  <inkml:trace contextRef="#ctx0" brushRef="#br0" timeOffset="34790.91">18852 5904,'0'24,"25"1,-25 0,0 0,0 0,0-1,0 1,0 0,0 0,0 0,0-1</inkml:trace>
  <inkml:trace contextRef="#ctx0" brushRef="#br0" timeOffset="35432.33">19943 5879,'0'0,"0"25,0-1,25 1,-25 0,0 0,0 0,0-1,0 1,0 0,0 0,0 0,-25-1</inkml:trace>
  <inkml:trace contextRef="#ctx0" brushRef="#br0" timeOffset="38703.96">21407 3746,'0'0,"0"-25,-25 25,25 25,0-1,0 26,0-25,-25 24,25-24,0 0,0 0,-25-25,25 25,25-25,-25-25,25 0,0 0,-25 0,25 1,-1-1,1 0,0 25,-25-25,25 25,0 0,-1 25,1-25,-25 25,25-25,-25 25,25-1,0 1,-1-50,1 25,-25-24,25 24,0-25,0 0,-1 0,-24 50,0 0,0 0,0-1,25-24,-25 25,25-25,-25 25,25-25,0-25,-1 25,1 0,0-25,25 25,-25-24,-25-1,24 0,-24 0,0 0,0 1,-24 24,24 24,-25-24,25 25,0 0,0 0,0 0,25-1,-1-24,-24 25,50-25,-25-25,0 25,-1 0,1-24,0-1,0 25,0-25,-25 0,24 25,-24 25,0 0,0 0,0-1,25-24,0-24,0-1,-25 0,25 0,-1 25,1-25,0 50,0-25,-25 25,0 0,25 0,-25-50,24 25,1 0,0-25,0 0,24 0,-24 25,-25-24,25 24,0-25,0 25,-25 25,0-1,0 1,24-25,-24 25,25-25,0 0,0 0,0-25,-1 0,1 25,-25-24,25 24,-25-25,25 25,-50 25,25-1,0 1,25 0,0-25,0 0,-1 0,-24-25,25 25,-25-25,25 1,-50-1,25 0,-25 25,25-25,-24 0,-1 25,50-25,-1 25,1 0,0 0,0 0,0 0,-1 0,26 0,-25 25,0-25,-1 25,1 0,0-25,0 25,-25 0,25-25,-25 24,-25 1,25-50,25 25,-25-24,24-1,26 0,-25 0,0 25,-1-25,1 25,0-25,0 50,-25 0,0 0,25-25,-25 25,24-25,1 0,0 0,0-25,0 0,-1 25,-24-25,25 0,0 25,-25-24,25 24,-25 24,-25 1,25 0,0 25,0-25,0 24,-25 1,0-25,1 24,-1-24,-25 0,1-25,-1 25,0-25,1 0,24 0,-25-25,26 25,24-25</inkml:trace>
  <inkml:trace contextRef="#ctx0" brushRef="#br0" timeOffset="40792.99">21481 4490,'-25'0,"1"0,-1 0,25 24,-25-24,0 25,0 0,1 0,24 0,0-1,24-24,-24 25,0 0,25-25,-25 25,25-25,0 0,0 0,-1 0,1-25,0 25,0 0,0-25,-1 25,1 0,0-25,-25 1,25 24,-25-25,25 25,-25-25,0 0,0 0,-25 25,0-24,0 24,0 0,1 0,-1 0,0 0,0 0,0 0,1 24,-1-24,0 0,25 25,-25-25,0 25,1 0</inkml:trace>
  <inkml:trace contextRef="#ctx0" brushRef="#br0" timeOffset="41431.93">22771 4415,'0'0,"0"-25,0 50,0 0,0 0,-25 0,25-1,-25 1,25 25,-24-25,24 24,0-24,-25 0,25 0</inkml:trace>
  <inkml:trace contextRef="#ctx0" brushRef="#br0" timeOffset="42414.8">21556 5259,'-25'24,"25"1,-25 0,25 0,-25 24,25-24,0 0,-25 25,25-26,0 1,-24-25,24 25,0 0</inkml:trace>
  <inkml:trace contextRef="#ctx0" brushRef="#br0" timeOffset="43103.78">22573 5383,'-25'-25,"25"50,-25-25,25 24,-25-24,25 25,-25 0,25 0,-24 0,24-1,0 1,24-25,-24 25,25-25,0 0,0 0,24-25,-24 25,0 0,0-25,0 25,-25-24,24 24,-24-25,0 0,0 0,0 0,-24 25,24-24,-25 24,0-25,0 25,0-25,1 25,-1 0,0 0,0 25,-24-25,24 25,0-25,0 0,0 24</inkml:trace>
  <inkml:trace contextRef="#ctx0" brushRef="#br0" timeOffset="44095.15">21184 6052,'0'25,"-25"0,25 0,0 0,0-1,-25 1,25 0,0 0,0 0</inkml:trace>
  <inkml:trace contextRef="#ctx0" brushRef="#br0" timeOffset="44256.95">21233 5953,'0'0,"0"-25,0 50,25-25</inkml:trace>
  <inkml:trace contextRef="#ctx0" brushRef="#br0" timeOffset="44999.82">21432 6077,'0'0,"-25"0,25 25,0 0,-25 0,25-1,0 1,0 0,0 0,0-50,25 0,-25 0,25 1,-1-1,1 25,0 0,0 25,0-25,-25 24,24 1,1 0,-25 0,25 0,0-1,-25-48,25 24,-1-25,-24 0,25 0,0 0,-25 1,0-1,25 50,0-1,-1 1,-24 0,25-25,0 25,0-25,-25 25,25-50,-1 25,-24-25,25 0,-25 0,25 1,-25-1,25 25,-25-25,25 25,0 0,-1 0,26 0,-25 25,24-25</inkml:trace>
  <inkml:trace contextRef="#ctx0" brushRef="#br0" timeOffset="45848.61">22449 6152,'24'-25,"-48"25,-1-25,0 25,0 25,0-25,1 0,-1 25,0-1,0 1,25 0,0 0,25-25,0 0,0-25,-1 25,1-25,0 25,-25-25,25 25,0-24,-1-1,-24 50,25-25,-25 24,25-24,-25 25,25-25,0 0,-1 0,1 0,0-25,0 25,0-24,-1-1,1 0,-25 0,25 0,-25 1,25-1,-25 0,0 0,-25 25,25 25,-25-25,25 25,0 0,0-1,0 1,0 0,25 0,-25 0,25-1,0-24,24 0,-49-24,25 24,0 0,0-25,-1 0,1 0,0 0,-25 50,0 0,0 0,0 0,25-25,-25 24,25-24,0 0,-1-24,1 24,0 0</inkml:trace>
  <inkml:trace contextRef="#ctx0" brushRef="#br0" timeOffset="45951.6">23193 5928,'0'0,"0"25</inkml:trace>
  <inkml:trace contextRef="#ctx0" brushRef="#br0" timeOffset="46431.87">23490 6052,'-24'0,"-1"-24,0 24,0 0,0 24,1-24,-1 0,0 25,25 0,-25 0,25 0,0-1,25-24,-25 25,25-25,0 0,-1-25,1 25,0-24,0 24,0-25,-1-25,1 25,0 1,0-26,-25 0,0 26,0-1,0 0,0 0,0 50,0 0,0 24,0 1,0 0,0-1,-25 26,25-26,0 1,0-1,0-24,0 0</inkml:trace>
  <inkml:trace contextRef="#ctx0" brushRef="#br0" timeOffset="73449.64">17240 5978,'24'-25,"1"25,-25-25,0 50,25-25,-50 25,50 0,-25 0,0-1,0 1,0 0,0 0,0 0,0-1,0 1,0 25,0-25,0-1,0 1,-25-25</inkml:trace>
  <inkml:trace contextRef="#ctx0" brushRef="#br0" timeOffset="88112.93">1960 8434,'0'-25,"0"0,-25 0,25 0,0 50,0 0,0 0,0 0,0 24,0-24,25 25,-25-26,-25 1,25 25,0-25,25-25</inkml:trace>
  <inkml:trace contextRef="#ctx0" brushRef="#br0" timeOffset="88264.93">1985 7987,'0'0,"-25"-25,0 0,25 50,25 0</inkml:trace>
  <inkml:trace contextRef="#ctx0" brushRef="#br0" timeOffset="88743.9">2183 8334,'0'25,"-25"-25,25 25,-24 0,24 0,0-1,0 1,0 0,0 25,0-26,0 1,-25-25,25 25,0-50,0-24,0 24,0 0,25-25,-25 26,24-1,-24 0,25 25,0 0,0 25,0-25,-1 25,1-1,0 1,25 0,-26 0,1 0,0-1,-25 1,25-25,0 25,-25-50,24 25,-24-25,0 1</inkml:trace>
  <inkml:trace contextRef="#ctx0" brushRef="#br0" timeOffset="89007.9">2530 8409,'0'-99,"0"198,25-174,-25 100,25 0,0 0,0 0,-1 24,1-24,0 0,0-25,-25 25,25-25,-1-25,-24 0,0 0,25-24,-25 24,25 0,-25-25,25 26,0 24,-1 0</inkml:trace>
  <inkml:trace contextRef="#ctx0" brushRef="#br0" timeOffset="89696.9">3250 8409,'25'-25,"-50"25,0-25,0 0,0 50,1-25,-26 25,25-25,0 25,1 24,24-24,-25 0,25 0,0 0,25-1,-1-24,-24-24,25 24,0-25,0 0,0 0,-1 0,1 1,-25-26,25 25,-25 0,25 25,0 25,-25 0,24 0,-24 0,25-25,0 24,0-24,0 0,-1-24,1 24,-25-50,25 25,-25 0,25-24,-25-1,-25-24,25 49,-25-25,25 1,0 24,0 50,0 0,25 24,-25 1,25 24,-25-24,25-1,-25 26,24-50,1 24,-25-24,25 0,0 0,0-25,-1 0,-24-25</inkml:trace>
  <inkml:trace contextRef="#ctx0" brushRef="#br0" timeOffset="89871.82">3721 8334,'-25'-24,"50"48,-50-24,25 25,0 0,25 25,-25-26,0 26,0-25,25 0,-25-1,25-24,-25-24</inkml:trace>
  <inkml:trace contextRef="#ctx0" brushRef="#br0" timeOffset="90031.03">3795 8186,'0'0,"-24"0</inkml:trace>
  <inkml:trace contextRef="#ctx0" brushRef="#br0" timeOffset="90552.35">4217 8384,'25'0,"-50"-25,0 0,1 1,-1 24,0 0,0 0,0 24,1 1,-1 0,0 0,25 24,-25-24,25 25,25-25,0-1,0-48,-1-1,26 0,-25 0,-25-24,25-1,-1 0,-24-24,0 0,0 24,0-24,-24 49,24-25,0 25,0 50,24 25,-24-1,25 26,-25-1,25 1,-25-26,25 26,0-1,-25-24,24-26,1 26,0-25</inkml:trace>
  <inkml:trace contextRef="#ctx0" brushRef="#br0" timeOffset="92808.93">4837 8607,'0'-25,"25"25,-25-24,25 24,-25-25,25 0,-1 25,-24-25,25 0,0 1,0-26,0 25,0 0,-1 1,1-1,-25 0,25 25,-25-25,-25 25,0 25,25 0,0 0,25-1,-25 1,0 0,25-25,0 25,-25 0,25-1,-1-24,-24 25,0 0,-24-25,24 25,-25-25,0 25,0-25,25-25,-25 25</inkml:trace>
  <inkml:trace contextRef="#ctx0" brushRef="#br0" timeOffset="93056.98">5358 8062,'0'0,"0"-25,0 0,-25 25,50 25,-25 0,0 24,25 1,-25-1,0 26,25-26,0 1,-25 0,24-1,-24-24,0 0,25 0,-25-1</inkml:trace>
  <inkml:trace contextRef="#ctx0" brushRef="#br0" timeOffset="93616.39">5457 8409,'0'-25,"0"50,-24-75,24 25,24 25,1-24,25 24,-25 0,24 0,1 0,-1 0,1-25,-25 25,24 0,-24 0,-50 0,1 0,-1 25,0-25,0 24,0 1,1 0,-1 0,25 0,0-1,0 1,25-25,-1 25,1-25,0 0,0-25,0 0,-1 1,1-1,-25 0,-25 0,25 0,25 25,-25 25,25 0,0 0,-25 0,25-1,-1 1,1-50,0 1,-25-1,25 0,-25-25</inkml:trace>
  <inkml:trace contextRef="#ctx0" brushRef="#br0" timeOffset="93798.95">6053 8012,'0'-50,"0"100,24-75,-24 75,0-1,25 1,-25 24,0-24,25 0,-25-1,0 1,0-25,0-1</inkml:trace>
  <inkml:trace contextRef="#ctx0" brushRef="#br0" timeOffset="93976.15">6077 8260,'0'0,"0"-25,25 25,0 0,0 0,25-25,-26 25</inkml:trace>
  <inkml:trace contextRef="#ctx0" brushRef="#br0" timeOffset="94367.93">6326 8285,'-25'0,"25"25,0-1,25-24,-1 0,-24-24,25 24,0-25,0 25,0-25,-25 0,24 0,-24 1,-24 24,-1-25,0 25,0 25,-24-25,49 24,-25 1,25 25,0-25,0-1,0 1,25 0,-25 0,49-25,-24 25,25-25,-1 0,1-25,-1 25</inkml:trace>
  <inkml:trace contextRef="#ctx0" brushRef="#br0" timeOffset="94718.98">7094 8285,'0'0,"-24"0,-1 0,50 25,-1-25,26 0,0 24,-1-24,26 0,24-24,-25 24,26-25,-1 25,-25-25,1 25,-1-25,-49 25,24-25,-24 25</inkml:trace>
  <inkml:trace contextRef="#ctx0" brushRef="#br0" timeOffset="95071.9">7888 8062,'0'-25,"0"50,25-25,0 0,0 24,-1-24,1 25,0-25,25 0,-26 25,1-25,-25 25,25 0,-25-1,-25 26,0-25,1 0,-26 24,-24 1,24-25,0 24,1-24</inkml:trace>
  <inkml:trace contextRef="#ctx0" brushRef="#br0" timeOffset="96704.77">8955 8086,'0'0,"-25"0,0 25,-24 0,24 0,0 0,25-1,-25 1,0 25,50-25,-25-1,25 26,-25-25,25 0,0-25,-1 24,1-24,25-24,-25 24,-1 0,26-25,-25 0,-25-25,25 26,-1-1,-48 0,24-25,-25 26,0-1,0 25,0 0,1 0,-1 0,0 25,0-25,0 24,1 1,24 0,24 0,1 0,0-25,0 24,0 1,-1-25,-24 25,25 0,0 0,0-25,-25 24,25 1,-25 0,0 0,-25-25</inkml:trace>
  <inkml:trace contextRef="#ctx0" brushRef="#br0" timeOffset="97030.9">8608 8012,'-25'0,"50"-25,-1 25,1 0,25 0,-1 0,1-25,24 25,1 0,-1-25,1 25,-26 0,26 0,-51-24,1 48,0-24</inkml:trace>
  <inkml:trace contextRef="#ctx0" brushRef="#br0" timeOffset="98671.86">10294 8111,'0'0,"-25"-25,1 1,24 48,-25-24,0 25,0 0,0 25,1-1,24 1,-25-1,25 1,0-25,25 0,-25-1,24 1,26-25,-25 0,0 0,24-25,-24 25,0-24,0-1,0 0,-1 0,-24 0,0 1,0 48,-24-24,48 25,-24 0,0 0,25-25,-25 25,25-25,0-25,0 25,-1 0,1-25,0 0,-25 0,0 1,-25-1,0 25,1-25,-1 25,0 0,0 25,0-25,50 0,0 0,0 0,0-25,-1 25,1-25,0 25,25-25,-26 25,1 0,0 0,0 25,0 0,-25 0,24-25,1 25,-25-1,25 1,0 0,-25-50,25 0,-25 1,24-1,-24-25,25 25,-25 1,25-1,0 25,0 0,-1 25,-24-1,25 1,-25 0,25 0,-25 0,25-1,0 1,-25 0,24-25</inkml:trace>
  <inkml:trace contextRef="#ctx0" brushRef="#br0" timeOffset="99065.02">11237 8186,'0'0,"0"-25,25 50,-1-1,1 1,0 0,-25 0,25-25,-25 25,25-25,-25 24,0-48,25-1,-25 0,0 0,24 0,1 1,0-1,0 50,0-25,-1 24,-24 1,25 0,-25 0,0 0,25-1,-25 1,25-25,-25 25</inkml:trace>
  <inkml:trace contextRef="#ctx0" brushRef="#br0" timeOffset="99456.87">11733 8260,'0'-25,"25"50,0-50,-1 25,1 0,0-25,25 25,-26-24,1-1,0 0,-25 0,-25 0,0 25,1 0,-1 0,0 25,0-25,0 25,1 0,24 0,-25 24,25-24,0 0,25 0,-25-1,49 1,-24-25,25 0,-1-25,1 25,-1-24</inkml:trace>
  <inkml:trace contextRef="#ctx0" brushRef="#br0" timeOffset="99656.18">12303 8111,'-49'-25,"98"50,-123-25,49 0,25 25,-25 0,25 0,0 24,25-24,-25 0,25 0,0-25,0 24,-1-24,1-24</inkml:trace>
  <inkml:trace contextRef="#ctx0" brushRef="#br0" timeOffset="99880.95">12527 7962,'-25'-49,"50"98,-50-123,25 49,0 50,0 0,0 24,0 1,25 0,-25-1,0 1,0-1,25 1,-25-25,0 0,0-1</inkml:trace>
  <inkml:trace contextRef="#ctx0" brushRef="#br0" timeOffset="100056.85">12452 8161,'0'0,"-25"0,25-25,0 0,25 25,0-25,0 25,0 0,24 0,1-24,0 24,-26 0</inkml:trace>
  <inkml:trace contextRef="#ctx0" brushRef="#br0" timeOffset="100439.89">12775 8086,'-25'0,"50"0,-50 25,50 0,0-50,24 25,-24 0,0-25,0 25,-1-24,1 24,-50-25,1 0,-1 25,0 0,0 0,-24 25,24-25,25 25,-25-1,25 1,0 0,0 0,25 0,24-1,-24-24,50 0,-26 25,1-50,24 25,1-24,-1-1</inkml:trace>
  <inkml:trace contextRef="#ctx0" brushRef="#br0" timeOffset="100528.58">13444 8037,'0'-25</inkml:trace>
  <inkml:trace contextRef="#ctx0" brushRef="#br0" timeOffset="100832.09">13395 8012,'-75'25,"199"-25,-124 74,-49-173,123 173,-49-98,-25-1,25 0,-25-25,0 25,0-24,-25 24,25 0,-25 0,25 1,0-1,0 50,25-1,-25 26,25-25,0 24,0 26,-1-25,1-1,0 26,0-51,0 26</inkml:trace>
  <inkml:trace contextRef="#ctx0" brushRef="#br0" timeOffset="101064.93">14313 7739,'0'0,"24"-25,-24 50,0 0,25 0,-25 24,0 1,0-1,0 1,0 0,0-25,0-1</inkml:trace>
  <inkml:trace contextRef="#ctx0" brushRef="#br0" timeOffset="101495.93">14313 7962,'0'0,"-25"-25,50 1,-1 24,-24-25,25 25,0 0,0 0,0 0,-1 0,1-25,0 25,0 0,0 25,0-25,-25 25,0-1,0 1,0 0,0 0,24 0,-24 0,25-1,-25 1,25-25,0 0,0 0,-1 0,26-25,-25 1,0-1,-1 0,1 0,-50 0,25 0,-24 1,-1 24,0-25,0 25,-24 0,24 25,0-25</inkml:trace>
  <inkml:trace contextRef="#ctx0" brushRef="#br0" timeOffset="102118.66">16223 7764,'0'-25,"0"50,0 0,0-1,0 1,0 25,0-25,24 24,-24-24,0 0,25-25</inkml:trace>
  <inkml:trace contextRef="#ctx0" brushRef="#br0" timeOffset="102238.9">16247 7714,'0'0,"-24"-25,24 1,-25-1</inkml:trace>
  <inkml:trace contextRef="#ctx0" brushRef="#br0" timeOffset="102487.97">16570 7615,'-25'25,"25"0,-25 24,25 1,-25-1,1 1,24 24,-25 1,25-1,-25 1,25-26,0 1,-25 0,50-26</inkml:trace>
  <inkml:trace contextRef="#ctx0" brushRef="#br0" timeOffset="102928.42">16595 8037,'0'-50,"0"100,-25-125,25 100,0 25,0-1,0 1,0 0,0 24,0-24,0-26,0 26,0-25,0-50,0-25,0 1,0-1,0-24,25 24,-25-24,24 24,-24 25,25-24,0 24,0 0,25 25,-26 0,1 25,0 0,-50-1,0 1,-24 0,24 0,0 0,0-25,0 0</inkml:trace>
  <inkml:trace contextRef="#ctx0" brushRef="#br0" timeOffset="104983.75">17686 7789,'-25'0,"0"24,25 1,-24-25,24 25,-25 0,25 0,0-1,25-24,-1 25,1-25,25 0,-25-25,0 25,24-24,-24-1,-25 0,0 0,-25 0,0 25,1-24,-26 24,0-25,25 25,-24 25,24-25,25 24,25-24,0 0,24-24,1 24,0 0,-26-25,26 25,-25-25,0 0,-1 25,-24-25,25 25,-25-24,0 48,-25 26,25 0,25-1,-25 26,0-1,25 1,-25 24,25-25,-25 1,25-1,-25-24,24-26,1 1,-25 0,25-25,0-25,0 0,-25 1,0-1,0-25,0 1,-25-1,0-24,-25 24,1 0,24 26,0-1,0 0,25 0,-24 25,48-25,1 25,0 0,25-25,24 25,-24-24</inkml:trace>
  <inkml:trace contextRef="#ctx0" brushRef="#br0" timeOffset="105207.03">18629 7665,'0'0,"0"-25,0 50,0 24,0-24,0 0,24 0,-24 24,0-24,0 0,0 0</inkml:trace>
  <inkml:trace contextRef="#ctx0" brushRef="#br0" timeOffset="105487.9">18629 7739,'49'-50,"-98"100,148-50,-50 50,-24-26,25 1,-25 25,24-25,1-25,-25 24,0-24,-1 0,-24-24,25-1,0 0,-50 0,25 0,0 1,0-26,0 25,0 0,0 1,25-1</inkml:trace>
  <inkml:trace contextRef="#ctx0" brushRef="#br0" timeOffset="105894.93">19422 7640,'-24'0,"-1"25,25-1,-25 1,25 0,-25 25,0-26,1 26,-1-25,0 0,0-1,25 1,0-50,25 1,-25-26,25 25,0 0,-25-24,24 24,-24 0,25 0,0 50,-25 0,25 0,0 0,-1-1,-24 1,25 0,0 0,0 0,0-1</inkml:trace>
  <inkml:trace contextRef="#ctx0" brushRef="#br0" timeOffset="106063.93">19323 7813,'-49'-24,"24"24,99 24,-123-48,73 24,1 0,25 0,-1-25,1 25,24 0</inkml:trace>
  <inkml:trace contextRef="#ctx0" brushRef="#br0" timeOffset="106254.93">19844 7640,'0'0,"0"25,25-1,-25 1,0 0,0 0,25 0,-25-1</inkml:trace>
  <inkml:trace contextRef="#ctx0" brushRef="#br0" timeOffset="106558.89">19794 7689,'0'-24,"0"48,25-73,0 74,0-25,25 24,-26 1,26 0,-25 0,24 0,-24-25,25 24,-25-24,-1 25,1-25,-25-25,25 25,-25-24,0-1,0 0,0 0,0 0,0 1,0-1,0 0</inkml:trace>
  <inkml:trace contextRef="#ctx0" brushRef="#br0" timeOffset="106886.89">20489 7565,'0'-24,"0"48,25-24,-25 25,0 0,0 0,25-25,-25 25,0-1,24 1,-24 0</inkml:trace>
  <inkml:trace contextRef="#ctx0" brushRef="#br0" timeOffset="107184.2">20439 7565,'0'-24,"0"48,25-48,0-1,25 25,-26 0,26 0,-25 0,24 25,1-25,-25 0,0 24,-1 1,1 25,-50-25,1-1,-1 26,-25-25,-24 0,24-1,-24 1,24 0,1-25,-1 0</inkml:trace>
  <inkml:trace contextRef="#ctx0" brushRef="#br0" timeOffset="108567.35">9277 9128,'-25'-25,"1"25,-1 0,0-24,0 48,0-24,1 0,-1 25,0-25,0 25,0 0,1 0,24-1,-25 1,25 0,0 0,25 0,-1-25,1 0,0 0,0 0,0-25,-1 0,26 0,-25 0,0 1,-25-26,24 25,-24 0,-24 1,-1-1,0 25,-25-25,26 50,-26-25,25 25,0-25,1 24,24 1,24 0,-24 0,25-25,25 25,-25-25,24 0,1 24,-1-24,1 25,-25-25,0 0,24 25,-49 0,25-25,-25 25,0-1,0 1,25 0</inkml:trace>
  <inkml:trace contextRef="#ctx0" brushRef="#br0" timeOffset="109711.96">10542 9103,'0'-24,"0"-1,-24 25,-1 0,0 25,0-1,0 1,25 0,-24 0,24 0,0-1,0 1,24-25,-24 25,25-25,25 0,-25-25,24 25,-24 0,25-25,-26 1,26 24,-25-25,0 0,-50 50,25 0,25-1,-1-24,1 0,0 0,0-24,0 24,-1-25,1 0,-50 0,-24 0,24 25,0 0,-24 0,24 25,50-25,-1-25,1 25,25 0,-1-24,-24 24,25-25,-25 25,-1 0,1 0,0 0,0 25,0-25,-25 24,24-24,-24 25,25-25,-25 25,25-25,0 0,-25-25,25 0,-1 25,1-24,0-1,-25 0,25 25,0 0,-25 25,25 0,-25-1,24 1,1 0,-25 0,25-25,0 25,0-25,-1-25,1 25</inkml:trace>
  <inkml:trace contextRef="#ctx0" brushRef="#br0" timeOffset="110328.92">11683 9054,'75'49,"-150"-98,175 148,-100-74,24-50,-24 0,0 0,25 25,0-24,-25-1,25 0,-25 0,25 25,-25-25,24 25,-24 25,25 0,0 0,-25 0,25-1,0 1,-1-25,1 0,0 0,0 0,0 0,-1 0,1-25,0 25,0-24,-25-1,25 25,-25-25,-25 0,0 0,0 0,0 25,1 25,-1 0,25 0,25 0,-25 0,24-1,1 1,25-25,-25 0,24 0,1 0,-1-25,-24 25</inkml:trace>
  <inkml:trace contextRef="#ctx0" brushRef="#br0" timeOffset="110774.93">12626 8979,'-74'-25,"148"50,-148-25,49 0,0 25,25 0,0 0,25-25,-25 25,25-1,-25 1,24-25,1 0,25 0,-25 0,24-25,-24 25,25 0,-26-24,1-1,0 0,0-25,0 25,-25 1,-25-26,25 25,0 0,0 1,0 48,0 1,25 0,-25 0,0 24,0-24,0 0,24 0,-24 0,0 0,0-1,25-24</inkml:trace>
  <inkml:trace contextRef="#ctx0" brushRef="#br0" timeOffset="110928.96">12874 8979,'-25'-49,"50"98,-25-98,50 49,-26 0,26-25,0 25,-1 0,1-25</inkml:trace>
  <inkml:trace contextRef="#ctx0" brushRef="#br0" timeOffset="111679.93">13296 8954,'-25'25,"50"-50,-25 75,24-75,1 25,0 0,25 0,-26-25,1 25,0-24,0-1,0 25,-50-25,0 0,0 25,-24 0,-1 25,25-25,-24 25,24-25,0 25,0-1,25 1,25 0,-25 0,50 0,-26-25,26 25,0-25,24-25,-24 25,24 0,-24-25,24 0,-24 0,-25 25,-1-25,-24 1,-24-1,-1 25,25 25,-25-25,0 24,0-24,1 25,24 0,0 0,24 0,1-50,0 25,0 0,0-25,-1 0,1 25,0-49,0 24,0 0,-25-25,0 26,0-1,0-25,0 25,24 50,1 0,-25 25,25-1,0 1,-25-1,0 1,25 0,-25-25,-25 24</inkml:trace>
  <inkml:trace contextRef="#ctx0" brushRef="#br0" timeOffset="112144.92">14883 8607,'0'0,"-25"25,25 0,-24 0,24 24,24-24,-24 25,0-26,0 26,25-25,-25 0,25-1,-25 1</inkml:trace>
  <inkml:trace contextRef="#ctx0" brushRef="#br0" timeOffset="112567.51">14834 8880,'49'-50,"-98"100,123-100,-49 50,0 0,24 0,1-24,-25 24,24 0,-24 0,0 0,-25 24,-25-24,25 25,0 0,0 0,0 0,25-1,24-24,-24 0,25 0,-1 0,1-24,-25 24,24-25,-49 0,25 25,-25-25,-25 0,-24 1,-1-1,1 25,-1-25,25 50,0-25,1 25</inkml:trace>
  <inkml:trace contextRef="#ctx0" brushRef="#br0" timeOffset="112846.92">16297 8781,'-25'-25,"25"50,0 0,-25-1,25 1,0 0,0 0,0 0,25-1,-25 1</inkml:trace>
  <inkml:trace contextRef="#ctx0" brushRef="#br0" timeOffset="112982.77">16272 8706,'-25'-49,"50"98,-50-123,50 49</inkml:trace>
  <inkml:trace contextRef="#ctx0" brushRef="#br0" timeOffset="113224.95">16495 8558,'-24'24,"48"-48,-73 73,24-24,25 25,-25-26,25 51,-25-26,1 1,24 0,-25 24,25-24,-25-25,25 24,0-24,0 0,25 0</inkml:trace>
  <inkml:trace contextRef="#ctx0" brushRef="#br0" timeOffset="113655.92">16495 8930,'0'-25,"0"50,-24-25,24 24,0 1,-25 25,25-25,0 0,0 24,-25-24,25 0,0 0,0-50,25 0,-25-25,0 26,25-26,-1 0,-24 25,25-24,0 24,-25 0,25 0,24 25,-24 0,0 0,0 25,0-25,0 25,-1-25,-48 25,-1 0,0-25,0 24,-25-24,26 25</inkml:trace>
  <inkml:trace contextRef="#ctx0" brushRef="#br0" timeOffset="114592.95">17984 8781,'-50'25,"25"-25,1 0,-1 0,-25 24,25 1,1-25,-1 25,0 0,25 24,-25-49,50 25,-25 0,25-25,0 25,-1-25,1-25,0 25,0 0,0-25,-1 0,1 1,-25-26,-25 25,25 0,-24 1,-1-1,0 25,0 0,25-25,-25 50,50-25,0 0,25 0,-1-25,1 25,-1 0,1-25,-25 0,24 1,-49-1,25 25,-25-25,-25 50,25 0,0 24,0 1,0-1,0 26,0-26,0 1,0 25,0-26,25 1,-25-25,25-1,-25 1,25 0,0-50,-1 25,1 0,-25-25,25 1,-50-26,0 25,1-24,-26-1,25 25,-24 0,24 0,0 1,0-1,50 25,25-25,-1 25,1-25,24 25</inkml:trace>
  <inkml:trace contextRef="#ctx0" brushRef="#br0" timeOffset="114798.47">18926 8582,'25'0,"-25"-24,-25 48,50-24,-25 25,0 0,0 25,0-26,0 26,0-25,25 0,-25-1,0 1</inkml:trace>
  <inkml:trace contextRef="#ctx0" brushRef="#br0" timeOffset="115095.89">18976 8632,'0'-25,"0"50,25-50,0 50,-1 0,1 0,0-1,0 1,0-25,24 25,-24 0,0-25,-25 25,25-50,-1 25,1-25,0 0,-25 0,0 1,0-26,0 25,25 0,-25 1,0-1,25 25,-25-25</inkml:trace>
  <inkml:trace contextRef="#ctx0" brushRef="#br0" timeOffset="115518.86">19596 8508,'0'25,"0"-50,-25 75,25-26,-25 26,25-25,-24 0,-1 24,25-24,-25 0,0 0,25-1,25-24,-25-24,25-1,-25 0,25 0,-1-24,-24 24,25-25,-25 1,25 24,0 0,-25 0,25 25,-1 25,1 0,0 0,-25-1,25 26,0 0,-25-26,24 26,-24-25,25 0,-25-1,25-24</inkml:trace>
  <inkml:trace contextRef="#ctx0" brushRef="#br0" timeOffset="115663.88">19621 8682,'-25'-25,"50"50,-50-75,75 50,-1 0,1 0,-1 0</inkml:trace>
  <inkml:trace contextRef="#ctx0" brushRef="#br0" timeOffset="115871.12">20142 8508,'0'0,"-25"0,25 25,-25 0,25-1,0 1,0 25,0-25,25-1,-25 1,0 0</inkml:trace>
  <inkml:trace contextRef="#ctx0" brushRef="#br0" timeOffset="116159.95">20067 8607,'75'-25,"-150"50,175-25,-51 25,-24 0,25-25,-26 25,26-1,-25-24,24 0,-24 0,0 0,0-24,0 24,-1-25,-24 0,0 0,-24 0,24 1,0-1,0 0,0 0,24 0,1 25</inkml:trace>
  <inkml:trace contextRef="#ctx0" brushRef="#br0" timeOffset="116383.46">20861 8434,'0'0,"25"0,-50 0,25 24,0 1,0 0,0 25,0-26,0 1,0 25,0-25,0-1,0 1</inkml:trace>
  <inkml:trace contextRef="#ctx0" brushRef="#br0" timeOffset="116615.75">20861 8508,'99'-74,"-198"148,248-148,-124 98,24 1,-24 0,0 25,0-26,0 1,-25 25,-25-25,0-1,-25 1,1 0,-1 0,1-25,-26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0:38:45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9823 3870,'0'0,"25"24,0-24,49 0,25 0,25 0,0-24,50 24,0 0,24 0,0 0,-24 0,0 0,-25 24,-50-24,0 0,-49 0,-1 0,-24 0,0 0,0 0,-1 0</inkml:trace>
  <inkml:trace contextRef="#ctx0" brushRef="#br0" timeOffset="354.62">11832 3572,'0'0,"-25"0,75 25,-25-1,24-24,1 25,0 0,-1 0,-24 0,25 0,-26 24,-24 1,0-1,-24-24,-26 25,0 24,-24-49,0 25,24-1,0-24,1 0</inkml:trace>
  <inkml:trace contextRef="#ctx0" brushRef="#br0" timeOffset="1378.31">15305 2009,'0'0,"0"-25,-25 25,0 25,0-25,1 25,-1 25,0-26,25 1,-25 25,50-1,-25-24,25 0,24 0,1 0,24-25,-24 0,24 0,-24-25,24 0,-49 0,0-24,0 24,0-25,-25-24,0 24,0 25,0-24,-25 24,25 0,0 75,0-1,0 1,0 24,25-24,-25 24,0-24,0 0,25-26,-25 1</inkml:trace>
  <inkml:trace contextRef="#ctx0" brushRef="#br0" timeOffset="1593.57">16024 1960,'0'0,"0"-25,25 25,-25 25,25 24,-25 1,0-1,0 1,0 0,0-1,0 1,0-25,25-25</inkml:trace>
  <inkml:trace contextRef="#ctx0" brushRef="#br0" timeOffset="1897.81">16297 2009,'0'0,"25"-25,-25 1,0 48,-25 1,-25 0,26 0,-1 24,-25-24,25 0,1 0,-1-25,0 25,50-25,0 24,24-24,1 25,-1-25,1 25,0 0,24 0,0-1,1-24</inkml:trace>
  <inkml:trace contextRef="#ctx0" brushRef="#br0" timeOffset="2529.34">18430 2084,'0'0,"0"-25,0 0,0 0,0 50,0 0,25 0,-25 24,0 1,0-25,0 24,0-24,0 25,0-26,-25-24,25 25,0 0,-25-25,1 0,-1 0,0 0,0-25,0 0,25 1,0-1,0-25,0 1</inkml:trace>
  <inkml:trace contextRef="#ctx0" brushRef="#br0" timeOffset="2713.63">18281 1984,'0'0,"-24"0,48-24,1 24,0 0,25-25,-1 25,26-25,24 0,-25 25,1-25</inkml:trace>
  <inkml:trace contextRef="#ctx0" brushRef="#br0" timeOffset="3186.8">20092 1935,'0'0,"25"0,-25-25,0 50,0 0,25-1,-25 1,0 25,0-1,0 1,0-25,0 24,0-24,-25 0,25 0</inkml:trace>
  <inkml:trace contextRef="#ctx0" brushRef="#br0" timeOffset="3490.54">20390 1960,'0'0,"0"-25,25 25,-25-25,0 50,-25-25,0 25,0-1,0 1,1 0,-26 0,25-25,25 25,-25-25,25 24,25-24,0 25,0-25,24 25,1 0,0 0,-1-1,1 26,-1-25</inkml:trace>
  <inkml:trace contextRef="#ctx0" brushRef="#br0" timeOffset="4241.54">22176 1860,'0'0,"0"-24,0-1,0 0,-25 25,25 25,-25 0,-24-1,24 26,0 0,0-1,0 1,25-25,0 24,0-24,25 0,25-25,-1 0,1 0,0-25,24 0,-24-24,24 24,-49-25,24-24,-49 24,0 1,-24 24,-1-25,-25 25,25 25,-24 0,-1 25,25-25,1 25,-1 0,0 0,50-1,-25 1,25 0,-1 0,26 0,0-1,-26 1,1 0,25 0,-50 0,25-1,-1 1,-48 0,24 0,0 0,0-1,24 1</inkml:trace>
  <inkml:trace contextRef="#ctx0" brushRef="#br0" timeOffset="4633.7">22821 2034,'0'0,"24"-25,-24 0,25 25,-25 25,0 0,0 0,0 24,0-24,-25 0,25 0,0-50,0 0,25 0,-25-24,25 24,0 0,0 0,-1 1,1-1,0 25,0 0,0 25,-25-1,25 1,-25 0,0 0,0 24,0-24,0 0,24 0,-24 0</inkml:trace>
  <inkml:trace contextRef="#ctx0" brushRef="#br0" timeOffset="4840.54">23366 1935,'0'0,"0"-25,0 50,0 0,0 24,0-24,0 0,0 24,0-24,0 0,0 0,0 0</inkml:trace>
  <inkml:trace contextRef="#ctx0" brushRef="#br0" timeOffset="5161.25">23218 2059,'0'0,"-25"0,25-25,25 0,24 25,1 0,-1 0,1-25,0 25,-1 0,1-24,-1 24,-24-25,0 25,0-25,-25 0,25 25,-50 0,25 25,-25 0,0 24,0 1,1 0,-1 24,25-24,0-1</inkml:trace>
  <inkml:trace contextRef="#ctx0" brushRef="#br0" timeOffset="6673.57">15627 3572,'0'-25,"-25"50,1 0,-1-1,0 1,25 25,-25-25,25 0,0 24,0-24,25 0,0 0,0-1,24-24,-24 0,25 0,24 0,-24-24,-1-1,1 0,-25-25,24 26,-49-26,25 0,-25 1,-25-1,1 0,-1 1,0 24,-25 0,1 0,-1 25,1 0,24 0,0 25,0 0,25 0,-25 0</inkml:trace>
  <inkml:trace contextRef="#ctx0" brushRef="#br0" timeOffset="7202.46">18232 3398,'0'-25,"0"1,25 24,-1 24,1 1,0 0,25 25,-26-26,26 26,-25-25,24 0,-24-1,0 1,0-25</inkml:trace>
  <inkml:trace contextRef="#ctx0" brushRef="#br0" timeOffset="7410.55">18653 3349,'-24'-25,"-1"25,0 25,0-1,0 26,-24 0,-1-26,1 26,-1 0,-24-1,24-24</inkml:trace>
  <inkml:trace contextRef="#ctx0" brushRef="#br0" timeOffset="7866.56">20266 3274,'0'0,"25"25,-25 0,24 0,26-1,-25 26,24-25,-24 24,0-24,25 0,-26 0,1 0,0-25</inkml:trace>
  <inkml:trace contextRef="#ctx0" brushRef="#br0" timeOffset="8074.01">20638 3274,'0'0,"0"-25,0 1,-25 48,0 1,0 25,1-25,-26 24,0 1,1-1,-1 1,-24 0,24-26</inkml:trace>
  <inkml:trace contextRef="#ctx0" brushRef="#br0" timeOffset="8856.68">22697 3150,'0'0,"-25"0,0-25,0 25,0 0,1 25,-1 0,-25 0,25 0,1 24,-1-24,0 25,25-26,0 26,25-25,0-25,24 25,1-25,-1-25,1 0,0 0,-1-24,1-1,-1 0,-24 1,-25-1,0 1,0-1,-25 25,1 25,-26-25,25 25,0 25,1 0,-1 0,0 0,25-1,0 1,25 25,0-25,-1-1,26 1,-25 0,24 0,-24 0,0-1,-25 1,25 0,-25 25,-25-26,25 1,0 0,25 0</inkml:trace>
  <inkml:trace contextRef="#ctx0" brushRef="#br0" timeOffset="9209.27">23267 3299,'0'0,"25"-25,-25 0,25 50,0-25,-25 25,24 0,-24 24,0-24,0 0,0 0,-24-25,24-25,24 0,1 0,-25 1,25-1,0 0,-25 0,25 25,-1 0,1 25,0 0,0 24,-50 1,25 0,-25-1,25-24</inkml:trace>
  <inkml:trace contextRef="#ctx0" brushRef="#br0" timeOffset="10002.39">15950 4440,'0'0,"-25"-25,25 50,25 0,-25 24,0-24,25 25,-25-1,-25 1,25-25,0 24,0 1</inkml:trace>
  <inkml:trace contextRef="#ctx0" brushRef="#br0" timeOffset="10696.55">18728 4514,'0'-24,"-25"24,0 0,0 24,1 1,-1 0,0 0,0 0,0 24,25-24,0 0,0 0,0-1,25 1,0 0,25-50,-26 25,26-25,0 1,-1-1,-24 0,0 0,0-24,-25 24,0 0,-25 0,0 0,0 25,-24 0,24 0,0 25</inkml:trace>
  <inkml:trace contextRef="#ctx0" brushRef="#br0" timeOffset="11145.48">20266 4539,'0'0,"25"0,-50 0,0 0,0 25,0 0,1 0,24 24,-25-24,50 0,-25 0,24-1,1 1,25-25,-25-25,24 25,1-24,-1-1,1 0,0 0,-26 0,-24-24,0 24,0 0,-49-24,24 24,-25 25,26-25,-26 25,0 0,26 0</inkml:trace>
  <inkml:trace contextRef="#ctx0" brushRef="#br0" timeOffset="11849.56">15925 5407,'0'0,"0"25,0 0,25 0,-25 24,0 1,0-25,0 24,25-24,-25 25,24-25,-24-1</inkml:trace>
  <inkml:trace contextRef="#ctx0" brushRef="#br0" timeOffset="12521.68">18629 5606,'0'0,"0"-25,-25 50,0-25,0 25,0-1,25 1,-24 0,24 0,0 0,0-1,24 1,-24 0,25-25,0 25,0-50,0 25,-1 0,26-25,-25 0,24 1,-24-1,0-25,0 1,-25 24,0-25,-25 25,25 1,-25-1,0 25,1 25,-1-1</inkml:trace>
  <inkml:trace contextRef="#ctx0" brushRef="#br0" timeOffset="12842.56">20539 5407,'0'0,"-25"0,25 25,0 0,-25 0,25 24,0 1,0-25,0 24,0 1,0 0</inkml:trace>
  <inkml:trace contextRef="#ctx0" brushRef="#br0" timeOffset="13609.6">16198 6251,'25'0,"-25"-25,0 50,0 0,0-1,24 26,-24 0,0-1,0 1,0 24,0-24,0-25,25 24</inkml:trace>
  <inkml:trace contextRef="#ctx0" brushRef="#br0" timeOffset="14154.6">18728 6449,'0'0,"0"-25,0 1,0-1,25 50,-25-1,0 1,0 25,0-1,-25 1,25 0,0-1,0-24,0 25,0-26</inkml:trace>
  <inkml:trace contextRef="#ctx0" brushRef="#br0" timeOffset="14690.63">20216 6400,'0'0,"25"-25,-25 0,0 50,0 0,0-1,0 26,25-25,-25 24,0-24,25 0,24 0,-24 0,0-25,24 24,1-48,-25 24,24 0,-24-25,0 0,0 0,0 0,-25 1,-25-26,25 25,-25 0,0 1,0-1,1 0,-1 25,0-25,-25 25,26 0,-26 0</inkml:trace>
  <inkml:trace contextRef="#ctx0" brushRef="#br0" timeOffset="15368.18">16297 7193,'0'25,"25"0,-25 0,0 0,0 24,0-24,0 0,0 0,-25-1,25 1,0 0,0 0</inkml:trace>
  <inkml:trace contextRef="#ctx0" brushRef="#br0" timeOffset="15946.5">18926 7466,'0'-25,"25"25,0 0,-25 25,0 0,0 0,0 0,0 24,-25-24,25 0,0 24,0-24,25 0,0 0</inkml:trace>
  <inkml:trace contextRef="#ctx0" brushRef="#br0" timeOffset="16394.16">20613 7392,'0'0,"0"-25,0 50,0 0,0-1,0 1,0 0,0 0,0 24,0-24,0 0,25 0,-25 0</inkml:trace>
  <inkml:trace contextRef="#ctx0" brushRef="#br0" timeOffset="18385.49">22622 4242,'-25'0,"25"24,-24-24,-1 25,0 0,25 0,-25 0,25 24,-25-24,25 25,25-26,-25 1,25 0,0-25,0 0,-1 0,26 0,-25-25,0 0,-1 1,1-1,-25 0,25 0,-50-24,25 24,-25 0,25 0,-24 0,-26 25,25 0,-24 0,24 25,-25 0,25 0,1 0,24-1,0 26,24-25,26 0,-25-25,24 24,-24 1,25-25,-25 25,24-25,-24 25,-25 0,25-25,-25 24,0 1,-25 0,25 0</inkml:trace>
  <inkml:trace contextRef="#ctx0" brushRef="#br0" timeOffset="18729.5">22994 4589,'0'0,"25"-25,-25 50,25-25,-25 25,25-1,-25 1,25-25,-25-25,24 1,-24-1,25 0,0 25,-25-25,25 25,0 0,-25 25,24 0,1 0,-25-1,25 26,-25-25</inkml:trace>
  <inkml:trace contextRef="#ctx0" brushRef="#br0" timeOffset="19914.58">22945 5358,'0'0,"0"-25,-25 50,0-25,0 25,0-1,1 1,-1 0,0 0,25 0,-25 24,0-24,25 0,25 24,-25-24,25-25,0 25,24-25,-24 25,25-50,-1 25,-24-25,0 25,0-25,0 25,0-24,-25-1,24 25,-24-25,-24 0,24 0,0 1,-25 24,25-25,-25 25,25-25,-25 25,0-25,0 0,1 25,24-24,-25 24,25-25,-25 25,0 0,0 0,1 0,-1 0,25 25,-25-25,0 24,0-24,1 25,24 0,-25-25</inkml:trace>
  <inkml:trace contextRef="#ctx0" brushRef="#br0" timeOffset="20929.59">22895 6300,'0'-24,"-25"48,25 26,0-25,0 24,0 1,0 0,-25-1,25 1,0-1,0 1,0 0,0-26,0 1,0 0</inkml:trace>
  <inkml:trace contextRef="#ctx0" brushRef="#br0" timeOffset="22586.56">22821 7491,'0'0,"0"-25,0 0,0 50,-25-25,0 25,0 0,25 0,-25-1,1 1,24 25,-25-25,25-1,25 1,-25 0,24 0,1-25,25 0,-25 0,24-25,1 25,-25-25,24 0,-24 1,0-1,-25-25,0 25,0 1,-25-1,0 0,0 0,1 25,-26 0,25 0,-24 0,24 25,0-25,25 25,0 0,0-1,25-24,0 25,-1 0,1-25,0 25,0 0,0-1,-25 1,24 0,-24 25,0-26,0 26,-24-25,24 0,0-1,24 1</inkml:trace>
  <inkml:trace contextRef="#ctx0" brushRef="#br0" timeOffset="22954.49">23242 7739,'0'25,"25"0,-25-1,0 1,0 0,25-50,-25 0,25 1,0-1,-25 0,24 25,-24-25,25 25,0 0,0 0,-25 25,25 0,-1 0,1 24,-25-24,25 0,-25 0</inkml:trace>
  <inkml:trace contextRef="#ctx0" brushRef="#br0" timeOffset="23410.47">22647 7293,'0'0,"25"0,24 0,1 24,0-24,49 0,0 0,0 0,50 0,0 0,-25 0</inkml:trace>
  <inkml:trace contextRef="#ctx0" brushRef="#br0" timeOffset="59889.8">11683 967,'-24'-24,"-1"48,25 1,0 25,0-25,0 24,0-24,0 25,0-26,0 1,0 0</inkml:trace>
  <inkml:trace contextRef="#ctx0" brushRef="#br0" timeOffset="60106.62">11411 1017,'0'0,"-25"0,25-25,-25 25,50-25,0 25,-1-24,51 24,-26-25,26 0,-1 25,-24-25,-1 25,1-25</inkml:trace>
  <inkml:trace contextRef="#ctx0" brushRef="#br0" timeOffset="60409.88">11832 1240,'25'-25,"0"25,0-24,-1-1,1 0,-25 0,25 0,-25 1,0-1,-25 25,25 25,-25-25,1 24,48 1</inkml:trace>
  <inkml:trace contextRef="#ctx0" brushRef="#br0" timeOffset="60961.37">12105 1116,'0'0,"0"25,0 0,0 0,0-1,0 1,0 0,25-25,0 25,-1-25,-24-25,50 25,-25-25,0 0,-1 25,1-49,0 24,0 0,-25 0,0 50,-25 0,25 0,25-25,-25 25,0-1,25-24,-1 25,-24-50,25 25,0-24,0 24,0-25,0 0,-25 0,24 25,1-25,-25 1,0 48,0 1,25 0,-25 0,25 0,0-25,-1 24,1-24,0-24,25 24</inkml:trace>
  <inkml:trace contextRef="#ctx0" brushRef="#br0" timeOffset="61185.83">12948 943,'0'0,"-24"-25,24 0,0 50,-25 0,25-1,0 1,0 25,0-1,0-24,0 25,25-25,-25-1,24 1,1-25,0 25,0-50</inkml:trace>
  <inkml:trace contextRef="#ctx0" brushRef="#br0" timeOffset="61553.55">13271 967,'0'-24,"0"48,0-73,0 24,0 50,0 24,0 1,0-25,-25 24,25 1,0 0,0-26,0 1,0 0,0 0,0-50,25 0,0 0,-25 1,24-1,-24 0,25 0,0 25,0 25,0-25,-1 25,1 0,0-1,0-24,-25 25,25-25,-50 25</inkml:trace>
  <inkml:trace contextRef="#ctx0" brushRef="#br0" timeOffset="61713.57">12973 1116,'0'0,"-74"-25,24 25,25-24,25-1,25 25,25-25,24 25,1-25,24 25,0-25,0 25</inkml:trace>
  <inkml:trace contextRef="#ctx0" brushRef="#br0" timeOffset="61938.57">13841 819,'0'0,"0"24,-24 26,24-25,0 24,-25-24,25 25,0-1,0 1,0-25,0 0,-25-1</inkml:trace>
  <inkml:trace contextRef="#ctx0" brushRef="#br0" timeOffset="62474.58">13717 1116,'0'0,"-24"0,24-25,24 25,-24-24,25 24,0 0,0 0,24-25,-24 25,25 0,-1-25,1 25,0 0,-26 0,1-25,0 25,-50 25,0-25,1 25,-1 0,0-1,0 1,0 0,25 0,0 0,25-1,0-48,0 24,0-25,-1 25,1-25,0 0,-25 0,25 25,0 0,-25 25,0 0,24-25,-24 25,25 0,0-25,0 0,0-25,24 0,-24 0,0 0</inkml:trace>
  <inkml:trace contextRef="#ctx0" brushRef="#br0" timeOffset="63113.86">14486 943,'25'-50,"-50"100,50-75,-25 50,0-1,-25 1,25 25,0-25,0-1,0 1,0 0,25-50,0 25,0-25,0 1,-1 24,1 0,25-25,-25 25,-1 25,1-1,-50 1,25 0,-24-25,-26 25,25 0,0-25,-24 24,24-24,0 0,25-24,25 24,0-25,24 25,-24-25,25 0,24 0,-24 1,24-1,1 0,-26 0,1-24,-25 24,-1 0,-24 0,-24 0,-1 25,0 25,0 0,25 0,0 0,0 24,0-24,0 0,25 24,-25-24,25 0,-25 0,25-25</inkml:trace>
  <inkml:trace contextRef="#ctx0" brushRef="#br0" timeOffset="63433.5">15156 1091,'0'0,"25"0,0-24,-1 24,1 0,0 0,0-25,0 25,-1 0,1-25,0 25,-50 0,0 0,1 0,-1 25,-25-25,25 25,1-1,-1 1,25 0,0 0,25-25,49 25,-24-50,49 25,-25-25</inkml:trace>
  <inkml:trace contextRef="#ctx0" brushRef="#br0" timeOffset="66449.57">1613 11509,'0'0,"24"-24,-48 24,24-25,-25 25,25 25,-25-25,0 24,25 1,0 0,0 0,25 0,-25-1,25 1,0 0,-1 0,1-25,25 0,-25-25,-1 0,26 0,-25-24,0-1,0-24,-25 24,24-24,-24 24,0 1,0 24,-24 0,24 50,0 0,0 24,-25 1,25 24,0-24,0 24,0-24,0-1,0-24,0 0,0 0,25-50,-1 0,-24 0,25 1,0-26,-25 25,25 0,0 1,-25 48,24-24,-24 25,25 0,-25 0,25 0,0-1,24-24,-24 0,25 0,-1 0,1-24,-25-1,24 0,1-25,-25 26,-25-1,25-25,-50 25,0 1,0 24,0 0,1 0,-1 24,-25 1,25 25,1-25,24 24,0-24,0 0,24 0,1-1,25-48,-25 24,-1-25,1 0,0-25,0 26,0-1,-1 0,-24 0,25 50,-25 0,0 0,0-1,25 1,0 0,0-25,24 0,-24-25,0 0,0 1,-1-1,-24 0,25-25,-25 26,0-1,-25 25,25-25,-24 25,48 25,1 0,0-1,0-24,0 25,-1 0,1 0,0 0,-25-1,25 1,-25 0,0 0,0 0,25-25,0 0,-1-25,1 0,0 0,25 0,-26-24,1 24,0-25,0 26,0-1,-50 0,25 0,-25 25,25 25,-50-25,26 50,-1-26,0 1,25 25,-25-25,25 24,0-24,25-25,-25 25,25-50,0 25,24-25,-24 0,0 1,0-26,-1 25,-24 0,25 1,-25 48,0 1,0 0,0 0,0 0,25-25,-25 24,25 1,0-25,-1 0,1-25</inkml:trace>
  <inkml:trace contextRef="#ctx0" brushRef="#br0" timeOffset="66658.55">3597 11286,'0'0,"0"-25,-25 25,0 25,25 0,-24 25,24-26,-25 26,50-25,-25 24,24-24,1-25,0 0,0 0,24-25,-24 1,25-1</inkml:trace>
  <inkml:trace contextRef="#ctx0" brushRef="#br0" timeOffset="66857.45">3919 11162,'0'-74,"0"49,0 124,-24-198,24 124,0 24,0 1,0 0,0-1,0 1,0-1,0-24,24 25,1-25</inkml:trace>
  <inkml:trace contextRef="#ctx0" brushRef="#br0" timeOffset="67002.39">3870 11286,'0'-25,"0"50,-25-50,25 1,25 24,0 0,-1-25,26 25,0 0,-25-25</inkml:trace>
  <inkml:trace contextRef="#ctx0" brushRef="#br0" timeOffset="67914.53">4217 11237,'0'0,"-25"24,1 1,24 0,0 0,24-25,1-25,0 25,-25-25,25 0,-50 1,0-1,0 25,1 0,-1 25,25-1,-25 1,25 25,0-25,0 24,25-24,-25 25,25-50,-1 24,1-24,0 0,25-24,-1-1,-24 0,25 0,-26-24,1 24,0 0,-25 0,25 0,-25 50,25-25,-25 25,24 0,-24 0,25-1,0-24,-25 25,25 0,-25 0,0 0,25-25,-25 24,24-24,1 0,0-24,0 24,24-25,-24-25,-25 25,25 1,-25-1,25 0,-25 0,0 50,0 0,-25 0,25-1,0 1,25 0,-25 0,25-25,-25-25,24 25,26-25,-25 0,0 1,24-1,-24 0,25 0,-25 0,-1 25,1 0,0 25,-25 0,0 0,-25 0,25-1,-25 1,1 0,-1-25,0 0</inkml:trace>
  <inkml:trace contextRef="#ctx0" brushRef="#br0" timeOffset="68057.56">4961 11038,'0'0,"0"-25,0 0,25 25,0 0,0 0</inkml:trace>
  <inkml:trace contextRef="#ctx0" brushRef="#br0" timeOffset="68504.6">5557 10914,'0'25,"-25"0,25 24,0 1,-25-1,25 1,0 25,0-26,0 1,0-25,-25 24,25-24,25 0,-50-50,25-25,0 26,0-1,0 0,0 0,0 0,0 1,0-1,25 25,0 0,0 0,-1 0,1 0,0 0,0 25,0-1,-1 1,-24 0,25-25,-25 25,0 0,0-1,0 1</inkml:trace>
  <inkml:trace contextRef="#ctx0" brushRef="#br0" timeOffset="68648">5805 10988,'0'0,"0"-24</inkml:trace>
  <inkml:trace contextRef="#ctx0" brushRef="#br0" timeOffset="68914.45">6053 11112,'0'0,"-25"0,0 25,0-25,25 25,-25 25,1-25,24-1,-25 26,25-25,25 0,-25-1,24-24,26 0,0 0,-1-24,1-1</inkml:trace>
  <inkml:trace contextRef="#ctx0" brushRef="#br0" timeOffset="69784.36">2109 12204,'0'0,"0"-25,-25 25,25-25,-25 50,25 0,0 25,0-1,0 1,0-1,0 1,0 0,0-1,0 1,0-25</inkml:trace>
  <inkml:trace contextRef="#ctx0" brushRef="#br0" timeOffset="70648.73">2010 12452,'24'-50,"-48"100,73-100,-24 26,0 24,0 0,24 0,1 0,-1 0,1-25,0 25,-26-25,26 25,-25-25,-50 25,0 25,0-25,1 25,-1-25,25 25,-25-1,0 1,50 0,-25 0,25 0,0-25,-25-25,24 25,26-25,-25 0,0 0,-1 25,-24-24,25-1,0 25,-25 25,0-1,25-24,-25 25,0 0,25-25,-1 25,1-25,0-25,0 25,0-25,-1 0,1 1,-25-1,25-25,-25 25,25 1,-25-1,0 0,0 0,0 50,0 0,0 0,0 24,0-24,-25 25,25-1,0-24,25 0,-25 0,0-1,25-48,-1-1,1 0,0 0,0 0,0 1,0 24,-1 0,1 0,0 24,-50 1,0 0,1-25,-1 25,0 0,0-25,0 24,0-48</inkml:trace>
  <inkml:trace contextRef="#ctx0" brushRef="#br0" timeOffset="71010.56">2977 12427,'74'0,"-148"0,173 0,-74 0,25 0,-26-25,1 25,25-24,-25 24,-1-25,1 0,0 0,0 0,-25 1,0-1,-25-25,25 25,0 0,-25 25,25-24,-25 24,1 24,24 1,0 0,0 25,0-25,0 24,24 1,-24-25,25-1,-25 1,0 0,25 0,0-25,0 0,-1 0</inkml:trace>
  <inkml:trace contextRef="#ctx0" brushRef="#br0" timeOffset="71346.57">3547 12328,'0'0,"25"25,0-25,0 0,0-25,-1 25,1-25,0 25,-25-25,25 25,0-24,-25-1,-25 25,0-25,0 50,0-25,-24 25,24-1,0 1,25 25,0-25,0-1,25 1,25-25,-1 25,1-25,24-25,-24 0</inkml:trace>
  <inkml:trace contextRef="#ctx0" brushRef="#br0" timeOffset="72922.03">6673 11807,'0'0,"0"-25,0 50,-25 0,0 0,25-1,-25 1,25 25,25-25,-25-1,25 1,0 0,0-25,24 25,1-50,-1 25,1-25,0 0,-1 1,-24-26,25 0,-26 1,-24 24,0-25,0 1,-24 24,-1 0,-25 25,1 0,24 25,-25 0,25 0,1-1,24 1,0 0,0 0,24-25,1 25,25-25,-1 0,-24 0,25 24,-25-24,-1 0,1 25,0 0,-25 0,25 0,-25-1,-25 1,50 0,-25 0,0 0,0-1,25-24,0 0,-1-24,1 24,0-50,0 25,-25 0,25-24,-1 24,-24 0,25 0,-25 1,0-1,25 25,-25 25,25-1,-25 1,25 0,-25 0,0 0,0-1,0-48,24-1,-24 0,25 0,-25 0,25 25,-25-24,25 24,0 24,-25 1,0 0,0 0,0 0,24-1,1-24,25 0,-25 0,24-24,26-26</inkml:trace>
  <inkml:trace contextRef="#ctx0" brushRef="#br0" timeOffset="74033.55">8707 11708,'0'-25,"-25"25,0 25,25 0,0-1,0 1,0 0,0 0,0 0,0-1,25 1,-25 0,0 0,25 0,0-1,-50 1,0-50,0 25,0 0,1 0,-1-24,0 24,0-25,0 25,25-25,-24 0</inkml:trace>
  <inkml:trace contextRef="#ctx0" brushRef="#br0" timeOffset="74297.05">8459 11609,'-25'24,"50"-48,24 24,26 0,-1-25,1 25,-1-25,-24 25,-1-25,1 25,-25 0,-1 0</inkml:trace>
  <inkml:trace contextRef="#ctx0" brushRef="#br0" timeOffset="74792.64">9649 11609,'0'0,"0"-25,0 50,0-1,0 1,0 25,0-1,0-24,25 25,-25-25,0 24,0-24,0 0,0 0,0-1</inkml:trace>
  <inkml:trace contextRef="#ctx0" brushRef="#br0" timeOffset="75090.25">9848 11683,'0'0,"-25"25,0-25,25 25,-25-1,1-24,-1 25,0-25,25 25,-25-25,25 25,25-25,-25 25,25-25,24 0,-24 24,25-24,-25 25,24-25,-24 25,25-25</inkml:trace>
  <inkml:trace contextRef="#ctx0" brushRef="#br0" timeOffset="76233.53">10890 11584,'0'0,"-25"0,25-25,-25 25,0-25,0 25,1 0,-1 0,0 25,0 25,0-26,1 26,-1 0,25-26,-25 26,50 0,-25-26,25 1,-1 0,1-50,0 25,25-25,-26 1,26-26,-25 25,0-24,-25-1,24 0,-48 26,24-1,-25 0,0 0,0 25,-24 25,24-25,0 25,25 0,25-25,-25 24,25-24,-1 0,26 0,-25 0,0 25,24-25,-24 25,0-25,0 25,-1 0,1-1,-25 1,25 0,-25 0,0 0,25-1,-25 1,25-25,-1-25,1 1,0-1,-25-25,25 25,-25 1,25-26,-25 25,0 0,0 50,0 0,0 0,0 0,0-1,0 1,0 0,0 0,24-25,1-25,0 0,-25 0,25 1,0-1,0 0,-1 0,1 0,-25 50,25-25,-25 25,25 0,-25 0,25-1,-25 1,0 0,24 0,1 0,-25-50,25 25,0 0</inkml:trace>
  <inkml:trace contextRef="#ctx0" brushRef="#br0" timeOffset="76442.62">11758 11584,'0'-50,"0"100,0-75,0 50,0 0,0 24,0 1,0-25,0-1,0 26,0-25,0 0,0-1,-25-24</inkml:trace>
  <inkml:trace contextRef="#ctx0" brushRef="#br0" timeOffset="76609.57">11659 11757,'-25'-49,"50"98,-25-123,24 74,26-25,-25 25,24 0,-24-25,25 25,-1-24,-24-1,0 25</inkml:trace>
  <inkml:trace contextRef="#ctx0" brushRef="#br0" timeOffset="76746.57">12055 11485,'0'0,"-24"24,24 1,-25 25,25-1,0 1,-25 0,25-1,-25 1</inkml:trace>
  <inkml:trace contextRef="#ctx0" brushRef="#br0" timeOffset="79377.57">10195 11584,'0'0,"0"25,0-1,0 26,0-25,0 24,0-24,0 25,25-25,-25-1,0 26,0-25,0 0,0 24,25-24,-25 0,0 0,0-1,24 1,-24 0,0 0,0 0,0 0,0-1,0 1,0 0,0 0,0 0,0-1,0 1,0 0,0 0,0 0,0-1,0 1,0 0,0 0,0 0,0-1,0 1,0 0,0 0,0 0,0-1,0 1,0 0,0 25,0-26,0 1,0 0,0 0,0 0,0 24,0-24,0 0,0 0,0 24,0-24,-24 0,24 0,0 24,0-24,0 0,0 0,0 0,0-1,0 1,0 0,0 0,0 0,0-1,-25 1,25 0,0 0,0 0,0-1,0 1,0 0,0 0,0 0,0-1,0 1,0 0,0 0,0 0,0-1,0 1,0 0,0 0,0 0,0-1,0 1,0 0,0 0,0 0,0-1,0 1,0 0,0 25,0-26,0 1,0 0,0 25,0-25,0 24,0-24,25 25,-25-26,0 1,0 25,0-25,0-1,0 26,0-25,0 0,0-1,0 1,0 25,0-25,0-1,0 1,24 0,-24 0,0 0,0-1,0 1,0 0,0 0,0 0,0-1,0 1,0 25,0-25,0-1,25 1,-25 0,0 0,0 0,0 0,0-1,0 1,0 0,0 0,0 0,0-1,0 1,0 0,0 0,25 0,-25-1,0 1,0 0,0 0,0 0,0-1,0 1,0 0,0 0,25 0,-25-1,0 1,0 0,0 0,0 0,0 24,0-24,0 0,0 0,0-1,0 1,0 0,0 0,0 0,0-1,0 1,0 0,0 25,0-25,0-1,0 1,0 0,0 25,25-26,-25 1,0 0,0 25,0-26,0 1,0 0,0 0,0 0,0-1,0 1,0 25,0-25,0-1,0 1,0 0,0 0,25 0,-25-1,0 1,0 0,0-50,0 0</inkml:trace>
  <inkml:trace contextRef="#ctx0" brushRef="#br0" timeOffset="80232.53">7343 12650,'-25'0,"0"-24,25 48,-25-24,0 25,1 25,24-25,0-1,24 26,-24-25,25 0,-25-1,25 1,0-25,0 0,-1 0,1-25,0 1,0-1,0 0,-1-25,1 26,-25-26,0 25,0 0,-25 1,1-1,24 0,-25 25,0 0,0 0,0 25,1 0</inkml:trace>
  <inkml:trace contextRef="#ctx0" brushRef="#br0" timeOffset="80712.52">8533 12675,'-25'0,"25"-25,-24 50,-1 0,0-25,0 25,25 0,-25-1,25 1,25 0,-25 0,0 0,25-1,0-24,-25 25,25-50,-1 25,-24-24,25 24,-25-25,25 0,0 0,-25 0,0-24,-25 24,0 0,25 0,-25 1,1-1,-1 25,0 25</inkml:trace>
  <inkml:trace contextRef="#ctx0" brushRef="#br0" timeOffset="81186.59">9327 12601,'0'25,"0"-1,25 1,-25 0,0 0,0 0,25 24,-1-24,1 0,0 0,0-25,0-25,-1 25,1 0,0-25,0 0,-25 0,25 1,-25-1,0 0,-25 0,25 0,-50 1,25-1,1 25,-26-25,25 25,-24 0,24 0,0 25,-25-25</inkml:trace>
  <inkml:trace contextRef="#ctx0" brushRef="#br0" timeOffset="82009.61">7392 13419,'0'-24,"-25"24,25 24,-24-24,-1 25,0 0,25 0,-25 0,50 24,-25-24,25 0,0 0,-1-1,1-24,25 0,-25-24,24 24,-24-25,0 0,24 0,-24-24,-25 24,0 0,0-25,-25 26,1-1,-1 25,0-25,0 50,0-25,1 0</inkml:trace>
  <inkml:trace contextRef="#ctx0" brushRef="#br0" timeOffset="82480.13">8508 13419,'-24'25,"-1"0,0-25,25 25,-25 0,0-1,25 1,0 0,25 0,0-25,0 25,24-25,-24-25,25 25,-25 0,-1-25,1 25,0-25,-25 0,0 1,-25-1,0 0,1 0,-1 0,0 25,-25-24,26 24,-1 24</inkml:trace>
  <inkml:trace contextRef="#ctx0" brushRef="#br0" timeOffset="82818.53">9525 13295,'0'25,"0"0,0 0,0 0,0 24,0-24,0 25,0-26,0 26,0-25,0 0</inkml:trace>
  <inkml:trace contextRef="#ctx0" brushRef="#br0" timeOffset="83672.48">7417 14163,'0'0,"-25"0,25 25,0 0,0 0,0 0,25-1,-25 1,25-25,0 0,-1 0,1-25,0 25,0-24,0-1,-25-25,0 25,0 1,0-1,-25 0,0 0,-25 25,26 0,-1 25,0-25,0 0,25 25</inkml:trace>
  <inkml:trace contextRef="#ctx0" brushRef="#br0" timeOffset="84042.62">8459 14064,'0'-25,"-25"25,25 25,0 0,0 0,0 0,0 24,0-24,25 25,-25-26,0 1,25 25,-25-25</inkml:trace>
  <inkml:trace contextRef="#ctx0" brushRef="#br0" timeOffset="84569.57">9377 14089,'-25'25,"0"-25,25 25,0-1,25 1,-25 0,0 0,25-25,-25 25,24-25,1 24,0-24,0-24,0 24,-1 0,1-25,0 25,0-25,-25 0,25 0,-50 1,25-1,-25 0,0 25,0-25,1 0,-1 25,-25-24,25 24,-24 0,24 24</inkml:trace>
  <inkml:trace contextRef="#ctx0" brushRef="#br0" timeOffset="85313.92">7615 15056,'0'0,"0"-24,-24 24,24-25,0 0,0 50,-25 0,25-1,0 1,0 0,25 0,-25 0,24-25,1 24,0-24,0-24,0 24,-1-25,1 0,0 0,0 0,-25 1,0-26,0 25,-25 0,0 1,0-1,1 0,-26 25,25 0,-24 0,-1 25,25 0,0-1,1 1</inkml:trace>
  <inkml:trace contextRef="#ctx0" brushRef="#br0" timeOffset="85689.56">8508 14808,'-24'-24,"-1"24,25 24,0 1,0 0,0 0,0 24,25-24,-25 25,0-25,0 24,0-24,0 0</inkml:trace>
  <inkml:trace contextRef="#ctx0" brushRef="#br0" timeOffset="86169.56">9501 14784,'24'-25,"-24"50,0-1,0 1,0 0,0 25,0-1,0-24,25 25,-25-26,0 1,0 0</inkml:trace>
  <inkml:trace contextRef="#ctx0" brushRef="#br0" timeOffset="87026.52">7615 15503,'0'0,"-24"0,24 25,-25-25,25 25,0-1,0 1,0 25,0-25,0-1,0 1,0 0,0 0,0 0,0-1,25-24</inkml:trace>
  <inkml:trace contextRef="#ctx0" brushRef="#br0" timeOffset="87552.53">8434 15627,'-25'0,"0"0,1 25,-1 0,25-1,-25 1,50 0,-25 0,25-25,-25 25,24-25,1 0,0 0,0-25,0 25,-1-25,1 0,0 25,-25-25,25 1,-25-1,0 0,-25 0,25 0,-25 25,0 0,1 0,-1 25</inkml:trace>
  <inkml:trace contextRef="#ctx0" brushRef="#br0" timeOffset="87994.55">9377 15577,'0'0,"24"0,-24-24,0 48,0 1,0 0,0 0,0 0,0-1,0 1,25-25,0 25,0-25,0 0,-1-25,1 25,0 0,-25-25,0 1,25 24,-50-50,0 25,0 0,1 1,-26 24,25 0,0 0,1 0,-26 24</inkml:trace>
  <inkml:trace contextRef="#ctx0" brushRef="#br0" timeOffset="88626.03">7715 16123,'0'0,"24"-25,-24 0,25 25,-25-24,0 48,0 1,0 0,0 0,-25 0,25 24,0-24,0 25,0-1,0-24,0 0,0 25,25-26,-25 1,25 0</inkml:trace>
  <inkml:trace contextRef="#ctx0" brushRef="#br0" timeOffset="89162.15">8508 16247,'-24'0,"-1"0,0 25,25 0,-25-25,25 24,0 1,0 0,25 0,0 0,0-25,-1 25,1-25,25-25,-25 25,24 0,-24-25,0 0,-25 0,25 0,-25 1,0-26,-25 25,25 0,-25 25,-25-24,26 24,-1 0,0 0,25 24,-25-24,0 25</inkml:trace>
  <inkml:trace contextRef="#ctx0" brushRef="#br0" timeOffset="89625.52">9674 16247,'0'0,"-25"0,1-25,24 50,0 0,0 0,0-1,0 26,0 0,-25-1,25-24,0 25,-25-25,25-1</inkml:trace>
  <inkml:trace contextRef="#ctx0" brushRef="#br0" timeOffset="90145.87">7739 16892,'0'-25,"25"25,-25-25,25 50,-25 0,0 0,0 0,0-1,0 26,25-25,-25 0,0-1,25 1</inkml:trace>
  <inkml:trace contextRef="#ctx0" brushRef="#br0" timeOffset="90570.11">8583 16793,'0'-25,"0"50,0 0,25-1,-25 26,0-25,0 0,24 24,-24-24,0 0,25-25</inkml:trace>
  <inkml:trace contextRef="#ctx0" brushRef="#br0" timeOffset="91137.65">9476 16842,'0'0,"-25"25,0 0,25 0,0 0,-25-25,25 24,25 1,-25 0,25 0,0 0,0-50,-1 25,1-25,0 25,0 0,0-25,-25 0,24 25,-24-24,0-1,-24 0,-1 0,0 0,0 25,0-24,-24 24,24 24,0-24,0 0,-24 0,24 25</inkml:trace>
  <inkml:trace contextRef="#ctx0" brushRef="#br0" timeOffset="91673.57">8012 17388,'0'0,"-25"0,25 25,0 0,0 24,-24-24,24 25,0-1,0 1,0-25,0 24,0-24,24 0</inkml:trace>
  <inkml:trace contextRef="#ctx0" brushRef="#br0" timeOffset="92129.95">8806 17438,'25'0,"-25"24,25-24,-25 25,0 25,0-25,0 24,0 1,0 0,24-26,-24 26,0-25</inkml:trace>
  <inkml:trace contextRef="#ctx0" brushRef="#br0" timeOffset="92649.77">9600 17413,'0'0,"0"-25,0 50,-25 0,25-1,0 1,0 25,0 0,0-26,0 1,0 0</inkml:trace>
  <inkml:trace contextRef="#ctx0" brushRef="#br0" timeOffset="98512.55">11336 12402,'-25'0,"25"25,-25-25,1 25,-1-25,25 25,-25-25,25 25,0-1,0 1,0 0,0 0,25 0,-25-1,25-24,-25 25,24-25,1 25,0-25,0-25,0 25,0 0,-1-25,1 25,0-24,0-1,0 0,-25 0,0 0,0 1,-25-1,0 0,0 0,0 0,1 25,-1 0,0 0,0-24,0 24,0 24,1-24,-1 0,0 25,0-25,0 25,1 0</inkml:trace>
  <inkml:trace contextRef="#ctx0" brushRef="#br0" timeOffset="99800.59">11286 15404,'0'0,"0"25,-24-1,48 1,-24 0,0 25,0-26,0 1,0 0,0 0,0 0,0-1,0 1</inkml:trace>
  <inkml:trace contextRef="#ctx0" brushRef="#br0" timeOffset="102698.56">11336 13271,'-25'0,"0"0,25 24,0 1,-24-25,24 25,0 0,0 0,0-1,0 1,0 0,24-25,-24 25,25-25,0 0,0 0,0 0,0-25,-1 25,1-25,0 25,-25-25,25 25,-25-24,25-1,-25 0,-25 0,25 0,-25 1,25-1,-25 25,0-25,1 0,-1 25,0 0,0 0,0 25,0-25,1 25,-1 0,0-1</inkml:trace>
  <inkml:trace contextRef="#ctx0" brushRef="#br0" timeOffset="104120.56">11187 16148,'0'0,"0"-25,0 0,0 0,-25 50,1 0,24 0,0 0,0-1,0 26,0-25,24 0,-24-1,25 1,0 0,0-25,0 0,-1 0,1 0,0 0,0-25,0 25,-25-25,0 1,-25 24,25-25,0 0,-25 0,25 0,-25 1,0-1,1 25,24-25,-25 25,0-25,0 25,0 0,25 25,-24-25,-1 25,25 0,0-1</inkml:trace>
  <inkml:trace contextRef="#ctx0" brushRef="#br0" timeOffset="106232.16">11311 13915,'0'25,"0"0,0 0,0 0,0-1,0 1,0 0,25 0,-25 0,0-1,0 1</inkml:trace>
  <inkml:trace contextRef="#ctx0" brushRef="#br0" timeOffset="107440.75">11162 16818,'0'-25,"0"50,0-1,0 1,0 0,0 0,0 0,0-1,0 1,0 0,0 0,0 0,0-1</inkml:trace>
  <inkml:trace contextRef="#ctx0" brushRef="#br0" timeOffset="108986.58">11262 14511,'0'-25,"0"50,0 0,0-1,0 1,0 0,0 0,24 24,-24-24,0 0,0 0,0 0,0-1,0 1,0 0</inkml:trace>
  <inkml:trace contextRef="#ctx0" brushRef="#br0" timeOffset="110834.6">11187 17388,'0'25,"-25"-25,1 25,24-1,-25 1,25 0,25 0,-1 0,1 0,0-1,0-24,0 25,-1-25,1-25,0 25,0-24,0 24,-25-25,25 0,-1 0,-24 0,0 0,-24 25,24-24,0-1,-25 25,25-25,-25 0,0 0,0 25,25-24,-25 24,1 0,-1 0,0 0,0 0,25 24,-25-24,1 0,-1 0</inkml:trace>
  <inkml:trace contextRef="#ctx0" brushRef="#br0" timeOffset="111482.58">10443 17140,'25'25,"0"0,-25-1,0 26,25-25,-25 0,0 24,0-24,0 25,0-26,0 26,0-25,0 0,0 24,24-49,-48 25</inkml:trace>
  <inkml:trace contextRef="#ctx0" brushRef="#br0" timeOffset="114186.59">14337 11212,'0'0,"0"-25,0 0,0 0,-24 0,24 1,0-1,0 0,-25 25,0 0,25 25,-25-25,0 49,25 1,-24-25,24 25,24-1,-24-24,25 0,0 0,0-1,24-24,-24-24,25-1,-1 0,-24 0,0-24,25-1,-25 0,-25 1,24-1,-24 0,25 26,-25-1,0 0,-25 25,25 25,0 24,0 1,0 0,0-1,0-24,0 25,0-1,0-24,25-25,-25-25,25 25,0-49,-25 24,25 0,-1 0,1 0,-25 1,25 24,0 0,-25 24,25 1,-1 0,1 0,0 0,25-25,-1 25,-24-25,25-25,-1 25,1 0,-1-25,-24 0,0 0,0 0,0 1,-1-1,-48 25,-1-25,25 0,-25 25,0 0,0 25,1-25,-1 25,0 0,0-1,25 1,-25 0,50 0,-25 0,25-25,0 0,0-25,-1 25,1-25,0 0,0 0,-25 50,0 0,0 0,25 0,-1-25,-24 25,25-1,0-24,0 0,0-24,-1 24,1-25,0 0,0 25,0-25,-1 0,-24 0,25 1,-25-1,-25 25,50 0,-25 25,25-25,-25 24,25-24,-25 25,25 0,-25 0,0 0,25 0,-25-1,24 1,1 0,25-25,-25-25,-1 25,26 0,-25-25,24 1,-24-1,25-25,-25 25,-1 0,-24 1,25 24,-25-25,-25 0,1 25,-1 0,-25 25,25-25,1 25,-1-1,25 26,-25-25,0 0,50 0,-25-1,25-24,0 0,-1 0,1-24,0-1,0 25,-25-25,25 0,-1 0,-24 0,0 50,0 0,0 0,0 0,25 0,-25-1,25-24,-25 25,25-50,0 25</inkml:trace>
  <inkml:trace contextRef="#ctx0" brushRef="#br0" timeOffset="114616.5">16421 11088,'-50'-25,"100"50,-100-25,26 24,24 1,-25 0,25 0,25 25,-25-26,24-24,-24 25,25-25,25-25,-25 1,24 24,-24-25,25-25,-26 25,1-24,0 24,0 0,-25-25,0 26,0-1,0 0,0 0,0 50,-25 0,25 0,0 24,0 1,0-1,0 1,0 0,0-25,0 24,25-24</inkml:trace>
  <inkml:trace contextRef="#ctx0" brushRef="#br0" timeOffset="114746.18">16644 11162,'149'-149</inkml:trace>
  <inkml:trace contextRef="#ctx0" brushRef="#br0" timeOffset="115714.83">16917 11311,'25'0,"-25"-25,25 25,0-25,-1 1,1-1,0 0,0 0,-25 0,0 0,0 1,-25-1,0 0,0 0,1 50,-1 0,25 0,0-1,0 26,0-25,25 25,-25-26,24 1,1 0,0-25,25 0,-26 0,26-25,-25 25,24-25,-24 1,0-1,0 0,-25 0,25 0,-25 0,24 25,-24-24,25 24,-25-25,25 50,0-25,0 24,-1 1,-24 0,0 0,25 0,-25 0,25-1,0-24,0 0,-1 0,1-24,25 24,-25-25,0 0,-1 0,1-25,0 50,-25-24,0 48,0 1,0 0,25 0,0-25,-1 0,1-25</inkml:trace>
  <inkml:trace contextRef="#ctx0" brushRef="#br0" timeOffset="115833.73">17959 10939,'0'0</inkml:trace>
  <inkml:trace contextRef="#ctx0" brushRef="#br0" timeOffset="116241.72">17984 11162,'25'25,"-50"-224,25 373,49-199,-24 0,0 1,0-1,24 0,-24 0,-25 0,25 1,-25-1,-25 50,50-1,0 1,-25 0,25 0,-1-25,-24 25,25-1,-25 1,0 0,-25 0,1 0,-1-25,0 25,0-50,50 25,-25-25</inkml:trace>
  <inkml:trace contextRef="#ctx0" brushRef="#br0" timeOffset="116672.53">18455 10840,'50'-50,"-100"100,100-75,-50 50,0 24,0-24,0 25,0-1,0 1,0-1,0-24,0 25,0-25,0 0,24-25,-24-25,0 0,25 0,-25 0,0 0,25 1,0-1,0 25,-1-25,1 50,0-25,-25 25,0-1,0 1,0 25,0-25,0 0</inkml:trace>
  <inkml:trace contextRef="#ctx0" brushRef="#br0" timeOffset="116818.68">18802 10864,'0'-24,"0"48,0-24,25 0</inkml:trace>
  <inkml:trace contextRef="#ctx0" brushRef="#br0" timeOffset="117050.71">19026 10939,'-25'25,"50"-50,-75 74,25-49,0 50,1-25,-1 0,0 24,0-24,50 0,-25 25,25-50,0 24,24-24,26-24,-26-1,50 0</inkml:trace>
  <inkml:trace contextRef="#ctx0" brushRef="#br0" timeOffset="119064.67">20142 10864,'0'0,"-50"0,25 0,50 0,0 0,0-24,24 24,-24 0,0 0,0-25,0 25,-1-25,1 25,-25-25,-25 25,1 25,-1-25,0 25,0-25,0 25,1-1,24 1,24 0,-24 0,50 0,-25-25,49 24,-24-24,24-24,-24 24,24-25,-24 25,-25-25,-1 0,1 25,0-25,-50 1,0 24,1 0,-1 0,0 24,0 1,0 0,25 0,25-25,0 0,0-25,0 25,-1-25,1 25,0 0,-25 25,-25 0,25 0,-25-1,25 26,-24-25,-1 24,25 1,-25 0,25-25,0-1,0 1,25 0,-25-50,25 25,-1-25,1 1,25-26,-25 0,-1 1,1-1,0 0,0 1,-25 24,25 0,-25 0,0 1,0 48,-25 1,25 0,0 0,0 0,0-1,0 1,25 0,0-50,-1 0,26 25,-25-24,0-26,-1 25,1 25,0-25,0 1,0 48,-25 1,0 0,0 0,24-25,1 25,0-25,25 0,-26 0,26-25,0 25,-1-25,-24 25,25-25,-26 0,-24 1,25 24,-50-25,1 25,-1 25,-25-25,25 24,1-24,-26 25,25 0,0 0,1 0,48-25,1 0,0-25,0 25,0-25,-1 25,26 0,-25-25,0 25,-25-25,24 25,1 0,-25 25,-25-25,50 25,-25 0,25 0,0-25,0 0,-1-25,1 25,0-25,0 0,0 25,-1-49,1 24,0 0,0-25,0 26,-25-1,24 0,-24 0,-24 25,-1 25,0 0,25 24,-25-24,0 25,1-25,24 24,-25 1,25-25,-25-1,25 1,25-25,-25-25,25 25,-25-24,24-1,1 0,-25 0,25 0,0 25,0-24,-1 24,1 0,0 0,0 0,0 0,0 24,-1 1,1 0,-25 0</inkml:trace>
  <inkml:trace contextRef="#ctx0" brushRef="#br0" timeOffset="119192.08">22275 10716,'0'0</inkml:trace>
  <inkml:trace contextRef="#ctx0" brushRef="#br0" timeOffset="119753.58">22374 10790,'-49'99,"98"-198,-123 223,49-124,25 25,-25 0,50-1,0-48,0 24,-1-25,1 25,-25-25,25 0,-25 0,0 1,25-1,0 25,-25-25,24 25,1-25,0 25,0 0,0-25,24 50,-24-25,0 25,0 0,-1 0,-24-1,0 1,0 0,0-50,25 0,0 1,0-1,0 25,-1-25,1 25,0 25,0-25,0 25,-1-1,1-24</inkml:trace>
  <inkml:trace contextRef="#ctx0" brushRef="#br0" timeOffset="119889.23">23416 10840,'-25'-25</inkml:trace>
  <inkml:trace contextRef="#ctx0" brushRef="#br0" timeOffset="121586.56">15404 12923,'0'0,"-25"0,25 25,-25 0,25 24,0-24,0 25,0-1,0-24,0 25,0 0,25-1,-25 1,0-1,25 1,-25-25,0 24,25-24,-25 25,0-25,0-1,25 26,-25-25,0 0,0-1,0 1,24 0,-24 0,0 0,0-1,0 1,0 0,0 0,0 0,25-25,-25 24,0 1,0 0,0 0,0 0,0-1,25-24,-25 25,0 0,0 0,0 0,0-1,0 1,0 0,0 0,-25 0,25 0,0-1,0 1,0 0,0 0,0 0,0 24,0-24,0 0,0 0,0-1,0 26,0-25,0 0,0-1,0 1,-25 0,25 0,0 0,25-1,-25 1,-25 0,50-25,-25 25,0 0,0-1,0 1,0 0,0 0,0 0,0-1,0 1,0 0,0 0,0-50,-25 25</inkml:trace>
  <inkml:trace contextRef="#ctx0" brushRef="#br0" timeOffset="122586.7">15503 13022,'0'-24,"25"24,-25-25,25 25,0-25,-1 25,26-25,0 25,24 0,1-25,24 25,0 0,0 0,0 0,25 0,-24 0,-1-24,25 24,-25 0,25-25,0 25,0 0,0-25,25 25,-25 0,25-25,-25 25,0 0,0 0,0 0,0-25,0 25,-25 0,0 0,1 0,-26 0,25 0,1 0,24 0,-25 0,25 0,0 0,-25 0,25-24,-25 24,1 0,-1 0,0-25,0 25,0 0,1 0,-1 0,25 0,-25 0,0 25,1-25,-1 0,0 0,0 0</inkml:trace>
  <inkml:trace contextRef="#ctx0" brushRef="#br0" timeOffset="123633.6">21481 12675,'0'0,"75"0,-1-25,-24 25,24 0,-24 0,-1 0,-24 0,25 0,-26 0,1 0,0 25,-25 0,0 0,0 0,0-1,0 1,-25 25,25-25,0 49,0-24,0 24,25-24,-25 24,0 1,0-1,0 0,0-24,0 24,25-24,-25 0,0 24,25-24,-25-1,0 1,0 24,0-24,0 24,0-24,25 24,-25-24,0 24,24 1,-24-1,25 1,-25-26,0 26,0-26,-25 1,25-1</inkml:trace>
  <inkml:trace contextRef="#ctx0" brushRef="#br0" timeOffset="125450.53">15602 15379,'-24'25,"-1"-25,0 0,0 0,0-25,1 25,-1 0,0 0,50 0,0 0,-1 0,1 0,25 0,-1 0,26-25,-1 25,26 0,24-25,0 25,24 0,1-25,0 25,0 0,25 0,-1-24,26 24,-26 0,1 0,-25 0,24 0,-24 0,-25 0,25-25,-25 25,-25 0,25 0,-25 0,-24 0,24 0,-24 0,24 0,-25 0,1 0,-1 0,0 0,1 0,24 0,-25 0,1 0,-1 0,1 0,-1 0,1 0,-1 0,0-25,1 25,-1 0,1 0,-1 0,-24 0,24-25,-24 25,-1 0,1 0,-1 0,1 0,0 0,-25 0,24 0,-24 0,25 0,-26 0,1 0,25 0,-25 0,24 0,-24-25,25 25,-26 0,1 0,0 0,25 0,-26 0,1 0,0 0,0 0,0 0,-1 0,1 0,-25-24,25 24,0 0,0 0,-1 0,1-25,0 25,0 0,0 0,-1 0,1 0,0-25,0 25,0 0,-25-25,24 25,1 0,-25-25,25 25,0-24,0 24,0-25,-1 25,-24-25,25 25,-25-25,0 0,-25 1,25-1,0 0,0 0,-24 25,24-25,0 1,0-1,0 0,0 0</inkml:trace>
  <inkml:trace contextRef="#ctx0" brushRef="#br0" timeOffset="126873.43">15478 14213,'25'0,"0"0,0 0,24 0,-24 0,25-25,0 25,-1 25,26-50,-1 50,0-50,26 25,-1 0,0 0,25 0,0 0,0-25,25 25,25 0,-26 0,26-24,-25 24,24 0,-24 0,0 0,0 0,-25-25,0 25,-25 0,0 0,1 0,-1-25,0 25,-24 0,-1 0,25 0,-24 0,-1 0,25 0,-24 0,24 0,-25 0,1-25,-1 25,25 0,-24 0,-1 0,1 0,-1 0,0 0,-24 0,24 0,1 0,-1 0,-24 0,24 0,1 0,-26 0,26 0,-26 0,26 0,-26 0,1 0,0 0,-1 0,1 0,-1-25,1 25,24 0,-49 0,25 0,-1 0,1 0,-25 0,24 0,-24 0,25 0,-25 0,-1 0,26 0,-25 0,24 0,-24-24,0 24,0 0,0 0,-1 0,1 0,0 0,0 0,0-25,0 25,-1 0,1 0,0 0,0 0,-25-25</inkml:trace>
  <inkml:trace contextRef="#ctx0" brushRef="#br0" timeOffset="128312.71">16719 12799,'0'0,"0"25,0 0,-25-25,25 25,0-1,-25 26,25-25,0 24,0-24,0 25,0-25,-25 24,25 1,0 0,0-1,0-24,0 25,0-1,0 1,0-1,0 1,0 0,0-26,0 26,0 0,0-1,0 1,0-1,25 1,-25 0,0-1,25 1,-25-1,0 1,0 0,25-1,-25 1,0 0,0-26,0 26,0 0,0-26,0 26,0-25,0 24,0-24,0 25,0-25,0-1,0 1,0 0,0 0,0 0,0-1,0 1,0 0,0 0,0 0,0-1,0 1,0 0,0 0,0 0,0-1,0 1,0 0,0 0,0 0,0-1,0 1,0 0,25-25,-25 25,-25-25</inkml:trace>
  <inkml:trace contextRef="#ctx0" brushRef="#br0" timeOffset="129400.6">18331 12750,'-25'24,"25"1,-25 0,25 25,0-1,25 1,-25-1,0 26,0-26,0 26,25-25,-25 24,0-24,0-1,25 26,-25-26,0 1,0-1,0 26,0-26,0 1,0 0,0-1,0 1,0-1,0 1,0 0,25-26,-25 26,0 0,0-1,0 1,0-25,0 24,24 1,-24 0,0-1,0-24,0 25,0-1,0-24,0 25,0-26,-24 1,24 25,0-25,0-1,0 1,0 25,0-25,0-1,0 1,0 0,0 0,0 0,0-1,0 1,0 0,0 0,0 0,0-1,0 1,0 0</inkml:trace>
  <inkml:trace contextRef="#ctx0" brushRef="#br0" timeOffset="130537.38">20142 12725,'0'25,"0"-1,0 26,0 0,25-1,-25 26,0-1,0-24,0 24,0 1,0-26,0 26,0-26,0 26,0-26,0 26,0-26,0 1,0 24,0-24,0-1,-25 1,25 0,0 24,0-24,-25-1,25 1,0-1,0-24,0 25,0 0,-25-1,25-24,0 25,0-1,0-24,0 25,0-1,-25 1,25-25,0 24,0 1,0-25,0-1,0 1,0 0,0 25,0-26,0 1,0 0,0 0,0 0,0-1,0 1,0 0,0 0,0 0,0-1,0 1,0 0,25-25,-50-25</inkml:trace>
  <inkml:trace contextRef="#ctx0" brushRef="#br0" timeOffset="131753.21">14734 12303,'0'25,"25"-25,-25 25,25 0,0-1,0 1,24 25,-24-1,25-24,-1 25,-24-25,25 24,-1 1,-24-1,25-24,-26 25,1-25,0-1,0 1,-25 0,25 0,-25 0,24-25,-24 24,25 1,0 0,-25 0,25 0,-25-1</inkml:trace>
  <inkml:trace contextRef="#ctx0" brushRef="#br0" timeOffset="132578.07">13742 11881,'0'0,"0"-24,0-1,0 0,0 0,-25 25,1 25,24 25,-25-26,0 26,25 0,0-26,0 26,0 0,25-26,-25 1,25-25,-1 0,26 0,-25-25,0 1,-1-1,1-25,0 25,0 1,-50-1,25-25,-25 50,0-25,1 25,-1 0,0 0,0 0,0 25,1-25,24 25,24-25,1 25,0-25,0 0,0 25,-1-25,1 24,0 1,-25 0,25 0,-25 0,0-1,0 1,25 0,-1 0,-24-50,25 25</inkml:trace>
  <inkml:trace contextRef="#ctx0" brushRef="#br0" timeOffset="132969.1">14114 11981,'25'124,"-50"-248,50 272,0-172,0-1,-25 0,24 0,-24 0,25 1,0 24,0 0,-25 24,0 1,25 0,-25 0,0 0,0-1,24-24,1 25,0-25</inkml:trace>
  <inkml:trace contextRef="#ctx0" brushRef="#br0" timeOffset="133178.47">14511 11931,'0'74,"0"-148,0 198,0-99,0 0,0-1,0 1,-25-25</inkml:trace>
  <inkml:trace contextRef="#ctx0" brushRef="#br0" timeOffset="133346.53">14387 12055,'124'-74,"-248"148,298-148,-100 74,-24 0,-1 0,-24-25,25 25</inkml:trace>
  <inkml:trace contextRef="#ctx0" brushRef="#br0" timeOffset="133506.44">14933 11857,'-75'124,"150"-248,-150 272,51-98,24 0,0-1,0 1</inkml:trace>
  <inkml:trace contextRef="#ctx0" brushRef="#br0" timeOffset="134394.47">14288 13791,'0'0,"-25"-24,25 48,-25-24,25 25,-25-25,25 25,0 0,0 0,0-1,25 1,0 0,0-25,0-25,-1 25,1-25,25 1,-25-1,-1 0,1 0,-25-24,25 24,-50 0,25 0,-25 0,25 1,-24 24,-1 0,0 24,0-24,0 25,1 0,48 0,1 0,0-25,0 24,0-24,-1 0,1 25,0-25,0 25,0 0,-25 0,0-1,0 1,0 0,25 0,-25-50,24 25</inkml:trace>
  <inkml:trace contextRef="#ctx0" brushRef="#br0" timeOffset="134745.24">14734 13791,'0'100,"0"-200,0 224,0-99,0 0,0 0,-24-25,24-25,24 0,-24 0,0 1,25-1,0 0,0 25,0 25,-1 0,-24-1</inkml:trace>
  <inkml:trace contextRef="#ctx0" brushRef="#br0" timeOffset="134953.21">14213 13519,'-74'-25,"148"50,-173-75,124 75,25-25,24 0,0 25,1-25,-1 0,1 0</inkml:trace>
  <inkml:trace contextRef="#ctx0" brushRef="#br0" timeOffset="135834.47">14362 15056,'0'0,"-25"-24,1 24,-1 24,0 1,0 0,25 0,0 24,0-24,0 0,25 0,0-25,0 25,-1-50,26 25,-25-25,24 0,-24 0,0 1,0-26,0 0,-25 1,0-1,0 25,-25 1,0-1,0 25,0 0,1 25,-1-25,0 24,0 1,25 0,25 0,0 0,0-25,-1 24,26-24,-25 0,0 0,-25 25,25-25,-25 25,24 0,-24 0,0-1,0 1,0 0,0 0,0 0,25-1,-25-48,25 24,0-25</inkml:trace>
  <inkml:trace contextRef="#ctx0" brushRef="#br0" timeOffset="136130.6">14784 15131,'25'74,"-50"-148,75 123,-50-73,24-1,1 0,-25 0,25 0,0 1,0 24,-1 0,1 0,0 24,-25 1,25 25,-25-25,0 24,0-24,0 0</inkml:trace>
  <inkml:trace contextRef="#ctx0" brushRef="#br0" timeOffset="136946.54">16049 12402,'0'0,"0"-24,-25 24,25 24,0 1,0 0,0 0,0 24,0-24,0 0,25 0,-25 0,-25-25,25 24,-25-24,25 25,-24-25,24-25,-25 25,0 0,0-24,0-1,1 0,24 0</inkml:trace>
  <inkml:trace contextRef="#ctx0" brushRef="#br0" timeOffset="137122.37">15801 12378,'99'-25,"-198"50,248-50,-100 0,1 25,0-25,-26 25</inkml:trace>
  <inkml:trace contextRef="#ctx0" brushRef="#br0" timeOffset="137385.04">15776 12179,'0'-25,"25"25,0 0,0 0,24 0,-24-25,0 50,0-50,-1 25</inkml:trace>
  <inkml:trace contextRef="#ctx0" brushRef="#br0" timeOffset="137792.57">16322 12353,'0'0,"25"0,-50 0,25 25,0-1,0 1,0 0,0 25,0-26,0 1,0 25,0-25,0-1,0 1</inkml:trace>
  <inkml:trace contextRef="#ctx0" brushRef="#br0" timeOffset="138122.57">16471 12378,'-25'24,"50"-48,-75 73,25-49,25 25,-25-25,50 0,-25 25,25-25,-25 25,25-25,0 24,-1-24,1 25,0-25,-50 0</inkml:trace>
  <inkml:trace contextRef="#ctx0" brushRef="#br0" timeOffset="138330.61">16322 12278,'49'0,"-98"0,123 0,-49 0,0 0,0 0,24 0,-24 0,0 0,0-24</inkml:trace>
  <inkml:trace contextRef="#ctx0" brushRef="#br0" timeOffset="138897.57">17339 12502,'0'0,"-25"-25,0 25,25 25,0-1,0 1,0 0,0 0,-25 0,1-25,-1 0,0 0,0-25,-24 25,49-25,-25 25,0-25,50 0,-25 1</inkml:trace>
  <inkml:trace contextRef="#ctx0" brushRef="#br0" timeOffset="139089.5">17066 12402,'25'0,"-50"0,99 0,-24 0,0-24,-1 24,26 0,-1 0,-24-25,-1 25</inkml:trace>
  <inkml:trace contextRef="#ctx0" brushRef="#br0" timeOffset="139434.59">17066 12254,'0'0,"-25"-25,50 0,0 25,0-25,-1 25,26 0,-25 0,24 0,1 0,0 0,24-25,-24 25,-1 0,-24 0</inkml:trace>
  <inkml:trace contextRef="#ctx0" brushRef="#br0" timeOffset="139928.61">17885 12328,'0'25,"0"0,0-1,-25 1,25 0,0 0,-25 0,25-1,0 1,0 0</inkml:trace>
  <inkml:trace contextRef="#ctx0" brushRef="#br0" timeOffset="140242.46">18058 12378,'-74'24,"148"-48,-173 73,74-49,0 25,1-25,48 25,1-25,0 0,0 25,24-25,-24 0,25 24,-25-24,-1 25,1-25,0 25</inkml:trace>
  <inkml:trace contextRef="#ctx0" brushRef="#br0" timeOffset="140658.87">18827 12378,'0'-25,"25"50,-25-1,0 1,0 0,25 0,-25 0,0-1,0 1,0 0,0 0,-25-25,0 0,0 0,0 0,1-25,-1 25,0 0,0-25,0 25,1-25,-1 1</inkml:trace>
  <inkml:trace contextRef="#ctx0" brushRef="#br0" timeOffset="140825.71">18678 12353,'298'-50,"-596"100,646-125</inkml:trace>
  <inkml:trace contextRef="#ctx0" brushRef="#br0" timeOffset="141040.57">19224 12254,'-25'124,"50"-248,-50 272,0-123,50 0,-25 0,0 0,0-1,0 1</inkml:trace>
  <inkml:trace contextRef="#ctx0" brushRef="#br0" timeOffset="141370.11">19398 12353,'-25'0,"50"0,-75 0,25 25,0-25,1 24,-26-24,25 25,0-25,1 0,24 25,49-25,-24 25,25-25,-1 0,1 0,-25 0,24 0,1 25,-1-25,-24 0</inkml:trace>
  <inkml:trace contextRef="#ctx0" brushRef="#br0" timeOffset="141930.49">20737 12254,'0'0,"-25"0,0 0,25-25,0 50,0-1,0 1,0 0,0 0,25 0,-25-1,0 1,-25 0,25 0,-24 0,-1-25,0 0,0 0,0-25,1 25,-1-25,0 25,25-25,-25 0</inkml:trace>
  <inkml:trace contextRef="#ctx0" brushRef="#br0" timeOffset="142113.57">20390 12254,'74'-50,"-24"50,-174 50,297-100,-123 50,24-25,-24 25,24 0,-49-25</inkml:trace>
  <inkml:trace contextRef="#ctx0" brushRef="#br0" timeOffset="142329.61">21010 12154,'0'100,"0"-200,0 224,-25-99,25 0,0 0,0 0,-25-1,25 1,25 0</inkml:trace>
  <inkml:trace contextRef="#ctx0" brushRef="#br0" timeOffset="142680.61">21208 12204,'-49'25,"24"0,99-75,-173 124,74-74,1 0,-1 25,50-50,-1 50,1-25,0 0,0 25,0-25,-1 25,1-25,0 0,0 25,0-25</inkml:trace>
  <inkml:trace contextRef="#ctx0" brushRef="#br0" timeOffset="142954.79">20911 12055,'0'0,"-25"0,50 0,0 0,24 0,-24 0,25 0,-26 0,26 0,-25-25,0 25</inkml:trace>
  <inkml:trace contextRef="#ctx0" brushRef="#br0" timeOffset="144306.47">16173 13494,'-25'-25,"0"25,1 0,-1 25,25 0,-25-1,25 1,-25 25,50-25,-25-1,25 1,-25 0,25 0,24-25,-24 25,25-50,-26 25,26-25,-25 25,24-25,-24-24,0 24,-25 0,0 0,-25 0,0 1,-24-1,24 25,-25-25,26 25,-1 0,-25 25,25 0</inkml:trace>
  <inkml:trace contextRef="#ctx0" brushRef="#br0" timeOffset="144922.81">17736 13444,'0'0,"-25"0,25-25,-25 50,0-25,0 25,1 0,24 0,-25-1,25 1,25 0,-25 0,24 0,1-1,0-24,0 25,25-50,-26 25,26-24,-25 24,24 0,-24-25,0 0,0 0,-25-24,0 24,0 0,-25 0,25 0,-25 1,0-1,-24 25,24 0,0 0,0 25,1-1</inkml:trace>
  <inkml:trace contextRef="#ctx0" brushRef="#br0" timeOffset="145482.49">20985 13171,'-25'0,"25"25,0 0,-24 25,24-26,0 26,0 0,0-1,0 1,0-25,-25 24,25-24</inkml:trace>
  <inkml:trace contextRef="#ctx0" brushRef="#br0" timeOffset="146089.01">18951 13444,'0'-25,"25"25,-25 25,0 0,0 25,-25-26,25 1,-25 0,25 25,-24-26,-1 26,25-25,-25 0,25 24</inkml:trace>
  <inkml:trace contextRef="#ctx0" brushRef="#br0" timeOffset="146920.59">16123 14635,'0'0,"0"-25,0 0,0 0,0 50,0 0,25 0,-25 24,0-24,0 25,0-25,0 24,-25-24,25 0,0 0,0-1,0 1,0 0</inkml:trace>
  <inkml:trace contextRef="#ctx0" brushRef="#br0" timeOffset="147634.15">17289 14734,'0'-25,"-25"25,25-25,-24 25,-1 0,0 25,25 0,0 0,0 0,-25-1,25 1,25 0,-25 0,0 0,25-1,0 1,-1-25,1 0,0 0,0 0,0-25,24 25,-24 0,0-24,-25-1,25 25,-1-25,-24 0,-24 0,24 1,-25-1,25 0,-25 0,0 25,0-25,1 25,-1-24,-25 24,25 24,1-24,-1 0,0 25,0 0,0 0</inkml:trace>
  <inkml:trace contextRef="#ctx0" brushRef="#br0" timeOffset="148658.62">20663 14511,'0'0,"24"0,-24-25,25 25,-25-25,0 50,-25-25,25 25,-24 0,24-1,-25 1,25 25,0-25,0-1,25 1,-25 0,24 0,-24 0,50-25,-25 0,0 0,-1 0,26 0,-25 0,0-25,0 25,-1-25,-24 0,25 0,-50 1,25-1,-24 0,24 0,-25 0,0 1,0 24,0-25,0 25,1-25,24 50,-25-25,0 25,0-25,0 0</inkml:trace>
  <inkml:trace contextRef="#ctx0" brushRef="#br0" timeOffset="152272.46">20811 14436,'0'-24,"0"48,0 26,0-25,-24 24,24 1,0 0,-25-1,25 1,0-1,0 1,-25-25,25 24,0-24,0 0,0-50,0 0,0 1,0-1,0-25,0 25,0-24,0-1,25 1,-25 24,0-25,25 25,-25 1,0 48,0 1,0 0,24 25,-24-26,0 26,0 0,0-1,-24-24,24 25,0-26,0 1,-25 0,25 0,0 0,0-50,0 0,0 0,0 0,25 1,-25-26,0 25,24-24,-24-1,0 0,25 26,-25-1,0 0,25 0,-25 50,25 0,-25 0,0 24,0-24,-25 25,25-1,0-24,0 0,0 0,0-1,-25-24,25 25,0-50,0 1,0-1,25 0,-25-25,0 1,0-1,25 1,-25-1,0 25,0 0,25 1,-50-1,25 50,0-1,0 1,0 25,-25-1,25 1,0 0,0-1,0-24,0 25,-25-26,25 1,0 0</inkml:trace>
  <inkml:trace contextRef="#ctx0" brushRef="#br0" timeOffset="153114.57">18951 14660,'-25'0,"25"24,-24 1,24 0,-25 0,25 0,0 24,0-24,0 0,0 0,25-1,-25 1,24 0,1-25,0 0,0 0,0-25,-1 25,1-25,0 25,0-24,-25-1,25 0,-25-25,-25 26,0-1,25-25,-25 25,0 1,1 24,-1-25,0 50,0-25,0 24,1 1</inkml:trace>
  <inkml:trace contextRef="#ctx0" brushRef="#br0" timeOffset="207930.23">20787 13791,'0'0,"-25"25,0-25,25 25,-25-25,0 0,25 25,-24-25,-1 0,0 25,0-25,-24 24,-1-24,0 25,1-25,-26 25,1-25,0 0,-26 0,26 0,-25 0,-1 0,1 0,0 0,0 0,0 0,24 0,-24 0,25 0,-1 0,1 0,-1 0,1 0,-1 0,1 0,24 0,1 0,-26 0,26 0,24-25,-25 25,1 0,24-25,-25 25,26-24,-26 24,25-25,0 0,1 0,-1-24,0 24,25 0,0 0,25-24,-25 24,0 0,25 0,-25 0,24 1,1-1,-25 0,25-25,-25 26,50-1,-26 0,1 0,25-24,-25 24,24 0,26 0,-26-25,1 26,24-1,1-25,-1 25,-24 1,24-1,1 0,24 0,-25 0,1 1,-1 24,0-25,26 0,-26 25,25-25,-24 25,24-25,-25 25,1-24,24 24,-25-25,1 25,-1 0,1 0,-1 0,0 25,1-25,-1 24,1-24,-26 0,26 25,-26-25,1 25,0 0,-1 0,-24-25,0 24,0 1,-1 0,1 0,0 0,0-1,0 1,-1 0,-24 0,25 0,0-1,0 1,0 0,-25 0,24 0,1 0,-25-1,25-24,-25 25,25 0,-25 0,0 0,0-1,0 1,-25 0,25 0,-25-25,0 25,-24-1,24 1,-25 0,1-25,-1 25,-24 0,-1-1,1 1,-25 0,-25 0,-25 0,25-1,-25 1,25 0,0-25,50 25</inkml:trace>
  <inkml:trace contextRef="#ctx0" brushRef="#br0" timeOffset="209114.16">23019 14089,'0'0,"-50"0,26 0,-26 0,-24-25,-1 25,26 0,-51 0,26 0,-25 0,24 0,-24 0,0 0,-25 25,25-25,-1 0,-24 0,25 25,0-25,-25 25,25-25,0 24,24-24,-24 0,25 25,-1 0,1-25,24 25,-24-25,24 25,0-1,1 1,-1-25,1 50,-26-50,26 50,-1-26,0 1,1 0,-1 0,1 0,24-1,-25 26,25-25,-24 0,24-1,0 26,0-25,0 24,25-24,-24 25,48-1,-24-24,50 25,-25-1,25-24,24 0,0 25,26-26,24-24,0 25,24 0,26-50,25 25,-1 0,50-25,-25 25,0 0,1 0,-1 0,-49 0,-26 0,-24 0,-24 0</inkml:trace>
  <inkml:trace contextRef="#ctx0" brushRef="#br0" timeOffset="210338.56">14486 14412,'0'0,"25"-25,25 25,-1-25,1 25,24 0,1 0,24-25,0 25,0-25,25 25,-24 0,24 0,-25 0,25 25,-25-25,-24 25,-1-25,0 25,-24 0,0-1,-1 26,-24-25,0 0,0-1,-1 1,-24 0,25 0,0 0,-25-1,0 1,-25 0,25 0,-25 0,25 24,0-24,0 0,-24 0,24-1,0 1,0 25,0-25,0-1,0 1,-25 0,25 0,-25 0,25-1,-25-24,0 25,-24 0,24 0,-25-25,-24 25,0-1,-1-24,-24 25,0 0,-1 0,-24-25,50 25,-25 0,0-1,24-24,1 25,-1 0,1-25,24 0,-24 0</inkml:trace>
  <inkml:trace contextRef="#ctx0" brushRef="#br0" timeOffset="212209.54">15181 16148,'0'0,"-25"-25,0 0,0 25,25 25,-24 0,-1 0,0 24,25 1,-25 24,25-24,-25 0,50-26,-25 26,25-25,0-25,0 25,-1-50,26 25,0-25,-1 0,-24-24,25-1,-50 0,24 1,-24-26,-24 26,-1-1,-25 25,25 25,-24-25,-1 25,1 25,24 0,25 0,-25 0,25-1,25 1,0 0,-1-25,26 25,0 0,-1-25,-24 24,25 1,-26 0,1 25,-25-25,25-1,-25 26,0-25,0 24,0-24,0 0,25-25,0 0</inkml:trace>
  <inkml:trace contextRef="#ctx0" brushRef="#br0" timeOffset="212602.57">15602 16446,'25'74,"-50"-148,50 173,-25-74,0-1,0 1,25-25,0-25,-25 1,25-1,-25 0,25 0,-25 0,24-24,1 24,-25 0,25 0,-25 0,25 25,0 0,-1 0,-24 25,25 0,0 25,0-1,-25-24,0 25,25-25,-25-1,24 1,-24 0,25-25</inkml:trace>
  <inkml:trace contextRef="#ctx0" brushRef="#br0" timeOffset="212809.04">16148 16371,'75'124,"-150"-248,150 298,-75-149,24 24,-24-24,25 0,-25 0,0-1</inkml:trace>
  <inkml:trace contextRef="#ctx0" brushRef="#br0" timeOffset="212986.01">16074 16520,'223'-74,"-446"148,496-173,-249 99</inkml:trace>
  <inkml:trace contextRef="#ctx0" brushRef="#br0" timeOffset="213210.12">16570 16371,'74'149,"-148"-298,148 348,-49-150,-25-24,0 25,25-1,0-24</inkml:trace>
  <inkml:trace contextRef="#ctx0" brushRef="#br0" timeOffset="213418.53">17140 16421,'25'-25,"-50"50,75-50,0 0,-1 25,26 0,-26 0,1 0,-1 0</inkml:trace>
  <inkml:trace contextRef="#ctx0" brushRef="#br0" timeOffset="213593.75">17289 16520,'75'25,"-1"-50,-223 25,397 0,-173-25,-1 25</inkml:trace>
  <inkml:trace contextRef="#ctx0" brushRef="#br0" timeOffset="-212886.25">18604 16173,'0'0,"-25"0,25 24,0 1,25 0,-25 0,0 0,0-1,0 1,0 0,0 0,25 0,-25 24,24-24,-24 0,25 25,-25-26,0 26,0-25,0 0,0-1,0 1,0 0,-25-25,1 0,-1 0,0 0,-25 0,26-25,-1 25,25-25,-25 1,25-1,-25 0</inkml:trace>
  <inkml:trace contextRef="#ctx0" brushRef="#br0" timeOffset="-212639.19">18356 16272,'0'0,"0"-25,49 25,1-25,0 0,24 1,0 24,1-25,-26 25,1 0,0 0,-25 0</inkml:trace>
  <inkml:trace contextRef="#ctx0" brushRef="#br0" timeOffset="-211894.13">19373 16346,'0'0,"0"-25,-25 1,0 24,0-25,1 50,-1-25,-25 24,25 1,1 25,-1 0,0-1,25 1,-25-1,25 1,25-25,0 24,0-24,-1-25,1 25,25-25,-1-25,-24 0,25 1,-25-26,-1 25,26-49,-50 24,25 1,-50-1,0 0,0 1,1-1,-26 50,0-25,1 50,24-25,0 25,0 0,1-1,24 26,24-25,-24 0,25 0,0-1,0-24,24 25,-24 0,0 0,0 0,0-1,-1 1,-24 0,25 0,-25 0,-25-1,25 1,0 0,25-25,0 0</inkml:trace>
  <inkml:trace contextRef="#ctx0" brushRef="#br0" timeOffset="-211504.07">19670 16570,'75'99,"-150"-198,175 247,-100-123,0 0,0 0,0 0,0-50,0 0,0 0,0-24,0 24,0 0,24 0,1 0,-25 1,25-1,0 25,0 0,0 25,-1-1,1-24,25 25,-25 0,-1 0,-24 24,25-24,-25 0,-25 0</inkml:trace>
  <inkml:trace contextRef="#ctx0" brushRef="#br0" timeOffset="-211198.12">19249 16024,'0'0,"25"-25,-1 25,26 0,24 0,1-25,-1 25,25 0,-24-25,-1 25,1 0,-26 0,-24 0</inkml:trace>
  <inkml:trace contextRef="#ctx0" brushRef="#br0" timeOffset="-210518.12">20340 16669,'25'0,"0"0,0 0,24 0,1 0,-1-25,26 25,-26 0,1 0,0 0,-26 0,1 0,0-25</inkml:trace>
  <inkml:trace contextRef="#ctx0" brushRef="#br0" timeOffset="-210222.16">20563 16346,'0'0,"0"25,25-25,-25 25,0 0,25 24,-25-24,25 25,-25-1,0 1,0 0,25-1,-25 1,0-25,0-1</inkml:trace>
  <inkml:trace contextRef="#ctx0" brushRef="#br0" timeOffset="-206783.31">21804 16197,'0'0,"0"-24,-25 24,0 0,0 0,0 24,1 1,-26 0,50 25,-25-1,0 1,25-25,-24 24,48 1,-24-25,25 24,0-24,0 0,24-25,1 0,0 0,-1-25,-24 25,25-25,-1 1,-24-26,0 25,-25-24,0-1,0 0,-25 1,0-1,-24 25,-1-24,0 49,1-25,-1 25,1 0,24 25,0-1,0 1,25 25,0-25,0-1,25 1,25 0,-26-25,26 0,0 25,-1-25,1 0,-25 0,24 25,-24-25,0 25,0-1,-25 1,25 0,-25 0,0 0,0-1,-25 1,25 0,25 0,-25 0,24-25</inkml:trace>
  <inkml:trace contextRef="#ctx0" brushRef="#br0" timeOffset="-206352.14">22399 16495,'50'25,"-100"-50,124 75,-49-25,0-1,-25 1,-25-25,25 25,-25-25,25-25,-24 25,24-25,0 1,0-1,0 0,24 0,-24 0,25 1,0 24,0-25,0 25,24 0,-24 25,25-1,-26-24,1 25,-25 0,25 0,-50 0,25 24,-25-24,1 0</inkml:trace>
  <inkml:trace contextRef="#ctx0" brushRef="#br0" timeOffset="-205606.2">23267 15949,'0'-24,"-25"48,50 1,-25 0,0 25,0-26,0 26,25 0,-25-1,0 1,0-1,0 1,25-25,-25 0,0 24,0-24,0 0,0 0,0-50</inkml:trace>
  <inkml:trace contextRef="#ctx0" brushRef="#br0" timeOffset="-205111.28">23540 16098,'0'25,"-25"-25,0 25,1 0,-1-1,0 1,0-25,0 25,1-25,-1 25,50-25,-25 25,24-25,-24 24,25-24,0 25,0 0,0 0,24 0,-24 0,0-25,0 24,24 1,-24-25,0 25,0-25</inkml:trace>
  <inkml:trace contextRef="#ctx0" brushRef="#br0" timeOffset="-203893.8">22994 15801,'50'-25,"0"25,-1 0,50 0,-24-25,49 25,-25 0,0 0,0 0,1 0,-26 0,-24 0,-26 0</inkml:trace>
  <inkml:trace contextRef="#ctx0" brushRef="#br0" timeOffset="-175741.36">23838 4266,'0'0,"-25"-24,25-1,-25 25,0 0,25 25,-25-1,25 1,-24 0,-1 0,25 0,-25-1,25 1,-25 0,25-50,25 0,-25 1,0-1,25 0,-25 0,0 0,25 1,-25-1,24 25,26 0,-25 25,0-1,24-24,-24 25,25 0,-26-25,1 25,0-25,0 0,-25-25,25 25,-25-25,25 0,-25 1,24-26,-24 25,0 0,0 1,0-1,25 25,-25 25</inkml:trace>
  <inkml:trace contextRef="#ctx0" brushRef="#br0" timeOffset="-175438.14">24284 4142,'-74'100,"148"-200,-173 224,99-99,25-25,0 25,-1-50,1 25,0 0,0-25,0 25,-1-24,1-1,-25 0,0 0,-25 25,25-25,-24 25,-1-24,25 48,-25-24,0 0,25 25</inkml:trace>
  <inkml:trace contextRef="#ctx0" brushRef="#br0" timeOffset="-173775.26">24259 4564,'0'0,"-24"0,-1-25,0 25,0-25,0 50,1-25,-1 25,0-25,0 25,0 0,25-1,0 1,0 0,25 0,25-25,-25 0,24-25,-24 25,25-25,-26 0,1 1,0-26,0 25,-25 0,25 1,-25-1,0 0,-25 25,25 25,0 0,0-1,0 1,0 0,0 0,0 0,0-1,25-24,-1-24,1-1,0 0,0 25,-25-25,25 25,-25-25,24 25,-24 25,25 0,-25 0,25 0,-25-1,25-24,0 0,-1-24,1 24,0 0,0-25,-25 0,25 25,-25-25,0 0,-25 25,0 0,0 0,0 25,1 0,-1 0,25 0,25-25,-1-25,1 25,0 0,0 0,-25-25,25 25,-1 0,-24-25,25 50,-25 0,0 0,25-25,-25-25,25 25,-25-25,25 25,-1-25,-24 0,25 25,-25-24,25 24,0 0,-25 24,25-24,-25 25,0 0,24-25,-24-25,25 0,0 1,0-1,0 25,-25-25,24 50,1-25,-25 25,25-25,0 0,0-25,0 0,-1 25,-24 25,25-25,-25 25,0-1,25 1,-25 0,-25 0,0 0,25-1,-24-24,-1 0,0 25,0-50,0 25,0-24,50-1,0 0,25 0,-1-24,51 24</inkml:trace>
  <inkml:trace contextRef="#ctx0" brushRef="#br0" timeOffset="-171791.16">23862 5680,'-24'0,"48"-25,1 25,0-24,0-1,0 0,-1 0,1-24,0 49,-25-25,0 0,-25 25,25-25,-25 50,1-25,24 25,0 0,24-25,-24 24,25-24,0 0,0 25,0-25,-25 25,25-25,-1 25,-24 0,25-25,-50 24,25 1,0 0,25-25,0-25,25 0,-26 25,1-24,0-1,0 0,-25 0,25 0,-50 1,0 24,25 24,-25-24,25 25,-25 0,25 0,0 0,25-25,-25 24,25-24,0 0,0-24,-1 24,1 0,0-25,0 0,0 0,-1 0,1 1,0-1,0 25,-25 25,25-25,-25 24,24 1,1 0,-25 0,0 0,-25-1,1-24,-1 25,25-50,-25 25,0 0,0 0,50 0,0 0,0 0,0-24,-1 24,26 0,-25-25,0 25,-1-25,1 25,0-25,-50 25,25-25,-25 25,25 25,0 0,0 0,25-25,-25 25,25-25,0 0,0 24,-1-48,1 24,0-25,0 25,0-25,-1 0,-24 0,25-24,-25 24,0 0,0 0,0 50,0 25,0-25,0-1,0 26,0-25,0 0,0-1,25-24</inkml:trace>
  <inkml:trace contextRef="#ctx0" brushRef="#br0" timeOffset="-171623.47">24979 5531,'148'-49</inkml:trace>
  <inkml:trace contextRef="#ctx0" brushRef="#br0" timeOffset="-170607.07">23664 6846,'-25'-25,"50"0,0 1,0-1,24-25,1 25,-1-24,26-1,-1 1,-24-1,-25 25,0 0,-1 1,-24-1,-24 25,24-25,-25 50,-25-25,25 25,0-25,25 24,-24-24,48 25,-24 0,0 0,25-25,0 25,0-1,0-24,0 25,-1 0,1-25,-25 25,-25 0,1-25,24-25,-25 25,0 0,50 0,0 0,-1-25,1 25,25-25,-1 0,1 25,-25-24,0-1,-1 25,-24-25,0 0,-24 25,24 25,-25-25,25 25,0 0,0-1,25 1,-1 0,1-50,0 25,25-25,-26 1,1-1</inkml:trace>
  <inkml:trace contextRef="#ctx0" brushRef="#br0" timeOffset="-170432.22">24656 6325,'0'248,"0"-496,0 521,0-223,0-26</inkml:trace>
  <inkml:trace contextRef="#ctx0" brushRef="#br0" timeOffset="-170257.42">24656 6474,'174'-99</inkml:trace>
  <inkml:trace contextRef="#ctx0" brushRef="#br0" timeOffset="-169672.23">24309 7541,'0'0,"0"-25,0 0,0 0,0 50,0 25,0-26,0 26,0 0,0-1,0-24,-25 25,25-26,25 1</inkml:trace>
  <inkml:trace contextRef="#ctx0" brushRef="#br0" timeOffset="-169247.52">24284 7739,'248'-124,"-496"248,521-248,-298 149,25 0,0-1,0 1,25 0,0-25,0-25,-1 25,-24-25,25 25,-25-24,-25 24,25-25,-24 25,-1-25,0 25,0 25,0-25,50 25</inkml:trace>
  <inkml:trace contextRef="#ctx0" brushRef="#br0" timeOffset="-168103.03">24830 7590,'-25'75,"50"-150,-25 174,25-74,-1 0,1 0,-25 0,0-1,0 1,0 0,0 0,-25 0,1-1,-1 1,0-50,0 1,25-1,0-25,25 25,0-24,0 24,-1 0,1-24,0 24,0 0,0 0,-50 50,25 0,25 0,-25-1,24 1,1 0,0 0,-25 0,25-25,-25 24,0 1,0 0,-25-50,0 25,0 0,25-25,-24 1,48-1,-24 0,0 0,25 0,0 1,0-26,0 25,-1-24,1 24,0-25,-25 25,25 1,-25-1,-25 0,25 0,0 0,-25 25,25 25,0 25,25-25,-25-1,25 26,-25-25,25 24,0-24,-25 25,0-25,24-1,1 1,0-25,0 0,-25-25,25 1,-1-1,-24 0,0 0,0 0,-24 25,-1 25,25 0,25 0,-25 0,24-25,1 24,25-24,-1-24</inkml:trace>
  <inkml:trace contextRef="#ctx0" brushRef="#br0" timeOffset="-166303.18">24061 3026,'0'0,"0"-25,0 1,0 48,0 26,0-25,0 0,0-1,0 1,0 0,0 0,0-50,0 0,0 0,0-24,0 24,25 0,-25 0,0 1,0 48,25 1,-1-25,1 25,0 0,0 0,0-1,-1-24,1 0,0 0,0 0,0-24,-1-1,-24 0,0 0,0 0,0 1,25-1,0 25,0 0,0 0,-25 25,0-1,0 1,0 0,24-25,-24 25,25-25,0 0,0-25,0 0,-1 25,-24-25,0 1,-24 24,-1-25,0 25,0 0,0 25,1-25</inkml:trace>
  <inkml:trace contextRef="#ctx0" brushRef="#br0" timeOffset="-164495.22">24359 3473,'-25'-25,"50"50,-75-50,50 0,-25 25,0 25,1 0,-1-1,25 1,-25 0,25 25,0-26,25 1,-25 0,25-25,-1 0,26 0,-25-25,0 25,-1-49,26 24,-25-25,-25 25,25-24,-25-1,24 1,-24 24,0 0,-24 0,24 50,0 0,0 24,0-24,0 25,0-1,0-24,0 25,0-25,0-1,24-48,-24-1,0 0,25 0,-25 0,0 1,25-1,-25 50,25-1,-25 1,25 0,-1 0,-24 0,25-25,0 0,0-25,0 0,-1 25,1-25,0 0,0 1,-25-1,0 0,0 0,-25 25,0 0,0 25,1 0,24 0,-25-1,25 1,0 0,25-25,-1 0,1-25,0 25,-25-25,25 25,-25-24,25 24,-25-25,0 50,24-25,-24 24,25-24,-25 25,25-25,-25-25,0 1,25 24,-25-25,25 25,-25-25,24 25,1 0,-25 25,0 0,25-25,-25-25,25 0,-25 0,0 0,25 50,-1-25,1 0,0 0,0-25,0 25,-25-24,25 24,-25-25,0 50,0-1,0 1,0 0,0 0,24 0,-24-1,25 1,0 0,-25 0,25 0,-25-1,-25-24,25 25,-25-25,0 0,1 0,24-25,-25 25,25-24,25 24,-1-25,-24 0,25-25,25 26,-25-1,24 0,-24 0,0 0,-25 1,0-1,-25 0,25 50,-25-25,0 25,25-1,0 1,25 0,25-25,24 0,1-25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0:43:56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1265,'0'0,"25"0,-25-25,0 0,25 1,-25-1,0 0,-25 25,25 25,-25-25,0 25,25 24,-24-24,24 0,0 0,0-1,24 1,1 0,0-25,25 0,-25-25,24 0,1-24,-1-1,-24 25,0-24,0-1,-25 1,0-1,-25 0,0 26,25-1,-25 25,25 25,0 24,0-24,0 25,0-1,0 1,0-1,25 1,-25-25,0 0,25-25,-25-25,25 0,-25 0,25 0,-25 1,0-1,0 0,24 25,1 25,0 0,0-1,24-24,-24 25,25 0,-1-25,1 0,0 0,24 0,-24-25,-1 0,-24 1,0-1,0 0,-25 0,-25 0,0 25,0 0,0 0,1 25,-1-25,0 25,0 0,0 0,25-1,0 1,25-25,-25 25,25-25,0 0,0 0,-1-25,26 0,-25 25,-25-24,25 24,-1-25,-24 50,0-1,0 1,25 0,0 0,0-25,0 0,24-25,-24 25,0-25,0 0,-25 1,25-1,-25 0,0 0,0 0,24 25,1 25,0-25,0 0,0 25,-1-25,1 25,0-25,-25 25,25-25,0 24,-25 1,24-25,1 0,0 0,0-25,24 25,-24-24,25-1,-25 0,24 0,-24 0,-25 1,25-1,-25 0,-25 25,0 25,0-25,1 25,-1-1,0 1,0 0,0 25,25-26,-24 1,48-25,-24 25,25-25,0 0,0-25,0 25,-1-25,1 1,0-1,-25 0,25 25,-25-25,0 0,0 50,0 0,0 0,25-25,-25 25,24-1,1-24,0 25,0-50,24 25,-24-24</inkml:trace>
  <inkml:trace contextRef="#ctx0" brushRef="#br0" timeOffset="384.64">3944 1067,'0'0,"0"-25,-25 50,25-1,-24 1,24 0,0 25,24-26,-24 1,25 0,0-25,0 0,0 0,24-25,1 0,0-24,-26 24,26-25,-25 1,-25-1,25 1,-50-1,25 25,-25 0,25 50,0 0,0 25,0-1,25-24,-25 25,0-1,25-24,-25 0,24 0,1-25</inkml:trace>
  <inkml:trace contextRef="#ctx0" brushRef="#br0" timeOffset="512.68">4341 1067,'-25'-25,"25"0,25 25,25 0,-1-25</inkml:trace>
  <inkml:trace contextRef="#ctx0" brushRef="#br0" timeOffset="1688.66">4589 1191,'0'0,"-25"0,1 0,-1 24,0-24,50 0,0-24,24 24,-24-25,0-25,24 25,-49 1,25-1,-25 0,25 25,-50-25,0 25,1 0,24 25,-25 0,0 0,25-1,0 1,0 0,25-25,-25 25,25-25,24 25,-24-50,25 25,-26-25,26 25,-25-25,-25 0,25 25,-25-24,0-1,-25 25,25-25,0 50,25-25,24 0,-24 0,0 0,0 25,0-25,-1 0,-24 24,25-24,-25 25,25 0,-25 0,25 0,0-50,-1 25,1-25,0 0,0 0,0 1,-1-1,1 0,-25 0,0 50,0 0,-25 0,50-1,-25 1,25 0,0-25,0 0,-1-25,1 25,25-25,-25 1,-1-1,1 0,0 0,0 0,0 50,-25 0,24-25,-24 25,0 0,0-1,0 1,-24-25,-1 25,-25-25,25 0,-24 0,24-25</inkml:trace>
  <inkml:trace contextRef="#ctx0" brushRef="#br0" timeOffset="1808.07">5333 893,'0'0,"-24"-25,-1 0,50 1,-1-1,1 25,0-25,0 25</inkml:trace>
  <inkml:trace contextRef="#ctx0" brushRef="#br0" timeOffset="2040.45">5904 620,'0'0,"25"25,-25 0,0 24,0-24,0 25,0-1,0 1,0 0,0-1,0-24,0 0,24 0,-24-1,25-48</inkml:trace>
  <inkml:trace contextRef="#ctx0" brushRef="#br0" timeOffset="2288.69">5953 967,'0'0,"0"-24,0-1,25 25,0-25,0 25,0 0,-1 0,1 0,0 0,0 0,0 25,0-25,-25 25,0-1,0 1,0 0,0 0,24 0,-24-50</inkml:trace>
  <inkml:trace contextRef="#ctx0" brushRef="#br0" timeOffset="2407.71">6301 695,'0'0,"0"-25,0 50</inkml:trace>
  <inkml:trace contextRef="#ctx0" brushRef="#br0" timeOffset="2624.07">6623 843,'0'0,"-49"25,24 0,-25 0,25 0,-24-1,24 1,25 0,-25 0,50-25,0 25,0-25,24-25,26 25,-1-50</inkml:trace>
  <inkml:trace contextRef="#ctx0" brushRef="#br0" timeOffset="3031.45">7690 719,'0'0,"0"-24,-25 24,0 0,25 24,0 1,0 25,-25-1,25 1,0 24,0-24,0 0,0-26,0 1</inkml:trace>
  <inkml:trace contextRef="#ctx0" brushRef="#br0" timeOffset="4168.57">7541 1042,'0'-25,"-25"25,25-25,25 25,0-25,24 25,1-24,0 24,-1-25,1 25,-25-25,24 25,-24-25,-25 50,-25-25,0 25,1 0,24-1,-25 1,0 0,25 0,-25-25,25 25,0-1,25-24,0-24,0 24,-1-25,1 0,0 0,-25 0,25 25,-25-24,25 48,-25 1,24 0,1-25,-25 25,50-50,-25 25,-1 0,1-25,0 0,-25-24,25 24,-25-25,0 26,-25-1,25 0,0 0,-25 25,25 25,0 25,-25-26,25 26,0-25,0 24,0-24,0 0,0 0,0-50,25 0,0 0,0 1,0-1,0 25,-1 0,1 0,0 25,0-1,-50 1,0 0,0 0,1 0,-26-25,25 24,0-24,0 0,25-24,25-1,0 0,0 0,25 0,-1 1,1-1,-1 0,1-25,0 26,-26-1,1 0,-25 0,-25 0,1 1,-1 48,0 1,0 25,25-25,0-1,25 26,-25-25,25 0,-25-1,0 1,25 0,-1-25,1 25,0-50</inkml:trace>
  <inkml:trace contextRef="#ctx0" brushRef="#br0" timeOffset="4471.28">8682 918,'0'0,"25"0,0 0,-1-25,26 25,0-25,-1 25,-24-25,25 25,-26-24,-24-1,-24 25,-1 25,-25-25,25 24,-24-24,24 25,0 0,0 0,1 0,48-1,26 1,24-50,1 25,-1-24</inkml:trace>
  <inkml:trace contextRef="#ctx0" brushRef="#br0" timeOffset="16031.81">1861 2406,'0'0,"0"-25,-25 25,25-25,-25 25,25 25,-25 25,25-25,0-1,25 26,-25-25,0 0,25-25,-25 24,25-24,0 0,-1-24,1-1,-25 0,25-25,-25 26,0-1,0-25,-25 25,25 1,-25-1,1 25,-1 0,0 0,0 25,25-1,0 1,25 0,0-25,0 0,-1 25,1-25,0 25,0-1,0 1,-1 0,-24 0,25 0,-25-1,25 1,-25 0,25-50</inkml:trace>
  <inkml:trace contextRef="#ctx0" brushRef="#br0" timeOffset="16392.64">2183 2456,'0'-25,"25"50,-25-1,25-24,-25 25,0 0,0 0,0 0,0-50,25 25,-25-25,0 0,24 0,1 1,0-1,0 25,0 25,-1-25,1 24,-25 1,25 0,0 0,0 0,-25-1,24-24</inkml:trace>
  <inkml:trace contextRef="#ctx0" brushRef="#br0" timeOffset="16927.14">3721 2133,'0'0,"-25"25,50 0,-25 0,0-1,25 26,0-25,-25 0,0 24,24-24,-24 0,-24 0,-1-1,0-24,0 0,0 0,1-24,-1 24,25-25</inkml:trace>
  <inkml:trace contextRef="#ctx0" brushRef="#br0" timeOffset="17143.75">3597 2158,'0'-25,"25"0,0 25,-1-24,1 24,0-25,25 25,-26-25,26 25,-25 0</inkml:trace>
  <inkml:trace contextRef="#ctx0" brushRef="#br0" timeOffset="17504.12">4664 2084,'0'0,"-25"-25,0 0,25 50,25 24,-25-24,0 25,25-25,-25-1,0 26,0-25,24 0</inkml:trace>
  <inkml:trace contextRef="#ctx0" brushRef="#br0" timeOffset="17824.59">4912 1984,'0'-24,"0"48,-25-24,0 25,25 0,-25 0,0 0,1-25,-1 24,0 1,25 0,25-25,0 25,24 0,-24-1,25-24,-1 50,1-50,-25 25,24 0</inkml:trace>
  <inkml:trace contextRef="#ctx0" brushRef="#br0" timeOffset="19407.74">5755 1984,'0'-24,"0"48,0 1,0 0,25 25,-25-1,0 1,25-1,-25 1,0 0,24-1,-24 1,0 24,0-24,0-1,25 26,-25-25,0-1,25 1,-25 24,0-24,25-1,-25 1,0 0,0-1,25 1,-25-1,24 1,-24 0,0-1,25 1,-25-1,0 1,0 0,25-1,-25 1,0 0,0-26,25 26,-25 0,0-26,25 26,-25 0,0-26,0 26,24-25,-24 24,0 1,25-25,-25 24,0-24,0 25,0-1,0-24,0 25,0-25,0 24,0 1,0-25,0 24,0-24,0 25,25-1,-25 1,0-25,0 24,0 1,0 0,0-1,0 1,0-1,0 1,25 0,-25-1,0 1,0-1,0 1,25-25,-25 24,0 1,0-25,25 24,-25-24,0 0,0 25,0-26,0 1,24 0,-24 25,0-25,0-1,25 1,-25 0,0 0,0 24,0-24,25 0,-25 0,0 24,25-24,-25 0,0 25,25-26,-25 1,0 25,24-25,-24 24,25-24,-25 25,25-1,-25 1,0-1,25 1,-25 0,25-1,-25-24,0 25,24-1,-24 1,0-25,25 24,-25 1,0-25,0 0,0 24,25-24,-25 0,0 24,25-24,0 0,-25 25,0-26,0 1,0 25,24-25,-24-1,25 1,-25 0,0-50,0 0</inkml:trace>
  <inkml:trace contextRef="#ctx0" brushRef="#br0" timeOffset="20368.55">6326 1935,'-25'25,"25"-1,0 1,0 25,0-1,0 1,0 0,0-26,25 26,-25-25,24 0,1-25,25 0,-25-25,24 0,-24 0,25-24,-26-1,-24 0,0 1,0 24,-24-25,-1 26,0-1,-25 25,26 0,-1 0,-25 25,25-25,1 24,24 26,-25-25,50-25,-25 25,49-1,-24-48,25 24,-26 0,26-25,0 25,-26 0,1 25,0-25,0 24,-25 1,25 0,-25 0,0 0,24-1,-24 1,25 0,0 0</inkml:trace>
  <inkml:trace contextRef="#ctx0" brushRef="#br0" timeOffset="20744.68">6822 2133,'0'0,"0"-25,0 50,24-25,-24 25,0 0,0 0,25-1,-25 1,0-50,25 25,-25-24,0-1,25 0,-25-25,25 50,-25-24,24-1,1 50,-25-1,25 1,-25 25,25-25,-25-1,25 1,-1 0,-24 0,25-25</inkml:trace>
  <inkml:trace contextRef="#ctx0" brushRef="#br0" timeOffset="20951.34">7268 2059,'0'0,"-25"-25,50 25,-25 25,0 0,25-1,-25 1,0 25,0-25,25-1,-25 1,0 0,0 0</inkml:trace>
  <inkml:trace contextRef="#ctx0" brushRef="#br0" timeOffset="21127.45">7119 2208,'0'0,"-25"-25,1 25,48-25,1 25,0 0,25-25,-25 25,49 0,-24-25,-26 1,26 24</inkml:trace>
  <inkml:trace contextRef="#ctx0" brushRef="#br0" timeOffset="21295.45">7591 1984,'0'0,"-25"25,25 0,0 0,0 0,0 24,0 1,0-25,0 24,0 1,0-1</inkml:trace>
  <inkml:trace contextRef="#ctx0" brushRef="#br0" timeOffset="22384.67">2158 3200,'0'-25,"-24"25,24-25,-25 25,25 25,0 0,-25 0,25-1,0 26,0-25,25 0,0-1,-25 1,24-25,1 0,0 0,0-25,24 1,-24-26,0 25,0 0,-25-24,-25 24,0 0,-24 0,24 25,0 0,0 0,25 25</inkml:trace>
  <inkml:trace contextRef="#ctx0" brushRef="#br0" timeOffset="22840.52">3597 3051,'25'-25,"-50"25,25 25,-25-25,25 25,0 0,-25-1,25 1,25-25,-25 25,25 0,0 0,0-50,-1 25,1-25,0 0,-25 0,0 1,0-1,-25 0,25 0,-25 25,25-25,-24 25,-1 0</inkml:trace>
  <inkml:trace contextRef="#ctx0" brushRef="#br0" timeOffset="23311.74">4862 2877,'-25'0,"25"25,0 0,0 0,25-25,-25 25,0-1,25 1,0-25,-25 25,24-25,1 0,0-25,0 25,0 0,0-25,-1 1,-24-1,0 0,-24 0,-1 0,0 25,0-24,0 24,0-25,1 50,-1-25,-25 24,25-24</inkml:trace>
  <inkml:trace contextRef="#ctx0" brushRef="#br0" timeOffset="24136.17">2158 3894,'-24'25,"24"0,0 0,0 0,24-1,1 1,0-25,0 0,0 0,-1 0,1-25,25 1,-25-1,-25 0,24 0,-24 0,-24 1,-1-1,0 0,0 25,0 0,1 0,-1 25,25 0,25-1</inkml:trace>
  <inkml:trace contextRef="#ctx0" brushRef="#br0" timeOffset="24671.74">3870 3696,'-25'0,"25"-25,-25 25,0 0,1 25,-1-25,0 25,25 0,-25-1,25 1,0 0,25-25,-25 25,0 0,25-25,0 0,-1 0,1-25,-25 0,25 25,-25-25,25 0,-25 1,-25-1,25 0,-25 0,0 0,1 0,-1 25,0 0,0 25,0 0</inkml:trace>
  <inkml:trace contextRef="#ctx0" brushRef="#br0" timeOffset="25047.93">4936 3473,'-24'0,"-1"0,25 24,0 1,0 25,25-25,-25 24,0 1,0 0,0-1,-25 1</inkml:trace>
  <inkml:trace contextRef="#ctx0" brushRef="#br0" timeOffset="26079.62">2282 4614,'0'0,"0"-25,-24 50,-1-1,25 1,-25-25,25 25,25 0,-25 0,25-1,-25 1,24 0,1-25,25 25,-25-50,24 25,-24-25,25 25,-26-25,1 1,0-1,-25 0,0 0,0 0,-25 1,0-1,1 0,-26 25,25 0,-24 0,24 25,0-25,25 25</inkml:trace>
  <inkml:trace contextRef="#ctx0" brushRef="#br0" timeOffset="26568.1">3845 4490,'-25'-25,"0"0,25 50,0 0,0 24,0-24,0 0,0 24,0-24,25 0,-25 0</inkml:trace>
  <inkml:trace contextRef="#ctx0" brushRef="#br0" timeOffset="27159.64">4961 4440,'0'0,"-25"0,25 25,-24-25,24 25,0-1,0 1,24 0,1 0,0-25,0 0,0-25,0 25,24 0,-24-25,0 0,0 1,-1 24,-24-25,25 0,-50 0,1 25,24-25,-50 25,25 0,-24 0,-1 25,0-25</inkml:trace>
  <inkml:trace contextRef="#ctx0" brushRef="#br0" timeOffset="27919.58">2456 5383,'-25'0,"0"0,1 24,-1-24,0 25,25 0,0 0,0 0,25-1,-25 1,25-25,-1 0,1 0,25 0,-25 0,24-25,-24 1,0-1,0 0,-1 0,-24-24,0 24,-24 0,24 0,-25 25,0-25,0 25,0 25,1-25,-1 25</inkml:trace>
  <inkml:trace contextRef="#ctx0" brushRef="#br0" timeOffset="28383.39">3944 5234,'0'0,"-25"0,1 0,24 25,0-1,24 1,-24 25,0-25,0 24,25-24,-25 0</inkml:trace>
  <inkml:trace contextRef="#ctx0" brushRef="#br0" timeOffset="28872.85">5061 5085,'0'-25,"0"50,0 0,24 0,-24-1,25 1,-25 25,0-1,0 1,0 0,0-26</inkml:trace>
  <inkml:trace contextRef="#ctx0" brushRef="#br0" timeOffset="29742.91">2530 5953,'0'0,"-24"25,24 0,0 0,0-1,0 1,0 0,0 0,0 0,0-1,0 1,0 0,0 0</inkml:trace>
  <inkml:trace contextRef="#ctx0" brushRef="#br0" timeOffset="30478.67">3895 6003,'-25'25,"25"-1,0 1,0 0,25 0,-25 0,24-1,1-24,0 0,0 0,0-24,0 24,-1-25,1 25,-25-25,-25 0,25 0,-24 25,24-24,-25 24,25-25,-25 25,0 0,0 25</inkml:trace>
  <inkml:trace contextRef="#ctx0" brushRef="#br0" timeOffset="31024.66">5234 5953,'0'0,"-25"0,1 25,-1-25,25 25,-25-25,0 25,25-1,-25-24,25 25,0 0,25-25,-25 25,25-25,0 25,0-25,-1-25,1 25,0-25,0 25,0 0,-1-25,1 0,0 1,-50-1,25 0,-25 0,1 0,-1 25,-25-24,25 24,1 0,-1 0,0 0</inkml:trace>
  <inkml:trace contextRef="#ctx0" brushRef="#br0" timeOffset="31863.64">2481 6722,'0'0,"-25"0,25-25,-25 0,25 1,-25 24,50 24,-25 26,0-25,0 24,25 1,-25-25,0 25,25-26,-25 26,0-25,25 0,-25-1</inkml:trace>
  <inkml:trace contextRef="#ctx0" brushRef="#br0" timeOffset="32550.62">3994 6623,'0'0,"-25"25,25-1,-25-24,25 25,-25 0,25 0,0 0,25-1,-25 1,25 0,-25 0,25 0,0-25,0 25,-1-50,1 25,0 0,0-25,0 25,-25-25,24 0,-48 0,24 1,-25-1,0 25,25-25,-25 25,0-25,1 25</inkml:trace>
  <inkml:trace contextRef="#ctx0" brushRef="#br0" timeOffset="32983.58">5309 6623,'-25'0,"25"25,25-1,-25 1,0 25,24-25,-24 24,0 1,0 0,0-1,0-24</inkml:trace>
  <inkml:trace contextRef="#ctx0" brushRef="#br0" timeOffset="33800.03">2679 7417,'0'0,"-25"0,25 24,0 1,0 0,0 0,0 0,25-1,-25 1,0 0,0 0,0 0,25-25,-25 24</inkml:trace>
  <inkml:trace contextRef="#ctx0" brushRef="#br0" timeOffset="34262.68">4192 7317,'0'25,"0"0,0 0,0 0,0-1,0 26,0-25,25 0,-25 24,0-24,0 0</inkml:trace>
  <inkml:trace contextRef="#ctx0" brushRef="#br0" timeOffset="34959.65">5457 7392,'-24'0,"24"25,-25-25,25 24,-25 1,25 0,0 0,0 0,25-25,-25 24,25 1,-1-25,1 0,25 0,-25 0,-1-25,1 25,0-24,0-1,-25 0,-25 25,25-25,-25 0,0 1,1 24,24-25,-25 25,0 0,0 0,0 0</inkml:trace>
  <inkml:trace contextRef="#ctx0" brushRef="#br0" timeOffset="35599.68">2952 8136,'0'-25,"0"50,25 0,-25 0,0-1,0 26,0-25,0 24,0 1,0-25,0 0</inkml:trace>
  <inkml:trace contextRef="#ctx0" brushRef="#br0" timeOffset="36080.61">4292 8161,'0'25,"0"-1,0 1,0 0,0 25,0-26,0 1,24 0,-24 0</inkml:trace>
  <inkml:trace contextRef="#ctx0" brushRef="#br0" timeOffset="36624.65">5532 7987,'-25'0,"25"25,0 0,0 0,0-1,0 1,0 25,0-25,0-1,0 26,0-25,25 24,-25-24,0 0</inkml:trace>
  <inkml:trace contextRef="#ctx0" brushRef="#br0" timeOffset="39096.71">6871 2853,'-25'24,"1"1,24 0,0 0,0 0,0-1,0 1,0 0,24 0,1 0,0-1,0-24,0 0,-1 0,1 0,25-24,-25 24,-1-25,1 25,0-25,-25 0,25 0,-50 25,0-24,0-1,1 25,-1-25,0 25,0-25,0 25,1 0,-1-25,0 25,0 0,25 25,-25-25,1 25,-1-25</inkml:trace>
  <inkml:trace contextRef="#ctx0" brushRef="#br0" timeOffset="40520.65">6995 5804,'-25'0,"50"25,-25 0,25 0,-25 0,25 24,-25-24,0 0,25 0,-25-1,0 1,0 0,0 0,0 0,-25-25</inkml:trace>
  <inkml:trace contextRef="#ctx0" brushRef="#br0" timeOffset="41734.61">6846 3522,'-24'0,"24"25,0 0,0 0,0-1,0 1,0 0,0 25,24-25,1-1,0 1,0-25,0 0,24 25,-24-50,25 25,-26 0,26-25,-25 1,-25-1,0 0,-25 0,0 0,0 0,-24 25,-1-24,25 24,-24-25,24 25,0 0,0 0,1 0,-1 25</inkml:trace>
  <inkml:trace contextRef="#ctx0" brushRef="#br0" timeOffset="42440.71">7119 4291,'0'0,"0"-25,-25 50,25 0,25 0,-25 0,0-1,0 1,0 0,25 25,-25-26,25 1</inkml:trace>
  <inkml:trace contextRef="#ctx0" brushRef="#br0" timeOffset="43135.73">7045 5011,'0'0,"0"-25,0 50,0-1,25 1,-25 0,0 0,0 24,24-24,-24 0,0 0</inkml:trace>
  <inkml:trace contextRef="#ctx0" brushRef="#br0" timeOffset="45016.82">7243 6598,'0'-25,"-24"50,-1 0,25 0,-25-1,25 26,-25-25,50 24,-25-24,0 0,0 0,25 0,-25 0,25-25,-1 0,1-25,0 25,0-25,0 25,-1-25,1 0,-25 0,25 1,-25-1,-25 0,0 0,25 0,-24 25,-1-24,0 24,0 0,0 0,1 0,-1 0,25 24,-25-24</inkml:trace>
  <inkml:trace contextRef="#ctx0" brushRef="#br0" timeOffset="47214.85">7417 7342,'0'25,"0"0,0 0,25-1,-25 1,0 0,0 0,25 0,-25-1,0 1,0 0,0 0</inkml:trace>
  <inkml:trace contextRef="#ctx0" brushRef="#br0" timeOffset="49304.57">7516 8086,'-25'0,"25"25,-24-25,24 25,-25 0,25 0,-25-1,25 1,0 25,0-25,25 24,-25-24,25 0,-25 0,24-25,1 0,0 0,0 0,-25-25,25 0,-1 25,1-25,-25 0,0 1,0-1,0 0,-25 0,1 0,24 1,-25-1,0 0,0 25,0 0,1 0,-1 0,0 0,25 25,-25-25</inkml:trace>
  <inkml:trace contextRef="#ctx0" brushRef="#br0" timeOffset="58216.58">9922 1017,'0'0,"-25"0,1 0,48 0,26 0,0 0,24 0,50 0,0 0,25-25,25 25,24-25,-24 25,24-24,-49 24,0-25,-25 25,-50 0,1-25,-51 25,26 0,-25 0,-50 25,0-25,0-25</inkml:trace>
  <inkml:trace contextRef="#ctx0" brushRef="#br0" timeOffset="58471.6">11609 819,'25'0,"0"24,24-24,-24 0,0 25,0 0,-1 0,-48 0,24-1,-50 26,25-25,0 0</inkml:trace>
  <inkml:trace contextRef="#ctx0" brushRef="#br0" timeOffset="59000.61">13742 819,'-25'-25,"1"50,48-25,-24 49,0-24,0 0,0 24,0 1,0 0,0-26,0 1,0 0,0 0,0 0,25-25,25 0,-25 0,24-25,1 25,-1 0,1-25,0 25,-1 0,-24-25,0 25,0 0</inkml:trace>
  <inkml:trace contextRef="#ctx0" brushRef="#br0" timeOffset="59160.56">13916 1042,'-50'-25,"100"50,-125-50,75 0,-24 25,48 0,1 0,0 0,0-25,0 25,-1-24</inkml:trace>
  <inkml:trace contextRef="#ctx0" brushRef="#br0" timeOffset="59328.36">13792 843,'0'0,"-25"0,0 0,50-24,25 24,-1-25,1 25,24 0,1-25,-1 25</inkml:trace>
  <inkml:trace contextRef="#ctx0" brushRef="#br0" timeOffset="59542.65">14387 893,'0'0,"-25"0,50 0,-25 25,25 0,0-25,-1 24,1 1,0 0,25 0,-25-25,-1 25</inkml:trace>
  <inkml:trace contextRef="#ctx0" brushRef="#br0" timeOffset="59734.62">14610 967,'-49'-74,"98"148,-98-173,24 124,25 0,-25 0,0-1,0 1,1 25,-1-25,0 24,0-24</inkml:trace>
  <inkml:trace contextRef="#ctx0" brushRef="#br0" timeOffset="60184.47">14908 918,'0'-25,"-25"0,0 25,1 0,-1 25,0-25,0 0,0 25,25 0,-24-1,48 1,-24 0,25 0,0-25,0 0,24 25,1-50,-25 25,24 0,1-25,-25 0,0 25,-1-25,1 1,-25-1,25 50,-25-1,25-24,24 25,-24-50,0 25,0 0</inkml:trace>
  <inkml:trace contextRef="#ctx0" brushRef="#br0" timeOffset="60319.53">15280 769,'0'0,"0"-25,-25 0,0 25,25-24,25 24</inkml:trace>
  <inkml:trace contextRef="#ctx0" brushRef="#br0" timeOffset="60520.68">15429 620,'25'-25,"-50"50,50-25,-25 50,0-25,0 24,0 1,0-25,24 24,-24 1,0-25,25-1,0 1,-25 0</inkml:trace>
  <inkml:trace contextRef="#ctx0" brushRef="#br0" timeOffset="61032.67">15503 893,'0'0,"-25"-25,50 25,25 0,-1 0,1-25,0 25,24 0,-24 0,-25-24,24 24,-24 0,-25-25,-25 25,0 0,1 25,-1-25,0 0,0 24,25 1,-25-25,25 25,0 0,25-25,-25 25,25-25,0 0,0 0,-1 0,1-25,0 25,0-25,0 25,-25-25,24 25,-24-25,0 50,0 0,25 0,0 0,0-25,0 24,-1-48</inkml:trace>
  <inkml:trace contextRef="#ctx0" brushRef="#br0" timeOffset="61247.45">16297 695,'0'0,"0"-25,-25 0,25 0,0 50,0 25,0-26,0 26,0 0,0-26,0 26,0-25,0 0,25-1</inkml:trace>
  <inkml:trace contextRef="#ctx0" brushRef="#br0" timeOffset="61535.66">16347 868,'0'-25,"24"25,-48 25,73-74,-24 49,0 0,0 0,-1 0,1 0,0 0,0 0,-25-25,25 50,-1-1,-24 1,0 0,0 0,0 0,0-1,25-48</inkml:trace>
  <inkml:trace contextRef="#ctx0" brushRef="#br0" timeOffset="61664.43">16719 645,'0'-25,"-25"50,50 0</inkml:trace>
  <inkml:trace contextRef="#ctx0" brushRef="#br0" timeOffset="62231.44">16818 819,'0'24,"0"-48,0 73,0-24,0 0,0 0,25-25,0 0,-25-25,24 25,1-25,0 0,-50 0,0 1,1 24,24-25,24 0,1 25,0 0,25-25,-26 25,26 0,-25 0,24 0,-24 25,0-25,0 25,0 0,-1-1,-24 1,25-50,0 25,0-24,0 24,-1-25,1 25,0-25,0 25,0 25,-1-25,1 25,0-25,-25 24,0 1</inkml:trace>
  <inkml:trace contextRef="#ctx0" brushRef="#br0" timeOffset="62582.14">18653 496,'0'0,"-24"0,24-25,0 50,0 0,0 25,0-1,0 1,0-1,0-24,0 25,0-1,0-24</inkml:trace>
  <inkml:trace contextRef="#ctx0" brushRef="#br0" timeOffset="63072.66">18529 794,'-24'0,"24"-25,24 25,1 0,0 0,25 0,-1 0,1-25,-25 25,24 0,-24 0,0 0,-50-25,25 50,-25-25,0 25,1-25,24 25,-25 0,50-25,-25 24,24-24,1-24,0 24,0-25,0 25,0 0,-25-25,24 25,-24 25,25-25,-25 25,25-25,-25 24,25-24,0 0,24-24,-24 24</inkml:trace>
  <inkml:trace contextRef="#ctx0" brushRef="#br0" timeOffset="63496.45">19174 595,'-24'-49,"48"98,-48-123,24 99,0 24,0-24,0 25,0-1,24-24,-24 25,0-25,0-1,0 1,25-50,0 1,-25-1,25 0,0 0,-1 25,26-25,-25 25,0 0,24 0,-24 25,0-25,-25 25,25 0,-50 0,0-1,0 1,-24-25,-1 25,0-25,26 25,-26-25,50-25,-25 25,25-25</inkml:trace>
  <inkml:trace contextRef="#ctx0" brushRef="#br0" timeOffset="63751.56">19621 496,'0'0,"0"-25,0 50,25 25,-25-25,0 24,0 1,0-1,24-24,-24 25,25-25,-25-1,0 1,25-25,0 25</inkml:trace>
  <inkml:trace contextRef="#ctx0" brushRef="#br0" timeOffset="64088.65">19819 794,'25'-25,"0"25,0 0,0 0,24-25,-24 25,25 0,-26-25,1 25,-50 0,-24 0,24 0,0 25,0 0,1 0,24 0,0-1,24-24,26 25,0-25,24 0,25 0</inkml:trace>
  <inkml:trace contextRef="#ctx0" brushRef="#br0" timeOffset="65464.67">13519 2257,'0'0,"0"-25,-25 1,0-1,0 50,1-1,-1 26,25-25,-25 0,0 24,50-24,-25 0,0 0,25-1,0-24,24 0,-24 0,25-24,-1-1,1 0,0 0,-26 0,1-24,-25 24,0-25,0 26,-25-1,1 0,-1 0,0 25,-25 25,26-25,-26 25,25 0,0-1,25 1,0 0,0 0,25-25,0 25,0-25,0 0,-1 24,26-24,-25 0,0 25,-1 0,1-25,-25 25,25 0,0-1,0 1,-25 0</inkml:trace>
  <inkml:trace contextRef="#ctx0" brushRef="#br0" timeOffset="65831.62">14139 2381,'0'-25,"0"50,0 0,0 0,0 0,0-1,0 1,0-50,0 1,0-1,0 0,25 0,-25 0,25 25,-25-24,24 24,1 0,25 0,-25 24,-1 1,1 0,0 0,0 0,-25-1</inkml:trace>
  <inkml:trace contextRef="#ctx0" brushRef="#br0" timeOffset="66543.78">15801 2158,'-25'-25,"0"25,1 25,-1 0,0 0,25-1,-25 26,25-25,25 0,-25-1,25 1,24-25,-24 0,25 0,-1-25,1 25,-25-49,24 24,-24-25,0 1,-25-1,0 1,-25 24,0-25,-24 25,24 1,-25 24,1 24,24 1,0 0,0 0,1 0,48-1,1 1,-25 0,50 0,-1-25,1 25,0-25,-26 0,26 24,-25-24,24 0,-24 25,0 0,-25 0,25 0,-25-1,25 1,-1 0,1-25</inkml:trace>
  <inkml:trace contextRef="#ctx0" brushRef="#br0" timeOffset="66912.37">16446 2282,'-25'-25,"50"50,-25-25,-25 0,25 25,0 0,0-1,0 1,25-50,-25 1,0-1,25 0,-25 0,24 0,-24 1,25 24,0 24,0 1,0-25,-25 25,24 0,1 0,-25-1,25-24,-25 25,25 0,-25-50</inkml:trace>
  <inkml:trace contextRef="#ctx0" brushRef="#br0" timeOffset="67118.65">16892 2133,'0'0,"-24"-25,48 50,-48 0,24 0,0 0,24-1,-24 26,0-25,0 0,0-1,25 1,-25 0</inkml:trace>
  <inkml:trace contextRef="#ctx0" brushRef="#br0" timeOffset="67312.3">16768 2282,'-24'-25,"48"50,-73-50,74 50,-1-25,1 0,25 0,-1-25,1 25,24 0,-24-25,0 25,-1 0,1-24</inkml:trace>
  <inkml:trace contextRef="#ctx0" brushRef="#br0" timeOffset="67480.73">17289 2158,'-25'0,"50"0,-50 25,25 24,0-24,25 25,-25-25,0 24,0 1,0-25</inkml:trace>
  <inkml:trace contextRef="#ctx0" brushRef="#br0" timeOffset="68848.66">18083 2034,'0'0,"0"99,25 0,0-24,-25 24,24-25,1 26,-25-26,25 1,0-1,0 0,-25 26,24-26,-24 0,25 26,-25-26,0 0,25 26,-25-26,0 0,25-24,-25 25,0-1,25-24,-25 24,0-24,0-1,0 1,24 24,-24-24,0-1,0-24,0 25,25-1,-25 1,0 0,25-1,-25-24,0 25,0-1,0 1,0-1,25 1,-25 25,0-26,0 1,25-1,-25 1,0 0,0 24,0-24,0-1,0 1,0-1,0 1,0 0,24-1,-48-24,24 25,24-1,-24 1,0-25,0 24,0 1,0-25,0 24,0-24,25 25,-25-25,0 24,0-24,25 25,-25-26,0 26,25 0,-25-26,0 26,0 0,25-1,-25 1,0-1,0-24,24 25,-24-1,0 1,0 0,25-26,-25 26,0-25,0 25,25-26,-25 1,0 0,0 0,0-50,0 0</inkml:trace>
  <inkml:trace contextRef="#ctx0" brushRef="#br0" timeOffset="69688.62">18951 1712,'0'24,"-25"-24,25 25,0 0,0 0,0 0,0-1,0 26,0 0,0-26,0 26,0 0,0-26,25 1,-25 0,0 0,-25-25,25 25,-24-25,-1 0,0-25,0 25,0 0,0-25,1 0,-1 0,25 1,-25-1,50-25</inkml:trace>
  <inkml:trace contextRef="#ctx0" brushRef="#br0" timeOffset="69927.27">18753 1687,'-25'0,"25"-25,25 25,24 0,1 0,0-25,24 25,0 0,1 0,-26 0,1 0</inkml:trace>
  <inkml:trace contextRef="#ctx0" brushRef="#br0" timeOffset="70336.67">20439 1960,'0'0,"0"-50,-24 50,24-25,0 0,0 1,0 48,0 1,0 0,0 0,0 24,24 1,-24 0,0-1,0-24,0 25,0-26,0 1,25 0</inkml:trace>
  <inkml:trace contextRef="#ctx0" brushRef="#br0" timeOffset="70639.58">20638 1935,'0'-25,"0"50,-25-75,0 75,25 0,-25-25,1 25,-1-1,0 1,0 0,0 0,25 0,25-25,0 24,0-24,24 25,1 0,-25-25,24 25,1 0,-25-1,24-24</inkml:trace>
  <inkml:trace contextRef="#ctx0" brushRef="#br0" timeOffset="71519.65">14213 3175,'0'0,"0"-25,-24 25,-1 25,0 0,25 0,-25-1,0 26,25 0,0-26,0 26,25 0,0-26,0 1,24 0,1-25,0 0,-1 0,1-25,-25 0,-1 1,1-26,0 0,-50 26,0-26,1 25,-1-24,0 24,-25 25,26-25,-1 25,0 0,25 25</inkml:trace>
  <inkml:trace contextRef="#ctx0" brushRef="#br0" timeOffset="72071.73">16247 3225,'-24'0,"-1"0,25 24,-25-24,0 25,25 0,-25 25,25-26,0 1,25 25,0-25,25-1,-26 1,26-25,0 0,24 0,-24 0,-26-25,26 1,-25-1,0 0,-1-25,-24 26,-24-1,-1-25,-25 25,1 1,-1 24,-24-25,24 25,0 0,1 25,24-25,0 24</inkml:trace>
  <inkml:trace contextRef="#ctx0" brushRef="#br0" timeOffset="72712.8">14362 4514,'0'0,"-25"0,1 25,-1-25,0 25,25 0,25 0,-25-1,25 1,24 0,-24 0,25-25,-26 25,26-50,0 25,-25 0,24-25,-24 0,-25 0,25 1,-25-1,0 0,-25 0,25-24,-25 24,-24 0,24 25,0 0,-25 0,25 0,1 25,24 0,-25-1</inkml:trace>
  <inkml:trace contextRef="#ctx0" brushRef="#br0" timeOffset="73112.66">16520 4291,'25'25,"-25"0,0 0,0 24,0-24,0 25,25-1,-25 1,25-1,-25 1,0-25</inkml:trace>
  <inkml:trace contextRef="#ctx0" brushRef="#br0" timeOffset="73759.11">14536 5507,'0'0,"0"-25,-25 25,25 25,0-1,25 26,-25-25,0 24,0-24,0 25,0-1,0-24,25 0,-25 0,0 0</inkml:trace>
  <inkml:trace contextRef="#ctx0" brushRef="#br0" timeOffset="74272.35">16644 5581,'-25'-25,"1"50,-1-25,0 25,25 0,-25-1,25 1,25 0,-25 0,0 0,25-1,0-24,-1 25,26-25,-25 0,25 0,-26-25,26 25,-25 0,0-24,-1-1,-24 0,0 0,0 0,-24 1,24-1,-50 25,25-25,0 25,1-25,-1 50,0-25,0 0</inkml:trace>
  <inkml:trace contextRef="#ctx0" brushRef="#br0" timeOffset="74783.7">14759 6722,'0'0,"0"25,0 0,25-1,-25 26,0 0,0-1,0 1,0 0,25-1,-25-24,0 0,25 0</inkml:trace>
  <inkml:trace contextRef="#ctx0" brushRef="#br0" timeOffset="75328.45">16917 6623,'0'0,"0"25,0-1,0 1,0 25,0-1,0-24,0 25,0 0,0-26,0 26,0-25,0 0</inkml:trace>
  <inkml:trace contextRef="#ctx0" brushRef="#br0" timeOffset="79046.65">19174 3101,'0'0,"-24"0,24-25,-25 50,0-1,0 26,0-25,25 24,-24 1,24-25,24 24,-24-24,25 0,0-25,0 25,24-50,1 25,-25-25,24 0,1 1,-25-1,0-25,-25 25,24 1,-24-1,-24 0,-1 0,0 0,0 1,-24 24,24 0,0 0,25 24</inkml:trace>
  <inkml:trace contextRef="#ctx0" brushRef="#br0" timeOffset="79328.58">20514 3001,'0'25,"25"-25,-1 25,1 0,25 0,-25-1,24 1,-24 0,25 0,-26 0,26-1,-25-24,0 25</inkml:trace>
  <inkml:trace contextRef="#ctx0" brushRef="#br0" timeOffset="79535.55">20836 3051,'0'0,"0"-25,-25 25,1 0,-1 0,-25 50,1-25,-1 24,-24 1,24-1,-24 1,24 24,0-49,26 25</inkml:trace>
  <inkml:trace contextRef="#ctx0" brushRef="#br0" timeOffset="83264.77">19323 4217,'0'0,"0"-25,-25 0,25 50,25 25,-25-26,0 1,0 25,25-1,-25-24,0 0,25 25,-25-26,0 1,25 0,-25 0</inkml:trace>
  <inkml:trace contextRef="#ctx0" brushRef="#br0" timeOffset="83622.82">20464 4242,'0'0,"25"24,0-24,0 25,-1 0,26 0,-25 0,24-1,1 1,-25 0,0 0,-1 0,1-25,0 24</inkml:trace>
  <inkml:trace contextRef="#ctx0" brushRef="#br0" timeOffset="83824.59">20737 4316,'0'-25,"0"50,-25-75,25 75,-25-25,1 25,-1 0,0 0,-25 24,1-24,24 25,-25-1,1-24</inkml:trace>
  <inkml:trace contextRef="#ctx0" brushRef="#br0" timeOffset="87918.65">19174 5507,'0'0,"-24"0,-1-25,50 50,-1-25,1 24,25 1,-1 0,1 0,-25 0,24-1,1 1,0-25,-1 25,-24-25</inkml:trace>
  <inkml:trace contextRef="#ctx0" brushRef="#br0" timeOffset="88136.63">19398 5482,'0'0,"-25"0,25-25,-25 50,25 0,-25-1,0 1,1 0,-1 0,0 0,-25 24,26-24,-1 0</inkml:trace>
  <inkml:trace contextRef="#ctx0" brushRef="#br0" timeOffset="88447.73">20687 5358,'0'0,"25"0,0-25,-25 50,25-25,-25 25,0-1,0 26,0-25,0 24,0 1,25 0,-25-26,0 26</inkml:trace>
  <inkml:trace contextRef="#ctx0" brushRef="#br0" timeOffset="93166.37">19249 6672,'0'-24,"25"48,24 1,-24 0,25 25,24-1,-24-24,-1 25,-24-25,25-1,-26 26,1-50,0 25,0 0</inkml:trace>
  <inkml:trace contextRef="#ctx0" brushRef="#br0" timeOffset="93384.16">19596 6672,'0'-24,"0"48,0-73,-25 74,25-1,-25 1,1 25,-1-25,0 24,-25 1,26-25,-26 24,25-24,-24 0</inkml:trace>
  <inkml:trace contextRef="#ctx0" brushRef="#br0" timeOffset="93911.82">20712 6548,'0'0,"0"25,0 0,-25 0,25 0,0 24,0-24,0 0,25 24,-25-24,25 0,0-25,24 25,-24-25,25 0,0 0,-26-25,26 25,-25-25,0 0,-25 1,24-1,-48-25,24 25,-25 1,0-26,0 25,0 0,1 1,24-1,-25 25,0 0,0 0,0 0,25 25,-25-1,1-24,-1 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16:31:0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21779 3373,'-25'-24,"0"24,25 24,0 1,-25 25,25-25,0 24,0-24,0 25,0-1,-24-24,24 0,0 0,-25 0,25-1,-50-24,25 0,1 25,-26-50,25 25,-24 0,24 0,0-24,0 24,25-25</inkml:trace>
  <inkml:trace contextRef="#ctx0" brushRef="#br0" timeOffset="256.38">21531 3349,'25'0,"-25"-25,24 25,26 0,0 25,-1-25,26 0,-26 0,26 0,-26 0,1 0,-25 0,0 0</inkml:trace>
  <inkml:trace contextRef="#ctx0" brushRef="#br0" timeOffset="519.62">22151 3398,'25'25,"-50"25,25-26,0 26,-25 0,25-1,0 1,-25 0,25-26,-24 26,24-25,0 0</inkml:trace>
  <inkml:trace contextRef="#ctx0" brushRef="#br0" timeOffset="855.8">22473 3473,'0'0,"-24"24,-1-24,0 25,0 0,-24-25,24 25,-25 0,25-25,1 24,-1-24,25 25,0 0,25-25,-25 25,24 0,1-25,0 25,0-25,24 24,1-24,-25 0</inkml:trace>
  <inkml:trace contextRef="#ctx0" brushRef="#br0" timeOffset="1183.52">23441 3448,'0'0,"0"-25,0 50,-25 0,25 24,0-24,-25 25,25-26,-25 26,25-25,0 0,0 0,-24-1</inkml:trace>
  <inkml:trace contextRef="#ctx0" brushRef="#br0" timeOffset="1431.66">23267 3398,'0'0,"0"-25,25 25,0-24,0 24,-1 0,26 0,0 0,-1 0,1 0,-1 0</inkml:trace>
  <inkml:trace contextRef="#ctx0" brushRef="#br0" timeOffset="1661.39">24036 3398,'0'25,"0"0,0 0,0-1,-25 26,25-25,-25 24,25-24,0 0,-24 25,24-25,0-1</inkml:trace>
  <inkml:trace contextRef="#ctx0" brushRef="#br0" timeOffset="1896.16">23862 3398,'0'0,"0"-25,0 1,25 24,-25-25,25 25,0 0,24-25,1 25,0 0,-1 0,1 0,24-25,-49 25</inkml:trace>
  <inkml:trace contextRef="#ctx0" brushRef="#br0" timeOffset="4909.63">20613 4663,'0'0,"0"-25,0 1,0-1,-25 25,25-25,-25 25,1 25,-1-25,0 25,0-1,25 1,-25 0,25 0,-24 24,24-24,24 0,-24 0,25 0,0 0,0-25,24 0,1 0,-25-25,24 0,-24 0,0 0,0 0,-25-24,25 24,-25-25,0 26,0-1,-25 0,25 0,0 50,0 0,-25 0,25 24,0-24,0 25,0-1,0-24,0 25,0-25,0-1,0 1</inkml:trace>
  <inkml:trace contextRef="#ctx0" brushRef="#br0" timeOffset="5135.96">20936 4564,'0'0,"0"-25,24 0,1 25,-25 25,0 0,0 0,0 24,0-24,25 25,-25-25,0 24,0-24,25-25</inkml:trace>
  <inkml:trace contextRef="#ctx0" brushRef="#br0" timeOffset="5431.69">21184 4589,'0'0,"0"-25,0 50,-25-25,25 25,-25-25,0 24,0 1,1 0,-1 0,0-25,25 25,25-50,0 50,-1-25,1 0,0 24,0 1,0-25,-1 0,1 25,25-25</inkml:trace>
  <inkml:trace contextRef="#ctx0" brushRef="#br0" timeOffset="7583.25">22126 4514,'-25'-24,"25"48,0 1,0 0,0 0,0 0,0-1,0 1,0 0,0 0,0 0,0-1,0 1,0 0,-24-25,-1-25,0 25,0 0,0 0,25-25,-25 25,25-24</inkml:trace>
  <inkml:trace contextRef="#ctx0" brushRef="#br0" timeOffset="7894.21">21952 4490,'25'0,"0"-25,0 25,0 0,0-25,-1 25,26-25,-25 25,0 0,-1 0,26-25,-25 25</inkml:trace>
  <inkml:trace contextRef="#ctx0" brushRef="#br0" timeOffset="8550.68">22721 4415,'0'25,"0"0,25-25,-25 25,0 24,0-24,0 0,25 0,-25-1,0 1,-25 0,25 0,0 0,0-1</inkml:trace>
  <inkml:trace contextRef="#ctx0" brushRef="#br0" timeOffset="8710.44">23019 4440,'25'-25</inkml:trace>
  <inkml:trace contextRef="#ctx0" brushRef="#br0" timeOffset="8935.99">23019 4440,'0'0,"-50"25,26-25,-1 25,0-1,0 1,-24 0,24-25,0 25,0-25,25 25,25-25,0 0,0 0,24 24,-24-24,0 0,24 0,-24 25,0-25,0 0,0 0</inkml:trace>
  <inkml:trace contextRef="#ctx0" brushRef="#br0" timeOffset="10037.92">23937 4415,'0'0,"-25"25,0 0,25 0,-25-1,1 26,24-25,0 0,0-1,24 1,1 0,0-25,0 25,24-50,-24 25,25-25,-25 25,0-25,-1 1,1-1,0 0,-25 0,0-24,-25 24,25 0,-25 0,1 25,-1-25,0 25,-25 0,25 0,1 25,-1-25,25 25,0 0,25 0,-1-1,-24 1,25-25,0 25,0 0,0 0,0-25,-25 24,24 1,1-25,-25 25,25-25,-25 25</inkml:trace>
  <inkml:trace contextRef="#ctx0" brushRef="#br0" timeOffset="10464.07">24408 4514,'0'25,"0"0,-25 0,25 0,0-1,0 1,0 0,-24 0,24-50,0 0,24 0,-24 1,25-1,-25 0,25 0,0 25,0-25,-1 25,-24-24,25 48,0-24,0 25,-25 0,0 0,0 0,-25-1,25 1</inkml:trace>
  <inkml:trace contextRef="#ctx0" brushRef="#br0" timeOffset="10958.41">24830 4440,'-25'25,"25"0,0-1,0 1,0 0,0 0,0 0,0 24,0-24,-25 0,25 0,0-1</inkml:trace>
  <inkml:trace contextRef="#ctx0" brushRef="#br0" timeOffset="11294.66">24681 4614,'25'-25,"0"25,-1 0,1 0,0-25,0 25,0 0,24 0,-24 0</inkml:trace>
  <inkml:trace contextRef="#ctx0" brushRef="#br0" timeOffset="11567.25">25053 4465,'0'0,"0"25,0-1,-25 26,0-25,25 24,-24 1,24-25,0 24</inkml:trace>
  <inkml:trace contextRef="#ctx0" brushRef="#br0" timeOffset="12687.27">20811 5556,'-24'0,"24"25,-25-25,25 25,0 0,0-1,0 1,0 0,25-25,-25 25,24-25,1 0,0 0,0 0,0-25,0 25,-1-25,1 25,-25-25,25 1,-25-1,0 0,0 0,-25 0,0 25,25-24,-24 24,24-25,-25 25,0 0,0 0,0 25,0-25,25 24,-24-24</inkml:trace>
  <inkml:trace contextRef="#ctx0" brushRef="#br0" timeOffset="13096.05">22201 5457,'0'-25,"24"50,1 0,0-25,0 25,0-1,-1 1,1 0,0 0,0-25,-25 25</inkml:trace>
  <inkml:trace contextRef="#ctx0" brushRef="#br0" timeOffset="13304.32">22473 5407,'0'-24,"-24"48,-26 26,25-25,-24 0,24 24,-25-24,25 0,-24 0,24-1</inkml:trace>
  <inkml:trace contextRef="#ctx0" brushRef="#br0" timeOffset="13592.6">22721 5407,'25'0,"0"0,-25 25,25-25,-25 25,25 0,-1 0,-24-1,25 1,0 0,-25 0,25 0,-25-50</inkml:trace>
  <inkml:trace contextRef="#ctx0" brushRef="#br0" timeOffset="13792.25">22920 5432,'0'0,"0"-25,-25 50,25 0,-25-25,0 50,1-26,-26 26,25 0,-49-1,24-24</inkml:trace>
  <inkml:trace contextRef="#ctx0" brushRef="#br0" timeOffset="15358.29">24235 5209,'0'0,"-25"0,25 25,-25-25,25 25,-25-25,25 24,-25 1,25 0,-24 0,24 0,0-1,24 1,-24 25,25-25,-25-1,25-24,0 25,0 0,-1-50,1 25,0-25,0 25,0-24,-1-26,1 25,-25 0,25-24,-25 24,-25-25,25 26,-25-1,1 0,-1 0,0 0,0 25,0-24,1 48,-1-24,0 25,0-25,25 25,0 0,0 0,0-1,25 1,0 0,-25 0,49-25,-24 25,0-1,25 1,-26 0,1-25,0 25,0 0,-25-1,25-24,-25 25,0 0</inkml:trace>
  <inkml:trace contextRef="#ctx0" brushRef="#br0" timeOffset="15736.24">24656 5383,'0'0,"25"24,-25 1,0 0,0 0,0 0,-25-25,25-25,0 0,25 0,-25 0,25 25,0-24,-1 24,-24-25,25 25,0 0,-25 25,25-25,-25 24,0 1,-25 25,0-25,25-1</inkml:trace>
  <inkml:trace contextRef="#ctx0" brushRef="#br0" timeOffset="16919.91">20886 6201,'0'25,"-25"-25,25 25,0 0,0-1,0 1,0 0,0 25,0-26,0 1,0 0,0 0,0 0</inkml:trace>
  <inkml:trace contextRef="#ctx0" brushRef="#br0" timeOffset="17621.39">22325 6226,'-25'25,"0"0,25-1,0 1,0 0,0 0,0 0,25-1,0 1,-1-25,1-25,0 25,0-24,-25-1,25 0,-25 0,-25 0,25 1,-25-1,0 0,0 0,1 25,-1 0</inkml:trace>
  <inkml:trace contextRef="#ctx0" brushRef="#br0" timeOffset="18031.59">22821 6201,'0'25,"0"0,0 0,0-1,0 1,0 0,24-25,1 25,0-25,0-25,-25 0,25 25,-25-25,24 1,-48-1,24 0,-25 0,0 0,0 25,25-24,-25 24,1 0,-1 0,0 0</inkml:trace>
  <inkml:trace contextRef="#ctx0" brushRef="#br0" timeOffset="18543.62">20985 6896,'0'-25,"0"50,0 0,-25-1,25 1,0 25,0-25,0 24,25-24,-25 0</inkml:trace>
  <inkml:trace contextRef="#ctx0" brushRef="#br0" timeOffset="19126.49">22275 6921,'0'0,"-25"24,0-24,25 25,-24-25,24 25,24 0,-24 0,0-1,25-24,0 25,0 0,0-50,-1 25,1 0,0-25,0 25,0-24,-1-1,1 0,-25 0,0 0,-25 1,25-1,-24 0,-1 25,25-25,-25 25,0 0,0 0,1 0</inkml:trace>
  <inkml:trace contextRef="#ctx0" brushRef="#br0" timeOffset="19392.39">22945 6796,'0'25,"-25"0,25 0,0 25,0-26,0 26,-25-25</inkml:trace>
  <inkml:trace contextRef="#ctx0" brushRef="#br0" timeOffset="19895.64">21035 7466,'-25'25,"25"0,0 0,0-1,0 1,25 0,-25 0,0 0,25-1,-25 1</inkml:trace>
  <inkml:trace contextRef="#ctx0" brushRef="#br0" timeOffset="20357.57">22449 7466,'-25'0,"25"25,0 0,0 0,0-1,25 1,-25 0,0 0,24 0</inkml:trace>
  <inkml:trace contextRef="#ctx0" brushRef="#br0" timeOffset="20895.57">22845 7466,'0'25,"-24"-25,24 25,0 0,0-1,24 1,1 0,0-25,0-25,0 25,-1-25,-24 1,25 24,-25-25,0 0,-25 25,25-25,-24 25,-1 0,0 0,0 0,0 0,1 0</inkml:trace>
  <inkml:trace contextRef="#ctx0" brushRef="#br0" timeOffset="21376.26">21184 7962,'0'0,"0"25,0 0,0 25,0-1,0 1,-25-1,25 1,-25-25</inkml:trace>
  <inkml:trace contextRef="#ctx0" brushRef="#br0" timeOffset="21862.1">22349 8062,'25'0,"0"0,-25 24,0 1,0 0,0 0,0 0,25-1,-25 1,0 0,0 0,0 24,0-24,0 0</inkml:trace>
  <inkml:trace contextRef="#ctx0" brushRef="#br0" timeOffset="22288.32">22845 8037,'25'25,"-25"-1,0 1,0 0,0 0,0 0,0-1,0 1,-25 0</inkml:trace>
  <inkml:trace contextRef="#ctx0" brushRef="#br0" timeOffset="25288.1">24160 6152,'-25'-25,"1"25,-1 25,0-25,0 24,25 1,-25 0,25 0,-25-25,25 25,0-1,25 1,-25 0,25 0,-25 0,25-25,0 24,0-48,24 24,-24-25,0 25,24-25,-49 0,25 0,0 1,-25-26,0 25,-25 0,25 1,-25 24,25-25,-24 25,-1-25,0 25,0 0,0 0,1 0,-1 25,50 0,-1-1,1 1,0 0,0 0,0 0,-1-25,1 24,0 1,0 0,0-25,-25 25,24-25,1 0,0-25</inkml:trace>
  <inkml:trace contextRef="#ctx0" brushRef="#br0" timeOffset="25670.6">24582 6176,'25'0,"-25"25,0 0,0 0,0 0,0-1,24 1,-48-25,24 25,0-50,0 0,24 25,-24-24,25-1,0 25,-25-25,25 25,-25-25,25 50,-1 0,1-25,-25 25,-25-1,25 1,-24 25,24-25</inkml:trace>
  <inkml:trace contextRef="#ctx0" brushRef="#br0" timeOffset="26448.72">24334 6796,'0'0,"-25"25,0 0,0 0,25 0,0 0,0-1,25 1,-25 0,25 0,0-25,0 25,-1-25,1-25,0 25,0-25,0 0,-1 25,-48-25,24 1,-25-1,25 0,-25 0,0 25,-24-25,24 0,0 25,0 0,0 0</inkml:trace>
  <inkml:trace contextRef="#ctx0" brushRef="#br0" timeOffset="26856.01">24359 7342,'24'0,"1"0,-25 25,0 0,0 0,0-1,0 1,0 0,0 0,0 0</inkml:trace>
  <inkml:trace contextRef="#ctx0" brushRef="#br0" timeOffset="27805.49">24259 8062,'0'0,"0"-25,-24 25,24-25,-25 25,0 0,25 25,-25 0,25-1,-25 1,25 0,0 0,25 24,0-24,-25 0,25-25,0 0,-1-25,1 25,0-25,0 1,0-26,-25 25,0 0,0-24,-25 24,25 0,-25 0,0 25,0 0,1-25,-1 50,0-25,0 25,0-25,1 25,24 0,24 0,-24-1,25-24,0 25,0 0,0-25,-1 25,1 0,0-1,0 1,-25 0,25 0,-25 0,0-1,0 1,0 0,0 0</inkml:trace>
  <inkml:trace contextRef="#ctx0" brushRef="#br0" timeOffset="28208.36">24507 8260,'0'25,"0"0,0-1,0 1,25 0,-25 0,-25-25,25-25,0 0,0 0,25 25,-25-24,25-1,0 25,0-25,-1 25,-24 25,25-25,0 25,0-1,-25 1,-25 0,25 0,-25 0,0-1</inkml:trace>
  <inkml:trace contextRef="#ctx0" brushRef="#br0" timeOffset="28711.62">24111 7863,'24'0,"1"25,25-25,-1 0,1 0,0 0,24 0,0 0,1 0,-1 0,-24-25</inkml:trace>
  <inkml:trace contextRef="#ctx0" brushRef="#br0" timeOffset="31320.01">3076 11881,'0'0,"0"-24,0 48,0 1,0 0,0 25,0-1,0 1,0-1,0 1,25 0,-25-25,0-1,0 1,-25-25,0 0</inkml:trace>
  <inkml:trace contextRef="#ctx0" brushRef="#br0" timeOffset="32005.93">2704 11981,'0'0,"25"0,-25-25,49 25,1-25,0 0,24 0,1 1,-1-1,0 0,26 0,-26 0,-24 1,-1-1,-24 25,0 0,0-25</inkml:trace>
  <inkml:trace contextRef="#ctx0" brushRef="#br0" timeOffset="32510.04">3721 11733,'0'0,"0"24,0 1,0 0,25 0,-25 24,25 1,-25 0,24-26,-24 26,0-25,25 24,-25-24,0 0,0 0,0 0</inkml:trace>
  <inkml:trace contextRef="#ctx0" brushRef="#br0" timeOffset="32743.55">3572 11881,'0'0,"-25"0,25-24,25 24,0-25,0 0,0 25,24-25,26 0,-26 1,1-1,-1 0,1 25</inkml:trace>
  <inkml:trace contextRef="#ctx0" brushRef="#br0" timeOffset="34039.68">4664 11981,'0'0,"0"24,0 1,24-50,1 1,-25-1,0-25,0 25,-25-24,25-1,-24 25,24 1,-25-1,25 0,-25 50,50 0,-25 24,0 26,25-26,-25 26,24-1,-24 25,25-24,0-1,0 1,-25-26,25 1,-1-25,1-1,-25 1,25-25,-25-25,0 1,0-26,-25 25,0-24,-24 24,24-25,-25 25,1-24,24 49,-25-25,26 0,-1 25,25-25,-25 25,50 0,-25-25,25 25,24-24,-24-1,25 0,-1 25,-24-25,0 0,0 25,-25-24,-25 48,0-24,0 25,50 0,-25 0,0 0,25-1,0-24,-1 25,1-25,0 25,0-25,24-25,-24 25,0-25,0 1,0 24,-25-25,0 0,0 0,-25 0,0 1,0 24,0 0,-24 0,-1 24,25-24,1 25,-1-25,25 25,25 0,-25-50,24 25,1 0,0-25,0 0,0 1,-1-1,-24 0,25 0,-25 0,0 1,-25 24,1 24,48 1,1-25,0 0,0 0,0 0,0 0,-1 25,1-25,0 25,0-25,0 25,-25-1,24 1,-24 0,0 0,25-25,-25 25,25-1,0-48,24 24,1-25,-25 0,24 0,1-24</inkml:trace>
  <inkml:trace contextRef="#ctx0" brushRef="#br0" timeOffset="34254.51">5879 11658,'0'0,"0"-25,25 50,-25 0,25 0,-25 0,0 24,24 1,-24-25,0 24,0-24,0 25,25-26,-25 1</inkml:trace>
  <inkml:trace contextRef="#ctx0" brushRef="#br0" timeOffset="34456.71">5755 11683,'0'0,"-25"-25,0 0,50 25,0-24,0 24,0-25,24 25,1-25,-1 0,-24 0,0 25</inkml:trace>
  <inkml:trace contextRef="#ctx0" brushRef="#br0" timeOffset="35824.34">4093 13122,'0'0,"-25"24,1-24,24 25,-25-25,25 25,-25 0,25 0,0 0,25-1,-25 1,25 0,-1 0,26 0,-25-25,24 0,1 0,0-25,-26 0,26 0,-25 0,0-24,-1-1,-24 0,25-24,-50 24,25 1,-24-1,24 25,-25 1,25 48,0 1,25 25,-25-1,0 26,24-26,1 1,-25 0,25-1,0-24,-25 0,25 0,-1-25</inkml:trace>
  <inkml:trace contextRef="#ctx0" brushRef="#br0" timeOffset="36045.75">4639 13047,'0'0,"0"-25,25 50,-25 0,0 0,24 24,-24 1,25-25,-25 25,0-26,25 1,-25 0,25-25</inkml:trace>
  <inkml:trace contextRef="#ctx0" brushRef="#br0" timeOffset="36383.42">4912 13022,'0'0,"24"-24,-24 48,-24 1,24 0,0 0,-25 0,25-1,-25 1,0-25,25 25,-25-25,1 0,24-25,-25 25,25-25,25 25,-1 0,1 0,0 25,0 0,0 0,24-25,-24 25,25 0,-1-1,1 1,0-25</inkml:trace>
  <inkml:trace contextRef="#ctx0" brushRef="#br0" timeOffset="36862.01">6301 12898,'0'0,"-25"-24,25-1,0 50,25-1,-25 26,0-25,25 24,-25 1,0-25,-25 24,25-24,0 0,0 0</inkml:trace>
  <inkml:trace contextRef="#ctx0" brushRef="#br0" timeOffset="37071.61">6053 12898,'0'0,"-25"0,25-24,-25 24,25-25,25 25,0-25,24 25,1-25,0 0,24 1,25-1,-49 25,24-25</inkml:trace>
  <inkml:trace contextRef="#ctx0" brushRef="#br0" timeOffset="38224.38">7367 12576,'0'0,"0"50,0 24,0 0,0 26,25-1,-25 0,0 0,25 1,-25-1,0 0,0 0,0 0,0-24,-25 24,25 0,0 0,0 1,-25-1,25 0,0 0,0 1,0-1,0-25,0 25,0-24,0-26,0 26,0-26,0 1,0-25,0 24,0-24,0 0,0 0,0-50,-24 0</inkml:trace>
  <inkml:trace contextRef="#ctx0" brushRef="#br0" timeOffset="39040.54">7863 12551,'0'0,"0"-25,-24 50,-1-25,0 25,25 25,-25-26,25 26,0 0,0-1,25 1,-25-1,25-24,0 0,-25 0,24-25,1 0,0-25,0 0,0-24,-25-1,24 25,-24-49,25 24,-25 1,-25 24,1 0,24 0,-25 0,-25 25,25 25,1-25,-1 25,0 0,25 0,-25-1,50 26,0-25,-25 0,25-1,-1-24,1 25,0-25,0 25,0 0,24 0,-49-1,25 1,0 0,-25 25,25-26,-25 26,0-25,0 0,24-50</inkml:trace>
  <inkml:trace contextRef="#ctx0" brushRef="#br0" timeOffset="39408.11">8211 12799,'0'0,"0"-25,0 50,0 0,25 0,-25 0,-25 24,25-24,25 0,-25 0,0-1,24-48,-24-1,0 0,25-25,-25 26,0-1,25 0,0 25,0-25,-1 50,1 0,-25 0,25 24,-25-24,0 0,25 0,-25-1,0 1,25-25,-1 0,-24-25</inkml:trace>
  <inkml:trace contextRef="#ctx0" brushRef="#br0" timeOffset="39630.11">8707 12675,'0'0,"0"-25,25 50,-25 0,0 0,0 0,0 24,0 1,0-1,24-24,-24 25,0-1,0-24,0 0</inkml:trace>
  <inkml:trace contextRef="#ctx0" brushRef="#br0" timeOffset="39823.36">8608 12948,'0'0,"-25"-25,0 25,50 0,-25-25,25 25,-1-24,1 24,25-25,-1 25,1-25,0 25,-1-25,1 25,-1-25,1 25</inkml:trace>
  <inkml:trace contextRef="#ctx0" brushRef="#br0" timeOffset="39991.51">9178 12650,'-25'0,"25"25,0 0,0 25,-25 24,25 25,-24-24,24-1</inkml:trace>
  <inkml:trace contextRef="#ctx0" brushRef="#br0" timeOffset="41352.25">4664 13841,'0'0,"0"25,-25-25,25 25,-25-25,25 24,-25 1,0 0,25 25,25-26,-25 1,25 0,-25 0,25 0,0-25,-1 24,1-24,0 25,25-50,-26 25,1 0,0-24,0 24,0-25,-25 0,0 0,24 0,-48 1,24-1,-25 0,0 0,0 0,0 1,1 24,-1 0,25-25,-25 25,0 25,0-25,1 24,-1 1</inkml:trace>
  <inkml:trace contextRef="#ctx0" brushRef="#br0" timeOffset="45768.41">6251 13841,'0'25,"-25"-25,25 25,0-1,0 1,0 0,0 0,25 0,-25-1,25 1,0 0,0-25,-1 25,1-25,0-25,0 25,0-25,-1 25,1 0,0-25,0 1,-25-1,25 25,-25-25,0 0,0 0,-25 25,25-24,0-1,-25 25,25-25,-25 0,0 25,25-25,-24 1,-1 24,0-25,0 25,0 0,1 0,-1 0,0 25,0-25,25 24,-25-24,25 25,0 0,-24 0,24 0,0-1,0 1,24 0,-24 0</inkml:trace>
  <inkml:trace contextRef="#ctx0" brushRef="#br0" timeOffset="46926.91">8136 13593,'0'0,"-25"0,25 25,-24-25,24 25,-25-1,25 1,0 0,25 0,-25 0,24-1,1 1,0-25,0 0,0 0,0 0,-1-25,1 25,-25-24,25-1,0-25,-25 25,0 1,0-1,0 0,-25 0,25 0,-25 1,25-1,-25 25,25-25,-24 50,-1-25,0 0,0 25,0-25,25 24,-25-24,50 25,-25 0,25-25,-25 25,25-25,0 25,0-25,-1 24,26-24,-25 25,0-25,-25 25,24-25,1 0,-25 25,25 0,0-1,-25 1,25-25,-25 25,24 0</inkml:trace>
  <inkml:trace contextRef="#ctx0" brushRef="#br0" timeOffset="47319.68">8707 13717,'0'0,"0"25,25-25,-25 25,24-1,-24 1,0 0,-24-25,-1 0,25-25,25 0,-25 1,24-1,-24 0,25 0,0 25,0-25,0 25,-1 0,1 25,0 0,0 0,-25 0,25 24,-50 1,25-1,0 1</inkml:trace>
  <inkml:trace contextRef="#ctx0" brushRef="#br0" timeOffset="48136.28">4738 14560,'0'0,"0"25,25 0,-25 25,25-26,-25 26,24 0,-24-26,0 26,0 0,0-1,0-24,0 0</inkml:trace>
  <inkml:trace contextRef="#ctx0" brushRef="#br0" timeOffset="48984.58">6251 14560,'0'25,"-25"-25,25 25,0 0,0 0,0-1,0 1,0 0,25 25,-25-26,25 1,-25 0,25 0,0-25,-25 25,24-50,1 25,0-25,0 25,0-25,-1 0,1 1,-25-1,0 0,0-25,-25 26,25-1,-24 0,-1 0,0 0,0 25,0 0,1 0,-1 25,0-25,0 25,0-25,1 25</inkml:trace>
  <inkml:trace contextRef="#ctx0" brushRef="#br0" timeOffset="50152.56">4862 15329,'25'25,"-25"0,25 0,-25 0,0-1,0 1,0 0,0 0,0 0,0-1,0 1,-25 0,25 0,0 0</inkml:trace>
  <inkml:trace contextRef="#ctx0" brushRef="#br0" timeOffset="50942.6">6450 15354,'0'-25,"0"50,0 0,24 0,-24 0,0-1,0 1,0 25,25-25,-25 24,0-24,0 0</inkml:trace>
  <inkml:trace contextRef="#ctx0" brushRef="#br0" timeOffset="60093.98">8285 14436,'0'-24,"0"-1,0 0,0 0,0 0,-25 50,1 0,24 0,-25 0,25 24,-25 1,25-25,0 24,0 1,0-1,25-24,-25 25,25-25,-25-1,24-24,-24 25,25-25,0 0,0-25,0 25,-25-24,24-1,-24 0,25 0,-50-24,25 24,0 0,-24-25,24 26,-25-1,0 0,0 0,0 50,1-25,24 25,-25-25,0 25,25-1,-25 1,25 0,0 0,25-25,-25 25,25-25,-25 24,25-24,-1 0,1 25,0 0,0-25,0 25,-1-25,1 25,-25-1,25-24,-25 25,0 0,0 0,0 0,0-1,-25 1</inkml:trace>
  <inkml:trace contextRef="#ctx0" brushRef="#br0" timeOffset="60528.09">8682 14709,'0'0,"0"-25,25 50,0-25,-1 25,1-25,-25 25,25 0,-25-1,0 1,0 0,0 0,-25 0,25-50,-25 25,50-25,-25 0,25-24,-25 24,0 0,25 0,0 0,-1 25,1-24,0 48,0 1,0 0,-25 25,0-1,-25 1,0-1,25 1,-25-25</inkml:trace>
  <inkml:trace contextRef="#ctx0" brushRef="#br0" timeOffset="65574.1">8310 15478,'0'-25,"-25"25,0 25,25 0,-24 0,24 0,0-1,0 1,0 0,0 0,24 0,-24-1,25 1,-25 0,25-25,0-25,0 25,-1 0,1-25,25 1,-50-1,25-25,-1 25,-24 1,0-26,-24 25,-1 0,25 1,-25-1,0 25,0-25,25 50,-24-25,-1 0,0 25,0-25,0 24,25 1,0 0,0 0,25-25,-25 25,25-1,0-24,24 25,-24 0,0-25,0 25,0 0,-1-25,1 24,0 1,-25 0,0 0,0 0</inkml:trace>
  <inkml:trace contextRef="#ctx0" brushRef="#br0" timeOffset="65974.2">8732 15627,'24'0,"-24"25,0 0,0-1,0 1,0 0,0 0,0 0,25-50,-25 0,25 0,0-24,-25 24,25 0,-1 0,-24 0,25 25,-25-24,25 24,0 0,0 24,-25 1,24 0,-24 0,0 0,-24 24,24-24,-25 25,25-1,-25-24</inkml:trace>
  <inkml:trace contextRef="#ctx0" brushRef="#br0" timeOffset="66551.5">8211 15280,'25'0,"-1"0,1 0,0 0,25 0,-1 24,1-24,24 0,1 0,24 0,0-24,-25 24,1-25,-1 25</inkml:trace>
  <inkml:trace contextRef="#ctx0" brushRef="#br0" timeOffset="71967.7">10369 12452,'-25'0,"50"0,0 0,-1 0,26-25,24 25,1 0,24-25,0 25,25-24,0-1,-25 25,1-25,-1 0,-25 25,-24-25,0 25,-75 0</inkml:trace>
  <inkml:trace contextRef="#ctx0" brushRef="#br0" timeOffset="72279.62">11262 12154,'0'0,"24"-25,1 25,0 0,0 0,0 25,24-25,1 0,0 25,-26 0,1 0,0 24,-25 1,0 0,-50-1,26 1,-51 24</inkml:trace>
  <inkml:trace contextRef="#ctx0" brushRef="#br0" timeOffset="74662.63">12676 11881,'0'0,"24"-24,-24-1,0 0,-24 25,24-25,-25 25,0 25,25 0,-25 0,0-1,1 1,24 25,-25-25,50 24,-25-24,24 0,-24 0,25-1,25-24,-25 0,24 0,1 0,-1-24,1-26,0 25,-1-24,-24-1,0-24,-25 24,25 0,-25 1,0-1,-25 25,25 1,-25 48,25 26,0-25,0 24,0 1,25 0,-25-1,0-24,25 25,-25-26,0 1,24-25,-24-25,25 1,0-1,-25 0,25 0,-25 0,25 50,-1-25,-24 25,25 0,0-25,-25 25,50-1,-26 1,1-25,0 0,25 0,-1-25,-24 1,25-1,-25 0,-1 0,-24 0,25-24,-25 24,-25 25,1 0,-1 25,0 0,0-1,0 1,25 0,-25 0,25 0,0-1,25-24,0-24,0 24,0-25,-25 0,25 0,-1 0,-24 1,25 48,-25 1,0 0,25 0,-25 0,25-1,0-24,-1 0,1 0,0-24,0-1,0-25,-25 25,24 1,-24-1,25 0,0 0,-25 50,0 0,25-25,-25 25,0-1,0 1,0 0,25 0,-25 0,24-1,1-24,0 0,0-24,0 24,-1-25,1 25,-25-25,25 25,0-25</inkml:trace>
  <inkml:trace contextRef="#ctx0" brushRef="#br0" timeOffset="74832.84">14437 11906,'-25'0</inkml:trace>
  <inkml:trace contextRef="#ctx0" brushRef="#br0" timeOffset="76998.03">12403 12799,'0'0,"0"-25,0 1,-25 48,25 1,-25 0,25 0,-25 24,25 1,-25-25,25 24,0 1,25-25,-25 0,25-1,0 1,0-25,-1-25,1 25,0-24,-25-1,25-25,0 25,-25-24,0 24,0-25,0 26,-25-26,25 25,-25 0,0 25,25-24,-25 48,1 1,24 0,0 0,0 0,24-1,1-24,0 25,0 0,0 0,0 0,-1-1,1-24,-25 25,25 0,0 0,-25 0,25-25,-25 24,0 1,-25-25</inkml:trace>
  <inkml:trace contextRef="#ctx0" brushRef="#br0" timeOffset="77582.52">12750 12973,'25'0,"0"25,-25-1,24 1,-24 0,0 0,0 0,0-1,0 1,-24-25,24-25,0 1,-25 24,50-25,-25 0,24 0,-24 0,25 1,-25-1,25 25,0 0,0-25,-25 50,24-25,1 25,0-1,-25 1,25 0,-25 0,0 0,0-1</inkml:trace>
  <inkml:trace contextRef="#ctx0" brushRef="#br0" timeOffset="85664.15">13817 12650,'24'0,"-24"25,0 0,0 0,0 0,0 24,0-24,0 25,0-1,25 1,-25-1,0 1,0-25,0 0,0-1,0 1,-25-25</inkml:trace>
  <inkml:trace contextRef="#ctx0" brushRef="#br0" timeOffset="86029.55">13643 12725,'0'0,"0"-25,25 25,24 0,-24-25,25 25,-25-25,24 25,-24 0,25-24,-26 24</inkml:trace>
  <inkml:trace contextRef="#ctx0" brushRef="#br0" timeOffset="87119.58">14610 12477,'0'25,"0"-1,0 26,0-25,0 24,0 1,0 0,25 24,-25-24,0 24,0 0,0 1,25-1,-25-24,0 49,0-49,0 24,25 1,-25-1,0 0,0 1,0-26,0 26,0-26,0 26,25-26,-25 26,0-26,24 26,-24-26,0 26,0-25,0 24,25-24,-25 24,0-24,0-1,0 1,25-1,-25 26,0-50,0 24,25 1,-25-1,0-24,0 25,0-25,25 24,-25-24,0 25,0-26,24 26,-24-25,0 0,0 24,0 1,0-25,25 24,-25 1,0-25,0 24,0-24,25 25,-25-25,0 24,0-24,25 0,-25 0,0-1,0-48,0-26,-25 0</inkml:trace>
  <inkml:trace contextRef="#ctx0" brushRef="#br0" timeOffset="88072.14">15082 12452,'-25'0,"0"25,0 0,25-1,-25 1,25 25,25-1,-25-24,0 25,25-25,0-1,-25 1,25 0,24-25,-24-25,0 25,0-25,-1 1,1-26,0 25,-25-24,25-1,-25 0,-25 1,0 24,0-25,-24 26,24 24,-25-25,26 50,-26-25,25 24,25 1,-25 25,25-25,25-1,0 1,0-25,0 25,24-25,-24 0,25 0,-1 0,1 25,-25-25,-1 25,1-25,0 24,-25 26,25-25,-25 24,0-24,0 25,0-25,0-1,0 1,25-25,-1-25</inkml:trace>
  <inkml:trace contextRef="#ctx0" brushRef="#br0" timeOffset="88469.93">15627 12650,'0'-24,"0"48,0 1,25-25,-25 25,25 0,-25 0,0-1,0 1,25 0,-25-50,0 0,0 1,0-1,25 0,-25 0,24 0,1 25,0-24,0 48,0-24,-1 25,-24 0,25 0,-25 0,0-1,25 1,-25 0,25 0</inkml:trace>
  <inkml:trace contextRef="#ctx0" brushRef="#br0" timeOffset="88685.87">16173 12601,'0'25,"25"-1,-25 1,0 0,0 0,0 24,0-24,0 0,0 0,0 0</inkml:trace>
  <inkml:trace contextRef="#ctx0" brushRef="#br0" timeOffset="88862.63">16024 12700,'0'0,"0"-25,25 25,0 0,24 0,-24-25,25 25,-1 0,1-24,0-1</inkml:trace>
  <inkml:trace contextRef="#ctx0" brushRef="#br0" timeOffset="89031.59">16545 12477,'0'25,"0"-1,0 1,0 25,0-1,0 26,25-26,-50 26</inkml:trace>
  <inkml:trace contextRef="#ctx0" brushRef="#br0" timeOffset="90216.21">12700 13742,'-24'0,"-1"0,25 25,-25-25,25 24,0 1,-25 0,25 0,0 0,25-25,-25 24,0 1,25-25,-25 25,25-25,-25 25,24-25,1 0,25-25,-25 25,-1-25,1 25,0 0,0-25,-25 1,0-1,-25 0,0 0,25 0,-25 1,25-1,-24 0,-1 25,0-25,0 25,0 0,1 0,24 25,-25-25,25 25,25-25</inkml:trace>
  <inkml:trace contextRef="#ctx0" brushRef="#br0" timeOffset="90991.57">13965 13643,'0'0,"0"24,-24-24,24 25,0 0,0 0,0 0,0-1,0 1,24-25,1 25,-25 0,25-25,0 0,0 0,-1-25,1 0,0 0,-25 1,-25-1,25 0,-25 0,25 0,-24 1,-1 24,25-25,-25 25,0 0,0 0,1 25,-1-25</inkml:trace>
  <inkml:trace contextRef="#ctx0" brushRef="#br0" timeOffset="91621.69">12552 14362,'0'25,"0"0,0-1,0 1,0 25,24-25,1-1,-25 1,25 0,-25 0,25 0,0-1,-1-24,1-24,25 24,-25-25,-1 0,1 0,0 0,-25 1,0-1,0-25,-25 25,25 1,-25-1,1 25,-1-25,0 25,-25 0,26 0,-1 0,25 25,-25-25,0 0,25 25,-25-25,1 24</inkml:trace>
  <inkml:trace contextRef="#ctx0" brushRef="#br0" timeOffset="92071.6">14065 14238,'-25'0,"50"0,-25 25,0-1,0 1,24 0,-24 25,0-1,0 1,0 24,0-24,-24 0</inkml:trace>
  <inkml:trace contextRef="#ctx0" brushRef="#br0" timeOffset="92640.38">12824 15032,'0'24,"0"26,0-25,0 24,25-24,-25 25,0-1,-25-24,50 25,-25-25,0 0,25-25</inkml:trace>
  <inkml:trace contextRef="#ctx0" brushRef="#br0" timeOffset="93311.98">13866 15156,'0'24,"0"1,0 0,0 0,0 0,25-25,-25 24,25 1,0-25,-1 0,1 0,0 0,0-25,0 25,-1-24,1-1,0 25,-25-25,0 0,0 0,0 1,-25 24,25-25,-25 0,1 25,-1 0,0-25,0 25,-24 0,24 0,0 0,0 25,0-25,25 25,-24-25,24 25</inkml:trace>
  <inkml:trace contextRef="#ctx0" brushRef="#br0" timeOffset="93751.62">12973 15726,'0'0,"25"25,-25 0,0 0,0-1,0 1,0 25,0-1,0-24,0 25,0 24,0-49,0 25,0-26,0 26</inkml:trace>
  <inkml:trace contextRef="#ctx0" brushRef="#br0" timeOffset="94344.13">14164 15726,'0'0,"25"0,-25 25,24 0,-24 0,25-1,-25 1,0 25,0-25,0-1,0 1,0 0</inkml:trace>
  <inkml:trace contextRef="#ctx0" brushRef="#br0" timeOffset="98031.56">15652 13395,'-25'24,"25"1,0 0,-25-25,25 25,0 0,0-1,0 1,0 0,0 0,0 0,25-25,-25 24,25-24,0 0,0 0,0 0,-1 0,-24-24,25 24,0 0,-25-25,25 25,0 0,-25-25,24 25,-48-25,48 25,-24-25,-24 25,24-24,0-1,-25 25,25-25,-25 25,25-25,-25 25,0-25,1 25,-1 0,0 0,25 25,-25-25,0 25,0-25,25 25,0 0,-24-25,48 0,-48 24</inkml:trace>
  <inkml:trace contextRef="#ctx0" brushRef="#br0" timeOffset="100000.51">15875 14089,'0'-25,"25"50,0-25,-25 25,0 0,0-1,0 1,0 0,25 0,-25 0,0-1,0 26,25-25,-25 25,0-26,0 1,0 0,24 0,-24 0,-24-25,24 24</inkml:trace>
  <inkml:trace contextRef="#ctx0" brushRef="#br0" timeOffset="113552.27">15999 15007,'25'0,"0"0,-25 25,0-1,0 1,0 0,0 0,0 24,0-24,0 0,0 0,0 0,0-1,0 1,0 0,0 0,0 0</inkml:trace>
  <inkml:trace contextRef="#ctx0" brushRef="#br0" timeOffset="114677.64">16173 15726,'0'25,"-25"-25,25 25,0 0,-25-1,25 1,0 0,-24 0,24 0,24-25,-24 24,0 1,25-25,0 0,-25 25,25-25,0 0,-1-25,1 0,0 25,0-24,0-1,-25 0,24 25,-24-25,0 0,0 1,0-1,-24 25,24-25,-25 25,25-25,-25 25,25-25,-25 25,0 0,25-24,-24 24,24 24,-25-24,0 0,25 25,-25-25</inkml:trace>
  <inkml:trace contextRef="#ctx0" brushRef="#br0" timeOffset="117599.97">18629 11137,'0'0,"0"25,-25 0,25 25,0-1,25 26,-25-1,24 0,-24 26,25-1,0 0,0 0,0-24,-25 24,24-25,1 26,-25-26,25 0,0-24,-25 0,0-1,-25-24,25 25,0-26,-25 1,25 0,0 0,-25 0,25-50</inkml:trace>
  <inkml:trace contextRef="#ctx0" brushRef="#br0" timeOffset="119415.02">18703 11112,'0'0,"25"0,-25-24,25 24,-25-25,24 0,1 0,0 25,25 0,-25-25,49 25,0 0,1 0,24 0,0 0,50 0,-25-24,0 24,25 0,0-25,0 25,-1-25,-24 25,0-25,0 25,-24 0,24-25,-50 25,25-24,1 24,-26 0,0 0,1 0,-1 0,1 0,-1 0,0 0,-24 0,24 0,-24-25,0 50,-1-25,-24 0,0 0,0 0,0 0,-1 24,-24 1,0 0,25 0,0 0,-25-1,25 26,-25 0,25 24,-25-24,24 24,-24 1,25-1,-25 0,25 1,-25-1,25 1,-25-1,25-24,-25 24,0-24,0 24,0-24,24-1,-24 1,0 0,0-1,25-24,-25 0,0 0,0-1,0 1,0 0,-25-25,1-25,-1 25,-25 0,25 0,-24 0,-1 25,-24-25,24 0,-24 0,-1 0,1 0,-1 25,1-25,0 25,-1-25,1 0,-1 24,26-24,-1 0,-24 0,24 0,1 25,-26-25,26 0,-1 25,-25-25,26 0,-26 25,26-25,-1 25,1-25,-1 0,25 24,-24-24,-1 0,25 0,-24 0,-1 0,0 0,-24 25,24-25,26 0,-26 0,0 0,1 25,24-25,0 0,0 0,-24 0,24 25,-25-25,25 25,-24-25,-1 0,1 24,24-24,-25 0,1 25,24-25,-25 0,25 0,-24 0,-1 0,25 0,-24 0,24 0,0 25,-24-25,24 0,0 0,0-25,0 25,1 0,-1 0,0 0,0 0,25-25,-25 25,25-24</inkml:trace>
  <inkml:trace contextRef="#ctx0" brushRef="#br0" timeOffset="120135.97">18926 11931,'25'25,"0"-25,0 0,24 0,1-25,24 25,1 0,24-25,0 25,25-25,0 25,0-24,0 24,25-25,-25 25,0-25,-25 25,25-25,-24 25,-1-25,0 25,0 0,-24 0,24 0,0 0,-24 0,-1 0,0-24,26 24,-26 0,0 0,-24 0,24 0,1-25,-26 25,1 0,25 0,-26-25,1 25,-1 0,-24 0,25 0,-1-25,-24 25,0 0,0 0,0 0,-50 0</inkml:trace>
  <inkml:trace contextRef="#ctx0" brushRef="#br0" timeOffset="120838.13">20514 10864,'-25'0,"25"25,-25 0,25 0,0 0,25 24,-25 1,25 24,-25 1,25 24,-25-25,24 1,1 24,0-25,-25 1,25-1,-25 1,25-1,-25-24,0-1,0 26,0-26,0 1,0 0,0-26,-25 26,25-25,0 24,0-24,-25 0,25 0,0 0,0-1,-25 1</inkml:trace>
  <inkml:trace contextRef="#ctx0" brushRef="#br0" timeOffset="121456.72">19794 11435,'-24'0,"24"25,-25 0,0-1,25 1,0 0,25 25,-25-26,25 1,-1 0,1 0,0-25,0 0,25 0,-26-25,1 25,0-25,0 0,0-24,-25 24,-25 0,25-24,-25 24,0 0,-24 0,24 0,-25 1,25 24,-24-25,24 25,0 25,25-1</inkml:trace>
  <inkml:trace contextRef="#ctx0" brushRef="#br0" timeOffset="121759.02">21134 11237,'0'0,"25"-25,-25 0,0 50,0 0,0 24,0 1,-25-1,25 1,0 0,-25-1,0 1</inkml:trace>
  <inkml:trace contextRef="#ctx0" brushRef="#br0" timeOffset="122310.54">19745 12179,'0'25,"25"0,-50 0,25 24,0-24,0 25,0-26,0 26,25-25,-1 0</inkml:trace>
  <inkml:trace contextRef="#ctx0" brushRef="#br0" timeOffset="122855.58">21109 12179,'0'0,"-25"25,50 0,-25 0,25-1,-25 1,25 0,0 0,24-25,-24-25,0 25,24-25,-24 25,25-25,-25 1,-1-1,-24 0,0 0,0 0,-24 25,-1-25,-50 25,26 0,-1 0,-24 25,24-25,-24 0,24 0</inkml:trace>
  <inkml:trace contextRef="#ctx0" brushRef="#br0" timeOffset="123591.51">18058 10492,'0'0,"25"25,0 0,24 25,1-1,24 1,-24-1,24 1,-24 24,24-24,-24 0,0-26,-1 26,-24 0,0-26</inkml:trace>
  <inkml:trace contextRef="#ctx0" brushRef="#br0" timeOffset="124397.62">17785 11137,'0'0,"-24"25,24 25,-25-25,25 24,-25-24,50 25,-25-26,0 1,25 0,-1-25,1-25,0 25,0-25,0-24,-1-1,1 25,-25-24,0-1,-25 25,25-24,-24 49,-26-25,25 25,-24 0,24 25,0-25,0 24,25 1,-25 0,50 0,0 0,-25 0,50-25,-26 0,1 0,25 0,-1 0,-24-25,0 25,0 25,0-25,-1 24,1 1,-25 0,25 25,-25-26,0 1,25 0,-25 0</inkml:trace>
  <inkml:trace contextRef="#ctx0" brushRef="#br0" timeOffset="124736.64">18157 11261,'0'-24,"0"48,0-24,0 25,0 0,0 0,0 0,0-1,25 1,-25-50,0 1,25-1,-25 0,25 0,-25 0,25 1,-25-1,24 25,-24-25,25 50,0 0,-25 24,0-24,0 0,-25 24,25-24,-25 0</inkml:trace>
  <inkml:trace contextRef="#ctx0" brushRef="#br0" timeOffset="125566.42">18554 10492,'0'0,"0"25,0 0,25-25,-50 25,25 0,25-1,-50-48,25-1,0 0,0 0</inkml:trace>
  <inkml:trace contextRef="#ctx0" brushRef="#br0" timeOffset="125879.27">18430 10344,'25'0,"0"0,0-25,24 25,1 0,-1-25,1 25,-25 0</inkml:trace>
  <inkml:trace contextRef="#ctx0" brushRef="#br0" timeOffset="127270.21">18033 11757,'-24'0,"-1"25,0 0,25 0,-25 0,25-1,0 1,0 0,0 0,25 0,0-1,-25 1,25-25,-25 25,24-50,1 25,0 0,0-25,0 1,-25-1,24-25,-24 25,0 1,-24-26,24 25,-25 0,0 25,25-24,-50 24,50 24,-24-24,-1 25,25 0,0 0,25-25,-25 25,24-1,1-24,0 25,0-25,0 0,-1 25,1-25,0 25,-25 0,25-25,-25 24,0 1,0 0,25-50,-1 0,-24 1,0-1,0 0,25 0,-25 50,25-25,-25 25,0 0,0-1,0 1,0 0,0 0,0-50,0 0,0 0,0 1,25 24,-25-25,25 25,-1 0,1 25,0-25,-25 24,-25 1</inkml:trace>
  <inkml:trace contextRef="#ctx0" brushRef="#br0" timeOffset="127511.59">17909 11633,'25'0,"0"0,25 0,-26 25,51-25,-26 0,1 0,0 0,-1 0</inkml:trace>
  <inkml:trace contextRef="#ctx0" brushRef="#br0" timeOffset="128215.38">18232 12502,'-25'-25,"0"50,0-1,25 1,0 0,0 0,0 0,25-1,0 1,0-25,0-25,-1 1,1-1,-25 0,25 0,-25 0,0-24,-25 24,0 0,1 0,-1 25,0 25,0-25,0 0,25 25,0 0,25 0,0-1,0-24,0 0,-1 25,1-25,0 25,0 0,0 0,-50 24,25-24,0 0,0 0,0-1,-25 1,50-25,0-25,-25 1</inkml:trace>
  <inkml:trace contextRef="#ctx0" brushRef="#br0" timeOffset="128502.4">18455 12626,'25'0,"-50"0,50 24,0 1,-25 0,0 0,-25-25,25 25,25-25,-25-25,0 0,24 0,-24 0,25 1,0-1,0 25,0 25,-25-1,0 1</inkml:trace>
  <inkml:trace contextRef="#ctx0" brushRef="#br0" timeOffset="129006.4">19720 10592,'0'0,"0"24,0 1,0 0,0 0,0 0,0-1,0 1,0 0,-25-25,25 25</inkml:trace>
  <inkml:trace contextRef="#ctx0" brushRef="#br0" timeOffset="129199.47">19522 10666,'0'-25,"24"25,1 0,0-25,0 25,0 0,-1 0,26 0,-25 0,0 0</inkml:trace>
  <inkml:trace contextRef="#ctx0" brushRef="#br0" timeOffset="129431.27">19497 10492,'25'0,"-1"25,1-25,25 0,-1 25,-24-25,25 0,-1 0,-24 0</inkml:trace>
  <inkml:trace contextRef="#ctx0" brushRef="#br0" timeOffset="129966.5">21233 10542,'0'0,"-25"25,25 0,25-25,-25 24,0 1,-25 0,25 0</inkml:trace>
  <inkml:trace contextRef="#ctx0" brushRef="#br0" timeOffset="130151.19">21035 10542,'25'-25,"-1"25,26-25,0 25,-1 0,26-24,-1 24,-24 0,-1-25</inkml:trace>
  <inkml:trace contextRef="#ctx0" brushRef="#br0" timeOffset="132358.18">19323 13419,'-25'25,"25"0,0 0,0 0,25-1,-25 1,0 0,0 0,25-25,-50 25,25-1,25-24,-25 25,25-25,-25 25,25-25,-25 25,24-25,1 0,0-25,0 25,0-25,-1 0,-24 1,25-1,-25-25,0 25,0-24,-25-1,25 25,-24 1,-1-1,0 0,-25 25,26 25,-1-25,0 25,0-1,0 1,25 0,-24-25,48 25,-24 0,25-1,0-24,0 0,24 25,1-25,0 25,-1-25,-24 25,25 0,-26-1,1 1,-25 0,0 0,-25 0,25-1,25 1</inkml:trace>
  <inkml:trace contextRef="#ctx0" brushRef="#br0" timeOffset="132725.81">19770 13643,'0'0,"24"0,-24 24,0 1,25 0,-25 0,0 0,25-25,-25 24,25-48,-25-1,25 0,-25 0,25 0,-25 1,24-1,1 25,0 0,-25 25,0-1,0 1,25 0,-25 0,0 0,0-1,25 1</inkml:trace>
  <inkml:trace contextRef="#ctx0" brushRef="#br0" timeOffset="132941.64">20191 13568,'0'0,"0"25,0 0,25 0,-25-1,0 1,0 0,0 0,0 0,0-1,0 1</inkml:trace>
  <inkml:trace contextRef="#ctx0" brushRef="#br0" timeOffset="133119.63">20067 13742,'0'0,"25"-25,0 25,25 0,-26-25,26 25,-25 0,24-25,-24 25,0-24</inkml:trace>
  <inkml:trace contextRef="#ctx0" brushRef="#br0" timeOffset="133310.41">20439 13568,'0'-25,"0"50,0 0,0 0,0 0,0-1,0 26,0-25,0 0,0 24,0-24</inkml:trace>
  <inkml:trace contextRef="#ctx0" brushRef="#br0" timeOffset="133527.6">20687 13469,'25'0,"0"-25,0 25,0-25,-1 25,1 0,0 0,0 0,0 0</inkml:trace>
  <inkml:trace contextRef="#ctx0" brushRef="#br0" timeOffset="133679.87">20836 13568,'0'0,"-25"0,1 25,-1-25,50 0,-1 0,1-25,0 25</inkml:trace>
  <inkml:trace contextRef="#ctx0" brushRef="#br0" timeOffset="134725.54">21456 13221,'0'0,"-24"0,-1 0,0 25,0-25,0 25,1-1,-1 1,25 25,-25-25,25 24,0-24,0 25,0-26,25 1,-25 0,25 0,-1-25,1 0,25 0,-25-25,24 0,-24 0,0 1,-25-26,25 25,-25-24,-25-1,25 25,-25 0,0 1,0-1,1 25,-1 0,0 25,0-25,25 24,0 1,25 0,0 0,0-25,-1 25,1-25,0 24,0 1,0-25,-1 25,-24 0,25 24,-25-24,0 0,0 0,0 0</inkml:trace>
  <inkml:trace contextRef="#ctx0" brushRef="#br0" timeOffset="135110.67">21754 13494,'25'0,"-25"25,25-1,-25 1,0 0,0 0,0 0,0-1,0 1,0-50,0 1,0-1,24 0,-24-25,25 26,0-1,-25 0,25 25,-25-25,25 25,-1 25,1 0,0 0,-25-1,0 1,0 0,0 0,0 0</inkml:trace>
  <inkml:trace contextRef="#ctx0" brushRef="#br0" timeOffset="135350.2">22300 13295,'0'0,"0"25,25-25,-25 50,24-25,-24 24,0-24,0 25,0-26,0 1,-24 0,24 0</inkml:trace>
  <inkml:trace contextRef="#ctx0" brushRef="#br0" timeOffset="135526.44">22101 13395,'0'0,"-24"-25,48 25,1-25,0 25,0 0,24-25,1 25,0-25,-26 25,26-24,-25 24</inkml:trace>
  <inkml:trace contextRef="#ctx0" brushRef="#br0" timeOffset="135751.97">21903 13122,'0'0,"-25"0,75 0,-1-25,1 25,0 0,24-25,0 25,-24 0,24-25,-24 25</inkml:trace>
  <inkml:trace contextRef="#ctx0" brushRef="#br0" timeOffset="136047.25">22746 13395,'0'0,"-25"24,50-24,0 0,25 0,-26-24,26 24,0 0,-26-25,1 25,25-25</inkml:trace>
  <inkml:trace contextRef="#ctx0" brushRef="#br0" timeOffset="136263.94">22870 13221,'0'0,"-25"0,25 25,0 0,0-1,0 1,25 0,-25 25,0-26,0 26,0-25,25 24,-25-24,25-25</inkml:trace>
  <inkml:trace contextRef="#ctx0" brushRef="#br0" timeOffset="136807.65">23242 13246,'0'0,"0"-25,-24 25,-1 0,25 25,0 0,0 24,0-24,0 0,25 0,-25-1,24 1,1 0,0-25,0 0,0 0,-1-25,1 0,-25 1,25-26,-25 25,0 0,-25-24,0 24,-24 25,24 0,0 0,0 25,1-25,24 25,0-1,0 1,24-25,1 25,0-25,0 25,0-25,-1 25,1-25,0 24,0 1,0-25,-25 25,24 0,-24 0,0-1,0 1</inkml:trace>
  <inkml:trace contextRef="#ctx0" brushRef="#br0" timeOffset="137240.23">23738 13370,'0'25,"25"-1,-25 1,0 0,0 0,-25-25,25-25,0 0,0 0,25 25,-25-24,25-1,0 25,0 0,-1 25,1-1,-25 1,25 0,0 0,-50 24,25-24,0 0</inkml:trace>
  <inkml:trace contextRef="#ctx0" brushRef="#br0" timeOffset="137511.84">23218 13047,'24'-25,"1"25,25 0,-1 0,1-24,24 24,1-25,-26 25,26 0</inkml:trace>
  <inkml:trace contextRef="#ctx0" brushRef="#br0" timeOffset="137830.43">24458 13047,'25'0,"-25"25,24 0,-24 0,0 24,0-24,0 25,0-1,0-24,0 25,0-25,0-1,-24 1</inkml:trace>
  <inkml:trace contextRef="#ctx0" brushRef="#br0" timeOffset="138031.53">24160 13097,'0'0,"0"-25,25 0,25 25,-1-25,26 1,-1-1,0 0,1 0</inkml:trace>
  <inkml:trace contextRef="#ctx0" brushRef="#br0" timeOffset="144228.99">18405 14560,'0'0,"0"-24,-24 24,24 24,-25 1,0 0,25 25,-25-1,25 1,0-25,0 24,0 1,25-1,-25-24,25 0,0 0,-25 0,24-25,1 0,0 0,0-25,0 0,-25 0,24-24,1-1,-25 0,0 1,0-1,-25 1,25 24,-24-25,-1 25,0 25,0-24,-24 48,24-24,0 25,0 0,0 25,1-26,24 1,0 0,0 0,24 0,1-25,0 24,25-24,-1 0,-24 25,25 0,-26 0,1-25,0 25,-25-1,25 26,-25-25,0 0,0-1,25 1</inkml:trace>
  <inkml:trace contextRef="#ctx0" brushRef="#br0" timeOffset="144629.63">18703 14858,'0'25,"25"-25,-25 25,0-1,0 1,0 0,0 0,0 0,0-50,0 0,0 0,0 0,0 1,25-1,-25 0,24 0,-24 0,25 25,-25-24,25 24,0 24,0 1,-25 0,25 0,-25 24,0-24,0 0,0 0,0 0</inkml:trace>
  <inkml:trace contextRef="#ctx0" brushRef="#br0" timeOffset="145376.6">19770 14585,'0'0,"-25"-25,25 1,-25 24,0 0,25 24,-25-24,1 25,-1 25,0-25,25-1,-25 26,25-25,25 0,-25-1,25 1,-25 0,25-25,-1 0,1 0,25-25,-25 25,-1-25,1-24,0 24,-25-25,25 26,-25-26,0 0,-25 26,0-1,0 0,-24 0,24 25,0 0,0 0,1 25,24 0,-25 0,50-1,-25 1,24 0,1 0,0 0,0-25,0 24,-1-24,1 25,0-25,0 25,-25 0,25 0,-25-1,25 1,-25 0,24 0,-24 0,0-1,25-24,-25 25,25-25</inkml:trace>
  <inkml:trace contextRef="#ctx0" brushRef="#br0" timeOffset="145799.57">20117 14709,'0'-25,"0"50,0 0,0 0,0 0,25-25,-25 24,0 1,0 0,0-50,0 0,0 1,0-1,25 0,-25 0,24 0,1 1,0 24,0 0,0 24,-1 1,-24 0,25 0,-25 0,0-1,0 1,0 0,25-25</inkml:trace>
  <inkml:trace contextRef="#ctx0" brushRef="#br0" timeOffset="146005.61">20489 14610,'0'25,"0"0,0-1,25 26,-25-25,0 0,0-1,0 1,0 0,0 0</inkml:trace>
  <inkml:trace contextRef="#ctx0" brushRef="#br0" timeOffset="146221.76">20415 14759,'0'0,"-25"0,50 0,-25-25,24 25,26-25,-25 25,0-25,24 25,-24-24,0 24,0 0</inkml:trace>
  <inkml:trace contextRef="#ctx0" brushRef="#br0" timeOffset="146408.31">20737 14610,'25'0,"-25"25,0 0,25-1,-50 26,50-25,-50 24,25 1,0-25,0 24</inkml:trace>
  <inkml:trace contextRef="#ctx0" brushRef="#br0" timeOffset="147159.34">21456 14188,'-24'25,"24"0,24 24,-24 1,0 25,25 24,-25-25,25 25,-25 1,0-1,0 0,25 0,-25 0,0-24,0 24,25 0,-25 1,0-26,24 25,-24 0,0 1,0-1,25-25,-25 25,25-24,-25-1,25 1,-25-1,0-24,25 24,-25-24,0-1,0 1,24-25,-24 0,0-1,25-24,-25 25,25-25</inkml:trace>
  <inkml:trace contextRef="#ctx0" brushRef="#br0" timeOffset="147702.5">22449 14461,'0'0,"-25"25,25 0,0 24,0-24,0 25,0-1,0 1,0-25,0 24,0-24,0 0,0 0</inkml:trace>
  <inkml:trace contextRef="#ctx0" brushRef="#br0" timeOffset="148047.49">22002 14536,'25'0,"0"0,0 0,-1 0,26-25,0 25,-1-25,50 0,-24 0,24 1,0-26,0 25,-24 0,24 0</inkml:trace>
  <inkml:trace contextRef="#ctx0" brushRef="#br0" timeOffset="149341.37">18827 15478,'0'0,"0"25,-25-25,25 25,0 0,-25-1,50 1,-25 0,0 0,0 0,25-25,-25 24,25-24,0 0,-25-24,25 24,-25-25,24 0,-24 0,25 0,-50 1,25-1,0 0,-24 0,-1 25,25-25,-25 25,0 0,0 0,0 0</inkml:trace>
  <inkml:trace contextRef="#ctx0" brushRef="#br0" timeOffset="149928.68">20241 15379,'-25'0,"25"-25,-25 50,25 0,-24-25,-1 25,25-1,25 1,-25 0,24 0,-24 0,25-25,0 0,0 0,0 0,-1-25,1 25,-25-25,0 0,25 0,-25 1,0-1,-25 0,0 0,1 25,-1-25,0 25,0 25,0-25</inkml:trace>
  <inkml:trace contextRef="#ctx0" brushRef="#br0" timeOffset="150566.37">18951 16197,'0'0,"-25"0,1 0,24 25,-25-25,25 25,0 0,25-25,-25 25,0-1,0 1,24-25,-24 25,25 0,0-25,0-25,0 25,-25-25,24-24,-24 24,25 0,-25-25,0 26,0-1,-25 0,1 0,24 0,-25 25,25 25,-25-25,25 25,0 0</inkml:trace>
  <inkml:trace contextRef="#ctx0" brushRef="#br0" timeOffset="150966.44">20315 16024,'0'25,"0"-1,0 1,0 0,0 25,25-1,-25 1,0-25,0 24,0 1,0-25</inkml:trace>
  <inkml:trace contextRef="#ctx0" brushRef="#br0" timeOffset="151471.43">19323 16743,'0'0,"0"25,0 0,0 0,0-1,0 1,0 25,0-25,0-1,25 1,-25 0</inkml:trace>
  <inkml:trace contextRef="#ctx0" brushRef="#br0" timeOffset="152071.81">20142 16842,'0'-24,"0"48,0 1,25 0,-1-25,-24 25,25-25,-25 25,25-25,0 0,0-25,-1 25,1-25,0 0,-25 0,0 1,-25-1,0 0,1 25,-1-25,0 25,0 25,0-25,1 0,-1 25</inkml:trace>
  <inkml:trace contextRef="#ctx0" brushRef="#br0" timeOffset="152510.03">19422 17314,'25'24,"-25"1,25 0,-25 0,25 0,-25 24,0 1,0-25,0 0,25-1,-25 1</inkml:trace>
  <inkml:trace contextRef="#ctx0" brushRef="#br0" timeOffset="153029.34">20415 17289,'0'0,"0"25,24-1,-24 1,0 0,0 0,0 0,25-1,-25 1,0 0,25 0,-25 25</inkml:trace>
  <inkml:trace contextRef="#ctx0" brushRef="#br0" timeOffset="154983.93">22498 15131,'0'-25,"-25"25,25 25,-24-25,24 25,-25-1,25 1,-25-25,25 25,0 0,0 0,25-1,-25 1,0 0,25-25,-1 25,1-25,0-25,0 25,0 0,-25-25,24 25,-24-25,0 1,0-1,-24 0,24 0,-25 0,25 1,-25 24,25-25,-25 25,25-25,-25 25,1 0,-1 0,0 0,0 25,0-25,1 25,-1-25,0 0</inkml:trace>
  <inkml:trace contextRef="#ctx0" brushRef="#br0" timeOffset="156312.43">22424 15850,'25'25,"-25"0,0 0,24 24,-24-24,0 25,0-1,0 1,0-25,0 24,0-24,-24 0,24 0</inkml:trace>
  <inkml:trace contextRef="#ctx0" brushRef="#br0" timeOffset="159864.61">22473 16644,'-24'0,"24"25,-25-25,25 25,-25-25,50 0,0 0,-1-25,1 0,-25 0,0 50,-25-25,25 25,0 0,0-1,0 1,0 0,0 25,0-26,25 26,-25-25,0 0,0-1,0 1,0 0,-25-25</inkml:trace>
  <inkml:trace contextRef="#ctx0" brushRef="#br0" timeOffset="162104.57">22597 17338,'-24'0,"-1"0,25 25,-25-25,0 0,0 0,25 25,-24-25,24 25,-25-25,25 25,0-1,0 1,0 0,25 0,-25 0,24-25,-24 25,25-25,0 0,0 0,0-25,-1 25,1-25,-25 0,25 25,-25-25,25 0,-25 1,-25 24,25-25,0 0,-25 0,0 25,25-25,-24 25,-1 25,0-25,0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6:27:46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13171,'-25'25,"1"-25,24 25,49-25,-24 0,49 0,-24-25,25 25,24-25,0 25,0-25,25 1,-49 24,24-25,-25 25,1 0,-26-25,-24 25,25 25,-75-25,0 0</inkml:trace>
  <inkml:trace contextRef="#ctx0" brushRef="#br0" timeOffset="263.54">13196 12973,'0'0,"0"-25,25 25,0 25,25-25,-1 25,-24-25,25 24,-26 1,1 0,0 0,-50 24,0-24,-24 25,-1-25,1 24,-1-24,25-25</inkml:trace>
  <inkml:trace contextRef="#ctx0" brushRef="#br0" timeOffset="951.97">13965 13146,'0'0,"-24"25,-1 0,0-25,0 25,50-50,0 25,24-50,-24 26,25-26,-1 0,1-24,0 24,-26 1,1-1,0 25,0 1,-50-1,0 25,0 25,25-1,0 1,0 0,0 0,25 0,0-1,-25 1,25 25,0-25,-1-1,1 1,0 0,-25 0,-25 0,0-1,1-24,-1 25,0-25,0 0,25-25,0 1</inkml:trace>
  <inkml:trace contextRef="#ctx0" brushRef="#br0" timeOffset="1600.66">14362 13022,'0'0,"0"25,25-25,0 0,0 0,-1-25,1 25,0-24,25-1,-25 0,-1 0,1 25,0-25,-25 1,0-1,0 0,-25 25,0 0,1 25,-1 0,0-1,0 1,25 0,-25 0,25 0,0-1,25 1,0 0,0-25,0 25,24-25,-24-25,25 25,-1-25,1 25,-1-25,-24-24,0 24,0 0,0-24,-25 24,0-25,0 1,0 24,-25-25,25 25,-25 25,25-24,-25 48,25 1,0 25,25-1,-25 1,0 0,25-1,-25 1,25-25,-25 24,24-24,1 0,25 0,-25-1,24-48,1 24,-1-25,1-25</inkml:trace>
  <inkml:trace contextRef="#ctx0" brushRef="#br0" timeOffset="1767.16">15032 12799,'0'0,"-50"0,26 0,-1 0,50 0,24-25,26 25,-1-24,25-26</inkml:trace>
  <inkml:trace contextRef="#ctx0" brushRef="#br0" timeOffset="2560.1">12477 14089,'-25'25,"50"-25,0 0,25 0,24 0,0 0,26 0,-26-25,50 25,-25 0,-24-25,24 25,-50 0,1 0,-25 0,0 0,-25-25,-25 25</inkml:trace>
  <inkml:trace contextRef="#ctx0" brushRef="#br0" timeOffset="2799.96">13221 13940,'25'0,"0"25,0-25,-1 25,1-25,0 25,0-1,0 1,-1 0,-24 0,0 0,-24-1,-1 26,-25-25,1 0,-1-1,25-24</inkml:trace>
  <inkml:trace contextRef="#ctx0" brushRef="#br0" timeOffset="3759.96">14288 13891,'0'-25,"25"50,-50-25,0 24,0-24,0 0,1 0,-1 0,0 0,0-24,25-1,25 0,0 25,0-25,-1 0,26 25,-25-24,0-1,24 25,-24 0,-50 25,0-1,25 1,25 0,-25 0,25 0,-25 24,25-24,-25 0,0 0,0-1,-25 1,0 0,0-25,1 25,-1-25,0 0,0-25,25 0,25 0</inkml:trace>
  <inkml:trace contextRef="#ctx0" brushRef="#br0" timeOffset="4032.92">14561 13692,'0'0,"-25"0,25 25,0 0,0 0,0-1,25 26,-25-25,25 24,-1-24,-24 0,25 25,0-26,-25 1,25-25,0 0,-1-25,1 25</inkml:trace>
  <inkml:trace contextRef="#ctx0" brushRef="#br0" timeOffset="4200.39">14610 13891,'-24'0,"48"0,1 0,0-25,49 25,-24 0,24 0</inkml:trace>
  <inkml:trace contextRef="#ctx0" brushRef="#br0" timeOffset="4663.89">15503 13940,'25'-25,"-50"1,0-1,1 25,-1 0,0 0,-25 25,26-25,-1 24,0 1,0 0,0 0,25 0,25-1,0-24,0 0,0 0,24 0,-24-24,25 24,-26-25,1 25,-25-25,25 25,-25-25,0 50,25-25,0 25,-1 0,1-25,25 0,-25 0,24-25</inkml:trace>
  <inkml:trace contextRef="#ctx0" brushRef="#br0" timeOffset="4895.95">15925 13866,'0'0,"-25"0,25-25,-25 25,1 0,24 25,-25-25,0 0,25 25,0-1,0 1,0 0,25 0,-25 0,25-25,-1 0,1 0,25 0,-1 0,-24-25</inkml:trace>
  <inkml:trace contextRef="#ctx0" brushRef="#br0" timeOffset="5136.12">16198 13742,'0'0,"-25"-25,25 0,0 0,-25 25,25-24,0 48,0 1,25 0,-25 0,0 24,0 1,0-25,0 24,25-24,0 0,-25 0,24-25,1 25,0-50,0 25</inkml:trace>
  <inkml:trace contextRef="#ctx0" brushRef="#br0" timeOffset="5328.92">16173 13791,'0'0,"-25"0,50 0,0 0,24 0,1-24,0 24</inkml:trace>
  <inkml:trace contextRef="#ctx0" brushRef="#br0" timeOffset="5704.41">16644 13767,'25'0,"-50"-25,0 0,1 25,24 25,-25-25,0 25,0-25,0 0,25 24,0 1,25 0,-25 0,25-25,-25 25,25-25,-25 24,25-24,-1 25,-24 0,-24-25,-1 25,0-25,0 0,-24 0,24-25,0 25,25-25</inkml:trace>
  <inkml:trace contextRef="#ctx0" brushRef="#br0" timeOffset="6415.75">17016 13891,'0'0,"-24"0,48-25,1 0,-25 0,25-24,-25 24,25-25,-25 25,0-24,0 24,0 0,0 0,-25 25,25 25,0 0,0 25,0-26,0 26,25-25,-25 24,25-24,-1 0,-24 0,25 0,25-25,-25 0,-1 0,1 0,25-25,-25 25,-1-25,1 25,0-25,-25 0,25 25,-25-24,25 24,-25 24,24 1,1 0,-25 0,25-25,-25 25,25-25,0-25,-1 25,1-25</inkml:trace>
  <inkml:trace contextRef="#ctx0" brushRef="#br0" timeOffset="6543.67">17562 13667,'0'0,"-50"-24,26 24,24-25,-25 25,50 0,-1 0</inkml:trace>
  <inkml:trace contextRef="#ctx0" brushRef="#br0" timeOffset="6742.7">17711 13618,'0'-25,"-25"50,25 0,0-1,0 1,0 0,0 0,0 0,25-1,-25 1,25 0,-25 0,25-25</inkml:trace>
  <inkml:trace contextRef="#ctx0" brushRef="#br0" timeOffset="7264.18">17909 13692,'0'0,"-24"0,24 25,-25-25,0 25,0-25,0 25,1-25,24 24,24-24,1 25,0 0,0-25,0 25,-1-25,1 0,0 0,0 0,0 0,24-25,-24 25,25-25,-26 25,1-25,0 25,0-24,0-1,-25 0,-25 0,0 50,0-25,0 25,25 0,0-1,25 1,25 0,-1-25,26 0</inkml:trace>
  <inkml:trace contextRef="#ctx0" brushRef="#br0" timeOffset="7983.8">19075 13643,'0'0,"25"24,0 1,-25 0,25-25,-25 25,-25-25,0-25,25 0,0 0,25 1,0-1,-1 25,1 0,0 0,0 0,0 25,-1-25,1 24,0 1,0-25,-25 25,25-25,-25 25,24-50,1 0,0 25,-25-25,25 1,0-1,-1 25,1-25,0 25,25 0,-26 25,1-25,0 25,-25-1,25-24,-25 25,0 0,25-25,-25 25,24-50</inkml:trace>
  <inkml:trace contextRef="#ctx0" brushRef="#br0" timeOffset="8872.94">19869 13667,'0'-24,"0"-1,25 25,0 0,-1-25,1 25,0 0,0-25,0 25,-25-25,-25 25,-25 0,25 25,1-25,-1 25,0-25,0 25,0 0,25-1,-25 1,50 0,0 0,25 0,-1-50,26 25,-26 0,1-25,0 25,-1-25,-24 25,25-25,-50 1,24-1,1 25,-25-25,25 25,-25 25,25-25,0 25,-25-1,24 1,-24 0,25-50,-25 0,25 25,-25-24,25 24,0-25,-1 25,-24 25,25-25,-25 24,25-24,-25 25,25-25,-25 25,25-50,-1 0,1 1,0 24,-25-25,25 0,0 25,-1-25,-24 50,25-25,0 25,-25 0,25-25,0 0,-25 24,25-24,-1 0,1 0,0-24</inkml:trace>
  <inkml:trace contextRef="#ctx0" brushRef="#br0" timeOffset="9871.83">21109 13593,'0'-25,"-25"50,1 0,-1-25,25 25,0-1,25 1,-25 0,24-25,1 0,0 0,0 0,0-25,-25 0,0 1,-25 24,0-25,0 0,0 0,1 25,48 0,1 0,0 0,0 0,0 25,24-25,-24 0,0 0,0 0,-1 25,1-25,0 25,0-25,-25 24,25-24,-1 0,-24-24,25 24,0-25,0 0,0 25,-1 0,-24-25,25 25,-25-25,25 50,-25 0,25-25,-25 25,25-25,-1 25,1-25,0-25,0 25,-25-25,25 25,-1 0,-24-25,25 25,-25-25,25 50,-25 0,0 0,25 0,-25-1,0 26,0-25,0 0,0-1,0 1,-25 0,25 0,-25 0,0-25,1 24,-26-24,0 0,26 0,-1 0,-25-24,25 24,1-25,48 0,1 0,25-24,-1-1</inkml:trace>
  <inkml:trace contextRef="#ctx0" brushRef="#br0" timeOffset="10465.08">22796 13370,'0'0,"-25"0,0-25,25 50,-25-25,25 49,0 1,-24 0,24-1,0 1,0-1,0 1,24-25,1 24,0-49,0 25</inkml:trace>
  <inkml:trace contextRef="#ctx0" brushRef="#br0" timeOffset="10895.88">23044 13643,'0'0,"-25"0,50-25,-25 0,25 25,-25-50,0 26,25-1,-25-25,0 1,0 24,0-25,0 25,0 1,0-1,0 50,0-1,0 26,0-25,0 24,0 1,24-25,-24 24,0-24,25 0,-25 0,25 0,25-25,-26 0,1 0</inkml:trace>
  <inkml:trace contextRef="#ctx0" brushRef="#br0" timeOffset="11510.84">23490 13519,'0'0,"25"-25,-50 25,25-25,-24 25,-1 0,0 0,0 0,0 25,1-25,-1 25,25-1,-25-24,25 25,0 0,25-25,0 0,-1 0,1 0,-25-25,25 25,0 0,0-25,-1 25,1 0,-25 25,25-25,0 0,-25 25,25-25,-1 0,1 0,0-25,0 25,0 0,-1-25,1 25,0-24,-25-1,25 25,-25-25,0 0,0-24,0 24,-25 0,25 0,0 0,0 50,0 0,0 0,0 24,0 1,25-25,-25 24,0-24,25 0,-25 0,24-25,-24 25</inkml:trace>
  <inkml:trace contextRef="#ctx0" brushRef="#br0" timeOffset="11903.58">23813 13494,'0'0,"-25"0,25-25,0 0,25 25,0 0,-1 0,26 0,0 0,-1 0,1 0,0 0,-1-25,-24 25,0 0,0-24,-50 24,25-25,-25 50,0-25,25 24,-25 1,25 0,25 0,0 0,0-1,24 1,-24-25,0-25,25 25,-26 0</inkml:trace>
  <inkml:trace contextRef="#ctx0" brushRef="#br0" timeOffset="12295.91">24532 13295,'0'0,"0"-24,0-1,-25 0,1 50,24 24,0-24,0 25,0-25,0 24,0-24,0 0,0 0,0-1,24 1,1-50,0 1,0-1,0 25,-1 0,-24-25,25 50,0-25,0 0,-25 25,25-25,-1 24,1-24,-25 25,25-25,0 0,0 0,-1-25,1 25</inkml:trace>
  <inkml:trace contextRef="#ctx0" brushRef="#br0" timeOffset="12496.87">24904 13295,'0'0,"0"-24,0-1,0 50,25-1,-25 1,25 0,-25 25,25-1,-25-24,-25 25,25-1,-25 1,-25-25</inkml:trace>
  <inkml:trace contextRef="#ctx0" brushRef="#br0" timeOffset="13975.89">12179 15131,'-24'0,"24"-25,24 25,1 0,25 0,-1 0,26 0,24 0,0-25,1 25,24 0,-25 0,0-25,0 25,-24 0,-26 0,-24 0</inkml:trace>
  <inkml:trace contextRef="#ctx0" brushRef="#br0" timeOffset="14288.87">12924 14883,'0'-25,"24"25,1 25,0-25,0 0,24 25,-24-1,0 1,0 0,0 0,-25 0,-25 24,0-24,0 0,-24 0,24-1,-25 1,25-25,25 25</inkml:trace>
  <inkml:trace contextRef="#ctx0" brushRef="#br0" timeOffset="14839.73">13891 15180,'-25'25,"0"-25,25-25,25 25,-25-24,25 24,-25-25,25-25,0 25,-25 1,0-1,24 0,-48 25,24-25,-25 25,0 0,0 25,50-25,0 25,0-25,-1 0,1 0,0 0,25 0,-26 25,1-25,0 24,0 1,-50-25,25 25,0 0,25 0,0-50,-1 25,1 0,0-25</inkml:trace>
  <inkml:trace contextRef="#ctx0" brushRef="#br0" timeOffset="15800.11">14387 15056,'-25'0,"50"0,-25-24,25 24,0-25,-25 0,24 0,-24 0,25 25,-25-24,-25-1,25 50,-24-25,-1 24,0 1,0 0,25 0,-25 0,25-1,0 1,25 0,-25 0,25 0,0-25,0 0,-1 0,26 0,-25-25,25 25,-1-25,1 0,-25 0,24-24,-24 24,0 0,-25 0,0 1,-25 24,25 24,25-24,0 25,-25 0,24-25,1 25,0 0,0-25,0 24,-1 1,-48 0,-1-25,25 25,-25-25,0 0,0 0,50 0,-25-25,25 25,25 0,-26-25,26 25,0-25,-1 25,1 0,-1-24,1-1,0 25,-26-25,1 0,-25 0,-25 1,1 24,-1 0,0 0,0 24,25 1,0 0,25 0,-25 0,25-1,0-24,-1 25,26-25,-25-25,24 25,1 0,-25-24,24-26,-24 25</inkml:trace>
  <inkml:trace contextRef="#ctx0" brushRef="#br0" timeOffset="16016.08">15702 14784,'0'0,"25"-25,-50 0,25 0,0 0,0 50,0 0,25 0,-25 0,0 24,0-24,0 25,24-1,-24-24,25 0,-25 0,25-1,0-24,24 0,-24 0,0 0</inkml:trace>
  <inkml:trace contextRef="#ctx0" brushRef="#br0" timeOffset="16160.06">15727 14908,'0'0,"-25"0,0 0,0 0,25-25,50 25,-1-25,1 0,24 0</inkml:trace>
  <inkml:trace contextRef="#ctx0" brushRef="#br0" timeOffset="16824.57">12378 15925,'-25'0,"50"0,24 0,1 0,25 0,24 0,0-25,25 25,-25-25,0 25,1 0,-26 0,-24 0,-26 0</inkml:trace>
  <inkml:trace contextRef="#ctx0" brushRef="#br0" timeOffset="17080">13097 15751,'0'0,"25"0,0 0,0 25,24-25,-24 25,0-1,0-24,-25 25,24 0,-48 0,-1 0,0-1,-25 1,26 25,-26-25,25-1</inkml:trace>
  <inkml:trace contextRef="#ctx0" brushRef="#br0" timeOffset="17648.77">13990 15974,'0'0,"-25"0,25-25,25 25,-25-24,25-26,-25 25,25 0,-25-24,25-1,-25 25,0-24,-25-1,25 25,-25 1,25-1,-25 0,25 50,25 0,-25 24,25-24,-25 25,25-1,-25-24,24 25,-24-26,25 26,0-25,0 0,0-25,24 0,-24 0,0-25,0 25</inkml:trace>
  <inkml:trace contextRef="#ctx0" brushRef="#br0" timeOffset="18271.71">14437 15801,'0'0,"24"-25,-24 0,-24 0,-1 25,0 0,0 0,0 0,1 25,-1 0,0 0,25-1,0 1,25 0,0-25,-1 0,1 0,-25-25,25 25,-25-25,25 25,-25-24,25 24,-25-25,24 50,1-1,0 1,0-25,0 0,0 0,-1-25,1 25,0-24,0 24,-25-25,25 0,-1 0,-24 0,25 1,-25-1,-25 0,50 0,-50 25,25-25,0 50,0 0,0 0,0 0,25-1,-25 1,0 25,0-25,0-1,0 1,25 0</inkml:trace>
  <inkml:trace contextRef="#ctx0" brushRef="#br0" timeOffset="19039.97">14784 15801,'-25'0,"50"-25,0 25,24 0,1-25,0 25,-26 0,26-25,0 25,-26 0,1 0,0 0,-25-25,-25 25,0 0,25 25,-24-25,-1 25,0 0,50 0,-25-1,25 1,-1-25,1 25,0-25,25-25,-1 25,1 0,-1-25,-24 1,25-1,-25 0,-1 0,1 0,-25 1,-25-26,25 25,-24 0,24 1,0 48,24-24,-24 25,0 0,25 25,-25-26,0 1,25 0,-25 0,0 0,25-1,-25-48,25 24,-25-25,24 25,1-25,0 0,0 25,0 0,0-25,-1 50,1-25,0 25,-25 0,25 0,-25-1,0 1,25-25,-25 25,24-25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6:58:50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21084 14585,'25'0,"0"-25,-50 1,25-1,-25 0,1 25,-1 0,25 25,-25 0,0-25,0 24,1-24,24 25,-25 0,25 0,0 0,0-1,25 1,-25 0,24 0,1 0,0-25,0 0,0 24,-1-24,1 25,-25 0,-25-25,1 25,-1 0,0-25,-25 24,26-24,-26 25,25-25,0-25,0 1,25-1</inkml:trace>
  <inkml:trace contextRef="#ctx0" brushRef="#br0" timeOffset="1480.02">22052 14511,'-25'-25,"25"50,0 0,0-1,0 1,-25 25,25-25,0 24,-25-24,25 25,0-26,-25 1,25 0,0 0,0 0,-24-1,24-48,0-1,0 0</inkml:trace>
  <inkml:trace contextRef="#ctx0" brushRef="#br0" timeOffset="1933.9">21977 14560,'25'-24,"0"24,-25-25,25 25,0-25,-1 25,26 0,-25 0,24 0,-24 0,0 0,0 25,-25 0,-25-1,25 1,-25 0,0-25,1 25,-1 0,0-25,0 24,0-24,1 25,48 0,1 0,0-25,0 25,0-25,-1 0,-24 24,25-24</inkml:trace>
  <inkml:trace contextRef="#ctx0" brushRef="#br0" timeOffset="3068.83">23168 14412,'-25'-25,"0"25,1 0,24 25,-25-25,0 24,25 1,0 0,0 0,-25 0,25 24,0-24,0 0,25 24,-25-24,0 0,25 0,0-25,-1 0,1-25,0 25,0-25,-25 0,25 1,-1-26,-24 25,0 0,-24-24,24 24,-25 0,0 25,0-25,0 25,1 25,24 0,-25-25,25 25,0 0,25-1,-1-24,1 25,0 0,0-25,0 25,-1-25,1 25,0-1,0-24,-25 25,25 0,-1 0,1 0,0-1,-50-24,25 25,-25 0</inkml:trace>
  <inkml:trace contextRef="#ctx0" brushRef="#br0" timeOffset="3869.68">24383 14287,'-24'0,"-1"25,0 0,0 0,25 0,-25 24,25-24,0 0,0 0,0 0,25-25,0 24,0-24,0 0,-1-24,26-1,-25 25,0-25,-1 0,1 0,-50 1,25-1,-24 0,-1 0,0 0,25 50,-25-25,0 25,1-25,-1 25,50 0,-1-1,1-24,-25 25,25-25,-25 25,25-25,-25 25,25 0,-25-1,24-24,-24 25,0 0,0 0,0 0,0-1,-24 1</inkml:trace>
  <inkml:trace contextRef="#ctx0" brushRef="#br0" timeOffset="4118.41">24706 14114,'25'-25,"-25"50,0 0,0-1,-25 1,25 0,-25 0,25 0</inkml:trace>
  <inkml:trace contextRef="#ctx0" brushRef="#br0" timeOffset="5389.45">21010 15453,'0'0,"-25"-24,0 48,1-24,-1 25,25 0,-25 0,0 0,25 24,0-24,0 0,0 0,25-1,-25 1,25 0,0-25,-1 0,1 0,0-25,0 25,0-25,-1 25,1-24,-25-1,25 0,-25 0,0 0,0 1,-25-1,0 0,1 25,-1-25,0 25,25 25,-25-25</inkml:trace>
  <inkml:trace contextRef="#ctx0" brushRef="#br0" timeOffset="6118.19">22151 15503,'0'0,"-25"0,0 0,1 25,-1-25,25 25,-25-25,25 24,0 1,0 0,25 0,-25 0,25-25,-25 24,24-24,1 0,0 0,-25-24,25 24,0-25,-1 25,1-25,-25 0,25 25,-25-25,25 1,-25-1,-25 25,25-25,-25 0,0 0,1 25,-1 0,0 0,0 0,0 25,1-25,-1 25,0 0,25 0</inkml:trace>
  <inkml:trace contextRef="#ctx0" brushRef="#br0" timeOffset="8528.04">23118 15726,'25'0,"-25"-25,25 25,0-24,0-26,-1 25,1 0,-25-24,25 24,0-25,-25 1,0 24,-25-25,25 25,-25 1,25-1,-25 0,1 50,-1 24,0-24,25 0,0 25,0-1,0-24,0 25,25-25,-25 24,25-24,-1 0,1 0</inkml:trace>
  <inkml:trace contextRef="#ctx0" brushRef="#br0" timeOffset="9319.57">23887 15528,'0'-25,"-25"0,1 25,-1 0,0 25,0-25,0 25,1-25,-26 25,25-25,0 24,25 1,-24 0,24 0,24 0,1-25,0 0,0 0,0-25,24 0,-24 25,25-25,-26 0,1 1,0 24,0-25,0 0,-25 0,0 0,0 50,24-25,1 25,0 0,0-25,-25 25,25-25,0 0,-1 0,1-25,-25 0,25 25,0-25,0 0,-1 1,-24-1,0 0,25 0,-25 0,-25 0,25 1,0-1,0 50,0-1,0 1,-24 0,24 25,0-25,-25-1,25 26,0-25,-25 0,25-1,25 1,-25-50</inkml:trace>
  <inkml:trace contextRef="#ctx0" brushRef="#br0" timeOffset="10031.4">24235 15503,'0'0,"0"-25,24 25,1 0,0 0,0 0,0-25,-1 25,1-24,0 24,0 0,-25-25,25 25,-50 0,25 25,0-1,0 1,25-25,-25 25,0 0,24-25,-24 25,25-25,-25 24,25-48,0 24,0 0,-1-25,1 25,0-25,-25 0,25 0,0-24,-25 24,-25-25,50 25,-25 1,0-1,0 0,0 50,0 0,0-1,0 1,-25 0,25 25,0-25,0-1,25 1,-1-50,1 1,0-1,0 25,0 0,-25-25,24 50,1-25,-25 25,25-1,-25 1,0 0,0 0,0 0,-25-1</inkml:trace>
  <inkml:trace contextRef="#ctx0" brushRef="#br0" timeOffset="11575.53">21035 16148,'-25'-25,"25"50,-25-25,25 25,-25-25,25 24,0 1,-24 0,24 0,0 0,0-1,0 1,0 0,24 0,-24 0,0 0,25-1,0-24,0 0,0 0,-1-24,1 24,0-25,0 0,0 0,-1 0,-24 0,0 1,0-1,-24 0,24 0,-25 0,0 1,0 24,25-25,-25 25,1 25,-1-25,25 24,-25-24,25 25,-25-25</inkml:trace>
  <inkml:trace contextRef="#ctx0" brushRef="#br0" timeOffset="12791.43">22176 16148,'25'25,"-25"-1,0 1,0 0,24 25,-24-26,0 1,0 25,0-25,0 0,0-1,0 1,0 0,0 0,0 0</inkml:trace>
  <inkml:trace contextRef="#ctx0" brushRef="#br0" timeOffset="13695.46">23317 16123,'0'0,"-25"0,25 25,-25 0,25-1,-25 1,25 0,-24 0,24 0,0-1,0 1,24 0,-24 0,25-25,25 0,-25 0,-1-25,26 25,-25-25,0 25,-1-25,1 1,-25-1,25 0,-50 0,0 0,1 1,-1-1,0 25,0 0,0 25,1-25,24 24</inkml:trace>
  <inkml:trace contextRef="#ctx0" brushRef="#br0" timeOffset="14190.39">24433 15974,'-25'0,"25"25,25 0,-25 0,0-1,0 1,25 0,-25 25,0-1,0-24,0 0,-25 24,25-24</inkml:trace>
  <inkml:trace contextRef="#ctx0" brushRef="#br0" timeOffset="15069.09">21010 17016,'0'25,"0"0,0-1,0 1,0 0,0 0,0 0,0 24,0-24,0 0,0 0</inkml:trace>
  <inkml:trace contextRef="#ctx0" brushRef="#br0" timeOffset="15959.39">22250 17041,'-25'-25,"1"50,-1 0,0-1,25 1,0 0,0 0,0 0,25-1,-25 1,25-25,-1 25,1-50,0 25,-25-25,25 25,0 0,-25-24,24 24,1-25,-25 0,25 0,-50 25,25-25,0 1,0-1,-25 25,1-25,-1 0,0 25,0 0,0 0,1 0,-1 25</inkml:trace>
  <inkml:trace contextRef="#ctx0" brushRef="#br0" timeOffset="16725.42">23515 16818,'25'0,"-25"24,25 1,-25 0,0 0,0 0,0 24,0-24,0 0,0 0,0-1,0 1,25-25,-25 25,0 0</inkml:trace>
  <inkml:trace contextRef="#ctx0" brushRef="#br0" timeOffset="17430.38">24359 16917,'0'0,"-25"25,0-25,25 24,-25-24,25 25,-25 0,25 0,0 0,0-1,25-24,-25 25,25-25,0 0,0 0,-1 0,26-25,-25 25,0 0,-1-24,1 24,0-25,-25 0,25 25,-25-25,-25 0,25 1,-25 24,0-25,1 25,-1-25,0 25,0 0,0 25,1-25,-26 0,25 25</inkml:trace>
  <inkml:trace contextRef="#ctx0" brushRef="#br0" timeOffset="18134.47">21035 17785,'0'-25,"0"0,0 50,25 0,-25 25,0-26,0 1,0 25,0-25,0-1,0 1,0 0,24 0,-24 0,25-25</inkml:trace>
  <inkml:trace contextRef="#ctx0" brushRef="#br0" timeOffset="18725.07">22201 17562,'0'-25,"0"50,0 0,-25 24,25-24,0 25,0-26,0 26,0-25,0 24,0-24,-25 25,25-25</inkml:trace>
  <inkml:trace contextRef="#ctx0" brushRef="#br0" timeOffset="20269.4">23242 17810,'25'0,"-25"25,25-1,-25 1,0 0,0 0,0 0,0-1,0 1,0 0,0 0</inkml:trace>
  <inkml:trace contextRef="#ctx0" brushRef="#br0" timeOffset="20422.75">23267 17686,'0'0,"-25"0,25-25,25 25</inkml:trace>
  <inkml:trace contextRef="#ctx0" brushRef="#br0" timeOffset="20902.66">23515 17760,'0'0,"25"0,-25 25,0 0,0 0,25-1,-25 1,0 0,0 0,0 0,0-1,0 1,0-50,25 1,-25-1,0 0,24 0,-24 0,25 1,-25-1,25 25,0 0,0 0,-25 25,24-1,-24 1,25 0,-25 0,25 0,0-1,-25 1,25-25,-1 0,1-25</inkml:trace>
  <inkml:trace contextRef="#ctx0" brushRef="#br0" timeOffset="22061.42">23962 17810,'0'0,"0"-25,24 25,-24 25,25 0,-25-1,25 1,0 0,-25 0,25-25,-25 25,25-25,-1 0,-24-25,25 25,-25-25,25 0,-25 0,0 1,25-26,-25 25,25 0,-1 25,-24-24,25 24,0 24,0-24,0 0,-1 0,1 0,0 0,0 0,-25-24,-25 24,0 0,0 24,1 1,24 0,-25 0,0 0,0-1,25 1,25 0,0-50,0 25,-1-25,1 1,0 24,0-25,-25 0,25 25,-25-25,24 25,-24 25,0 0,0 0,25-1,0 1,0-50,0 25,-1 0,1-24,-25-1,25 0,-25 0,25 0,-25 1,0-26,0 25,0-24,0 24,0 0,0 0,-25 25,25 25,0 0,0 0,25 24,-25 1,0-25,25 24,-25-24,24 25,-24-26,25 1,0 0,-25 0,25-25,0-25,-1 25,-24-25,25 0,-25 1,25 24,-25 24,0 1,0 0,25 0,0-50</inkml:trace>
  <inkml:trace contextRef="#ctx0" brushRef="#br0" timeOffset="22189.41">25003 17587,'0'0</inkml:trace>
  <inkml:trace contextRef="#ctx0" brushRef="#br0" timeOffset="22670.52">25202 17686,'-25'0,"0"25,0-25,1 0,24 24,-25 1,0 0,25 0,0 0,25-25,0 0,-1-25,1 25,-25-25,25 0,-25 0,25-24,-25 24,25 0,-25-24,0 24,-25 0,25 0,0 0,0 0,0 50,0 0,0 0,25 25,-25-1,0 1,0-1,25 1,-25 0,24-26,1 1,-25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6:32:4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22399 3473,'-25'0,"0"-25,1 25,24-25,-25 25,0-25,0 25,25-25,-25 25,1 25,-1 0,25 0,0 0,0-1,0 1,25 0,-25 0,24 0,1-1,0 1,0-50,0 25,-1 0,-24-24,25 24,0-25,0 0,-25 0,25 0,-25 1,0-1,0 0,-25 0,0 0,25 1,-25 24,25-25,-25 0,1 25,-1 0,0 25,0-25,0 25,1-1</inkml:trace>
  <inkml:trace contextRef="#ctx0" brushRef="#br0" timeOffset="591.97">22721 3299,'0'0,"-24"25,-1 0,25-1,0 1,0 0,0 0,0 0,25-1,-25 1,24 0,-24 0,25 0,0-1,0 1,0-50,-1 25,1 0,-25-24,25 24,0-25,-25 0,25 25,-25-25,0 0,0 1,0-1,0 0,-25 0,25 0,-25 1,0 24,25-25,-25 25,25-25,-24 25,24-25</inkml:trace>
  <inkml:trace contextRef="#ctx0" brushRef="#br0" timeOffset="2776.98">23540 3324,'-25'25,"25"-1,0 1,-25 0,25 0,0 0,0 24,0-24,0 25,0-26,0 1,25 25,-25-25,0 0</inkml:trace>
  <inkml:trace contextRef="#ctx0" brushRef="#br0" timeOffset="3640.2">22325 4018,'0'0,"-25"0,0 25,0-25,0 25,25 0,-24 0,24-1,-25 1,25 0,25 0,-25 0,0-1,24-24,1 0,0 0,25 0,-26-24,1-1,0 25,-25-25,25 25,-25-25,0 0,0 1,-25-1,0 0,0 25,25-25</inkml:trace>
  <inkml:trace contextRef="#ctx0" brushRef="#br0" timeOffset="3944.99">22796 3969,'0'25,"0"-1,0 1,0 0,0 0,0 0,-25-1,25 26,0-25,25-25,-25 25,0-1</inkml:trace>
  <inkml:trace contextRef="#ctx0" brushRef="#br0" timeOffset="5664.57">23515 3944,'0'0,"0"25,0 0,0-1,0 1,0 0,0 0,25 0,-25-1,0 1,0 0,25 0</inkml:trace>
  <inkml:trace contextRef="#ctx0" brushRef="#br0" timeOffset="6399.96">22349 4539,'-24'0,"24"25,-25 0,25 0,0-1,0 1,0 0,0 0,0 0,0-1,0 1,25-25,-25 25</inkml:trace>
  <inkml:trace contextRef="#ctx0" brushRef="#br0" timeOffset="6993.01">22647 4663,'0'0,"0"25,0 0,0 0,25-1,0 1,-1 0,1-25,0 0,0-25,0 25,-1-25,1 25,-25-24,25 24,-25-25,0 0,0 0,-25 0,25 1,-25 24,25-25,-24 25,-1-25,0 25,0 0,25 25,-25-25,25 25</inkml:trace>
  <inkml:trace contextRef="#ctx0" brushRef="#br0" timeOffset="7737.41">23614 4514,'0'0,"-24"25,-1-25,0 25,25 25,0-26,0 1,0 25,0-25,0 24,0-24,0 0</inkml:trace>
  <inkml:trace contextRef="#ctx0" brushRef="#br0" timeOffset="8344.04">22449 5135,'0'0,"0"24,0 1,-25-25,25 25,0 0,0 24,0-24,0 0</inkml:trace>
  <inkml:trace contextRef="#ctx0" brushRef="#br0" timeOffset="8641.94">22796 5085,'25'0,"-25"25,0 0,0-1,-25 1,25 0,0 0,0 0,0-1,-25 1,25 0</inkml:trace>
  <inkml:trace contextRef="#ctx0" brushRef="#br0" timeOffset="9273.27">23490 5085,'0'0,"-24"25,-1 0,25-1,0 1,0 0,25-25,-25 25,24-25,-24 25,25-25,0 0,0 0,0 0,-1-25,1 0,0 25,0-25,0 0,-1 25,-24-24,25 24,-50-25,25 0,-24 0,-1 25,25-25,-25 25,0 0,0 0,1 25,-1-25,0 25</inkml:trace>
  <inkml:trace contextRef="#ctx0" brushRef="#br0" timeOffset="12952.96">3275 13295,'0'-24,"0"-1,0 0,0 0,0 0,-25 25,0-25,0 50,0 0,1-25,24 25,0 0,0 0,0-1,0 1,24 0,-24 0,25-25,0 49,0-24,0 0,-1 0,1 0,-25-1,25-24,-25 25,-25 0,0 0,1-25,-1 25,0-25,-25 0,50-25,-24 25</inkml:trace>
  <inkml:trace contextRef="#ctx0" brushRef="#br0" timeOffset="13169.89">3399 13345,'24'0,"1"0,0-25,0 25,0 0,-1-25,1 25</inkml:trace>
  <inkml:trace contextRef="#ctx0" brushRef="#br0" timeOffset="13362.01">3523 13519,'0'0,"-25"24,50-24,-1-24,1 24,0-25,0 25,0-25</inkml:trace>
  <inkml:trace contextRef="#ctx0" brushRef="#br0" timeOffset="13641.98">3919 13171,'0'25,"25"0,-25 0,0 24,25-24,-25 25,25-25,0-1,-25 26,25-25,-25 0</inkml:trace>
  <inkml:trace contextRef="#ctx0" brushRef="#br0" timeOffset="14016.96">4490 13469,'0'25,"0"0,0-1,0 1,-25 0,25 0,-25 24,1-24,24 0,-25 0</inkml:trace>
  <inkml:trace contextRef="#ctx0" brushRef="#br0" timeOffset="15186.01">4961 13295,'0'25,"0"0,25 25,-25-26,25 1,-25 0,0 0,25 0,-25-1,0 1,0 0,0 0,0-50,0 0,0 0,0-24,-25 24,25 0,0-24,0 24,-25-25,25 25,0 1,0-1,25 25,-25-25,25 0,0 25,-1-25,1 25,0 25,0-25,0 25,-25 0,24 0,-48 24,24-24,-25 0,25 24,-25-24,0 0,0 0,1-25,-1 0,50-25,-1 25,1 0,0 0,25 0,-26 25,26-25,-25 25,24-25,-24 24,0-24,-25 25</inkml:trace>
  <inkml:trace contextRef="#ctx0" brushRef="#br0" timeOffset="15361.77">5606 13345,'0'0,"0"-25,25 25</inkml:trace>
  <inkml:trace contextRef="#ctx0" brushRef="#br0" timeOffset="15593.98">5606 13519,'0'0,"-25"24,50-24,0 0,0-24,0 24,-1-25,1 0,0 0,0 25</inkml:trace>
  <inkml:trace contextRef="#ctx0" brushRef="#br0" timeOffset="16112">6127 13221,'0'25,"0"0,0-1,0 1,0 0,25 0,-25 0,25-1,0 1,-1-25,1 0,0 0,0-25,0 1,-1-1,1 25,-50-25,25 0,-24 0,-1 1,25-1,-25 0,0 0,0 25,1 0,-1 0,0 0,0 25,0 0</inkml:trace>
  <inkml:trace contextRef="#ctx0" brushRef="#br0" timeOffset="20520.84">6970 13742,'0'0,"0"25,0-1,0 1,-24 0,24 25,-50-26,0 1</inkml:trace>
  <inkml:trace contextRef="#ctx0" brushRef="#br0" timeOffset="21961.43">10294 13295,'0'0,"0"25,0 0,0 0,0 0,25-1,-25 1,25-25,-25 25,25-25,0 0,-1 0,1-25,0 0,0 25,0-24,-1-1,-24 0,25 0,-25 0,-25 1,25-1,-24 0,-1 0,-25 25,25 25,1-25,-1 25,0 0,25-1,0 1,25-25,0 0,-25 25,24-25,1 25,0-25,-25 25,25-25,0 24,-1 1,1 0,-25 0,0 0,0-1,0 1,-25 0</inkml:trace>
  <inkml:trace contextRef="#ctx0" brushRef="#br0" timeOffset="22265.68">10195 12998,'0'0,"25"24,0-24,-1-24,26 24,0 0,-1 0,-24 0,25 0,-25 0</inkml:trace>
  <inkml:trace contextRef="#ctx0" brushRef="#br0" timeOffset="22561.55">10766 13320,'-25'0,"50"25,-1-50,1 25,0-25,0 25,24 0,-24-24,0-1,0 25,0 0</inkml:trace>
  <inkml:trace contextRef="#ctx0" brushRef="#br0" timeOffset="22768.24">10865 13444,'0'0,"25"25,-1-50,1 25,0 0,0-25,24 25,-24-24</inkml:trace>
  <inkml:trace contextRef="#ctx0" brushRef="#br0" timeOffset="23008.59">11460 13097,'-25'25,"50"24,-25-24,0 25,0-25,0 24,0 1,0-25,0-1</inkml:trace>
  <inkml:trace contextRef="#ctx0" brushRef="#br0" timeOffset="23561.16">9947 13667,'-25'0,"50"25,-25 0,0 0,-25 0,25 24,-25-24</inkml:trace>
  <inkml:trace contextRef="#ctx0" brushRef="#br0" timeOffset="28887.95">7913 13246,'-25'0,"0"0,1 0,24 25,-25-1,25 1,0 0,-25 0,25 0,0-1,25 1,-25 0,0 0,25 0,-1-1,1-24,0 0,0-24,0-1,-1 25,1-25,0 0,-25 0,25 1,-25-26,-25 25,25 0,-25 25,0-24,1 24,-1 24,0 1,0 0,50-25,0 25,0-25,-1 25,1-25,0 24,0-24,0 25,-1 0,1 0,-25 0,0-1,25-24,-25 25,-25 0</inkml:trace>
  <inkml:trace contextRef="#ctx0" brushRef="#br0" timeOffset="29321.78">8434 13519,'0'0,"0"24,25-24,0 0,-1 0,26-24,0-1,-26 25,26-25</inkml:trace>
  <inkml:trace contextRef="#ctx0" brushRef="#br0" timeOffset="29823.44">9104 13320,'-25'0,"0"25,0 0,0 0,25-1,-24-24,24 25,0 0,24-25,-24 25,25-25,0 25,0-25,0-25,-1 25,1 0,0 0,25-25,-26 0,1 0,-50 1,25-1,-24 25,-1-25,0 25,0-25,0 25,1 0,-1 0,-25 0,25 0,1 0,-1 25,0-25</inkml:trace>
  <inkml:trace contextRef="#ctx0" brushRef="#br0" timeOffset="30321.1">8310 13419,'25'0,"0"0,24 0,-24-24,25 24,-1-25,1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6:37:29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3647 14287,'0'0,"0"-24,0-1,0 0,-25 25,25-25,-25 0,0 25,0 0,1 0,-1 25,25 0,-25-25,0 25,25 0,-25-1,50 1,-25 0,0 0,25 0,0 24,0-49,-1 25,-24 0,25 0,0 0,-25-1,0 1,-25 0,25 0,-25-25,1 25,-1-25,0 24,0-24,0 0,1 0,-1 0,0-24,50-1</inkml:trace>
  <inkml:trace contextRef="#ctx0" brushRef="#br0" timeOffset="198.97">3771 14337,'24'0,"1"0,0 0,25-25,-26 25,26-25,-25 25</inkml:trace>
  <inkml:trace contextRef="#ctx0" brushRef="#br0" timeOffset="391.95">3919 14536,'0'0,"-24"0,24 24,-25-24,50 0,-1 0,1 0,0-24,25-1,-25 25</inkml:trace>
  <inkml:trace contextRef="#ctx0" brushRef="#br0" timeOffset="656.04">4465 14213,'0'0,"-25"25,25 0,0-1,0 1,0 25,0-25,0 24,0 1,0-25,0 24,25-24</inkml:trace>
  <inkml:trace contextRef="#ctx0" brushRef="#br0" timeOffset="847.73">4862 14560,'0'25,"0"0,0 0,0 0,-25-1,25 26,-25-25,1 0</inkml:trace>
  <inkml:trace contextRef="#ctx0" brushRef="#br0" timeOffset="1871.01">5036 14238,'25'0,"-25"25,0-1,24 1,-24 0,25 25,-25-25,0 24,0-24,0 0,0 0,0-1,0-48,25 24,-25-50,0 25,0-24,-25 24,25-25,0 0,-25 1,25 24,0 0,25 0,-25 1,25-1,0 0,0 25,24-25,-24 50,25-25,-26 25,1 0,0-1,-25 1,0 0,-25 0,25 0,-25-1,1 1,-1-25,0 25,0-25,0 0,1 0,-1 0,50 0,-25 25,24-25,1 0,25 25,-25-25,-1 25,1-25,25 24,-25-24,-1 25,1-25</inkml:trace>
  <inkml:trace contextRef="#ctx0" brushRef="#br0" timeOffset="2087.02">5805 14312,'-25'0,"50"-25,-1 25,1 0,25 0,-25 0,-1-24,1 24</inkml:trace>
  <inkml:trace contextRef="#ctx0" brushRef="#br0" timeOffset="2296.21">5854 14536,'0'0,"-25"0,25 24,25-24,0-24,0 24,0-25,24 25,-24 0,0-25,0 25,24-25</inkml:trace>
  <inkml:trace contextRef="#ctx0" brushRef="#br0" timeOffset="2568.04">6524 14163,'0'25,"25"0,-25 0,0 24,25 1,-25 0,24-1,-24 1,0-25,0 24</inkml:trace>
  <inkml:trace contextRef="#ctx0" brushRef="#br0" timeOffset="2880.63">7243 14461,'25'25,"0"0,-25 0,0-1,0 1,-25 0,0 0,25 24,-24-24,-1 0,-25 0</inkml:trace>
  <inkml:trace contextRef="#ctx0" brushRef="#br0" timeOffset="15152.05">10642 14337,'0'0,"-25"0,0-25,0 25,0 0,25 25,-24-25,-1 25,0-25,25 25,-25 0,25-1,0 1,0 0,0 25,25-26,0 1,-25 0,25-25,-1 25,1-25,25-25,-1 25,-24-25,0 0,0 1,0-1,-25 0,24-25,-48 26,24-1,-25 0,0 25,25-25,-25 25,0 0,1 0,-1 0,0 25,0-25,0 25,25 0,25-25,-25 24,25-24,0 25,0 0,-1-25,1 25,0 0,0-25,0 24,-1 26,1-50,0 25,-25 0,-25-1,0-24</inkml:trace>
  <inkml:trace contextRef="#ctx0" brushRef="#br0" timeOffset="15432.05">10394 14213,'0'0,"24"0,1-25,25 25,-25-25,24 1,1 24,-1-25,-24 25,25-25,-25 25,-1-25</inkml:trace>
  <inkml:trace contextRef="#ctx0" brushRef="#br0" timeOffset="15671.43">11014 14312,'0'25,"24"-25,1 0,0-25,0 25,0 0,-1 0,1-25,0 25</inkml:trace>
  <inkml:trace contextRef="#ctx0" brushRef="#br0" timeOffset="15855">11138 14486,'0'0,"-25"25,50-25,-1 0,1 0,0-25,0 25,0-25,24 0</inkml:trace>
  <inkml:trace contextRef="#ctx0" brushRef="#br0" timeOffset="16072.02">11584 14188,'0'0,"0"25,-25-25,25 25,0 0,25 24,-25-24,0 25,0-1,25 26,-25-26</inkml:trace>
  <inkml:trace contextRef="#ctx0" brushRef="#br0" timeOffset="16582.98">10170 14833,'0'-25,"25"50,-25 0,0 0,0 24,-25 1,25-25,-25 24</inkml:trace>
  <inkml:trace contextRef="#ctx0" brushRef="#br0" timeOffset="22798.04">8236 14362,'-25'0,"25"-25,-25 25,25 25,-25-25,0 0,0 25,1 0,24-1,-25 1,25 25,-25-25,25-1,25 1,-25 0,25 25,-1-26,1-24,0 25,0-50,0 25,0-24,-1 24,1-25,-25-25,25 25,-25 1,0-1,-25-25,0 25,25 1,-24 24,-1-25,0 25,0 25,0-25,25 24,-25-24,50 25,0 0,0 0,0-25,0 25,-1-1,1-24,0 25,-25 25,25-25,-25-1,25 1,-25 0,0 0,-25 0,25-1,0 1</inkml:trace>
  <inkml:trace contextRef="#ctx0" brushRef="#br0" timeOffset="23005.44">8484 14511,'0'-25,"24"25,1-25,0 0,0 25,24 0,-24 0,0-24,0 24</inkml:trace>
  <inkml:trace contextRef="#ctx0" brushRef="#br0" timeOffset="23192.03">8608 14610,'-25'25,"0"0,50-25,-25 24,25-24,-1-24,26 24,-25 0,0-25,-1 25</inkml:trace>
  <inkml:trace contextRef="#ctx0" brushRef="#br0" timeOffset="23711">9054 14387,'0'0,"0"25,-25-25,0 24,25 1,0 0,0 0,0 0,25-25,-25 24,25 1,0-25,-25 25,25-25,-1 0,1-25,0 25,0 0,0-25,-1 25,-24-24,25 24,-25-25,25 0,-25 0,-25 0,25 1,-25 24,25-25,-24 0,-1 25,0 0,0 0,0 25,1-25,-1 0,25 25,-25-25,0 24,0 1,1 0</inkml:trace>
  <inkml:trace contextRef="#ctx0" brushRef="#br0" timeOffset="26053.77">12527 14238,'25'0,"-1"0,1 0,25 25,-1-50,1 25,24 0,-24-25,24 0,1 25,-26 0,1 0,-25 0,0 0,-1 0</inkml:trace>
  <inkml:trace contextRef="#ctx0" brushRef="#br0" timeOffset="26303.72">12948 14114,'25'0,"0"0,25 0,-26 0,26 25,-25-25,0 0,-1 24,-24 1,0 0,-24 25,-1-26,25 1,-25 25,0-25,0-25</inkml:trace>
  <inkml:trace contextRef="#ctx0" brushRef="#br0" timeOffset="27615">13891 14312,'0'0,"0"25,25-25,-25-25,25 25,-1-25,-24 1,25-1,0 0,0-25,0 26,-1-26,-24 0,25 26,-25-26,0 0,-25 26,25-1,-24 0,24 0,-25 25,25 25,-25 0,50 0,-25-1,0 26,25-25,-25 24,24-24,1 25,-25-25,25-1,0 1,0 0,-1-25,1 0,0 0,0-25,0 25</inkml:trace>
  <inkml:trace contextRef="#ctx0" brushRef="#br0" timeOffset="28064.07">14437 14089,'0'-25,"-25"25,25-25,-25 25,0 0,0 25,1-25,-1 25,0-25,25 25,0 0,-25-25,25 24,25 1,-25 0,25 0,0-25,-1-25,1 25,0 0,-25-25,25 0,-25 1,0-1,25 50,-1-1,1 1,-25 0,25-25,0 25,0-25,0-25,-1 25,-24-25</inkml:trace>
  <inkml:trace contextRef="#ctx0" brushRef="#br0" timeOffset="28261.98">14536 13990,'0'0,"-25"0,50 25,-25-1,25 1,-25 0,25 0,-25 0,24-1,-24 1,25 0,-25 0</inkml:trace>
  <inkml:trace contextRef="#ctx0" brushRef="#br0" timeOffset="29055.98">14536 14163,'25'0,"-25"-24,25 24,-1-25,1 25,25-25,-25 25,24-25,-24 25,0-25,24 25,-24-24,0 24,-25-25,25 25,-50 0,25-25,-25 25,0 25,1 0,24-1,0 1,0 0,24 0,-24 0,25-1,0-24,0 25,0-25,24 0,1 0,-25-25,24 25,-24-24,0-1,0 0,-1 0,1 0,-50 1,25-26,-24 25,-1 0,25 1,-25-1,0 50,50-1,-25 1,0 0,25 25,0-26,-25 26,24-25,-24 24,25-24,-25 0,25-25,-25 25,0-50,25 25,-25-25,0 0,25 1,-25-1,24 25,1 0,0 0,-25 25,25-1,0 1,-25 0,0 0,24 0</inkml:trace>
  <inkml:trace contextRef="#ctx0" brushRef="#br0" timeOffset="30848.41">3448 15429,'25'0,"-25"-25,0 0,0 0,-25 25,0-25,1 25,-1 0,0 25,0-25,25 25,-25 0,25 0,0-1,25 1,0 0,25 0,-26 0,26-1,-25 1,24-25,-24 25,0 0,0-25,-25 25,0-1,-25 1,0-25,0 25,-24-25,24 25,-25-25,26 0,-1 0,0-25,25 0</inkml:trace>
  <inkml:trace contextRef="#ctx0" brushRef="#br0" timeOffset="31176.03">3721 15553,'0'0,"25"-25,0 25,-1-25,1 25,0 0,25-25,-26 25,1 0,0-25</inkml:trace>
  <inkml:trace contextRef="#ctx0" brushRef="#br0" timeOffset="31368.04">3845 15677,'0'0,"25"-25,0 25,-1 0,1-25,0 25,0 0</inkml:trace>
  <inkml:trace contextRef="#ctx0" brushRef="#br0" timeOffset="32551.65">4341 15404,'0'0,"-25"25,25-1,0 1,25 0,-25 0,25 0,-25-1,25 1,0-25,-1 25,1-50,0 25,0 0,0-25,-1 25,-24-24,0-1,-24 0,-1 0,25 0,-25 1,0-1,0 25,25-25,-24 25,-1-25,0 25,0 0,0 25,1 0,24 0</inkml:trace>
  <inkml:trace contextRef="#ctx0" brushRef="#br0" timeOffset="32766.89">4936 15652,'0'0,"0"25,0-1,0 1,-24 0,-1 0,25 0,-25-1</inkml:trace>
  <inkml:trace contextRef="#ctx0" brushRef="#br0" timeOffset="33624.01">5259 15429,'0'0,"0"-25,-25 50,25-1,0 1,25 0,-25 0,0 0,0-1,25-24,-25 25,0 0,0 0,25 0,-50-50,0 0,25 0,0 0,-25 1,25-1,0 0,0 0,-25 0,50 1,-25-1,25 0,0 0,24 50,-24 0,0-25,0 25,-25-1,25-24,-25 25,-25 0,0-25,25 25,-25-25,0 25,1-25,48 24,1-24,0 0,0 25,0-25,-1 0,1 25,0-25,0 0,0 0</inkml:trace>
  <inkml:trace contextRef="#ctx0" brushRef="#br0" timeOffset="33862.01">5755 15478,'25'0,"0"0,-1-25,1 25,0-24,0 24,0 0,-1-25</inkml:trace>
  <inkml:trace contextRef="#ctx0" brushRef="#br0" timeOffset="34071.98">5829 15602,'0'0,"-24"0,48 25,1-25,0 0,0 0,-25-25,25 25,-1 0,1-25,0 25,0 0</inkml:trace>
  <inkml:trace contextRef="#ctx0" brushRef="#br0" timeOffset="34408.03">6350 15379,'0'-25,"-24"25,48 25,-24 0,25-25,-25 25,25-1,-25 26,25-25,-25 0,25-1,-25 1,24 0,-24 0</inkml:trace>
  <inkml:trace contextRef="#ctx0" brushRef="#br0" timeOffset="34759.49">6896 15577,'0'0,"25"0,-25 25,25 0,-25 0,-25 0,25 24,-25-24,-25 25,26-26,-26 1</inkml:trace>
  <inkml:trace contextRef="#ctx0" brushRef="#br0" timeOffset="40437.98">8062 15553,'-25'0,"0"0,25-25,-25 25,1 0,-1 25,0-1,25 1,-25 0,25 0,25 0,-25-1,25 1,0-25,-1 0,1-25,0 25,0 0,0-24,-1-1,1 0,-25-25,0 26,0-1,-25 0,25 0,-24 0,24 1,-25 24,0-25,0 50,0-25,1 0,24 24,-25-24,25 25,0 0,25-25,-25 25,24 0,1-25,0 0,0 24,0-24,24 0,-24 25,0-25,0 25,0 0,-1-25,-24 25,25-1,-25 1,0 0,-25 0</inkml:trace>
  <inkml:trace contextRef="#ctx0" brushRef="#br0" timeOffset="40680">8508 15478,'-24'-25,"48"25,1 0,0-24,0 24,24 0,-24 0,25-25,-25 25,24 0,-24-25,25 25</inkml:trace>
  <inkml:trace contextRef="#ctx0" brushRef="#br0" timeOffset="40862.99">8583 15577,'0'0,"-25"25,50-25,0 25,-1-50,1 25,25-25,-1 25,-24 0,25-24</inkml:trace>
  <inkml:trace contextRef="#ctx0" brushRef="#br0" timeOffset="41128.04">9203 15329,'-25'0,"50"25,-50 0,25 0,0 0,25-1,0 1,-25 0,0 0,0 0,0-1,24-24</inkml:trace>
  <inkml:trace contextRef="#ctx0" brushRef="#br0" timeOffset="41383.18">9674 15577,'0'25,"25"-25,-25 25,25-25,-25 25,0 0,0-1,0 1,-25-25,0 25,0 25</inkml:trace>
  <inkml:trace contextRef="#ctx0" brushRef="#br0" timeOffset="45000.03">10542 15404,'-24'0,"-1"-25,0 50,0 0,0-1,25 26,-24-25,24 0,0-1,0 1,24-25,1 25,0-25,0 0,0 0,-1-25,1 0,25 1,-25-1,-25 0,0 0,-25 0,25 1,-25-1,0 25,0-25,1 25,24 25,-25-25,0 25,25-1,25-24,-25 25,25-25,-25 25,24-25,1 25,25-25,-25 25,-1-25,1 24,0 1,0-25,-25 25,0 0,-25 0,0-25</inkml:trace>
  <inkml:trace contextRef="#ctx0" brushRef="#br0" timeOffset="45264.02">10319 15329,'25'0,"0"-25,0 25,24 0,1-24,-25-1,24 25,1-25,-25 25,24 0</inkml:trace>
  <inkml:trace contextRef="#ctx0" brushRef="#br0" timeOffset="45583.28">10989 15404,'0'25,"25"-25,24-25,-24 25,0-25,24 25,-24 0,0-25</inkml:trace>
  <inkml:trace contextRef="#ctx0" brushRef="#br0" timeOffset="45760.02">11014 15553,'0'0,"0"24,24-48,1 24,0 0,0-25,0 25</inkml:trace>
  <inkml:trace contextRef="#ctx0" brushRef="#br0" timeOffset="46181.78">11485 15404,'0'0,"-25"0,25 25,-25-25,25 24,0 1,0 0,0 0,25 0,0-25,0 24,0-48,-1 24,1 0,0 0,0-25,0 25,-25-25,24 25,-24-25,25 25,-50 0,25-25,-24 25,-1-24,0 24,0 0,0 0,1-25,-1 25,0 0,0 0,0 25,1-25,-1 24</inkml:trace>
  <inkml:trace contextRef="#ctx0" brushRef="#br0" timeOffset="47607.95">3572 16371,'-25'0,"25"-25,-24 50,-1-25,0 25,25 0,-25 0,25-1,25-24,-25 25,25 0,-25 0,49-25,-24 25,0-1,25-24,-26 25,1 0,0 0,-25 0,-25-25,25 24,-25 1,1-25,-1 25,-25 0,25-25,1 0,-1 0,0 0,0-25,25 0</inkml:trace>
  <inkml:trace contextRef="#ctx0" brushRef="#br0" timeOffset="47832.21">3845 16520,'25'-25,"0"25,-1-25,1 25,0 0,0-24,0 24,0-25</inkml:trace>
  <inkml:trace contextRef="#ctx0" brushRef="#br0" timeOffset="48015.21">3895 16694,'0'0,"24"0,1 0,0-25,25 25,-25-25,24 0</inkml:trace>
  <inkml:trace contextRef="#ctx0" brushRef="#br0" timeOffset="48272.04">4391 16371,'0'0,"-25"0,0 0,50 25,-25 0,0 0,0-1,25 1,-25 25,0-25,0-1,0 26,25-25,-1 0</inkml:trace>
  <inkml:trace contextRef="#ctx0" brushRef="#br0" timeOffset="48480.54">4788 16669,'24'0,"1"25,-25-1,0 1,-25 0,25 0,-24-25,-1 25</inkml:trace>
  <inkml:trace contextRef="#ctx0" brushRef="#br0" timeOffset="49320.06">5507 16346,'0'0,"0"25,25 0,-25 0,0 24,0-24,0 0,25 0,-25 24,0-24,0 0,0 0,24-25,-48-25,-1 0,25 0,0 1,-25-1,0-25,25 25,0-24,0 24,0 0,25 0,-25 0,25 1,0 24,-1-25,1 50,0-25,0 0,0 24,-25 1,24 0,-24 0,-24 0,24 0,-25-1,25 1,-25-25,0 25,50 0,0-25,24 25,-24-25,0 0,-25 24,25-24,0 0,-1 0,1 0</inkml:trace>
  <inkml:trace contextRef="#ctx0" brushRef="#br0" timeOffset="49535.61">5978 16470,'-25'0,"50"-24,0 24,0-25,0 25,-1 0,1 0,0-25,0 25</inkml:trace>
  <inkml:trace contextRef="#ctx0" brushRef="#br0" timeOffset="49728.06">6028 16594,'0'0,"-25"25,50-25,0 0,24-25,-24 25,25-24,-25-1</inkml:trace>
  <inkml:trace contextRef="#ctx0" brushRef="#br0" timeOffset="50496.27">6474 16446,'25'0,"0"0,-25 24,0 1,0 0,0 0,0 0,0 24,0-24,25 0,-25 0,25-1,-1 1</inkml:trace>
  <inkml:trace contextRef="#ctx0" brushRef="#br0" timeOffset="50750.98">6970 16669,'0'25,"25"-25,-25 24,25-24,-25 25,0 0,25-25,-25 25,-25 0,25 24,-25-24,-24 0,24 24</inkml:trace>
  <inkml:trace contextRef="#ctx0" brushRef="#br0" timeOffset="56063.73">10741 16446,'0'0,"-25"0,0 0,0 24,1-24,-1 25,25 0,-25 0,25 0,0 24,0-24,25 0,-25 0,25-25,-1 24,1-24,25 0,-25 0,24 0,-24-24,0-1,24 0,-24 0,0 0,-25-24,0 24,0 0,-25 0,0 25,1-24,-26-1,25 25,-24 0,24 0,0 25,0-1,0 1,25 0,0 0,25 0,0-1,0-24,0 25,-1-25,26 25,-25-25,24 25,-24-25,0 25,0-25,-25 24,25 1,-25 0,-25-25,25 25</inkml:trace>
  <inkml:trace contextRef="#ctx0" brushRef="#br0" timeOffset="56359.98">10493 16321,'0'-24,"25"24,-1-25,1 25,0-25,25 25,-26-25,26 25,0-25,-1 25,1-24,-1 24</inkml:trace>
  <inkml:trace contextRef="#ctx0" brushRef="#br0" timeOffset="56614.93">11286 16446,'0'0,"0"24,25-24,0 0,0-24,0 24,0-25,-1 25,1 0</inkml:trace>
  <inkml:trace contextRef="#ctx0" brushRef="#br0" timeOffset="56792.01">11336 16594,'0'0,"25"25,0-50,0 25,24 0,-24-24,25-1,-1 25</inkml:trace>
  <inkml:trace contextRef="#ctx0" brushRef="#br0" timeOffset="57175.07">11783 16371,'-25'25,"25"0,0 0,0-1,25-24,-25 25,0 0,24-25,-24 25,25-25,0 0,0 0,0-25,-1 25,1-25,0 0,-25 1,0-1,-25 0,25 0,-25 0,1 25,-1 0,-25-25,25 25,1 0,24 25,-50-25,25 0</inkml:trace>
  <inkml:trace contextRef="#ctx0" brushRef="#br0" timeOffset="63958.01">8186 16520,'0'-25,"0"0,-25 25,0 0,0 25,25 0,0 0,0 0,0 24,0-24,0 0,25 0,-25-1,25 1,0-25,0 0,0-25,-1 1,1 24,0-25,-25-25,25 25,-50 1,25-1,0 0,-25-25,25 26,-25-1,1 25,-1-25,25 50,-25-25,0 25,50-1,0 1,0 0,-1-25,-24 25,25 0,0-1,0 1,-25 0,25-25,-1 25,-24 0,25-1,0 1,-25 0,25-25</inkml:trace>
  <inkml:trace contextRef="#ctx0" brushRef="#br0" timeOffset="64168.02">8707 16495,'25'0,"-1"0,1-25,25 25,-25 0,24-24,-24 24,0-25,0 25</inkml:trace>
  <inkml:trace contextRef="#ctx0" brushRef="#br0" timeOffset="64359.01">8831 16619,'0'0,"0"25,25-25,-1 0,26 0,-25-25,24 25,1-25,-25 1</inkml:trace>
  <inkml:trace contextRef="#ctx0" brushRef="#br0" timeOffset="64631.77">9327 16396,'-25'-25,"50"50,-25 0,0 0,25-1,-25 1,0 0,0 0,0 24,25-24,-25 0,0 25,0-26</inkml:trace>
  <inkml:trace contextRef="#ctx0" brushRef="#br0" timeOffset="65438.02">12676 16446,'0'24,"24"-24,26 0,0 0,-1-24,26 24,-1-25,25 25,-49-25,24 0,-24 25,-1-25,-24 25</inkml:trace>
  <inkml:trace contextRef="#ctx0" brushRef="#br0" timeOffset="65656.03">13122 16272,'25'-25,"0"25,-1 25,26-25,-25 0,0 25,-25-1,24 1,-24 0,-24 25,-1-25,-25 24,25-24</inkml:trace>
  <inkml:trace contextRef="#ctx0" brushRef="#br0" timeOffset="66400.02">13841 16570,'0'0,"0"24,-24 1,48-25,1 0,-25-25,25 25,0-24,0-1,-1-25,-24 25,25 1,-25-26,0 25,0 0,-25-24,25 24,-24 0,-1 0,25 0,-25 25,25 25,0 0,25 0,-25 24,0-24,25 0,-25 25,24-25,-24 24,25-24,0 0,0 0,0-25,-1 24,26-48,-25 24,0-25,-1 25</inkml:trace>
  <inkml:trace contextRef="#ctx0" brushRef="#br0" timeOffset="66830.98">14337 16371,'-24'-25,"48"50,-73-75,24 75,0-25,0 25,1-25,-1 25,25 0,-25 0,25-1,0 1,25 0,0-25,-1 0,1 0,-25-25,25 25,0-25,-25 1,25 24,-25-25,0 0,24 50,-24 0,0-1,25-24,-25 25,25-25,0 0,0-25,-1 25,-24-24,25-1,0 0,-25 0</inkml:trace>
  <inkml:trace contextRef="#ctx0" brushRef="#br0" timeOffset="67021.98">14486 16173,'0'-25,"0"50,0-25,0 24,25 1,-25 25,0-25,25-1,-25 1,0 0,25 0,-25 0,0 0</inkml:trace>
  <inkml:trace contextRef="#ctx0" brushRef="#br0" timeOffset="67455.98">14511 16396,'0'0,"0"-25,25 25,0 0,0-25,-1 25,26-25,-25 25,24-24,1 24,-25-25,24 0,-24 25,0-25,0 25,-25-25,-25 25,25-24,-25 24,0 24,1 1,-1-25,25 25,0 0,0 0,0-1,25 1,-1-25,-24 25,25-25,25 0,-1 0,-24-25,25 0</inkml:trace>
  <inkml:trace contextRef="#ctx0" brushRef="#br0" timeOffset="67846.98">15181 16024,'0'0,"0"-25,-25 25,50 25,-25 0,25-1,-25 26,24-25,-24 24,25-24,-25 0,25 0,0 0,-25-1,0 1,25-25,-1-25,1 1,-25-1,25 25,-25-25,25 50,0-25,-25 25,24-25,1 24,0 26,0-25,-25 0,0 0,0-1</inkml:trace>
  <inkml:trace contextRef="#ctx0" brushRef="#br0" timeOffset="69583.58">3622 17487,'0'25,"0"-50,-25 25,25-25,-25 50,0-25,1 25,-1 0,25 0,-25 0,50-1,-25 1,0 0,25 0,-1 0,26-1,-25-24,0 25,24 0,-24 0,0-25,0 25,-1-25,1 24,-25 1,-25-25,25 25,-24 0,-1 0,0-25,0 24,0-24,1 0,-1 0,0 0,0-24,0-1,50 0</inkml:trace>
  <inkml:trace contextRef="#ctx0" brushRef="#br0" timeOffset="69839">3870 17711,'25'0,"-1"-25,1 25,0-25,0 25,0-25,0 25</inkml:trace>
  <inkml:trace contextRef="#ctx0" brushRef="#br0" timeOffset="70038.89">4019 17859,'0'0,"-25"0,50 25,0-25,-1 0,1-25,0 25,0-24,0 24</inkml:trace>
  <inkml:trace contextRef="#ctx0" brushRef="#br0" timeOffset="71574.97">4540 17636,'0'0,"-25"25,25 0,0 0,0-1,25 1,-25 0,0 0,0 0,24-1,-24 1,25 0,0-25,-25 25,25-50,0 25,-1 0,-24-25,25 0,0 1,-50-1,25 0,0 0,-25 0,25 1,-24 24,24-25,-25 0,0 25,0-25,0 25,1 0,-1 0,0 25,0-25,25 25,25 0</inkml:trace>
  <inkml:trace contextRef="#ctx0" brushRef="#br0" timeOffset="71767.06">5085 17859,'0'25,"25"-25,-25 25,0 0,0 24,0-24,0 0,-25 0</inkml:trace>
  <inkml:trace contextRef="#ctx0" brushRef="#br0" timeOffset="72727.25">5284 17735,'0'-24,"-25"-1,25 0,25 25,-25 25,25 0,-25 24,24-24,1 25,-25-26,0 1,25 0,-25 0,25-25,-25 25,25-25,-1-25,-48 25,24-25,-25 0,25 0,-25 1,25-26,-25 0,0 26,25-26,-24 25,48-24,-24 24,25 0,-25 0,25 0,0 25,0 0,-1 0,1 25,25-25,-25 25,-1 0,-24 24,0-24,0 0,-24 0,24 24,-25-24,25 0,-25-25,0 25,0-25,1 25,24-50,-25 25,50 0,-1 0,1 25,25-25,-25 24,-1-24,1 25,0-25,0 25,0-25,-1 0,1 25</inkml:trace>
  <inkml:trace contextRef="#ctx0" brushRef="#br0" timeOffset="72950.75">5953 17661,'25'-25,"0"25,0 0,0-25,-1 25,1-24,0 24,-25-25,25 25</inkml:trace>
  <inkml:trace contextRef="#ctx0" brushRef="#br0" timeOffset="73143.65">6003 17810,'-25'25,"50"-50,-50 74,50-49,0-24,24 24,-24-25,0 0,25 0,-25 0</inkml:trace>
  <inkml:trace contextRef="#ctx0" brushRef="#br0" timeOffset="73550">6474 17537,'-24'25,"24"0,0-1,24 1,-24 0,25 0,-25 0,25-25,-25 24,25-24,0 0,-1 0,1-24,0 24,0-25,-25 0,25 25,-25-25,0 0,-25 1,0-1,0 25,0-25,1 25,-1-25,0 25,0 0,0 0,25 25</inkml:trace>
  <inkml:trace contextRef="#ctx0" brushRef="#br0" timeOffset="73927">7268 17785,'-25'0,"50"25,-50-25,25 25,0-1,0 1,-24 0,-1 0,0 24,-25-24,25 0</inkml:trace>
  <inkml:trace contextRef="#ctx0" brushRef="#br0" timeOffset="83774.07">8508 17587,'-24'-25,"-1"0,0 25,25-25,-25 25,0 0,25 25,-24 0,24 0,-25-1,0 1,25 25,25-25,-25 24,0-24,25 0,-1 0,-24-1,25-24,0 0,0 0,24-24,-24-1,0-25,0 25,0-24,-25 24,24-25,-48 26,24-1,-25 25,0-25,0 25,-24 0,24 0,0 25,0-25,25 25,0-1,25-24,0 25,0 0,-1-25,1 0,25 25,-25 0,-1-25,26 24,-25 26,0-25,-1 0,1-1,-25 1,25 0,-25 0</inkml:trace>
  <inkml:trace contextRef="#ctx0" brushRef="#br0" timeOffset="83999.98">9004 17587,'0'0,"-24"0,48 0,-24-25,25 25,25-25,-25 25,24-25,-24 25,0-25,0 25,-1 0</inkml:trace>
  <inkml:trace contextRef="#ctx0" brushRef="#br0" timeOffset="84175.03">9153 17686,'0'0,"-25"25,50-1,0-48,0 24,0 0,-1-25,1 25</inkml:trace>
  <inkml:trace contextRef="#ctx0" brushRef="#br0" timeOffset="84415.04">9550 17363,'0'0,"-25"0,50 0,0 25,-25 0,0 24,0-24,0 25,25 0,-25-26,0 26,0-25</inkml:trace>
  <inkml:trace contextRef="#ctx0" brushRef="#br0" timeOffset="84623.18">9947 17735,'0'-24,"25"48,0 1,-50 0,25 25,0-26,-25 1</inkml:trace>
  <inkml:trace contextRef="#ctx0" brushRef="#br0" timeOffset="85112.01">9947 16793,'25'0,"-25"25,25-1,-25 1,0 0,0 0,-25 24,25-24,-25 25</inkml:trace>
  <inkml:trace contextRef="#ctx0" brushRef="#br0" timeOffset="86231.93">10691 17735,'0'0,"0"-24,0-1,-25 25,25-25,-24 25,-1 25,25 0,0-1,0 26,0 0,0-26,25 1,-1 25,1-50,-25 25,25-25,25 0,-26 0,26-25,-25-25,0 25,-25 1,24-26,-24 25,-24 0,24 1,-50-1,25 0,0 25,-24 0,24 0,-25 25,26-25,-1 25,25-1,25-24,-1 25,1-25,25 0,-25 25,24-25,1 25,-25-25,-1 25,1-1,0 26,0-25,-25 0,-25 24,25-24,-25 0,0 0,1-25</inkml:trace>
  <inkml:trace contextRef="#ctx0" brushRef="#br0" timeOffset="86511.02">10493 17438,'0'0,"25"-25,-1 25,1 0,25 0,-25 0,24 0,1-25,-1 25,1 0,-25 0,0 0</inkml:trace>
  <inkml:trace contextRef="#ctx0" brushRef="#br0" timeOffset="86736.04">11187 17611,'0'25,"25"-25,-25 25,25-50,0 25,-1 0,26-25,-25 25</inkml:trace>
  <inkml:trace contextRef="#ctx0" brushRef="#br0" timeOffset="86919">11286 17810,'0'0,"-24"0,24 25,24-25,1-25,0 25,25 0,-25-25,24 0</inkml:trace>
  <inkml:trace contextRef="#ctx0" brushRef="#br0" timeOffset="87152.06">11733 17462,'0'0,"25"25,-25 0,0 25,0-25,0 24,25 1,-25-1,0 1</inkml:trace>
  <inkml:trace contextRef="#ctx0" brushRef="#br0" timeOffset="88013.73">12552 17711,'0'0,"0"-25,49 25,1 0,24-25,1 0,-1 0,0 25,1-24,-1 24,-49 0,0 0</inkml:trace>
  <inkml:trace contextRef="#ctx0" brushRef="#br0" timeOffset="88272">12924 17462,'0'-24,"24"24,1 0,25 24,-25-24,24 0,-24 25,0 0,0 0,-1 25,-24-26,-24 26,24 0,-25-26,0 26,25-25,-25 0</inkml:trace>
  <inkml:trace contextRef="#ctx0" brushRef="#br0" timeOffset="88518.02">13693 17487,'0'25,"0"0,0 0,24 0,-24 24,0-24,0 0,0 0</inkml:trace>
  <inkml:trace contextRef="#ctx0" brushRef="#br0" timeOffset="88670.81">13668 17289,'0'0,"0"-25,-25 50</inkml:trace>
  <inkml:trace contextRef="#ctx0" brushRef="#br0" timeOffset="89102.01">13941 17462,'0'25,"0"0,24 0,-24 0,0 0,0-1,25 26,-25-25,0 0,0-1,-25-48,25-1,0 0,0 0,0-24,0 24,25 0,-25 0,25 0,0 25,-25-25,25 50,-1-25,1 25,-25 0,25-25,-25 25,25 24,0-24</inkml:trace>
  <inkml:trace contextRef="#ctx0" brushRef="#br0" timeOffset="89416.45">14238 17413,'0'0,"25"0,-25 25,25-1,-25 1,25 0,-25 0,24 0,-24 0,25-1,0 1,0 0,-25-50,25 0,-25 1,0-26,0 25,0 0,0 0,0 1,24 24</inkml:trace>
  <inkml:trace contextRef="#ctx0" brushRef="#br0" timeOffset="90278.99">14809 17388,'0'0,"-25"0,0 0,0 0,1 25,-1-25,0 25,0-1,0 1,25 0,-24 25,24-25,-25-1,50-24,-25 25,24-25,1-25,0 1,0-1,0 0,-1 0,-24 0,25 0,-25 1,25 24,-25 24,25 1,0-25,-25 25,24-25,1 0,25-25,-25 25,-1-25,1 25,0-24,0-1,0-25,-25 25,-25 1,25-1,-25 25,0-25,25 0,-25 0,1 25,24 25,24 0,-24 25,25-26,-25 1,0 25,25-25,0-1,0 1,-1 0,1 0,0 0,0-25,0 0,-1-25,1 25,0-25,-25 0,25 25,0-25,-25 1,24 24,-48 24,24 1,0 0,0 0,24 0,1-25</inkml:trace>
  <inkml:trace contextRef="#ctx0" brushRef="#br0" timeOffset="90438.01">15354 17239,'-74'-25,"148"50,-123-50</inkml:trace>
  <inkml:trace contextRef="#ctx0" brushRef="#br0" timeOffset="90943.03">15776 17363,'0'0,"25"0,-50-25,0 25,1 0,-1 25,0-25,0 25,0 0,25 0,-25-1,50 1,0-25,25 0,-25 0,24-25,-24 25,0-24,0-1,-25 0,24-25,-24 26,0-1,-24 0,24-25,-25 26,0-1,25 0,-25 25,25-25,0 50,25 0,-25 0,0 24,25 1,0-1,-25 26,24-1,1-24,-25 24,25-24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6:57:53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19522 11261,'0'0,"24"0,1-24,0 24,-25-25,25 0,-50 25,25-25,-25 0,0 0,1 25,-1 25,0 0,0-25,0 25,1-25,-1 25,25 0,0-1,0 1,25 0,-25 0,24 0,1-1,0-24,0 25,0 0,-25 0,24 0,-24-1,0 1,-24 0,-1-25,0 25,0-25,-24 25,24-25,-25 0,25 0,1 0,-1-25,0 0,25-25,25 26</inkml:trace>
  <inkml:trace contextRef="#ctx0" brushRef="#br0" timeOffset="957.64">20687 11063,'-24'25,"24"-1,0 26,0-25,0 0,0 24,-25 1,25-25,0 24,-25-24,25 0,0 0,-25 0</inkml:trace>
  <inkml:trace contextRef="#ctx0" brushRef="#br0" timeOffset="1485.56">20613 11112,'0'-24,"25"-1,0 0,-1 25,1-25,25 0,-25 25,24 0,-24 25,25-25,-50 25,25-25,-1 25,-24 0,0-1,-24 1,-1-25,25 25,-50 0,25 0,0 0,1-1,-26-24,25 25,0-25,1 0,24-25,24 50,1 0,0 0,0-25,0 25,-1-1,1-24,0 25,-25 0,25-25,0 25,0-25</inkml:trace>
  <inkml:trace contextRef="#ctx0" brushRef="#br0" timeOffset="2757.62">22151 10988,'0'-24,"-25"24,0-25,1 25,-1 0,0 25,0-25,0 24,25 1,-25 0,25 25,-24-26,-1 26,0 0,50-25,0-1,-1 1,1 0,0-25,25 0,-25-25,24 0,-24 1,0-1,0 0,-25 0,0-25,0 26,0-26,-25 25,0 0,0 25,0-24,-24 24,49 24,-25-24,0 25,25 0,-25-25,50 25,0 0,0-25,-25 24,25-24,-1 25,1-25,25 25,-25-25,-1 25,1 0,0-25,0 25,0-1,-1 1,-24 0,25 0,-25 0,-25-1</inkml:trace>
  <inkml:trace contextRef="#ctx0" brushRef="#br0" timeOffset="3544.32">23292 10914,'-25'0,"0"25,1-25,-1 25,0-25,25 24,-25 1,0 0,1-25,24 25,0 0,0-1,24 1,-24 0,25 0,0-25,0 25,0-25,-1 0,1-25,0 25,0-25,0 0,-1 0,1 25,0-24,-25-1,0 0,0-25,-25 26,25-1,-25 0,1 25,-1-25,0 25,0 0,0 25,1-25,24 25,24 0,-24-1,25 1,0-25,0 25,-25 0,25-25,-1 25,1-25,0 24,0-24,-25 25,25 0,-25 0,0 0,-25 0,25-1,-25 1,0 0,25 0,-25-25,25 25</inkml:trace>
  <inkml:trace contextRef="#ctx0" brushRef="#br0" timeOffset="4015.6">23937 10468,'0'0,"0"24,0 1,0 0,0 0,0 0,0 24,-25-24,25 0,0 0,-25-25,25 24,0 1</inkml:trace>
  <inkml:trace contextRef="#ctx0" brushRef="#br0" timeOffset="8253.58">19522 12427,'-25'0,"0"0,0 0,0 0,1 25,-1 0,0-25,25 25,-25-1,25 1,0 0,25 0,-25 0,25 24,-25-24,25 0,-1 0,1-25,0 24,0-24,0 0,-1-24,1 24,0-25,0 0,0 0,-25 0,0 1,-25-1,25-25,-25 25,25 1,-25-1,0 0,1 25,-1-25,0 25,0 0,0 25</inkml:trace>
  <inkml:trace contextRef="#ctx0" brushRef="#br0" timeOffset="10501.58">20712 12427,'-25'25,"1"-25,24 25,-25-25,25 25,0-1,0 1,0 0,0 0,0 0,0-1,25 1,-25 0,24 0,1 0,0-50,0 25,0 0,-25-25,24 25,-24-25,25 25,0 0,-25-25,-25 1,25-1,0 0,0 0,-25 0,25 1,-24-1,24 0,-25 25,0 0,0-25,0 25,1 25,-1-25,0 25</inkml:trace>
  <inkml:trace contextRef="#ctx0" brushRef="#br0" timeOffset="13741.51">22250 12303,'-25'0,"25"25,0 0,-24 0,48-1,-24 1,0 0,0 25,0-26,-24 1,24 0</inkml:trace>
  <inkml:trace contextRef="#ctx0" brushRef="#br0" timeOffset="13911.54">22201 12055,'0'0,"0"-25,24 25,-24 25</inkml:trace>
  <inkml:trace contextRef="#ctx0" brushRef="#br0" timeOffset="14414.68">22523 12278,'0'0,"0"25,25-25,-25 50,0-25,0-1,0 1,0 0,0 0,-25-25,25-25,25 0,-25 0,0 1,25-1,-25 0,24 0,1 0,0 1,0-1,0 50,-1-25,-24 24,25-24,0 25,-25 0,25 0,-25 0,0-1,0 1,25 0,-1-25,-24-25</inkml:trace>
  <inkml:trace contextRef="#ctx0" brushRef="#br0" timeOffset="14733.57">22945 12278,'0'-24,"24"24,-24 24,25-24,-25 25,25 0,0 0,-25 0,25-25,-25 24,25-24,-1 0,1-24,0-1,-25 0,0 0,25 0,-25 1,25-1,-25 0,24 0,1 25,0 0</inkml:trace>
  <inkml:trace contextRef="#ctx0" brushRef="#br0" timeOffset="15565.53">23515 12154,'0'0,"25"0,0 0,-50 0,0 0,0 25,1-25,-1 25,0-25,0 25,0 0,1-1,-1 1,0 0,50-25,-25 25,25-25,-1-25,1 25,0-25,0 25,0-25,-1 1,1 24,0-25,0 50,-25-1,25-24,-25 25,24-25,1-25,0 25,0-24,0 24,-1 0,1-25,0 0,0 0,0 0,-25 0,24 1,-24-26,0 25,0 0,0 1,0-1,0 50,0-1,0 26,0-25,0 0,0 24,0-24,25 0,0 0,-25 0,25-1,0-24,-1 25,1-50,25 25,-25 0,0-24,24 24,-49-25,25 25,0-25,0 0,-25 50,0 0</inkml:trace>
  <inkml:trace contextRef="#ctx0" brushRef="#br0" timeOffset="15693.34">24210 12005,'0'0,"-25"-24</inkml:trace>
  <inkml:trace contextRef="#ctx0" brushRef="#br0" timeOffset="16181.56">24582 12080,'0'0,"-25"0,0 25,0-25,1 24,-1 1,0-25,25 25,-25 0,25 0,25-25,-25 25,25-50,0 25,-1-25,1 25,0-25,0 0,0-24,-1 24,1 0,-25-25,0 26,0-26,0 25,-25 25,25-25,0 50,0 0,0 25,0-26,0 1,0 25,0-25,0 24,0-24,0 0,25 0</inkml:trace>
  <inkml:trace contextRef="#ctx0" brushRef="#br0" timeOffset="18759.62">19546 13469,'0'-25,"-24"25,24 25,-25-25,0 25,25 0,-25-1,25 1,0 0,25 0,-25 0,0-1,25-24,-25 25,25-25,-1 25,1-25,0-25,25 25,-26 0,1-25,0 1,0 24,0 0,-25-25,24 25,-24-25,0 0,0 0,0 1,-24-1,24 0,-25 25,0-25,0 0,0 25,1-24,-1 24,0 0,0 0,0 24,1-24,-1 25,0 0,0-25,25 25</inkml:trace>
  <inkml:trace contextRef="#ctx0" brushRef="#br0" timeOffset="19685.36">20811 13395,'25'0,"-25"24,0 1,0 0,0 0,0 0,0 24,0-24,25 0,-25 0,0-1,0 1,0 0</inkml:trace>
  <inkml:trace contextRef="#ctx0" brushRef="#br0" timeOffset="23765.62">19522 14511,'0'-25,"0"0,0 0,0 50,0 0,24 25,-24-1,0 1,25-1,-25 1,0 0,25-1,-25-24,0 25,0-26,25 1,-25 0</inkml:trace>
  <inkml:trace contextRef="#ctx0" brushRef="#br0" timeOffset="25159.05">20787 14486,'-25'0,"25"25,-25 0,0-1,25 1,0 0,0 0,0 0,0-1,0 26,25-25,0 0,-25-1,25-24,-1 0,-24 25,25-25,0 0,-25-25,25 25,0 0,-25-24,25 24,-1-25,1 25,-25-25,0 0,0 0,0 1,0-1,0 0,0 0,0 0,-25 1,25-1,-24 25,24-25,-25 25,25-25,-25 25,0-25,0 25,0 25,1 0,-1-25,25 25,-25-25,0 0,0 0,25 25,0-1,-24-24,24 25,0 0,-25 0</inkml:trace>
  <inkml:trace contextRef="#ctx0" brushRef="#br0" timeOffset="30973.55">22300 13221,'0'25,"0"0,0-1,0 1,-25 25,25-25,0 24,0-24,0 0,0 24,0-24,0 0,0 0,0 0</inkml:trace>
  <inkml:trace contextRef="#ctx0" brushRef="#br0" timeOffset="31800.17">23515 13271,'0'-25,"-25"50,1-25,-1 24,0 1,0 0,25 0,0 0,25-1,-25 1,25-25,0 25,-1-25,1 0,0 0,0-25,0 25,-1-25,1 25,0 0,0-24,-25-1,0 0,-25 0,0 0,0 1,25-1,-24 25,-1-25,0 0,0 25,0 25,1-25,-1 0,0 25,25 0,-25-25,25 24</inkml:trace>
  <inkml:trace contextRef="#ctx0" brushRef="#br0" timeOffset="32744.03">22399 14560,'-25'-24,"0"24,1 0,24 24,-25 1,0 0,25 0,0 0,0-1,0 1,0 0,25 0,-25 0,25-25,-1 0,26 0,-25-25,0 25,-1-25,26 25,-25-25,-25 0,25 1,-25-1,24 0,-24 0,-24 0,24 1,-25-1,0 0,0-25,0 26,1 24,-1-25,0 25,0 0,0 25,1-25,24 24,-25-24,25 25,0 0,0 0</inkml:trace>
  <inkml:trace contextRef="#ctx0" brushRef="#br0" timeOffset="33549.65">23590 14287,'-25'25,"25"25,0-25,0 0,0 24,0-24,0 25,-25-26,25 1,0 0,0 0,0 0,0-1,25 1</inkml:trace>
  <inkml:trace contextRef="#ctx0" brushRef="#br0" timeOffset="34765.58">19621 15478,'0'-25,"25"25,-25 25,0 0,0 0,24 0,-24-1,0 1,0 25,0-25,25-1,-25 1,0 0,0 0,0 0,25-25,-25 24</inkml:trace>
  <inkml:trace contextRef="#ctx0" brushRef="#br0" timeOffset="35629.58">20911 15478,'-25'0,"25"25,-25-25,25 25,0 0,0-1,0 1,0 0,0 0,0 24,0-24,0 0,0 25,-25-26,25 1,0 0,0 0,25 0,-25-1</inkml:trace>
  <inkml:trace contextRef="#ctx0" brushRef="#br0" timeOffset="46967.63">22176 15503,'-25'0,"25"25,0 0,0-1,0 26,0 0,-25-26,25 26,0 0,0-26,0 1,0 0,0 0,0 0,25-25,0-25,0 25,-1 0,1 0,0-25,25 25,-26 0,1 0,0-25,25 25,-26 0,1-25,0 25,25-24,-26 24,1-25,-25 0,25 0,0 25,0-25,-1 1,-48-1,24 0,-25 25,0-25,25 50,-25-25,0 25,1-25,-1 25,25-1,-25 1,25 0,-25 25,50-26,-25 1,25-25,0 0,24-25,-24 25,0-24,0-1,-25 0,24 0,1 25,-25-25,-25 25,25 25,0 0,0 0,0 0,25-1,0 1,0-25,0-25,-1 25,1-24</inkml:trace>
  <inkml:trace contextRef="#ctx0" brushRef="#br0" timeOffset="47199.61">22945 15503,'-25'0,"25"25,0 0,0 24,0-24,-25 25,25-26,0 26,0 0,0-26,0 1,0 0,25-25</inkml:trace>
  <inkml:trace contextRef="#ctx0" brushRef="#br0" timeOffset="48039.68">22870 15701,'25'0,"0"-24,0 24,-1 0,1 0,0 0,25-25,-25 25,24-25,-24 25,0 0,24-25,-24 0,0 25,-50-24,25-1,-25 25,1 0,24 25,-25-25,0 0,25 24,-25 1,0 0,50 0,-25 0,0-1,0 1,25-25,0 25,0-25,-1-25,26 25,0 0,-1-25,26 1,-26-1,1 0,-25 0,24 0,-49 1,25-26,-25 25,0 0,-25 1,25-1,-25 0,1 50,24 0,0-1,0 26,-25-25,25 0,0 24,0-24,0 0,0 0,0-1,25-24,-25-24,24 24,1-25,0 0,0 0,0 25,-25-25,24 25,1 25,0 0,-25 0,25 0,0-25,-1 24,26-24,0-24,-1 24,26-25,-26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9:44:22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6152 670,'-25'25,"50"-25,-25 24,0 1,25-25,-50 25</inkml:trace>
  <inkml:trace contextRef="#ctx0" brushRef="#br0" timeOffset="919">6202 992,'0'25,"0"0,0 0,24-1,-24 1,0 0,0 0,0 0,0-1,0 1</inkml:trace>
  <inkml:trace contextRef="#ctx0" brushRef="#br0" timeOffset="1494.98">6152 1612,'25'0,"-25"25,0 0,0 0,0 0,0-1,-25 26,25-25</inkml:trace>
  <inkml:trace contextRef="#ctx0" brushRef="#br0" timeOffset="2023.81">6127 2332,'25'0,"-25"24,0 1,0 0,0 0,0 0,-25-1,25 1,0 25,0-25</inkml:trace>
  <inkml:trace contextRef="#ctx0" brushRef="#br0" timeOffset="2480.01">6177 2853,'25'0,"-25"24,0 1,0 25,0-25,0-1,0 1</inkml:trace>
  <inkml:trace contextRef="#ctx0" brushRef="#br0" timeOffset="3574.75">6276 3324,'0'25,"0"-1,25 1,-25 0,-25 25,50-26,-50 26,25 0,0-1,0-24,0 25</inkml:trace>
  <inkml:trace contextRef="#ctx0" brushRef="#br0" timeOffset="4118.75">6251 4043,'-25'25,"25"0,25 0,-25-1,0 1,0 0,0 0,0 0</inkml:trace>
  <inkml:trace contextRef="#ctx0" brushRef="#br0" timeOffset="4639.96">6251 4465,'0'25,"0"-1,0 1,0 0,0 0,0 0,0 24,0-24,0 25,0-1,-25-24</inkml:trace>
  <inkml:trace contextRef="#ctx0" brushRef="#br0" timeOffset="5190.76">6276 5308,'0'25,"0"0,0 0,0-1,0 1,0 25,0-1,0 1,0-25</inkml:trace>
  <inkml:trace contextRef="#ctx0" brushRef="#br0" timeOffset="5935.11">6251 5953,'25'0,"0"25,0-25,-1 0,1 0,25 0,-1 0,1 0</inkml:trace>
  <inkml:trace contextRef="#ctx0" brushRef="#br0" timeOffset="7296.04">6946 6077,'24'0,"1"0,25 0,-1 0,26 0,-1 0,1 0,24-25,-25 25,1 0</inkml:trace>
  <inkml:trace contextRef="#ctx0" brushRef="#br0" timeOffset="7726.96">8111 6052,'0'0,"25"-24,25 24,0 0,-26 0,51 0,-26 0,26-25,-1 25,1 0</inkml:trace>
  <inkml:trace contextRef="#ctx0" brushRef="#br0" timeOffset="7998.96">9525 5928,'0'0,"25"-24,25 24,-25 0,24 0,-24 0,25 0,-1 0</inkml:trace>
  <inkml:trace contextRef="#ctx0" brushRef="#br0" timeOffset="8222.57">10294 5829,'0'0,"25"0,0 0,0 0,0 0,-1 0,26 0,-25 0,24 0</inkml:trace>
  <inkml:trace contextRef="#ctx0" brushRef="#br0" timeOffset="8406.73">10890 5804,'24'0,"1"0,0 0,0 0,0 0,-1 0,1 0,0 0,0 0</inkml:trace>
  <inkml:trace contextRef="#ctx0" brushRef="#br0" timeOffset="8566.93">11361 5804,'0'0,"25"-25,0 25,24 0,-24-24,25 24,-1 0</inkml:trace>
  <inkml:trace contextRef="#ctx0" brushRef="#br0" timeOffset="9463.94">6375 645,'-25'25,"50"-25,0 0,0 25,24-25,1 0,24 0,1 0,24 0</inkml:trace>
  <inkml:trace contextRef="#ctx0" brushRef="#br0" timeOffset="9855.66">7268 769,'0'0,"-25"0,50-25,0 25,0 0,24 0,1 0,0 0,-1 0,26 0,-26 0</inkml:trace>
  <inkml:trace contextRef="#ctx0" brushRef="#br0" timeOffset="10168.01">7839 719,'0'0,"24"0,1 0,25 0,-25 0,24 0,1 0,-1 0,-24-24,25 24</inkml:trace>
  <inkml:trace contextRef="#ctx0" brushRef="#br0" timeOffset="10472.04">8508 670,'25'0,"0"0,0 0,24 0,1 0,0 0,-1 0,1 0,-1 0</inkml:trace>
  <inkml:trace contextRef="#ctx0" brushRef="#br0" timeOffset="10742.98">9153 695,'0'0,"25"0,25 0,-26 0,26 0,-25 0,49 0,-24 0,0-25</inkml:trace>
  <inkml:trace contextRef="#ctx0" brushRef="#br0" timeOffset="11287.97">9773 719,'-24'0,"48"-24,-24 48,50-24,-25 0,24-24,1 24,24 0,-24 0</inkml:trace>
  <inkml:trace contextRef="#ctx0" brushRef="#br0" timeOffset="11655.27">10344 719,'0'0,"25"0,0 0,-1 0,1-24,25 24,-1 0,-24 0,25 0,-1 0</inkml:trace>
  <inkml:trace contextRef="#ctx0" brushRef="#br0" timeOffset="12127">10815 719,'0'0,"25"0,0 0,0 0,24 0,1 0,-1 0,26 0,-1-24,1 24</inkml:trace>
  <inkml:trace contextRef="#ctx0" brushRef="#br0" timeOffset="13095.97">11485 769,'0'0,"0"25,0 0,0-1,0 1,0 0,0 0,0 24,-25-24,25 0,0 25,-25-26,25 26</inkml:trace>
  <inkml:trace contextRef="#ctx0" brushRef="#br0" timeOffset="13591.94">11460 1364,'0'25,"0"0,0 0,25-1,-25 26,0-25,0 24,0 1,0-25,0 25,0-1,-25-24</inkml:trace>
  <inkml:trace contextRef="#ctx0" brushRef="#br0" timeOffset="14208">11535 2034,'0'0,"0"25,0 0,0-1,0 1,24 0,-24 25,0-1,25 1,-25-1,0 1,0 0,0-1,0-24</inkml:trace>
  <inkml:trace contextRef="#ctx0" brushRef="#br0" timeOffset="15184.04">11584 2753,'0'-24,"0"48,25 1,-25 0,0 0,25 0,-25 24,0-24,0 25,0-1,0-24,0 25,0-26</inkml:trace>
  <inkml:trace contextRef="#ctx0" brushRef="#br0" timeOffset="15767">11609 3423,'0'25,"0"0,0-1,25 1,-25 0,0 25,0-26,0 26,0 0,0-1,0-24,0 25,0-25,0-1,0 1</inkml:trace>
  <inkml:trace contextRef="#ctx0" brushRef="#br0" timeOffset="16358.98">11659 4118,'24'0,"-24"24,0 1,0 0,25-25,-25 25,0 0,0-1,0 1,0 0,0 0,0 0,0-1,0 1,0 0,-25 0</inkml:trace>
  <inkml:trace contextRef="#ctx0" brushRef="#br0" timeOffset="16949.82">11683 4663,'0'0,"0"25,25-25,-25 25,0 0,0-1,0 26,0-25,0 25,25-26,-25 26,0-25,0 24,0-24,0 0,0 0,0 0</inkml:trace>
  <inkml:trace contextRef="#ctx0" brushRef="#br0" timeOffset="17487.09">11659 5308,'0'0,"24"0,-24 25,0 0,0 0,0-1,0 1,0 0,25 0,-25 0,0-1,0 1,-25-25,25 25</inkml:trace>
  <inkml:trace contextRef="#ctx0" brushRef="#br0" timeOffset="19774.16">5904 943,'0'-25,"-25"25,0 0,0 0,1 0,24 25,-25-25,0 0,0 24,0-24,25 25,25-25,0 25,0-25,-25 25,25-25,-1 0,1 25,0-1,-25 1,-25-25,0 0,25 25,-24-25,-1 0,0 0,0 0,0 0,1-25</inkml:trace>
  <inkml:trace contextRef="#ctx0" brushRef="#br0" timeOffset="20317.9">5780 670,'0'0,"25"25,-1-1,-24 1,25-25,0 25,0 0,-25 0,25-25,-25 24,24-24,-24 25,25-25</inkml:trace>
  <inkml:trace contextRef="#ctx0" brushRef="#br0" timeOffset="20630">5879 645,'-25'0,"25"25,-25 0,1-1,24 1,0 0,-25 0,25 0,0-1,0 1</inkml:trace>
  <inkml:trace contextRef="#ctx0" brushRef="#br0" timeOffset="20951.99">5705 769,'25'0,"0"0,0 0,0 0,-1 0,26-25,0 25,-1 0,1-25</inkml:trace>
  <inkml:trace contextRef="#ctx0" brushRef="#br0" timeOffset="22527.03">5705 4589,'0'-25,"0"50,0 0,0-1,0 1,25 0,-25 0,0 0,0-1,0 1,-25 0,50 0,-50-25</inkml:trace>
  <inkml:trace contextRef="#ctx0" brushRef="#br0" timeOffset="23054.67">5705 4564,'0'-25,"25"0,0 1,0 24,-25-25,25 25,-1 0,1 0,0 0,0 25,0-25,-25 24,24-24,-48 25,24 0,-25 0,25 0,-25-25,0 0,0 24,1-24,-1 0,0 0,0 0,50 0,0 25,0-25,-1 25,1-25,0 25,-25 0,25-25,0 0,-25 24,24-24,1 0</inkml:trace>
  <inkml:trace contextRef="#ctx0" brushRef="#br0" timeOffset="23526.02">5953 4167,'0'25,"25"-25,0 25,0-25,0 25,-1-1,1-24,-25 25,25 0</inkml:trace>
  <inkml:trace contextRef="#ctx0" brushRef="#br0" timeOffset="23814.05">6053 4118,'-25'0,"25"24,-25 1,0 0,25 0,0 0,0-1,-25 1</inkml:trace>
  <inkml:trace contextRef="#ctx0" brushRef="#br0" timeOffset="24118.58">5929 4266,'0'0,"24"0,1 0,0-24,0 24,24-25,-24 25,0 0,25 0</inkml:trace>
  <inkml:trace contextRef="#ctx0" brushRef="#br0" timeOffset="27727.01">10914 273,'0'-25,"25"25,-25-25,-25 50,-24-25,24 0,-25 25,26 0,-1-25,25 24,-25-24,50 25,0-25,-25 25,49-25,-24 25,0 0,0-25,24 24,-24-24,0 25,0-25,-1 25,-24 0,-24 0,-1-25,-25 0,1 25,-1-25,25 0,0 24,-24-24,24-24,0 24,50-25</inkml:trace>
  <inkml:trace contextRef="#ctx0" brushRef="#br0" timeOffset="28407">11212 298,'-25'0,"25"-25,0 50,0-1,0 1,0 0,25 0,-25 0,0-1,25 1,-25 0,0 0,0 0,0 0,-25-25,0-25</inkml:trace>
  <inkml:trace contextRef="#ctx0" brushRef="#br0" timeOffset="28935.34">11138 322,'0'-24,"24"24,-24-25,25 25,0 0,25-25,-26 25,26 0,0 0,-25 0,-1 0,1 0,0 25,-25 0,0-1,-25-24,0 25,-24 0,24-25,0 25,-25-25,26 0,24 25,-25-25,50 0,-1 24,26 1,-25-25,0 25,0-25,-1 25,1-25,0 0,0 25,0-25,-50-25</inkml:trace>
  <inkml:trace contextRef="#ctx0" brushRef="#br0" timeOffset="29397.55">11783 273,'0'-25,"0"50,0 0,24-1,-24 1,0 0,0 0,0 0,25-1,-25 1,0 0,0 0,0 0,25-25,-25 25,25-50,0 25,-1-25,26 25,-25 0,0-25,24 25,-24 0,0 0</inkml:trace>
  <inkml:trace contextRef="#ctx0" brushRef="#br0" timeOffset="30189.97">12452 347,'0'-25,"-25"1,1 24,-1 0,0 0,0 24,0-24,25 25,-24 0,24 0,-25 0,25-1,25 1,-25 0,24 0,1-25,0-25,0 25,0 0,-1-25,-24 0,25 25,-25-24,0-1,0 0,25 50,-25 0,0-1,25 1,0 0,0-25,-25 25,24-25,1 0,-25-25,25 25,0-25,-25 0,25 1,-25-1,0-25,0 25,0 1,0-26,0 25,0 0,0 1,24 24,-24 24,0 1,0 0,0 25,0-26,25 26,-25-25,0 24,25-24,-25 0,0 0,0 0,25-25,-25 25</inkml:trace>
  <inkml:trace contextRef="#ctx0" brushRef="#br0" timeOffset="30383.97">12651 397,'0'-25,"25"25,-1-25,1 25,25 0,-25 0,24 0,-24-25,25 25</inkml:trace>
  <inkml:trace contextRef="#ctx0" brushRef="#br0" timeOffset="30694.97">13196 273,'0'-25,"-24"25,-1 0,0 0,0 0,0 25,1-25,-1 25,0-25,25 24,-25 1,25 0,25 0,-25 0,25-25,-25 24,25 1,-1-25,1 0,25 0,-25 0,-1-25,26 25</inkml:trace>
  <inkml:trace contextRef="#ctx0" brushRef="#br0" timeOffset="31144.07">13320 174,'0'0,"0"-25,0 0,0 50,25-25,-25 25,0 24,25-24,-25 25,25-26,-25 26,0-25,25 0,-25-1,0 1,0 0,24-25,-24-25,25 0,-25 1,25-1,0 0,0 0,0 25,-25 25,24-25,1 25,0 0,-25-1,25 1,-25 0,-25 0</inkml:trace>
  <inkml:trace contextRef="#ctx0" brushRef="#br0" timeOffset="36174.03">17240 1191,'0'0,"0"-25,-25 25,0 0,0 0,0 0,1 25,-1-25,0 0,0 24,0-24,25 25,-24-25,24 25,0 0,24-25,1 25,0-25,0 24,0-24,24 0,-24 25,25-25,-26 0,1 0,0 25,0-25,0 0,-25 25,-25-25,0 25,0-25,-24 24,-1-24,25 0,-24 25,-1-25,25-25,0 25,1 0,-1 0</inkml:trace>
  <inkml:trace contextRef="#ctx0" brushRef="#br0" timeOffset="36789.55">17909 1240,'-24'0,"24"25,0 0,0 0,0-1,0 1,24 0,-24 0,0 0,0-1,-24-24,24-24</inkml:trace>
  <inkml:trace contextRef="#ctx0" brushRef="#br0" timeOffset="37341.86">17885 1215,'24'-24,"1"24,0 0,0-25,0 25,24 0,-24 0,25 0,-26 0,1 0,0 25,0-25,-25 24,25-24,-50 25,0-25,25 25,-50 0,26-25,-26 25,25-25,-24 0,24 24,0-24,-25-24,26 24,-1 0,50 0,-1 24,1-24,0 0,25 25,-26-25,26 0,0 0,-26 25,26-25,0 0,-26 0,26 0,-25 0,0 0</inkml:trace>
  <inkml:trace contextRef="#ctx0" brushRef="#br0" timeOffset="40847">18926 1067,'25'0,"-25"24,0 1,25 0,-25 0,0 0,0-1,0 1,0 0,0 0,0 0,0-1,0 1,0 0,0 0,0 24,0-24,0 0,25 0,-25 24,0-24,0 0,0 25,0-25,0 24,0 1,0-25,0 24,0 1,0-25,0 24,0-24,0 25,0-26,0 26,0-25,0 24,0-24,0 0,0 25,0-26,25 1,-25 0,0 0,0 0,0-1,0 26,24-25,-24 0,0-1,0 1,25 0,-25 0,0 0,25 0,-25-1,0 1,25 0,-25 0,0 0,0-1,25 1,-25 0,0 0,0 0,0-1,24 1,-24 25,0-25,0-1,0 1,0 0,0 25,0-26,25 1,-25 0,0 0,0 0,0-1,0 1,0 25,0-25,0-1,0 1,25 0,-25 0,0 0,0-1,0 26,0-25,0 0,0 0,0-1,0 1,0 0,0 0,0 0,0-1,0 1,0 0,0 0,0 0,0-1,0 1,0 0,25 0,-25 0,0-1,0 1,0 0,25 0,-25 0,0-1,0 1,0 0,0 0,0 0,0-1,0 1,0 0,0 0,0 0,0-1,0 1,0 0,0 0,0 0,0-1,0 26,0-25,0 0,0-1,0 1,0 0,0 25,0-25,0-1,24 1,-24 0,0 0,0 0,-24-25</inkml:trace>
  <inkml:trace contextRef="#ctx0" brushRef="#br0" timeOffset="41965.64">19770 1240,'0'0,"0"-25,-25 1,25 48,-25-24,0 0,0 25,25 0,-24 0,-1 0,0-1,25 1,0 0,0 0,25 0,-25-1,25-24,-1 25,1-50,25 25,-25-24,-1-1,26 0,-50 0,25 0,0-24,-25 24,-25 0,25 0,-25 1,0 24,0 0,-24-25,24 50,0-25,0 24,1-24,-1 25,0 0,50-25,-25 25,25-25,-25 25,24-25,26 0,-25 24,24-24,-24 0,0 0,0 25,0-25,0 25,-1-25,-24 25,25-25,-25 25,0-1,0 1,-25 0</inkml:trace>
  <inkml:trace contextRef="#ctx0" brushRef="#br0" timeOffset="42735.08">20936 1091,'24'0,"-48"0,24-24,-25 24,0 0,25 24,-25-24,0 0,25 25,-25 0,25 0,-24 0,24-1,-25 26,25-25,25 0,-25-1,24 1,1 0,0-25,0-25,0 25,24 0,-24-25,0 1,0-1,0 0,-25 0,24 0,-48 1,24-1,0 0,-25 0,0 25,25-25,-25 50,0-25,1 0,24 25,-25-25,25 25,-25-25,25 25,25-25,0 24,-1 1,1-25,0 0,0 25,0-25,-1 25,1-25,-25 25,25-25,0 24,-25 1,25-25,-25 25,24-25,-24 25,-24 0,-1-25</inkml:trace>
  <inkml:trace contextRef="#ctx0" brushRef="#br0" timeOffset="43190.14">21456 719,'-24'0,"24"25,0 0,0 0,0 0,0-1,0 1,0 0,0 0,0 24,0-24,0 0,24 0</inkml:trace>
  <inkml:trace contextRef="#ctx0" brushRef="#br0" timeOffset="43685.99">21258 893,'25'0,"24"0,1 0,0-25,-1 25,1 0,24 0,-24 0,-1-25,1 25,0 0</inkml:trace>
  <inkml:trace contextRef="#ctx0" brushRef="#br0" timeOffset="44965.56">17190 2208,'-25'0,"0"0,1 0,-1 0,0 24,0-24,0 25,1 0,-1 0,0 0,0 24,25-24,-25 0,50 0,-25-1,25 1,0 0,0 0,24-25,-24 0,25 0,-1 0,-24 0,0-25,0 25,-1-25,-24 0,25 1,-50-1,25 0,-24-25,-1 26,0-1,0 25,0-25,1 25,-1 0,0 0,25 25,-25 0</inkml:trace>
  <inkml:trace contextRef="#ctx0" brushRef="#br0" timeOffset="45639.17">18157 2282,'0'0,"-24"0,-1 0,0 0,0 0,0 25,1 0,-1-1,0 1,25 0,-25 0,25 0,25-1,-25 1,25-25,0 25,-1-25,26 0,-25-25,24 25,-24 0,0-25,0 25,0-24,-1 24,-24-25,25 0,-50 0,25 0,-24 1,-1-1,0 0,-25 0,26 25,-1-25,0 25,0 25,0-25,1 25</inkml:trace>
  <inkml:trace contextRef="#ctx0" brushRef="#br0" timeOffset="46528.07">17016 3076,'-24'25,"-1"-1,25 1,0 0,-25 0,25 0,25-1,-25 1,25 0,-25 0,24 0,1-25,0 24,25-24,-1 0,-24 0,25 0,-26-24,1 24,0-25,0 0,0 25,-25-25,24-24,-48 24,24 0,0 0,-25 0,0 1,0-1,0 0,1 25,-1-25,0 25,0 0,0 0,1 0,-1 0,0 25,0 0,25 0</inkml:trace>
  <inkml:trace contextRef="#ctx0" brushRef="#br0" timeOffset="47142">18356 3001,'0'-24,"0"48,0 1,0 0,25 0,-25 24,0-24,0 25,0-1,0 1,24 0,-24-1,0-24,0 0,0 0,0-1</inkml:trace>
  <inkml:trace contextRef="#ctx0" brushRef="#br0" timeOffset="48087.25">17190 3894,'-25'-24,"25"48,0 1,25 0,-25 0,25 0,-25 24,0-24,0 25,25-1,-25-24,0 0,0 0,0-1,24 1,-24-50</inkml:trace>
  <inkml:trace contextRef="#ctx0" brushRef="#br0" timeOffset="48807">18232 4018,'0'0,"-25"0,0 25,0-25,25 25,-24 0,24 0,0-1,0 1,0 0,0 0,24 0,1-1,0-24,25 0,-26 0,1 0,0-24,25 24,-26-25,1 25,-25-25,25 25,-25-25,25 25,-25-25,-25 1,25-1,-25 25,25-25,-25 0,1 25,-1-25,0 25,0-24,0 24,1 0,-1 0,0 24,0 1,0-25,25 25</inkml:trace>
  <inkml:trace contextRef="#ctx0" brushRef="#br0" timeOffset="49848.14">17388 4713,'-24'0,"24"25,0-1,24 1,-24 0,0 25,25-1,-25-24,0 25,0-25,25 24,-25-24,0 0,0 0,25-1,-50-48</inkml:trace>
  <inkml:trace contextRef="#ctx0" brushRef="#br0" timeOffset="50622.03">18405 4713,'0'25,"0"-1,0 1,0 0,0 0,0 25,0-26,0 26,0 0,0-26,25 1,-25 25,0-25,0-1,25 1,-25 0</inkml:trace>
  <inkml:trace contextRef="#ctx0" brushRef="#br0" timeOffset="53175.47">19943 4762,'0'25,"0"0,25 0,-25 0,0 0,0-1,0 1,0 0,0 0,25-25,-25-25,0 0,25 0,-25 1,25-1,-25 0,24 25,-24-25,25 25,0-25,0 50,0-25,-1 0,-24 25,25 0,0 24,-25-24,25 0,-25 0,25 24,-25-24,0 0,0-50,24 0,-24 1,0-26,25 25,-25 0,25 1,-25-1,25 0,0 50,-1 0,-24-1,25 1,-25 0,25 0,0 0,-25-1,25-24,-25 25,24-50,1 25,0-24,0-1,0 0,-25 0,24 0,-24 1,0-1,-24 0,24 0,0 0,-25 25,0 0,25 25,-25-25,25 25,0 0,0 24,0-24,0 0,25 0,-25 0,25-25,-25 24,25-24,24 0,-24 0,25-24,-26-1,1 0</inkml:trace>
  <inkml:trace contextRef="#ctx0" brushRef="#br0" timeOffset="54751.54">20911 4837,'0'-25,"0"50,0-25,0 25,25 0,-25-1,0 1,0 0,0 0,0-50,0 0,24 0,-24 1,25-1,0 25,0 25,-25-1,25-24,-1 25,-24 0,25-25,-25 25,25-25,-25-25,0 0,25 0,-25 1,25-1,-1 0,1 0,-25 50,25-25,-25 25,25-25,0 25,-25-1,24 1,1 0,0-25,0 0,0-25,-1 25,-24-25,25 25,0-24,0-1,-25 0,0 0,25 0,-25 50,0 0,0 0,0 0,24-1,1-24,0 0,0 0,-25-24,25 24,-1-25,-24 0,-24 25,24-25,-25 25,0-25,0 25,0 0,1 0,-1 0,25 25,25-25,-1 0,1 0,0 0,0-25,0 25,-1 0,26 0,-25 0,0-25,-1 25,1 0,0 25,0-25,0 0,-1 25,1-25,0 25,-25 0,25 0,-25-1,0 1,-25-50,25 1,25-1,-25 0,25 25,0-25,-25 0,24 25,1-25,0 1,0 24,0 0,-25 24,24-24,-24 25,25 0,0-25,0 0,0 0,-1 0,1-25,0 25,0-25,0 25,-25-24,0-1,-25 50,25-1,0 1,-25 0,25 0,0 25,0-26,0 26,25 0,-25-1,-25-24,25 25,0-26,-25 1,0 0,1 0,-26-25,0 0,1 0,24 0,-25-25,26 25,-1 0</inkml:trace>
  <inkml:trace contextRef="#ctx0" brushRef="#br0" timeOffset="56167.02">19670 2406,'25'0,"0"-25,0 0,0 1,-25-1,0 0,0 50,0 0,24-1,-24 1,0 0,25-25,0 25,0 0,0-50,0 25</inkml:trace>
  <inkml:trace contextRef="#ctx0" brushRef="#br0" timeOffset="56335.7">19745 2133,'0'0,"0"25,25-25,-1 25</inkml:trace>
  <inkml:trace contextRef="#ctx0" brushRef="#br0" timeOffset="57103.04">20043 2307,'0'25,"24"-1,-24 1,0 0,0 0,25 0,-25-1,0-48,0-1,0 0,25 0,-25 0,25 25,-25-24,25 24,-1 0,1 0,0 0,0 0,0 24,-1 1,1-25,-25 25,25 0,-25 0,25-25,0 0,-25-25,0 0,0 0,0 0,0 1,24-1,1 25,-25 25,25-1,-25 1,25 0,0 0,-1 0,1-25,0-25,-25 0,25 0,-25 0,0 1,25-1,-25 0,24 0,1 25,0 0</inkml:trace>
  <inkml:trace contextRef="#ctx0" brushRef="#br0" timeOffset="58008.05">21060 2282,'-25'-25,"0"0,0 25,0 25,1-25,-1 25,25 0,-25 0,25-1,0 1,25-25,-25 25,25-25,-25 25,24-25,1-25,0 0,0 25,-25-25,25 25,-25-24,0-1,24 25,-24 25,25-25,-25 24,25-24,-25 25,25-25,-25 25,25-50,-1 25,1-25,0 25,0-24,-25-1,25 0,-25 0,24 0,-24-24,25 24,-25-25,-25 26,25-1,0 0,-24 0,24 50,0 0,0 0,24-1,-24 26,25-25,-25 0,0-1,25 1,0 0,0 0,-1-25,1 25,25-25,-25 0,24-25,-24 25,25 0,-26-25,1 25,-25-25,25 0,-25 1,0-1,0 50,25-25,-25 24,0 1,25-25,-25 25,24-25,1-25</inkml:trace>
  <inkml:trace contextRef="#ctx0" brushRef="#br0" timeOffset="58117.97">21754 1935,'0'0</inkml:trace>
  <inkml:trace contextRef="#ctx0" brushRef="#br0" timeOffset="58695.01">22374 2183,'-25'-25,"1"25,-1 0,0 0,0 0,0 0,1 25,-1 0,0-25,25 24,-25 26,25-25,25 0,-25-1,25-24,0 0,24 0,-24-24,25 24,-26-25,1 0,0 0,0 0,0-24,-25 24,0-25,-25 26,25-26,-25 25,25 0,0 1,-25 24,25-25,25 50,-25-1,25 1,-25 25,0-25,25 24,-25-24,24 25,-24-26,0 26,25-25,-25 0,-25-1,25 1</inkml:trace>
  <inkml:trace contextRef="#ctx0" brushRef="#br0" timeOffset="59526">20043 2902,'0'25,"0"0,24-25,-24 49,0-24,25 0,-25 0,25 24,-25-24,0 0,0 25,0-26,25 1,-25 0,0 0,0-50</inkml:trace>
  <inkml:trace contextRef="#ctx0" brushRef="#br0" timeOffset="60199.03">21159 2927,'-25'0,"25"-25,-25 50,0-25,25 25,-24-25,24 25,0-1,0 1,0 0,24 0,1 0,-25-1,25-24,-25 25,25-25,24 0,-24 0,25-25,-25 25,24 0,1-24,-25 24,-1-25,1 0,0 0,-25 0,0 1,0-1,-25 0,25 0,-25 0,1 1,-1 24,0 0,0 0,0 0,1 0,-1 0,0 24,0-24,0 25,1-25,-1 25</inkml:trace>
  <inkml:trace contextRef="#ctx0" brushRef="#br0" timeOffset="61542.91">20266 3870,'-25'0,"0"0,0 0,1 0,24 24,-25-24,25 25,-25-25,25 25,0 0,0 0,0-1,0 1,25-25,-25 25,25-25,-1 25,1-25,0 0,0 0,0 0,-1-25,26 25,-25-25,0 25,-1-25,-24 1,25 24,-50-25,25 0,-24 0,24 0,-25 25,25-24,-25-1,0 25,0 0,1-25,-1 25,0 25,0-25,0 0,25 25,-24-25,-1 24,25 1,0 0</inkml:trace>
  <inkml:trace contextRef="#ctx0" brushRef="#br0" timeOffset="62245.61">21407 3746,'0'0,"-25"0,0 24,25 1,0 0,0 25,0-26,0 1,-25 25,25-25,0-1,0 1,0 0,0 0</inkml:trace>
  <inkml:trace contextRef="#ctx0" brushRef="#br0" timeOffset="70767.18">12725 6598,'0'-25,"0"0,-25 25,1 25,-1-25,0 25,0 0,0 0,1-25,24 24,0 1,0 0,24-25,1 25,0-25,0 25,0-25,-1 24,1 1,0-25,0 25,-25 0,-25 0,0 0,-24-1,24-24,0 25,-25-25,26 0,-1 0,0 0,0-25</inkml:trace>
  <inkml:trace contextRef="#ctx0" brushRef="#br0" timeOffset="71118.03">12924 6152,'0'0,"24"24,1-24,0 25,0 25,0-25,-1-1,1 1,25 0,-25 0,-25 0,24-1,1-24</inkml:trace>
  <inkml:trace contextRef="#ctx0" brushRef="#br0" timeOffset="71343.2">13122 6152,'0'-25,"-25"50,25-1,-25-24,25 25,-24 25,-1-25,0-1,-25 26,26-25,-1 0,0-1,0 1</inkml:trace>
  <inkml:trace contextRef="#ctx0" brushRef="#br0" timeOffset="71568.03">12775 6300,'0'0,"25"0,-1-24,26 24,0 0,-1-25,26 25,-1 0,-24-25,24 25,-24-25</inkml:trace>
  <inkml:trace contextRef="#ctx0" brushRef="#br0" timeOffset="71959.56">13544 6722,'0'0,"-25"0,25-25,25 25,0 0,24 0,1-25,-25 25,24-24</inkml:trace>
  <inkml:trace contextRef="#ctx0" brushRef="#br0" timeOffset="72167.56">13618 6772,'-25'24,"50"-48,-74 48,24 1,25-50,25 25,-1 0,26 0,0-24,-1 24,1-25,-25 0,24 25</inkml:trace>
  <inkml:trace contextRef="#ctx0" brushRef="#br0" timeOffset="72688.92">14610 6325,'0'0,"-24"0,24-25,-25 25,0 0,0 25,0-25,0 25,25 0,-24 0,-1-1,25 1,-25 0,25 0,25-25,-25 25,25-25,-25 24,24-24,1 0,0 0,0 25,0-25,0 25,-1-25,1 25,0-25,-25 25,25-25,-50 24,0 1,0 0,1-25,-26 25,0 0,25-25,1 24,-1-24,0 0,0-24</inkml:trace>
  <inkml:trace contextRef="#ctx0" brushRef="#br0" timeOffset="90102">14809 6697,'0'-25,"25"25,-1 0,-24-24,25-1,-25 50,25-1,0-24,-50 0,0 0,25 25,-25-25</inkml:trace>
  <inkml:trace contextRef="#ctx0" brushRef="#br0" timeOffset="90807.89">15454 6350,'0'0,"-25"0,25-25,-25 25,0-25,25 50,-25-25,1 0,-1 25,25 0,-25 0,25-1,-25 1,0 25,25-25,0 24,0-24,25 25,-25-26,25 1,0 0,0-25,-1 0,26 0,-25 0,24-25,-24 25,0-25</inkml:trace>
  <inkml:trace contextRef="#ctx0" brushRef="#br0" timeOffset="91502.05">15702 6350,'0'-25,"-25"25,25 25,0 0,0 24,0-24,0 0,0 25,0-26,-25 26,25-25,0 0,0-1,0 1,0 0,-25-50,50 0,-25 1,25 24,-25-25,25 25,0 25,-1-25,1 0,0 0,0 0,0 0,-25 24,24-24,1 0,0-24</inkml:trace>
  <inkml:trace contextRef="#ctx0" brushRef="#br0" timeOffset="91766.36">16024 6424,'0'-24,"0"48,0 1,0 0,0 0,0 0,0 24,0-24,0 0,0 0,0-1,0 1,0 0</inkml:trace>
  <inkml:trace contextRef="#ctx0" brushRef="#br0" timeOffset="92149.96">16247 6350,'0'0,"0"-25,-24 50,24 0,-25 0,25 24,-25-24,0 0,25 0,-25-25,1 24,-1-24,0 0,25-24,25 24,0 0,-1 0,1 24,0-24,0 25,0 0,-1 0,1 0,0-25,0 24,0-24</inkml:trace>
  <inkml:trace contextRef="#ctx0" brushRef="#br0" timeOffset="94118.04">14189 6052,'0'0,"24"0,1 0,0 0,25 0,24 0,-24 0,24 0,1 0,-1-24,25 24,25-25,-25 25,25-25,0 25,0-25,0 25,-24 0,-1 0,-25 0,1-25,-26 25,1 0,0 0,-26 0,1 0,0 0</inkml:trace>
  <inkml:trace contextRef="#ctx0" brushRef="#br0" timeOffset="94719.97">16719 6598,'0'0,"25"-25,-1 25,1 0,0-25,25 25,-1-24,-24-1</inkml:trace>
  <inkml:trace contextRef="#ctx0" brushRef="#br0" timeOffset="94944.01">16793 6722,'0'0,"-25"0,1 0,24 25,24-25,-24-25,25 25,0 0,25 0,-26 0,1-25,0 25</inkml:trace>
  <inkml:trace contextRef="#ctx0" brushRef="#br0" timeOffset="95464.02">17885 6251,'0'0,"24"-25,1 0,-50 25,25-25,-24 25,-26 25,25-25,0 25,1-25,-1 25,25 0,-25-25,25 24,25 1,0 0,-1-25,1 0,25 25,-25-25,-1 25,26-25,-25 24,-25 1,25-25,-25 25,-25 0,0-25,0 25,0-1,-24-24,-1 0,1 25,-1-25,0-25,25 25,1 0,-1-24,0 24,25-25</inkml:trace>
  <inkml:trace contextRef="#ctx0" brushRef="#br0" timeOffset="95790.85">17512 6077,'0'0,"-24"0,48 0,26 0,0 0,-1-25,26 25,24 0,-25 0,1-24,-1 24,-24 0,-1 0</inkml:trace>
  <inkml:trace contextRef="#ctx0" brushRef="#br0" timeOffset="96352.01">18356 6350,'0'0,"25"0,-1 0,26 0,0 0,-26-25,26 25,0-25,-1 25,-24 0</inkml:trace>
  <inkml:trace contextRef="#ctx0" brushRef="#br0" timeOffset="96606.74">18604 6152,'-25'0,"25"24,0 1,-25 0,25 0,0 0,0-1,0 1,0 0,0 25,0-26,0 1,0 0,25 0,-50 0</inkml:trace>
  <inkml:trace contextRef="#ctx0" brushRef="#br0" timeOffset="97000.16">19199 6176,'0'0,"0"-24,-25-1,25 0,-24 25,-1 25,0-25,0 25,0-25,25 24,-24 26,-1-25,25 0,-25 24,25-24,0 0,25 0,0-25,-1 24,1-24,25-24,24 24,-24-25,-1 25</inkml:trace>
  <inkml:trace contextRef="#ctx0" brushRef="#br0" timeOffset="97344.01">19546 6152,'0'-25,"0"50,0-25,-24 24,24 1,0 0,0 0,-25 0,25-1,0 1,0 0,0 0,0 0,25-25,-1 0,26-25,-25 25,24 0,-24-25,25 25,-25 0,-1-25,1 25,0 0</inkml:trace>
  <inkml:trace contextRef="#ctx0" brushRef="#br0" timeOffset="97597.96">20117 6102,'0'0,"-25"25,25 0,0-1,0 1,0 0,0 0,0 0,0-1,0 1,0 0,0 0</inkml:trace>
  <inkml:trace contextRef="#ctx0" brushRef="#br0" timeOffset="97974.9">20365 6052,'0'0,"25"0,-25 25,-25-25,0 25,0 0,1-25,-1 25,0-1,-25-24,26 25,-1-25,0 0,25 25,-25-50,50 25,0 0,0 25,-1-25,1 25,0-25,0 25,0-1,-1-24,-24 25,25-25</inkml:trace>
  <inkml:trace contextRef="#ctx0" brushRef="#br0" timeOffset="98368.04">19075 5953,'50'-25,"-1"25,26 0,24-24,25 24,25 0,-25-25,25 25,0-25,-25 0,0 25,-50-25,0 25,-24-25,-25 25</inkml:trace>
  <inkml:trace contextRef="#ctx0" brushRef="#br0" timeOffset="99303.93">12527 7764,'0'0,"-25"0,25 25,0 24,0-24,0 25,0-26,0 26,-25 0,25-1,0 1,0-25,-25 0,25-1</inkml:trace>
  <inkml:trace contextRef="#ctx0" brushRef="#br0" timeOffset="99710.93">12452 7888,'0'0,"0"-25,25 0,-25 0,25 1,0-1,0 25,-1-25,26 25,-25 0,0 25,24-25,-24 25,-25-1,0 1,0 0,-25 25,0-26,1 1,-1 0,0-25,0 0,0 0,1 0,-1 0,50 0,-1 25,1-25,0 25,0 0,24-1,-24 1,0 0,25-25,-26 25,1-25</inkml:trace>
  <inkml:trace contextRef="#ctx0" brushRef="#br0" timeOffset="99974.9">13048 7640,'0'-25,"24"50,1-25,0 25,25-1,-26 1,1 0,0 0,0-25,0 25,-1-1,1-24,0 0</inkml:trace>
  <inkml:trace contextRef="#ctx0" brushRef="#br0" timeOffset="100176.02">13370 7615,'0'0,"-25"0,0 0,1 0,-1 25,0 0,0-1,0 1,1 0,-1 0,-25 0,25-25,1 24</inkml:trace>
  <inkml:trace contextRef="#ctx0" brushRef="#br0" timeOffset="100368.3">12924 7739,'24'-25,"1"25,0 0,0-25,24 25,-24 0,50 0,-26 0,1-24,-1 24,1 0</inkml:trace>
  <inkml:trace contextRef="#ctx0" brushRef="#br0" timeOffset="100710.97">13792 7838,'-25'0,"50"0,24 0,-24-25,25 25,-1 0,1-24,-25 24,24-25</inkml:trace>
  <inkml:trace contextRef="#ctx0" brushRef="#br0" timeOffset="100935.92">13866 7937,'0'0,"-25"0,50 0,0 0,0 0,24 0,-24-24,25 24,-25-25,-1 25</inkml:trace>
  <inkml:trace contextRef="#ctx0" brushRef="#br0" timeOffset="113903.45">3721 5110,'25'-25,"0"25,-1-25</inkml:trace>
  <inkml:trace contextRef="#ctx0" brushRef="#br0" timeOffset="116142">13792 794,'25'0,"-25"25,24-25,1 0,0 24,0-24,24 25,1-25,0 25,24-25,0 25,1-25,-26 25,26-1,-1-24,1 25,-26 0,26-25,-1 25,1 0,-1-25,0 24,1 1,-1-25,1 25,24-25,-50 25,26 0,-1-25,-24 24,24-24,-24 0,0 25,-1-25,-24 0,25 25,-26-25,1 0,0 0,0 0,0 0,-25 25,-25-50</inkml:trace>
  <inkml:trace contextRef="#ctx0" brushRef="#br0" timeOffset="116543">15677 1067,'0'0,"0"-25,-25 25,50 25,0-25,0 0,-1 24,26-24,-25 25,24 0,-24 0,0-25,25 25,-26-1,1 1,0 0,0 0,-25 0,0-1,-25 1,-25 0,-24 0,0 0,-1-1,1 1,-1-25,26 25</inkml:trace>
  <inkml:trace contextRef="#ctx0" brushRef="#br0" timeOffset="117943.85">14809 7689,'-25'25,"25"0,0 0,0 0,0 24,25-24,-25 25,0-26,0 26,0-25,0 0,0 0,0-1,0-48</inkml:trace>
  <inkml:trace contextRef="#ctx0" brushRef="#br0" timeOffset="118319.26">14759 7789,'50'-75,"-100"150,100-175,-25 100,24-24,-24 48,0-24,24 0,-24 25,0 0,-50 0,25 0,-25-1,-24 1,24 0,0-25,0 25,1-25,-1 0,0 0,50 25,0-25,-1 24,1-24,0 25,25-25,-26 25,1-25,0 25,0-25,-25 25,25-25,-1 0</inkml:trace>
  <inkml:trace contextRef="#ctx0" brushRef="#br0" timeOffset="118542.01">15429 7987,'-25'0,"50"0,-25-25</inkml:trace>
  <inkml:trace contextRef="#ctx0" brushRef="#br0" timeOffset="119279.93">15851 7764,'0'0,"0"-25,24 25,-48 0,24-25,-25 25,0 0,0 25,0 0,1-25,-1 25,25-1,-25 26,25-25,0 0,25-1,0 1,-1-25,1 0,25 0,-1 0,-24-25,25 25,-25-24,-1 24,1-25,0 0,-25 0,25 0,-25-24,0 24,0 0,0 0,0 50,0 0,0 25,0-26,0 1,0 25,0-25,25-1,-25 1,0 0,24-25,1 0,-25-25,25 25,0 0,0-25,-1 25,1 0,0 0,0 0,-25-24,25 24,-1 0,1 0,0 0</inkml:trace>
  <inkml:trace contextRef="#ctx0" brushRef="#br0" timeOffset="119541.97">16495 7739,'0'-25,"0"50,0-75,0 26,0 48,0 1,0 25,0-25,0-1,25 1,-25 25,0-25,0-1,0 1,0 0</inkml:trace>
  <inkml:trace contextRef="#ctx0" brushRef="#br0" timeOffset="119886.96">16644 7665,'-25'24,"50"-48,-74 73,49-24,-25-25,25 25,-25-25,25 25,-25-25,50 0,-25 24,25-24,-25 25,25-25,-1 25,26 0,-25 0,25-25,-26 24,1-24</inkml:trace>
  <inkml:trace contextRef="#ctx0" brushRef="#br0" timeOffset="120494.67">14883 7714,'25'0,"-25"-25,25 25,24 0,1-24,24 24,1 0,49-25,0 25,0 0,25-25,0 25,-25-25,0 25,0 0,-50 0,0-25,1 25,-26 0,-24 0,0 0</inkml:trace>
  <inkml:trace contextRef="#ctx0" brushRef="#br0" timeOffset="121303.01">17041 7789,'25'0,"0"-25,0 25,24-25,1 25,-1 0,1-25,0 25,-26 0</inkml:trace>
  <inkml:trace contextRef="#ctx0" brushRef="#br0" timeOffset="121478.95">17116 7838,'124'25,"-248"-50,297 50,-98-50,-1 25</inkml:trace>
  <inkml:trace contextRef="#ctx0" brushRef="#br0" timeOffset="121736.33">18033 7590,'-24'-25,"24"50,0 0,0 0,0 24,0-24,0 25,0-25,24 24,-24-24,0 0,-24-25</inkml:trace>
  <inkml:trace contextRef="#ctx0" brushRef="#br0" timeOffset="122134.27">18033 7615,'124'-74,"-248"148,273-148,-99 74,-25 24,-1-24,1 25,-25 0,25-25,-50 25,0 0,1-25,-26 24,25 1,-24-25,24 25,-25-25,25 0,50 25,25-25,-25 0,-1 0,26 25,-25-25,0 0,24 24,-24 1</inkml:trace>
  <inkml:trace contextRef="#ctx0" brushRef="#br0" timeOffset="122408.03">17785 7441,'0'0,"25"-24,0 24,25 0,-1 24,1-24,24 0,1-24,-26 24,1 0,-1 0,-24 0,25 0</inkml:trace>
  <inkml:trace contextRef="#ctx0" brushRef="#br0" timeOffset="122776.03">18728 7714,'0'0,"-25"0,50 0,-25-25,49 25,-24 0,25 0,0-24,24 24,-24 0,24-25,-24 25,-26-25</inkml:trace>
  <inkml:trace contextRef="#ctx0" brushRef="#br0" timeOffset="122985.22">18976 7491,'0'0,"-25"25,50 0,-25 24,0-24,0 0,25 0,-25 24,0-24,25 0</inkml:trace>
  <inkml:trace contextRef="#ctx0" brushRef="#br0" timeOffset="123456.01">19720 7466,'-25'0,"0"0,1 0,-1 25,0-25,0 25,0 0,1-1,-1 1,25 0,0 0,0 0,25-1,-1-24,1 25,0-25,49 25,-24-50,0 25,-1 0</inkml:trace>
  <inkml:trace contextRef="#ctx0" brushRef="#br0" timeOffset="123998.02">19968 7441,'0'0,"0"25,0 0,0 25,0-26,0 1,0 0,0 0,0 0,0-1,-25-24,50 25,-50 0,50-50,0 25,0-25,0 25,-1 0,1 0,0 0,25-24,-26 24,26 0,-25 0,0 0,-1 0</inkml:trace>
  <inkml:trace contextRef="#ctx0" brushRef="#br0" timeOffset="124366.14">20439 7392,'0'0,"0"25,0-1,0 1,0 0,0 0,0 24,0-24,25 0,-25 0,0 0,0-1</inkml:trace>
  <inkml:trace contextRef="#ctx0" brushRef="#br0" timeOffset="124718.98">20663 7392,'0'0,"-25"25,0-1,0 1,0-25,1 25,-1-25,0 25,0-25,50 25,0-1,0 1,-1-25,1 25,0 0,0-25,0 0,-25 25</inkml:trace>
  <inkml:trace contextRef="#ctx0" brushRef="#br0" timeOffset="125160.03">19373 7342,'25'0,"-1"0,51-25,-1 25,50 0,0 0,0-24,25 24,-25-25,25 25,-25-25,-25 25,-24 0,-1-25,-24 25,-26 0,1 0</inkml:trace>
  <inkml:trace contextRef="#ctx0" brushRef="#br0" timeOffset="128335.99">1464 8062,'25'-25,"-25"0,0 50,0 0,0-1,0 26,24 0,-24-26,0 26,25 0,-25-26,0 26,0-25,0 0,0-1,0-48,-25 24</inkml:trace>
  <inkml:trace contextRef="#ctx0" brushRef="#br0" timeOffset="128573.98">1265 8086,'-24'0,"24"-24,24 48,-73-48,74 24,-25-25,24 25,1-25,0 25,25-25,-1 0,1 0,-1 1,-24 24,25-25,-25 0,-1 25</inkml:trace>
  <inkml:trace contextRef="#ctx0" brushRef="#br0" timeOffset="129126">1687 8483,'0'-25,"25"1,-25-1,25-25,-25 1,24 24,-24-25,25 25,-50 1,25-1,-24 25,-1 0,0 25,25-1,0 1,0 0,25-25,-25 25,25-25,-1 0,1-25,0 25,0 0,0 0,0 0,-1 25,1 0,-25-1,0 1,0 0,0 0,25 0,0-25</inkml:trace>
  <inkml:trace contextRef="#ctx0" brushRef="#br0" timeOffset="130149.43">2084 8210,'0'0,"0"0,0 25,0 25,25-25,-25-1,25 1,-25 0,24 0,1-25,0 0,0-25,0 25,-1-25,-24 0,25 1,-25-1,0-25,0 25,0 1,0-1,25 50,-25-1,25-24,-25 50,25-25,-25 0,24-1,1 1,0-25,0 0,0-25,-1 1,1-1,-25 0,0-25,0 26,0-26,0 0,0 26,-25-26,25 25,0 0,-24 25,48-25,-24 50,0 0,25 0,0 0,-25 24,0 1,25 0,0-1,-1 1,1-25,0-1,0-24,0 0,-1 0,1-24,-25-1,25 0,0-25,-25 1,0-1,-25 25,25-24,0 24,0 0,0 50,0 0,25 0,-25 24,0-24,25 25,-25-1,24-24,1 0,-25 0,0-1,25-48,-25-1,0 0,25-25,-25 26,25-1,-25-25,25 50,-25-25,24 25,-24 25,25-25,0 25,0 25,-25-26,25 1,-1 25,-24-25,0-1</inkml:trace>
  <inkml:trace contextRef="#ctx0" brushRef="#br0" timeOffset="130327.95">2605 8136,'-50'-25,"25"25,100 25,-125-75,100 50,24 0,1-24,24 24,-25-25,1 25</inkml:trace>
  <inkml:trace contextRef="#ctx0" brushRef="#br0" timeOffset="130583.76">3572 7813,'0'-24,"25"48,-25 1,25 25,-25-25,25 24,-25 1,24 0,-24-1,25 1,-25-1,0-24</inkml:trace>
  <inkml:trace contextRef="#ctx0" brushRef="#br0" timeOffset="131583.43">3622 8136,'-25'-74,"50"148,-25-148,25 49,-1 25,26 0,-25-25,24 25,-24-25,0 25,25-25,-26 25,1-25,-50 25,1 25,-1-25,25 25,-25 0,25 0,-25 0,25 24,0-24,0 25,25-26,-25 1,25-25,-25 25,25-25,-1-25,1 25,-25-25,0 1,25 24,-25-25,0 0,0 0,0 0,-25 1,50 24,-25 24,0 1,25 0,-25 0,25 0,0-1,-1 1,-24-50,25 25,-25-24,25-1,-25-25,25 25,-50-24,25-1,0 25,0-24,-25 24,25 0,25 50,-25 0,0 24,0-24,25 25,-25-25,0-1,0 1,25-25,-1-25,1 1,-25-1,25 0,0 0,0 0,-1 50,1-25,0 25,0-25,0 25,-25 0,24 24,-24-24,-24 0,-1 0,0-25,0 24,0 1,1-25,-1 0,0 0,0 0,25-25,0 1,0-1</inkml:trace>
  <inkml:trace contextRef="#ctx0" brushRef="#br0" timeOffset="131854.01">4490 7838,'0'-25,"0"50,0-74,-25 49,50 0,-25 24,25 1,-25 25,25-25,-1 24,-24 1,25 0,0-1,0 1,-25-25,25-1,-1 1,-24 0</inkml:trace>
  <inkml:trace contextRef="#ctx0" brushRef="#br0" timeOffset="132206.97">4713 8136,'99'-25,"-74"0,-149 75,273-100,-124 26,0-1,-1 25,1-25,-25 0,-25 25,1 0,-1 0,0 0,25 25,0 0,-25 0,25 24,25-24,-25 0,25 24,0-24,-1 0,26-25,0 0,-1-25</inkml:trace>
  <inkml:trace contextRef="#ctx0" brushRef="#br0" timeOffset="132952.01">6152 7813,'0'0,"-25"0,0 0,25 25,0 0,0 0,25 24,-25 26,0-25,25 24,-25 0,25-24,-25 0,25-1,-25 1,0-25,0-1,0 1,-25-50,0 1</inkml:trace>
  <inkml:trace contextRef="#ctx0" brushRef="#br0" timeOffset="133815.25">5953 8161,'199'-149,"-149"124,-299 199,522-348,-248 149,0 25,0 0,-25 25,0 0,0 0,0 0,0 24,25-24,-1 0,1-25,0-25,0 0,-25 0,-25 1,25-1,-25 0,-24 0,24 25,0-25,-25 25,26 0,-1 25,0 0,50-25,-25 25,25-25,-1 0,1 0,0 0,25-25,-26 25,1-25,0 0,0 0,0 1,-1-1,-24 0,0 0,0 0,-24 25,-1 0,25 25,25 0,-1 0,1-25,0 0,0 0,24 25,-24-25,0 24,25-24,-26 0,-24 25,25 0,-25 0,0 0,0 0,0-1,-25 26,25-25,25-25,25-25,-1 0,26-24,-26 24</inkml:trace>
  <inkml:trace contextRef="#ctx0" brushRef="#br0" timeOffset="134357.84">7789 7838,'0'0,"25"-25,-25 1,-25 24,25-25,-25 25,0 0,1 0,-1 0,0 25,0-25,0 24,1 1,24 0,24 0,-24 0,25 24,-25-24,25-25,0 25,0 0,-1 0,1-25,0 24,0-24,-50 0,0 25,0-25,1 0,-26 0,25 0,0 0,1 0,-1 0,25-25</inkml:trace>
  <inkml:trace contextRef="#ctx0" brushRef="#br0" timeOffset="134960.03">7913 7838,'25'-25,"-50"50,50-25,-25 25,0 0,0 0,25-1,-25 1,0 25,24-25,-24 0,0-1,-24-24,24-24,-25-1,25 0,0 0,0 0,0-24,0 24,0-25,25 25,-25 1,24-1,1 0,0 25,0-25,24 50,-24-25,-25 25,25-25,-25 25,0-1,-25 1,0-25,25 25,-49 0,24-25,25 25,-25-25,0 0,25 24,25-24,0 25,0-25,0 25,-1-25,26 0,-25 25,0 0,-25 0,25-1,-25 1</inkml:trace>
  <inkml:trace contextRef="#ctx0" brushRef="#br0" timeOffset="135734.01">8930 7714,'-25'0,"25"25,25 0,-25 0,0 24,25-24,-25 25,0-1,0-24,0 25,25-25,-25 24,0-24,0 0</inkml:trace>
  <inkml:trace contextRef="#ctx0" brushRef="#br0" timeOffset="135903.94">8880 7888,'100'-149,"-51"149,-198 149,323-323,-124 174,-26 0,1 0,0 0</inkml:trace>
  <inkml:trace contextRef="#ctx0" brushRef="#br0" timeOffset="136079.87">9004 7888,'-24'0,"48"0,-24 0,25 0,0 0,25-25,-1 25,1 0,-1-25</inkml:trace>
  <inkml:trace contextRef="#ctx0" brushRef="#br0" timeOffset="136317.97">9525 7714,'0'0,"-24"0,24 25,0 0,0 0,0-1,0 1,0 0,0 25,0-26,24 1,-24 0,0 0,0 0</inkml:trace>
  <inkml:trace contextRef="#ctx0" brushRef="#br0" timeOffset="136503.18">9426 7813,'50'-124,"-1"100,-148 172,248-296,-124 148,24-25,-24 25,0 0,0 25</inkml:trace>
  <inkml:trace contextRef="#ctx0" brushRef="#br0" timeOffset="136671.01">9525 7863,'-24'0,"48"0,-24 25,25-50,0 25,25 0,-1-25,1 25</inkml:trace>
  <inkml:trace contextRef="#ctx0" brushRef="#br0" timeOffset="138382.07">1910 9401,'0'-25,"-24"25,24-25,-25 50,0 0,0 0,25 24,-25-24,25 25,0-25,25-1,-25 1,25 0,0-25,24 0,-24 0,0 0,25-25,-26 0,1 1,0-1,-25-25,25 25,-25 1,-25-1,25-25,0 25,-25 1,25-1,25 50,-25-1,25 1,-25 25,25-25,-25 24,24 1,-24-25,25 24,-25-24,0 0</inkml:trace>
  <inkml:trace contextRef="#ctx0" brushRef="#br0" timeOffset="138614.41">2258 9351,'0'-74,"0"148,0-123,0 74,24-1,-24 1,25 25,-25-25,25 24,-25-24,0 0,25 0,0-25</inkml:trace>
  <inkml:trace contextRef="#ctx0" brushRef="#br0" timeOffset="138999.34">2580 9351,'-74'25,"49"0,124-75,-223 125,99-50,0-1,1 1,-1-25,0 25,25-50,-25 25,50 0,-25-25,25 1,0-1,-1 25,1 0,0 25,0-25,24 24,1-24,-25 25,24-25,-24 25,25-25,-25 0,24 25,-24-25</inkml:trace>
  <inkml:trace contextRef="#ctx0" brushRef="#br0" timeOffset="139904.01">3994 9252,'0'0,"-25"0,25-25,-25 25,0-24,1 48,-1 1,0-25,0 25,25 0,-25 0,25-1,0 1,25-25,-25 25,25 0,0-25,0 25,-1-25,1 0,0 24,0-24,-25 25,25-25,-50 0,25 25,-25 0,0-25,0 25,-24-25,24 24,0-24,0 0,25-24,-24 24,48-25,-24 0,25-25</inkml:trace>
  <inkml:trace contextRef="#ctx0" brushRef="#br0" timeOffset="140863">4738 9252,'-25'-25,"0"25,1 25,24 25,0-25,0 24,0-24,0 25,0-26,0 26,24-25,-24 0,0-1,-24-48,24-1,-25 0,25 0,0 0,-25-24,25 24,0 0,0-24,0 24,25 0,0 0,-25 0,24 25,1-24,0-1,25 25,-1-25,-24 25,0 0,24 25,-24-25,-25 25,25-25,-25 24,-25 1,25 0,-25 0,1-25,-26 25,25-25,-24 24,24-24,0 25,0-25,0 0,50 25,0-25,0 25,0 0,24-25,-24 24,25 1,-26 0,26-25,-25 25,0-25,-25 25,25-25</inkml:trace>
  <inkml:trace contextRef="#ctx0" brushRef="#br0" timeOffset="143072.2">6003 9103,'25'25,"-25"0,0 0,25 0,-25-1,0 1,0 0,24 25,-24-26,0 26,0-25,0 24,25-24,-25 25,0-1,0 1,0-25,25 24,-25 1,0 0,0-26,25 1,-25 25,0-25,0 24,0-24,0 0,0 0,25 24,-25-24,0 0,0 0,25 24,-25-24,0 0,0 0,0 0,24-1,-24 1,0 0,0 0,0 0,25-1,-25 1,0 0,25 0,-25 0,0-1,0 1,25 0,-25 0,0 0,0-1,25 1,-25 0,0 0,0 0,24-25,-24 24,0 1,0 0,0 0,0 0,25-1,-25 1,0 0,0 0,0 0,0-1,25 1,-25 0,0 0,0 0,0 0,0-1,25 1,-25 0,0 0,0 0,25-1,-25 1,0 0,0 0,24 0,-24-1,0 1,0 0,25 0,-25 0,0-1,0 1,0 0,25 0,-25 0,0-1,25 1,-25 0,0 0,25 0,-25-1,0 1,0 0,0 0,24 0,-24-1,0 1,25-25,-25 25,0 0,0 0,25-1,-25 1,0 0,25 0,-25 0,0 0,25-25,-50 24,25 1,25-25,-25 25,0-50</inkml:trace>
  <inkml:trace contextRef="#ctx0" brushRef="#br0" timeOffset="144255.01">6970 9153,'0'0,"0"25,-24-25,-1 25,0-1,0-24,25 25,0 0,0 25,0-26,25 1,0 0,24 0,-24 0,0-25,0-25,0 25,24-25,-24 25,-25-25,25-24,0 24,-25 0,0-25,-25 26,25-1,-25 0,0 0,0 25,-24 0,24 0,-25 25,26 0,-1-25,0 25,25-1,-25 1,50 0,0 0,24-25,-24 0,25 0,-25 0,24 0,-24 0,25 0,-25 25,-1-25,1 0,0 24,-25 1,25 0,-25 0,0 0,0-1,0 1,0 0,0 0,0 0</inkml:trace>
  <inkml:trace contextRef="#ctx0" brushRef="#br0" timeOffset="144998">8310 9079,'0'0,"0"-25,-25 0,0 25,1 0,24 25,-25-25,0 25,0-1,25 1,-25 25,25-25,0-1,0 26,25-25,-25 0,25-1,0-24,0 0,-1 0,1-24,0 24,25-25,-26 25,-24-25,25 0,-25-24,0 24,-25 0,25 0,-24 0,-1 1,0 24,0-25,0 25,1 0,-1 25,0-1,25 1,25-25,-25 25,25-25,-25 25,24-25,1 0,0 25,0-25,0 0,-1 24,1-24,0 25,0 0,0 0,-25 0,24-25,-24 24,25 1,-25 0,0 0,0 0,0-1</inkml:trace>
  <inkml:trace contextRef="#ctx0" brushRef="#br0" timeOffset="145301.87">8955 8756,'0'0,"0"25,0 0,25 24,-25-24,0 0,0 0,24-1,-24 1,0 0,-24 0</inkml:trace>
  <inkml:trace contextRef="#ctx0" brushRef="#br0" timeOffset="148918.66">2456 10220,'0'0,"-25"-25,0 25,1 25,-1-1,0 1,0 0,25 0,-25 0,25-1,0 1,0 0,25 0,-25 0,25-25,0 24,24-24,-24 25,0-25,0 0,0 0,-1 0,1 0,-25-25,25 25,0 0,-25-24,25-1,-25 0,0 0,0 0,0 1,0-1,0 0,-25 25,25-25,-25 25,25-25,-25 25,0 0,25-24,-24 24,-1 0,0 0,25 24,-25-24,0 0,1 25,-1 0</inkml:trace>
  <inkml:trace contextRef="#ctx0" brushRef="#br0" timeOffset="157342.75">3944 10170,'-25'0,"25"25,25-25,0 25,0-1,0 1,0 0,-1 25,26-26,-25 1,0 0,-1-25,-24 25,25 0,-25-1</inkml:trace>
  <inkml:trace contextRef="#ctx0" brushRef="#br0" timeOffset="157646.59">4192 10145,'-24'0,"48"0,-48 25,-1 0,0 24,0-24,0 0,1 25,-1-26,0 1,0 0,0 0,0 0,1-1,-1 1,0 0</inkml:trace>
  <inkml:trace contextRef="#ctx0" brushRef="#br0" timeOffset="158214.06">4912 10096,'-25'0,"50"24,-25 1,24-25,26 25,-25 0,25 0,-26-1,1 1,25-25,-25 25,-1 0,1-25,-25 25,25-25</inkml:trace>
  <inkml:trace contextRef="#ctx0" brushRef="#br0" timeOffset="158511.46">5135 10071,'0'0,"-25"0,25 25,-25-1,25 1,-24 0,-1 0,0 24,-25-24,1 25,24-1,-25-24,25 25,-24-25,24-1</inkml:trace>
  <inkml:trace contextRef="#ctx0" brushRef="#br0" timeOffset="160551.84">7045 10120,'-25'0,"25"-24,-25 24,50 24,-25 1,25 0,-25 0,25 0,-25-1,24 1,-24 0,25 0,-25 0,0-50,0 0,0 0,0 0,25 1,-25-1,25 0,-25 0,0 0,25 25,0-24,-1 24,1 0,0 0,0 24,0-24,-1 25,-24 0,25 0,0-25,-25 25,25-1,-25-48,25-1,-1 0,-24 0,0 0,25 1,-25-1,25 25,-25 25,25-1,-25 1,25 0,-25 0,24 0,1-25,-25 24,25-48,0 24,0 0,-1-25,1 0,0 0,-25 0,25 1,-50-1,0 0,0 25,1 0,24 25,-25-25,25 49,0-24,0 0,25 0,-1 0,-24-1,25-24,25 0,-25 0,-1-24,1 24,25-25,-25 25,-25-25,24 0,-24 0,25 25,-25-24,0-1,25 50,-25-1,25 1,0 0,-25 0,24-25,-24-25,25 0,-25 0,25 1,0-1,-25 0,25 25,0 0,-25 25,24-25,-24 25,25-1,0 1,0-25,0-25,-25 1,0-1,24 0,1 0,0 25,0 25,0 0,-1 0,1-25,-25 24,25-24,25-24,-26 24,1-25</inkml:trace>
  <inkml:trace contextRef="#ctx0" brushRef="#br0" timeOffset="161543.46">8756 9971,'0'75,"0"-150,25 175,0-75,0-25,0 0,-1-25,1 0,0 25,-25-25,-25 25,0-25,1 25,-1-25,0 25,-25-24,26 24,-1 0,50 0,-1 0,1 0,0-25,0 25,24 0,-24 0,25 25,-25-25,24 24,-24-24,0 25,0-25,-1 25,1 0,0-25,-25 25,25 0,-50-50,50 25,-25-25,0 0,25 0,-1 0,-24 1,25 24,-25-25,25 25,0-25,0 25,0 0,-1 0,-24 25,25-25,0 25,0-1,0-24,-1 0,1-24,0 24,-25-25,25 25,-25-25,25 0,-25 0,-25 50,25 0,0 0,0 0,0-1,25 26,-25-25,0 25,24-26,-24 26,0-25,0 0,-24-1,-1 1,0-25,-25 25,1 0,-26-25,26 0,-1 0,0 0,26 0,-26 0</inkml:trace>
  <inkml:trace contextRef="#ctx0" brushRef="#br0" timeOffset="164022.04">2406 10939,'0'0,"-24"0,24 25,0-1,24 1,-24 0,0 25,25-26,-25 26,25 0,-25-25,0 24,25-24,-25 0,0 0,25-1,-25 1</inkml:trace>
  <inkml:trace contextRef="#ctx0" brushRef="#br0" timeOffset="165632.03">4068 11013,'0'-25,"-24"50,-1-25,25 25,0 0,0 0,0-1,25 1,-25 0,0 0,24 0,1 0,0-25,0 0,0 0,-25-25,24 25,-24-25,25 25,0-25,-25 0,0 0,0 1,0-1,0 0,0 0,-25 25,25-25,0 1,-25 24,25-25,-24 25,-1-25,0 50,0-25,0 0,1 0,-1 0,25 25,-25-25,25 24,25 1</inkml:trace>
  <inkml:trace contextRef="#ctx0" brushRef="#br0" timeOffset="166518.01">5061 11013,'-25'0,"0"0,0 0,0 25,0-25,25 25,0 0,25-25,-25 24,25 1,0 0,0-25,0 25,-1-25,1 0,25 0,-25-25,-1 25,1-25,0 25,0-25,0 1,-25-1,-25 0,25 0,-25 25,25-25,-25 25,25-24,-25 24,1-25,-1 25,0-25,0 25,0 0,1 0,24 25,-25-25,0 25,0-25,25 24,-25-24,0 25,25 0,-24 0,24 0</inkml:trace>
  <inkml:trace contextRef="#ctx0" brushRef="#br0" timeOffset="168125.36">2530 11807,'0'-25,"0"50,0 0,0 0,0 24,0-24,25 0,-25 24,25-24,-25 0,0 0,0 0,0-1,25-24,-25 25,-25-25</inkml:trace>
  <inkml:trace contextRef="#ctx0" brushRef="#br0" timeOffset="168958.67">4217 11708,'0'0,"-25"0,25 25,-24-1,24 1,-25 0,25 0,0 0,0-1,0 1,25 0,-25 0,24 0,-24-1,25-24,0 0,25 0,-26-24,26 24,-25-25,0 0,-1 25,-24-25,25 0,-50 1,25-1,-24 0,-1 25,0-25,0 0,0 1,1 24,-1 0,0-25,0 50,0-1,25 1</inkml:trace>
  <inkml:trace contextRef="#ctx0" brushRef="#br0" timeOffset="169480.03">5259 11683,'0'0,"0"-25,-25 50,25 0,0 0,0-1,0 1,0 25,0-25,25-1,-25 26,0-25,25 0,-25-1,25-24,-25 25,-25-25</inkml:trace>
  <inkml:trace contextRef="#ctx0" brushRef="#br0" timeOffset="170414.02">2580 12626,'0'0,"0"-25,25 50,-25-1,25 1,-25 25,24-25,-24 24,0-24,25 25,-25-26,0 1,0 0,0 0</inkml:trace>
  <inkml:trace contextRef="#ctx0" brushRef="#br0" timeOffset="171167.04">4292 12502,'0'0,"0"24,24 1,-24 0,25 25,-25-26,0 1,25 0,-25 25,0-26,0 1,25-25,-25 25,0-50,25 25,-25-25</inkml:trace>
  <inkml:trace contextRef="#ctx0" brushRef="#br0" timeOffset="171902.95">5234 12551,'0'25,"0"0,0 0,0-1,0 1,25-25,-25 25,25-25,-25 25,25-25,-1 0,1 0,0-25,0 25,0-25,-1 25,1 0,0-25,0 1,0-1,-50 25,25-25,-25 0,25 0,-25 1,0-1,1 25,-1-25,0 25,0 0,0 0,1 0,-1 0,0 25,0-25,25 25,-25-25,1 24,-1-24</inkml:trace>
  <inkml:trace contextRef="#ctx0" brushRef="#br0" timeOffset="172814.01">2605 13345,'25'0,"-1"25,-24 0,25-1,-25 1,0 0,25 0,-25 0,25-1,-25 1,0 0,25 0,-25 0</inkml:trace>
  <inkml:trace contextRef="#ctx0" brushRef="#br0" timeOffset="173471.22">4416 13221,'0'0,"0"25,24-25,-24 25,0 24,25-24,-25 0,0 0,25-1,-25 1,0 0,25 0,-25 0</inkml:trace>
  <inkml:trace contextRef="#ctx0" brushRef="#br0" timeOffset="174029.93">5309 13246,'0'-25,"0"50,0 0,0-1,0 1,24 0,-24 0,0 24,0-24,25 0,-25 0,25 0</inkml:trace>
  <inkml:trace contextRef="#ctx0" brushRef="#br0" timeOffset="189998.39">17264 794,'0'0,"25"0,0 25,0-1,0 1,-1 0,-24 0,25 0,0-1,-25 1,25-25,-25 25</inkml:trace>
  <inkml:trace contextRef="#ctx0" brushRef="#br0" timeOffset="190288.01">17562 769,'-25'0,"0"0,25 25,-24 0,-1-25,25 24,-25 1,0 0,0 0,1 0,-1-1,0 1,0 0,0 0</inkml:trace>
  <inkml:trace contextRef="#ctx0" brushRef="#br0" timeOffset="190500.83">17140 918,'397'-25</inkml:trace>
  <inkml:trace contextRef="#ctx0" brushRef="#br0" timeOffset="191487.72">18405 744,'0'-25,"0"50,25-25,-25 25,25 0,0 0,-25-1,25 1,-1-25,-24 25,25-25,-25 25,25-25</inkml:trace>
  <inkml:trace contextRef="#ctx0" brushRef="#br0" timeOffset="191758.98">18579 769,'0'0,"-25"0,0 25,1 0,-1-1,0 1,0 0,0-25,1 25,-1 0,0-25,25 24</inkml:trace>
  <inkml:trace contextRef="#ctx0" brushRef="#br0" timeOffset="192022.97">18356 819,'0'0,"49"0,-24 0,25-25,-1 25,1 0,0 0,-1 0,1 0,-25-25</inkml:trace>
  <inkml:trace contextRef="#ctx0" brushRef="#br0" timeOffset="200118.42">7194 10790,'0'25,"25"-25,-25 25,0-1,24 1,1 0,-25 0,25-25,-25 25,25-25,-25-25,0 0,25 0,-1 0,-24 1,25 24,-25-25,25 25,0 0,0 0,-1 0,1 25,0-1,-25 1,25-25,-25 25,25-25,-25-25,24 0,-24 1,25-1,0 0,0 0,0 25,-25 25,24-25,-24 25,25-25,0 25,0-25,0 0,-1 0,1-25,0 25,0 0,0-25,-1 0,-24 0,25 25,-50-24,25-1,-24 25,24-25,0 50,-25-25,0 0,25 25,-25-1,25 1,0 25,25-25,-25-1,25 1,0-25,-1 0,1 0,0 0,25-25,-26 25,1-24,-25-1,25 0,-25 0,0 0,25 50,-25 0,25-25,-25 25,25 0,-1-25,-24-25,25 0,-25 0,0 0,25 25,-25-24,25 24,0 24,-1-24,1 25,-25 0,25-25,-25 25,25-25,-25 25,25-50,-1 25,1-25,0 0,0 0,0 1,-25-1,24 25,-24-25,25 25,-25 25,25 0,-25-1,0 1,25-25,-25 25,25 0,-1-25,1 25,0-25,0-25,0 25,-1 0,1-25,0 0,0 0,-25 1,25-1,-50 25,25 25,0-1,25 1,-25 0,24-25,1 25,0-25,0-25,0 25,-25-25,24 25,1-25,-50 25,25-24,-24-1,-1 25,0 0,-25-25,1 50,24-25,0 0,0 0,25 25,25-25,0-25,25 25,-26 0,26 0,0-25,-1 25,1-25,-25 25,24 0,-24-25,0 50,25-25,-26 0,1 25,0 0,-25 0,25-1,-25 1,25-25,-25 25,0-50,0 0,0 1,24 24,-24-25,25 0,-25 0,25 0,0 1,-25 48,25-24,-25 25,0 0,24 0,1-25,0 0,0 0,0-25,-1 0,1 25,-25-25,0 1,0 48,-25-24,25 25,0 0,0 0,25 24,-25-24,25 25,-25-25,0-1,25 1,-25 0,-25 0,0 0,0-1,-24-24,-1 25,1-25,-1 25,0-25,1-25</inkml:trace>
  <inkml:trace contextRef="#ctx0" brushRef="#br0" timeOffset="205575.43">10394 10567,'0'-25,"-25"50,25 0,0-1,0 1,0 0,0 0,0 0,0-1,25 1,-25 0,0 0,24-25,-24 25,25-25,0 0,0-25</inkml:trace>
  <inkml:trace contextRef="#ctx0" brushRef="#br0" timeOffset="206280">10567 10716,'0'0,"25"0,0-25,0 0,24 0,-24 0,0 1,0-1,-1 25,-24-25,25 25,-50 0,1 0,24 25,-25-25,25 25,25-1,-1 1,1-25,-25 25,25-25,0 25,0-25,-50 25,0-1,0-24,0 25,-24-25,24 25,75-50,-26 25</inkml:trace>
  <inkml:trace contextRef="#ctx0" brushRef="#br0" timeOffset="207455.98">11237 10641,'-174'75,"348"-150,-348 174,199-99,0 0,0 0,-1-24,1 24,0 0,0-25,0 0,-1 0,1 0,0 25,0 25,0-25,-25 25,25-25,-1 0,-24-25,25 25,0-25,0 25,0-24,-1 24,1-25,0 25,0-25,0 50,-1-25,1 25,0-1,-25 1,0 0,25-25,-25 25,0-50,0 0,25 0,-25 1,24 24,-24-25,25 25,0 0,0 0,-25 25,25-25,-25 24,24 1,1 0,-25-50,25 25,-25-25,25 1,-25-1,25 0,-1 25,-24-25,25 25,-25 25,25-25,-25 25,0 0,25-1,0 1,-1 0,-24-50,25 25,0 0,0-25,0 1,-1 24,-24-25,25 0,-25 0,0 0,-25 1,25-1,-24 25,-1 25,25-1,-25 1,25 0,25 0,-25 0,25-1,-25 1,24 0,1 0,25-50,-25 25,24 0,-24-25</inkml:trace>
  <inkml:trace contextRef="#ctx0" brushRef="#br0" timeOffset="207959.15">12601 10592,'25'-25,"-25"0,25 25,-25-25,25 0,-25 1,24 24,-24-25,0 0,0 50,25-25,-25 25,25-1,0-24,-25 25,25-25,-25 25,24-25,1 25,0 0,0-25,-25 24,-25-24,0 0,0 25,1-25,-1 0,0-25</inkml:trace>
  <inkml:trace contextRef="#ctx0" brushRef="#br0" timeOffset="208199.99">12924 10319,'24'0,"-48"0,73 25,-49-1,25 1,-25 25,25-25,-25-1,25 1,-1 0,-24 0,25-25,-25 25</inkml:trace>
  <inkml:trace contextRef="#ctx0" brushRef="#br0" timeOffset="208734.42">13023 10517,'149'-74,"-298"148,322-148,-123 74,0-25,-26 25,1-25,0 25,0 0,0 0,-50-25,0 25,0 25,0-25,25 25,-24-25,24 25,0 0,0-1,24 1,1 0,-25-50,25 25,0 0,0-25,-1 25,1-24,-25-1,0 0,-25 25,25-25,25 50,-25 0,0 0,25-1,0 1,0-25,0 0,-1-25,1 25</inkml:trace>
  <inkml:trace contextRef="#ctx0" brushRef="#br0" timeOffset="209183">13742 10195,'50'124,"-100"-248,100 273,-25-125,-25 1,24 0,1 0,0 0,25-1,-26-24,1 0,0-24,0 24,0-25,-1 25,-24-25,25 25,-50-25,1 25,24-25,-25 25,0 0,0 25,25 0,0 0,0 0,25-1,0-24,0 0,-1 0,26 0,-25-24</inkml:trace>
  <inkml:trace contextRef="#ctx0" brushRef="#br0" timeOffset="209383.93">13693 10319,'49'-25,"-98"50,123-50,-24 0,-1 25,1-25,-1 25,1-24</inkml:trace>
  <inkml:trace contextRef="#ctx0" brushRef="#br0" timeOffset="209616.02">14288 10096,'49'24,"-98"-48,123 73,-24-24,-25 0,-1 0,1-1,0 26,0-25,-25 24,-25 1,0-25,-24 24</inkml:trace>
  <inkml:trace contextRef="#ctx0" brushRef="#br0" timeOffset="-213360.69">7293 11534,'-25'0,"0"25,25 0,-24 0,48 24,-24-24,0 0,25 0,-25-1,25 1,0 0,24 0,-24-25,0 0,25 0,-26 0,1 0,0-25,-25 0,25 25,-25-25,25 1,-25-1,0 0,-25 0,25 0,0 1,-25-1,25 0,-25 0,0 0,1 25,-1-24,0 24,0 24,0-24,1 0,-1 25,0 0,0 0,0 0,1-25,-1 24</inkml:trace>
  <inkml:trace contextRef="#ctx0" brushRef="#br0" timeOffset="-211307.2">8285 11410,'-25'0,"25"25,0 0,0 0,25-25,-25 24,0 26,25-25,-25 24,0-24,25 25,-25-25,0 24,0-24,0 0,0 0,25-1,-25 1</inkml:trace>
  <inkml:trace contextRef="#ctx0" brushRef="#br0" timeOffset="-206168.68">7442 12353,'0'25,"0"-1,25 1,-25 0,24 25,-24-26,25 1,-25 25,25-25,-25-1,0 1,0 0,0 0,0-50</inkml:trace>
  <inkml:trace contextRef="#ctx0" brushRef="#br0" timeOffset="-205448.23">8136 12378,'-25'0,"50"24,-25 1,0 0,25 0,-25 0,25-1,0-24,0 0,-1 25,1-25,0-25,25 25,-26 0,1-24,0 24,0 0,0-25,-25 0,24 25,-24-25,0 0,0 1,-24-1,-1 0,0 0,0 25,25-25,-25 25,1 0,-1 0,0 0,0 0,0 0,1 25,-1-25,0 25,0 0,0-25,25 25,0-1</inkml:trace>
  <inkml:trace contextRef="#ctx0" brushRef="#br0" timeOffset="-203897.23">6698 12353,'0'0,"0"25,0-1,0 1,0 0,0 0,0 0,24-1,-24 26,25-25,-25 0,25 24,-25-24,25 25,-25-1,25 1,-25-1,24-24,-24 25,0-1,25-24,-25 25,0-25,0-1,0 26,25-25,-25 0,0 24,0-24,0 0,0 0,0 0,0-1,0 1,0 0,0 0,0 0,0-1,0 1,0 0,0 0,0 0,0-1,0 1,0 0,0 0,0 0,-25-50</inkml:trace>
  <inkml:trace contextRef="#ctx0" brushRef="#br0" timeOffset="-201970.8">7541 13345,'0'25,"25"0,-25-1,0 1,25-25,-25 25,0 0,0 0,24-25,-24 24,0 1,0 0</inkml:trace>
  <inkml:trace contextRef="#ctx0" brushRef="#br0" timeOffset="-201773.1">7467 13097</inkml:trace>
  <inkml:trace contextRef="#ctx0" brushRef="#br0" timeOffset="-201217.7">7739 13345,'0'25,"0"0,-173-224,346 348,-173-75,0-49,0 0,25-25,-25 25,0 0,0-1,25 1,-25 0,0 0,0 0,0-50,-25 25,25-25,-25 25,25-25,0 0,0 1,0-1,0 0,25 25,-25-25,25 25,0 25,0-25,-1 0,-24 25,25-25,0 25,0-25,-25 24</inkml:trace>
  <inkml:trace contextRef="#ctx0" brushRef="#br0" timeOffset="-200442.78">7963 13444,'-25'0,"50"0,-25 25,24-25,1 25,-25 0,25-25,-25 24,25 1,0-25,-1 25,-24-50,-24 25,24-25,0 1,24-1,-24 0,25 0,-25 0,25 1,0 24,0-25,0 25,-1 25</inkml:trace>
  <inkml:trace contextRef="#ctx0" brushRef="#br0" timeOffset="-199697.73">8484 13444,'0'-49,"0"98,-25-98,0 49,0 0,0 24,1-24,-1 25,25 0,-25-25,25 25,-25 0,25-1,0 1,25-25,-25 25,25-50,0 25,-1-25,1 1,0-1,0 25,0-25,-25 0,24 0,-24 1,0-1,0 50,0-1,25 1,-25 0,25-25,-25 25,25-25,0 0,-1 0,1 0,0-25,0 25,-25-25,25 0,-25 1,0-26,0 25,-25 0,25-24,-25-1,25 25,-25 0,25 1,-25-1,50 50,-25-1,25 1,-25 25,25-25,-25 24,25 1,-25-25,24 24,-24-24,25 0,0 0,25 0,-26-50</inkml:trace>
  <inkml:trace contextRef="#ctx0" brushRef="#br0" timeOffset="-199489.6">8980 13370,'24'198,"-48"-396,48 421,-24-248,25 25</inkml:trace>
  <inkml:trace contextRef="#ctx0" brushRef="#br0" timeOffset="-199306.06">8980 13171,'-25'0</inkml:trace>
  <inkml:trace contextRef="#ctx0" brushRef="#br0" timeOffset="-198792.7">9451 13345,'-273'99,"397"-223,25 149,-422 99,273-99,0 0,25-25,0 24,-1-24,1-24,0 24,0-25,0 0,0 25,-1-25,1-24,-25 24,25 0,-50-25,25 1,-25 24,1-25,-1 1,25 24,-25 0,0 0,25 50,25 0,-25 0,25 24,0 1,-25 0,24-1,1 1,-25-1,25 1,-25-25,0 24,0-24,-25-25</inkml:trace>
  <inkml:trace contextRef="#ctx0" brushRef="#br0" timeOffset="-198248.87">8955 13221,'0'0,"0"-25,25 25,-1 25,-48-25,24 25,-25-25,0 25,0-25,0 0,25-25,25 25,-25-25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9:51:09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 14064,'25'0,"0"0,-1 0,1-25,0 25,0 0,24 0,-24 0,25-24,-1 24,1 0,0 0,-1-25,1 25,-1 0,26 0,-26 0,1-25,0 25,-1 0,1 0,0 0,-1-25,1 25,-1 0,1 0,0-25,-1 25,1 0,-1 0,1-24,0 24,-1 0,1 0,-1-25,1 25,-25 0,24 0,1 0,0-25,-1 25,-24 0,25 0,-1 0,-24 0,25 0,-25 0,24 0,-24 0,0 0,24 0,-24 0,0 0,25-25,-26 25,1 0,0 0,0 0,0 0,-1 0,1 0,0 0,0 0,0 0,-1 0,1 0,0 0,0 0,0 0,-1 0,1 0,0 0,0 0,0 0,-1-25,1 50,-25-50,25 25,0 0,0 0,-1 0,1 0,0 0,0 0,-25 25,25-25,0 0,-1 0,1 0,0 0,0 0,0 0,-1 0,1 0,-25-25,25 25,0 25,0-25,-1-25,1 50,0-25,0 0,0 0,24 0,-24 0,0 0,24 0,-24 0,0 0,25 0,-26 0,1 25,0-25,0 0,24 0,-24 0,0 0,25 0,-26 0,26 0,-25 0,25 0,-26 0,1 0,25 0,-25 0,-1 0,26 0,-25 0,0 0,-1 0,1 0,25 0,-25 0,-1 0,1 0,25 0,-25-25,-1 25,26 0,-25 0,24 0,-24 0,0 0,0 0,24 0,-24 0,0 0,0 0,24 0,-24 0,0 0,0 0,0 0,-1 25,1-25,0 0,0 0,0 0,0 0,-1 0,1 0,0 0,0 0,0 0,24 0,-24 0,0-25,0 25,24 0,-24 0,25 0,-26 0,26 0,-25 0,24 0,-24 0,25 0,-1 0,-24 0,25 0,-1 0,1 0,-25 0,49 0,-24 0,0-25,-1 25,1 0,-1 0,1 0,0 0,-1 0,-24 0,25 0,-26 0,26 0,-25 0,0 0,-1 0,26 0,-25 0,0 0,-1 0,26-24,-25 24,0 0,24 0,-24 0,25 0,-26 0,26 0,0 0,-25-25,24 25,1 0,-1 0,-24 0,25 0,-1 0,-24 0,25 0,-25-25,24 25,-24 0,25 0,-1 0,-24 0,25 0,-1 0,1-25,-1 25,1 0,-25 0,24 0,1 0,-25 0,24-25,-24 25,25 0,-25 0,24 0,1 0,-25 0,24 0,1 0,0 0,-1-24,1 24,-25 0,24 0,1 0,-1 0,1 0,0-25,-26 25,26 0,0 0,-1 0,1 0,-1 0,-24 0,25-25,-25 25,24 0,1 0,-25 0,24 0,-24 0,25 0,-25 0,24-25,-24 25,25 0,-1 0,1 0,-1-25,26 25,-26 0,1 0,24-24,-24 24,24 0,-24 0,0-25,24 25,-24 0,24 0,-24-25,24 25,-24 0,24-25,-24 25,-1 0,1 0,0-25,-1 25,-24 0,25 0,-26 0,1 0,25 0,-25-24,-1 24,1 0,0 0,0 0,0 0,-1 0,1 0,25 0,-25-25,0 25,24 0,-24 0,0 0,24 0,-24 0,0 0,0 0,24-25,-24 25,0 0,0 0,24 0,-24 0,25 0,-25 0,24 0,-24 0,25-25,-26 25,1 0,25 0,-25 0,-1 0,1-25,0 25</inkml:trace>
  <inkml:trace contextRef="#ctx0" brushRef="#br0" timeOffset="1873.97">2208 14734,'-25'-25,"0"25,25-25,-24 25,24-24,-25 48,0-24,25 25,-25 0,25 0,-25 0,25-1,0 1,0 0,25 0,-25 0,0-1,25-24,0 25,24-50,-24 25,25 0,-25-24,24-1,1 0,-25 0,-1-24,1 24,-25-25,25 1,-25-1,-25 0,25 1,-25 24,25 0,-24 0,24 1,0 48,24 1,-24 0,25 25,-25-26,25 26,0 0,-25-1,25-24,-1 25,-24-26,25 1,0 0,-25 0,25 0,0-25</inkml:trace>
  <inkml:trace contextRef="#ctx0" brushRef="#br0" timeOffset="2111.91">2704 14560,'0'0,"-25"-24,25-1,25 50,-25-1,25 26,-25-25,25 24,-25 1,0 0,24-26,-24 26,0-25,0 0,25-25</inkml:trace>
  <inkml:trace contextRef="#ctx0" brushRef="#br0" timeOffset="2442">2878 14610,'0'0,"0"-25,0 0,24 50,-24 0,-24 0,24 0,-25-1,25 1,-25 0,0 0,0 0,1-25,24 24,-25-24,0-24,50 24,0 0,-1 0,26 0,-25 24,0 1,-1-25,1 25,0 0,0 0,0-25</inkml:trace>
  <inkml:trace contextRef="#ctx0" brushRef="#br0" timeOffset="4168.99">4168 14511,'0'0,"0"-25,0 0,24 0,-48 1,24-1,-25 0,25 50,-25-25,0 25,0-1,1 26,-1-25,0 0,25 24,0-24,0 0,0 24,25-24,0 0,-1 0,26-25,-25 25,0-25,-1 24,1-24,-25 25,0 0,-25-25,25 25,-49-25,24 25,0-25,0 0,1 0,-1 0,25-25,0 0</inkml:trace>
  <inkml:trace contextRef="#ctx0" brushRef="#br0" timeOffset="5489.96">5358 14560,'-25'0,"25"25,0 0,0 0,0 0,25-1,-25 26,0-25,0 24,0-24,0 0,0 0,0 0,0-1,0-48,0-1,0 0,0 0,-25 0,25-24,0-1,0 1,0-1,0 25,25-24,-25 24,25-25,0 25,0 25,24-24,-24 24,0 0,0 24,-25 1,24 0,-48 0,24 0,0-1,-25 1,0 0,0 0,0-25,1 25,-1-25,25 24,25-24,-1 25,1-25,0 25,25-25,-26 0,1 25,25-25,-25 25,-1-25</inkml:trace>
  <inkml:trace contextRef="#ctx0" brushRef="#br0" timeOffset="6993.27">6474 14263,'25'24,"-25"1,0 0,25 0,-25 25,25-1,0 1,-25-1,24 1,-24 24,0-24,0 0,0-1,25 1,-25-1,0 1,25 0,-25-1,0 1,25-1,-25-24,0 25,25-1,-25 1,0 0,0-25,0 24,24 1,-24-1,0-24,25 25,-25-25,0 24,0-24,25 25,-25-26,0 26,25 0,-25-26,25 26,-25 0,0-1,24 1,-24-25,0 24,25 1,-25-25,0 24,25-24,-25 25,25-25,-25 24,25-24,-25 25,0-26,24 26,-24-25,0 0,25 24,-25-24,0 0,25 0,-25 24,0-24,0 0,0 0,25-1,-25 1,0 0,0 0,0 0,0-1,25 1,-25 0,0 0,0 0,24-1,-24 1,0 0,0 0,25 0,-25-1,0 1,0 0,25 0,-25 0,0-1,0 26,25-25,-25 0,0 0,0-1,0 26,25-25,-25 0,0-1,0 1,0 25,0-25,25-1,-25 1,0 25,0-25,0-1,0 1,0 0,0 0,0 0,0-1,0 1,0-50</inkml:trace>
  <inkml:trace contextRef="#ctx0" brushRef="#br0" timeOffset="7991.79">7442 14287,'-25'0,"0"0,0 0,1 25,-1 0,25 0,-25 25,0-1,25 1,-25-25,25 24,25 1,0-25,-25 24,0-24,25-25,0 25,-1-50,1 25,0-25,25 0,-26 1,1-26,-25 25,25-24,-25-1,0 0,0 1,-25-1,0 25,1 0,-1 1,0 24,0 0,0 24,1-24,-1 25,25 0,0 0,0 0,25 0,-1-1,-24 1,25-25,0 25,0 0,24 0,-24-1,0 1,0 0,0 0,-1 0,1-1,-25 1,25 0,-50 0,25 0</inkml:trace>
  <inkml:trace contextRef="#ctx0" brushRef="#br0" timeOffset="8416.01">7764 14560,'0'0,"0"-24,0-1,25 50,0 24,-25-24,0 0,0 0,0-1,0 1,25-25,-25 25,0-50,0 0,0 1,0-1,24-25,-24 25,0 1,25-1,-25 0,25 25,-25-25,25 50,0 0,-1 0,1-1,-25 1,0 0,25 0,-25 0,0-1,25-24</inkml:trace>
  <inkml:trace contextRef="#ctx0" brushRef="#br0" timeOffset="8639.94">8136 14436,'0'0,"0"-24,25 48,-25 1,0 0,25 25,-25-26,0 26,0 0,0-1,25-24,-25 25,0-26,0 1</inkml:trace>
  <inkml:trace contextRef="#ctx0" brushRef="#br0" timeOffset="8818.02">8037 14585,'0'0,"25"-25,0 25,24 0,-24 0,0-24,25 24,-26 0,1-25</inkml:trace>
  <inkml:trace contextRef="#ctx0" brushRef="#br0" timeOffset="9009.56">8484 14362,'0'25,"0"0,0 24,0 1,0-1,24 1,-24 0,25-1</inkml:trace>
  <inkml:trace contextRef="#ctx0" brushRef="#br0" timeOffset="10791.89">2704 15478,'0'0,"0"25,-25-25,25 25,-25 0,1-25,24 24,0 1,0 0,0 0,24 0,-24-1,25 1,0-25,0 25,0-25,-1 0,26 0,-25-25,0 25,-1 0,1-25,0 25,0 0,-25-24,25 24,-25-25,25 0,-50 0,25 0,-25 1,0-1,0 0,0 25,1 0,24-25,-25 25,0 0,0 0,0 0,1 0,-1 25,0-25,25 25,-25-25,25 25,-25-25,25 24</inkml:trace>
  <inkml:trace contextRef="#ctx0" brushRef="#br0" timeOffset="11440.42">4093 15478,'-25'25,"50"-25,-25 25,25-25,-25 25,25-1,0 1,-1-25,26 25,-25 0,0 0,-1-25,1 24,0-24</inkml:trace>
  <inkml:trace contextRef="#ctx0" brushRef="#br0" timeOffset="11687.96">4316 15503,'0'0,"-24"0,24 25,-25-25,0 25,25-1,-25 1,0 0,1 0,-1 0,0-1,0 1,0 0,25 0</inkml:trace>
  <inkml:trace contextRef="#ctx0" brushRef="#br0" timeOffset="12224.55">5433 15404,'0'-25,"24"50,1-25,25 25,-25-25,-1 24,1-24,25 25,-25-25,-1 25,26-25,-25 25,0-25,-25 25,24-25</inkml:trace>
  <inkml:trace contextRef="#ctx0" brushRef="#br0" timeOffset="12489.97">5755 15354,'0'0,"-25"0,25 25,-25 0,1 0,-1-1,0 1,0 0,0 0,1 0,-1-1,0 1,0 0,25 0,-25-25,25 25</inkml:trace>
  <inkml:trace contextRef="#ctx0" brushRef="#br0" timeOffset="15305.91">7789 15180,'0'0,"-25"-24,0 24,1 0,24 24,-25-24,25 25,-25 0,25 0,0 0,0-1,0 26,0-25,25 25,0-26,-25 1,24 0,1-25,0 0,0 0,-25-25,25 25,-1-25,1 1,0-26,-25 25,0 0,0-24,0 24,-25 0,25 0,-25 0,1 1,24-1,-25 25,0 0,0 0,0 25,1-25,24 24,-25 1,0 0,25 0,0 0,25-25,-25 24,25 1,-1-25,1 25,25-25,-1 0,-24 25,25-25,-25 0,-1 25,1-25,0 25,0-25,-25 24,25 1,-50 0,25 0,0 0,0-1,0-48</inkml:trace>
  <inkml:trace contextRef="#ctx0" brushRef="#br0" timeOffset="15721.56">8111 15429,'0'0,"25"0,-25 24,0 1,25 0,-25 0,0 0,0-50,0 0,0 0,25 25,-25-25,0 1,25 24,-25-25,0 0,25 25,-1 0,1 0,-25 25,25-25,0 25,0-1,-25 1,-25 0,25 0,0 0,0-1</inkml:trace>
  <inkml:trace contextRef="#ctx0" brushRef="#br0" timeOffset="17233.97">2853 16297,'0'-25,"-25"25,50 25,-25-1,25 1,-25 25,0 0,24-1,-24 1,25-25,-25 24,0-24,0 0,25 0,-25-1,0 1,0 0,-25-25,25 25,-25-50</inkml:trace>
  <inkml:trace contextRef="#ctx0" brushRef="#br0" timeOffset="18106.41">4366 16396,'0'0,"-25"0,0 25,1 0,24-1,-25-24,25 25,0 25,25-25,-25-1,24 1,-24 0,0 0,25 0,0-25,0 0,24 0,-24 0,0-25,0 0,0 25,-1-25,-24 0,25-24,-25 24,0-25,0 26,-25-26,25 25,-24 0,-1 25,-25 0,25 0,1 25,-26 0,25 0,25 0</inkml:trace>
  <inkml:trace contextRef="#ctx0" brushRef="#br0" timeOffset="18634.02">5730 16222,'0'0,"0"-25,-25 25,25 25,-24-25,-1 25,25 0,-25 24,25-24,0 0,0 25,0-25,25-1,-25 1,25 0,-1-25,1 0,0 0,25 0,-26-25,1 25,0-25,0 1,0-1,-25-25,24 25,-48-24,24 24,-25 0,0-25,0 26,-24 24,24-25,0 50,0-25,0 24,1 1</inkml:trace>
  <inkml:trace contextRef="#ctx0" brushRef="#br0" timeOffset="19416.5">2977 17090,'0'0,"25"25,-25 0,0 0,25 0,-25-1,24 1,-24 0,25 0,-25 0,0-1,0 1,0 0,0 0</inkml:trace>
  <inkml:trace contextRef="#ctx0" brushRef="#br0" timeOffset="20193.3">4589 17090,'0'0,"-25"-24,1 48,-1 1,25 0,-25 0,25 0,25-1,-25 1,25 0,-1 0,1-25,25 25,-25-25,-1-25,26 25,-25 0,24-25,-24 25,0-25,-25 0,25 1,0-1,-50 0,25 0,-25 0,25 1,-25-1,0 25,-24 0,24 0,0 0,0 25,-24-25,24 0,0 24,0-24,1 25</inkml:trace>
  <inkml:trace contextRef="#ctx0" brushRef="#br0" timeOffset="20602">5755 16892,'0'-25,"-25"50,50 0,-25 0,0-1,0 1,0 0,25 0,-25 24,0-24,25 0,-25 0,0 0</inkml:trace>
  <inkml:trace contextRef="#ctx0" brushRef="#br0" timeOffset="21576.99">2977 17711,'0'-25,"0"50,0-1,0 1,25 0,-25 0,25 0,-25-1,24 1,-24 0,0 0,0 0,0-1,0 1,0 0</inkml:trace>
  <inkml:trace contextRef="#ctx0" brushRef="#br0" timeOffset="22304.87">4763 17636,'0'0,"-25"0,25-25,25 25,-25 25,25-25,-1 25,-24 25,25-26,0 1,-25 25,25-25,-25-1,25 1,-25 0,24-25,-24 25</inkml:trace>
  <inkml:trace contextRef="#ctx0" brushRef="#br0" timeOffset="22912.95">5929 17537,'0'0,"-25"25,0-25,25 25,0-1,0 1,0 0,0 0,25 0,-25-1,25-24,-25 25,24-25,1 25,0-25,0-25,24 25,-24-25,0 25,0-24,0 24,0-25,-1 0,-24 0,25 0,-50 1,25-1,-24-25,-1 25,0 25,0-25,0 25,-24-24,-1 24,25 24,-24-24,24 0,-25 25,25 0,1-25</inkml:trace>
  <inkml:trace contextRef="#ctx0" brushRef="#br0" timeOffset="29672.25">3349 18058,'0'0,"-50"0,26 0,-1 0,0 0,0 0</inkml:trace>
  <inkml:trace contextRef="#ctx0" brushRef="#br0" timeOffset="31144">3448 18231,'0'25,"0"0,0 0,-25 0,25-1,0 26,0-25,25 0,-25-1,0 26,0-25,0 0,0 0,-25-25,25 24,25-24</inkml:trace>
  <inkml:trace contextRef="#ctx0" brushRef="#br0" timeOffset="32024.91">4986 18157,'-25'0,"25"-25,0 50,0 0,25 24,-25-24,25 0,-25 25,25-26,-25 1,25 0,-25 25,0-26,24 1,-24 0,25-25</inkml:trace>
  <inkml:trace contextRef="#ctx0" brushRef="#br0" timeOffset="32775.97">6251 18207,'-25'0,"25"24,0 1,25 0,-25 25,0-26,0 1,0 25,0-25,0-1,0 1,25 0,-25 0,0 0</inkml:trace>
  <inkml:trace contextRef="#ctx0" brushRef="#br0" timeOffset="35657.88">7839 15925,'0'-25,"0"0,-25 25,0 0,0 0,25 25,-25 24,25-24,-24 25,24-1,-25 1,50 0,-25-1,24-24,-24 25,25-50,-25 24,50-24,-25-24,-1 24,1-25,0-25,-25 25,25-24,-25-1,25 25,-50-24,25 24,-25 0,25 0,-25 1,0 24,-24 24,24-24,0 25,0 0,1 0,-1 0,50-1,-1 1,26-25,-25 0,0 0,24 0,-24 25,0-25,0 25,-1 0,-24 24,25-24,-25 0,0 0,0-1,0 1,0 0,25 0,0-25,0-25</inkml:trace>
  <inkml:trace contextRef="#ctx0" brushRef="#br0" timeOffset="36033.92">8211 16222,'0'0,"0"-25,0 1,0 48,0 1,25-25,-25 25,0 0,0 0,0-1,0 1,24 0,-24-50,0 0,0 1,0-1,0 0,25 0,-25 0,25 1,-25-1,25 25,0 0,-1 25,-24-1,25 1,-25 0,25 0,-25 24,0-24,25 0,-25 0,0 0</inkml:trace>
  <inkml:trace contextRef="#ctx0" brushRef="#br0" timeOffset="39609.11">8062 16768,'-25'0,"25"25,-25-25,25 25,0-1,0 1,0 0,0 0,0 0,25-1,0 1,0 0,-1-25,-24 25,25-50,0 25,0 0,0 0,-25-25,25 25,-1-25,-24 1,25 24,-25-25,0 0,-25 25,25-25,0 0,-24 25,24-24,-25-1,0 25,0-25,0 25,0 0,1 0,-1 0,0 25,0-25,0 25,25-1,0 1</inkml:trace>
  <inkml:trace contextRef="#ctx0" brushRef="#br0" timeOffset="42776">8136 17438,'-25'0,"50"24,-25 1,25 0,-25 0,25 0,-25 24,0-24,25 25,-25-25,0 24,0-24,25 0,-25 0,0-1,0 1,0 0</inkml:trace>
  <inkml:trace contextRef="#ctx0" brushRef="#br0" timeOffset="44642.01">8012 18256,'-25'-25,"50"50,0 0,-25 0,0 0,25-1,-25 1,0 0,0 0,0 0,0-1,0-48</inkml:trace>
  <inkml:trace contextRef="#ctx0" brushRef="#br0" timeOffset="44791.97">7987 18083,'0'0,"-24"0,24-25,0 50</inkml:trace>
  <inkml:trace contextRef="#ctx0" brushRef="#br0" timeOffset="45271.92">8186 18231,'0'25,"25"-25,-25 25,25 0,-25 0,24-25,-24 24,0 1,0 0,0 0,0-50,25 25,-25-25,0 0,0 1,0-1,25 0,-25 0,25 0,0 1,-1 48,1 1,0-25,0 25,-25 0,25-25,-25 25,24-1,-24 1,25-25,-25 25</inkml:trace>
  <inkml:trace contextRef="#ctx0" brushRef="#br0" timeOffset="45618.04">8583 18231,'0'0,"0"-24,25 24,-25 24,24-24,1 25,0 0,-25 0,25 0,0-1,-1 1,1-25,0 0,-25-25,0 1,0-26,0 25,0 0,0 1,25-1,-25 0,25 25,-1 0,1 0</inkml:trace>
  <inkml:trace contextRef="#ctx0" brushRef="#br0" timeOffset="46519.91">9228 18157,'0'-25,"-25"25,0-25,0 50,0-25,1 0,24 25,-25-25,0 25,25 0,-25-1,25 1,0 0,25 0,0 0,0-50,-1 0,1 25,0-25,-25 0,25 1,-25-1,0 0,0 0,0 50,25 0,-25 0,24-1,1-24,0 0,0 25,0-50,0 25,-1 0,1 0,0-24,-25-1,25 0,-25 0,0-24,0 24,-25-25,25 1,-25 24,0-25,1 25,24 1,-25-1,25 50,0-1,0 1,25 25,-25-25,24 24,-24 1,0-25,25 24,-25-24,25 0,0 0,-25-1,25-24,-1 25,1-50,0 25,0 0,0-24,-1-1,-24 0,25 25,-25-25,0 0,0 1,0 48,0 1,0 0,0 0,25 0,-25-1,25-24,0 0</inkml:trace>
  <inkml:trace contextRef="#ctx0" brushRef="#br0" timeOffset="46649.99">9749 17835,'0'0,"-25"0,25 24</inkml:trace>
  <inkml:trace contextRef="#ctx0" brushRef="#br0" timeOffset="47162.24">10046 18008,'-25'0,"25"-25,-24 25,-1 0,0 0,0 0,0 0,1 25,-1 0,0 0,25 0,0-1,0 1,0 0,25 0,-25 0,25-50,-1 25,1-25,0 0,0 0,-25 1,25-26,-25 25,0-24,0-1,0 0,-25 1,0-1,25 1,-25 24,0 50,50-1,0 26,-25 24,25-24,-25 24,25-24,-25 24,24-24,-24 0,0-1,0-24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2-10-02T09:53:1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9277,'-25'-25,"25"0,25 25,-25-24,0-1,-25 25,1 0,-1 25,0-1,0 1,0 0,1 0,24 0,-25-1,50 1,-25 0,24 0,26 0,-25-1,24-24,1-24,0 24,-1-25,1-25,-25 25,24-24,-49-1,25 1,-25-1,-25 0,25 1,-25 24,25-25,25 75,-25 0,25 0,-25 24,0 1,0 0,0-1,25 1,-25-1,0-24,0 0,0 0,0-50,0 0,25 0,-25 1,24-26,-24 25,25 0,-25 1,25 24,0 24,0 1,-1-25,-24 25,25 0,0-25,-25 25,25-25,24 0,-24-25,0 25,25-25,-26 0,1 0,0 1,-25-1,25 0,-50 0,0 0,0 25,1 0,24 25,-25-25,0 25,25 0,-25 0,25 24,0-24,0 0,25-25,-25 25,25-25,0-25,-1 0,1 0,-25 0,25 1,-25-1,0 0,25 50,-25 0,0-1,25 1,-25 0,25-25,-25 25,24-50,1 25,0-25,0 0,0 1,-25-1,24 0,-24 0,0 0,-24 1,-1-1,0 50,0-25,25 24,25-24,-25 25,50-25,-26-25,1 25,0 0,25 0,-26-24,1 48,0-24,0 0,0 25,-1 0,-24 0,-24-25,48 25,-24-1,25-24,0 0,0 25,0-50,24 25,-24 0</inkml:trace>
  <inkml:trace contextRef="#ctx0" brushRef="#br0" timeOffset="813.03">17587 9054,'0'0,"0"-25,-25 25,0 0,0 25,-24-25,24 25,0-1,0 26,1-25,-1 0,25-1,-25 1,25 0,25 0,0-25,-1-25,26 25,-25-25,0 0,-1 1,1-1,0 0,-25 0,-25 25,0 25,25 0,25 0,-25-1,25 1,0-25,24 0,-24 0,0-25,25 1,-25 24,-1-25,-24 0,25-25,-25 26,0-1,-25 0,25 50,-24 0,24-1,0 1,0 0,24 0,1 0,0-25,0 0,24 0,-24 0,0-25,25 0,-26 0,1 0,0 1,-25-26,25 0,-25 1,0 24,25-25,-25 25,0 1,0 48,0 1,0 0,24 25,-24-1,0 1,0-25,0 24,25-24,-25 0,0 0,0 0</inkml:trace>
  <inkml:trace contextRef="#ctx0" brushRef="#br0" timeOffset="975.98">18157 9054,'-24'-25,"24"0,-25 25,50 0,-25-25,24 25,1 0,0 0,25 0,-26 0,1-25</inkml:trace>
  <inkml:trace contextRef="#ctx0" brushRef="#br0" timeOffset="2055.75">18381 9004,'-25'25,"25"0,0 0,25-25,-1-25,1 25,0-25,0 25,-25-25,25 25,-1-25,-24 0,-24 1,-1 24,0 0,0 0,25 24,-25 1,1 0,24 0,-25 0,50 0,-25-1,24 1,-24 0,25 0,0 0,25-25,-26-25,26 25,0-25,-26 25,26-25,-25 0,-25 1,25-1,-25 0,0 0,-25 0,50 50,-1-25,1 25,0-25,0 25,0-25,0 25,-1-1,-24 1,0 0,0 0,25-25,0 0,0 0,0-25,-1 25,26-25,-25 0,0 1,-1-1,1 0,0 0,-50 0,0 50,25 0,0 0,-24 0,48-1,-24 1,0 0,25 0,0-25,0-25,0 25,-1-25,26 0,-25 1,0-1,24-25,-24 50,0-25,-25 0,25 25,-1 0,-24 25,25-25,-25 25,25-25,0 25,-25 0,25-25,-25 25,-25-1,-25 1,25 0,1-25,-26 25,0-25,1 0,24-25</inkml:trace>
  <inkml:trace contextRef="#ctx0" brushRef="#br0" timeOffset="2191.95">19199 8806,'0'0,"-25"-25,1 25,48 0,1 0</inkml:trace>
  <inkml:trace contextRef="#ctx0" brushRef="#br0" timeOffset="2720">19770 8706,'0'0,"24"-24,-24 48,0 26,0-25,25 24,0 1,-25-25,25 24,-25 1,25-25,-25 25,0-26,25 1,-50-50,0 1,25-1,0 0,0 0,0 0,25 0,0 1,-1-1,1 25,0-25,25 25,-26 0,1 0,0 0,0 0,-25 25,0 0,0-1,0 1,0 0,0 0,0 0,0 0,25-50</inkml:trace>
  <inkml:trace contextRef="#ctx0" brushRef="#br0" timeOffset="2844.67">20241 8706,'0'0,"-25"0,25-24,-25-1</inkml:trace>
  <inkml:trace contextRef="#ctx0" brushRef="#br0" timeOffset="3511.97">20588 8905,'0'-25,"25"25,-25-25,-25 25,25 25,-25-25,1 25,-1 0,0-1,0 1,25 0,0 0,25 0,-25 0,25-25,24 0,1 0,0 0,24-25,0 0</inkml:trace>
  <inkml:trace contextRef="#ctx0" brushRef="#br0" timeOffset="3879.96">22027 8483,'0'0,"-25"-25,0 50,25 0,0 0,0 0,0 24,0 1,0-1,0 1,0 0,-25-1,25-24,0 25,0-26,-24 1</inkml:trace>
  <inkml:trace contextRef="#ctx0" brushRef="#br0" timeOffset="5071">21878 8880,'-25'-25,"25"0,25 25,0-24,24 24,-24-25,25 25,0-25,-1 25,1-25,-1 25,-24-25,0 25,0-24,0 24,-50 0,0 0,0 24,0 1,1 0,-1 0,0 0,0 24,25-24,25 0,0 0,0-50,-1 25,1-25,0 0,0 25,0-25,-1-24,-24 24,25 0,-25 0,0 50,0 0,0 0,0 0,0-1,25 1,0 0,0-25,-1-25,1 25,0-25,0 1,0-26,-1 0,-24 1,25-1,-25 1,0-1,0 25,0 0,0 50,0 0,0 25,0-1,0-24,0 25,0-26,0 1,0 0,0 0,0-50,25 0,0 25,0-25,-1 1,1 24,0-25,0 25,0 25,-25-1,-25 1,25 0,-25 0,-25-25,26 25,-1-25,-25 24,25-24,1 25,48-50,1 25,0-24,25 24,-26-25,26 0,0 0,-1 0,1-24,-25 24,24-25,-24 26,0-26,0 25,-25-24,0 24,0 0,0 0,0 50,-25 0,25 24,0 1,0-25,0 24,0 1,0-25,25 24,-25-24,0 0,25 0,-1-25,1 0</inkml:trace>
  <inkml:trace contextRef="#ctx0" brushRef="#br0" timeOffset="5413.56">23292 8682,'25'-25,"0"25,-1-25,26 25,-25-25,49 25,-24-25,-1 1,26 24,-26-25,-24 0,0 25,0-25,-50 25,0 0,-24 25,-1-25,0 25,26 0,-26-1,25 26,0-25,25 0,25 24,0-49,0 25,24 0,1-25,0 0,-1 0,1-25,-25 25</inkml:trace>
  <inkml:trace contextRef="#ctx0" brushRef="#br0" timeOffset="8471.43">16247 10443,'0'0,"25"0,0-25,-25 0,25 0,-50 25,0 0,0 25,1 0,-1 0,0 0,25 24,-25-24,25 0,0 24,0-24,25-25,0 25,0-25,24 0,-24-25,0 25,24-49,-24 24,0 0,-25-25,25 26,-25-1,-25 0,25 0,-25 0,-24 25,24 0,0 0,0 25,0-25,1 25,48 0,1 0,-25-1,25-24,0 25,0-25,-1 25,1-25,-25 25,25 0,-25-1,25 1,-25 0,0 0,0 0,-25-25,50 24,-25 1,25-25,-1-25</inkml:trace>
  <inkml:trace contextRef="#ctx0" brushRef="#br0" timeOffset="8839.44">16619 10567,'0'0,"25"-25,-25 50,0 0,25-1,-50 1,25 0,0 0,25-50,-25 0,25 0,-25 1,25-1,0 0,-25 0,24 25,1-25,0 50,0 0,0 0,-25 0,0-1,24 1,1-25,-25 25,25-25,-25 25,25-25</inkml:trace>
  <inkml:trace contextRef="#ctx0" brushRef="#br0" timeOffset="9479.98">18182 10344,'0'0,"0"-25,0 0,0 0,-25 25,1 25,-1-25,0 25,0-25,0 25,1-1,24 1,24-25,1 25,0-25,0 25,24-25,1 25,-25-25,24 24,-24-24,0 25,-25 0,-25-25,-24 0,-1 25,0-25,1 0,24 0,-25 0,26 0,-1-25,50 25,-1-25</inkml:trace>
  <inkml:trace contextRef="#ctx0" brushRef="#br0" timeOffset="10112">18678 10294,'0'0,"25"-25,-25 50,0 0,0 24,0-24,0 0,0 25,0-26,0 1,0 0,0 0,0 0,25-25,-50-25,50 0,-25 0,0 0,0-24,0-1,0 25,25-24,-25-1,24 25,1-24,0 24,25 25,-25-25,-1 25,1 25,0-25,0 25,-50 0,25-1,-25 26,0-25,1 0,-1-25,0 24,0 1,0-25,0 0,50 0,0 0,0 25,25-25,-26 25,26-25,-25 25,0-1,-1-24,26 25,-25 0</inkml:trace>
  <inkml:trace contextRef="#ctx0" brushRef="#br0" timeOffset="11159.96">20836 9996,'0'0,"0"-25,0 1,-25 24,1 0,-1 24,0 1,0 0,0 0,1 25,-1-26,25 26,0 0,0-26,0 1,25 0,-1-25,1 0,25 0,-25-25,-1 0,26 1,-25-26,0 25,0-24,-25-1,-25 25,25-25,-25 50,0-24,0 24,-24 24,24-24,25 25,-25 0,25 0,0 0,25-25,0 25,-1-1,1-24,0 0,0 25,0-25,0 25,-1-25,-24 25,25 0,-25-1,0 1,-25 0,25 0,0 0,0-1,25-24,0 0</inkml:trace>
  <inkml:trace contextRef="#ctx0" brushRef="#br0" timeOffset="11568">21134 10195,'0'0,"25"0,-25-25,25 25,-25 25,0 0,0-1,0 1,0 0,0 0,24-50,1 0,0 25,0-49,0 24,-1 0,1 0,-25 0,25 25,0-24,-25 48,25 1,-1-25,-24 25,0 0,25 0,-25-1,25 1,0 0,0-25,-1 0,1 0,0 0,0 0,24-25,-24 0</inkml:trace>
  <inkml:trace contextRef="#ctx0" brushRef="#br0" timeOffset="11765.01">21853 10096,'0'0,"0"-25,0 0,0 50,0 0,0-1,0 1,0 25,0-25,0-1,0 1,0 0,25 0</inkml:trace>
  <inkml:trace contextRef="#ctx0" brushRef="#br0" timeOffset="12103.84">21779 10220,'0'0,"-25"-25,0 0,50 0,0 25,24 0,1 0,0-25,-1 25,26 0,-26-24,1 24,24-25,-49 25,25-25,-25 25,-1-25,-48 0,-1 25,25 25,-25 0,25 0,0 24,0 1,0-25,25 24,-25 1</inkml:trace>
  <inkml:trace contextRef="#ctx0" brushRef="#br0" timeOffset="15862.01">19894 10145,'0'25,"0"0,-25-25,25 25,0-1,0 1,0 0,0 0,0 0,0-1,0 1,0 0,0 0,0 24,25-24,-25 0,0 0,0 0,0-1,0 1,25 0,-25 0,0 0,0-1,0 1,24 0,-24 0,0 0,0-1,0 1,25-25,-25 25,0 0,0 0,0-1,25 1,-25 0,0 0,0 0,0-1,0 1,0 0,-25-25,25 25,25-25,-25 25,0 0,0-1,0 1,0 0,-25-25,25 25,0 0,0-1,0 1,0 0,0 0,0 0,0-1,0 1,0 0,25 0,-25 0,0-1,0 1,0 0,0 0,0 0,0-1,25-24,-25 25,0 0,0 0,0 0,0-1,25 1,-25 0,0 0,0 0,0-1,0 1,0 0,0 0,0 0,0-1,-25 1,25 0,0 0,0 0,0 0,0-1,0 1,0 0,0 0,0 0,0-1,0 1,0 0,0 0,0 0,25-1,-25 1,0 0,0 0,0 0,0-1,0 1,0 0,0 0,0 0,0-1,0 1,0 0,0 0,0 0,0-1,24-24,-24 25,0 0,0 0,0 0,0-1,0 1,0 0,0 0,25-25,-25 25,0-1,0 1,0 0,0 0,0 0,0 0,0-1,25 1,-25 0,0 0,0 0,0-1,0 1,0 0,0 0,0 0,0-1,0 1,0 0,0 0,0 0,0-1,0 1,0 0,0 0,-25-25,25 25,0-1,0 1,25-25,-25 25,0 0,0 0,0-1,0 1,0 0,0 0,0 0,25-1,-25 1,0 0,0 0,0 0,25-1,-25 1,0 0,0 0,0 0,24-1,-24 1,0 0,0 0,0 0,0 0,0-1,0 1,0 0,0 0,0 0,0-1,0 1,0 0,0 0,0 0,0 24,0-24,0 0,0 0,0-1,0 1,0 0,0 0,25 0,-50-1,50 1,-25 0,0 25,0-26,0 1,0 0,0 25,-25-26,25 1,0 0,0 0,0 0,0-1,0 1,0 0,0 25,0-25,0-1,0 1,0 0,0 0,0 0,0-1,0 1,0 0,0 0,0 0,0-1,0 1,0 0,0 0,0 0,0-1,0 1,0 0,0 0,0 0,0-1,0 1,0 0,0 0,0 24,0-24,0 0,0 25,0-26,0 26,0-25,0 0,0 24,-24-24,24 0,0 0,0 0,0-1,0 1,0 0,0 0,0 0,0-1,0 1,0 0,0 0,0 0,0-1,0 1,0 0,-25 25,25-26,0 1,0 25,0-25,0-1,25 1,-25 0,0 0,0 0,0-1,0 1,0 0,0 0,0 0,0-1,0 26,24-25,-24 0,0-1,0 1,0 0,25 0,-25-50,0 0</inkml:trace>
  <inkml:trace contextRef="#ctx0" brushRef="#br0" timeOffset="17367.98">16719 11361,'-25'0,"0"0,25 24,-25 1,0 0,25 0,-24 0,24-1,0 26,0-25,0 24,24-24,-24 0,25-25,0 25,0-50,0 25,0-25,-1 0,1-24,0 24,-25 0,25-24,-50 24,0-25,25 25,-25 1,1-1,-1 0,0 25,0 0,0 25,0-25,25 25,0-1,25 26</inkml:trace>
  <inkml:trace contextRef="#ctx0" brushRef="#br0" timeOffset="18151.62">18157 11336,'0'0,"-24"-25,24 0,0 0,-25 50,25 0,-25-25,25 50,-25-26,0 1,50 25,-25-25,25-1,-25 1,25-25,0 25,-1-50,1 25,0-25,0 1,24-1,-24-25,-25 25,25-24,-25 24,-25-25,25 26,-25-1,1 0,-1 25,0 0,0 25,0-25,1 25,24-1,0 1</inkml:trace>
  <inkml:trace contextRef="#ctx0" brushRef="#br0" timeOffset="18591.8">18902 11187,'-25'0,"0"0,25 25,-25 0,25-1,-25 1,25 0,0 25,25-26,-25 1,25 0,-25 0,25-25,0 0,-1 0,1 0,0-25,25 25,-26-25,-24-24,25 24,-25 0,0 0,-25-24,1 24,24 0,-25 0,0 25,-25-25,26 50,-1-25,25 25,-25-25,0 25</inkml:trace>
  <inkml:trace contextRef="#ctx0" brushRef="#br0" timeOffset="19623.99">16644 12154,'0'0,"-25"0,1 25,-1-25,25 25,-25-25,25 25,-25 0,50-1,-25 1,25 0,0 0,-1 0,1-25,0-25,0 25,0 0,0-25,-1 0,1 0,0 1,-25-1,0 0,0 0,-25 0,25 0,-25 1,1 24,-1 0,0 0,0 24,0 1,0-25,1 25</inkml:trace>
  <inkml:trace contextRef="#ctx0" brushRef="#br0" timeOffset="20413">18331 12154,'-25'0,"0"0,1 25,-1-25,0 25,0 0,25 0,-25-25,25 24,0 1,25 0,0 0,0-50,0 25,-1-25,1 25,-25-25,25 25,0-24,0-1,-25 0,0 0,0 0,0 0,-25 1,0-1,25 0,-25 25,0 0,1 0,-1 0,0 25,25 0,-25-1</inkml:trace>
  <inkml:trace contextRef="#ctx0" brushRef="#br0" timeOffset="20791.93">19026 11956,'-25'-25,"25"50,25 0,-25-1,0 1,0 0,0 0,0 24,0-24,0 0,-25 25,25-25,0-1</inkml:trace>
  <inkml:trace contextRef="#ctx0" brushRef="#br0" timeOffset="21728.04">16644 12973,'0'-25,"0"0,-25 25,25 25,-24-25,24 25,-25 0,25-1,-25 1,50 0,-25 0,0 0,25-1,-1-24,1 0,0 0,25-24,-25-1,-1 0,1-25,0 26,-25-1,25-25,-50 25,25 1,-25-1,0 0,1 25,-26 25,25-25,0 25,0-1,1 1</inkml:trace>
  <inkml:trace contextRef="#ctx0" brushRef="#br0" timeOffset="22316.98">18232 12725,'-25'0,"25"25,25-1,-25 1,0 25,0-25,0 24,0-24,0 25,0-26,0 1,0 25,0-25,0-1</inkml:trace>
  <inkml:trace contextRef="#ctx0" brushRef="#br0" timeOffset="22871.93">18976 12750,'-25'0,"25"24,-25-24,25 25,-24 0,24 0,0 0,0-1,0 1,24 0,-24 0,25-25,-25 25,25-25,0 0,24 0,-24-25,0 25,0-25,24 0,-24 0,-25 1,25-1,-25 0,-25 0,25 0,-25 1,1-1,-26 0,25 25,0 0,1 25,-1-25,0 25</inkml:trace>
  <inkml:trace contextRef="#ctx0" brushRef="#br0" timeOffset="23709">16768 13717,'-24'0,"-1"0,25 25,-25 0,25-1,25 1,-25 0,0 0,25-25,-25 25,24-25,1 0,0 0,0-25,0 25,24-25,-24 25,0-25,0 0,-25 1,24-1,-24 0,-24 0,24 0,-25 1,0 24,0-25,0 0,1 25,-1 0,0 0,0 25,0-25,1 25</inkml:trace>
  <inkml:trace contextRef="#ctx0" brushRef="#br0" timeOffset="24332.97">18356 13593,'25'25,"-25"0,24-1,-24 1,0 0,0 0,0 0,0-1,0 1,0 0,0 0</inkml:trace>
  <inkml:trace contextRef="#ctx0" brushRef="#br0" timeOffset="24807.95">19050 13519,'25'24,"-25"1,-25 0,25 0,0 0,0-1,0 1,0 0,0 0,0 0,0-1</inkml:trace>
  <inkml:trace contextRef="#ctx0" brushRef="#br0" timeOffset="25533.75">16793 14238,'0'25,"-25"-25,25 24,0 26,0-25,-24 25,24-1,0 1,0-25,-25 24,50-24,-25 0,0 0,24-1</inkml:trace>
  <inkml:trace contextRef="#ctx0" brushRef="#br0" timeOffset="26277">18430 14312,'-25'0,"25"25,-24-25,24 25,-25-25,25 25,-25 0,25-1,-25 26,25-25,0 0,25-1,-25 1,25 0,0-25,24 0,-24 0,0-25,0 25,-1-25,1 1,0-1,-25 0,25 0,-50 0,25 1,-25-1,25 0,-25 0,25 0,-24 25,24-25,-25 25,25 25,-25-25</inkml:trace>
  <inkml:trace contextRef="#ctx0" brushRef="#br0" timeOffset="26782.41">19174 14312,'0'0,"0"25,-24-25,-1 25,0 0,25 0,-25-25,25 24,-25 1,25 0,0 0,0 0,25-1,-25 1,25 0,0-25,0-25,-1 25,1-25,0 1,0-1,-25 0,25 0,-1-24,-24 24,-24 0,-1 0,25 0,-25 0,0 25,25-24,-25 24,1 0,-1 24,0-24,25 25</inkml:trace>
  <inkml:trace contextRef="#ctx0" brushRef="#br0" timeOffset="27533.62">16868 15205,'0'0,"0"25,0 0,0 0,0-1,0 26,0-25,0 0,0 0,0-1,0 1,0 0,24-25,-24 25</inkml:trace>
  <inkml:trace contextRef="#ctx0" brushRef="#br0" timeOffset="28255.04">18257 15230,'-25'0,"0"25,25 0,0-1,0 1,0 0,25 0,-25 0,25-25,-1 0,1 0,0 0,0 0,0-25,24 25,-24 0,0-25,0 25,-25-25,24 25,-24-25,0 1,-24-1,-1 0,25 0,-25 25,0 0,0-25,-24 25,24 0,0 0,0 25,1-25,-1 0,0 25,25 0</inkml:trace>
  <inkml:trace contextRef="#ctx0" brushRef="#br0" timeOffset="28686.97">19100 15131,'0'0,"25"0,-50 0,50 25,-25-1,0 26,0-25,0 0,0 24,0-24,0 0,25 0,-25 0</inkml:trace>
  <inkml:trace contextRef="#ctx0" brushRef="#br0" timeOffset="29517.53">16942 16049,'0'0,"0"-25,25 0,-25 0,-25 50,25 25,0-26,0 26,0 0,0-1,0-24,0 25,0-26,0 1,0 0,25-25,-25 25</inkml:trace>
  <inkml:trace contextRef="#ctx0" brushRef="#br0" timeOffset="30084.98">18405 15999,'0'-25,"0"50,0 0,0 24,-24-24,24 25,0-25,0 24,0-24,0 25,0-26,0 1,24-25,-24 25,0 0</inkml:trace>
  <inkml:trace contextRef="#ctx0" brushRef="#br0" timeOffset="30678.01">19075 16024,'0'0,"-25"25,25-1,0 1,0 0,0 0,0 24,25-24,-25 0,25 0,0 0,0-25,-1 0,1 0,25-25,-25 25,24-25,-24 0,-25 0,25 1,-25-1,0 0,-25 0,0 0,-24 25,24-24,-25-1,25 25,-24-25,24 25,0 25,0 0,1-1,24 1</inkml:trace>
  <inkml:trace contextRef="#ctx0" brushRef="#br0" timeOffset="31382.5">17190 16867,'0'-25,"0"50,0 0,25 0,-25 0,0-1,0 1,0 0,-25 0,25 0,0-1,0 1,0 0,25-25,-25 25,25-25</inkml:trace>
  <inkml:trace contextRef="#ctx0" brushRef="#br0" timeOffset="31900.97">18505 16867,'0'-25,"0"50,-25-25,25 25,0 0,0 0,0-1,0 1,0 0,0 0,0 0,25-1,-25 1,0 0,0 0,24 0</inkml:trace>
  <inkml:trace contextRef="#ctx0" brushRef="#br0" timeOffset="32374.21">19224 16892,'-25'0,"25"25,25 0,-25-1,0 1,-25 0,25 0,0 0,0-1,0 1,0 0,0 0,25-25</inkml:trace>
  <inkml:trace contextRef="#ctx0" brushRef="#br0" timeOffset="37189.68">21283 10964,'0'-25,"-25"25,0 25,0-25,25 24,-24 1,24 0,-25 0,25 0,0-1,0 1,0 0,25 0,-1 0,1-25,0 0,0 0,0 0,-1-25,26 25,-25-25,0 25,-25-25,24 25,1-25,-25 1,0-1,0 0,0 0,-25 0,1 1,-1 24,25-25,-25 25,0-25,0 25,1 0,-1 0,0 0,0 0,0 25,1-25,-1 0,25 25,-25-25,25 24,-25-24,0 25</inkml:trace>
  <inkml:trace contextRef="#ctx0" brushRef="#br0" timeOffset="39405.05">21258 11857,'-25'24,"25"1,0 0,-25-25,25 25,0 0,0-1,0 1,25 0,0-25,-25 25,25-25,0 0,-1 0,1 0,0-25,0 25,0 0,-1-25,1 0,0 1,-25-1,-25 0,25 0,-25 0,1 1,-1-1,0 25,0 0,0 25,1-25,-1 0,0 24,0-24,25 25,-25-25,1 0,-1 25</inkml:trace>
  <inkml:trace contextRef="#ctx0" brushRef="#br0" timeOffset="40325.18">21283 12576,'0'-25,"25"25,-50 25,25 0,0 0,0-1,0 1,0 0,0 25,-25-26,25 26,0-25,0 24,0-24,0 0,0 0,0 0,0-1</inkml:trace>
  <inkml:trace contextRef="#ctx0" brushRef="#br0" timeOffset="44446.84">8930 16123,'0'-25,"25"25,0 0,-1 0,26 0,0 0,-1-25,26 25,-1 0,1-24,-26 24,1-25,-1 25,-24 0,0 0,0 0,-50 0</inkml:trace>
  <inkml:trace contextRef="#ctx0" brushRef="#br0" timeOffset="44759.04">9426 15974,'25'-25,"0"25,0 0,-1 0,26 0,-25 0,0 0,-25 25,24-25,-24 25,-24 0,24 0,-25-1,0 1,0 0,0 0,1 0,-1-1,25 1,-25-25</inkml:trace>
  <inkml:trace contextRef="#ctx0" brushRef="#br0" timeOffset="45351">10021 16173,'0'0,"-24"0,48-25,-24 0,25 0,0 0,0 1,0-26,-1 25,1-24,-25 24,25-25,0 25,-25 1,-25 24,25-25,-25 50,0-25,25 24,-24-24,24 25,0 0,24 0,-24 0,25-1,0-24,0 25,0-25,-25 25,24-25,1 25,-25 0,-25-25,25 24,-24-24,-1 0,50 25,-1-50,1 25</inkml:trace>
  <inkml:trace contextRef="#ctx0" brushRef="#br0" timeOffset="46511">10716 15900,'25'-25,"-25"0,-25 75,25-100,-25 50,0 0,-24 0,24 25,-25 0,26 0,-1-1,0 1,25 0,-25 25,25-26,25-24,-25 25,25-25,0 0,-1-25,1 1,0-1,0 0,-25 0,25 0,-25 1,24-1,-24 0,0 50,25-25,-25 25,25-25,-25 24,25 1,0-25,-1 25,-24-50,25 25,-25-25,25 25,0-24,0-1,-25 0,24 0,1 25,0-25,-25 50,25-25,0 0,-25 25,24 0,1-25,-25 25,25-1,0 1,0-25,-25-25,0 1,24 24,-24-25,25 0,-25 0,25 25,-25-25,25 25,0-24,-1 24,-24 24,25-24,0 0,-25 25,25 0,-25 0,25-25,-25 25,25-50,-25 0,24 0,1 0,-25 1,25 24,0 0,-25-25,25 25,-25 25,24-25,-24 24,25-24,-25 25,25 0,0-25,0 0,-1 0,1 0,0-25,0 25,0-25,-1 1,1-1,-25 0,25 0,-50 25,25-25,-25 25,1 0,24 25,-25-25,25 25,-25 0,25 24,25-24,-25 0,25 0,-1 0,1-1,25-24,-1-24,26-1</inkml:trace>
  <inkml:trace contextRef="#ctx0" brushRef="#br0" timeOffset="48383.16">9029 16892,'-25'0,"50"0,0 0,25 0,24-25,-24 25,49 0,-25-25,1 25,-1 0,-24 0,-1-24,-24 48,0-24,-25-24</inkml:trace>
  <inkml:trace contextRef="#ctx0" brushRef="#br0" timeOffset="48622.95">9501 16743,'24'0,"26"0,-25 25,24-25,-24 0,0 25,0 0,-25-1,-25 1,0 0,0 0,1 0,-1-25,25 24</inkml:trace>
  <inkml:trace contextRef="#ctx0" brushRef="#br0" timeOffset="50135.03">10021 16892,'-24'-25,"48"25,-24-25,25 25,-25-24,25-1,-25 0,25 0,-25 0,0 1,-25-1,0 25,0 0,25 25,0-1,25-24,-25 25,25-25,0 0,0-25,-1 25,1 0,0 0,0-24,0 48,-1-24,-24 25,0 0,0 0,0 0,25-25,0 0,0 0,0 0,0 0,-1-25,1 25,25-25,-25 0,-25 0,24 1,-24-1,25 0,-50 0,1 0,-1 50,0 0,0-25,50 25,-25 0,0-1,25 1,-25 0,25-25,-1 0,1 25,0-25,25-25,-26 25,26-25,0 0,-1 1,-24-1,25 0,-26-25,1 26,-25-1,0 0,-25 25,25 25,25-25,-25 25,25-1,0 1,0-25,-1 25,1 0,0-25,0 25,0-25,-25 24,0 1,-25-25,0 0,0 0,0 25,1-25,-1 0,50 0,-25-25,24 25,1 0,25 0,-25-25,-1 25,26-24,-25 24,0-25,-1 0,1 0,0 25,-25-25,0 1,-25 24,0-25,1 25,24 25,-25-25,0 24,25 1,0 0,25-25,-25 25,25 0,-1-25,1 24,25-48,0 24,-26 0,26-25,0 25,-1-25,-24 0,0 0,0 1,-25-26,24 25,-24 0,-24-24,24 24,0 0,-25 0,50 25,-25 25,0 0,0 25,0-1,0-24,24 25,1-1,-25-24,25 0,-25 0,25-1,24-24,-24 0,25-24,-25-1</inkml:trace>
  <inkml:trace contextRef="#ctx0" brushRef="#br0" timeOffset="50279.06">11659 16520,'0'0,"-50"0,25 0,50 0,25-25,24 25,0-25</inkml:trace>
  <inkml:trace contextRef="#ctx0" brushRef="#br0" timeOffset="50965.71">9327 17611,'0'-24,"25"24,-25-25,49 25,1-25,0 0,24 0,0 0,1 1,-1 24,1-25,-26 25,1 0,-25 0,-1 0</inkml:trace>
  <inkml:trace contextRef="#ctx0" brushRef="#br0" timeOffset="51230.91">9798 17338,'-25'-24,"50"48,-74-48,24-1,50 25,-1 0,26 0,-25 25,24-25,1 0,-25 24,0 1,-1-25,-24 25,0 0,-24 0,-1-1,0 1,0 0,0 0,1-25,24 25,0-50</inkml:trace>
  <inkml:trace contextRef="#ctx0" brushRef="#br0" timeOffset="52247.04">10319 17487,'-25'0,"50"-25,0 1,-25-1,25 0,-25 0,25 0,-1-24,-24 24,25 0,-25 0,25 1,-50 24,0 0,25 24,25 1,-25 0,25-25,0 25,0 0,-1-25,-24 24,25-24,0 0,-25 25,25-25,-25 25,-25-25,0 25,0-25,1 0,-1 0,50-25,-1 25,1-25,0 25,0-25,24 25,1-24,0 24,-26-25,26 0,-25 25,-25-25,0 0,-25 25,0 0,0 0,1 0,-1 0,0 0,0 25,25 0,0 0,0 0,25-1,0-24,0 25,24-25,-24 25,25-25,-1-25,1 25,-25-25,24 1,-24 24,0-25,0 0,-25-25,0 26,-25-1,25 0,-25 0,25 0,0 1,0 48,25 1,-25 0,25 0,-25 24,24-24,-24 0,25 0,0 0,0-25,0 24,-1-24,26 0,-25 0,25-24,-26 24,26-25</inkml:trace>
  <inkml:trace contextRef="#ctx0" brushRef="#br0" timeOffset="52390.7">11336 17165,'0'0,"-50"0,26 0,48 0,26-25,0 25,-1 0</inkml:trace>
  <inkml:trace contextRef="#ctx0" brushRef="#br0" timeOffset="52549.01">11931 17140,'0'0</inkml:trace>
  <inkml:trace contextRef="#ctx0" brushRef="#br0" timeOffset="58654.08">21010 13519,'0'24,"0"1,25 0,-25 0,0 0,0-1,0 1</inkml:trace>
  <inkml:trace contextRef="#ctx0" brushRef="#br0" timeOffset="58887.94">20985 13370,'-25'-25,"50"50,-25 0</inkml:trace>
  <inkml:trace contextRef="#ctx0" brushRef="#br0" timeOffset="60103.51">21159 13519,'25'-25,"-1"50,-24-1,25-24,-25 25,25 0,-25 0,0 0,0-1,0 1,0-50,0 1,0-1,25 0,0 0,-1 0,-24 1,0-1,25 25,0 0,0 0,-25 25,25-25,-25 24,24-24,-24 25,25 0,-25 0,25 0,-25-1,25 1,0-50,-1 1,1 24,-25-25,25 0,-25 0,25 0,-25 1,0-1,0 0,25 25,-1 25,1 0,0-1,0 1,0-25,-1 25,1-25,-25 25,25-25,0 0,-25-25,25 25,-25-25,0 0,24 1,-24-1,0 0,0 0,25 25,0 25,0-25,0 0</inkml:trace>
  <inkml:trace contextRef="#ctx0" brushRef="#br0" timeOffset="60974.06">22374 13444,'0'0,"0"-25,-25 25,1-24,-1 48,0-24,0 0,0 25,1 0,-1 0,0-25,25 49,0-24,25 0,0-25,-1 0,1 0,0-25,0 25,0-25,-1 1,-24-1,25 25,-25-25,25 0,-25 0,0 1,0 48,0 1,25-25,-25 25,25 0,-1 0,1-25,0 0,0-25,0 25,-1-25,1 0,0 0,-50 1,25-26,0 25,-25 0,25 1,0-1,-24 25,24-25,0 50,24 0,-24-1,0 1,0 25,25-25,-25-1,25 1,-25 0,25-25,0 25,-1-25,1 0,0-25,0 0,0 0,-1 25,-24-24,25-1,-25 0,0 50,0 0,0-1,0 1,25-25,-25 25,25 0,0-25,-1 0,1 0,-25-25,25 0</inkml:trace>
  <inkml:trace contextRef="#ctx0" brushRef="#br0" timeOffset="61086.95">22994 13221,'-25'-25,"50"50,-50-25</inkml:trace>
  <inkml:trace contextRef="#ctx0" brushRef="#br0" timeOffset="61590.96">23267 13345,'0'0,"-25"-25,1 25,-1 0,0 25,0-25,0 25,25 0,0-1,0 1,0 0,25 0,0-25,-25-25,25 25,0-25,-1 25,-24-25,25 1,-25-1,25-25,-50 25,25-24,0 24,-25-25,25 25,0 1,0-1,-24 25,48 25,-24-1,0 1,0 0,25 25,-25-1,0 1,0-25,0 24,0-24,0 25,0-25,0-1,0 1,0 0,-25-25</inkml:trace>
  <inkml:trace contextRef="#ctx0" brushRef="#br0" timeOffset="63430.14">21109 14238,'0'25,"0"24,25-24,-25 0,0 25,25-1,-25-24,0 25,0-26,0 26,0-25,0 0,0-1,0 1</inkml:trace>
  <inkml:trace contextRef="#ctx0" brushRef="#br0" timeOffset="65087.05">21208 15304,'0'0,"-24"-24,24-1,-25 50,0-1,0 1,25 0,0 25,0-25,0-1,0 1,25-25,0 25,0 0,-1-25,1 0,0 0,25-25,-26 25,1-25,0 0,0 25,0-24,-50-1,25 0,-25 0,0 0,0 0,1 25,-1 0,0 0,0 0,-24 0,49 25,-25-25,0 0,0 0,25 25,-25-25,25 25,0 0</inkml:trace>
  <inkml:trace contextRef="#ctx0" brushRef="#br0" timeOffset="65742.85">21332 16024,'0'0,"0"-25,0 0,0 50,0 0,0 0,25-1,0 26,-25-25,0 24,0-24,0 25,0-1,0-24,25 25,-50-25,50 0</inkml:trace>
  <inkml:trace contextRef="#ctx0" brushRef="#br0" timeOffset="66485.03">20936 17190,'0'-25,"0"0,0 50,24-25,-24 25,0-1,0 1,0 0,0 25,0-26,0 1,0 0,0 0</inkml:trace>
  <inkml:trace contextRef="#ctx0" brushRef="#br0" timeOffset="66637.25">20886 17066,'0'0,"-25"0,50 0,0 0</inkml:trace>
  <inkml:trace contextRef="#ctx0" brushRef="#br0" timeOffset="67069.06">21109 17190,'25'0,"-25"24,0 1,25 0,-25 0,0 0,0-1,25 1,-50-25,25-25,25 1,-25-1,0 0,0 0,24 25,1-25,0 50,0-25,0 25,-1 0,1-25,-25 25,25-1,-25 1,25-25,-25 25,25-25,-25-25</inkml:trace>
  <inkml:trace contextRef="#ctx0" brushRef="#br0" timeOffset="68215.05">21506 17190,'50'0,"-100"0,124 24,-74 1,25 0,0 0,0 0,0-1,-1-24,1 0,0 0,-25-24,25-1,-25 0,25 0,-25 0,0 1,0-1,24 25,1 0,0 0,0 25,0-25,-1 24,26-24,-25 25,0-25,24 0,-24 0,0-25,0 25,0 0,-25-24,24 24,-24-25,-24 0,-1 25,0-25,0 50,-24-25,24 25,0-25,0 25,0-1,25 1,-25 0,50 0,-25 0,25-1,0-24,0 0,0-24,-1 24,1-25,0 0,-25 0,25 0,-25 1,25 24,-25-25,0 50,24-1,-24 1,25 0,0 0,0-25,0 0,-1 0,1-25,0 25,0-25,0 0,-25 1,24-1,-24 0,25-25,-25 26,-25-1,25 0,-24 0,24 0,0 50,0 0,0 0,24 0,1 24,-25-24,0 0,25 0,0-1,0-24,-1 0,1 0,0 0,0-24,0-1,-1 0,1 0,0 0,0 1,-50-1,25 50,0-1,0 1,0 0,25 0,-25 0,0-1,25 1,-1-25,1 0,0 0,0-25,0 1</inkml:trace>
  <inkml:trace contextRef="#ctx0" brushRef="#br0" timeOffset="68340.38">22895 16917,'-50'-25,"100"50,-75-25</inkml:trace>
  <inkml:trace contextRef="#ctx0" brushRef="#br0" timeOffset="68807">23193 17041,'-25'0,"0"0,25-25,-25 50,1-25,-1 0,0 25,0-1,0 1,25 0,0 0,0 0,25-25,-25 24,25-24,0 0,0-24,-1-1,1 25,0-25,0-25,-25 26,25-1,-25-25,0 1,-25 24,25 0,-25-25,0 26,50 48,-25 1,25 0,-25 25,25-1,-1 1,-24-1,0 1,25 0,-25-1,0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298A-DF87-4CEC-BE45-7A4008A3B2A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EEDA8-3210-4163-92A9-473ACC96F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51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5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9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2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3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7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7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0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0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329-FA0E-4827-ADA0-BC8304E9EF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8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5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0C23-6631-432C-84B3-625BC2B4118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817C-6D96-475E-8FD2-2C8DABC9D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3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1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Module 5-</a:t>
            </a:r>
            <a:r>
              <a:rPr lang="en-US" b="1"/>
              <a:t>Design of Sequential Logic Circuits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Topics covered:</a:t>
            </a:r>
            <a:r>
              <a:rPr lang="de-DE"/>
              <a:t>Latches, Flip-Flops - SR, D, JK &amp; T</a:t>
            </a:r>
          </a:p>
          <a:p>
            <a:r>
              <a:rPr lang="en-IN" err="1"/>
              <a:t>Dr.N.Subhashini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8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SR latch- using NAND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34360" y="1178640"/>
              <a:ext cx="7420680" cy="384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5000" y="1169280"/>
                <a:ext cx="7439400" cy="3858840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00" y="1525336"/>
            <a:ext cx="2895600" cy="218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37338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187640" y="4973760"/>
              <a:ext cx="4545720" cy="153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280" y="4964400"/>
                <a:ext cx="4564440" cy="15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920640" y="3768480"/>
              <a:ext cx="1955880" cy="1973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1280" y="3759120"/>
                <a:ext cx="1974600" cy="19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72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4478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basic 1-bit digital memory circuit is known as a flip-flop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. Flip-Flops are synchronous </a:t>
            </a:r>
            <a:r>
              <a:rPr lang="en-US" sz="2400" err="1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bistable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 devices (has two outputs Q and Q’).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In this case, the term synchronous means that the output changes state only at a specified point on 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triggering input called the clock (CLK), 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i.e., changes in the output occur in synchronization with the clock. It can have only two states, either the 1 state or the 0 state. </a:t>
            </a:r>
            <a:endParaRPr lang="en-US" sz="2400" b="1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724400"/>
            <a:ext cx="38195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963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700748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Flip-flops can be obtained by using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NAND or NOR gates.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latin typeface="Narkisim" pitchFamily="34" charset="-79"/>
                <a:cs typeface="Narkisim" pitchFamily="34" charset="-79"/>
              </a:rPr>
              <a:t>If Q is 1 </a:t>
            </a:r>
            <a:r>
              <a:rPr lang="en-US" sz="2000" i="1">
                <a:latin typeface="Narkisim" pitchFamily="34" charset="-79"/>
                <a:cs typeface="Narkisim" pitchFamily="34" charset="-79"/>
              </a:rPr>
              <a:t>i.e.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, Set, then Q' is 0; if Q is 0 </a:t>
            </a:r>
            <a:r>
              <a:rPr lang="en-US" sz="2000" i="1">
                <a:latin typeface="Narkisim" pitchFamily="34" charset="-79"/>
                <a:cs typeface="Narkisim" pitchFamily="34" charset="-79"/>
              </a:rPr>
              <a:t>i.e.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, Reset, then Q' is 1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. That means Q and Q' cannot be at the same state simultaneously.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There are different types of flip-flops depending on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how their inputs and clock pulses cause transition between two states.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We will discuss four different types of flip-flops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SR, D, JK, and T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Basically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D, J-K, and T are three different modifications of the S-R flip-flop.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S-R FLIP-FLOP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0099" y="4017183"/>
            <a:ext cx="6688591" cy="25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32460" y="1269183"/>
            <a:ext cx="8031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When </a:t>
            </a:r>
            <a:r>
              <a:rPr lang="en-US">
                <a:latin typeface="Narkisim" pitchFamily="34" charset="-79"/>
                <a:cs typeface="Narkisim" pitchFamily="34" charset="-79"/>
              </a:rPr>
              <a:t>S is HIGH and R is LOW</a:t>
            </a: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, the Q output goes HIGH on the triggering edge of the clock pulse, and the Flip-Flop is SET.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When </a:t>
            </a:r>
            <a:r>
              <a:rPr lang="en-US">
                <a:latin typeface="Narkisim" pitchFamily="34" charset="-79"/>
                <a:cs typeface="Narkisim" pitchFamily="34" charset="-79"/>
              </a:rPr>
              <a:t>S is LOW and R is HIGH</a:t>
            </a: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, the Q output goes LOW on the triggering edge of the clock pulse, and the Flip-Flop is RESET.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When both </a:t>
            </a:r>
            <a:r>
              <a:rPr lang="en-US">
                <a:latin typeface="Narkisim" pitchFamily="34" charset="-79"/>
                <a:cs typeface="Narkisim" pitchFamily="34" charset="-79"/>
              </a:rPr>
              <a:t>S and R are LOW</a:t>
            </a: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, the output does not change from its prior state.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>
                <a:latin typeface="Narkisim" pitchFamily="34" charset="-79"/>
                <a:cs typeface="Narkisim" pitchFamily="34" charset="-79"/>
              </a:rPr>
              <a:t>An invalid condition exists when both S and R are HIGH</a:t>
            </a:r>
            <a:r>
              <a:rPr lang="en-US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36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3810"/>
          <a:stretch/>
        </p:blipFill>
        <p:spPr bwMode="auto">
          <a:xfrm>
            <a:off x="339480" y="152400"/>
            <a:ext cx="3758311" cy="25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57591" y="44640"/>
              <a:ext cx="7661880" cy="4911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231" y="35280"/>
                <a:ext cx="7680600" cy="49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39480" y="4786200"/>
              <a:ext cx="4474080" cy="192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120" y="4776840"/>
                <a:ext cx="449280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214800" y="3009240"/>
              <a:ext cx="5367240" cy="3331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5440" y="2999880"/>
                <a:ext cx="5385960" cy="3349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AD5D255-A81F-47B6-9FD5-26C101349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0949" r="69207"/>
          <a:stretch/>
        </p:blipFill>
        <p:spPr bwMode="auto">
          <a:xfrm>
            <a:off x="4422496" y="5459310"/>
            <a:ext cx="1516869" cy="127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598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520" y="241200"/>
              <a:ext cx="5197320" cy="1714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231840"/>
                <a:ext cx="5216040" cy="17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982440" y="1982520"/>
              <a:ext cx="7286760" cy="378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080" y="1973160"/>
                <a:ext cx="730548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S-R FLIP-FLOP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333" y="1081181"/>
            <a:ext cx="5244554" cy="29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457" y="4038600"/>
            <a:ext cx="8108886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84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SR 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9300" y="1562100"/>
            <a:ext cx="5105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98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SR 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130534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entury Gothic" panose="020B0502020202020204" pitchFamily="34" charset="0"/>
              </a:rPr>
              <a:t>module SR_FF(Q,QB,S,R,CLK);</a:t>
            </a:r>
          </a:p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srflip</a:t>
            </a:r>
            <a:r>
              <a:rPr lang="en-IN" b="1">
                <a:latin typeface="Century Gothic" panose="020B0502020202020204" pitchFamily="34" charset="0"/>
              </a:rPr>
              <a:t>(Q,QB,S,R,CLK);</a:t>
            </a:r>
          </a:p>
          <a:p>
            <a:endParaRPr lang="en-IN" b="1">
              <a:latin typeface="Century Gothic" panose="020B0502020202020204" pitchFamily="34" charset="0"/>
            </a:endParaRPr>
          </a:p>
          <a:p>
            <a:r>
              <a:rPr lang="en-IN" b="1">
                <a:latin typeface="Century Gothic" panose="020B0502020202020204" pitchFamily="34" charset="0"/>
              </a:rPr>
              <a:t>input S,R,CLK;</a:t>
            </a:r>
          </a:p>
          <a:p>
            <a:r>
              <a:rPr lang="en-IN" b="1">
                <a:latin typeface="Century Gothic" panose="020B0502020202020204" pitchFamily="34" charset="0"/>
              </a:rPr>
              <a:t>	output Q,QB;</a:t>
            </a:r>
          </a:p>
          <a:p>
            <a:r>
              <a:rPr lang="en-IN" b="1">
                <a:latin typeface="Century Gothic" panose="020B0502020202020204" pitchFamily="34" charset="0"/>
              </a:rPr>
              <a:t>	</a:t>
            </a:r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Q,QB;</a:t>
            </a:r>
          </a:p>
          <a:p>
            <a:r>
              <a:rPr lang="en-IN" b="1">
                <a:latin typeface="Century Gothic" panose="020B0502020202020204" pitchFamily="34" charset="0"/>
              </a:rPr>
              <a:t>	always @(</a:t>
            </a:r>
            <a:r>
              <a:rPr lang="en-IN" b="1" err="1">
                <a:latin typeface="Century Gothic" panose="020B0502020202020204" pitchFamily="34" charset="0"/>
              </a:rPr>
              <a:t>posedge</a:t>
            </a:r>
            <a:r>
              <a:rPr lang="en-IN" b="1">
                <a:latin typeface="Century Gothic" panose="020B0502020202020204" pitchFamily="34" charset="0"/>
              </a:rPr>
              <a:t> CLK)</a:t>
            </a:r>
          </a:p>
          <a:p>
            <a:r>
              <a:rPr lang="en-IN" b="1">
                <a:latin typeface="Century Gothic" panose="020B0502020202020204" pitchFamily="34" charset="0"/>
              </a:rPr>
              <a:t>	begin</a:t>
            </a:r>
          </a:p>
          <a:p>
            <a:r>
              <a:rPr lang="en-IN" b="1">
                <a:latin typeface="Century Gothic" panose="020B0502020202020204" pitchFamily="34" charset="0"/>
              </a:rPr>
              <a:t>		case({S,R})</a:t>
            </a:r>
          </a:p>
          <a:p>
            <a:r>
              <a:rPr lang="en-IN" b="1">
                <a:latin typeface="Century Gothic" panose="020B0502020202020204" pitchFamily="34" charset="0"/>
              </a:rPr>
              <a:t>		2'b00:Q=Q;</a:t>
            </a:r>
          </a:p>
          <a:p>
            <a:r>
              <a:rPr lang="en-IN" b="1">
                <a:latin typeface="Century Gothic" panose="020B0502020202020204" pitchFamily="34" charset="0"/>
              </a:rPr>
              <a:t>		2'b01:Q=0;</a:t>
            </a:r>
          </a:p>
          <a:p>
            <a:r>
              <a:rPr lang="en-IN" b="1">
                <a:latin typeface="Century Gothic" panose="020B0502020202020204" pitchFamily="34" charset="0"/>
              </a:rPr>
              <a:t>		2'b10:Q=1;</a:t>
            </a:r>
          </a:p>
          <a:p>
            <a:r>
              <a:rPr lang="en-IN" b="1">
                <a:latin typeface="Century Gothic" panose="020B0502020202020204" pitchFamily="34" charset="0"/>
              </a:rPr>
              <a:t>		2'b11:Q=1'bx;</a:t>
            </a:r>
          </a:p>
          <a:p>
            <a:r>
              <a:rPr lang="en-IN" b="1">
                <a:latin typeface="Century Gothic" panose="020B0502020202020204" pitchFamily="34" charset="0"/>
              </a:rPr>
              <a:t>		</a:t>
            </a:r>
            <a:r>
              <a:rPr lang="en-IN" b="1" err="1">
                <a:latin typeface="Century Gothic" panose="020B0502020202020204" pitchFamily="34" charset="0"/>
              </a:rPr>
              <a:t>endcase</a:t>
            </a:r>
            <a:r>
              <a:rPr lang="en-IN" b="1">
                <a:latin typeface="Century Gothic" panose="020B0502020202020204" pitchFamily="34" charset="0"/>
              </a:rPr>
              <a:t> </a:t>
            </a:r>
          </a:p>
          <a:p>
            <a:r>
              <a:rPr lang="en-IN" b="1">
                <a:latin typeface="Century Gothic" panose="020B0502020202020204" pitchFamily="34" charset="0"/>
              </a:rPr>
              <a:t>	QB=~Q;</a:t>
            </a:r>
          </a:p>
          <a:p>
            <a:r>
              <a:rPr lang="en-IN" b="1">
                <a:latin typeface="Century Gothic" panose="020B0502020202020204" pitchFamily="34" charset="0"/>
              </a:rPr>
              <a:t>	end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endParaRPr lang="en-IN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0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D FLIP-FLOP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" y="1219200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latin typeface="Narkisim" pitchFamily="34" charset="-79"/>
                <a:cs typeface="Narkisim" pitchFamily="34" charset="-79"/>
              </a:rPr>
              <a:t>In D Flip-Flop, the basic SR Flip-Flop is used with complemented inputs.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latin typeface="Narkisim" pitchFamily="34" charset="-79"/>
                <a:cs typeface="Narkisim" pitchFamily="34" charset="-79"/>
              </a:rPr>
              <a:t>To eliminate the undesirable condition of the indeterminate state in the RS Flip-Flop is to ensure that inputs S and R are never equal to 1 at the same time. This is done by D Flip-Flop.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latin typeface="Narkisim" pitchFamily="34" charset="-79"/>
                <a:cs typeface="Narkisim" pitchFamily="34" charset="-79"/>
              </a:rPr>
              <a:t>The D (</a:t>
            </a:r>
            <a:r>
              <a:rPr lang="en-US" sz="2400" b="1" i="1">
                <a:latin typeface="Narkisim" pitchFamily="34" charset="-79"/>
                <a:cs typeface="Narkisim" pitchFamily="34" charset="-79"/>
              </a:rPr>
              <a:t>delay or data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) Flip-Flop has one input called delay input and clock pulse input.</a:t>
            </a:r>
          </a:p>
        </p:txBody>
      </p:sp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5752" y="4343400"/>
            <a:ext cx="5891848" cy="166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68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Britannic Bold" pitchFamily="34" charset="0"/>
              </a:rPr>
              <a:t>INTRODUCTION TO SEQUENTIAL LOGIC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349276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 present state and the external circuit determine the output and 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next state of sequential circuits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.</a:t>
            </a:r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Thus in sequential circuits, the output variables depend not only on 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present input variables but also on the past history of input variables.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14600" y="6062246"/>
            <a:ext cx="426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Book Antiqua" pitchFamily="18" charset="0"/>
                <a:ea typeface="Calibri" pitchFamily="34" charset="0"/>
                <a:cs typeface="NewCenturySchlbk-Roman"/>
              </a:rPr>
              <a:t>Sequential Circuit- Block Diagram</a:t>
            </a:r>
            <a:endParaRPr kumimoji="0" lang="en-US" sz="16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Sequential Circui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876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1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10483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000" b="1">
                <a:solidFill>
                  <a:srgbClr val="C00000"/>
                </a:solidFill>
              </a:rPr>
              <a:t>TEST BENCH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3053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>
                <a:solidFill>
                  <a:schemeClr val="bg1"/>
                </a:solidFill>
                <a:latin typeface="Century Gothic" panose="020B0502020202020204" pitchFamily="34" charset="0"/>
              </a:rPr>
              <a:t>module</a:t>
            </a:r>
            <a:endParaRPr lang="en-IN" b="1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443841"/>
            <a:ext cx="7467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srfliptb</a:t>
            </a:r>
            <a:r>
              <a:rPr lang="en-IN" b="1">
                <a:latin typeface="Century Gothic" panose="020B0502020202020204" pitchFamily="34" charset="0"/>
              </a:rPr>
              <a:t>;</a:t>
            </a:r>
          </a:p>
          <a:p>
            <a:r>
              <a:rPr lang="en-IN" b="1">
                <a:latin typeface="Century Gothic" panose="020B0502020202020204" pitchFamily="34" charset="0"/>
              </a:rPr>
              <a:t>	</a:t>
            </a:r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S,R,CLK;</a:t>
            </a:r>
          </a:p>
          <a:p>
            <a:r>
              <a:rPr lang="en-IN" b="1">
                <a:latin typeface="Century Gothic" panose="020B0502020202020204" pitchFamily="34" charset="0"/>
              </a:rPr>
              <a:t>	wire Q,QB;</a:t>
            </a:r>
          </a:p>
          <a:p>
            <a:r>
              <a:rPr lang="en-IN" b="1">
                <a:latin typeface="Century Gothic" panose="020B0502020202020204" pitchFamily="34" charset="0"/>
              </a:rPr>
              <a:t>	</a:t>
            </a:r>
            <a:r>
              <a:rPr lang="en-IN" b="1" err="1">
                <a:latin typeface="Century Gothic" panose="020B0502020202020204" pitchFamily="34" charset="0"/>
              </a:rPr>
              <a:t>srflip</a:t>
            </a:r>
            <a:r>
              <a:rPr lang="en-IN" b="1">
                <a:latin typeface="Century Gothic" panose="020B0502020202020204" pitchFamily="34" charset="0"/>
              </a:rPr>
              <a:t> </a:t>
            </a:r>
            <a:r>
              <a:rPr lang="en-IN" b="1" err="1">
                <a:latin typeface="Century Gothic" panose="020B0502020202020204" pitchFamily="34" charset="0"/>
              </a:rPr>
              <a:t>uut</a:t>
            </a:r>
            <a:r>
              <a:rPr lang="en-IN" b="1">
                <a:latin typeface="Century Gothic" panose="020B0502020202020204" pitchFamily="34" charset="0"/>
              </a:rPr>
              <a:t>(.Q(Q), .QB(QB), .S(S), .R(R), .CLK(CLK) );</a:t>
            </a:r>
          </a:p>
          <a:p>
            <a:r>
              <a:rPr lang="en-IN" b="1">
                <a:latin typeface="Century Gothic" panose="020B0502020202020204" pitchFamily="34" charset="0"/>
              </a:rPr>
              <a:t>	always #100 CLK=~CLK;</a:t>
            </a:r>
          </a:p>
          <a:p>
            <a:r>
              <a:rPr lang="en-IN" b="1">
                <a:latin typeface="Century Gothic" panose="020B0502020202020204" pitchFamily="34" charset="0"/>
              </a:rPr>
              <a:t>	initial begin</a:t>
            </a:r>
          </a:p>
          <a:p>
            <a:r>
              <a:rPr lang="en-IN" b="1">
                <a:latin typeface="Century Gothic" panose="020B0502020202020204" pitchFamily="34" charset="0"/>
              </a:rPr>
              <a:t>		CLK=1;</a:t>
            </a:r>
          </a:p>
          <a:p>
            <a:r>
              <a:rPr lang="en-IN" b="1">
                <a:latin typeface="Century Gothic" panose="020B0502020202020204" pitchFamily="34" charset="0"/>
              </a:rPr>
              <a:t>		S=1; R=0;</a:t>
            </a:r>
          </a:p>
          <a:p>
            <a:r>
              <a:rPr lang="en-IN" b="1">
                <a:latin typeface="Century Gothic" panose="020B0502020202020204" pitchFamily="34" charset="0"/>
              </a:rPr>
              <a:t>		#100;</a:t>
            </a:r>
          </a:p>
          <a:p>
            <a:r>
              <a:rPr lang="en-IN" b="1">
                <a:latin typeface="Century Gothic" panose="020B0502020202020204" pitchFamily="34" charset="0"/>
              </a:rPr>
              <a:t>                S=0; R=0;</a:t>
            </a:r>
          </a:p>
          <a:p>
            <a:r>
              <a:rPr lang="en-IN" b="1">
                <a:latin typeface="Century Gothic" panose="020B0502020202020204" pitchFamily="34" charset="0"/>
              </a:rPr>
              <a:t>		#100;</a:t>
            </a:r>
          </a:p>
          <a:p>
            <a:r>
              <a:rPr lang="en-IN" b="1">
                <a:latin typeface="Century Gothic" panose="020B0502020202020204" pitchFamily="34" charset="0"/>
              </a:rPr>
              <a:t>		S=0; R=1;</a:t>
            </a:r>
          </a:p>
          <a:p>
            <a:r>
              <a:rPr lang="en-IN" b="1">
                <a:latin typeface="Century Gothic" panose="020B0502020202020204" pitchFamily="34" charset="0"/>
              </a:rPr>
              <a:t>		#100;</a:t>
            </a:r>
          </a:p>
          <a:p>
            <a:r>
              <a:rPr lang="en-IN" b="1">
                <a:latin typeface="Century Gothic" panose="020B0502020202020204" pitchFamily="34" charset="0"/>
              </a:rPr>
              <a:t>		S=0; R=0;</a:t>
            </a:r>
          </a:p>
          <a:p>
            <a:r>
              <a:rPr lang="en-IN" b="1">
                <a:latin typeface="Century Gothic" panose="020B0502020202020204" pitchFamily="34" charset="0"/>
              </a:rPr>
              <a:t>		#100;</a:t>
            </a:r>
          </a:p>
          <a:p>
            <a:r>
              <a:rPr lang="en-IN" b="1">
                <a:latin typeface="Century Gothic" panose="020B0502020202020204" pitchFamily="34" charset="0"/>
              </a:rPr>
              <a:t>		S=1; R=1;</a:t>
            </a:r>
          </a:p>
          <a:p>
            <a:r>
              <a:rPr lang="en-IN" b="1">
                <a:latin typeface="Century Gothic" panose="020B0502020202020204" pitchFamily="34" charset="0"/>
              </a:rPr>
              <a:t>	end 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r>
              <a:rPr lang="en-IN" b="1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58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D FLIP-FLOP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006" y="1219200"/>
            <a:ext cx="4319587" cy="27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971799"/>
            <a:ext cx="4495800" cy="355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77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319587" cy="27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108120" y="241200"/>
              <a:ext cx="2572200" cy="2134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760" y="231840"/>
                <a:ext cx="2590920" cy="21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1348560" y="3027240"/>
              <a:ext cx="2206080" cy="1321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9200" y="3017880"/>
                <a:ext cx="2224800" cy="13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84120" y="2652120"/>
              <a:ext cx="7983360" cy="3679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4760" y="2642760"/>
                <a:ext cx="8002080" cy="36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33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D FLIP-FLOP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752600"/>
            <a:ext cx="277280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600200"/>
            <a:ext cx="3561036" cy="224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4267200"/>
            <a:ext cx="3543912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236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D FLIP-FLOP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676400"/>
            <a:ext cx="365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err="1">
                <a:latin typeface="Century Gothic" panose="020B0502020202020204" pitchFamily="34" charset="0"/>
              </a:rPr>
              <a:t>odule</a:t>
            </a:r>
            <a:r>
              <a:rPr lang="en-IN" b="1">
                <a:latin typeface="Century Gothic" panose="020B0502020202020204" pitchFamily="34" charset="0"/>
              </a:rPr>
              <a:t> d_ff1(Q,QB,D,CLK);</a:t>
            </a:r>
          </a:p>
          <a:p>
            <a:r>
              <a:rPr lang="en-IN" b="1">
                <a:latin typeface="Century Gothic" panose="020B0502020202020204" pitchFamily="34" charset="0"/>
              </a:rPr>
              <a:t>input D,CLK;</a:t>
            </a:r>
          </a:p>
          <a:p>
            <a:r>
              <a:rPr lang="en-IN" b="1">
                <a:latin typeface="Century Gothic" panose="020B0502020202020204" pitchFamily="34" charset="0"/>
              </a:rPr>
              <a:t>output Q,QB;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Q,QB;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@(</a:t>
            </a:r>
            <a:r>
              <a:rPr lang="en-IN" b="1" err="1">
                <a:latin typeface="Century Gothic" panose="020B0502020202020204" pitchFamily="34" charset="0"/>
              </a:rPr>
              <a:t>posedge</a:t>
            </a:r>
            <a:r>
              <a:rPr lang="en-IN" b="1">
                <a:latin typeface="Century Gothic" panose="020B0502020202020204" pitchFamily="34" charset="0"/>
              </a:rPr>
              <a:t> CLK)</a:t>
            </a:r>
          </a:p>
          <a:p>
            <a:r>
              <a:rPr lang="en-IN" b="1">
                <a:latin typeface="Century Gothic" panose="020B0502020202020204" pitchFamily="34" charset="0"/>
              </a:rPr>
              <a:t>begin</a:t>
            </a:r>
          </a:p>
          <a:p>
            <a:r>
              <a:rPr lang="en-IN" b="1">
                <a:latin typeface="Century Gothic" panose="020B0502020202020204" pitchFamily="34" charset="0"/>
              </a:rPr>
              <a:t>Q=D; </a:t>
            </a:r>
          </a:p>
          <a:p>
            <a:r>
              <a:rPr lang="en-IN" b="1">
                <a:latin typeface="Century Gothic" panose="020B0502020202020204" pitchFamily="34" charset="0"/>
              </a:rPr>
              <a:t>QB=~Q;</a:t>
            </a:r>
          </a:p>
          <a:p>
            <a:r>
              <a:rPr lang="en-IN" b="1">
                <a:latin typeface="Century Gothic" panose="020B0502020202020204" pitchFamily="34" charset="0"/>
              </a:rPr>
              <a:t>end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r>
              <a:rPr lang="en-IN" b="1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97300" y="1752600"/>
            <a:ext cx="4965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d_ff_tb1;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D;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CLK;</a:t>
            </a:r>
          </a:p>
          <a:p>
            <a:r>
              <a:rPr lang="en-IN" b="1">
                <a:latin typeface="Century Gothic" panose="020B0502020202020204" pitchFamily="34" charset="0"/>
              </a:rPr>
              <a:t>wire Q;</a:t>
            </a:r>
          </a:p>
          <a:p>
            <a:r>
              <a:rPr lang="en-IN" b="1">
                <a:latin typeface="Century Gothic" panose="020B0502020202020204" pitchFamily="34" charset="0"/>
              </a:rPr>
              <a:t>wire QB;</a:t>
            </a:r>
          </a:p>
          <a:p>
            <a:r>
              <a:rPr lang="en-IN" b="1">
                <a:latin typeface="Century Gothic" panose="020B0502020202020204" pitchFamily="34" charset="0"/>
              </a:rPr>
              <a:t>d_ff1 </a:t>
            </a:r>
            <a:r>
              <a:rPr lang="en-IN" b="1" err="1">
                <a:latin typeface="Century Gothic" panose="020B0502020202020204" pitchFamily="34" charset="0"/>
              </a:rPr>
              <a:t>uut</a:t>
            </a:r>
            <a:r>
              <a:rPr lang="en-IN" b="1">
                <a:latin typeface="Century Gothic" panose="020B0502020202020204" pitchFamily="34" charset="0"/>
              </a:rPr>
              <a:t>(.Q(Q), .QB(QB), .D(D), .CLK(CLK));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#100 CLK=~CLK;</a:t>
            </a:r>
          </a:p>
          <a:p>
            <a:r>
              <a:rPr lang="en-IN" b="1">
                <a:latin typeface="Century Gothic" panose="020B0502020202020204" pitchFamily="34" charset="0"/>
              </a:rPr>
              <a:t>initial begin</a:t>
            </a:r>
          </a:p>
          <a:p>
            <a:r>
              <a:rPr lang="en-IN" b="1">
                <a:latin typeface="Century Gothic" panose="020B0502020202020204" pitchFamily="34" charset="0"/>
              </a:rPr>
              <a:t>CLK=1;</a:t>
            </a:r>
          </a:p>
          <a:p>
            <a:r>
              <a:rPr lang="en-IN" b="1">
                <a:latin typeface="Century Gothic" panose="020B0502020202020204" pitchFamily="34" charset="0"/>
              </a:rPr>
              <a:t>D=1;</a:t>
            </a:r>
          </a:p>
          <a:p>
            <a:r>
              <a:rPr lang="en-IN" b="1">
                <a:latin typeface="Century Gothic" panose="020B0502020202020204" pitchFamily="34" charset="0"/>
              </a:rPr>
              <a:t>#200;</a:t>
            </a:r>
          </a:p>
          <a:p>
            <a:r>
              <a:rPr lang="en-IN" b="1">
                <a:latin typeface="Century Gothic" panose="020B0502020202020204" pitchFamily="34" charset="0"/>
              </a:rPr>
              <a:t>D=0;</a:t>
            </a:r>
          </a:p>
          <a:p>
            <a:r>
              <a:rPr lang="en-IN" b="1">
                <a:latin typeface="Century Gothic" panose="020B0502020202020204" pitchFamily="34" charset="0"/>
              </a:rPr>
              <a:t>end 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endParaRPr lang="en-IN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39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J-K FLIP-FLOP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2192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latin typeface="Narkisim" pitchFamily="34" charset="-79"/>
                <a:cs typeface="Narkisim" pitchFamily="34" charset="-79"/>
              </a:rPr>
              <a:t>JK means Jack Kilby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, Texas Instrument (TI) Engineer, who invented IC in 1958.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JK flip-flop is built using only NAND gates.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latin typeface="Narkisim" pitchFamily="34" charset="-79"/>
                <a:cs typeface="Narkisim" pitchFamily="34" charset="-79"/>
              </a:rPr>
              <a:t>JK Flip-Flop has two inputs J(set) and K(reset).</a:t>
            </a: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" y="3050222"/>
            <a:ext cx="7349982" cy="266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66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 Hardware System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429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96600" y="178560"/>
              <a:ext cx="7921080" cy="320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169200"/>
                <a:ext cx="7939800" cy="3224880"/>
              </a:xfrm>
              <a:prstGeom prst="rect">
                <a:avLst/>
              </a:prstGeom>
            </p:spPr>
          </p:pic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95" y="3505200"/>
            <a:ext cx="197024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9" y="3482975"/>
            <a:ext cx="616583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33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 Hardware System Design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" y="294840"/>
            <a:ext cx="616583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553680" y="294840"/>
              <a:ext cx="8671320" cy="6117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20" y="285480"/>
                <a:ext cx="8690040" cy="61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580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 Hardware System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25320" y="169560"/>
              <a:ext cx="6965280" cy="2867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60" y="160200"/>
                <a:ext cx="6984000" cy="28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79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J-K FLIP-FLOP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1905000"/>
            <a:ext cx="6819900" cy="413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7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Britannic Bold" pitchFamily="34" charset="0"/>
              </a:rPr>
              <a:t>INTRODUCTION TO SEQUENTIAL LOGIC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438400" y="1219200"/>
            <a:ext cx="426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Book Antiqua" pitchFamily="18" charset="0"/>
                <a:ea typeface="Calibri" pitchFamily="34" charset="0"/>
                <a:cs typeface="NewCenturySchlbk-Roman"/>
              </a:rPr>
              <a:t>Combinational vs Sequential Circuit</a:t>
            </a:r>
            <a:endParaRPr kumimoji="0" lang="en-US" sz="16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402" y="1600202"/>
          <a:ext cx="8153398" cy="457199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61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arkisim" pitchFamily="34" charset="-79"/>
                          <a:cs typeface="Narkisim" pitchFamily="34" charset="-79"/>
                        </a:rPr>
                        <a:t>S.No</a:t>
                      </a:r>
                      <a:endParaRPr lang="en-US" sz="1800" b="1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arkisim" pitchFamily="34" charset="-79"/>
                          <a:cs typeface="Narkisim" pitchFamily="34" charset="-79"/>
                        </a:rPr>
                        <a:t>Combinational logic</a:t>
                      </a:r>
                      <a:endParaRPr lang="en-US" sz="1800" b="1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arkisim" pitchFamily="34" charset="-79"/>
                          <a:cs typeface="Narkisim" pitchFamily="34" charset="-79"/>
                        </a:rPr>
                        <a:t>Sequential logic</a:t>
                      </a:r>
                      <a:endParaRPr lang="en-US" sz="1800" b="1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1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The output variable, at all times depends on the combination of input variables.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The output variable depends not only on the present input but also depend upon the past history of inputs.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2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Memory unit is not required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Memory unit is required to store the past history of input variables.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3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Faster in speed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Slower than combinational circuits.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4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Easy to design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Comparatively difficult to design.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5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Narkisim" pitchFamily="34" charset="-79"/>
                          <a:cs typeface="Narkisim" pitchFamily="34" charset="-79"/>
                        </a:rPr>
                        <a:t>Eg</a:t>
                      </a: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. MUX, Decoder,</a:t>
                      </a:r>
                      <a:r>
                        <a:rPr lang="en-US" sz="1800" baseline="0">
                          <a:latin typeface="Narkisim" pitchFamily="34" charset="-79"/>
                          <a:cs typeface="Narkisim" pitchFamily="34" charset="-79"/>
                        </a:rPr>
                        <a:t> </a:t>
                      </a: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Parallel adder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err="1">
                          <a:latin typeface="Narkisim" pitchFamily="34" charset="-79"/>
                          <a:cs typeface="Narkisim" pitchFamily="34" charset="-79"/>
                        </a:rPr>
                        <a:t>Eg</a:t>
                      </a:r>
                      <a:r>
                        <a:rPr lang="en-US" sz="1800">
                          <a:latin typeface="Narkisim" pitchFamily="34" charset="-79"/>
                          <a:cs typeface="Narkisim" pitchFamily="34" charset="-79"/>
                        </a:rPr>
                        <a:t>. Counter, Shift Register, Serial adder</a:t>
                      </a:r>
                      <a:endParaRPr lang="en-US" sz="1800">
                        <a:latin typeface="Narkisim" pitchFamily="34" charset="-79"/>
                        <a:ea typeface="Calibri"/>
                        <a:cs typeface="Narkisim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8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J-K FLIP-FLOP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338388"/>
            <a:ext cx="7876965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96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J-K FLIP-FLOP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1562100"/>
            <a:ext cx="58483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227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J-K FLIP-FLOP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71600"/>
            <a:ext cx="342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jk_ff</a:t>
            </a:r>
            <a:r>
              <a:rPr lang="en-IN" b="1">
                <a:latin typeface="Century Gothic" panose="020B0502020202020204" pitchFamily="34" charset="0"/>
              </a:rPr>
              <a:t>(Q,QB,J,K,CLK);</a:t>
            </a:r>
          </a:p>
          <a:p>
            <a:r>
              <a:rPr lang="en-IN" b="1">
                <a:latin typeface="Century Gothic" panose="020B0502020202020204" pitchFamily="34" charset="0"/>
              </a:rPr>
              <a:t>input J,K,CLK;</a:t>
            </a:r>
          </a:p>
          <a:p>
            <a:r>
              <a:rPr lang="en-IN" b="1">
                <a:latin typeface="Century Gothic" panose="020B0502020202020204" pitchFamily="34" charset="0"/>
              </a:rPr>
              <a:t>output Q,QB;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Q,QB;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@(</a:t>
            </a:r>
            <a:r>
              <a:rPr lang="en-IN" b="1" err="1">
                <a:latin typeface="Century Gothic" panose="020B0502020202020204" pitchFamily="34" charset="0"/>
              </a:rPr>
              <a:t>posedge</a:t>
            </a:r>
            <a:r>
              <a:rPr lang="en-IN" b="1">
                <a:latin typeface="Century Gothic" panose="020B0502020202020204" pitchFamily="34" charset="0"/>
              </a:rPr>
              <a:t> CLK)</a:t>
            </a:r>
          </a:p>
          <a:p>
            <a:r>
              <a:rPr lang="en-IN" b="1">
                <a:latin typeface="Century Gothic" panose="020B0502020202020204" pitchFamily="34" charset="0"/>
              </a:rPr>
              <a:t>begin</a:t>
            </a:r>
          </a:p>
          <a:p>
            <a:r>
              <a:rPr lang="en-IN" b="1">
                <a:latin typeface="Century Gothic" panose="020B0502020202020204" pitchFamily="34" charset="0"/>
              </a:rPr>
              <a:t>case({J,K})</a:t>
            </a:r>
          </a:p>
          <a:p>
            <a:r>
              <a:rPr lang="en-IN" b="1">
                <a:latin typeface="Century Gothic" panose="020B0502020202020204" pitchFamily="34" charset="0"/>
              </a:rPr>
              <a:t>2'b00:Q=Q;</a:t>
            </a:r>
          </a:p>
          <a:p>
            <a:r>
              <a:rPr lang="en-IN" b="1">
                <a:latin typeface="Century Gothic" panose="020B0502020202020204" pitchFamily="34" charset="0"/>
              </a:rPr>
              <a:t>2'b01:Q=0;</a:t>
            </a:r>
          </a:p>
          <a:p>
            <a:r>
              <a:rPr lang="en-IN" b="1">
                <a:latin typeface="Century Gothic" panose="020B0502020202020204" pitchFamily="34" charset="0"/>
              </a:rPr>
              <a:t>2'b10:Q=1;</a:t>
            </a:r>
          </a:p>
          <a:p>
            <a:r>
              <a:rPr lang="en-IN" b="1">
                <a:latin typeface="Century Gothic" panose="020B0502020202020204" pitchFamily="34" charset="0"/>
              </a:rPr>
              <a:t>2'b11:Q=~Q;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endcase</a:t>
            </a:r>
            <a:r>
              <a:rPr lang="en-IN" b="1">
                <a:latin typeface="Century Gothic" panose="020B0502020202020204" pitchFamily="34" charset="0"/>
              </a:rPr>
              <a:t> </a:t>
            </a:r>
          </a:p>
          <a:p>
            <a:r>
              <a:rPr lang="en-IN" b="1">
                <a:latin typeface="Century Gothic" panose="020B0502020202020204" pitchFamily="34" charset="0"/>
              </a:rPr>
              <a:t>QB=~Q;</a:t>
            </a:r>
          </a:p>
          <a:p>
            <a:r>
              <a:rPr lang="en-IN" b="1">
                <a:latin typeface="Century Gothic" panose="020B0502020202020204" pitchFamily="34" charset="0"/>
              </a:rPr>
              <a:t>end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endParaRPr lang="en-IN" b="1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8600" y="990600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jk_ff_tb</a:t>
            </a:r>
            <a:r>
              <a:rPr lang="en-IN" b="1">
                <a:latin typeface="Century Gothic" panose="020B0502020202020204" pitchFamily="34" charset="0"/>
              </a:rPr>
              <a:t>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J;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K;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CLK;</a:t>
            </a:r>
          </a:p>
          <a:p>
            <a:r>
              <a:rPr lang="en-IN" b="1">
                <a:latin typeface="Century Gothic" panose="020B0502020202020204" pitchFamily="34" charset="0"/>
              </a:rPr>
              <a:t>wire Q;</a:t>
            </a:r>
          </a:p>
          <a:p>
            <a:r>
              <a:rPr lang="en-IN" b="1">
                <a:latin typeface="Century Gothic" panose="020B0502020202020204" pitchFamily="34" charset="0"/>
              </a:rPr>
              <a:t>wire QB;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jk_ff</a:t>
            </a:r>
            <a:r>
              <a:rPr lang="en-IN" b="1">
                <a:latin typeface="Century Gothic" panose="020B0502020202020204" pitchFamily="34" charset="0"/>
              </a:rPr>
              <a:t> </a:t>
            </a:r>
            <a:r>
              <a:rPr lang="en-IN" b="1" err="1">
                <a:latin typeface="Century Gothic" panose="020B0502020202020204" pitchFamily="34" charset="0"/>
              </a:rPr>
              <a:t>uut</a:t>
            </a:r>
            <a:r>
              <a:rPr lang="en-IN" b="1">
                <a:latin typeface="Century Gothic" panose="020B0502020202020204" pitchFamily="34" charset="0"/>
              </a:rPr>
              <a:t>(.Q(Q), .QB(QB), .J(J), .K(K), .CLK(CLK));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#100 CLK=~CLK;</a:t>
            </a:r>
          </a:p>
          <a:p>
            <a:r>
              <a:rPr lang="en-IN" b="1">
                <a:latin typeface="Century Gothic" panose="020B0502020202020204" pitchFamily="34" charset="0"/>
              </a:rPr>
              <a:t>initial begin</a:t>
            </a:r>
          </a:p>
          <a:p>
            <a:r>
              <a:rPr lang="en-IN" b="1">
                <a:latin typeface="Century Gothic" panose="020B0502020202020204" pitchFamily="34" charset="0"/>
              </a:rPr>
              <a:t>	CLK=1;</a:t>
            </a:r>
          </a:p>
          <a:p>
            <a:r>
              <a:rPr lang="en-IN" b="1">
                <a:latin typeface="Century Gothic" panose="020B0502020202020204" pitchFamily="34" charset="0"/>
              </a:rPr>
              <a:t>	J=1;K=0;</a:t>
            </a:r>
          </a:p>
          <a:p>
            <a:r>
              <a:rPr lang="en-IN" b="1">
                <a:latin typeface="Century Gothic" panose="020B0502020202020204" pitchFamily="34" charset="0"/>
              </a:rPr>
              <a:t>	#100;</a:t>
            </a:r>
          </a:p>
          <a:p>
            <a:r>
              <a:rPr lang="en-IN" b="1">
                <a:latin typeface="Century Gothic" panose="020B0502020202020204" pitchFamily="34" charset="0"/>
              </a:rPr>
              <a:t>	 J=0; K=0;</a:t>
            </a:r>
          </a:p>
          <a:p>
            <a:r>
              <a:rPr lang="en-IN" b="1">
                <a:latin typeface="Century Gothic" panose="020B0502020202020204" pitchFamily="34" charset="0"/>
              </a:rPr>
              <a:t>	#100;</a:t>
            </a:r>
          </a:p>
          <a:p>
            <a:r>
              <a:rPr lang="en-IN" b="1">
                <a:latin typeface="Century Gothic" panose="020B0502020202020204" pitchFamily="34" charset="0"/>
              </a:rPr>
              <a:t>	 J=0; K=1;</a:t>
            </a:r>
          </a:p>
          <a:p>
            <a:r>
              <a:rPr lang="en-IN" b="1">
                <a:latin typeface="Century Gothic" panose="020B0502020202020204" pitchFamily="34" charset="0"/>
              </a:rPr>
              <a:t>	#100;</a:t>
            </a:r>
          </a:p>
          <a:p>
            <a:r>
              <a:rPr lang="en-IN" b="1">
                <a:latin typeface="Century Gothic" panose="020B0502020202020204" pitchFamily="34" charset="0"/>
              </a:rPr>
              <a:t>	 J=1; K=1;</a:t>
            </a:r>
          </a:p>
          <a:p>
            <a:r>
              <a:rPr lang="en-IN" b="1">
                <a:latin typeface="Century Gothic" panose="020B0502020202020204" pitchFamily="34" charset="0"/>
              </a:rPr>
              <a:t>end 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endParaRPr lang="en-IN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T FLIP-FLOP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507153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T (</a:t>
            </a:r>
            <a:r>
              <a:rPr lang="en-US" sz="2400" b="1" i="1">
                <a:latin typeface="Narkisim" pitchFamily="34" charset="-79"/>
                <a:cs typeface="Narkisim" pitchFamily="34" charset="-79"/>
              </a:rPr>
              <a:t>Toggle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) Flip-Flop</a:t>
            </a: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 is a modification of the JK Flip-Flop. It is obtained from JK Flip-Flop by connecting both inputs J and K together, i.e., single input.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4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Regardless of the </a:t>
            </a:r>
            <a:r>
              <a:rPr lang="en-US" sz="2400">
                <a:latin typeface="Narkisim" pitchFamily="34" charset="-79"/>
                <a:cs typeface="Narkisim" pitchFamily="34" charset="-79"/>
              </a:rPr>
              <a:t>present state, the Flip-Flop complements its output when the clock pulse occurs while input T= 1.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4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191000"/>
            <a:ext cx="5598478" cy="16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176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T FLIP-FLOP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19075"/>
            <a:ext cx="6923272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973440" y="1178640"/>
              <a:ext cx="8046000" cy="5170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4080" y="1169280"/>
                <a:ext cx="8064720" cy="51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19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T FLIP-FLOP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524000"/>
            <a:ext cx="8116140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9340" y="2757540"/>
            <a:ext cx="2743200" cy="270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041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T FLIP-FLOP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t_ff</a:t>
            </a:r>
            <a:r>
              <a:rPr lang="en-IN" b="1">
                <a:latin typeface="Century Gothic" panose="020B0502020202020204" pitchFamily="34" charset="0"/>
              </a:rPr>
              <a:t>(Q,QB,T,CLK);</a:t>
            </a:r>
          </a:p>
          <a:p>
            <a:r>
              <a:rPr lang="en-IN" b="1">
                <a:latin typeface="Century Gothic" panose="020B0502020202020204" pitchFamily="34" charset="0"/>
              </a:rPr>
              <a:t>input T,CLK;</a:t>
            </a:r>
          </a:p>
          <a:p>
            <a:r>
              <a:rPr lang="en-IN" b="1">
                <a:latin typeface="Century Gothic" panose="020B0502020202020204" pitchFamily="34" charset="0"/>
              </a:rPr>
              <a:t>output Q,QB;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Q=0,QB;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@(</a:t>
            </a:r>
            <a:r>
              <a:rPr lang="en-IN" b="1" err="1">
                <a:latin typeface="Century Gothic" panose="020B0502020202020204" pitchFamily="34" charset="0"/>
              </a:rPr>
              <a:t>posedge</a:t>
            </a:r>
            <a:r>
              <a:rPr lang="en-IN" b="1">
                <a:latin typeface="Century Gothic" panose="020B0502020202020204" pitchFamily="34" charset="0"/>
              </a:rPr>
              <a:t> CLK)</a:t>
            </a:r>
          </a:p>
          <a:p>
            <a:r>
              <a:rPr lang="en-IN" b="1">
                <a:latin typeface="Century Gothic" panose="020B0502020202020204" pitchFamily="34" charset="0"/>
              </a:rPr>
              <a:t>begin</a:t>
            </a:r>
          </a:p>
          <a:p>
            <a:r>
              <a:rPr lang="en-IN" b="1">
                <a:latin typeface="Century Gothic" panose="020B0502020202020204" pitchFamily="34" charset="0"/>
              </a:rPr>
              <a:t>case(T)</a:t>
            </a:r>
          </a:p>
          <a:p>
            <a:r>
              <a:rPr lang="en-IN" b="1">
                <a:latin typeface="Century Gothic" panose="020B0502020202020204" pitchFamily="34" charset="0"/>
              </a:rPr>
              <a:t>1'b0:Q=Q;</a:t>
            </a:r>
          </a:p>
          <a:p>
            <a:r>
              <a:rPr lang="en-IN" b="1">
                <a:latin typeface="Century Gothic" panose="020B0502020202020204" pitchFamily="34" charset="0"/>
              </a:rPr>
              <a:t>1'b1:Q=~Q;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endcase</a:t>
            </a:r>
            <a:endParaRPr lang="en-IN" b="1">
              <a:latin typeface="Century Gothic" panose="020B0502020202020204" pitchFamily="34" charset="0"/>
            </a:endParaRPr>
          </a:p>
          <a:p>
            <a:r>
              <a:rPr lang="en-IN" b="1">
                <a:latin typeface="Century Gothic" panose="020B0502020202020204" pitchFamily="34" charset="0"/>
              </a:rPr>
              <a:t>QB=~Q;</a:t>
            </a:r>
          </a:p>
          <a:p>
            <a:r>
              <a:rPr lang="en-IN" b="1">
                <a:latin typeface="Century Gothic" panose="020B0502020202020204" pitchFamily="34" charset="0"/>
              </a:rPr>
              <a:t>end</a:t>
            </a:r>
          </a:p>
          <a:p>
            <a:r>
              <a:rPr lang="en-IN" b="1">
                <a:latin typeface="Century Gothic" panose="020B0502020202020204" pitchFamily="34" charset="0"/>
              </a:rPr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6200" y="137004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>
                <a:latin typeface="Century Gothic" panose="020B0502020202020204" pitchFamily="34" charset="0"/>
              </a:rPr>
              <a:t>module </a:t>
            </a:r>
            <a:r>
              <a:rPr lang="en-IN" b="1" err="1">
                <a:latin typeface="Century Gothic" panose="020B0502020202020204" pitchFamily="34" charset="0"/>
              </a:rPr>
              <a:t>t_ff_tb</a:t>
            </a:r>
            <a:r>
              <a:rPr lang="en-IN" b="1">
                <a:latin typeface="Century Gothic" panose="020B0502020202020204" pitchFamily="34" charset="0"/>
              </a:rPr>
              <a:t>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T;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reg</a:t>
            </a:r>
            <a:r>
              <a:rPr lang="en-IN" b="1">
                <a:latin typeface="Century Gothic" panose="020B0502020202020204" pitchFamily="34" charset="0"/>
              </a:rPr>
              <a:t> CLK;</a:t>
            </a:r>
          </a:p>
          <a:p>
            <a:r>
              <a:rPr lang="en-IN" b="1">
                <a:latin typeface="Century Gothic" panose="020B0502020202020204" pitchFamily="34" charset="0"/>
              </a:rPr>
              <a:t>wire Q;</a:t>
            </a:r>
          </a:p>
          <a:p>
            <a:r>
              <a:rPr lang="en-IN" b="1">
                <a:latin typeface="Century Gothic" panose="020B0502020202020204" pitchFamily="34" charset="0"/>
              </a:rPr>
              <a:t>wire QB;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t_ff</a:t>
            </a:r>
            <a:r>
              <a:rPr lang="en-IN" b="1">
                <a:latin typeface="Century Gothic" panose="020B0502020202020204" pitchFamily="34" charset="0"/>
              </a:rPr>
              <a:t> </a:t>
            </a:r>
            <a:r>
              <a:rPr lang="en-IN" b="1" err="1">
                <a:latin typeface="Century Gothic" panose="020B0502020202020204" pitchFamily="34" charset="0"/>
              </a:rPr>
              <a:t>uut</a:t>
            </a:r>
            <a:r>
              <a:rPr lang="en-IN" b="1">
                <a:latin typeface="Century Gothic" panose="020B0502020202020204" pitchFamily="34" charset="0"/>
              </a:rPr>
              <a:t> (.Q(Q), .QB(QB), .T(T),.CLK(CLK));</a:t>
            </a:r>
          </a:p>
          <a:p>
            <a:r>
              <a:rPr lang="en-IN" b="1">
                <a:latin typeface="Century Gothic" panose="020B0502020202020204" pitchFamily="34" charset="0"/>
              </a:rPr>
              <a:t>always #100 CLK=~CLK;</a:t>
            </a:r>
          </a:p>
          <a:p>
            <a:r>
              <a:rPr lang="en-IN" b="1">
                <a:latin typeface="Century Gothic" panose="020B0502020202020204" pitchFamily="34" charset="0"/>
              </a:rPr>
              <a:t>initial begin</a:t>
            </a:r>
          </a:p>
          <a:p>
            <a:r>
              <a:rPr lang="en-IN" b="1">
                <a:latin typeface="Century Gothic" panose="020B0502020202020204" pitchFamily="34" charset="0"/>
              </a:rPr>
              <a:t>CLK=1;</a:t>
            </a:r>
          </a:p>
          <a:p>
            <a:r>
              <a:rPr lang="en-IN" b="1">
                <a:latin typeface="Century Gothic" panose="020B0502020202020204" pitchFamily="34" charset="0"/>
              </a:rPr>
              <a:t>T=0;</a:t>
            </a:r>
          </a:p>
          <a:p>
            <a:r>
              <a:rPr lang="en-IN" b="1">
                <a:latin typeface="Century Gothic" panose="020B0502020202020204" pitchFamily="34" charset="0"/>
              </a:rPr>
              <a:t>#200 T=1;</a:t>
            </a:r>
          </a:p>
          <a:p>
            <a:r>
              <a:rPr lang="en-IN" b="1">
                <a:latin typeface="Century Gothic" panose="020B0502020202020204" pitchFamily="34" charset="0"/>
              </a:rPr>
              <a:t>#200 T=0;</a:t>
            </a:r>
          </a:p>
          <a:p>
            <a:r>
              <a:rPr lang="en-IN" b="1">
                <a:latin typeface="Century Gothic" panose="020B0502020202020204" pitchFamily="34" charset="0"/>
              </a:rPr>
              <a:t>#200 T=1;</a:t>
            </a:r>
          </a:p>
          <a:p>
            <a:r>
              <a:rPr lang="en-IN" b="1">
                <a:latin typeface="Century Gothic" panose="020B0502020202020204" pitchFamily="34" charset="0"/>
              </a:rPr>
              <a:t>end </a:t>
            </a:r>
          </a:p>
          <a:p>
            <a:r>
              <a:rPr lang="en-IN" b="1" err="1">
                <a:latin typeface="Century Gothic" panose="020B0502020202020204" pitchFamily="34" charset="0"/>
              </a:rPr>
              <a:t>endmodule</a:t>
            </a:r>
            <a:endParaRPr lang="en-IN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2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Summary of FLIP-FLOPS</a:t>
            </a:r>
          </a:p>
        </p:txBody>
      </p:sp>
      <p:pic>
        <p:nvPicPr>
          <p:cNvPr id="63490" name="Picture 2" descr="http://1.bp.blogspot.com/-46k6mpgdYLM/U-CdkksZYRI/AAAAAAAAAak/JEcK-h3Krq0/s1600/ff-summar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219200"/>
            <a:ext cx="5428690" cy="51182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74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clock?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err="1"/>
              <a:t>Clk</a:t>
            </a:r>
            <a:r>
              <a:rPr lang="en-IN"/>
              <a:t> signal is a square wave used in digital circuits</a:t>
            </a:r>
          </a:p>
          <a:p>
            <a:r>
              <a:rPr lang="en-IN"/>
              <a:t>Duty cycle Tw/T= Ton/ (Ton +Toff)=T/2/T= 0.5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Frequency -1/T</a:t>
            </a:r>
          </a:p>
          <a:p>
            <a:r>
              <a:rPr lang="en-IN"/>
              <a:t>Operational speed and transition of state is defined by the clock signal in sequential circuit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48639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Triggering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types of clock triggering</a:t>
            </a:r>
          </a:p>
          <a:p>
            <a:r>
              <a:rPr lang="en-IN" dirty="0"/>
              <a:t>Edge triggering</a:t>
            </a:r>
          </a:p>
          <a:p>
            <a:pPr lvl="1"/>
            <a:r>
              <a:rPr lang="en-IN" dirty="0"/>
              <a:t>Positive edge trigger</a:t>
            </a:r>
          </a:p>
          <a:p>
            <a:pPr lvl="1"/>
            <a:r>
              <a:rPr lang="en-IN" dirty="0"/>
              <a:t>Negative edge trigger</a:t>
            </a:r>
          </a:p>
          <a:p>
            <a:r>
              <a:rPr lang="en-IN" dirty="0"/>
              <a:t>Level Triggering</a:t>
            </a:r>
          </a:p>
          <a:p>
            <a:pPr lvl="1"/>
            <a:r>
              <a:rPr lang="en-IN" dirty="0"/>
              <a:t>Positive level trigger</a:t>
            </a:r>
          </a:p>
          <a:p>
            <a:pPr lvl="1"/>
            <a:r>
              <a:rPr lang="en-IN" dirty="0"/>
              <a:t>Negative level trigger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 Hardware System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36400" y="2616480"/>
              <a:ext cx="3286440" cy="2518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7040" y="2607120"/>
                <a:ext cx="3305160" cy="25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0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Storage elements-Latches and Flip flops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E35DD-F8CB-4D40-97B4-D13E626C730D}"/>
              </a:ext>
            </a:extLst>
          </p:cNvPr>
          <p:cNvSpPr txBox="1"/>
          <p:nvPr/>
        </p:nvSpPr>
        <p:spPr>
          <a:xfrm>
            <a:off x="4571052" y="1600200"/>
            <a:ext cx="3892455" cy="381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FLIP FLOPS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Made up of logic gates and latches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has a clock in its circuitry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Continuously monitor the input but change its output wrt clock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both input signal and clock signal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edge triggered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Sync signal- synchronous circuit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More power requirement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Response happens wrt clock. So operational speed is less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More complex in design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4F31D-85E3-409D-A1B8-EFAAF1ECF317}"/>
              </a:ext>
            </a:extLst>
          </p:cNvPr>
          <p:cNvSpPr txBox="1"/>
          <p:nvPr/>
        </p:nvSpPr>
        <p:spPr>
          <a:xfrm>
            <a:off x="457200" y="1600200"/>
            <a:ext cx="3986282" cy="3538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LATCHES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Made up of logic gates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does not have a clock in its circuitry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Continuously monitor the input but change its output wrt input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Sensitive to input signal only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is level triggered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 sync signal- asynchronous circuit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requirement-low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Operational speed is more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Less complex in design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6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447800"/>
            <a:ext cx="8534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 b="1">
                <a:latin typeface="Narkisim" pitchFamily="34" charset="-79"/>
                <a:cs typeface="Narkisim" pitchFamily="34" charset="-79"/>
              </a:rPr>
              <a:t>Edge Triggering: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In the edge triggering the output responds to the changes in the input only at the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positive or negative edges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of the clock pulse at the clock input. 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 b="1" u="sng">
                <a:latin typeface="Narkisim" pitchFamily="34" charset="-79"/>
                <a:cs typeface="Narkisim" pitchFamily="34" charset="-79"/>
              </a:rPr>
              <a:t>(i). Positive edge triggering: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Here the output responds to the changes in the input only at the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positive edge of the clock pulse at the clock input.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 b="1" u="sng">
                <a:latin typeface="Narkisim" pitchFamily="34" charset="-79"/>
                <a:cs typeface="Narkisim" pitchFamily="34" charset="-79"/>
              </a:rPr>
              <a:t>(ii). Negative edge triggering: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Here the output responds to the changes in the input only at the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negative edge of the clock pulse at the clock input.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Triggering of 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086" y="2970230"/>
            <a:ext cx="4800952" cy="12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2568" y="5526821"/>
            <a:ext cx="4247432" cy="9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50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92480" y="980975"/>
            <a:ext cx="7589520" cy="76200"/>
          </a:xfrm>
          <a:prstGeom prst="ellipse">
            <a:avLst/>
          </a:prstGeom>
          <a:blipFill>
            <a:blip r:embed="rId3" cstate="print"/>
            <a:tile tx="0" ty="0" sx="100000" sy="100000" flip="none" algn="tl"/>
          </a:blipFill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12321" y="130792"/>
            <a:ext cx="8925025" cy="6457750"/>
          </a:xfrm>
          <a:prstGeom prst="round2SameRect">
            <a:avLst/>
          </a:prstGeom>
          <a:noFill/>
          <a:ln w="190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1750"/>
            <a:ext cx="7315200" cy="457200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Britannic Bold" pitchFamily="34" charset="0"/>
              </a:rPr>
              <a:t>FLIP-FLOPS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1447800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There are two types of level triggered latches:</a:t>
            </a: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>
                <a:latin typeface="Narkisim" pitchFamily="34" charset="-79"/>
                <a:cs typeface="Narkisim" pitchFamily="34" charset="-79"/>
              </a:rPr>
              <a:t>(i). Positive level triggered: 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 output of the latch responds to the input changes only when the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enable input is 1(HIGH).</a:t>
            </a: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  <a:p>
            <a:pPr marL="914400" lvl="1" indent="-457200" algn="just">
              <a:buClr>
                <a:schemeClr val="accent6"/>
              </a:buClr>
              <a:buFont typeface="Wingdings" pitchFamily="2" charset="2"/>
              <a:buChar char="Ø"/>
            </a:pPr>
            <a:r>
              <a:rPr lang="en-US" sz="2000">
                <a:latin typeface="Narkisim" pitchFamily="34" charset="-79"/>
                <a:cs typeface="Narkisim" pitchFamily="34" charset="-79"/>
              </a:rPr>
              <a:t>(ii). Negative level triggered: </a:t>
            </a:r>
            <a:r>
              <a:rPr lang="en-US" sz="2000">
                <a:solidFill>
                  <a:srgbClr val="0070C0"/>
                </a:solidFill>
                <a:latin typeface="Narkisim" pitchFamily="34" charset="-79"/>
                <a:cs typeface="Narkisim" pitchFamily="34" charset="-79"/>
              </a:rPr>
              <a:t>The output of the latch responds to the input changes only when the </a:t>
            </a:r>
            <a:r>
              <a:rPr lang="en-US" sz="2000">
                <a:latin typeface="Narkisim" pitchFamily="34" charset="-79"/>
                <a:cs typeface="Narkisim" pitchFamily="34" charset="-79"/>
              </a:rPr>
              <a:t>enable input is 0 (LOW).</a:t>
            </a:r>
          </a:p>
          <a:p>
            <a:pPr marL="457200" indent="-457200" algn="just">
              <a:buClr>
                <a:schemeClr val="accent6"/>
              </a:buClr>
              <a:buFont typeface="Wingdings" pitchFamily="2" charset="2"/>
              <a:buChar char="q"/>
            </a:pPr>
            <a:endParaRPr lang="en-US" sz="2000">
              <a:solidFill>
                <a:srgbClr val="0070C0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57400" y="1066800"/>
            <a:ext cx="495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rgbClr val="C00000"/>
                </a:solidFill>
                <a:latin typeface="Book Antiqua" pitchFamily="18" charset="0"/>
                <a:cs typeface="Arial" pitchFamily="34" charset="0"/>
              </a:rPr>
              <a:t>Triggering of Flip flops</a:t>
            </a:r>
            <a:endParaRPr kumimoji="0" lang="en-US" sz="2000" b="0" i="0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24448" y="2667000"/>
            <a:ext cx="4695104" cy="123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953000"/>
            <a:ext cx="4483939" cy="148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0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SR Latch- 1 bit memory storage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2" descr="The S-R Latch | Multivibrators | Electronics Text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1"/>
            <a:ext cx="8991600" cy="340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44515"/>
            <a:ext cx="6172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375800" y="4545360"/>
              <a:ext cx="4617000" cy="1241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6440" y="4536000"/>
                <a:ext cx="463572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491960" y="5072040"/>
              <a:ext cx="1616760" cy="1438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2600" y="5062680"/>
                <a:ext cx="1635480" cy="14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33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011EA-67C9-4B14-82FF-A1176A82A6E2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E9766D5F-5722-4613-9BC8-56672F3889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078069-7759-4C35-A15E-BAD62274C97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8fe58fc-72d2-4402-86d5-224c40a3db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37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Module 5-Design of Sequential Logic Circuits</vt:lpstr>
      <vt:lpstr>PowerPoint Presentation</vt:lpstr>
      <vt:lpstr>PowerPoint Presentation</vt:lpstr>
      <vt:lpstr>What is clock?</vt:lpstr>
      <vt:lpstr>Clock Triggering</vt:lpstr>
      <vt:lpstr>Storage elements-Latches and Flip flops</vt:lpstr>
      <vt:lpstr>PowerPoint Presentation</vt:lpstr>
      <vt:lpstr>PowerPoint Presentation</vt:lpstr>
      <vt:lpstr>SR Latch- 1 bit memory storage device</vt:lpstr>
      <vt:lpstr>SR latch- using NAND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5-Design of Sequential Logic Circuits</dc:title>
  <dc:creator>Subhashini</dc:creator>
  <cp:lastModifiedBy>Rahul Karthik S</cp:lastModifiedBy>
  <cp:revision>6</cp:revision>
  <dcterms:created xsi:type="dcterms:W3CDTF">2022-10-07T05:02:32Z</dcterms:created>
  <dcterms:modified xsi:type="dcterms:W3CDTF">2022-11-30T02:57:01Z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