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60" r:id="rId7"/>
    <p:sldId id="258" r:id="rId8"/>
    <p:sldId id="257" r:id="rId9"/>
    <p:sldId id="262" r:id="rId10"/>
    <p:sldId id="261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44F1FB-D3DE-4840-BE60-A3DD32AF49C3}" v="61" dt="2022-08-18T09:15:11.209"/>
    <p1510:client id="{5BE251B1-D3EF-4134-83B3-DDD7D5AFC0EA}" v="1" dt="2022-09-11T04:46:59.679"/>
    <p1510:client id="{FE723D33-E48C-4C75-A099-23986C2DE5D4}" v="1" dt="2022-09-11T13:39:09.1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ilessh Khumar L S" userId="S::shailesshkhumar.ls2021@vitstudent.ac.in::6597858e-490c-4b81-8026-f1415151bef7" providerId="AD" clId="Web-{FE723D33-E48C-4C75-A099-23986C2DE5D4}"/>
    <pc:docChg chg="addSld">
      <pc:chgData name="Shailessh Khumar L S" userId="S::shailesshkhumar.ls2021@vitstudent.ac.in::6597858e-490c-4b81-8026-f1415151bef7" providerId="AD" clId="Web-{FE723D33-E48C-4C75-A099-23986C2DE5D4}" dt="2022-09-11T13:39:09.122" v="0"/>
      <pc:docMkLst>
        <pc:docMk/>
      </pc:docMkLst>
      <pc:sldChg chg="new">
        <pc:chgData name="Shailessh Khumar L S" userId="S::shailesshkhumar.ls2021@vitstudent.ac.in::6597858e-490c-4b81-8026-f1415151bef7" providerId="AD" clId="Web-{FE723D33-E48C-4C75-A099-23986C2DE5D4}" dt="2022-09-11T13:39:09.122" v="0"/>
        <pc:sldMkLst>
          <pc:docMk/>
          <pc:sldMk cId="2838862462" sldId="263"/>
        </pc:sldMkLst>
      </pc:sldChg>
    </pc:docChg>
  </pc:docChgLst>
  <pc:docChgLst>
    <pc:chgData name="Chandrasekar Nookala" userId="b8612572d55c3450" providerId="LiveId" clId="{4644F1FB-D3DE-4840-BE60-A3DD32AF49C3}"/>
    <pc:docChg chg="addSld modSld">
      <pc:chgData name="Chandrasekar Nookala" userId="b8612572d55c3450" providerId="LiveId" clId="{4644F1FB-D3DE-4840-BE60-A3DD32AF49C3}" dt="2022-08-18T09:15:11.209" v="192" actId="14100"/>
      <pc:docMkLst>
        <pc:docMk/>
      </pc:docMkLst>
      <pc:sldChg chg="addSp delSp modSp new mod">
        <pc:chgData name="Chandrasekar Nookala" userId="b8612572d55c3450" providerId="LiveId" clId="{4644F1FB-D3DE-4840-BE60-A3DD32AF49C3}" dt="2022-08-18T09:03:10.009" v="94" actId="20577"/>
        <pc:sldMkLst>
          <pc:docMk/>
          <pc:sldMk cId="501176269" sldId="256"/>
        </pc:sldMkLst>
        <pc:spChg chg="mod">
          <ac:chgData name="Chandrasekar Nookala" userId="b8612572d55c3450" providerId="LiveId" clId="{4644F1FB-D3DE-4840-BE60-A3DD32AF49C3}" dt="2022-08-18T09:03:10.009" v="94" actId="20577"/>
          <ac:spMkLst>
            <pc:docMk/>
            <pc:sldMk cId="501176269" sldId="256"/>
            <ac:spMk id="2" creationId="{F7936841-3665-A087-4AA2-EE61A3F0472D}"/>
          </ac:spMkLst>
        </pc:spChg>
        <pc:spChg chg="mod">
          <ac:chgData name="Chandrasekar Nookala" userId="b8612572d55c3450" providerId="LiveId" clId="{4644F1FB-D3DE-4840-BE60-A3DD32AF49C3}" dt="2022-08-18T02:58:36.182" v="2" actId="20577"/>
          <ac:spMkLst>
            <pc:docMk/>
            <pc:sldMk cId="501176269" sldId="256"/>
            <ac:spMk id="3" creationId="{981AA58A-47B4-5F6A-D90E-D1D6A4D59232}"/>
          </ac:spMkLst>
        </pc:spChg>
        <pc:picChg chg="add del mod">
          <ac:chgData name="Chandrasekar Nookala" userId="b8612572d55c3450" providerId="LiveId" clId="{4644F1FB-D3DE-4840-BE60-A3DD32AF49C3}" dt="2022-08-18T03:01:19.480" v="20" actId="478"/>
          <ac:picMkLst>
            <pc:docMk/>
            <pc:sldMk cId="501176269" sldId="256"/>
            <ac:picMk id="1026" creationId="{DFB03AB0-8E23-09A2-57F0-F465369AF453}"/>
          </ac:picMkLst>
        </pc:picChg>
      </pc:sldChg>
      <pc:sldChg chg="addSp delSp modSp new mod">
        <pc:chgData name="Chandrasekar Nookala" userId="b8612572d55c3450" providerId="LiveId" clId="{4644F1FB-D3DE-4840-BE60-A3DD32AF49C3}" dt="2022-08-18T03:06:47.373" v="39" actId="1076"/>
        <pc:sldMkLst>
          <pc:docMk/>
          <pc:sldMk cId="698454437" sldId="257"/>
        </pc:sldMkLst>
        <pc:spChg chg="mod">
          <ac:chgData name="Chandrasekar Nookala" userId="b8612572d55c3450" providerId="LiveId" clId="{4644F1FB-D3DE-4840-BE60-A3DD32AF49C3}" dt="2022-08-18T02:59:15.694" v="7" actId="20577"/>
          <ac:spMkLst>
            <pc:docMk/>
            <pc:sldMk cId="698454437" sldId="257"/>
            <ac:spMk id="2" creationId="{3118C14C-866C-A6F7-2B4D-937E9A235C4D}"/>
          </ac:spMkLst>
        </pc:spChg>
        <pc:spChg chg="mod">
          <ac:chgData name="Chandrasekar Nookala" userId="b8612572d55c3450" providerId="LiveId" clId="{4644F1FB-D3DE-4840-BE60-A3DD32AF49C3}" dt="2022-08-18T02:59:17.382" v="8" actId="20577"/>
          <ac:spMkLst>
            <pc:docMk/>
            <pc:sldMk cId="698454437" sldId="257"/>
            <ac:spMk id="3" creationId="{4D977C80-EFA7-0C03-AAC2-4BCB60B1BA57}"/>
          </ac:spMkLst>
        </pc:spChg>
        <pc:picChg chg="add del mod">
          <ac:chgData name="Chandrasekar Nookala" userId="b8612572d55c3450" providerId="LiveId" clId="{4644F1FB-D3DE-4840-BE60-A3DD32AF49C3}" dt="2022-08-18T03:06:39.115" v="35" actId="478"/>
          <ac:picMkLst>
            <pc:docMk/>
            <pc:sldMk cId="698454437" sldId="257"/>
            <ac:picMk id="5122" creationId="{3EF6FE3A-7EFC-5041-6E5F-03CAB77CCF63}"/>
          </ac:picMkLst>
        </pc:picChg>
        <pc:picChg chg="add mod">
          <ac:chgData name="Chandrasekar Nookala" userId="b8612572d55c3450" providerId="LiveId" clId="{4644F1FB-D3DE-4840-BE60-A3DD32AF49C3}" dt="2022-08-18T03:06:47.373" v="39" actId="1076"/>
          <ac:picMkLst>
            <pc:docMk/>
            <pc:sldMk cId="698454437" sldId="257"/>
            <ac:picMk id="5124" creationId="{FC64B993-AB65-6BF8-767C-04055A587159}"/>
          </ac:picMkLst>
        </pc:picChg>
      </pc:sldChg>
      <pc:sldChg chg="addSp delSp modSp new mod">
        <pc:chgData name="Chandrasekar Nookala" userId="b8612572d55c3450" providerId="LiveId" clId="{4644F1FB-D3DE-4840-BE60-A3DD32AF49C3}" dt="2022-08-18T03:04:36.231" v="31" actId="1076"/>
        <pc:sldMkLst>
          <pc:docMk/>
          <pc:sldMk cId="2184291158" sldId="258"/>
        </pc:sldMkLst>
        <pc:spChg chg="mod">
          <ac:chgData name="Chandrasekar Nookala" userId="b8612572d55c3450" providerId="LiveId" clId="{4644F1FB-D3DE-4840-BE60-A3DD32AF49C3}" dt="2022-08-18T03:03:34.767" v="21" actId="20577"/>
          <ac:spMkLst>
            <pc:docMk/>
            <pc:sldMk cId="2184291158" sldId="258"/>
            <ac:spMk id="2" creationId="{703DFA3D-7B67-E7D6-7A97-CF53573A3E4B}"/>
          </ac:spMkLst>
        </pc:spChg>
        <pc:spChg chg="mod">
          <ac:chgData name="Chandrasekar Nookala" userId="b8612572d55c3450" providerId="LiveId" clId="{4644F1FB-D3DE-4840-BE60-A3DD32AF49C3}" dt="2022-08-18T03:03:35.751" v="22" actId="20577"/>
          <ac:spMkLst>
            <pc:docMk/>
            <pc:sldMk cId="2184291158" sldId="258"/>
            <ac:spMk id="3" creationId="{99603A7A-5C06-F66B-910B-23D3BB617784}"/>
          </ac:spMkLst>
        </pc:spChg>
        <pc:picChg chg="add del mod">
          <ac:chgData name="Chandrasekar Nookala" userId="b8612572d55c3450" providerId="LiveId" clId="{4644F1FB-D3DE-4840-BE60-A3DD32AF49C3}" dt="2022-08-18T03:04:25.486" v="27" actId="478"/>
          <ac:picMkLst>
            <pc:docMk/>
            <pc:sldMk cId="2184291158" sldId="258"/>
            <ac:picMk id="4098" creationId="{77E8A823-1AEB-2542-6302-9008572C1A45}"/>
          </ac:picMkLst>
        </pc:picChg>
        <pc:picChg chg="add mod">
          <ac:chgData name="Chandrasekar Nookala" userId="b8612572d55c3450" providerId="LiveId" clId="{4644F1FB-D3DE-4840-BE60-A3DD32AF49C3}" dt="2022-08-18T03:04:36.231" v="31" actId="1076"/>
          <ac:picMkLst>
            <pc:docMk/>
            <pc:sldMk cId="2184291158" sldId="258"/>
            <ac:picMk id="4100" creationId="{49C164F8-6E46-3A0C-DE09-5BA627DD0DF0}"/>
          </ac:picMkLst>
        </pc:picChg>
      </pc:sldChg>
      <pc:sldChg chg="addSp modSp new mod">
        <pc:chgData name="Chandrasekar Nookala" userId="b8612572d55c3450" providerId="LiveId" clId="{4644F1FB-D3DE-4840-BE60-A3DD32AF49C3}" dt="2022-08-18T09:15:11.209" v="192" actId="14100"/>
        <pc:sldMkLst>
          <pc:docMk/>
          <pc:sldMk cId="393410955" sldId="259"/>
        </pc:sldMkLst>
        <pc:spChg chg="mod">
          <ac:chgData name="Chandrasekar Nookala" userId="b8612572d55c3450" providerId="LiveId" clId="{4644F1FB-D3DE-4840-BE60-A3DD32AF49C3}" dt="2022-08-18T03:00:56.426" v="12" actId="20577"/>
          <ac:spMkLst>
            <pc:docMk/>
            <pc:sldMk cId="393410955" sldId="259"/>
            <ac:spMk id="2" creationId="{CF557605-C831-E381-E300-08FA01FB0192}"/>
          </ac:spMkLst>
        </pc:spChg>
        <pc:spChg chg="mod">
          <ac:chgData name="Chandrasekar Nookala" userId="b8612572d55c3450" providerId="LiveId" clId="{4644F1FB-D3DE-4840-BE60-A3DD32AF49C3}" dt="2022-08-18T03:00:57.863" v="14" actId="20577"/>
          <ac:spMkLst>
            <pc:docMk/>
            <pc:sldMk cId="393410955" sldId="259"/>
            <ac:spMk id="3" creationId="{4936A4B6-06BD-F3FE-7443-02DD24AF14C1}"/>
          </ac:spMkLst>
        </pc:spChg>
        <pc:picChg chg="add mod">
          <ac:chgData name="Chandrasekar Nookala" userId="b8612572d55c3450" providerId="LiveId" clId="{4644F1FB-D3DE-4840-BE60-A3DD32AF49C3}" dt="2022-08-18T09:15:11.209" v="192" actId="14100"/>
          <ac:picMkLst>
            <pc:docMk/>
            <pc:sldMk cId="393410955" sldId="259"/>
            <ac:picMk id="2050" creationId="{EE4E3781-BE39-73A0-A7A7-303394691E8B}"/>
          </ac:picMkLst>
        </pc:picChg>
      </pc:sldChg>
      <pc:sldChg chg="add">
        <pc:chgData name="Chandrasekar Nookala" userId="b8612572d55c3450" providerId="LiveId" clId="{4644F1FB-D3DE-4840-BE60-A3DD32AF49C3}" dt="2022-08-18T03:00:25.470" v="11"/>
        <pc:sldMkLst>
          <pc:docMk/>
          <pc:sldMk cId="1421606785" sldId="260"/>
        </pc:sldMkLst>
      </pc:sldChg>
      <pc:sldChg chg="addSp delSp modSp new mod">
        <pc:chgData name="Chandrasekar Nookala" userId="b8612572d55c3450" providerId="LiveId" clId="{4644F1FB-D3DE-4840-BE60-A3DD32AF49C3}" dt="2022-08-18T09:14:29.279" v="191" actId="6549"/>
        <pc:sldMkLst>
          <pc:docMk/>
          <pc:sldMk cId="3346698128" sldId="261"/>
        </pc:sldMkLst>
        <pc:spChg chg="mod">
          <ac:chgData name="Chandrasekar Nookala" userId="b8612572d55c3450" providerId="LiveId" clId="{4644F1FB-D3DE-4840-BE60-A3DD32AF49C3}" dt="2022-08-18T03:06:55.458" v="41" actId="20577"/>
          <ac:spMkLst>
            <pc:docMk/>
            <pc:sldMk cId="3346698128" sldId="261"/>
            <ac:spMk id="2" creationId="{4E32334B-3E6D-6186-5352-64189C6F58E7}"/>
          </ac:spMkLst>
        </pc:spChg>
        <pc:spChg chg="mod">
          <ac:chgData name="Chandrasekar Nookala" userId="b8612572d55c3450" providerId="LiveId" clId="{4644F1FB-D3DE-4840-BE60-A3DD32AF49C3}" dt="2022-08-18T03:06:56.463" v="42" actId="20577"/>
          <ac:spMkLst>
            <pc:docMk/>
            <pc:sldMk cId="3346698128" sldId="261"/>
            <ac:spMk id="3" creationId="{9EFFD3E2-60CE-FDB7-482E-2CA31AF1AD71}"/>
          </ac:spMkLst>
        </pc:spChg>
        <pc:spChg chg="add del mod">
          <ac:chgData name="Chandrasekar Nookala" userId="b8612572d55c3450" providerId="LiveId" clId="{4644F1FB-D3DE-4840-BE60-A3DD32AF49C3}" dt="2022-08-18T09:13:53.436" v="161"/>
          <ac:spMkLst>
            <pc:docMk/>
            <pc:sldMk cId="3346698128" sldId="261"/>
            <ac:spMk id="8" creationId="{85A9F75D-BCC5-77DB-4A74-D6E9742EFFCC}"/>
          </ac:spMkLst>
        </pc:spChg>
        <pc:spChg chg="add mod">
          <ac:chgData name="Chandrasekar Nookala" userId="b8612572d55c3450" providerId="LiveId" clId="{4644F1FB-D3DE-4840-BE60-A3DD32AF49C3}" dt="2022-08-18T09:13:45.876" v="159" actId="255"/>
          <ac:spMkLst>
            <pc:docMk/>
            <pc:sldMk cId="3346698128" sldId="261"/>
            <ac:spMk id="10" creationId="{2D2B1708-55F5-CF2F-FD62-955C570C4B0C}"/>
          </ac:spMkLst>
        </pc:spChg>
        <pc:spChg chg="add mod">
          <ac:chgData name="Chandrasekar Nookala" userId="b8612572d55c3450" providerId="LiveId" clId="{4644F1FB-D3DE-4840-BE60-A3DD32AF49C3}" dt="2022-08-18T09:14:29.279" v="191" actId="6549"/>
          <ac:spMkLst>
            <pc:docMk/>
            <pc:sldMk cId="3346698128" sldId="261"/>
            <ac:spMk id="11" creationId="{1E74C472-C87B-736C-E475-9F5A809B7826}"/>
          </ac:spMkLst>
        </pc:spChg>
        <pc:picChg chg="add mod">
          <ac:chgData name="Chandrasekar Nookala" userId="b8612572d55c3450" providerId="LiveId" clId="{4644F1FB-D3DE-4840-BE60-A3DD32AF49C3}" dt="2022-08-18T09:12:00.174" v="113" actId="14100"/>
          <ac:picMkLst>
            <pc:docMk/>
            <pc:sldMk cId="3346698128" sldId="261"/>
            <ac:picMk id="5" creationId="{E205156A-1E66-B3CC-C03A-B76DFE97321F}"/>
          </ac:picMkLst>
        </pc:picChg>
        <pc:picChg chg="add mod">
          <ac:chgData name="Chandrasekar Nookala" userId="b8612572d55c3450" providerId="LiveId" clId="{4644F1FB-D3DE-4840-BE60-A3DD32AF49C3}" dt="2022-08-18T09:12:33.077" v="117" actId="1076"/>
          <ac:picMkLst>
            <pc:docMk/>
            <pc:sldMk cId="3346698128" sldId="261"/>
            <ac:picMk id="7" creationId="{593BFD5D-4D7B-9FCD-69DA-E122BFDF2F8A}"/>
          </ac:picMkLst>
        </pc:picChg>
        <pc:picChg chg="add mod">
          <ac:chgData name="Chandrasekar Nookala" userId="b8612572d55c3450" providerId="LiveId" clId="{4644F1FB-D3DE-4840-BE60-A3DD32AF49C3}" dt="2022-08-18T09:12:34.273" v="118" actId="1076"/>
          <ac:picMkLst>
            <pc:docMk/>
            <pc:sldMk cId="3346698128" sldId="261"/>
            <ac:picMk id="2050" creationId="{E4C569A4-C690-734A-42DC-41A88E5A47E8}"/>
          </ac:picMkLst>
        </pc:picChg>
        <pc:picChg chg="add mod">
          <ac:chgData name="Chandrasekar Nookala" userId="b8612572d55c3450" providerId="LiveId" clId="{4644F1FB-D3DE-4840-BE60-A3DD32AF49C3}" dt="2022-08-18T09:12:36.417" v="119" actId="1076"/>
          <ac:picMkLst>
            <pc:docMk/>
            <pc:sldMk cId="3346698128" sldId="261"/>
            <ac:picMk id="2052" creationId="{E8B4A40B-784D-FA0E-FE63-067CEBBE712B}"/>
          </ac:picMkLst>
        </pc:picChg>
        <pc:picChg chg="add del mod">
          <ac:chgData name="Chandrasekar Nookala" userId="b8612572d55c3450" providerId="LiveId" clId="{4644F1FB-D3DE-4840-BE60-A3DD32AF49C3}" dt="2022-08-18T09:11:54.643" v="111" actId="478"/>
          <ac:picMkLst>
            <pc:docMk/>
            <pc:sldMk cId="3346698128" sldId="261"/>
            <ac:picMk id="2054" creationId="{478DF106-C747-2CE9-5E82-4154914F367E}"/>
          </ac:picMkLst>
        </pc:picChg>
        <pc:picChg chg="add del mod">
          <ac:chgData name="Chandrasekar Nookala" userId="b8612572d55c3450" providerId="LiveId" clId="{4644F1FB-D3DE-4840-BE60-A3DD32AF49C3}" dt="2022-08-18T09:02:48.629" v="79" actId="478"/>
          <ac:picMkLst>
            <pc:docMk/>
            <pc:sldMk cId="3346698128" sldId="261"/>
            <ac:picMk id="6146" creationId="{72FB0A8D-BC3A-561F-A51A-EACCE8A550EF}"/>
          </ac:picMkLst>
        </pc:picChg>
      </pc:sldChg>
      <pc:sldChg chg="addSp delSp modSp new mod">
        <pc:chgData name="Chandrasekar Nookala" userId="b8612572d55c3450" providerId="LiveId" clId="{4644F1FB-D3DE-4840-BE60-A3DD32AF49C3}" dt="2022-08-18T09:01:58.823" v="78" actId="1076"/>
        <pc:sldMkLst>
          <pc:docMk/>
          <pc:sldMk cId="1468113033" sldId="262"/>
        </pc:sldMkLst>
        <pc:spChg chg="mod">
          <ac:chgData name="Chandrasekar Nookala" userId="b8612572d55c3450" providerId="LiveId" clId="{4644F1FB-D3DE-4840-BE60-A3DD32AF49C3}" dt="2022-08-18T03:08:43.679" v="48" actId="20577"/>
          <ac:spMkLst>
            <pc:docMk/>
            <pc:sldMk cId="1468113033" sldId="262"/>
            <ac:spMk id="2" creationId="{416AC629-5C0B-8243-C4A4-215F01DF12EF}"/>
          </ac:spMkLst>
        </pc:spChg>
        <pc:spChg chg="mod">
          <ac:chgData name="Chandrasekar Nookala" userId="b8612572d55c3450" providerId="LiveId" clId="{4644F1FB-D3DE-4840-BE60-A3DD32AF49C3}" dt="2022-08-18T03:08:44.546" v="49" actId="20577"/>
          <ac:spMkLst>
            <pc:docMk/>
            <pc:sldMk cId="1468113033" sldId="262"/>
            <ac:spMk id="3" creationId="{A36DBE59-837E-E0D4-BE1B-34A999C9B9A8}"/>
          </ac:spMkLst>
        </pc:spChg>
        <pc:picChg chg="add mod">
          <ac:chgData name="Chandrasekar Nookala" userId="b8612572d55c3450" providerId="LiveId" clId="{4644F1FB-D3DE-4840-BE60-A3DD32AF49C3}" dt="2022-08-18T09:01:58.823" v="78" actId="1076"/>
          <ac:picMkLst>
            <pc:docMk/>
            <pc:sldMk cId="1468113033" sldId="262"/>
            <ac:picMk id="1026" creationId="{32BCBB1D-A3F4-4223-A04B-F7D1E140AA98}"/>
          </ac:picMkLst>
        </pc:picChg>
        <pc:picChg chg="add del mod">
          <ac:chgData name="Chandrasekar Nookala" userId="b8612572d55c3450" providerId="LiveId" clId="{4644F1FB-D3DE-4840-BE60-A3DD32AF49C3}" dt="2022-08-18T03:08:55.234" v="54" actId="478"/>
          <ac:picMkLst>
            <pc:docMk/>
            <pc:sldMk cId="1468113033" sldId="262"/>
            <ac:picMk id="7170" creationId="{921F6413-B648-B859-1FD6-BC9388125119}"/>
          </ac:picMkLst>
        </pc:picChg>
      </pc:sldChg>
    </pc:docChg>
  </pc:docChgLst>
  <pc:docChgLst>
    <pc:chgData name="Ajhithaa V K" userId="S::ajhithaa.vk2021@vitstudent.ac.in::bbc1a42f-0148-4ad3-aab7-6333b02121c5" providerId="AD" clId="Web-{5BE251B1-D3EF-4134-83B3-DDD7D5AFC0EA}"/>
    <pc:docChg chg="modSld">
      <pc:chgData name="Ajhithaa V K" userId="S::ajhithaa.vk2021@vitstudent.ac.in::bbc1a42f-0148-4ad3-aab7-6333b02121c5" providerId="AD" clId="Web-{5BE251B1-D3EF-4134-83B3-DDD7D5AFC0EA}" dt="2022-09-11T04:46:59.679" v="0" actId="1076"/>
      <pc:docMkLst>
        <pc:docMk/>
      </pc:docMkLst>
      <pc:sldChg chg="modSp">
        <pc:chgData name="Ajhithaa V K" userId="S::ajhithaa.vk2021@vitstudent.ac.in::bbc1a42f-0148-4ad3-aab7-6333b02121c5" providerId="AD" clId="Web-{5BE251B1-D3EF-4134-83B3-DDD7D5AFC0EA}" dt="2022-09-11T04:46:59.679" v="0" actId="1076"/>
        <pc:sldMkLst>
          <pc:docMk/>
          <pc:sldMk cId="2184291158" sldId="258"/>
        </pc:sldMkLst>
        <pc:picChg chg="mod">
          <ac:chgData name="Ajhithaa V K" userId="S::ajhithaa.vk2021@vitstudent.ac.in::bbc1a42f-0148-4ad3-aab7-6333b02121c5" providerId="AD" clId="Web-{5BE251B1-D3EF-4134-83B3-DDD7D5AFC0EA}" dt="2022-09-11T04:46:59.679" v="0" actId="1076"/>
          <ac:picMkLst>
            <pc:docMk/>
            <pc:sldMk cId="2184291158" sldId="258"/>
            <ac:picMk id="4100" creationId="{49C164F8-6E46-3A0C-DE09-5BA627DD0DF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E0067-6E7D-BD7C-3169-A2802DE3F7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BC9B06-09BA-D1C5-003A-AE1A1F196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D8128-5065-F58D-37A9-200AD8A0C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BA6BA-400F-494D-8AA4-71FA947C15B5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21489-6856-C718-1D07-C961F88EC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E0708-110D-D48D-45EC-18C9CAE2A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CA37-183A-4086-B8B6-61DDDF7C3E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421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64249-B12D-3CE4-8737-3B469808A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D37857-150F-6F77-9E67-23A187CBE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1FE50-5B1C-14E6-6082-4E0652CFE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BA6BA-400F-494D-8AA4-71FA947C15B5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3C055-892C-4E4A-7147-8F34F9F62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87354-095D-BCCC-93B2-4E172876A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CA37-183A-4086-B8B6-61DDDF7C3E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281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1285D1-E5D5-8B2F-A417-6E018413E7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34A0-AE5B-2BE8-8E38-AF5DAE4E26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A82BE-89D3-1A90-1317-BE8E1AC68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BA6BA-400F-494D-8AA4-71FA947C15B5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43B3A-3A04-A6D0-5614-2A22A3B37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8EAA3-7CB9-F7E0-9A90-DE38DF356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CA37-183A-4086-B8B6-61DDDF7C3E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518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12328-B264-171C-6EF8-F1FDCDC31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D58A5-7ECF-6FA6-CFE4-39D653834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EF0B4-23F2-BF3E-DC34-6CD14C8E4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BA6BA-400F-494D-8AA4-71FA947C15B5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A79A4-4DC9-47D4-DB53-D67D0C85D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82A29-6F72-41C4-5083-F4651DCF7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CA37-183A-4086-B8B6-61DDDF7C3E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92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FF7D9-CA70-C4FD-ADBB-4F07D9F9A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2A7C1-67A2-C8CD-56F9-6BCEE228F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E7AC3-B711-42BD-7BB2-EE69AB6E7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BA6BA-400F-494D-8AA4-71FA947C15B5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32D71-C800-2BBA-63D1-456CF635B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81B8F-9CEE-6136-A8D4-859419A3A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CA37-183A-4086-B8B6-61DDDF7C3E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87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B3383-8FD0-200F-81EB-48D61D08F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F21CE-B801-2B82-E73C-938A73FEDD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3420CF-BCFB-8B41-C319-2C63A2A26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F220C-871F-6438-7612-54EF9B083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BA6BA-400F-494D-8AA4-71FA947C15B5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3EF7E-9C78-CB62-9198-7AF33FCC9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7F09A7-2771-4B6B-9B32-438E67D49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CA37-183A-4086-B8B6-61DDDF7C3E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356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F83DD-2E49-7918-11AC-04E4B512B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9FE17-7FE6-63F9-8506-1FA146150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80AEF4-5221-71AC-A045-E377F5796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556E84-07A4-3EB4-2CEF-A7E734E9A3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6D0C16-B399-C4FC-C072-2089204F1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466C7B-83D0-179C-AE10-2CDB2185F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BA6BA-400F-494D-8AA4-71FA947C15B5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506795-FCA8-1F3A-0902-817D8E6AE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9DBA9F-D66C-88B6-7F6D-470A79F05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CA37-183A-4086-B8B6-61DDDF7C3E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843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DA001-57B8-017E-5F82-EEA438B1C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60442B-3FF5-09E3-2B6B-D12B32299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BA6BA-400F-494D-8AA4-71FA947C15B5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791BF9-1E94-E4CA-0101-1FAF4CAE1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B36E97-E33D-11B1-01A7-1C7EDD2EE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CA37-183A-4086-B8B6-61DDDF7C3E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306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4B3C35-7DEF-3063-5A1B-24FEDBDDB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BA6BA-400F-494D-8AA4-71FA947C15B5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91A8AB-024B-53C2-0CF8-C23AD5C9F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A2DF1E-265E-92C7-2372-612145E4D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CA37-183A-4086-B8B6-61DDDF7C3E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812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BE37-47B0-45F9-C31C-9AE8A4C9B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ADFB1-02F3-AA21-6185-38249E24D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4C69F5-2142-15D2-06C0-3417C7505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49D03-3320-D7F9-0D1C-451802C1D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BA6BA-400F-494D-8AA4-71FA947C15B5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BFE24-FF6B-5DC3-559E-F85E60930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1F2C6-B7E1-CBD7-BB3B-FF393D799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CA37-183A-4086-B8B6-61DDDF7C3E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578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5021F-2ED4-7545-FD18-D683FCC57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C0E62D-6EE3-139B-1152-B1DA5C4D68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4261F8-3858-4CF9-C005-D2452EA18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488C7B-2A88-33E4-64C2-D58FA71B5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BA6BA-400F-494D-8AA4-71FA947C15B5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646FD-6323-6AAD-0683-D39B5FE31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464C13-28C7-E026-68AE-978BB8475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CA37-183A-4086-B8B6-61DDDF7C3E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73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BD8085-F329-FAD6-BDAB-8280DF39F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BBE07-0130-7DE1-38AD-0A3593CAB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A64D2-AE09-DE77-5177-30BC4B50E8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BA6BA-400F-494D-8AA4-71FA947C15B5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F3854-913F-C0E3-FD54-7F044F0F49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67BCD-1536-FA91-1FC5-AA6D2CC986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ACA37-183A-4086-B8B6-61DDDF7C3E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619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36841-3665-A087-4AA2-EE61A3F047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111" y="-54796"/>
            <a:ext cx="9144000" cy="2387600"/>
          </a:xfrm>
        </p:spPr>
        <p:txBody>
          <a:bodyPr>
            <a:normAutofit/>
          </a:bodyPr>
          <a:lstStyle/>
          <a:p>
            <a:br>
              <a:rPr lang="en-IN" sz="3400" b="1"/>
            </a:br>
            <a:r>
              <a:rPr lang="en-IN" sz="3400" b="1"/>
              <a:t>               Co-ordinate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1AA58A-47B4-5F6A-D90E-D1D6A4D592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176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57605-C831-E381-E300-08FA01FB0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/>
            </a:b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6A4B6-06BD-F3FE-7443-02DD24AF1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  <a:p>
            <a:endParaRPr lang="en-IN"/>
          </a:p>
          <a:p>
            <a:endParaRPr lang="en-IN"/>
          </a:p>
        </p:txBody>
      </p:sp>
      <p:pic>
        <p:nvPicPr>
          <p:cNvPr id="2050" name="Picture 2" descr="Polar Coordinates Calculator - ezcalc.me">
            <a:extLst>
              <a:ext uri="{FF2B5EF4-FFF2-40B4-BE49-F238E27FC236}">
                <a16:creationId xmlns:a16="http://schemas.microsoft.com/office/drawing/2014/main" id="{EE4E3781-BE39-73A0-A7A7-303394691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691" y="911672"/>
            <a:ext cx="6032938" cy="397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410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36841-3665-A087-4AA2-EE61A3F047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111" y="-54796"/>
            <a:ext cx="9144000" cy="2387600"/>
          </a:xfrm>
        </p:spPr>
        <p:txBody>
          <a:bodyPr/>
          <a:lstStyle/>
          <a:p>
            <a:br>
              <a:rPr lang="en-IN"/>
            </a:b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1AA58A-47B4-5F6A-D90E-D1D6A4D592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  <a:p>
            <a:endParaRPr lang="en-I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FB03AB0-8E23-09A2-57F0-F465369AF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7352" y="-409904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1606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DFA3D-7B67-E7D6-7A97-CF53573A3E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IN"/>
            </a:b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603A7A-5C06-F66B-910B-23D3BB6177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  <a:p>
            <a:endParaRPr lang="en-IN"/>
          </a:p>
        </p:txBody>
      </p:sp>
      <p:pic>
        <p:nvPicPr>
          <p:cNvPr id="4100" name="Picture 4" descr="Cylindrical to spherical coordinates">
            <a:extLst>
              <a:ext uri="{FF2B5EF4-FFF2-40B4-BE49-F238E27FC236}">
                <a16:creationId xmlns:a16="http://schemas.microsoft.com/office/drawing/2014/main" id="{49C164F8-6E46-3A0C-DE09-5BA627DD0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41" y="1029166"/>
            <a:ext cx="11549203" cy="4613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291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8C14C-866C-A6F7-2B4D-937E9A235C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IN"/>
            </a:b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977C80-EFA7-0C03-AAC2-4BCB60B1BA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  <a:p>
            <a:endParaRPr lang="en-IN"/>
          </a:p>
        </p:txBody>
      </p:sp>
      <p:pic>
        <p:nvPicPr>
          <p:cNvPr id="5124" name="Picture 4" descr="Cylindrical Coordinates -- from Wolfram MathWorld">
            <a:extLst>
              <a:ext uri="{FF2B5EF4-FFF2-40B4-BE49-F238E27FC236}">
                <a16:creationId xmlns:a16="http://schemas.microsoft.com/office/drawing/2014/main" id="{FC64B993-AB65-6BF8-767C-04055A587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828" y="455979"/>
            <a:ext cx="4414344" cy="5415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8454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AC629-5C0B-8243-C4A4-215F01DF12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IN"/>
            </a:b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6DBE59-837E-E0D4-BE1B-34A999C9B9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  <a:p>
            <a:endParaRPr lang="en-I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BCBB1D-A3F4-4223-A04B-F7D1E140A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215" y="937609"/>
            <a:ext cx="5104908" cy="4982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113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2334B-3E6D-6186-5352-64189C6F58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IN"/>
            </a:b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FFD3E2-60CE-FDB7-482E-2CA31AF1AD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  <a:p>
            <a:endParaRPr lang="en-IN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4C569A4-C690-734A-42DC-41A88E5A4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26" y="4150853"/>
            <a:ext cx="3317655" cy="2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ylindrical &amp; Spherical Coordinates | Equations &amp; Examples - Video &amp; Lesson  Transcript | Study.com">
            <a:extLst>
              <a:ext uri="{FF2B5EF4-FFF2-40B4-BE49-F238E27FC236}">
                <a16:creationId xmlns:a16="http://schemas.microsoft.com/office/drawing/2014/main" id="{E8B4A40B-784D-FA0E-FE63-067CEBBE7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538" y="4476425"/>
            <a:ext cx="4162096" cy="222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05156A-1E66-B3CC-C03A-B76DFE9732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9997" y="1186618"/>
            <a:ext cx="3181284" cy="20787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3BFD5D-4D7B-9FCD-69DA-E122BFDF2F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7876" y="1269875"/>
            <a:ext cx="3105421" cy="21620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D2B1708-55F5-CF2F-FD62-955C570C4B0C}"/>
              </a:ext>
            </a:extLst>
          </p:cNvPr>
          <p:cNvSpPr txBox="1"/>
          <p:nvPr/>
        </p:nvSpPr>
        <p:spPr>
          <a:xfrm>
            <a:off x="3918131" y="492460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000"/>
              <a:t>Cylindrical Co-ordinate system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74C472-C87B-736C-E475-9F5A809B7826}"/>
              </a:ext>
            </a:extLst>
          </p:cNvPr>
          <p:cNvSpPr txBox="1"/>
          <p:nvPr/>
        </p:nvSpPr>
        <p:spPr>
          <a:xfrm>
            <a:off x="3513483" y="3709376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000"/>
              <a:t>Spherical Co-ordinate system</a:t>
            </a:r>
          </a:p>
        </p:txBody>
      </p:sp>
    </p:spTree>
    <p:extLst>
      <p:ext uri="{BB962C8B-B14F-4D97-AF65-F5344CB8AC3E}">
        <p14:creationId xmlns:p14="http://schemas.microsoft.com/office/powerpoint/2010/main" val="3346698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43DBC-319B-1D36-6164-9EDEF034C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B9576-9645-4F0F-4811-B17588DC0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862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6C2FF4A65BCA4C98CA0E5FCE415DB2" ma:contentTypeVersion="4" ma:contentTypeDescription="Create a new document." ma:contentTypeScope="" ma:versionID="ea602aa29029d417b8d18c21af9ecdb0">
  <xsd:schema xmlns:xsd="http://www.w3.org/2001/XMLSchema" xmlns:xs="http://www.w3.org/2001/XMLSchema" xmlns:p="http://schemas.microsoft.com/office/2006/metadata/properties" xmlns:ns2="58fe58fc-72d2-4402-86d5-224c40a3db1c" targetNamespace="http://schemas.microsoft.com/office/2006/metadata/properties" ma:root="true" ma:fieldsID="808c8ca2c768d626c28528b9d4e0bf56" ns2:_="">
    <xsd:import namespace="58fe58fc-72d2-4402-86d5-224c40a3db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fe58fc-72d2-4402-86d5-224c40a3db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CA37EBF-CFBC-48C4-8D5D-3700316DDB85}">
  <ds:schemaRefs>
    <ds:schemaRef ds:uri="58fe58fc-72d2-4402-86d5-224c40a3db1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1D093A3-1E9E-477E-A12D-1989F734FBC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E79AA70-FCF3-4AE1-BBDA-F8336D95204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                Co-ordinate Systems</vt:lpstr>
      <vt:lpstr> </vt:lpstr>
      <vt:lpstr> </vt:lpstr>
      <vt:lpstr> </vt:lpstr>
      <vt:lpstr> </vt:lpstr>
      <vt:lpstr> </vt:lpstr>
      <vt:lpstr>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Chandrasekar Nookala</dc:creator>
  <cp:revision>3</cp:revision>
  <dcterms:created xsi:type="dcterms:W3CDTF">2022-08-18T02:58:30Z</dcterms:created>
  <dcterms:modified xsi:type="dcterms:W3CDTF">2022-09-11T13:39:13Z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0x0101008D6C2FF4A65BCA4C98CA0E5FCE415DB2</vt:lpwstr>
  </property>
</Properties>
</file>