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D108B-E066-4909-99C0-040FE4F11BD2}" v="1" dt="2022-09-05T04:58:52.330"/>
    <p1510:client id="{FB17721A-7E14-4497-A793-E4CD0502ACD0}" v="1" dt="2022-09-11T13:03:19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sh Srivatsa K" userId="S::rubeshsrivatsa.k2021@vitstudent.ac.in::aad2f7a9-3a31-4ebb-9c43-11642f6aa47d" providerId="AD" clId="Web-{FB17721A-7E14-4497-A793-E4CD0502ACD0}"/>
    <pc:docChg chg="modSld">
      <pc:chgData name="Rubesh Srivatsa K" userId="S::rubeshsrivatsa.k2021@vitstudent.ac.in::aad2f7a9-3a31-4ebb-9c43-11642f6aa47d" providerId="AD" clId="Web-{FB17721A-7E14-4497-A793-E4CD0502ACD0}" dt="2022-09-11T13:03:19.368" v="0" actId="1076"/>
      <pc:docMkLst>
        <pc:docMk/>
      </pc:docMkLst>
      <pc:sldChg chg="modSp">
        <pc:chgData name="Rubesh Srivatsa K" userId="S::rubeshsrivatsa.k2021@vitstudent.ac.in::aad2f7a9-3a31-4ebb-9c43-11642f6aa47d" providerId="AD" clId="Web-{FB17721A-7E14-4497-A793-E4CD0502ACD0}" dt="2022-09-11T13:03:19.368" v="0" actId="1076"/>
        <pc:sldMkLst>
          <pc:docMk/>
          <pc:sldMk cId="1463874219" sldId="260"/>
        </pc:sldMkLst>
        <pc:picChg chg="mod">
          <ac:chgData name="Rubesh Srivatsa K" userId="S::rubeshsrivatsa.k2021@vitstudent.ac.in::aad2f7a9-3a31-4ebb-9c43-11642f6aa47d" providerId="AD" clId="Web-{FB17721A-7E14-4497-A793-E4CD0502ACD0}" dt="2022-09-11T13:03:19.368" v="0" actId="1076"/>
          <ac:picMkLst>
            <pc:docMk/>
            <pc:sldMk cId="1463874219" sldId="260"/>
            <ac:picMk id="3" creationId="{5BF5E198-D260-10C8-53BA-70975A80A963}"/>
          </ac:picMkLst>
        </pc:picChg>
      </pc:sldChg>
    </pc:docChg>
  </pc:docChgLst>
  <pc:docChgLst>
    <pc:chgData name="Chandrasekar Nookala" userId="b8612572d55c3450" providerId="LiveId" clId="{4A0D108B-E066-4909-99C0-040FE4F11BD2}"/>
    <pc:docChg chg="custSel addSld modSld">
      <pc:chgData name="Chandrasekar Nookala" userId="b8612572d55c3450" providerId="LiveId" clId="{4A0D108B-E066-4909-99C0-040FE4F11BD2}" dt="2022-09-05T05:18:06.511" v="174" actId="1076"/>
      <pc:docMkLst>
        <pc:docMk/>
      </pc:docMkLst>
      <pc:sldChg chg="addSp modSp new mod">
        <pc:chgData name="Chandrasekar Nookala" userId="b8612572d55c3450" providerId="LiveId" clId="{4A0D108B-E066-4909-99C0-040FE4F11BD2}" dt="2022-09-05T04:56:14.094" v="5" actId="1076"/>
        <pc:sldMkLst>
          <pc:docMk/>
          <pc:sldMk cId="3799611979" sldId="256"/>
        </pc:sldMkLst>
        <pc:spChg chg="mod">
          <ac:chgData name="Chandrasekar Nookala" userId="b8612572d55c3450" providerId="LiveId" clId="{4A0D108B-E066-4909-99C0-040FE4F11BD2}" dt="2022-09-05T04:55:56.660" v="2" actId="20577"/>
          <ac:spMkLst>
            <pc:docMk/>
            <pc:sldMk cId="3799611979" sldId="256"/>
            <ac:spMk id="2" creationId="{869410C3-548D-A9FA-E185-58C6B3563464}"/>
          </ac:spMkLst>
        </pc:spChg>
        <pc:spChg chg="mod">
          <ac:chgData name="Chandrasekar Nookala" userId="b8612572d55c3450" providerId="LiveId" clId="{4A0D108B-E066-4909-99C0-040FE4F11BD2}" dt="2022-09-05T04:55:53.839" v="1" actId="20577"/>
          <ac:spMkLst>
            <pc:docMk/>
            <pc:sldMk cId="3799611979" sldId="256"/>
            <ac:spMk id="3" creationId="{6AE60989-FF55-D6C1-D3D4-6929866AF361}"/>
          </ac:spMkLst>
        </pc:spChg>
        <pc:picChg chg="add mod">
          <ac:chgData name="Chandrasekar Nookala" userId="b8612572d55c3450" providerId="LiveId" clId="{4A0D108B-E066-4909-99C0-040FE4F11BD2}" dt="2022-09-05T04:56:14.094" v="5" actId="1076"/>
          <ac:picMkLst>
            <pc:docMk/>
            <pc:sldMk cId="3799611979" sldId="256"/>
            <ac:picMk id="5" creationId="{6DC7D9BE-E7AC-1A88-C736-C844D5D7D93E}"/>
          </ac:picMkLst>
        </pc:picChg>
      </pc:sldChg>
      <pc:sldChg chg="addSp modSp new mod">
        <pc:chgData name="Chandrasekar Nookala" userId="b8612572d55c3450" providerId="LiveId" clId="{4A0D108B-E066-4909-99C0-040FE4F11BD2}" dt="2022-09-05T05:00:24.566" v="88" actId="1076"/>
        <pc:sldMkLst>
          <pc:docMk/>
          <pc:sldMk cId="4205622685" sldId="257"/>
        </pc:sldMkLst>
        <pc:spChg chg="add mod">
          <ac:chgData name="Chandrasekar Nookala" userId="b8612572d55c3450" providerId="LiveId" clId="{4A0D108B-E066-4909-99C0-040FE4F11BD2}" dt="2022-09-05T04:59:25.297" v="74" actId="1076"/>
          <ac:spMkLst>
            <pc:docMk/>
            <pc:sldMk cId="4205622685" sldId="257"/>
            <ac:spMk id="12" creationId="{FD96476C-3B9C-6985-4FE6-045E3CF2BADC}"/>
          </ac:spMkLst>
        </pc:spChg>
        <pc:picChg chg="add mod">
          <ac:chgData name="Chandrasekar Nookala" userId="b8612572d55c3450" providerId="LiveId" clId="{4A0D108B-E066-4909-99C0-040FE4F11BD2}" dt="2022-09-05T04:57:01.477" v="13" actId="1076"/>
          <ac:picMkLst>
            <pc:docMk/>
            <pc:sldMk cId="4205622685" sldId="257"/>
            <ac:picMk id="3" creationId="{040702D1-1021-8B61-906E-03ED5137B01C}"/>
          </ac:picMkLst>
        </pc:picChg>
        <pc:picChg chg="add mod">
          <ac:chgData name="Chandrasekar Nookala" userId="b8612572d55c3450" providerId="LiveId" clId="{4A0D108B-E066-4909-99C0-040FE4F11BD2}" dt="2022-09-05T04:56:56.786" v="12" actId="1076"/>
          <ac:picMkLst>
            <pc:docMk/>
            <pc:sldMk cId="4205622685" sldId="257"/>
            <ac:picMk id="5" creationId="{BFF06D6F-0A51-C5D7-C708-F6EAE141239E}"/>
          </ac:picMkLst>
        </pc:picChg>
        <pc:picChg chg="add mod">
          <ac:chgData name="Chandrasekar Nookala" userId="b8612572d55c3450" providerId="LiveId" clId="{4A0D108B-E066-4909-99C0-040FE4F11BD2}" dt="2022-09-05T04:57:21.778" v="17" actId="14100"/>
          <ac:picMkLst>
            <pc:docMk/>
            <pc:sldMk cId="4205622685" sldId="257"/>
            <ac:picMk id="7" creationId="{C681E7A4-33D2-72F0-B040-291DB1C98251}"/>
          </ac:picMkLst>
        </pc:picChg>
        <pc:picChg chg="add mod">
          <ac:chgData name="Chandrasekar Nookala" userId="b8612572d55c3450" providerId="LiveId" clId="{4A0D108B-E066-4909-99C0-040FE4F11BD2}" dt="2022-09-05T04:57:36.868" v="20" actId="1076"/>
          <ac:picMkLst>
            <pc:docMk/>
            <pc:sldMk cId="4205622685" sldId="257"/>
            <ac:picMk id="9" creationId="{DCC4F0F0-BFDA-16E6-569D-DBB269BDD27D}"/>
          </ac:picMkLst>
        </pc:picChg>
        <pc:picChg chg="add mod">
          <ac:chgData name="Chandrasekar Nookala" userId="b8612572d55c3450" providerId="LiveId" clId="{4A0D108B-E066-4909-99C0-040FE4F11BD2}" dt="2022-09-05T04:59:27.624" v="75" actId="1076"/>
          <ac:picMkLst>
            <pc:docMk/>
            <pc:sldMk cId="4205622685" sldId="257"/>
            <ac:picMk id="11" creationId="{F0B8EEDD-FBA3-870F-2B32-21621727D622}"/>
          </ac:picMkLst>
        </pc:picChg>
        <pc:picChg chg="add mod">
          <ac:chgData name="Chandrasekar Nookala" userId="b8612572d55c3450" providerId="LiveId" clId="{4A0D108B-E066-4909-99C0-040FE4F11BD2}" dt="2022-09-05T05:00:03.331" v="83" actId="1076"/>
          <ac:picMkLst>
            <pc:docMk/>
            <pc:sldMk cId="4205622685" sldId="257"/>
            <ac:picMk id="14" creationId="{7AFE0870-B849-6A17-8C38-4BBCC104138C}"/>
          </ac:picMkLst>
        </pc:picChg>
        <pc:picChg chg="add mod">
          <ac:chgData name="Chandrasekar Nookala" userId="b8612572d55c3450" providerId="LiveId" clId="{4A0D108B-E066-4909-99C0-040FE4F11BD2}" dt="2022-09-05T05:00:01.695" v="82" actId="14100"/>
          <ac:picMkLst>
            <pc:docMk/>
            <pc:sldMk cId="4205622685" sldId="257"/>
            <ac:picMk id="16" creationId="{B3CDDCE7-F277-2788-ED66-86A88AF8BC38}"/>
          </ac:picMkLst>
        </pc:picChg>
        <pc:picChg chg="add mod">
          <ac:chgData name="Chandrasekar Nookala" userId="b8612572d55c3450" providerId="LiveId" clId="{4A0D108B-E066-4909-99C0-040FE4F11BD2}" dt="2022-09-05T05:00:24.566" v="88" actId="1076"/>
          <ac:picMkLst>
            <pc:docMk/>
            <pc:sldMk cId="4205622685" sldId="257"/>
            <ac:picMk id="18" creationId="{0BA2E894-0480-FE82-B5D1-F7C5C9A0FFA9}"/>
          </ac:picMkLst>
        </pc:picChg>
      </pc:sldChg>
      <pc:sldChg chg="addSp modSp new mod">
        <pc:chgData name="Chandrasekar Nookala" userId="b8612572d55c3450" providerId="LiveId" clId="{4A0D108B-E066-4909-99C0-040FE4F11BD2}" dt="2022-09-05T05:03:22.608" v="114" actId="1076"/>
        <pc:sldMkLst>
          <pc:docMk/>
          <pc:sldMk cId="3617044789" sldId="258"/>
        </pc:sldMkLst>
        <pc:picChg chg="add mod">
          <ac:chgData name="Chandrasekar Nookala" userId="b8612572d55c3450" providerId="LiveId" clId="{4A0D108B-E066-4909-99C0-040FE4F11BD2}" dt="2022-09-05T05:01:10.561" v="93" actId="14100"/>
          <ac:picMkLst>
            <pc:docMk/>
            <pc:sldMk cId="3617044789" sldId="258"/>
            <ac:picMk id="3" creationId="{D36454CC-0ED9-F96B-763C-78FAB3BE1E26}"/>
          </ac:picMkLst>
        </pc:picChg>
        <pc:picChg chg="add mod">
          <ac:chgData name="Chandrasekar Nookala" userId="b8612572d55c3450" providerId="LiveId" clId="{4A0D108B-E066-4909-99C0-040FE4F11BD2}" dt="2022-09-05T05:01:30.110" v="98" actId="1076"/>
          <ac:picMkLst>
            <pc:docMk/>
            <pc:sldMk cId="3617044789" sldId="258"/>
            <ac:picMk id="5" creationId="{71400C20-AA59-D724-B17E-6208706277BE}"/>
          </ac:picMkLst>
        </pc:picChg>
        <pc:picChg chg="add mod">
          <ac:chgData name="Chandrasekar Nookala" userId="b8612572d55c3450" providerId="LiveId" clId="{4A0D108B-E066-4909-99C0-040FE4F11BD2}" dt="2022-09-05T05:01:48.508" v="101" actId="1076"/>
          <ac:picMkLst>
            <pc:docMk/>
            <pc:sldMk cId="3617044789" sldId="258"/>
            <ac:picMk id="7" creationId="{C633E69C-EE42-6EFC-064B-8361BA1B334A}"/>
          </ac:picMkLst>
        </pc:picChg>
        <pc:picChg chg="add mod">
          <ac:chgData name="Chandrasekar Nookala" userId="b8612572d55c3450" providerId="LiveId" clId="{4A0D108B-E066-4909-99C0-040FE4F11BD2}" dt="2022-09-05T05:02:15.047" v="104" actId="1076"/>
          <ac:picMkLst>
            <pc:docMk/>
            <pc:sldMk cId="3617044789" sldId="258"/>
            <ac:picMk id="9" creationId="{45B98C14-77D7-14B2-ADF8-2636E7F97440}"/>
          </ac:picMkLst>
        </pc:picChg>
        <pc:picChg chg="add mod">
          <ac:chgData name="Chandrasekar Nookala" userId="b8612572d55c3450" providerId="LiveId" clId="{4A0D108B-E066-4909-99C0-040FE4F11BD2}" dt="2022-09-05T05:02:42.835" v="108" actId="14100"/>
          <ac:picMkLst>
            <pc:docMk/>
            <pc:sldMk cId="3617044789" sldId="258"/>
            <ac:picMk id="11" creationId="{CFAC2475-816B-8246-1517-2268CFA6CC90}"/>
          </ac:picMkLst>
        </pc:picChg>
        <pc:picChg chg="add mod">
          <ac:chgData name="Chandrasekar Nookala" userId="b8612572d55c3450" providerId="LiveId" clId="{4A0D108B-E066-4909-99C0-040FE4F11BD2}" dt="2022-09-05T05:03:02.072" v="111" actId="1076"/>
          <ac:picMkLst>
            <pc:docMk/>
            <pc:sldMk cId="3617044789" sldId="258"/>
            <ac:picMk id="13" creationId="{F6BB4BBF-2B97-6863-2A6B-FB8E241B677D}"/>
          </ac:picMkLst>
        </pc:picChg>
        <pc:picChg chg="add mod">
          <ac:chgData name="Chandrasekar Nookala" userId="b8612572d55c3450" providerId="LiveId" clId="{4A0D108B-E066-4909-99C0-040FE4F11BD2}" dt="2022-09-05T05:03:22.608" v="114" actId="1076"/>
          <ac:picMkLst>
            <pc:docMk/>
            <pc:sldMk cId="3617044789" sldId="258"/>
            <ac:picMk id="15" creationId="{2F5819A0-379C-98DB-460F-DECABCDF7751}"/>
          </ac:picMkLst>
        </pc:picChg>
      </pc:sldChg>
      <pc:sldChg chg="addSp delSp modSp new mod">
        <pc:chgData name="Chandrasekar Nookala" userId="b8612572d55c3450" providerId="LiveId" clId="{4A0D108B-E066-4909-99C0-040FE4F11BD2}" dt="2022-09-05T05:08:13.224" v="123" actId="1076"/>
        <pc:sldMkLst>
          <pc:docMk/>
          <pc:sldMk cId="463776041" sldId="259"/>
        </pc:sldMkLst>
        <pc:picChg chg="add mod">
          <ac:chgData name="Chandrasekar Nookala" userId="b8612572d55c3450" providerId="LiveId" clId="{4A0D108B-E066-4909-99C0-040FE4F11BD2}" dt="2022-09-05T05:05:26.746" v="117" actId="1076"/>
          <ac:picMkLst>
            <pc:docMk/>
            <pc:sldMk cId="463776041" sldId="259"/>
            <ac:picMk id="3" creationId="{2452463A-C65E-B39D-0A42-99DE081A54AC}"/>
          </ac:picMkLst>
        </pc:picChg>
        <pc:picChg chg="add del mod">
          <ac:chgData name="Chandrasekar Nookala" userId="b8612572d55c3450" providerId="LiveId" clId="{4A0D108B-E066-4909-99C0-040FE4F11BD2}" dt="2022-09-05T05:08:10.708" v="122" actId="478"/>
          <ac:picMkLst>
            <pc:docMk/>
            <pc:sldMk cId="463776041" sldId="259"/>
            <ac:picMk id="5" creationId="{93675A30-8247-E031-C25B-748F378D1F33}"/>
          </ac:picMkLst>
        </pc:picChg>
        <pc:picChg chg="add mod">
          <ac:chgData name="Chandrasekar Nookala" userId="b8612572d55c3450" providerId="LiveId" clId="{4A0D108B-E066-4909-99C0-040FE4F11BD2}" dt="2022-09-05T05:08:13.224" v="123" actId="1076"/>
          <ac:picMkLst>
            <pc:docMk/>
            <pc:sldMk cId="463776041" sldId="259"/>
            <ac:picMk id="7" creationId="{D9C932B0-67AE-9D8D-474D-A3B59C36DD46}"/>
          </ac:picMkLst>
        </pc:picChg>
      </pc:sldChg>
      <pc:sldChg chg="addSp modSp new mod">
        <pc:chgData name="Chandrasekar Nookala" userId="b8612572d55c3450" providerId="LiveId" clId="{4A0D108B-E066-4909-99C0-040FE4F11BD2}" dt="2022-09-05T05:10:30.526" v="132" actId="14100"/>
        <pc:sldMkLst>
          <pc:docMk/>
          <pc:sldMk cId="1463874219" sldId="260"/>
        </pc:sldMkLst>
        <pc:picChg chg="add mod">
          <ac:chgData name="Chandrasekar Nookala" userId="b8612572d55c3450" providerId="LiveId" clId="{4A0D108B-E066-4909-99C0-040FE4F11BD2}" dt="2022-09-05T05:10:07.247" v="128" actId="1076"/>
          <ac:picMkLst>
            <pc:docMk/>
            <pc:sldMk cId="1463874219" sldId="260"/>
            <ac:picMk id="3" creationId="{5BF5E198-D260-10C8-53BA-70975A80A963}"/>
          </ac:picMkLst>
        </pc:picChg>
        <pc:picChg chg="add mod">
          <ac:chgData name="Chandrasekar Nookala" userId="b8612572d55c3450" providerId="LiveId" clId="{4A0D108B-E066-4909-99C0-040FE4F11BD2}" dt="2022-09-05T05:10:30.526" v="132" actId="14100"/>
          <ac:picMkLst>
            <pc:docMk/>
            <pc:sldMk cId="1463874219" sldId="260"/>
            <ac:picMk id="5" creationId="{B33530F2-2B18-B24C-CAF8-C8F3C22E03E8}"/>
          </ac:picMkLst>
        </pc:picChg>
      </pc:sldChg>
      <pc:sldChg chg="addSp modSp new mod">
        <pc:chgData name="Chandrasekar Nookala" userId="b8612572d55c3450" providerId="LiveId" clId="{4A0D108B-E066-4909-99C0-040FE4F11BD2}" dt="2022-09-05T05:14:08.483" v="151" actId="14100"/>
        <pc:sldMkLst>
          <pc:docMk/>
          <pc:sldMk cId="1307144046" sldId="261"/>
        </pc:sldMkLst>
        <pc:picChg chg="add mod">
          <ac:chgData name="Chandrasekar Nookala" userId="b8612572d55c3450" providerId="LiveId" clId="{4A0D108B-E066-4909-99C0-040FE4F11BD2}" dt="2022-09-05T05:12:54.844" v="136" actId="1076"/>
          <ac:picMkLst>
            <pc:docMk/>
            <pc:sldMk cId="1307144046" sldId="261"/>
            <ac:picMk id="3" creationId="{9A27ADAD-6D5E-1AD4-7267-BFDFE0E9F478}"/>
          </ac:picMkLst>
        </pc:picChg>
        <pc:picChg chg="add mod">
          <ac:chgData name="Chandrasekar Nookala" userId="b8612572d55c3450" providerId="LiveId" clId="{4A0D108B-E066-4909-99C0-040FE4F11BD2}" dt="2022-09-05T05:13:09.614" v="139" actId="1076"/>
          <ac:picMkLst>
            <pc:docMk/>
            <pc:sldMk cId="1307144046" sldId="261"/>
            <ac:picMk id="5" creationId="{830A59E7-F836-4743-15CB-FE6CCC5F337D}"/>
          </ac:picMkLst>
        </pc:picChg>
        <pc:picChg chg="add mod">
          <ac:chgData name="Chandrasekar Nookala" userId="b8612572d55c3450" providerId="LiveId" clId="{4A0D108B-E066-4909-99C0-040FE4F11BD2}" dt="2022-09-05T05:13:23.827" v="142" actId="1076"/>
          <ac:picMkLst>
            <pc:docMk/>
            <pc:sldMk cId="1307144046" sldId="261"/>
            <ac:picMk id="7" creationId="{0ADD9397-9699-952F-C12E-2591AE492F84}"/>
          </ac:picMkLst>
        </pc:picChg>
        <pc:picChg chg="add mod">
          <ac:chgData name="Chandrasekar Nookala" userId="b8612572d55c3450" providerId="LiveId" clId="{4A0D108B-E066-4909-99C0-040FE4F11BD2}" dt="2022-09-05T05:13:46.876" v="147" actId="1076"/>
          <ac:picMkLst>
            <pc:docMk/>
            <pc:sldMk cId="1307144046" sldId="261"/>
            <ac:picMk id="9" creationId="{97315E25-5539-9431-95D8-04A9AFD37AFC}"/>
          </ac:picMkLst>
        </pc:picChg>
        <pc:picChg chg="add mod">
          <ac:chgData name="Chandrasekar Nookala" userId="b8612572d55c3450" providerId="LiveId" clId="{4A0D108B-E066-4909-99C0-040FE4F11BD2}" dt="2022-09-05T05:14:08.483" v="151" actId="14100"/>
          <ac:picMkLst>
            <pc:docMk/>
            <pc:sldMk cId="1307144046" sldId="261"/>
            <ac:picMk id="11" creationId="{E071643D-B60E-BC72-934E-FB0D64C999BB}"/>
          </ac:picMkLst>
        </pc:picChg>
      </pc:sldChg>
      <pc:sldChg chg="addSp modSp new mod">
        <pc:chgData name="Chandrasekar Nookala" userId="b8612572d55c3450" providerId="LiveId" clId="{4A0D108B-E066-4909-99C0-040FE4F11BD2}" dt="2022-09-05T05:17:45.464" v="170" actId="1076"/>
        <pc:sldMkLst>
          <pc:docMk/>
          <pc:sldMk cId="2088602300" sldId="262"/>
        </pc:sldMkLst>
        <pc:picChg chg="add mod">
          <ac:chgData name="Chandrasekar Nookala" userId="b8612572d55c3450" providerId="LiveId" clId="{4A0D108B-E066-4909-99C0-040FE4F11BD2}" dt="2022-09-05T05:17:02.796" v="164" actId="1076"/>
          <ac:picMkLst>
            <pc:docMk/>
            <pc:sldMk cId="2088602300" sldId="262"/>
            <ac:picMk id="3" creationId="{2E2F640F-EDCA-ECAF-9001-485684CC8CBC}"/>
          </ac:picMkLst>
        </pc:picChg>
        <pc:picChg chg="add mod">
          <ac:chgData name="Chandrasekar Nookala" userId="b8612572d55c3450" providerId="LiveId" clId="{4A0D108B-E066-4909-99C0-040FE4F11BD2}" dt="2022-09-05T05:17:01.307" v="163" actId="1076"/>
          <ac:picMkLst>
            <pc:docMk/>
            <pc:sldMk cId="2088602300" sldId="262"/>
            <ac:picMk id="5" creationId="{2AFACE6B-55E8-7D4A-298B-B813A146DABD}"/>
          </ac:picMkLst>
        </pc:picChg>
        <pc:picChg chg="add mod">
          <ac:chgData name="Chandrasekar Nookala" userId="b8612572d55c3450" providerId="LiveId" clId="{4A0D108B-E066-4909-99C0-040FE4F11BD2}" dt="2022-09-05T05:16:57.775" v="161" actId="1076"/>
          <ac:picMkLst>
            <pc:docMk/>
            <pc:sldMk cId="2088602300" sldId="262"/>
            <ac:picMk id="7" creationId="{424FC789-C73A-38A7-586B-DFF9A7CD5220}"/>
          </ac:picMkLst>
        </pc:picChg>
        <pc:picChg chg="add mod">
          <ac:chgData name="Chandrasekar Nookala" userId="b8612572d55c3450" providerId="LiveId" clId="{4A0D108B-E066-4909-99C0-040FE4F11BD2}" dt="2022-09-05T05:17:24.838" v="167" actId="1076"/>
          <ac:picMkLst>
            <pc:docMk/>
            <pc:sldMk cId="2088602300" sldId="262"/>
            <ac:picMk id="9" creationId="{430143FC-903A-F141-49DC-E06898198375}"/>
          </ac:picMkLst>
        </pc:picChg>
        <pc:picChg chg="add mod">
          <ac:chgData name="Chandrasekar Nookala" userId="b8612572d55c3450" providerId="LiveId" clId="{4A0D108B-E066-4909-99C0-040FE4F11BD2}" dt="2022-09-05T05:17:45.464" v="170" actId="1076"/>
          <ac:picMkLst>
            <pc:docMk/>
            <pc:sldMk cId="2088602300" sldId="262"/>
            <ac:picMk id="11" creationId="{B7BF151E-946C-2DA7-C5D5-1F1CA178E2F2}"/>
          </ac:picMkLst>
        </pc:picChg>
      </pc:sldChg>
      <pc:sldChg chg="addSp modSp new mod">
        <pc:chgData name="Chandrasekar Nookala" userId="b8612572d55c3450" providerId="LiveId" clId="{4A0D108B-E066-4909-99C0-040FE4F11BD2}" dt="2022-09-05T05:18:06.511" v="174" actId="1076"/>
        <pc:sldMkLst>
          <pc:docMk/>
          <pc:sldMk cId="3243536551" sldId="263"/>
        </pc:sldMkLst>
        <pc:picChg chg="add mod">
          <ac:chgData name="Chandrasekar Nookala" userId="b8612572d55c3450" providerId="LiveId" clId="{4A0D108B-E066-4909-99C0-040FE4F11BD2}" dt="2022-09-05T05:18:06.511" v="174" actId="1076"/>
          <ac:picMkLst>
            <pc:docMk/>
            <pc:sldMk cId="3243536551" sldId="263"/>
            <ac:picMk id="3" creationId="{4E560423-B0C8-ADC1-431B-56D2C4915E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438C-D91A-46B9-6F1D-DC7C85C56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61AEC-37F7-6A38-774B-AE0146DD0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87AB1-1833-F22F-8115-A966A708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307A-5B38-4111-BF98-7878E13060D3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F4E03-80C4-7548-5B28-1E59274D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42D2-5C42-E0FD-14B2-5A18A97F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BB8D-CB35-483F-9E8B-DC0354BDD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67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2443-45E5-6AF2-7FA1-8413986D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06294-ADEF-AE91-FBFE-9CA850B79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12C4F-6D60-D4C7-8B8A-45E1875C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307A-5B38-4111-BF98-7878E13060D3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8291F-FF51-92A9-C520-1695A3CD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BE62-AA2B-604E-E7C3-2CB2F7A1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BB8D-CB35-483F-9E8B-DC0354BDD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81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D1D1C-6531-F5F4-A329-3DE7FF945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58B76-FB90-E8B0-306D-1A4048C18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9B046-0A5F-2F5D-8578-A197D21D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307A-5B38-4111-BF98-7878E13060D3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35716-04BC-05B0-CBC4-17B61D6A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167E0-B5EF-2B5D-8020-916EB667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BB8D-CB35-483F-9E8B-DC0354BDD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55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BB79-13F4-A12E-69D1-E90E70E6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492EA-2E8D-DA81-0757-D55FC041E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487D2-110B-3351-299C-1DB02B6B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307A-5B38-4111-BF98-7878E13060D3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6EB8C-0607-F099-0D9A-1E58B56E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FE7EA-D33E-D03F-4747-86982275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BB8D-CB35-483F-9E8B-DC0354BDD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25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A299-D024-99F7-8671-2E80B09E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A157C-528E-2525-CDEE-F557F1866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128D1-24BE-54B2-6001-5CD9884E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307A-5B38-4111-BF98-7878E13060D3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B645D-0B0C-3DA8-DF26-3EF20A5D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A1F47-5800-6927-68D5-05F51425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BB8D-CB35-483F-9E8B-DC0354BDD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0B56-1C8B-1A1A-7656-B9194789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3D0D1-5769-00B4-4F86-84F584973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AC392-79DA-AFD8-BD87-A0A6C7143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451EC-1D9C-AEF1-7C5B-F73D10E8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307A-5B38-4111-BF98-7878E13060D3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C539C-0F28-7D20-7931-CFC363BF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8AD6B-BC50-C736-3C16-19093889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BB8D-CB35-483F-9E8B-DC0354BDD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00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E4B4-2054-533C-6F5B-E0BC41E4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C6247-3214-FF3D-0DB1-8E7321FD9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66EC8-D705-D493-C844-A8F5AD7B3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ADE06-93E5-D390-72B4-5E9A9C4A6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7E64C-089B-6298-A3FB-F1F19A86F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D319D-DD01-06F6-FBB2-2F33B3D2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307A-5B38-4111-BF98-7878E13060D3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B5B7B-D9A4-58B2-2C26-2AD1BDBA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6E7EC-2CF3-4D5D-2654-EC0979C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BB8D-CB35-483F-9E8B-DC0354BDD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20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9821-90E8-6AB4-E688-468C9431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46970-E6AB-3BD4-487D-526E08D5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307A-5B38-4111-BF98-7878E13060D3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83813-A400-B1D1-D11A-2F8334A8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B3E86-2712-35EA-5E0A-6F9A0F08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BB8D-CB35-483F-9E8B-DC0354BDD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021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772D0-FCB7-6140-87C4-065881BF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307A-5B38-4111-BF98-7878E13060D3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F93EB-18A3-51C9-9A91-8BB8DC17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C0141-99DF-DDFA-DAD1-E33072CC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BB8D-CB35-483F-9E8B-DC0354BDD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6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337E7-EFA9-77C6-A7C8-8484BD6C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9D890-CD65-7213-6020-C888783D8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CF1DE-40C5-8AC5-ED8D-E38B01B10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9C566-9A3C-3583-1791-6539FD33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307A-5B38-4111-BF98-7878E13060D3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279A-A679-9EFD-15B7-8E9E3488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D5DD93-9200-D93F-EF05-2CDF5CC9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BB8D-CB35-483F-9E8B-DC0354BDD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15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2299-9257-4E35-E3A3-E0CE65B4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D0802-9728-6A0A-729A-350BE9F09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4BEAE-6018-F653-4F88-1FD408701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BDD5B-151B-65D9-A664-5791B493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307A-5B38-4111-BF98-7878E13060D3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124D9-FB82-7113-C2FE-A064F72E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78A6F-AA64-A3DA-14F4-6D980EB7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BB8D-CB35-483F-9E8B-DC0354BDD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68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E6205-B53F-A162-41C2-93F082316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5F4E1-0BA0-805D-DC7B-588090172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5DCC2-3282-0E15-23F8-B3C22C585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307A-5B38-4111-BF98-7878E13060D3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7C419-4950-718F-41A2-59A864471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86B64-5969-F014-5DC5-8941CD403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BB8D-CB35-483F-9E8B-DC0354BDD9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493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10C3-548D-A9FA-E185-58C6B3563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60989-FF55-D6C1-D3D4-6929866AF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7D9BE-E7AC-1A88-C736-C844D5D7D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66" y="2442196"/>
            <a:ext cx="6306569" cy="45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1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0702D1-1021-8B61-906E-03ED5137B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167" y="636532"/>
            <a:ext cx="1760935" cy="7320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F06D6F-0A51-C5D7-C708-F6EAE1412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388" y="645218"/>
            <a:ext cx="1410521" cy="395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81E7A4-33D2-72F0-B040-291DB1C98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6388" y="1593193"/>
            <a:ext cx="1710779" cy="423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C4F0F0-BFDA-16E6-569D-DBB269BDD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958" y="1640149"/>
            <a:ext cx="1091352" cy="3763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B8EEDD-FBA3-870F-2B32-21621727D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4117" y="2986186"/>
            <a:ext cx="1759203" cy="5720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96476C-3B9C-6985-4FE6-045E3CF2BADC}"/>
              </a:ext>
            </a:extLst>
          </p:cNvPr>
          <p:cNvSpPr txBox="1"/>
          <p:nvPr/>
        </p:nvSpPr>
        <p:spPr>
          <a:xfrm>
            <a:off x="1880441" y="2338314"/>
            <a:ext cx="5759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Electric Field as Gradient of Electric Potential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FE0870-B849-6A17-8C38-4BBCC10413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6388" y="4097770"/>
            <a:ext cx="5212926" cy="7856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CDDCE7-F277-2788-ED66-86A88AF8BC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6792" y="3577507"/>
            <a:ext cx="3128063" cy="4884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A2E894-0480-FE82-B5D1-F7C5C9A0FF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3567" y="5310346"/>
            <a:ext cx="2235737" cy="67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22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6454CC-0ED9-F96B-763C-78FAB3BE1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585" y="749301"/>
            <a:ext cx="3728982" cy="10900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400C20-AA59-D724-B17E-620870627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585" y="1839310"/>
            <a:ext cx="5480814" cy="2034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33E69C-EE42-6EFC-064B-8361BA1B3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5099" y="4017582"/>
            <a:ext cx="4699652" cy="1332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B98C14-77D7-14B2-ADF8-2636E7F97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4491" y="4414750"/>
            <a:ext cx="2884819" cy="537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AC2475-816B-8246-1517-2268CFA6C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6807" y="5700840"/>
            <a:ext cx="1587110" cy="4408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BB4BBF-2B97-6863-2A6B-FB8E241B67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0450" y="5548665"/>
            <a:ext cx="1681768" cy="7452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5819A0-379C-98DB-460F-DECABCDF77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7627" y="5700840"/>
            <a:ext cx="2688411" cy="48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4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F5E198-D260-10C8-53BA-70975A80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56" y="1772736"/>
            <a:ext cx="7515259" cy="4875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3530F2-2B18-B24C-CAF8-C8F3C22E0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51" y="623163"/>
            <a:ext cx="3239456" cy="5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7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52463A-C65E-B39D-0A42-99DE081A5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446" y="442517"/>
            <a:ext cx="5054860" cy="444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932B0-67AE-9D8D-474D-A3B59C36D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363" y="1579809"/>
            <a:ext cx="4369025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7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27ADAD-6D5E-1AD4-7267-BFDFE0E9F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617" y="1401745"/>
            <a:ext cx="5616542" cy="637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0A59E7-F836-4743-15CB-FE6CCC5F3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655" y="2381178"/>
            <a:ext cx="2831137" cy="1047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DD9397-9699-952F-C12E-2591AE492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152" y="3601911"/>
            <a:ext cx="1733313" cy="1047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315E25-5539-9431-95D8-04A9AFD37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038" y="4822644"/>
            <a:ext cx="2491976" cy="7119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71643D-B60E-BC72-934E-FB0D64C99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643594"/>
            <a:ext cx="2316232" cy="115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4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2F640F-EDCA-ECAF-9001-485684CC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814" y="2028154"/>
            <a:ext cx="5258372" cy="1030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FACE6B-55E8-7D4A-298B-B813A146D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325" y="4207143"/>
            <a:ext cx="3975548" cy="908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4FC789-C73A-38A7-586B-DFF9A7CD5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383" y="432669"/>
            <a:ext cx="1363038" cy="439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0143FC-903A-F141-49DC-E06898198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6814" y="766589"/>
            <a:ext cx="3432347" cy="541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BF151E-946C-2DA7-C5D5-1F1CA178E2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654" y="3429000"/>
            <a:ext cx="3433986" cy="49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0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560423-B0C8-ADC1-431B-56D2C491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551" y="843748"/>
            <a:ext cx="2632346" cy="112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36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6C2FF4A65BCA4C98CA0E5FCE415DB2" ma:contentTypeVersion="4" ma:contentTypeDescription="Create a new document." ma:contentTypeScope="" ma:versionID="ea602aa29029d417b8d18c21af9ecdb0">
  <xsd:schema xmlns:xsd="http://www.w3.org/2001/XMLSchema" xmlns:xs="http://www.w3.org/2001/XMLSchema" xmlns:p="http://schemas.microsoft.com/office/2006/metadata/properties" xmlns:ns2="58fe58fc-72d2-4402-86d5-224c40a3db1c" targetNamespace="http://schemas.microsoft.com/office/2006/metadata/properties" ma:root="true" ma:fieldsID="808c8ca2c768d626c28528b9d4e0bf56" ns2:_="">
    <xsd:import namespace="58fe58fc-72d2-4402-86d5-224c40a3db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e58fc-72d2-4402-86d5-224c40a3db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FCD744-3A4C-42AB-B90E-42B1010EF04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40784AC-79D8-41F1-8DB8-F3CC9EFD9B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98AAA8-B4C9-4727-A15C-878043A663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fe58fc-72d2-4402-86d5-224c40a3db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Chandrasekar Nookala</dc:creator>
  <cp:revision>2</cp:revision>
  <dcterms:created xsi:type="dcterms:W3CDTF">2022-09-05T04:55:49Z</dcterms:created>
  <dcterms:modified xsi:type="dcterms:W3CDTF">2022-09-11T13:03:19Z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0x0101008D6C2FF4A65BCA4C98CA0E5FCE415DB2</vt:lpwstr>
  </property>
</Properties>
</file>