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76C25-7585-4593-9A48-327E372E8696}" v="3" dt="2022-09-11T13:41:3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sekar Nookala" userId="b8612572d55c3450" providerId="LiveId" clId="{93C03939-915F-4F57-9E43-92FE0B322336}"/>
    <pc:docChg chg="custSel addSld modSld">
      <pc:chgData name="Chandrasekar Nookala" userId="b8612572d55c3450" providerId="LiveId" clId="{93C03939-915F-4F57-9E43-92FE0B322336}" dt="2022-09-03T05:23:57.155" v="97" actId="1076"/>
      <pc:docMkLst>
        <pc:docMk/>
      </pc:docMkLst>
      <pc:sldChg chg="addSp modSp new mod">
        <pc:chgData name="Chandrasekar Nookala" userId="b8612572d55c3450" providerId="LiveId" clId="{93C03939-915F-4F57-9E43-92FE0B322336}" dt="2022-09-03T05:23:57.155" v="97" actId="1076"/>
        <pc:sldMkLst>
          <pc:docMk/>
          <pc:sldMk cId="2834896732" sldId="256"/>
        </pc:sldMkLst>
        <pc:spChg chg="mod">
          <ac:chgData name="Chandrasekar Nookala" userId="b8612572d55c3450" providerId="LiveId" clId="{93C03939-915F-4F57-9E43-92FE0B322336}" dt="2022-09-03T04:40:09.243" v="1" actId="20577"/>
          <ac:spMkLst>
            <pc:docMk/>
            <pc:sldMk cId="2834896732" sldId="256"/>
            <ac:spMk id="2" creationId="{D7FAF137-2842-804F-FA4A-CA67DD3AA1BA}"/>
          </ac:spMkLst>
        </pc:spChg>
        <pc:spChg chg="mod">
          <ac:chgData name="Chandrasekar Nookala" userId="b8612572d55c3450" providerId="LiveId" clId="{93C03939-915F-4F57-9E43-92FE0B322336}" dt="2022-09-03T04:40:10.761" v="2" actId="20577"/>
          <ac:spMkLst>
            <pc:docMk/>
            <pc:sldMk cId="2834896732" sldId="256"/>
            <ac:spMk id="3" creationId="{55B71D06-8922-0D10-74A6-2D3EA8C1E29C}"/>
          </ac:spMkLst>
        </pc:spChg>
        <pc:picChg chg="add mod">
          <ac:chgData name="Chandrasekar Nookala" userId="b8612572d55c3450" providerId="LiveId" clId="{93C03939-915F-4F57-9E43-92FE0B322336}" dt="2022-09-03T05:23:57.155" v="97" actId="1076"/>
          <ac:picMkLst>
            <pc:docMk/>
            <pc:sldMk cId="2834896732" sldId="256"/>
            <ac:picMk id="5" creationId="{B6AB683C-3F61-A217-8E19-00A2D6124AF1}"/>
          </ac:picMkLst>
        </pc:picChg>
      </pc:sldChg>
      <pc:sldChg chg="addSp delSp modSp new mod">
        <pc:chgData name="Chandrasekar Nookala" userId="b8612572d55c3450" providerId="LiveId" clId="{93C03939-915F-4F57-9E43-92FE0B322336}" dt="2022-09-03T04:43:58.954" v="38" actId="1076"/>
        <pc:sldMkLst>
          <pc:docMk/>
          <pc:sldMk cId="844158087" sldId="257"/>
        </pc:sldMkLst>
        <pc:picChg chg="add mod">
          <ac:chgData name="Chandrasekar Nookala" userId="b8612572d55c3450" providerId="LiveId" clId="{93C03939-915F-4F57-9E43-92FE0B322336}" dt="2022-09-03T04:40:40.783" v="9" actId="1076"/>
          <ac:picMkLst>
            <pc:docMk/>
            <pc:sldMk cId="844158087" sldId="257"/>
            <ac:picMk id="3" creationId="{4B30BFDB-D43C-0054-8590-F7CD229E7591}"/>
          </ac:picMkLst>
        </pc:picChg>
        <pc:picChg chg="add mod">
          <ac:chgData name="Chandrasekar Nookala" userId="b8612572d55c3450" providerId="LiveId" clId="{93C03939-915F-4F57-9E43-92FE0B322336}" dt="2022-09-03T04:41:48.228" v="19" actId="1076"/>
          <ac:picMkLst>
            <pc:docMk/>
            <pc:sldMk cId="844158087" sldId="257"/>
            <ac:picMk id="5" creationId="{1C7949BD-80E5-0585-62DA-8C669F95820F}"/>
          </ac:picMkLst>
        </pc:picChg>
        <pc:picChg chg="add del mod">
          <ac:chgData name="Chandrasekar Nookala" userId="b8612572d55c3450" providerId="LiveId" clId="{93C03939-915F-4F57-9E43-92FE0B322336}" dt="2022-09-03T04:42:23.718" v="24" actId="478"/>
          <ac:picMkLst>
            <pc:docMk/>
            <pc:sldMk cId="844158087" sldId="257"/>
            <ac:picMk id="7" creationId="{F5ACD112-4651-8A4A-9B67-ADEE41734FBA}"/>
          </ac:picMkLst>
        </pc:picChg>
        <pc:picChg chg="add mod">
          <ac:chgData name="Chandrasekar Nookala" userId="b8612572d55c3450" providerId="LiveId" clId="{93C03939-915F-4F57-9E43-92FE0B322336}" dt="2022-09-03T04:42:31.580" v="27" actId="1076"/>
          <ac:picMkLst>
            <pc:docMk/>
            <pc:sldMk cId="844158087" sldId="257"/>
            <ac:picMk id="9" creationId="{B082D0BA-BF3A-734F-431D-D083A4935C87}"/>
          </ac:picMkLst>
        </pc:picChg>
        <pc:picChg chg="add mod">
          <ac:chgData name="Chandrasekar Nookala" userId="b8612572d55c3450" providerId="LiveId" clId="{93C03939-915F-4F57-9E43-92FE0B322336}" dt="2022-09-03T04:43:45.664" v="33" actId="1076"/>
          <ac:picMkLst>
            <pc:docMk/>
            <pc:sldMk cId="844158087" sldId="257"/>
            <ac:picMk id="11" creationId="{289DDA77-1D16-2525-AA74-4768D5238D04}"/>
          </ac:picMkLst>
        </pc:picChg>
        <pc:picChg chg="add mod">
          <ac:chgData name="Chandrasekar Nookala" userId="b8612572d55c3450" providerId="LiveId" clId="{93C03939-915F-4F57-9E43-92FE0B322336}" dt="2022-09-03T04:43:58.954" v="38" actId="1076"/>
          <ac:picMkLst>
            <pc:docMk/>
            <pc:sldMk cId="844158087" sldId="257"/>
            <ac:picMk id="13" creationId="{289B286C-87C6-D848-622F-C12E27A5EE38}"/>
          </ac:picMkLst>
        </pc:picChg>
      </pc:sldChg>
      <pc:sldChg chg="addSp modSp new mod">
        <pc:chgData name="Chandrasekar Nookala" userId="b8612572d55c3450" providerId="LiveId" clId="{93C03939-915F-4F57-9E43-92FE0B322336}" dt="2022-09-03T04:44:49.606" v="43" actId="1076"/>
        <pc:sldMkLst>
          <pc:docMk/>
          <pc:sldMk cId="444392165" sldId="258"/>
        </pc:sldMkLst>
        <pc:picChg chg="add mod">
          <ac:chgData name="Chandrasekar Nookala" userId="b8612572d55c3450" providerId="LiveId" clId="{93C03939-915F-4F57-9E43-92FE0B322336}" dt="2022-09-03T04:41:42.214" v="18" actId="1076"/>
          <ac:picMkLst>
            <pc:docMk/>
            <pc:sldMk cId="444392165" sldId="258"/>
            <ac:picMk id="3" creationId="{BF93A46B-05A4-BFDB-BBE4-576CA6B02903}"/>
          </ac:picMkLst>
        </pc:picChg>
        <pc:picChg chg="add mod">
          <ac:chgData name="Chandrasekar Nookala" userId="b8612572d55c3450" providerId="LiveId" clId="{93C03939-915F-4F57-9E43-92FE0B322336}" dt="2022-09-03T04:44:49.606" v="43" actId="1076"/>
          <ac:picMkLst>
            <pc:docMk/>
            <pc:sldMk cId="444392165" sldId="258"/>
            <ac:picMk id="5" creationId="{7DE86969-85ED-C67C-3769-A044DC1FF377}"/>
          </ac:picMkLst>
        </pc:picChg>
      </pc:sldChg>
      <pc:sldChg chg="addSp delSp modSp new mod">
        <pc:chgData name="Chandrasekar Nookala" userId="b8612572d55c3450" providerId="LiveId" clId="{93C03939-915F-4F57-9E43-92FE0B322336}" dt="2022-09-03T04:57:49.738" v="96" actId="1076"/>
        <pc:sldMkLst>
          <pc:docMk/>
          <pc:sldMk cId="1755547480" sldId="259"/>
        </pc:sldMkLst>
        <pc:picChg chg="add mod">
          <ac:chgData name="Chandrasekar Nookala" userId="b8612572d55c3450" providerId="LiveId" clId="{93C03939-915F-4F57-9E43-92FE0B322336}" dt="2022-09-03T04:48:35.527" v="48" actId="1076"/>
          <ac:picMkLst>
            <pc:docMk/>
            <pc:sldMk cId="1755547480" sldId="259"/>
            <ac:picMk id="3" creationId="{45673A0D-F6F9-667C-1796-2DD7DF35B350}"/>
          </ac:picMkLst>
        </pc:picChg>
        <pc:picChg chg="add del mod">
          <ac:chgData name="Chandrasekar Nookala" userId="b8612572d55c3450" providerId="LiveId" clId="{93C03939-915F-4F57-9E43-92FE0B322336}" dt="2022-09-03T04:48:47.895" v="52" actId="478"/>
          <ac:picMkLst>
            <pc:docMk/>
            <pc:sldMk cId="1755547480" sldId="259"/>
            <ac:picMk id="5" creationId="{5B71DD14-93A1-3645-4BC2-F056BB41B19F}"/>
          </ac:picMkLst>
        </pc:picChg>
        <pc:picChg chg="add mod">
          <ac:chgData name="Chandrasekar Nookala" userId="b8612572d55c3450" providerId="LiveId" clId="{93C03939-915F-4F57-9E43-92FE0B322336}" dt="2022-09-03T04:49:13.240" v="56" actId="14100"/>
          <ac:picMkLst>
            <pc:docMk/>
            <pc:sldMk cId="1755547480" sldId="259"/>
            <ac:picMk id="7" creationId="{A3431D47-7C75-7364-5348-05A3D22AF900}"/>
          </ac:picMkLst>
        </pc:picChg>
        <pc:picChg chg="add mod">
          <ac:chgData name="Chandrasekar Nookala" userId="b8612572d55c3450" providerId="LiveId" clId="{93C03939-915F-4F57-9E43-92FE0B322336}" dt="2022-09-03T04:50:34.063" v="60" actId="14100"/>
          <ac:picMkLst>
            <pc:docMk/>
            <pc:sldMk cId="1755547480" sldId="259"/>
            <ac:picMk id="9" creationId="{E2E3C9B8-4059-1EEE-6C75-EBAED08D6497}"/>
          </ac:picMkLst>
        </pc:picChg>
        <pc:picChg chg="add mod">
          <ac:chgData name="Chandrasekar Nookala" userId="b8612572d55c3450" providerId="LiveId" clId="{93C03939-915F-4F57-9E43-92FE0B322336}" dt="2022-09-03T04:51:00.137" v="66" actId="1076"/>
          <ac:picMkLst>
            <pc:docMk/>
            <pc:sldMk cId="1755547480" sldId="259"/>
            <ac:picMk id="11" creationId="{E662398C-D17D-F3C6-0A22-9D7926B5C6C0}"/>
          </ac:picMkLst>
        </pc:picChg>
        <pc:picChg chg="add mod">
          <ac:chgData name="Chandrasekar Nookala" userId="b8612572d55c3450" providerId="LiveId" clId="{93C03939-915F-4F57-9E43-92FE0B322336}" dt="2022-09-03T04:51:19.656" v="69" actId="1076"/>
          <ac:picMkLst>
            <pc:docMk/>
            <pc:sldMk cId="1755547480" sldId="259"/>
            <ac:picMk id="13" creationId="{E2088952-F7CC-568A-CD9B-399E51EC5619}"/>
          </ac:picMkLst>
        </pc:picChg>
        <pc:picChg chg="add mod">
          <ac:chgData name="Chandrasekar Nookala" userId="b8612572d55c3450" providerId="LiveId" clId="{93C03939-915F-4F57-9E43-92FE0B322336}" dt="2022-09-03T04:52:23.255" v="72" actId="1076"/>
          <ac:picMkLst>
            <pc:docMk/>
            <pc:sldMk cId="1755547480" sldId="259"/>
            <ac:picMk id="15" creationId="{7366ADC1-2A99-4A20-01DD-89B69C79739C}"/>
          </ac:picMkLst>
        </pc:picChg>
        <pc:picChg chg="add mod">
          <ac:chgData name="Chandrasekar Nookala" userId="b8612572d55c3450" providerId="LiveId" clId="{93C03939-915F-4F57-9E43-92FE0B322336}" dt="2022-09-03T04:57:49.738" v="96" actId="1076"/>
          <ac:picMkLst>
            <pc:docMk/>
            <pc:sldMk cId="1755547480" sldId="259"/>
            <ac:picMk id="17" creationId="{482E0A7C-0171-4DBA-53A4-32A9896DFAE2}"/>
          </ac:picMkLst>
        </pc:picChg>
      </pc:sldChg>
      <pc:sldChg chg="addSp modSp new mod">
        <pc:chgData name="Chandrasekar Nookala" userId="b8612572d55c3450" providerId="LiveId" clId="{93C03939-915F-4F57-9E43-92FE0B322336}" dt="2022-09-03T04:54:25.385" v="86" actId="14100"/>
        <pc:sldMkLst>
          <pc:docMk/>
          <pc:sldMk cId="2739546485" sldId="260"/>
        </pc:sldMkLst>
        <pc:picChg chg="add mod">
          <ac:chgData name="Chandrasekar Nookala" userId="b8612572d55c3450" providerId="LiveId" clId="{93C03939-915F-4F57-9E43-92FE0B322336}" dt="2022-09-03T04:53:46.213" v="82" actId="14100"/>
          <ac:picMkLst>
            <pc:docMk/>
            <pc:sldMk cId="2739546485" sldId="260"/>
            <ac:picMk id="3" creationId="{462A2ED6-4C14-30C5-673D-5E721E445EDE}"/>
          </ac:picMkLst>
        </pc:picChg>
        <pc:picChg chg="add mod">
          <ac:chgData name="Chandrasekar Nookala" userId="b8612572d55c3450" providerId="LiveId" clId="{93C03939-915F-4F57-9E43-92FE0B322336}" dt="2022-09-03T04:53:37.637" v="79" actId="1076"/>
          <ac:picMkLst>
            <pc:docMk/>
            <pc:sldMk cId="2739546485" sldId="260"/>
            <ac:picMk id="5" creationId="{6B33A73B-1762-4DCA-FD51-929B36FFBC12}"/>
          </ac:picMkLst>
        </pc:picChg>
        <pc:picChg chg="add mod">
          <ac:chgData name="Chandrasekar Nookala" userId="b8612572d55c3450" providerId="LiveId" clId="{93C03939-915F-4F57-9E43-92FE0B322336}" dt="2022-09-03T04:54:25.385" v="86" actId="14100"/>
          <ac:picMkLst>
            <pc:docMk/>
            <pc:sldMk cId="2739546485" sldId="260"/>
            <ac:picMk id="7" creationId="{0CD8190C-03B3-3E12-E6D0-55D1EBBB0AE9}"/>
          </ac:picMkLst>
        </pc:picChg>
      </pc:sldChg>
      <pc:sldChg chg="addSp modSp new mod">
        <pc:chgData name="Chandrasekar Nookala" userId="b8612572d55c3450" providerId="LiveId" clId="{93C03939-915F-4F57-9E43-92FE0B322336}" dt="2022-09-03T04:57:21.755" v="94" actId="1076"/>
        <pc:sldMkLst>
          <pc:docMk/>
          <pc:sldMk cId="388420041" sldId="261"/>
        </pc:sldMkLst>
        <pc:picChg chg="add mod">
          <ac:chgData name="Chandrasekar Nookala" userId="b8612572d55c3450" providerId="LiveId" clId="{93C03939-915F-4F57-9E43-92FE0B322336}" dt="2022-09-03T04:55:25.057" v="90" actId="1076"/>
          <ac:picMkLst>
            <pc:docMk/>
            <pc:sldMk cId="388420041" sldId="261"/>
            <ac:picMk id="3" creationId="{E28581FA-6BBC-F752-2399-459BD0D94EFD}"/>
          </ac:picMkLst>
        </pc:picChg>
        <pc:picChg chg="add mod">
          <ac:chgData name="Chandrasekar Nookala" userId="b8612572d55c3450" providerId="LiveId" clId="{93C03939-915F-4F57-9E43-92FE0B322336}" dt="2022-09-03T04:57:21.755" v="94" actId="1076"/>
          <ac:picMkLst>
            <pc:docMk/>
            <pc:sldMk cId="388420041" sldId="261"/>
            <ac:picMk id="5" creationId="{B1028261-3B99-7C9D-1E95-19B2D48621D6}"/>
          </ac:picMkLst>
        </pc:picChg>
      </pc:sldChg>
    </pc:docChg>
  </pc:docChgLst>
  <pc:docChgLst>
    <pc:chgData name="Revanth Khrisshna N" userId="S::revanthkhrisshna.n2021@vitstudent.ac.in::4151f88a-5802-4682-8817-0442a1b51af2" providerId="AD" clId="Web-{38476C25-7585-4593-9A48-327E372E8696}"/>
    <pc:docChg chg="modSld">
      <pc:chgData name="Revanth Khrisshna N" userId="S::revanthkhrisshna.n2021@vitstudent.ac.in::4151f88a-5802-4682-8817-0442a1b51af2" providerId="AD" clId="Web-{38476C25-7585-4593-9A48-327E372E8696}" dt="2022-09-11T13:41:31.339" v="2" actId="1076"/>
      <pc:docMkLst>
        <pc:docMk/>
      </pc:docMkLst>
      <pc:sldChg chg="modSp">
        <pc:chgData name="Revanth Khrisshna N" userId="S::revanthkhrisshna.n2021@vitstudent.ac.in::4151f88a-5802-4682-8817-0442a1b51af2" providerId="AD" clId="Web-{38476C25-7585-4593-9A48-327E372E8696}" dt="2022-09-11T13:41:31.339" v="2" actId="1076"/>
        <pc:sldMkLst>
          <pc:docMk/>
          <pc:sldMk cId="1755547480" sldId="259"/>
        </pc:sldMkLst>
        <pc:picChg chg="mod">
          <ac:chgData name="Revanth Khrisshna N" userId="S::revanthkhrisshna.n2021@vitstudent.ac.in::4151f88a-5802-4682-8817-0442a1b51af2" providerId="AD" clId="Web-{38476C25-7585-4593-9A48-327E372E8696}" dt="2022-09-11T13:41:31.339" v="2" actId="1076"/>
          <ac:picMkLst>
            <pc:docMk/>
            <pc:sldMk cId="1755547480" sldId="259"/>
            <ac:picMk id="7" creationId="{A3431D47-7C75-7364-5348-05A3D22AF9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4F93-9B15-3B10-1C87-A7039653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8CEFF-7569-E5D1-1017-722C3ECF4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268E-0DC5-31BB-3621-6AD06138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FBBB-800B-AA6C-2909-78F9CB75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4D30-AA26-A748-6B23-94AA10D1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474-A994-F482-9096-CFC90A32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A6937-7BB5-28E5-13AF-1609E3E73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34BC-37A7-C182-D613-12B110E3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A4DE-A266-153F-6807-E707CAB3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03AAA-5DAB-EDD9-8F19-C3E8BE14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1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4ADEF-57A9-F45A-02EA-B3B8DEDAB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0404D-34EC-42EE-F837-0931E3D42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4CBB-9EDA-9891-7AE3-E326B2AF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091E-AC5C-3236-ABA3-5E6BF2EE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1688-DB72-9BE9-8FA9-94B3ABEA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F2CE-6AFA-3B7A-1AA3-4CF813C9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81E-098A-1BB7-223A-21BBEC3A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7B99-914B-26CB-8F19-AA093E94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D96E-6C06-F8B2-B851-1BB4195D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8D2A-0F53-D409-3D6D-3A060FFA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1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88A-CE48-1A9C-318D-58643C99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CAAB-F89A-74E2-F750-CCEF8168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7776-0F9E-B651-BF71-62361728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9E83-B40E-7D63-E9FE-F647ED59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673F-99C7-7906-2490-7881E550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BF71-622B-BCC4-E111-D2ABC2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9CC8-605E-A2DF-ABB8-B74A0B4BE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E8C3C-D56E-423F-A7AE-1469A520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4D8E0-1DFB-BB4E-450B-40653C7B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DA44-427B-2F5F-53D6-C1978EA8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65F7-6783-1A00-5214-B0B90AC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1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66C9-8BE6-9D95-1A81-421CDD58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8663-0FC7-D556-F856-F1F0DA6D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86009-57AE-19D4-0248-28523991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1DFB6-27C0-671E-16A1-E73CF8CD6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571DF-5793-7E93-4EC5-93D530CD1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CF316-7E5D-4D39-DAF6-C93DA567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F1291-6B56-7C1B-8F6B-A46B174F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23D49-C7FC-7059-286B-43698596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F19-73F2-2B62-7DC2-F2724AD3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CFFE7-3A43-3480-DB18-3C208032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7A33B-6EFE-584B-E1C1-2316DF25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F0ED1-55A2-B8FA-69F0-F13897A9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C26A1-2B68-FC01-0462-F7248E98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9151D-0D3D-1156-A62C-C4586D13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64395-619C-3B05-12CD-7BC5E38E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B398-F62E-66C4-937C-9B2FA78F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52E7-91FB-1AB5-6F36-1DEE23FB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C7D0-CA11-DAA1-662A-E84CA8C0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4E3E-3E2B-3820-09B3-45D4BD44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3D3E2-3290-5799-DFC5-00E073D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0EA4E-5222-9EBA-3D1A-1D0A4711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9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1FB8-7B4B-4F90-A6C0-3E56EF28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697A-7180-69CE-BB74-AB12BC7DA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60BCC-272C-9550-4C92-A99B2DE38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65E9-902D-4177-4406-935ECD07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C08BA-47B8-3A57-5EFE-9581824E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4AE9-DD7B-02BA-03F6-B5BC0E93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0A4BB-9BEA-FFAB-645C-DC50264F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2A83-8629-3F4D-9888-59594959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0851-05B2-5A2C-12F0-7564B2F18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091F-1414-45D1-9339-621DE59A850F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27DE-AC04-4D9B-A897-F90FC1424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DB55-300F-20E4-3D56-D6C2C3B9D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2191-A0E0-4191-AFA8-B6E6CF9A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5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F137-2842-804F-FA4A-CA67DD3AA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71D06-8922-0D10-74A6-2D3EA8C1E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683C-3F61-A217-8E19-00A2D612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12" y="1889617"/>
            <a:ext cx="5631256" cy="2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0BFDB-D43C-0054-8590-F7CD229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41" y="239104"/>
            <a:ext cx="2876190" cy="580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949BD-80E5-0585-62DA-8C669F95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1" y="1242430"/>
            <a:ext cx="6505904" cy="4373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2D0BA-BF3A-734F-431D-D083A4935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666" y="3428999"/>
            <a:ext cx="3506403" cy="1430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DDA77-1D16-2525-AA74-4768D5238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438" y="1723698"/>
            <a:ext cx="3418759" cy="441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9B286C-87C6-D848-622F-C12E27A5E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438" y="2445258"/>
            <a:ext cx="3028593" cy="3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3A46B-05A4-BFDB-BBE4-576CA6B0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59" y="1342253"/>
            <a:ext cx="4832245" cy="140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6969-85ED-C67C-3769-A044DC1F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59" y="3167490"/>
            <a:ext cx="4347778" cy="18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9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73A0D-F6F9-667C-1796-2DD7DF35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27" y="148651"/>
            <a:ext cx="5244921" cy="94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31D47-7C75-7364-5348-05A3D22A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9" y="882787"/>
            <a:ext cx="5639328" cy="4973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3C9B8-4059-1EEE-6C75-EBAED08D6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23" y="1509003"/>
            <a:ext cx="2381210" cy="351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2398C-D17D-F3C6-0A22-9D7926B5C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481" y="1551300"/>
            <a:ext cx="1002430" cy="394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088952-F7CC-568A-CD9B-399E51EC5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995" y="2206854"/>
            <a:ext cx="4612076" cy="394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6ADC1-2A99-4A20-01DD-89B69C797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186" y="2828070"/>
            <a:ext cx="3851394" cy="6186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E0A7C-0171-4DBA-53A4-32A9896DF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1681" y="4059619"/>
            <a:ext cx="3506403" cy="1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A2ED6-4C14-30C5-673D-5E721E44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11" y="909290"/>
            <a:ext cx="2835829" cy="1234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3A73B-1762-4DCA-FD51-929B36FF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211" y="2389983"/>
            <a:ext cx="4452926" cy="1039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8190C-03B3-3E12-E6D0-55D1EBBB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459" y="3931256"/>
            <a:ext cx="4890526" cy="20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581FA-6BBC-F752-2399-459BD0D9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82" y="738705"/>
            <a:ext cx="4236582" cy="2088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28261-3B99-7C9D-1E95-19B2D486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14" y="3033429"/>
            <a:ext cx="2444738" cy="13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654D3E-44D6-488F-8694-423544A2D9BC}">
  <ds:schemaRefs>
    <ds:schemaRef ds:uri="58fe58fc-72d2-4402-86d5-224c40a3db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A1C984-192B-464D-AC73-CA2B966B3C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7C9B67-B9CE-494F-8808-D450A45F8D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Chandrasekar Nookala</dc:creator>
  <cp:revision>1</cp:revision>
  <dcterms:created xsi:type="dcterms:W3CDTF">2022-09-03T04:38:52Z</dcterms:created>
  <dcterms:modified xsi:type="dcterms:W3CDTF">2022-09-11T13:42:01Z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