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  <p:sldMasterId id="2147483684" r:id="rId7"/>
  </p:sldMasterIdLst>
  <p:notesMasterIdLst>
    <p:notesMasterId r:id="rId98"/>
  </p:notesMasterIdLst>
  <p:sldIdLst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5" r:id="rId42"/>
    <p:sldId id="308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6" r:id="rId68"/>
    <p:sldId id="327" r:id="rId69"/>
    <p:sldId id="328" r:id="rId70"/>
    <p:sldId id="354" r:id="rId71"/>
    <p:sldId id="329" r:id="rId72"/>
    <p:sldId id="332" r:id="rId73"/>
    <p:sldId id="334" r:id="rId74"/>
    <p:sldId id="335" r:id="rId75"/>
    <p:sldId id="336" r:id="rId76"/>
    <p:sldId id="337" r:id="rId77"/>
    <p:sldId id="338" r:id="rId78"/>
    <p:sldId id="339" r:id="rId79"/>
    <p:sldId id="340" r:id="rId80"/>
    <p:sldId id="341" r:id="rId81"/>
    <p:sldId id="342" r:id="rId82"/>
    <p:sldId id="343" r:id="rId83"/>
    <p:sldId id="351" r:id="rId84"/>
    <p:sldId id="355" r:id="rId85"/>
    <p:sldId id="356" r:id="rId86"/>
    <p:sldId id="357" r:id="rId87"/>
    <p:sldId id="358" r:id="rId88"/>
    <p:sldId id="359" r:id="rId89"/>
    <p:sldId id="360" r:id="rId90"/>
    <p:sldId id="361" r:id="rId91"/>
    <p:sldId id="362" r:id="rId92"/>
    <p:sldId id="363" r:id="rId93"/>
    <p:sldId id="364" r:id="rId94"/>
    <p:sldId id="365" r:id="rId95"/>
    <p:sldId id="366" r:id="rId96"/>
    <p:sldId id="367" r:id="rId9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504EA-920F-4965-BF4B-61A6AC6313DE}" v="1" dt="2023-03-08T14:51:47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428" autoAdjust="0"/>
  </p:normalViewPr>
  <p:slideViewPr>
    <p:cSldViewPr>
      <p:cViewPr>
        <p:scale>
          <a:sx n="50" d="100"/>
          <a:sy n="50" d="100"/>
        </p:scale>
        <p:origin x="-166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6" Type="http://schemas.openxmlformats.org/officeDocument/2006/relationships/slide" Target="slides/slide9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slide" Target="slides/slide52.xml"/><Relationship Id="rId67" Type="http://schemas.openxmlformats.org/officeDocument/2006/relationships/slide" Target="slides/slide60.xml"/><Relationship Id="rId103" Type="http://schemas.microsoft.com/office/2016/11/relationships/changesInfo" Target="changesInfos/changesInfo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openxmlformats.org/officeDocument/2006/relationships/slide" Target="slides/slide55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slide" Target="slides/slide50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94" Type="http://schemas.openxmlformats.org/officeDocument/2006/relationships/slide" Target="slides/slide87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customXml" Target="../customXml/item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viewProps" Target="viewProp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notesMaster" Target="notesMasters/notesMaster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jini Paul" userId="S::shinjini.paul2021@vitstudent.ac.in::89f07e17-8f65-43d6-b044-2fedb6ae2948" providerId="AD" clId="Web-{D50504EA-920F-4965-BF4B-61A6AC6313DE}"/>
    <pc:docChg chg="modSld">
      <pc:chgData name="Shinjini Paul" userId="S::shinjini.paul2021@vitstudent.ac.in::89f07e17-8f65-43d6-b044-2fedb6ae2948" providerId="AD" clId="Web-{D50504EA-920F-4965-BF4B-61A6AC6313DE}" dt="2023-03-08T14:51:47.823" v="0" actId="1076"/>
      <pc:docMkLst>
        <pc:docMk/>
      </pc:docMkLst>
      <pc:sldChg chg="modSp">
        <pc:chgData name="Shinjini Paul" userId="S::shinjini.paul2021@vitstudent.ac.in::89f07e17-8f65-43d6-b044-2fedb6ae2948" providerId="AD" clId="Web-{D50504EA-920F-4965-BF4B-61A6AC6313DE}" dt="2023-03-08T14:51:47.823" v="0" actId="1076"/>
        <pc:sldMkLst>
          <pc:docMk/>
          <pc:sldMk cId="1796908820" sldId="309"/>
        </pc:sldMkLst>
        <pc:picChg chg="mod">
          <ac:chgData name="Shinjini Paul" userId="S::shinjini.paul2021@vitstudent.ac.in::89f07e17-8f65-43d6-b044-2fedb6ae2948" providerId="AD" clId="Web-{D50504EA-920F-4965-BF4B-61A6AC6313DE}" dt="2023-03-08T14:51:47.823" v="0" actId="1076"/>
          <ac:picMkLst>
            <pc:docMk/>
            <pc:sldMk cId="1796908820" sldId="309"/>
            <ac:picMk id="53250" creationId="{00000000-0000-0000-0000-00000000000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1145C17-5BF8-4D94-B9F5-BD287F03A2CD}" type="doc">
      <dgm:prSet loTypeId="urn:microsoft.com/office/officeart/2005/8/layout/h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A032B11-2437-453C-83D2-75CA4C4464CF}">
      <dgm:prSet phldrT="[Text]" custT="1"/>
      <dgm:spPr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</dgm:spPr>
      <dgm:t>
        <a:bodyPr/>
        <a:lstStyle/>
        <a:p>
          <a:r>
            <a:rPr lang="en-US" sz="2000" dirty="0">
              <a:latin typeface="LilyUPC" pitchFamily="34" charset="-34"/>
              <a:cs typeface="LilyUPC" pitchFamily="34" charset="-34"/>
            </a:rPr>
            <a:t>OP-AMP</a:t>
          </a:r>
          <a:r>
            <a:rPr lang="en-US" sz="1400" dirty="0">
              <a:latin typeface="LilyUPC" pitchFamily="34" charset="-34"/>
              <a:cs typeface="LilyUPC" pitchFamily="34" charset="-34"/>
            </a:rPr>
            <a:t> </a:t>
          </a:r>
          <a:r>
            <a:rPr lang="en-US" sz="2800" dirty="0">
              <a:latin typeface="LilyUPC" pitchFamily="34" charset="-34"/>
              <a:cs typeface="LilyUPC" pitchFamily="34" charset="-34"/>
            </a:rPr>
            <a:t>CHARACTERISTICS</a:t>
          </a:r>
          <a:endParaRPr lang="en-US" sz="4400" dirty="0">
            <a:latin typeface="LilyUPC" pitchFamily="34" charset="-34"/>
            <a:cs typeface="LilyUPC" pitchFamily="34" charset="-34"/>
          </a:endParaRPr>
        </a:p>
      </dgm:t>
    </dgm:pt>
    <dgm:pt modelId="{631A30DA-A6DE-4319-A18B-4BDD58CA272E}" type="parTrans" cxnId="{58E4EA96-1A9F-435A-B254-73E24E5002C5}">
      <dgm:prSet/>
      <dgm:spPr/>
      <dgm:t>
        <a:bodyPr/>
        <a:lstStyle/>
        <a:p>
          <a:endParaRPr lang="en-US" sz="3200">
            <a:latin typeface="LilyUPC" pitchFamily="34" charset="-34"/>
            <a:cs typeface="LilyUPC" pitchFamily="34" charset="-34"/>
          </a:endParaRPr>
        </a:p>
      </dgm:t>
    </dgm:pt>
    <dgm:pt modelId="{85624951-17D5-4EC4-9090-60AE83198ED3}" type="sibTrans" cxnId="{58E4EA96-1A9F-435A-B254-73E24E5002C5}">
      <dgm:prSet/>
      <dgm:spPr/>
      <dgm:t>
        <a:bodyPr/>
        <a:lstStyle/>
        <a:p>
          <a:endParaRPr lang="en-US" sz="3200">
            <a:latin typeface="LilyUPC" pitchFamily="34" charset="-34"/>
            <a:cs typeface="LilyUPC" pitchFamily="34" charset="-34"/>
          </a:endParaRPr>
        </a:p>
      </dgm:t>
    </dgm:pt>
    <dgm:pt modelId="{D8B00AB9-145F-4654-B605-C4398B2A2D33}">
      <dgm:prSet phldrT="[Text]" custT="1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</dgm:spPr>
      <dgm:t>
        <a:bodyPr/>
        <a:lstStyle/>
        <a:p>
          <a:pPr algn="just"/>
          <a:r>
            <a:rPr lang="en-IN" sz="2000" b="1" i="1" u="none" dirty="0">
              <a:solidFill>
                <a:srgbClr val="CC3300"/>
              </a:solidFill>
              <a:cs typeface="Narkisim" pitchFamily="2" charset="-79"/>
            </a:rPr>
            <a:t>Op-Amp equivalent circuits, ideal Op-Amp, Op-Amp DC characteristics &amp; AC characteristics, non-ideal Op-Amp characteristics.</a:t>
          </a:r>
          <a:endParaRPr lang="en-US" sz="2000" b="1" i="1" u="none" dirty="0">
            <a:solidFill>
              <a:srgbClr val="CC3300"/>
            </a:solidFill>
            <a:latin typeface="LilyUPC" pitchFamily="34" charset="-34"/>
            <a:cs typeface="Narkisim" pitchFamily="2" charset="-79"/>
          </a:endParaRPr>
        </a:p>
      </dgm:t>
    </dgm:pt>
    <dgm:pt modelId="{06B8B761-492F-46F1-B567-37AD0E10BF5A}" type="parTrans" cxnId="{EB11D3AD-5656-4D21-82EC-DE7A5FA38864}">
      <dgm:prSet/>
      <dgm:spPr/>
      <dgm:t>
        <a:bodyPr/>
        <a:lstStyle/>
        <a:p>
          <a:endParaRPr lang="en-US" sz="3200">
            <a:latin typeface="LilyUPC" pitchFamily="34" charset="-34"/>
            <a:cs typeface="LilyUPC" pitchFamily="34" charset="-34"/>
          </a:endParaRPr>
        </a:p>
      </dgm:t>
    </dgm:pt>
    <dgm:pt modelId="{60DD2881-DCFE-4F19-9EF3-848946E2BD21}" type="sibTrans" cxnId="{EB11D3AD-5656-4D21-82EC-DE7A5FA38864}">
      <dgm:prSet/>
      <dgm:spPr/>
      <dgm:t>
        <a:bodyPr/>
        <a:lstStyle/>
        <a:p>
          <a:endParaRPr lang="en-US" sz="3200">
            <a:latin typeface="LilyUPC" pitchFamily="34" charset="-34"/>
            <a:cs typeface="LilyUPC" pitchFamily="34" charset="-34"/>
          </a:endParaRPr>
        </a:p>
      </dgm:t>
    </dgm:pt>
    <dgm:pt modelId="{C84B637E-6086-4364-8A7C-7F05DA7CFB0B}">
      <dgm:prSet phldrT="[Text]" custT="1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</dgm:spPr>
      <dgm:t>
        <a:bodyPr/>
        <a:lstStyle/>
        <a:p>
          <a:pPr algn="just"/>
          <a:r>
            <a:rPr lang="en-US" sz="2000" b="1" dirty="0">
              <a:solidFill>
                <a:srgbClr val="FFFF00"/>
              </a:solidFill>
              <a:latin typeface="LilyUPC" pitchFamily="34" charset="-34"/>
              <a:cs typeface="Narkisim" pitchFamily="2" charset="-79"/>
            </a:rPr>
            <a:t>Op-Amp DC characteristics:</a:t>
          </a:r>
          <a:r>
            <a:rPr lang="en-US" sz="2000" b="1" dirty="0">
              <a:latin typeface="LilyUPC" pitchFamily="34" charset="-34"/>
              <a:cs typeface="Narkisim" pitchFamily="2" charset="-79"/>
            </a:rPr>
            <a:t> Model of Op-Amp, Non inverting Amplifier, Inverting mode, offset, thermal drift.</a:t>
          </a:r>
        </a:p>
      </dgm:t>
    </dgm:pt>
    <dgm:pt modelId="{F8ABD1AA-6B00-49D3-955C-04C6EF05898B}" type="parTrans" cxnId="{36E3DD8D-BFCC-4BBC-A924-E9E9303E8251}">
      <dgm:prSet/>
      <dgm:spPr/>
      <dgm:t>
        <a:bodyPr/>
        <a:lstStyle/>
        <a:p>
          <a:endParaRPr lang="en-IN"/>
        </a:p>
      </dgm:t>
    </dgm:pt>
    <dgm:pt modelId="{762B1EF9-9E4D-4147-8473-C80CAD7BAC61}" type="sibTrans" cxnId="{36E3DD8D-BFCC-4BBC-A924-E9E9303E8251}">
      <dgm:prSet/>
      <dgm:spPr/>
      <dgm:t>
        <a:bodyPr/>
        <a:lstStyle/>
        <a:p>
          <a:endParaRPr lang="en-IN"/>
        </a:p>
      </dgm:t>
    </dgm:pt>
    <dgm:pt modelId="{7E180E92-F30F-42BD-97FA-59FAF14DA04F}">
      <dgm:prSet phldrT="[Text]" custT="1"/>
      <dgm:spPr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</dgm:spPr>
      <dgm:t>
        <a:bodyPr/>
        <a:lstStyle/>
        <a:p>
          <a:pPr algn="just"/>
          <a:r>
            <a:rPr lang="en-US" sz="2000" b="1" dirty="0">
              <a:solidFill>
                <a:srgbClr val="FFFF00"/>
              </a:solidFill>
              <a:latin typeface="LilyUPC" pitchFamily="34" charset="-34"/>
              <a:cs typeface="Narkisim" pitchFamily="2" charset="-79"/>
            </a:rPr>
            <a:t>AC characteristics:</a:t>
          </a:r>
          <a:r>
            <a:rPr lang="en-US" sz="2000" b="1" dirty="0">
              <a:latin typeface="LilyUPC" pitchFamily="34" charset="-34"/>
              <a:cs typeface="Narkisim" pitchFamily="2" charset="-79"/>
            </a:rPr>
            <a:t> Closed-Loop Frequency Response, Slew Rate, Combination of Linear Noise in Operational Amplifier, Common Mode Rejection</a:t>
          </a:r>
        </a:p>
      </dgm:t>
    </dgm:pt>
    <dgm:pt modelId="{8515BA0F-66C1-4B35-B65C-9086BD60EEEC}" type="parTrans" cxnId="{9F50D5A3-05CB-439F-A21C-9A17B3EFFC9A}">
      <dgm:prSet/>
      <dgm:spPr/>
      <dgm:t>
        <a:bodyPr/>
        <a:lstStyle/>
        <a:p>
          <a:endParaRPr lang="en-IN"/>
        </a:p>
      </dgm:t>
    </dgm:pt>
    <dgm:pt modelId="{7F0D36E2-11FE-4DFA-9D20-228C0481752F}" type="sibTrans" cxnId="{9F50D5A3-05CB-439F-A21C-9A17B3EFFC9A}">
      <dgm:prSet/>
      <dgm:spPr/>
      <dgm:t>
        <a:bodyPr/>
        <a:lstStyle/>
        <a:p>
          <a:endParaRPr lang="en-IN"/>
        </a:p>
      </dgm:t>
    </dgm:pt>
    <dgm:pt modelId="{AB3404DA-2C95-441A-9731-32D844F0B641}" type="pres">
      <dgm:prSet presAssocID="{11145C17-5BF8-4D94-B9F5-BD287F03A2CD}" presName="linearFlow" presStyleCnt="0">
        <dgm:presLayoutVars>
          <dgm:dir/>
          <dgm:animLvl val="lvl"/>
          <dgm:resizeHandles/>
        </dgm:presLayoutVars>
      </dgm:prSet>
      <dgm:spPr/>
    </dgm:pt>
    <dgm:pt modelId="{A960A0D6-9549-4215-AB4A-369A6BDD5B81}" type="pres">
      <dgm:prSet presAssocID="{1A032B11-2437-453C-83D2-75CA4C4464CF}" presName="compositeNode" presStyleCnt="0">
        <dgm:presLayoutVars>
          <dgm:bulletEnabled val="1"/>
        </dgm:presLayoutVars>
      </dgm:prSet>
      <dgm:spPr/>
    </dgm:pt>
    <dgm:pt modelId="{8C8545A7-F371-4156-AA34-25CE54851A1A}" type="pres">
      <dgm:prSet presAssocID="{1A032B11-2437-453C-83D2-75CA4C4464CF}" presName="image" presStyleLbl="fgImgPlace1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</dgm:spPr>
    </dgm:pt>
    <dgm:pt modelId="{E2E81B95-4AF2-43A8-B6E2-8BD0636B95AE}" type="pres">
      <dgm:prSet presAssocID="{1A032B11-2437-453C-83D2-75CA4C4464CF}" presName="childNode" presStyleLbl="node1" presStyleIdx="0" presStyleCnt="1" custLinFactNeighborX="2234" custLinFactNeighborY="-171">
        <dgm:presLayoutVars>
          <dgm:bulletEnabled val="1"/>
        </dgm:presLayoutVars>
      </dgm:prSet>
      <dgm:spPr/>
    </dgm:pt>
    <dgm:pt modelId="{DCF9C4BB-B673-409F-AD70-97C3F0D0A760}" type="pres">
      <dgm:prSet presAssocID="{1A032B11-2437-453C-83D2-75CA4C4464CF}" presName="parentNode" presStyleLbl="revTx" presStyleIdx="0" presStyleCnt="1">
        <dgm:presLayoutVars>
          <dgm:chMax val="0"/>
          <dgm:bulletEnabled val="1"/>
        </dgm:presLayoutVars>
      </dgm:prSet>
      <dgm:spPr/>
    </dgm:pt>
  </dgm:ptLst>
  <dgm:cxnLst>
    <dgm:cxn modelId="{C9CA6425-D377-4DEA-B59C-D1FC622999C0}" type="presOf" srcId="{11145C17-5BF8-4D94-B9F5-BD287F03A2CD}" destId="{AB3404DA-2C95-441A-9731-32D844F0B641}" srcOrd="0" destOrd="0" presId="urn:microsoft.com/office/officeart/2005/8/layout/hList2"/>
    <dgm:cxn modelId="{65BFD477-3351-4767-9F62-9BF68A06BBA1}" type="presOf" srcId="{D8B00AB9-145F-4654-B605-C4398B2A2D33}" destId="{E2E81B95-4AF2-43A8-B6E2-8BD0636B95AE}" srcOrd="0" destOrd="0" presId="urn:microsoft.com/office/officeart/2005/8/layout/hList2"/>
    <dgm:cxn modelId="{11B1D358-5827-4E39-A11F-7E47A65FA644}" type="presOf" srcId="{1A032B11-2437-453C-83D2-75CA4C4464CF}" destId="{DCF9C4BB-B673-409F-AD70-97C3F0D0A760}" srcOrd="0" destOrd="0" presId="urn:microsoft.com/office/officeart/2005/8/layout/hList2"/>
    <dgm:cxn modelId="{4F825D82-B512-4ED7-BF40-8D8413C3E01E}" type="presOf" srcId="{7E180E92-F30F-42BD-97FA-59FAF14DA04F}" destId="{E2E81B95-4AF2-43A8-B6E2-8BD0636B95AE}" srcOrd="0" destOrd="2" presId="urn:microsoft.com/office/officeart/2005/8/layout/hList2"/>
    <dgm:cxn modelId="{36E3DD8D-BFCC-4BBC-A924-E9E9303E8251}" srcId="{1A032B11-2437-453C-83D2-75CA4C4464CF}" destId="{C84B637E-6086-4364-8A7C-7F05DA7CFB0B}" srcOrd="1" destOrd="0" parTransId="{F8ABD1AA-6B00-49D3-955C-04C6EF05898B}" sibTransId="{762B1EF9-9E4D-4147-8473-C80CAD7BAC61}"/>
    <dgm:cxn modelId="{58E4EA96-1A9F-435A-B254-73E24E5002C5}" srcId="{11145C17-5BF8-4D94-B9F5-BD287F03A2CD}" destId="{1A032B11-2437-453C-83D2-75CA4C4464CF}" srcOrd="0" destOrd="0" parTransId="{631A30DA-A6DE-4319-A18B-4BDD58CA272E}" sibTransId="{85624951-17D5-4EC4-9090-60AE83198ED3}"/>
    <dgm:cxn modelId="{9F50D5A3-05CB-439F-A21C-9A17B3EFFC9A}" srcId="{1A032B11-2437-453C-83D2-75CA4C4464CF}" destId="{7E180E92-F30F-42BD-97FA-59FAF14DA04F}" srcOrd="2" destOrd="0" parTransId="{8515BA0F-66C1-4B35-B65C-9086BD60EEEC}" sibTransId="{7F0D36E2-11FE-4DFA-9D20-228C0481752F}"/>
    <dgm:cxn modelId="{EB11D3AD-5656-4D21-82EC-DE7A5FA38864}" srcId="{1A032B11-2437-453C-83D2-75CA4C4464CF}" destId="{D8B00AB9-145F-4654-B605-C4398B2A2D33}" srcOrd="0" destOrd="0" parTransId="{06B8B761-492F-46F1-B567-37AD0E10BF5A}" sibTransId="{60DD2881-DCFE-4F19-9EF3-848946E2BD21}"/>
    <dgm:cxn modelId="{39B881EA-E168-4ABB-BED1-64208734C4E7}" type="presOf" srcId="{C84B637E-6086-4364-8A7C-7F05DA7CFB0B}" destId="{E2E81B95-4AF2-43A8-B6E2-8BD0636B95AE}" srcOrd="0" destOrd="1" presId="urn:microsoft.com/office/officeart/2005/8/layout/hList2"/>
    <dgm:cxn modelId="{69576A4F-1A26-4322-8F74-9B908B65FBEB}" type="presParOf" srcId="{AB3404DA-2C95-441A-9731-32D844F0B641}" destId="{A960A0D6-9549-4215-AB4A-369A6BDD5B81}" srcOrd="0" destOrd="0" presId="urn:microsoft.com/office/officeart/2005/8/layout/hList2"/>
    <dgm:cxn modelId="{46123DF6-1FF3-421E-86BB-EFD6FF45964C}" type="presParOf" srcId="{A960A0D6-9549-4215-AB4A-369A6BDD5B81}" destId="{8C8545A7-F371-4156-AA34-25CE54851A1A}" srcOrd="0" destOrd="0" presId="urn:microsoft.com/office/officeart/2005/8/layout/hList2"/>
    <dgm:cxn modelId="{07DFC9F4-5561-4AEB-80AE-15299CE3E74B}" type="presParOf" srcId="{A960A0D6-9549-4215-AB4A-369A6BDD5B81}" destId="{E2E81B95-4AF2-43A8-B6E2-8BD0636B95AE}" srcOrd="1" destOrd="0" presId="urn:microsoft.com/office/officeart/2005/8/layout/hList2"/>
    <dgm:cxn modelId="{5810B816-18EA-4EBC-B780-2AA51007A985}" type="presParOf" srcId="{A960A0D6-9549-4215-AB4A-369A6BDD5B81}" destId="{DCF9C4BB-B673-409F-AD70-97C3F0D0A760}" srcOrd="2" destOrd="0" presId="urn:microsoft.com/office/officeart/2005/8/layout/hList2"/>
  </dgm:cxnLst>
  <dgm:bg>
    <a:gradFill>
      <a:gsLst>
        <a:gs pos="0">
          <a:srgbClr val="DDEBCF"/>
        </a:gs>
        <a:gs pos="50000">
          <a:srgbClr val="9CB86E"/>
        </a:gs>
        <a:gs pos="100000">
          <a:srgbClr val="156B13"/>
        </a:gs>
      </a:gsLst>
      <a:lin ang="5400000" scaled="0"/>
    </a:gradFill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390735-6E2A-492C-A294-D911C58A725B}" type="doc">
      <dgm:prSet loTypeId="urn:microsoft.com/office/officeart/2005/8/layout/list1" loCatId="list" qsTypeId="urn:microsoft.com/office/officeart/2005/8/quickstyle/simple3" qsCatId="simple" csTypeId="urn:microsoft.com/office/officeart/2005/8/colors/colorful1#1" csCatId="colorful"/>
      <dgm:spPr/>
      <dgm:t>
        <a:bodyPr/>
        <a:lstStyle/>
        <a:p>
          <a:endParaRPr lang="en-US"/>
        </a:p>
      </dgm:t>
    </dgm:pt>
    <dgm:pt modelId="{52FA85D0-128F-4B41-A5A4-76CFC3BCC817}">
      <dgm:prSet/>
      <dgm:spPr/>
      <dgm:t>
        <a:bodyPr/>
        <a:lstStyle/>
        <a:p>
          <a:pPr rtl="0"/>
          <a:r>
            <a:rPr lang="en-US" b="1" dirty="0"/>
            <a:t>INPUT OFFSET VOLTAGE (6mV)</a:t>
          </a:r>
          <a:endParaRPr lang="en-US" dirty="0"/>
        </a:p>
      </dgm:t>
    </dgm:pt>
    <dgm:pt modelId="{6AFC2505-9F4F-4B1F-B69F-EAB1213AA3F2}" type="parTrans" cxnId="{97065946-6624-4328-B38F-93AA2CD89511}">
      <dgm:prSet/>
      <dgm:spPr/>
      <dgm:t>
        <a:bodyPr/>
        <a:lstStyle/>
        <a:p>
          <a:endParaRPr lang="en-US"/>
        </a:p>
      </dgm:t>
    </dgm:pt>
    <dgm:pt modelId="{3DD24D2E-6E6B-407C-A110-AB464F846236}" type="sibTrans" cxnId="{97065946-6624-4328-B38F-93AA2CD89511}">
      <dgm:prSet/>
      <dgm:spPr/>
      <dgm:t>
        <a:bodyPr/>
        <a:lstStyle/>
        <a:p>
          <a:endParaRPr lang="en-US"/>
        </a:p>
      </dgm:t>
    </dgm:pt>
    <dgm:pt modelId="{AF69F406-4338-4DEB-9A20-997E5285D85B}">
      <dgm:prSet/>
      <dgm:spPr/>
      <dgm:t>
        <a:bodyPr/>
        <a:lstStyle/>
        <a:p>
          <a:pPr rtl="0"/>
          <a:r>
            <a:rPr lang="en-US" b="1" dirty="0"/>
            <a:t>INPUT CAPACITANCE (1.4 pF)</a:t>
          </a:r>
          <a:endParaRPr lang="en-US" dirty="0"/>
        </a:p>
      </dgm:t>
    </dgm:pt>
    <dgm:pt modelId="{F0035C2C-8D9D-4DD3-BD8B-B38B120095EA}" type="sibTrans" cxnId="{63F25DD4-7031-4C40-B306-397DB5E9CDDD}">
      <dgm:prSet/>
      <dgm:spPr/>
      <dgm:t>
        <a:bodyPr/>
        <a:lstStyle/>
        <a:p>
          <a:endParaRPr lang="en-US"/>
        </a:p>
      </dgm:t>
    </dgm:pt>
    <dgm:pt modelId="{A9B41E09-DD7F-4FA0-B3F6-4DA7DD90F0C4}" type="parTrans" cxnId="{63F25DD4-7031-4C40-B306-397DB5E9CDDD}">
      <dgm:prSet/>
      <dgm:spPr/>
      <dgm:t>
        <a:bodyPr/>
        <a:lstStyle/>
        <a:p>
          <a:endParaRPr lang="en-US"/>
        </a:p>
      </dgm:t>
    </dgm:pt>
    <dgm:pt modelId="{F0CF52B0-686B-4FDD-B29C-2895048FEEEC}">
      <dgm:prSet/>
      <dgm:spPr/>
      <dgm:t>
        <a:bodyPr/>
        <a:lstStyle/>
        <a:p>
          <a:pPr rtl="0"/>
          <a:r>
            <a:rPr lang="en-US" b="1" dirty="0"/>
            <a:t>INPUT RESISTANCE (2M ohm)</a:t>
          </a:r>
          <a:endParaRPr lang="en-US" dirty="0"/>
        </a:p>
      </dgm:t>
    </dgm:pt>
    <dgm:pt modelId="{67CC105E-2800-483C-B7DF-0259C14D314E}" type="sibTrans" cxnId="{7F584912-F943-47A1-B0DD-445E37E0B634}">
      <dgm:prSet/>
      <dgm:spPr/>
      <dgm:t>
        <a:bodyPr/>
        <a:lstStyle/>
        <a:p>
          <a:endParaRPr lang="en-US"/>
        </a:p>
      </dgm:t>
    </dgm:pt>
    <dgm:pt modelId="{36299459-2D53-4F8A-B515-27ABE737621D}" type="parTrans" cxnId="{7F584912-F943-47A1-B0DD-445E37E0B634}">
      <dgm:prSet/>
      <dgm:spPr/>
      <dgm:t>
        <a:bodyPr/>
        <a:lstStyle/>
        <a:p>
          <a:endParaRPr lang="en-US"/>
        </a:p>
      </dgm:t>
    </dgm:pt>
    <dgm:pt modelId="{07F00CF9-F779-4A7D-AAB2-A245A1E35AC3}">
      <dgm:prSet/>
      <dgm:spPr/>
      <dgm:t>
        <a:bodyPr/>
        <a:lstStyle/>
        <a:p>
          <a:pPr rtl="0"/>
          <a:r>
            <a:rPr lang="en-US" b="1" dirty="0"/>
            <a:t>INPUT BIAS CURRENT (500nA)</a:t>
          </a:r>
          <a:endParaRPr lang="en-US" dirty="0"/>
        </a:p>
      </dgm:t>
    </dgm:pt>
    <dgm:pt modelId="{E34FF8AC-0FA1-487E-AC05-C535F4B86CBF}" type="sibTrans" cxnId="{2BF5D58A-9EB3-494C-94AB-AA29CE67E82A}">
      <dgm:prSet/>
      <dgm:spPr/>
      <dgm:t>
        <a:bodyPr/>
        <a:lstStyle/>
        <a:p>
          <a:endParaRPr lang="en-US"/>
        </a:p>
      </dgm:t>
    </dgm:pt>
    <dgm:pt modelId="{8DC9BE4C-548C-49D1-A90A-7F2DD23F0DFE}" type="parTrans" cxnId="{2BF5D58A-9EB3-494C-94AB-AA29CE67E82A}">
      <dgm:prSet/>
      <dgm:spPr/>
      <dgm:t>
        <a:bodyPr/>
        <a:lstStyle/>
        <a:p>
          <a:endParaRPr lang="en-US"/>
        </a:p>
      </dgm:t>
    </dgm:pt>
    <dgm:pt modelId="{915F6222-6572-4111-A652-ED0E7EC0463F}">
      <dgm:prSet/>
      <dgm:spPr/>
      <dgm:t>
        <a:bodyPr/>
        <a:lstStyle/>
        <a:p>
          <a:pPr rtl="0"/>
          <a:r>
            <a:rPr lang="en-US" b="1" dirty="0"/>
            <a:t>INPUT OFFSET CURRENT (200mA)</a:t>
          </a:r>
          <a:endParaRPr lang="en-US" dirty="0"/>
        </a:p>
      </dgm:t>
    </dgm:pt>
    <dgm:pt modelId="{D3704CFD-8D85-4630-8F4E-9A7A18EC461E}" type="sibTrans" cxnId="{AE58D9E9-C17F-4FC7-AD02-75D7F442B934}">
      <dgm:prSet/>
      <dgm:spPr/>
      <dgm:t>
        <a:bodyPr/>
        <a:lstStyle/>
        <a:p>
          <a:endParaRPr lang="en-US"/>
        </a:p>
      </dgm:t>
    </dgm:pt>
    <dgm:pt modelId="{4646CA3A-9495-4E78-84C4-1C19DA23FB6E}" type="parTrans" cxnId="{AE58D9E9-C17F-4FC7-AD02-75D7F442B934}">
      <dgm:prSet/>
      <dgm:spPr/>
      <dgm:t>
        <a:bodyPr/>
        <a:lstStyle/>
        <a:p>
          <a:endParaRPr lang="en-US"/>
        </a:p>
      </dgm:t>
    </dgm:pt>
    <dgm:pt modelId="{B764B0DA-BFB2-4444-8AB1-BC32DD197D11}" type="pres">
      <dgm:prSet presAssocID="{14390735-6E2A-492C-A294-D911C58A725B}" presName="linear" presStyleCnt="0">
        <dgm:presLayoutVars>
          <dgm:dir/>
          <dgm:animLvl val="lvl"/>
          <dgm:resizeHandles val="exact"/>
        </dgm:presLayoutVars>
      </dgm:prSet>
      <dgm:spPr/>
    </dgm:pt>
    <dgm:pt modelId="{3DBF897A-96D0-40E0-8E10-C5E8D9DC147C}" type="pres">
      <dgm:prSet presAssocID="{52FA85D0-128F-4B41-A5A4-76CFC3BCC817}" presName="parentLin" presStyleCnt="0"/>
      <dgm:spPr/>
    </dgm:pt>
    <dgm:pt modelId="{68BBB5E1-2CA5-47F5-95C9-4704001B3178}" type="pres">
      <dgm:prSet presAssocID="{52FA85D0-128F-4B41-A5A4-76CFC3BCC817}" presName="parentLeftMargin" presStyleLbl="node1" presStyleIdx="0" presStyleCnt="5"/>
      <dgm:spPr/>
    </dgm:pt>
    <dgm:pt modelId="{5CD69AEB-FCFB-45FB-BDF7-9AA1BDE01345}" type="pres">
      <dgm:prSet presAssocID="{52FA85D0-128F-4B41-A5A4-76CFC3BCC817}" presName="parentText" presStyleLbl="node1" presStyleIdx="0" presStyleCnt="5" custLinFactNeighborX="2640" custLinFactNeighborY="0">
        <dgm:presLayoutVars>
          <dgm:chMax val="0"/>
          <dgm:bulletEnabled val="1"/>
        </dgm:presLayoutVars>
      </dgm:prSet>
      <dgm:spPr/>
    </dgm:pt>
    <dgm:pt modelId="{AC61C387-03C2-43BE-8600-B844785E9BB7}" type="pres">
      <dgm:prSet presAssocID="{52FA85D0-128F-4B41-A5A4-76CFC3BCC817}" presName="negativeSpace" presStyleCnt="0"/>
      <dgm:spPr/>
    </dgm:pt>
    <dgm:pt modelId="{1A7F7A6C-8E20-403E-A62D-4C06F39664F5}" type="pres">
      <dgm:prSet presAssocID="{52FA85D0-128F-4B41-A5A4-76CFC3BCC817}" presName="childText" presStyleLbl="conFgAcc1" presStyleIdx="0" presStyleCnt="5">
        <dgm:presLayoutVars>
          <dgm:bulletEnabled val="1"/>
        </dgm:presLayoutVars>
      </dgm:prSet>
      <dgm:spPr/>
    </dgm:pt>
    <dgm:pt modelId="{C8CB6415-90F2-466F-BF7C-7389E476799D}" type="pres">
      <dgm:prSet presAssocID="{3DD24D2E-6E6B-407C-A110-AB464F846236}" presName="spaceBetweenRectangles" presStyleCnt="0"/>
      <dgm:spPr/>
    </dgm:pt>
    <dgm:pt modelId="{81A6C01D-76FA-4067-A30A-B0E44EF0876E}" type="pres">
      <dgm:prSet presAssocID="{915F6222-6572-4111-A652-ED0E7EC0463F}" presName="parentLin" presStyleCnt="0"/>
      <dgm:spPr/>
    </dgm:pt>
    <dgm:pt modelId="{31AF9371-B16E-416E-9726-B2F8F16F9375}" type="pres">
      <dgm:prSet presAssocID="{915F6222-6572-4111-A652-ED0E7EC0463F}" presName="parentLeftMargin" presStyleLbl="node1" presStyleIdx="0" presStyleCnt="5"/>
      <dgm:spPr/>
    </dgm:pt>
    <dgm:pt modelId="{4A2D925B-4055-428E-975B-71AE0FB1B7AD}" type="pres">
      <dgm:prSet presAssocID="{915F6222-6572-4111-A652-ED0E7EC046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B8A1B99-EF15-405D-A614-FC71BD847EB4}" type="pres">
      <dgm:prSet presAssocID="{915F6222-6572-4111-A652-ED0E7EC0463F}" presName="negativeSpace" presStyleCnt="0"/>
      <dgm:spPr/>
    </dgm:pt>
    <dgm:pt modelId="{45F18DEA-59E1-45DE-BEE4-1A4126F9275F}" type="pres">
      <dgm:prSet presAssocID="{915F6222-6572-4111-A652-ED0E7EC0463F}" presName="childText" presStyleLbl="conFgAcc1" presStyleIdx="1" presStyleCnt="5">
        <dgm:presLayoutVars>
          <dgm:bulletEnabled val="1"/>
        </dgm:presLayoutVars>
      </dgm:prSet>
      <dgm:spPr/>
    </dgm:pt>
    <dgm:pt modelId="{6F7E3247-1911-44A8-A52A-59BBCD348AE5}" type="pres">
      <dgm:prSet presAssocID="{D3704CFD-8D85-4630-8F4E-9A7A18EC461E}" presName="spaceBetweenRectangles" presStyleCnt="0"/>
      <dgm:spPr/>
    </dgm:pt>
    <dgm:pt modelId="{C2C8F2AF-90E3-4C66-A172-7D353997C590}" type="pres">
      <dgm:prSet presAssocID="{07F00CF9-F779-4A7D-AAB2-A245A1E35AC3}" presName="parentLin" presStyleCnt="0"/>
      <dgm:spPr/>
    </dgm:pt>
    <dgm:pt modelId="{149EBDB4-2DEB-455C-84ED-C1F9BAB1230E}" type="pres">
      <dgm:prSet presAssocID="{07F00CF9-F779-4A7D-AAB2-A245A1E35AC3}" presName="parentLeftMargin" presStyleLbl="node1" presStyleIdx="1" presStyleCnt="5"/>
      <dgm:spPr/>
    </dgm:pt>
    <dgm:pt modelId="{967016AC-23FF-4B35-A5CC-9AAC29AA4C0F}" type="pres">
      <dgm:prSet presAssocID="{07F00CF9-F779-4A7D-AAB2-A245A1E35AC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EFED8B5-ED53-4506-B461-AED5DC0332BD}" type="pres">
      <dgm:prSet presAssocID="{07F00CF9-F779-4A7D-AAB2-A245A1E35AC3}" presName="negativeSpace" presStyleCnt="0"/>
      <dgm:spPr/>
    </dgm:pt>
    <dgm:pt modelId="{A2392415-87A0-4CC5-933B-824249FB23C3}" type="pres">
      <dgm:prSet presAssocID="{07F00CF9-F779-4A7D-AAB2-A245A1E35AC3}" presName="childText" presStyleLbl="conFgAcc1" presStyleIdx="2" presStyleCnt="5">
        <dgm:presLayoutVars>
          <dgm:bulletEnabled val="1"/>
        </dgm:presLayoutVars>
      </dgm:prSet>
      <dgm:spPr/>
    </dgm:pt>
    <dgm:pt modelId="{6C5A8F2F-2BD0-4B9E-915F-6B0ED5DD3013}" type="pres">
      <dgm:prSet presAssocID="{E34FF8AC-0FA1-487E-AC05-C535F4B86CBF}" presName="spaceBetweenRectangles" presStyleCnt="0"/>
      <dgm:spPr/>
    </dgm:pt>
    <dgm:pt modelId="{0952FA54-58E8-41DD-B212-C00D61D8F417}" type="pres">
      <dgm:prSet presAssocID="{F0CF52B0-686B-4FDD-B29C-2895048FEEEC}" presName="parentLin" presStyleCnt="0"/>
      <dgm:spPr/>
    </dgm:pt>
    <dgm:pt modelId="{CD24617F-E45E-4F40-A42F-21335FF79BFD}" type="pres">
      <dgm:prSet presAssocID="{F0CF52B0-686B-4FDD-B29C-2895048FEEEC}" presName="parentLeftMargin" presStyleLbl="node1" presStyleIdx="2" presStyleCnt="5"/>
      <dgm:spPr/>
    </dgm:pt>
    <dgm:pt modelId="{6B0385B2-F11B-4914-A456-BE0827E8CABA}" type="pres">
      <dgm:prSet presAssocID="{F0CF52B0-686B-4FDD-B29C-2895048FEE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BD29D4E-A4B2-43DB-AFFB-B8AD06538B38}" type="pres">
      <dgm:prSet presAssocID="{F0CF52B0-686B-4FDD-B29C-2895048FEEEC}" presName="negativeSpace" presStyleCnt="0"/>
      <dgm:spPr/>
    </dgm:pt>
    <dgm:pt modelId="{18DCC60B-0064-4548-A075-245F951A8968}" type="pres">
      <dgm:prSet presAssocID="{F0CF52B0-686B-4FDD-B29C-2895048FEEEC}" presName="childText" presStyleLbl="conFgAcc1" presStyleIdx="3" presStyleCnt="5">
        <dgm:presLayoutVars>
          <dgm:bulletEnabled val="1"/>
        </dgm:presLayoutVars>
      </dgm:prSet>
      <dgm:spPr/>
    </dgm:pt>
    <dgm:pt modelId="{B7550C5F-1407-48A1-BD52-CAB735C6457C}" type="pres">
      <dgm:prSet presAssocID="{67CC105E-2800-483C-B7DF-0259C14D314E}" presName="spaceBetweenRectangles" presStyleCnt="0"/>
      <dgm:spPr/>
    </dgm:pt>
    <dgm:pt modelId="{E4479719-A02E-4EDA-BB28-122DB18E605E}" type="pres">
      <dgm:prSet presAssocID="{AF69F406-4338-4DEB-9A20-997E5285D85B}" presName="parentLin" presStyleCnt="0"/>
      <dgm:spPr/>
    </dgm:pt>
    <dgm:pt modelId="{08705AB5-53B4-4DF9-AC6E-E7A0077204D2}" type="pres">
      <dgm:prSet presAssocID="{AF69F406-4338-4DEB-9A20-997E5285D85B}" presName="parentLeftMargin" presStyleLbl="node1" presStyleIdx="3" presStyleCnt="5"/>
      <dgm:spPr/>
    </dgm:pt>
    <dgm:pt modelId="{2B407CBD-29AE-4B5F-A120-7CF79DCE8A20}" type="pres">
      <dgm:prSet presAssocID="{AF69F406-4338-4DEB-9A20-997E5285D85B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3CF63AF9-E758-4254-8C62-15F8421CE062}" type="pres">
      <dgm:prSet presAssocID="{AF69F406-4338-4DEB-9A20-997E5285D85B}" presName="negativeSpace" presStyleCnt="0"/>
      <dgm:spPr/>
    </dgm:pt>
    <dgm:pt modelId="{0477BBE9-EB0C-4BCB-B3D5-588C7997957F}" type="pres">
      <dgm:prSet presAssocID="{AF69F406-4338-4DEB-9A20-997E5285D85B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818DE703-B039-45B7-A0E2-BE414BBA45A1}" type="presOf" srcId="{915F6222-6572-4111-A652-ED0E7EC0463F}" destId="{31AF9371-B16E-416E-9726-B2F8F16F9375}" srcOrd="0" destOrd="0" presId="urn:microsoft.com/office/officeart/2005/8/layout/list1"/>
    <dgm:cxn modelId="{7F584912-F943-47A1-B0DD-445E37E0B634}" srcId="{14390735-6E2A-492C-A294-D911C58A725B}" destId="{F0CF52B0-686B-4FDD-B29C-2895048FEEEC}" srcOrd="3" destOrd="0" parTransId="{36299459-2D53-4F8A-B515-27ABE737621D}" sibTransId="{67CC105E-2800-483C-B7DF-0259C14D314E}"/>
    <dgm:cxn modelId="{A81DF117-25C5-42CA-8EB9-9EA9E1E5EF80}" type="presOf" srcId="{F0CF52B0-686B-4FDD-B29C-2895048FEEEC}" destId="{6B0385B2-F11B-4914-A456-BE0827E8CABA}" srcOrd="1" destOrd="0" presId="urn:microsoft.com/office/officeart/2005/8/layout/list1"/>
    <dgm:cxn modelId="{272B8763-E4D9-4D05-9441-0598F92591E5}" type="presOf" srcId="{AF69F406-4338-4DEB-9A20-997E5285D85B}" destId="{08705AB5-53B4-4DF9-AC6E-E7A0077204D2}" srcOrd="0" destOrd="0" presId="urn:microsoft.com/office/officeart/2005/8/layout/list1"/>
    <dgm:cxn modelId="{97065946-6624-4328-B38F-93AA2CD89511}" srcId="{14390735-6E2A-492C-A294-D911C58A725B}" destId="{52FA85D0-128F-4B41-A5A4-76CFC3BCC817}" srcOrd="0" destOrd="0" parTransId="{6AFC2505-9F4F-4B1F-B69F-EAB1213AA3F2}" sibTransId="{3DD24D2E-6E6B-407C-A110-AB464F846236}"/>
    <dgm:cxn modelId="{21A64A4D-A8F6-4259-9C1B-52A87805E898}" type="presOf" srcId="{14390735-6E2A-492C-A294-D911C58A725B}" destId="{B764B0DA-BFB2-4444-8AB1-BC32DD197D11}" srcOrd="0" destOrd="0" presId="urn:microsoft.com/office/officeart/2005/8/layout/list1"/>
    <dgm:cxn modelId="{A7A38B88-8FEA-48D2-B9B6-6BE81095CC00}" type="presOf" srcId="{F0CF52B0-686B-4FDD-B29C-2895048FEEEC}" destId="{CD24617F-E45E-4F40-A42F-21335FF79BFD}" srcOrd="0" destOrd="0" presId="urn:microsoft.com/office/officeart/2005/8/layout/list1"/>
    <dgm:cxn modelId="{2BF5D58A-9EB3-494C-94AB-AA29CE67E82A}" srcId="{14390735-6E2A-492C-A294-D911C58A725B}" destId="{07F00CF9-F779-4A7D-AAB2-A245A1E35AC3}" srcOrd="2" destOrd="0" parTransId="{8DC9BE4C-548C-49D1-A90A-7F2DD23F0DFE}" sibTransId="{E34FF8AC-0FA1-487E-AC05-C535F4B86CBF}"/>
    <dgm:cxn modelId="{4615178B-AD0B-460E-A40D-6BBBE291AB7E}" type="presOf" srcId="{AF69F406-4338-4DEB-9A20-997E5285D85B}" destId="{2B407CBD-29AE-4B5F-A120-7CF79DCE8A20}" srcOrd="1" destOrd="0" presId="urn:microsoft.com/office/officeart/2005/8/layout/list1"/>
    <dgm:cxn modelId="{A68B7A90-2166-4E3C-9496-8C081545FCAF}" type="presOf" srcId="{915F6222-6572-4111-A652-ED0E7EC0463F}" destId="{4A2D925B-4055-428E-975B-71AE0FB1B7AD}" srcOrd="1" destOrd="0" presId="urn:microsoft.com/office/officeart/2005/8/layout/list1"/>
    <dgm:cxn modelId="{70D7309E-0498-469A-A2E8-6B1103FD619C}" type="presOf" srcId="{52FA85D0-128F-4B41-A5A4-76CFC3BCC817}" destId="{68BBB5E1-2CA5-47F5-95C9-4704001B3178}" srcOrd="0" destOrd="0" presId="urn:microsoft.com/office/officeart/2005/8/layout/list1"/>
    <dgm:cxn modelId="{EF3EB3A6-DBB3-4A96-A83D-54D8E4A92034}" type="presOf" srcId="{07F00CF9-F779-4A7D-AAB2-A245A1E35AC3}" destId="{967016AC-23FF-4B35-A5CC-9AAC29AA4C0F}" srcOrd="1" destOrd="0" presId="urn:microsoft.com/office/officeart/2005/8/layout/list1"/>
    <dgm:cxn modelId="{D1C191C7-B20A-4C29-AC27-0BC17393BA8A}" type="presOf" srcId="{52FA85D0-128F-4B41-A5A4-76CFC3BCC817}" destId="{5CD69AEB-FCFB-45FB-BDF7-9AA1BDE01345}" srcOrd="1" destOrd="0" presId="urn:microsoft.com/office/officeart/2005/8/layout/list1"/>
    <dgm:cxn modelId="{63F25DD4-7031-4C40-B306-397DB5E9CDDD}" srcId="{14390735-6E2A-492C-A294-D911C58A725B}" destId="{AF69F406-4338-4DEB-9A20-997E5285D85B}" srcOrd="4" destOrd="0" parTransId="{A9B41E09-DD7F-4FA0-B3F6-4DA7DD90F0C4}" sibTransId="{F0035C2C-8D9D-4DD3-BD8B-B38B120095EA}"/>
    <dgm:cxn modelId="{AE58D9E9-C17F-4FC7-AD02-75D7F442B934}" srcId="{14390735-6E2A-492C-A294-D911C58A725B}" destId="{915F6222-6572-4111-A652-ED0E7EC0463F}" srcOrd="1" destOrd="0" parTransId="{4646CA3A-9495-4E78-84C4-1C19DA23FB6E}" sibTransId="{D3704CFD-8D85-4630-8F4E-9A7A18EC461E}"/>
    <dgm:cxn modelId="{BE5FCDEA-47A3-4286-9136-89422BDE98FC}" type="presOf" srcId="{07F00CF9-F779-4A7D-AAB2-A245A1E35AC3}" destId="{149EBDB4-2DEB-455C-84ED-C1F9BAB1230E}" srcOrd="0" destOrd="0" presId="urn:microsoft.com/office/officeart/2005/8/layout/list1"/>
    <dgm:cxn modelId="{9B12D8E8-0FD0-4658-888A-75388A48A8DD}" type="presParOf" srcId="{B764B0DA-BFB2-4444-8AB1-BC32DD197D11}" destId="{3DBF897A-96D0-40E0-8E10-C5E8D9DC147C}" srcOrd="0" destOrd="0" presId="urn:microsoft.com/office/officeart/2005/8/layout/list1"/>
    <dgm:cxn modelId="{A8F2358F-CC9E-4336-BD45-E5D1A6F32CFB}" type="presParOf" srcId="{3DBF897A-96D0-40E0-8E10-C5E8D9DC147C}" destId="{68BBB5E1-2CA5-47F5-95C9-4704001B3178}" srcOrd="0" destOrd="0" presId="urn:microsoft.com/office/officeart/2005/8/layout/list1"/>
    <dgm:cxn modelId="{9DFD555B-7BED-46AE-A622-C5DD776E4DE5}" type="presParOf" srcId="{3DBF897A-96D0-40E0-8E10-C5E8D9DC147C}" destId="{5CD69AEB-FCFB-45FB-BDF7-9AA1BDE01345}" srcOrd="1" destOrd="0" presId="urn:microsoft.com/office/officeart/2005/8/layout/list1"/>
    <dgm:cxn modelId="{D1A4772E-F903-4008-AE44-C65619369DCF}" type="presParOf" srcId="{B764B0DA-BFB2-4444-8AB1-BC32DD197D11}" destId="{AC61C387-03C2-43BE-8600-B844785E9BB7}" srcOrd="1" destOrd="0" presId="urn:microsoft.com/office/officeart/2005/8/layout/list1"/>
    <dgm:cxn modelId="{44918F15-FAD3-4E13-9ADE-FFB839638B69}" type="presParOf" srcId="{B764B0DA-BFB2-4444-8AB1-BC32DD197D11}" destId="{1A7F7A6C-8E20-403E-A62D-4C06F39664F5}" srcOrd="2" destOrd="0" presId="urn:microsoft.com/office/officeart/2005/8/layout/list1"/>
    <dgm:cxn modelId="{6C289F16-9F75-4928-9E77-FF75A398B1BA}" type="presParOf" srcId="{B764B0DA-BFB2-4444-8AB1-BC32DD197D11}" destId="{C8CB6415-90F2-466F-BF7C-7389E476799D}" srcOrd="3" destOrd="0" presId="urn:microsoft.com/office/officeart/2005/8/layout/list1"/>
    <dgm:cxn modelId="{C9FFE8AC-5235-4A5E-AD3C-CB600FC8ED61}" type="presParOf" srcId="{B764B0DA-BFB2-4444-8AB1-BC32DD197D11}" destId="{81A6C01D-76FA-4067-A30A-B0E44EF0876E}" srcOrd="4" destOrd="0" presId="urn:microsoft.com/office/officeart/2005/8/layout/list1"/>
    <dgm:cxn modelId="{6BA8211C-DE8A-4218-AD86-0A56371540FA}" type="presParOf" srcId="{81A6C01D-76FA-4067-A30A-B0E44EF0876E}" destId="{31AF9371-B16E-416E-9726-B2F8F16F9375}" srcOrd="0" destOrd="0" presId="urn:microsoft.com/office/officeart/2005/8/layout/list1"/>
    <dgm:cxn modelId="{19801386-098E-478C-ACF6-690F6A875784}" type="presParOf" srcId="{81A6C01D-76FA-4067-A30A-B0E44EF0876E}" destId="{4A2D925B-4055-428E-975B-71AE0FB1B7AD}" srcOrd="1" destOrd="0" presId="urn:microsoft.com/office/officeart/2005/8/layout/list1"/>
    <dgm:cxn modelId="{8B6011C0-8B45-4463-B022-CCBE24CD336B}" type="presParOf" srcId="{B764B0DA-BFB2-4444-8AB1-BC32DD197D11}" destId="{4B8A1B99-EF15-405D-A614-FC71BD847EB4}" srcOrd="5" destOrd="0" presId="urn:microsoft.com/office/officeart/2005/8/layout/list1"/>
    <dgm:cxn modelId="{CC53C42F-A977-46CB-8442-16ACE1706C31}" type="presParOf" srcId="{B764B0DA-BFB2-4444-8AB1-BC32DD197D11}" destId="{45F18DEA-59E1-45DE-BEE4-1A4126F9275F}" srcOrd="6" destOrd="0" presId="urn:microsoft.com/office/officeart/2005/8/layout/list1"/>
    <dgm:cxn modelId="{72F1D0D0-928C-4AEC-92AD-1280204A3528}" type="presParOf" srcId="{B764B0DA-BFB2-4444-8AB1-BC32DD197D11}" destId="{6F7E3247-1911-44A8-A52A-59BBCD348AE5}" srcOrd="7" destOrd="0" presId="urn:microsoft.com/office/officeart/2005/8/layout/list1"/>
    <dgm:cxn modelId="{83CE7F6C-99F2-4617-A0A1-B22E5A1975CD}" type="presParOf" srcId="{B764B0DA-BFB2-4444-8AB1-BC32DD197D11}" destId="{C2C8F2AF-90E3-4C66-A172-7D353997C590}" srcOrd="8" destOrd="0" presId="urn:microsoft.com/office/officeart/2005/8/layout/list1"/>
    <dgm:cxn modelId="{4EC67B9E-7F9D-4137-BD71-E6BACD6564AA}" type="presParOf" srcId="{C2C8F2AF-90E3-4C66-A172-7D353997C590}" destId="{149EBDB4-2DEB-455C-84ED-C1F9BAB1230E}" srcOrd="0" destOrd="0" presId="urn:microsoft.com/office/officeart/2005/8/layout/list1"/>
    <dgm:cxn modelId="{12FFB300-9BBE-4A7C-BAC1-03E47A57B7D9}" type="presParOf" srcId="{C2C8F2AF-90E3-4C66-A172-7D353997C590}" destId="{967016AC-23FF-4B35-A5CC-9AAC29AA4C0F}" srcOrd="1" destOrd="0" presId="urn:microsoft.com/office/officeart/2005/8/layout/list1"/>
    <dgm:cxn modelId="{4B665FAC-24C2-48CE-BE8E-4D741957A5D5}" type="presParOf" srcId="{B764B0DA-BFB2-4444-8AB1-BC32DD197D11}" destId="{6EFED8B5-ED53-4506-B461-AED5DC0332BD}" srcOrd="9" destOrd="0" presId="urn:microsoft.com/office/officeart/2005/8/layout/list1"/>
    <dgm:cxn modelId="{B9247C04-C2F0-47CB-996C-4C603FC1C5DD}" type="presParOf" srcId="{B764B0DA-BFB2-4444-8AB1-BC32DD197D11}" destId="{A2392415-87A0-4CC5-933B-824249FB23C3}" srcOrd="10" destOrd="0" presId="urn:microsoft.com/office/officeart/2005/8/layout/list1"/>
    <dgm:cxn modelId="{2736350F-348C-4764-8498-F037C2BCA350}" type="presParOf" srcId="{B764B0DA-BFB2-4444-8AB1-BC32DD197D11}" destId="{6C5A8F2F-2BD0-4B9E-915F-6B0ED5DD3013}" srcOrd="11" destOrd="0" presId="urn:microsoft.com/office/officeart/2005/8/layout/list1"/>
    <dgm:cxn modelId="{0321E344-D8F4-4225-9E6F-80BB0E66BEAD}" type="presParOf" srcId="{B764B0DA-BFB2-4444-8AB1-BC32DD197D11}" destId="{0952FA54-58E8-41DD-B212-C00D61D8F417}" srcOrd="12" destOrd="0" presId="urn:microsoft.com/office/officeart/2005/8/layout/list1"/>
    <dgm:cxn modelId="{CE2F0931-325D-437E-BDEF-7B390561998B}" type="presParOf" srcId="{0952FA54-58E8-41DD-B212-C00D61D8F417}" destId="{CD24617F-E45E-4F40-A42F-21335FF79BFD}" srcOrd="0" destOrd="0" presId="urn:microsoft.com/office/officeart/2005/8/layout/list1"/>
    <dgm:cxn modelId="{80BC6246-58ED-4B9A-90EB-9205039BC451}" type="presParOf" srcId="{0952FA54-58E8-41DD-B212-C00D61D8F417}" destId="{6B0385B2-F11B-4914-A456-BE0827E8CABA}" srcOrd="1" destOrd="0" presId="urn:microsoft.com/office/officeart/2005/8/layout/list1"/>
    <dgm:cxn modelId="{53F8B21D-C2EE-447D-BE13-CDC4A78232B3}" type="presParOf" srcId="{B764B0DA-BFB2-4444-8AB1-BC32DD197D11}" destId="{FBD29D4E-A4B2-43DB-AFFB-B8AD06538B38}" srcOrd="13" destOrd="0" presId="urn:microsoft.com/office/officeart/2005/8/layout/list1"/>
    <dgm:cxn modelId="{F4C3F497-53AE-479E-BB3D-4042F6F3A37E}" type="presParOf" srcId="{B764B0DA-BFB2-4444-8AB1-BC32DD197D11}" destId="{18DCC60B-0064-4548-A075-245F951A8968}" srcOrd="14" destOrd="0" presId="urn:microsoft.com/office/officeart/2005/8/layout/list1"/>
    <dgm:cxn modelId="{CF9D5ED0-F512-41ED-93C7-5DDCA026EA26}" type="presParOf" srcId="{B764B0DA-BFB2-4444-8AB1-BC32DD197D11}" destId="{B7550C5F-1407-48A1-BD52-CAB735C6457C}" srcOrd="15" destOrd="0" presId="urn:microsoft.com/office/officeart/2005/8/layout/list1"/>
    <dgm:cxn modelId="{9B45A9D2-5C45-467A-83BA-8A683C25D7BE}" type="presParOf" srcId="{B764B0DA-BFB2-4444-8AB1-BC32DD197D11}" destId="{E4479719-A02E-4EDA-BB28-122DB18E605E}" srcOrd="16" destOrd="0" presId="urn:microsoft.com/office/officeart/2005/8/layout/list1"/>
    <dgm:cxn modelId="{2BB11DBE-9E79-4865-8FDB-D2A8417B7B1C}" type="presParOf" srcId="{E4479719-A02E-4EDA-BB28-122DB18E605E}" destId="{08705AB5-53B4-4DF9-AC6E-E7A0077204D2}" srcOrd="0" destOrd="0" presId="urn:microsoft.com/office/officeart/2005/8/layout/list1"/>
    <dgm:cxn modelId="{FBC3E2CE-4FF6-4F5F-9094-1ED32594EF37}" type="presParOf" srcId="{E4479719-A02E-4EDA-BB28-122DB18E605E}" destId="{2B407CBD-29AE-4B5F-A120-7CF79DCE8A20}" srcOrd="1" destOrd="0" presId="urn:microsoft.com/office/officeart/2005/8/layout/list1"/>
    <dgm:cxn modelId="{70DC8A00-E29C-4FC2-865D-4B9B265EE744}" type="presParOf" srcId="{B764B0DA-BFB2-4444-8AB1-BC32DD197D11}" destId="{3CF63AF9-E758-4254-8C62-15F8421CE062}" srcOrd="17" destOrd="0" presId="urn:microsoft.com/office/officeart/2005/8/layout/list1"/>
    <dgm:cxn modelId="{256162F1-508A-4277-88D6-5F05ECCF560E}" type="presParOf" srcId="{B764B0DA-BFB2-4444-8AB1-BC32DD197D11}" destId="{0477BBE9-EB0C-4BCB-B3D5-588C7997957F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DB3D75-96EF-457A-94B7-DF951CDAC82B}" type="doc">
      <dgm:prSet loTypeId="urn:microsoft.com/office/officeart/2005/8/layout/list1" loCatId="list" qsTypeId="urn:microsoft.com/office/officeart/2005/8/quickstyle/simple3" qsCatId="simple" csTypeId="urn:microsoft.com/office/officeart/2005/8/colors/colorful1#2" csCatId="colorful" phldr="1"/>
      <dgm:spPr/>
      <dgm:t>
        <a:bodyPr/>
        <a:lstStyle/>
        <a:p>
          <a:endParaRPr lang="en-US"/>
        </a:p>
      </dgm:t>
    </dgm:pt>
    <dgm:pt modelId="{12FAB664-83D6-4A1C-8BF6-4AA2967EA91B}">
      <dgm:prSet/>
      <dgm:spPr/>
      <dgm:t>
        <a:bodyPr/>
        <a:lstStyle/>
        <a:p>
          <a:pPr rtl="0"/>
          <a:r>
            <a:rPr lang="en-US" b="1" dirty="0"/>
            <a:t>OFFSET VOLTAGE ADJUSTMENT RANGE (15mV)</a:t>
          </a:r>
          <a:endParaRPr lang="en-US" dirty="0"/>
        </a:p>
      </dgm:t>
    </dgm:pt>
    <dgm:pt modelId="{2CE31668-8EDF-4ED0-8B2C-CA27B6C2C261}" type="parTrans" cxnId="{5267C9F5-80A0-48FD-B84F-F3AB6C1F27E0}">
      <dgm:prSet/>
      <dgm:spPr/>
      <dgm:t>
        <a:bodyPr/>
        <a:lstStyle/>
        <a:p>
          <a:endParaRPr lang="en-US"/>
        </a:p>
      </dgm:t>
    </dgm:pt>
    <dgm:pt modelId="{62669DF2-5343-46AF-9B42-34C65F0B050F}" type="sibTrans" cxnId="{5267C9F5-80A0-48FD-B84F-F3AB6C1F27E0}">
      <dgm:prSet/>
      <dgm:spPr/>
      <dgm:t>
        <a:bodyPr/>
        <a:lstStyle/>
        <a:p>
          <a:endParaRPr lang="en-US"/>
        </a:p>
      </dgm:t>
    </dgm:pt>
    <dgm:pt modelId="{584E9507-BE32-4245-B598-57A07AADDF6D}">
      <dgm:prSet/>
      <dgm:spPr/>
      <dgm:t>
        <a:bodyPr/>
        <a:lstStyle/>
        <a:p>
          <a:pPr rtl="0"/>
          <a:r>
            <a:rPr lang="en-US" b="1" dirty="0"/>
            <a:t>POWER SUPPLY REJECTION RATIO (150µV/V)</a:t>
          </a:r>
          <a:endParaRPr lang="en-US" dirty="0"/>
        </a:p>
      </dgm:t>
    </dgm:pt>
    <dgm:pt modelId="{42FC3F95-18BC-42AC-8AA2-121A8C321AFB}" type="parTrans" cxnId="{0B74184A-4F8E-498D-8C82-A278F945A206}">
      <dgm:prSet/>
      <dgm:spPr/>
      <dgm:t>
        <a:bodyPr/>
        <a:lstStyle/>
        <a:p>
          <a:endParaRPr lang="en-US"/>
        </a:p>
      </dgm:t>
    </dgm:pt>
    <dgm:pt modelId="{0A21EBBE-EF15-4CC9-A44E-36D05CCE98FD}" type="sibTrans" cxnId="{0B74184A-4F8E-498D-8C82-A278F945A206}">
      <dgm:prSet/>
      <dgm:spPr/>
      <dgm:t>
        <a:bodyPr/>
        <a:lstStyle/>
        <a:p>
          <a:endParaRPr lang="en-US"/>
        </a:p>
      </dgm:t>
    </dgm:pt>
    <dgm:pt modelId="{9F44A8DC-359E-46F7-B6F5-18754A092253}">
      <dgm:prSet/>
      <dgm:spPr/>
      <dgm:t>
        <a:bodyPr/>
        <a:lstStyle/>
        <a:p>
          <a:pPr rtl="0"/>
          <a:r>
            <a:rPr lang="en-US" b="1" dirty="0"/>
            <a:t>VOLTAGE GAIN (200000 Under test condition)</a:t>
          </a:r>
          <a:endParaRPr lang="en-US" dirty="0"/>
        </a:p>
      </dgm:t>
    </dgm:pt>
    <dgm:pt modelId="{68F0AD2F-1F9E-4A9B-8390-EE9DCCE16E41}" type="parTrans" cxnId="{44F9E414-65CF-49E4-A852-A3057D38A44D}">
      <dgm:prSet/>
      <dgm:spPr/>
      <dgm:t>
        <a:bodyPr/>
        <a:lstStyle/>
        <a:p>
          <a:endParaRPr lang="en-US"/>
        </a:p>
      </dgm:t>
    </dgm:pt>
    <dgm:pt modelId="{31EB5F96-872F-4329-A97B-FFE0B1CCE8A2}" type="sibTrans" cxnId="{44F9E414-65CF-49E4-A852-A3057D38A44D}">
      <dgm:prSet/>
      <dgm:spPr/>
      <dgm:t>
        <a:bodyPr/>
        <a:lstStyle/>
        <a:p>
          <a:endParaRPr lang="en-US"/>
        </a:p>
      </dgm:t>
    </dgm:pt>
    <dgm:pt modelId="{F0EFBAA1-5E86-4A4C-BBAB-7D61389E5344}">
      <dgm:prSet/>
      <dgm:spPr/>
      <dgm:t>
        <a:bodyPr/>
        <a:lstStyle/>
        <a:p>
          <a:pPr rtl="0"/>
          <a:r>
            <a:rPr lang="en-US" b="1" dirty="0"/>
            <a:t>OUTPUT VOLTAGE SWING (13V)</a:t>
          </a:r>
          <a:endParaRPr lang="en-US" dirty="0"/>
        </a:p>
      </dgm:t>
    </dgm:pt>
    <dgm:pt modelId="{64442535-AA36-47CA-BE0B-E342CB596E16}" type="parTrans" cxnId="{64168B5B-2D2D-4F5F-9D23-BB410FC302C0}">
      <dgm:prSet/>
      <dgm:spPr/>
      <dgm:t>
        <a:bodyPr/>
        <a:lstStyle/>
        <a:p>
          <a:endParaRPr lang="en-US"/>
        </a:p>
      </dgm:t>
    </dgm:pt>
    <dgm:pt modelId="{42323088-5D8A-40B4-B2FE-30FE5056E13B}" type="sibTrans" cxnId="{64168B5B-2D2D-4F5F-9D23-BB410FC302C0}">
      <dgm:prSet/>
      <dgm:spPr/>
      <dgm:t>
        <a:bodyPr/>
        <a:lstStyle/>
        <a:p>
          <a:endParaRPr lang="en-US"/>
        </a:p>
      </dgm:t>
    </dgm:pt>
    <dgm:pt modelId="{18F994B6-9F12-4CE1-ACBA-B6257C103F73}">
      <dgm:prSet/>
      <dgm:spPr/>
      <dgm:t>
        <a:bodyPr/>
        <a:lstStyle/>
        <a:p>
          <a:pPr rtl="0"/>
          <a:r>
            <a:rPr lang="en-US" b="1" dirty="0"/>
            <a:t>OUTPUT RESISTANCE (75 Ohm)</a:t>
          </a:r>
          <a:endParaRPr lang="en-US" dirty="0"/>
        </a:p>
      </dgm:t>
    </dgm:pt>
    <dgm:pt modelId="{F27B2305-5EE8-452A-92B4-B325CAB7DA86}" type="parTrans" cxnId="{8EBFCA7D-7425-4889-8114-4978DF932C97}">
      <dgm:prSet/>
      <dgm:spPr/>
      <dgm:t>
        <a:bodyPr/>
        <a:lstStyle/>
        <a:p>
          <a:endParaRPr lang="en-US"/>
        </a:p>
      </dgm:t>
    </dgm:pt>
    <dgm:pt modelId="{7781A443-0FD0-4CD1-865B-5D2B246CDB44}" type="sibTrans" cxnId="{8EBFCA7D-7425-4889-8114-4978DF932C97}">
      <dgm:prSet/>
      <dgm:spPr/>
      <dgm:t>
        <a:bodyPr/>
        <a:lstStyle/>
        <a:p>
          <a:endParaRPr lang="en-US"/>
        </a:p>
      </dgm:t>
    </dgm:pt>
    <dgm:pt modelId="{CB7196FC-BCA5-469F-8AAE-D7F78B4990EB}">
      <dgm:prSet/>
      <dgm:spPr/>
      <dgm:t>
        <a:bodyPr/>
        <a:lstStyle/>
        <a:p>
          <a:pPr rtl="0"/>
          <a:r>
            <a:rPr lang="en-US" b="1" dirty="0"/>
            <a:t>POWER CONSUMPTION (85 mW)</a:t>
          </a:r>
          <a:endParaRPr lang="en-US" dirty="0"/>
        </a:p>
      </dgm:t>
    </dgm:pt>
    <dgm:pt modelId="{206B1B59-0977-4346-BF04-514277FD2EB2}" type="parTrans" cxnId="{0A3B8B32-FB0E-4F7D-9C96-3E95CC937E1B}">
      <dgm:prSet/>
      <dgm:spPr/>
      <dgm:t>
        <a:bodyPr/>
        <a:lstStyle/>
        <a:p>
          <a:endParaRPr lang="en-US"/>
        </a:p>
      </dgm:t>
    </dgm:pt>
    <dgm:pt modelId="{EC8C78FE-A677-43F7-AFE0-CD4C595A140E}" type="sibTrans" cxnId="{0A3B8B32-FB0E-4F7D-9C96-3E95CC937E1B}">
      <dgm:prSet/>
      <dgm:spPr/>
      <dgm:t>
        <a:bodyPr/>
        <a:lstStyle/>
        <a:p>
          <a:endParaRPr lang="en-US"/>
        </a:p>
      </dgm:t>
    </dgm:pt>
    <dgm:pt modelId="{EC27F724-ED0E-4680-95A2-8090D152E6B5}">
      <dgm:prSet/>
      <dgm:spPr/>
      <dgm:t>
        <a:bodyPr/>
        <a:lstStyle/>
        <a:p>
          <a:pPr rtl="0"/>
          <a:r>
            <a:rPr lang="en-US" b="1" dirty="0"/>
            <a:t>SLEW RATE (0.5V/µs)</a:t>
          </a:r>
        </a:p>
      </dgm:t>
    </dgm:pt>
    <dgm:pt modelId="{FB622E1C-A91E-491E-A2FE-A267555A1F44}" type="parTrans" cxnId="{068FBF56-2006-4B33-8706-6B42291D07BD}">
      <dgm:prSet/>
      <dgm:spPr/>
      <dgm:t>
        <a:bodyPr/>
        <a:lstStyle/>
        <a:p>
          <a:endParaRPr lang="en-US"/>
        </a:p>
      </dgm:t>
    </dgm:pt>
    <dgm:pt modelId="{22034725-970E-4A80-A684-26FEEAA2B3A3}" type="sibTrans" cxnId="{068FBF56-2006-4B33-8706-6B42291D07BD}">
      <dgm:prSet/>
      <dgm:spPr/>
      <dgm:t>
        <a:bodyPr/>
        <a:lstStyle/>
        <a:p>
          <a:endParaRPr lang="en-US"/>
        </a:p>
      </dgm:t>
    </dgm:pt>
    <dgm:pt modelId="{A8AA4DF6-DA76-4A70-9026-D90CB9EE3670}" type="pres">
      <dgm:prSet presAssocID="{03DB3D75-96EF-457A-94B7-DF951CDAC82B}" presName="linear" presStyleCnt="0">
        <dgm:presLayoutVars>
          <dgm:dir/>
          <dgm:animLvl val="lvl"/>
          <dgm:resizeHandles val="exact"/>
        </dgm:presLayoutVars>
      </dgm:prSet>
      <dgm:spPr/>
    </dgm:pt>
    <dgm:pt modelId="{EB973501-1FFA-4677-BF4B-0BE34D05CE4C}" type="pres">
      <dgm:prSet presAssocID="{12FAB664-83D6-4A1C-8BF6-4AA2967EA91B}" presName="parentLin" presStyleCnt="0"/>
      <dgm:spPr/>
    </dgm:pt>
    <dgm:pt modelId="{7CB2A64F-DD0A-4921-9DA8-20D91C940ECF}" type="pres">
      <dgm:prSet presAssocID="{12FAB664-83D6-4A1C-8BF6-4AA2967EA91B}" presName="parentLeftMargin" presStyleLbl="node1" presStyleIdx="0" presStyleCnt="7"/>
      <dgm:spPr/>
    </dgm:pt>
    <dgm:pt modelId="{CA4F7429-8E47-42FA-ADC3-1A1DDB7F1EE0}" type="pres">
      <dgm:prSet presAssocID="{12FAB664-83D6-4A1C-8BF6-4AA2967EA91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C9791D96-A80D-40B0-8691-C8FE7EC3DDCB}" type="pres">
      <dgm:prSet presAssocID="{12FAB664-83D6-4A1C-8BF6-4AA2967EA91B}" presName="negativeSpace" presStyleCnt="0"/>
      <dgm:spPr/>
    </dgm:pt>
    <dgm:pt modelId="{D1023DEE-A5B6-4626-9554-D3F0FD6CBC03}" type="pres">
      <dgm:prSet presAssocID="{12FAB664-83D6-4A1C-8BF6-4AA2967EA91B}" presName="childText" presStyleLbl="conFgAcc1" presStyleIdx="0" presStyleCnt="7">
        <dgm:presLayoutVars>
          <dgm:bulletEnabled val="1"/>
        </dgm:presLayoutVars>
      </dgm:prSet>
      <dgm:spPr/>
    </dgm:pt>
    <dgm:pt modelId="{52422A1C-DB75-4AD9-9EBA-E5913D4E8B13}" type="pres">
      <dgm:prSet presAssocID="{62669DF2-5343-46AF-9B42-34C65F0B050F}" presName="spaceBetweenRectangles" presStyleCnt="0"/>
      <dgm:spPr/>
    </dgm:pt>
    <dgm:pt modelId="{F6AB93A0-BC62-41D8-80E9-EAD5FFBB2270}" type="pres">
      <dgm:prSet presAssocID="{584E9507-BE32-4245-B598-57A07AADDF6D}" presName="parentLin" presStyleCnt="0"/>
      <dgm:spPr/>
    </dgm:pt>
    <dgm:pt modelId="{65477726-3E6B-4749-98B6-1A1806F1D7E1}" type="pres">
      <dgm:prSet presAssocID="{584E9507-BE32-4245-B598-57A07AADDF6D}" presName="parentLeftMargin" presStyleLbl="node1" presStyleIdx="0" presStyleCnt="7"/>
      <dgm:spPr/>
    </dgm:pt>
    <dgm:pt modelId="{C0FDE497-F89D-4779-B2FD-F40B9F1F7434}" type="pres">
      <dgm:prSet presAssocID="{584E9507-BE32-4245-B598-57A07AADDF6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1012CD59-EC22-4D69-B419-BADD856028EB}" type="pres">
      <dgm:prSet presAssocID="{584E9507-BE32-4245-B598-57A07AADDF6D}" presName="negativeSpace" presStyleCnt="0"/>
      <dgm:spPr/>
    </dgm:pt>
    <dgm:pt modelId="{F77A1382-AE7E-49B5-A36D-694B274EA3B7}" type="pres">
      <dgm:prSet presAssocID="{584E9507-BE32-4245-B598-57A07AADDF6D}" presName="childText" presStyleLbl="conFgAcc1" presStyleIdx="1" presStyleCnt="7">
        <dgm:presLayoutVars>
          <dgm:bulletEnabled val="1"/>
        </dgm:presLayoutVars>
      </dgm:prSet>
      <dgm:spPr/>
    </dgm:pt>
    <dgm:pt modelId="{C81C37C9-0400-47D4-B943-805290AC3A22}" type="pres">
      <dgm:prSet presAssocID="{0A21EBBE-EF15-4CC9-A44E-36D05CCE98FD}" presName="spaceBetweenRectangles" presStyleCnt="0"/>
      <dgm:spPr/>
    </dgm:pt>
    <dgm:pt modelId="{0EA7986A-EC01-4CAE-9516-A4366EFEF484}" type="pres">
      <dgm:prSet presAssocID="{9F44A8DC-359E-46F7-B6F5-18754A092253}" presName="parentLin" presStyleCnt="0"/>
      <dgm:spPr/>
    </dgm:pt>
    <dgm:pt modelId="{BCE678BA-96EA-4BA1-BD99-9FB037D5E9B4}" type="pres">
      <dgm:prSet presAssocID="{9F44A8DC-359E-46F7-B6F5-18754A092253}" presName="parentLeftMargin" presStyleLbl="node1" presStyleIdx="1" presStyleCnt="7"/>
      <dgm:spPr/>
    </dgm:pt>
    <dgm:pt modelId="{0BC0FFD0-C3C3-4772-80E1-252D789DE309}" type="pres">
      <dgm:prSet presAssocID="{9F44A8DC-359E-46F7-B6F5-18754A092253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1D023638-BF91-45FD-9E58-71579F0D5E6E}" type="pres">
      <dgm:prSet presAssocID="{9F44A8DC-359E-46F7-B6F5-18754A092253}" presName="negativeSpace" presStyleCnt="0"/>
      <dgm:spPr/>
    </dgm:pt>
    <dgm:pt modelId="{9F68FA5E-72C9-4303-A8E1-EEB71BA4E4E3}" type="pres">
      <dgm:prSet presAssocID="{9F44A8DC-359E-46F7-B6F5-18754A092253}" presName="childText" presStyleLbl="conFgAcc1" presStyleIdx="2" presStyleCnt="7">
        <dgm:presLayoutVars>
          <dgm:bulletEnabled val="1"/>
        </dgm:presLayoutVars>
      </dgm:prSet>
      <dgm:spPr/>
    </dgm:pt>
    <dgm:pt modelId="{DDD22722-84D7-46B9-A0D7-F1D00F9667F9}" type="pres">
      <dgm:prSet presAssocID="{31EB5F96-872F-4329-A97B-FFE0B1CCE8A2}" presName="spaceBetweenRectangles" presStyleCnt="0"/>
      <dgm:spPr/>
    </dgm:pt>
    <dgm:pt modelId="{64DA1A00-0D4B-4C12-8F54-79B56CBEF542}" type="pres">
      <dgm:prSet presAssocID="{F0EFBAA1-5E86-4A4C-BBAB-7D61389E5344}" presName="parentLin" presStyleCnt="0"/>
      <dgm:spPr/>
    </dgm:pt>
    <dgm:pt modelId="{71682C28-8802-417A-9B96-E6DD7D1B3F2C}" type="pres">
      <dgm:prSet presAssocID="{F0EFBAA1-5E86-4A4C-BBAB-7D61389E5344}" presName="parentLeftMargin" presStyleLbl="node1" presStyleIdx="2" presStyleCnt="7"/>
      <dgm:spPr/>
    </dgm:pt>
    <dgm:pt modelId="{0E02FC60-FA47-4DE9-A4C8-3D5CFD8192FA}" type="pres">
      <dgm:prSet presAssocID="{F0EFBAA1-5E86-4A4C-BBAB-7D61389E534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D743556-F0A2-455F-88A0-B9E8C9FB6175}" type="pres">
      <dgm:prSet presAssocID="{F0EFBAA1-5E86-4A4C-BBAB-7D61389E5344}" presName="negativeSpace" presStyleCnt="0"/>
      <dgm:spPr/>
    </dgm:pt>
    <dgm:pt modelId="{D685A029-3157-45C0-BBF6-55C662BF1712}" type="pres">
      <dgm:prSet presAssocID="{F0EFBAA1-5E86-4A4C-BBAB-7D61389E5344}" presName="childText" presStyleLbl="conFgAcc1" presStyleIdx="3" presStyleCnt="7">
        <dgm:presLayoutVars>
          <dgm:bulletEnabled val="1"/>
        </dgm:presLayoutVars>
      </dgm:prSet>
      <dgm:spPr/>
    </dgm:pt>
    <dgm:pt modelId="{09B83935-4E0F-414E-A59D-B05387A48C88}" type="pres">
      <dgm:prSet presAssocID="{42323088-5D8A-40B4-B2FE-30FE5056E13B}" presName="spaceBetweenRectangles" presStyleCnt="0"/>
      <dgm:spPr/>
    </dgm:pt>
    <dgm:pt modelId="{235DD60E-10E1-4438-A0C8-63FD3FAFEB1C}" type="pres">
      <dgm:prSet presAssocID="{18F994B6-9F12-4CE1-ACBA-B6257C103F73}" presName="parentLin" presStyleCnt="0"/>
      <dgm:spPr/>
    </dgm:pt>
    <dgm:pt modelId="{1517CDC8-DA47-4D11-BC85-679526E211DB}" type="pres">
      <dgm:prSet presAssocID="{18F994B6-9F12-4CE1-ACBA-B6257C103F73}" presName="parentLeftMargin" presStyleLbl="node1" presStyleIdx="3" presStyleCnt="7"/>
      <dgm:spPr/>
    </dgm:pt>
    <dgm:pt modelId="{5AB5D480-2416-4DE0-B1E3-E1C034CF6927}" type="pres">
      <dgm:prSet presAssocID="{18F994B6-9F12-4CE1-ACBA-B6257C103F73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00547F0-AF29-4B52-A524-39EFD4282B5A}" type="pres">
      <dgm:prSet presAssocID="{18F994B6-9F12-4CE1-ACBA-B6257C103F73}" presName="negativeSpace" presStyleCnt="0"/>
      <dgm:spPr/>
    </dgm:pt>
    <dgm:pt modelId="{81B78402-A62B-4B8F-8E53-FFEACB9DEDC1}" type="pres">
      <dgm:prSet presAssocID="{18F994B6-9F12-4CE1-ACBA-B6257C103F73}" presName="childText" presStyleLbl="conFgAcc1" presStyleIdx="4" presStyleCnt="7">
        <dgm:presLayoutVars>
          <dgm:bulletEnabled val="1"/>
        </dgm:presLayoutVars>
      </dgm:prSet>
      <dgm:spPr/>
    </dgm:pt>
    <dgm:pt modelId="{5C1AF2E0-16EC-4721-B39D-75F3E453489E}" type="pres">
      <dgm:prSet presAssocID="{7781A443-0FD0-4CD1-865B-5D2B246CDB44}" presName="spaceBetweenRectangles" presStyleCnt="0"/>
      <dgm:spPr/>
    </dgm:pt>
    <dgm:pt modelId="{764E2B07-C552-4EEB-B31A-9264FD121F3F}" type="pres">
      <dgm:prSet presAssocID="{CB7196FC-BCA5-469F-8AAE-D7F78B4990EB}" presName="parentLin" presStyleCnt="0"/>
      <dgm:spPr/>
    </dgm:pt>
    <dgm:pt modelId="{65F0BEFE-21CF-4F9D-B4BE-DEF12A00CC6A}" type="pres">
      <dgm:prSet presAssocID="{CB7196FC-BCA5-469F-8AAE-D7F78B4990EB}" presName="parentLeftMargin" presStyleLbl="node1" presStyleIdx="4" presStyleCnt="7"/>
      <dgm:spPr/>
    </dgm:pt>
    <dgm:pt modelId="{369A9269-9092-4A66-BCBB-4AE570966EC8}" type="pres">
      <dgm:prSet presAssocID="{CB7196FC-BCA5-469F-8AAE-D7F78B4990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EFE35167-6C98-4404-82A9-4F6A2C50BB6A}" type="pres">
      <dgm:prSet presAssocID="{CB7196FC-BCA5-469F-8AAE-D7F78B4990EB}" presName="negativeSpace" presStyleCnt="0"/>
      <dgm:spPr/>
    </dgm:pt>
    <dgm:pt modelId="{4459DC11-FC0F-41E7-8844-1D6CF70721C8}" type="pres">
      <dgm:prSet presAssocID="{CB7196FC-BCA5-469F-8AAE-D7F78B4990EB}" presName="childText" presStyleLbl="conFgAcc1" presStyleIdx="5" presStyleCnt="7">
        <dgm:presLayoutVars>
          <dgm:bulletEnabled val="1"/>
        </dgm:presLayoutVars>
      </dgm:prSet>
      <dgm:spPr/>
    </dgm:pt>
    <dgm:pt modelId="{B4024120-52FC-41D1-B599-BA0B881793C2}" type="pres">
      <dgm:prSet presAssocID="{EC8C78FE-A677-43F7-AFE0-CD4C595A140E}" presName="spaceBetweenRectangles" presStyleCnt="0"/>
      <dgm:spPr/>
    </dgm:pt>
    <dgm:pt modelId="{DDFB81C9-50EA-4440-9049-A3732A4223FC}" type="pres">
      <dgm:prSet presAssocID="{EC27F724-ED0E-4680-95A2-8090D152E6B5}" presName="parentLin" presStyleCnt="0"/>
      <dgm:spPr/>
    </dgm:pt>
    <dgm:pt modelId="{4FDEBEC5-1F0F-4990-871B-93DE305FE4BA}" type="pres">
      <dgm:prSet presAssocID="{EC27F724-ED0E-4680-95A2-8090D152E6B5}" presName="parentLeftMargin" presStyleLbl="node1" presStyleIdx="5" presStyleCnt="7"/>
      <dgm:spPr/>
    </dgm:pt>
    <dgm:pt modelId="{0AB29FFE-3FD2-4A4D-8EB3-F4DC4524425C}" type="pres">
      <dgm:prSet presAssocID="{EC27F724-ED0E-4680-95A2-8090D152E6B5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BACFB9B9-7525-4FB0-8E88-66BA43A30B8A}" type="pres">
      <dgm:prSet presAssocID="{EC27F724-ED0E-4680-95A2-8090D152E6B5}" presName="negativeSpace" presStyleCnt="0"/>
      <dgm:spPr/>
    </dgm:pt>
    <dgm:pt modelId="{EC8B974B-E179-471D-A9F6-3040C6CE6BAF}" type="pres">
      <dgm:prSet presAssocID="{EC27F724-ED0E-4680-95A2-8090D152E6B5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308DC300-FEF6-47C8-90B2-C01AB5407CBB}" type="presOf" srcId="{CB7196FC-BCA5-469F-8AAE-D7F78B4990EB}" destId="{65F0BEFE-21CF-4F9D-B4BE-DEF12A00CC6A}" srcOrd="0" destOrd="0" presId="urn:microsoft.com/office/officeart/2005/8/layout/list1"/>
    <dgm:cxn modelId="{44F9E414-65CF-49E4-A852-A3057D38A44D}" srcId="{03DB3D75-96EF-457A-94B7-DF951CDAC82B}" destId="{9F44A8DC-359E-46F7-B6F5-18754A092253}" srcOrd="2" destOrd="0" parTransId="{68F0AD2F-1F9E-4A9B-8390-EE9DCCE16E41}" sibTransId="{31EB5F96-872F-4329-A97B-FFE0B1CCE8A2}"/>
    <dgm:cxn modelId="{66C10E20-7E30-42DB-B120-353E9A246F02}" type="presOf" srcId="{18F994B6-9F12-4CE1-ACBA-B6257C103F73}" destId="{1517CDC8-DA47-4D11-BC85-679526E211DB}" srcOrd="0" destOrd="0" presId="urn:microsoft.com/office/officeart/2005/8/layout/list1"/>
    <dgm:cxn modelId="{0A3B8B32-FB0E-4F7D-9C96-3E95CC937E1B}" srcId="{03DB3D75-96EF-457A-94B7-DF951CDAC82B}" destId="{CB7196FC-BCA5-469F-8AAE-D7F78B4990EB}" srcOrd="5" destOrd="0" parTransId="{206B1B59-0977-4346-BF04-514277FD2EB2}" sibTransId="{EC8C78FE-A677-43F7-AFE0-CD4C595A140E}"/>
    <dgm:cxn modelId="{64168B5B-2D2D-4F5F-9D23-BB410FC302C0}" srcId="{03DB3D75-96EF-457A-94B7-DF951CDAC82B}" destId="{F0EFBAA1-5E86-4A4C-BBAB-7D61389E5344}" srcOrd="3" destOrd="0" parTransId="{64442535-AA36-47CA-BE0B-E342CB596E16}" sibTransId="{42323088-5D8A-40B4-B2FE-30FE5056E13B}"/>
    <dgm:cxn modelId="{90174F60-5502-471F-8954-1E662B686A94}" type="presOf" srcId="{03DB3D75-96EF-457A-94B7-DF951CDAC82B}" destId="{A8AA4DF6-DA76-4A70-9026-D90CB9EE3670}" srcOrd="0" destOrd="0" presId="urn:microsoft.com/office/officeart/2005/8/layout/list1"/>
    <dgm:cxn modelId="{66CAB760-F51D-4FFC-9178-125501861AEE}" type="presOf" srcId="{584E9507-BE32-4245-B598-57A07AADDF6D}" destId="{65477726-3E6B-4749-98B6-1A1806F1D7E1}" srcOrd="0" destOrd="0" presId="urn:microsoft.com/office/officeart/2005/8/layout/list1"/>
    <dgm:cxn modelId="{0B74184A-4F8E-498D-8C82-A278F945A206}" srcId="{03DB3D75-96EF-457A-94B7-DF951CDAC82B}" destId="{584E9507-BE32-4245-B598-57A07AADDF6D}" srcOrd="1" destOrd="0" parTransId="{42FC3F95-18BC-42AC-8AA2-121A8C321AFB}" sibTransId="{0A21EBBE-EF15-4CC9-A44E-36D05CCE98FD}"/>
    <dgm:cxn modelId="{2D373672-E982-4851-AF06-53EF17672821}" type="presOf" srcId="{EC27F724-ED0E-4680-95A2-8090D152E6B5}" destId="{4FDEBEC5-1F0F-4990-871B-93DE305FE4BA}" srcOrd="0" destOrd="0" presId="urn:microsoft.com/office/officeart/2005/8/layout/list1"/>
    <dgm:cxn modelId="{3BD5CB72-C74E-4AB3-B5BD-C224B53014D7}" type="presOf" srcId="{CB7196FC-BCA5-469F-8AAE-D7F78B4990EB}" destId="{369A9269-9092-4A66-BCBB-4AE570966EC8}" srcOrd="1" destOrd="0" presId="urn:microsoft.com/office/officeart/2005/8/layout/list1"/>
    <dgm:cxn modelId="{D894B353-9E26-46B0-B505-C019C869CF32}" type="presOf" srcId="{F0EFBAA1-5E86-4A4C-BBAB-7D61389E5344}" destId="{71682C28-8802-417A-9B96-E6DD7D1B3F2C}" srcOrd="0" destOrd="0" presId="urn:microsoft.com/office/officeart/2005/8/layout/list1"/>
    <dgm:cxn modelId="{068FBF56-2006-4B33-8706-6B42291D07BD}" srcId="{03DB3D75-96EF-457A-94B7-DF951CDAC82B}" destId="{EC27F724-ED0E-4680-95A2-8090D152E6B5}" srcOrd="6" destOrd="0" parTransId="{FB622E1C-A91E-491E-A2FE-A267555A1F44}" sibTransId="{22034725-970E-4A80-A684-26FEEAA2B3A3}"/>
    <dgm:cxn modelId="{EB33E076-6006-4BDC-9860-A578EBCFCC2C}" type="presOf" srcId="{18F994B6-9F12-4CE1-ACBA-B6257C103F73}" destId="{5AB5D480-2416-4DE0-B1E3-E1C034CF6927}" srcOrd="1" destOrd="0" presId="urn:microsoft.com/office/officeart/2005/8/layout/list1"/>
    <dgm:cxn modelId="{3C905178-2407-4FD3-9298-793443A9363A}" type="presOf" srcId="{EC27F724-ED0E-4680-95A2-8090D152E6B5}" destId="{0AB29FFE-3FD2-4A4D-8EB3-F4DC4524425C}" srcOrd="1" destOrd="0" presId="urn:microsoft.com/office/officeart/2005/8/layout/list1"/>
    <dgm:cxn modelId="{8EBFCA7D-7425-4889-8114-4978DF932C97}" srcId="{03DB3D75-96EF-457A-94B7-DF951CDAC82B}" destId="{18F994B6-9F12-4CE1-ACBA-B6257C103F73}" srcOrd="4" destOrd="0" parTransId="{F27B2305-5EE8-452A-92B4-B325CAB7DA86}" sibTransId="{7781A443-0FD0-4CD1-865B-5D2B246CDB44}"/>
    <dgm:cxn modelId="{8872C97E-D373-445B-B588-86CB48D51512}" type="presOf" srcId="{584E9507-BE32-4245-B598-57A07AADDF6D}" destId="{C0FDE497-F89D-4779-B2FD-F40B9F1F7434}" srcOrd="1" destOrd="0" presId="urn:microsoft.com/office/officeart/2005/8/layout/list1"/>
    <dgm:cxn modelId="{AB941C90-F063-4AB8-A89A-7505CF9B6399}" type="presOf" srcId="{12FAB664-83D6-4A1C-8BF6-4AA2967EA91B}" destId="{7CB2A64F-DD0A-4921-9DA8-20D91C940ECF}" srcOrd="0" destOrd="0" presId="urn:microsoft.com/office/officeart/2005/8/layout/list1"/>
    <dgm:cxn modelId="{0E68E3BA-EB57-44E4-B661-A2834F83E67E}" type="presOf" srcId="{9F44A8DC-359E-46F7-B6F5-18754A092253}" destId="{BCE678BA-96EA-4BA1-BD99-9FB037D5E9B4}" srcOrd="0" destOrd="0" presId="urn:microsoft.com/office/officeart/2005/8/layout/list1"/>
    <dgm:cxn modelId="{731DD5C1-5F32-4FED-9854-EB2496C5A6D2}" type="presOf" srcId="{9F44A8DC-359E-46F7-B6F5-18754A092253}" destId="{0BC0FFD0-C3C3-4772-80E1-252D789DE309}" srcOrd="1" destOrd="0" presId="urn:microsoft.com/office/officeart/2005/8/layout/list1"/>
    <dgm:cxn modelId="{5267C9F5-80A0-48FD-B84F-F3AB6C1F27E0}" srcId="{03DB3D75-96EF-457A-94B7-DF951CDAC82B}" destId="{12FAB664-83D6-4A1C-8BF6-4AA2967EA91B}" srcOrd="0" destOrd="0" parTransId="{2CE31668-8EDF-4ED0-8B2C-CA27B6C2C261}" sibTransId="{62669DF2-5343-46AF-9B42-34C65F0B050F}"/>
    <dgm:cxn modelId="{C49D07FA-AF78-4653-8F78-252B0BA92941}" type="presOf" srcId="{12FAB664-83D6-4A1C-8BF6-4AA2967EA91B}" destId="{CA4F7429-8E47-42FA-ADC3-1A1DDB7F1EE0}" srcOrd="1" destOrd="0" presId="urn:microsoft.com/office/officeart/2005/8/layout/list1"/>
    <dgm:cxn modelId="{FD2711FA-2FDC-40E8-9FF1-1DC32C8791BC}" type="presOf" srcId="{F0EFBAA1-5E86-4A4C-BBAB-7D61389E5344}" destId="{0E02FC60-FA47-4DE9-A4C8-3D5CFD8192FA}" srcOrd="1" destOrd="0" presId="urn:microsoft.com/office/officeart/2005/8/layout/list1"/>
    <dgm:cxn modelId="{FEC78A82-18C4-4EE0-B2BA-07DF63CACC9D}" type="presParOf" srcId="{A8AA4DF6-DA76-4A70-9026-D90CB9EE3670}" destId="{EB973501-1FFA-4677-BF4B-0BE34D05CE4C}" srcOrd="0" destOrd="0" presId="urn:microsoft.com/office/officeart/2005/8/layout/list1"/>
    <dgm:cxn modelId="{505D25C3-2E13-4150-8E06-0E8006C2B9F8}" type="presParOf" srcId="{EB973501-1FFA-4677-BF4B-0BE34D05CE4C}" destId="{7CB2A64F-DD0A-4921-9DA8-20D91C940ECF}" srcOrd="0" destOrd="0" presId="urn:microsoft.com/office/officeart/2005/8/layout/list1"/>
    <dgm:cxn modelId="{9306947D-17EF-468B-A542-376B279E85BE}" type="presParOf" srcId="{EB973501-1FFA-4677-BF4B-0BE34D05CE4C}" destId="{CA4F7429-8E47-42FA-ADC3-1A1DDB7F1EE0}" srcOrd="1" destOrd="0" presId="urn:microsoft.com/office/officeart/2005/8/layout/list1"/>
    <dgm:cxn modelId="{05561C2C-A6EF-4516-BFBF-04E38904028A}" type="presParOf" srcId="{A8AA4DF6-DA76-4A70-9026-D90CB9EE3670}" destId="{C9791D96-A80D-40B0-8691-C8FE7EC3DDCB}" srcOrd="1" destOrd="0" presId="urn:microsoft.com/office/officeart/2005/8/layout/list1"/>
    <dgm:cxn modelId="{782A271E-C4B7-406E-A93B-7099AC57F660}" type="presParOf" srcId="{A8AA4DF6-DA76-4A70-9026-D90CB9EE3670}" destId="{D1023DEE-A5B6-4626-9554-D3F0FD6CBC03}" srcOrd="2" destOrd="0" presId="urn:microsoft.com/office/officeart/2005/8/layout/list1"/>
    <dgm:cxn modelId="{B06EA321-802A-40B5-BFF7-B5EEE72D5EBE}" type="presParOf" srcId="{A8AA4DF6-DA76-4A70-9026-D90CB9EE3670}" destId="{52422A1C-DB75-4AD9-9EBA-E5913D4E8B13}" srcOrd="3" destOrd="0" presId="urn:microsoft.com/office/officeart/2005/8/layout/list1"/>
    <dgm:cxn modelId="{2563AD3D-FC51-40F0-956F-5ED1636F857F}" type="presParOf" srcId="{A8AA4DF6-DA76-4A70-9026-D90CB9EE3670}" destId="{F6AB93A0-BC62-41D8-80E9-EAD5FFBB2270}" srcOrd="4" destOrd="0" presId="urn:microsoft.com/office/officeart/2005/8/layout/list1"/>
    <dgm:cxn modelId="{3F7BB1AB-E4DD-40E5-AF0C-65CAFA41B43A}" type="presParOf" srcId="{F6AB93A0-BC62-41D8-80E9-EAD5FFBB2270}" destId="{65477726-3E6B-4749-98B6-1A1806F1D7E1}" srcOrd="0" destOrd="0" presId="urn:microsoft.com/office/officeart/2005/8/layout/list1"/>
    <dgm:cxn modelId="{85E734F5-65E1-4040-96D4-BD0653B82C57}" type="presParOf" srcId="{F6AB93A0-BC62-41D8-80E9-EAD5FFBB2270}" destId="{C0FDE497-F89D-4779-B2FD-F40B9F1F7434}" srcOrd="1" destOrd="0" presId="urn:microsoft.com/office/officeart/2005/8/layout/list1"/>
    <dgm:cxn modelId="{FE43355E-0435-4E49-BBC2-1DD004E6ACAB}" type="presParOf" srcId="{A8AA4DF6-DA76-4A70-9026-D90CB9EE3670}" destId="{1012CD59-EC22-4D69-B419-BADD856028EB}" srcOrd="5" destOrd="0" presId="urn:microsoft.com/office/officeart/2005/8/layout/list1"/>
    <dgm:cxn modelId="{CF7D4F8C-81EE-420E-9CCE-8BA135FAB2E8}" type="presParOf" srcId="{A8AA4DF6-DA76-4A70-9026-D90CB9EE3670}" destId="{F77A1382-AE7E-49B5-A36D-694B274EA3B7}" srcOrd="6" destOrd="0" presId="urn:microsoft.com/office/officeart/2005/8/layout/list1"/>
    <dgm:cxn modelId="{ACB4B87E-D5A5-4FD6-AE29-73DD13E6110F}" type="presParOf" srcId="{A8AA4DF6-DA76-4A70-9026-D90CB9EE3670}" destId="{C81C37C9-0400-47D4-B943-805290AC3A22}" srcOrd="7" destOrd="0" presId="urn:microsoft.com/office/officeart/2005/8/layout/list1"/>
    <dgm:cxn modelId="{E93EDB46-F4A7-428E-AEE0-7B42B3410EDE}" type="presParOf" srcId="{A8AA4DF6-DA76-4A70-9026-D90CB9EE3670}" destId="{0EA7986A-EC01-4CAE-9516-A4366EFEF484}" srcOrd="8" destOrd="0" presId="urn:microsoft.com/office/officeart/2005/8/layout/list1"/>
    <dgm:cxn modelId="{B7FE2A06-9B47-41F9-93B7-D49A5ABEA0CA}" type="presParOf" srcId="{0EA7986A-EC01-4CAE-9516-A4366EFEF484}" destId="{BCE678BA-96EA-4BA1-BD99-9FB037D5E9B4}" srcOrd="0" destOrd="0" presId="urn:microsoft.com/office/officeart/2005/8/layout/list1"/>
    <dgm:cxn modelId="{910AA3D6-CF50-4CC0-8157-5378DA3A09CB}" type="presParOf" srcId="{0EA7986A-EC01-4CAE-9516-A4366EFEF484}" destId="{0BC0FFD0-C3C3-4772-80E1-252D789DE309}" srcOrd="1" destOrd="0" presId="urn:microsoft.com/office/officeart/2005/8/layout/list1"/>
    <dgm:cxn modelId="{E86E87D9-41C0-4907-AE08-F6B5C282B02F}" type="presParOf" srcId="{A8AA4DF6-DA76-4A70-9026-D90CB9EE3670}" destId="{1D023638-BF91-45FD-9E58-71579F0D5E6E}" srcOrd="9" destOrd="0" presId="urn:microsoft.com/office/officeart/2005/8/layout/list1"/>
    <dgm:cxn modelId="{7D5117EF-CDF5-4989-AB37-84DC7EE2B97B}" type="presParOf" srcId="{A8AA4DF6-DA76-4A70-9026-D90CB9EE3670}" destId="{9F68FA5E-72C9-4303-A8E1-EEB71BA4E4E3}" srcOrd="10" destOrd="0" presId="urn:microsoft.com/office/officeart/2005/8/layout/list1"/>
    <dgm:cxn modelId="{5768FEA1-6E5E-46FA-BB8F-1B8369A30E1D}" type="presParOf" srcId="{A8AA4DF6-DA76-4A70-9026-D90CB9EE3670}" destId="{DDD22722-84D7-46B9-A0D7-F1D00F9667F9}" srcOrd="11" destOrd="0" presId="urn:microsoft.com/office/officeart/2005/8/layout/list1"/>
    <dgm:cxn modelId="{19680DFD-9944-4FFF-9584-34B88ACB6707}" type="presParOf" srcId="{A8AA4DF6-DA76-4A70-9026-D90CB9EE3670}" destId="{64DA1A00-0D4B-4C12-8F54-79B56CBEF542}" srcOrd="12" destOrd="0" presId="urn:microsoft.com/office/officeart/2005/8/layout/list1"/>
    <dgm:cxn modelId="{74F1F6CD-E474-499B-8063-5EECBE1ED1A5}" type="presParOf" srcId="{64DA1A00-0D4B-4C12-8F54-79B56CBEF542}" destId="{71682C28-8802-417A-9B96-E6DD7D1B3F2C}" srcOrd="0" destOrd="0" presId="urn:microsoft.com/office/officeart/2005/8/layout/list1"/>
    <dgm:cxn modelId="{ABD03F6D-60F5-424A-B595-D3A1105A05E1}" type="presParOf" srcId="{64DA1A00-0D4B-4C12-8F54-79B56CBEF542}" destId="{0E02FC60-FA47-4DE9-A4C8-3D5CFD8192FA}" srcOrd="1" destOrd="0" presId="urn:microsoft.com/office/officeart/2005/8/layout/list1"/>
    <dgm:cxn modelId="{87C5F760-4316-4975-BF1B-3567A756D7CC}" type="presParOf" srcId="{A8AA4DF6-DA76-4A70-9026-D90CB9EE3670}" destId="{CD743556-F0A2-455F-88A0-B9E8C9FB6175}" srcOrd="13" destOrd="0" presId="urn:microsoft.com/office/officeart/2005/8/layout/list1"/>
    <dgm:cxn modelId="{EB942D61-520B-44C1-8FBA-42BD5041F1B5}" type="presParOf" srcId="{A8AA4DF6-DA76-4A70-9026-D90CB9EE3670}" destId="{D685A029-3157-45C0-BBF6-55C662BF1712}" srcOrd="14" destOrd="0" presId="urn:microsoft.com/office/officeart/2005/8/layout/list1"/>
    <dgm:cxn modelId="{2219C220-521A-4902-8EAB-54B132228F5D}" type="presParOf" srcId="{A8AA4DF6-DA76-4A70-9026-D90CB9EE3670}" destId="{09B83935-4E0F-414E-A59D-B05387A48C88}" srcOrd="15" destOrd="0" presId="urn:microsoft.com/office/officeart/2005/8/layout/list1"/>
    <dgm:cxn modelId="{2B715C5E-CBB5-424F-A8E9-F5ABFEF7EDC9}" type="presParOf" srcId="{A8AA4DF6-DA76-4A70-9026-D90CB9EE3670}" destId="{235DD60E-10E1-4438-A0C8-63FD3FAFEB1C}" srcOrd="16" destOrd="0" presId="urn:microsoft.com/office/officeart/2005/8/layout/list1"/>
    <dgm:cxn modelId="{BE1CB829-962F-45E7-B6F7-7391A62BF27C}" type="presParOf" srcId="{235DD60E-10E1-4438-A0C8-63FD3FAFEB1C}" destId="{1517CDC8-DA47-4D11-BC85-679526E211DB}" srcOrd="0" destOrd="0" presId="urn:microsoft.com/office/officeart/2005/8/layout/list1"/>
    <dgm:cxn modelId="{E3566FEC-F011-436C-A0DC-DE1C7EAF9D97}" type="presParOf" srcId="{235DD60E-10E1-4438-A0C8-63FD3FAFEB1C}" destId="{5AB5D480-2416-4DE0-B1E3-E1C034CF6927}" srcOrd="1" destOrd="0" presId="urn:microsoft.com/office/officeart/2005/8/layout/list1"/>
    <dgm:cxn modelId="{5AC36FA7-CF22-4D2D-9750-C9CA6C989F72}" type="presParOf" srcId="{A8AA4DF6-DA76-4A70-9026-D90CB9EE3670}" destId="{200547F0-AF29-4B52-A524-39EFD4282B5A}" srcOrd="17" destOrd="0" presId="urn:microsoft.com/office/officeart/2005/8/layout/list1"/>
    <dgm:cxn modelId="{DF7D730C-2D8F-411C-9633-F7C05D73C561}" type="presParOf" srcId="{A8AA4DF6-DA76-4A70-9026-D90CB9EE3670}" destId="{81B78402-A62B-4B8F-8E53-FFEACB9DEDC1}" srcOrd="18" destOrd="0" presId="urn:microsoft.com/office/officeart/2005/8/layout/list1"/>
    <dgm:cxn modelId="{24F10B72-CC51-4115-B28E-612483905C64}" type="presParOf" srcId="{A8AA4DF6-DA76-4A70-9026-D90CB9EE3670}" destId="{5C1AF2E0-16EC-4721-B39D-75F3E453489E}" srcOrd="19" destOrd="0" presId="urn:microsoft.com/office/officeart/2005/8/layout/list1"/>
    <dgm:cxn modelId="{525A19F2-81C2-413A-9542-F1C4D122809F}" type="presParOf" srcId="{A8AA4DF6-DA76-4A70-9026-D90CB9EE3670}" destId="{764E2B07-C552-4EEB-B31A-9264FD121F3F}" srcOrd="20" destOrd="0" presId="urn:microsoft.com/office/officeart/2005/8/layout/list1"/>
    <dgm:cxn modelId="{25424B06-96AE-47FA-824B-C5071902421E}" type="presParOf" srcId="{764E2B07-C552-4EEB-B31A-9264FD121F3F}" destId="{65F0BEFE-21CF-4F9D-B4BE-DEF12A00CC6A}" srcOrd="0" destOrd="0" presId="urn:microsoft.com/office/officeart/2005/8/layout/list1"/>
    <dgm:cxn modelId="{EDDD9371-2F0A-4039-8317-B5ADB15CEFBB}" type="presParOf" srcId="{764E2B07-C552-4EEB-B31A-9264FD121F3F}" destId="{369A9269-9092-4A66-BCBB-4AE570966EC8}" srcOrd="1" destOrd="0" presId="urn:microsoft.com/office/officeart/2005/8/layout/list1"/>
    <dgm:cxn modelId="{87FF2E9F-0A79-49D1-89D0-DDC6FECED535}" type="presParOf" srcId="{A8AA4DF6-DA76-4A70-9026-D90CB9EE3670}" destId="{EFE35167-6C98-4404-82A9-4F6A2C50BB6A}" srcOrd="21" destOrd="0" presId="urn:microsoft.com/office/officeart/2005/8/layout/list1"/>
    <dgm:cxn modelId="{EB3EEA15-5FA3-4A48-BC34-738F3B2756D2}" type="presParOf" srcId="{A8AA4DF6-DA76-4A70-9026-D90CB9EE3670}" destId="{4459DC11-FC0F-41E7-8844-1D6CF70721C8}" srcOrd="22" destOrd="0" presId="urn:microsoft.com/office/officeart/2005/8/layout/list1"/>
    <dgm:cxn modelId="{7EE4B070-8411-468A-9EA6-6DE48B00775D}" type="presParOf" srcId="{A8AA4DF6-DA76-4A70-9026-D90CB9EE3670}" destId="{B4024120-52FC-41D1-B599-BA0B881793C2}" srcOrd="23" destOrd="0" presId="urn:microsoft.com/office/officeart/2005/8/layout/list1"/>
    <dgm:cxn modelId="{E4C0F685-BDC7-47C4-8BE3-633D80D7264C}" type="presParOf" srcId="{A8AA4DF6-DA76-4A70-9026-D90CB9EE3670}" destId="{DDFB81C9-50EA-4440-9049-A3732A4223FC}" srcOrd="24" destOrd="0" presId="urn:microsoft.com/office/officeart/2005/8/layout/list1"/>
    <dgm:cxn modelId="{C43A68FB-30FA-454F-90EE-3D5C5497C29A}" type="presParOf" srcId="{DDFB81C9-50EA-4440-9049-A3732A4223FC}" destId="{4FDEBEC5-1F0F-4990-871B-93DE305FE4BA}" srcOrd="0" destOrd="0" presId="urn:microsoft.com/office/officeart/2005/8/layout/list1"/>
    <dgm:cxn modelId="{262211DD-EEF3-423C-8366-08C83181F639}" type="presParOf" srcId="{DDFB81C9-50EA-4440-9049-A3732A4223FC}" destId="{0AB29FFE-3FD2-4A4D-8EB3-F4DC4524425C}" srcOrd="1" destOrd="0" presId="urn:microsoft.com/office/officeart/2005/8/layout/list1"/>
    <dgm:cxn modelId="{ED993ADB-6432-4C8A-A112-37778B7542E7}" type="presParOf" srcId="{A8AA4DF6-DA76-4A70-9026-D90CB9EE3670}" destId="{BACFB9B9-7525-4FB0-8E88-66BA43A30B8A}" srcOrd="25" destOrd="0" presId="urn:microsoft.com/office/officeart/2005/8/layout/list1"/>
    <dgm:cxn modelId="{916A0DD2-F4FB-4C94-86D7-1CE26787ED3F}" type="presParOf" srcId="{A8AA4DF6-DA76-4A70-9026-D90CB9EE3670}" destId="{EC8B974B-E179-471D-A9F6-3040C6CE6BAF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9C4BB-B673-409F-AD70-97C3F0D0A760}">
      <dsp:nvSpPr>
        <dsp:cNvPr id="0" name=""/>
        <dsp:cNvSpPr/>
      </dsp:nvSpPr>
      <dsp:spPr>
        <a:xfrm rot="16200000">
          <a:off x="-1347817" y="2665970"/>
          <a:ext cx="3950336" cy="835648"/>
        </a:xfrm>
        <a:prstGeom prst="rect">
          <a:avLst/>
        </a:prstGeom>
        <a:gradFill rotWithShape="0"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736995" bIns="0" numCol="1" spcCol="1270" anchor="t" anchorCtr="0">
          <a:noAutofit/>
        </a:bodyPr>
        <a:lstStyle/>
        <a:p>
          <a:pPr marL="0" lvl="0" indent="0" algn="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LilyUPC" pitchFamily="34" charset="-34"/>
              <a:cs typeface="LilyUPC" pitchFamily="34" charset="-34"/>
            </a:rPr>
            <a:t>OP-AMP</a:t>
          </a:r>
          <a:r>
            <a:rPr lang="en-US" sz="1400" kern="1200" dirty="0">
              <a:latin typeface="LilyUPC" pitchFamily="34" charset="-34"/>
              <a:cs typeface="LilyUPC" pitchFamily="34" charset="-34"/>
            </a:rPr>
            <a:t> </a:t>
          </a:r>
          <a:r>
            <a:rPr lang="en-US" sz="2800" kern="1200" dirty="0">
              <a:latin typeface="LilyUPC" pitchFamily="34" charset="-34"/>
              <a:cs typeface="LilyUPC" pitchFamily="34" charset="-34"/>
            </a:rPr>
            <a:t>CHARACTERISTICS</a:t>
          </a:r>
          <a:endParaRPr lang="en-US" sz="4400" kern="1200" dirty="0">
            <a:latin typeface="LilyUPC" pitchFamily="34" charset="-34"/>
            <a:cs typeface="LilyUPC" pitchFamily="34" charset="-34"/>
          </a:endParaRPr>
        </a:p>
      </dsp:txBody>
      <dsp:txXfrm>
        <a:off x="-1347817" y="2665970"/>
        <a:ext cx="3950336" cy="835648"/>
      </dsp:txXfrm>
    </dsp:sp>
    <dsp:sp modelId="{E2E81B95-4AF2-43A8-B6E2-8BD0636B95AE}">
      <dsp:nvSpPr>
        <dsp:cNvPr id="0" name=""/>
        <dsp:cNvSpPr/>
      </dsp:nvSpPr>
      <dsp:spPr>
        <a:xfrm>
          <a:off x="1204012" y="1101871"/>
          <a:ext cx="7109978" cy="3950336"/>
        </a:xfrm>
        <a:prstGeom prst="rect">
          <a:avLst/>
        </a:prstGeom>
        <a:gradFill rotWithShape="0">
          <a:gsLst>
            <a:gs pos="0">
              <a:srgbClr val="3399FF"/>
            </a:gs>
            <a:gs pos="16000">
              <a:srgbClr val="00CCCC"/>
            </a:gs>
            <a:gs pos="47000">
              <a:srgbClr val="9999FF"/>
            </a:gs>
            <a:gs pos="60001">
              <a:srgbClr val="2E6792"/>
            </a:gs>
            <a:gs pos="71001">
              <a:srgbClr val="3333CC"/>
            </a:gs>
            <a:gs pos="81000">
              <a:srgbClr val="1170FF"/>
            </a:gs>
            <a:gs pos="100000">
              <a:srgbClr val="006699"/>
            </a:gs>
          </a:gsLst>
          <a:lin ang="5400000" scaled="0"/>
        </a:gra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736995" rIns="142240" bIns="142240" numCol="1" spcCol="1270" anchor="t" anchorCtr="0">
          <a:noAutofit/>
        </a:bodyPr>
        <a:lstStyle/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b="1" i="1" u="none" kern="1200" dirty="0">
              <a:solidFill>
                <a:srgbClr val="CC3300"/>
              </a:solidFill>
              <a:cs typeface="Narkisim" pitchFamily="2" charset="-79"/>
            </a:rPr>
            <a:t>Op-Amp equivalent circuits, ideal Op-Amp, Op-Amp DC characteristics &amp; AC characteristics, non-ideal Op-Amp characteristics.</a:t>
          </a:r>
          <a:endParaRPr lang="en-US" sz="2000" b="1" i="1" u="none" kern="1200" dirty="0">
            <a:solidFill>
              <a:srgbClr val="CC3300"/>
            </a:solidFill>
            <a:latin typeface="LilyUPC" pitchFamily="34" charset="-34"/>
            <a:cs typeface="Narkisim" pitchFamily="2" charset="-79"/>
          </a:endParaRP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FFFF00"/>
              </a:solidFill>
              <a:latin typeface="LilyUPC" pitchFamily="34" charset="-34"/>
              <a:cs typeface="Narkisim" pitchFamily="2" charset="-79"/>
            </a:rPr>
            <a:t>Op-Amp DC characteristics:</a:t>
          </a:r>
          <a:r>
            <a:rPr lang="en-US" sz="2000" b="1" kern="1200" dirty="0">
              <a:latin typeface="LilyUPC" pitchFamily="34" charset="-34"/>
              <a:cs typeface="Narkisim" pitchFamily="2" charset="-79"/>
            </a:rPr>
            <a:t> Model of Op-Amp, Non inverting Amplifier, Inverting mode, offset, thermal drift.</a:t>
          </a:r>
        </a:p>
        <a:p>
          <a:pPr marL="228600" lvl="1" indent="-228600" algn="just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FFFF00"/>
              </a:solidFill>
              <a:latin typeface="LilyUPC" pitchFamily="34" charset="-34"/>
              <a:cs typeface="Narkisim" pitchFamily="2" charset="-79"/>
            </a:rPr>
            <a:t>AC characteristics:</a:t>
          </a:r>
          <a:r>
            <a:rPr lang="en-US" sz="2000" b="1" kern="1200" dirty="0">
              <a:latin typeface="LilyUPC" pitchFamily="34" charset="-34"/>
              <a:cs typeface="Narkisim" pitchFamily="2" charset="-79"/>
            </a:rPr>
            <a:t> Closed-Loop Frequency Response, Slew Rate, Combination of Linear Noise in Operational Amplifier, Common Mode Rejection</a:t>
          </a:r>
        </a:p>
      </dsp:txBody>
      <dsp:txXfrm>
        <a:off x="1204012" y="1101871"/>
        <a:ext cx="7109978" cy="3950336"/>
      </dsp:txXfrm>
    </dsp:sp>
    <dsp:sp modelId="{8C8545A7-F371-4156-AA34-25CE54851A1A}">
      <dsp:nvSpPr>
        <dsp:cNvPr id="0" name=""/>
        <dsp:cNvSpPr/>
      </dsp:nvSpPr>
      <dsp:spPr>
        <a:xfrm>
          <a:off x="209527" y="5570"/>
          <a:ext cx="1671296" cy="1671296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000" b="-3000"/>
          </a:stretch>
        </a:blip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F7A6C-8E20-403E-A62D-4C06F39664F5}">
      <dsp:nvSpPr>
        <dsp:cNvPr id="0" name=""/>
        <dsp:cNvSpPr/>
      </dsp:nvSpPr>
      <dsp:spPr>
        <a:xfrm>
          <a:off x="0" y="324227"/>
          <a:ext cx="666057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69AEB-FCFB-45FB-BDF7-9AA1BDE01345}">
      <dsp:nvSpPr>
        <dsp:cNvPr id="0" name=""/>
        <dsp:cNvSpPr/>
      </dsp:nvSpPr>
      <dsp:spPr>
        <a:xfrm>
          <a:off x="341820" y="14267"/>
          <a:ext cx="4662404" cy="6199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228" tIns="0" rIns="17622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INPUT OFFSET VOLTAGE (6mV)</a:t>
          </a:r>
          <a:endParaRPr lang="en-US" sz="2100" kern="1200" dirty="0"/>
        </a:p>
      </dsp:txBody>
      <dsp:txXfrm>
        <a:off x="372082" y="44529"/>
        <a:ext cx="4601880" cy="559396"/>
      </dsp:txXfrm>
    </dsp:sp>
    <dsp:sp modelId="{45F18DEA-59E1-45DE-BEE4-1A4126F9275F}">
      <dsp:nvSpPr>
        <dsp:cNvPr id="0" name=""/>
        <dsp:cNvSpPr/>
      </dsp:nvSpPr>
      <dsp:spPr>
        <a:xfrm>
          <a:off x="0" y="1276787"/>
          <a:ext cx="666057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2D925B-4055-428E-975B-71AE0FB1B7AD}">
      <dsp:nvSpPr>
        <dsp:cNvPr id="0" name=""/>
        <dsp:cNvSpPr/>
      </dsp:nvSpPr>
      <dsp:spPr>
        <a:xfrm>
          <a:off x="333028" y="966827"/>
          <a:ext cx="4662404" cy="6199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228" tIns="0" rIns="17622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INPUT OFFSET CURRENT (200mA)</a:t>
          </a:r>
          <a:endParaRPr lang="en-US" sz="2100" kern="1200" dirty="0"/>
        </a:p>
      </dsp:txBody>
      <dsp:txXfrm>
        <a:off x="363290" y="997089"/>
        <a:ext cx="4601880" cy="559396"/>
      </dsp:txXfrm>
    </dsp:sp>
    <dsp:sp modelId="{A2392415-87A0-4CC5-933B-824249FB23C3}">
      <dsp:nvSpPr>
        <dsp:cNvPr id="0" name=""/>
        <dsp:cNvSpPr/>
      </dsp:nvSpPr>
      <dsp:spPr>
        <a:xfrm>
          <a:off x="0" y="2229348"/>
          <a:ext cx="666057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016AC-23FF-4B35-A5CC-9AAC29AA4C0F}">
      <dsp:nvSpPr>
        <dsp:cNvPr id="0" name=""/>
        <dsp:cNvSpPr/>
      </dsp:nvSpPr>
      <dsp:spPr>
        <a:xfrm>
          <a:off x="333028" y="1919387"/>
          <a:ext cx="4662404" cy="6199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228" tIns="0" rIns="17622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INPUT BIAS CURRENT (500nA)</a:t>
          </a:r>
          <a:endParaRPr lang="en-US" sz="2100" kern="1200" dirty="0"/>
        </a:p>
      </dsp:txBody>
      <dsp:txXfrm>
        <a:off x="363290" y="1949649"/>
        <a:ext cx="4601880" cy="559396"/>
      </dsp:txXfrm>
    </dsp:sp>
    <dsp:sp modelId="{18DCC60B-0064-4548-A075-245F951A8968}">
      <dsp:nvSpPr>
        <dsp:cNvPr id="0" name=""/>
        <dsp:cNvSpPr/>
      </dsp:nvSpPr>
      <dsp:spPr>
        <a:xfrm>
          <a:off x="0" y="3181908"/>
          <a:ext cx="666057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0385B2-F11B-4914-A456-BE0827E8CABA}">
      <dsp:nvSpPr>
        <dsp:cNvPr id="0" name=""/>
        <dsp:cNvSpPr/>
      </dsp:nvSpPr>
      <dsp:spPr>
        <a:xfrm>
          <a:off x="333028" y="2871948"/>
          <a:ext cx="4662404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228" tIns="0" rIns="17622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INPUT RESISTANCE (2M ohm)</a:t>
          </a:r>
          <a:endParaRPr lang="en-US" sz="2100" kern="1200" dirty="0"/>
        </a:p>
      </dsp:txBody>
      <dsp:txXfrm>
        <a:off x="363290" y="2902210"/>
        <a:ext cx="4601880" cy="559396"/>
      </dsp:txXfrm>
    </dsp:sp>
    <dsp:sp modelId="{0477BBE9-EB0C-4BCB-B3D5-588C7997957F}">
      <dsp:nvSpPr>
        <dsp:cNvPr id="0" name=""/>
        <dsp:cNvSpPr/>
      </dsp:nvSpPr>
      <dsp:spPr>
        <a:xfrm>
          <a:off x="0" y="4134468"/>
          <a:ext cx="666057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07CBD-29AE-4B5F-A120-7CF79DCE8A20}">
      <dsp:nvSpPr>
        <dsp:cNvPr id="0" name=""/>
        <dsp:cNvSpPr/>
      </dsp:nvSpPr>
      <dsp:spPr>
        <a:xfrm>
          <a:off x="333028" y="3824508"/>
          <a:ext cx="4662404" cy="6199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76228" tIns="0" rIns="176228" bIns="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INPUT CAPACITANCE (1.4 pF)</a:t>
          </a:r>
          <a:endParaRPr lang="en-US" sz="2100" kern="1200" dirty="0"/>
        </a:p>
      </dsp:txBody>
      <dsp:txXfrm>
        <a:off x="363290" y="3854770"/>
        <a:ext cx="4601880" cy="5593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23DEE-A5B6-4626-9554-D3F0FD6CBC03}">
      <dsp:nvSpPr>
        <dsp:cNvPr id="0" name=""/>
        <dsp:cNvSpPr/>
      </dsp:nvSpPr>
      <dsp:spPr>
        <a:xfrm>
          <a:off x="0" y="26072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F7429-8E47-42FA-ADC3-1A1DDB7F1EE0}">
      <dsp:nvSpPr>
        <dsp:cNvPr id="0" name=""/>
        <dsp:cNvSpPr/>
      </dsp:nvSpPr>
      <dsp:spPr>
        <a:xfrm>
          <a:off x="291465" y="24567"/>
          <a:ext cx="408051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OFFSET VOLTAGE ADJUSTMENT RANGE (15mV)</a:t>
          </a:r>
          <a:endParaRPr lang="en-US" sz="1600" kern="1200" dirty="0"/>
        </a:p>
      </dsp:txBody>
      <dsp:txXfrm>
        <a:off x="314522" y="47624"/>
        <a:ext cx="4034401" cy="426206"/>
      </dsp:txXfrm>
    </dsp:sp>
    <dsp:sp modelId="{F77A1382-AE7E-49B5-A36D-694B274EA3B7}">
      <dsp:nvSpPr>
        <dsp:cNvPr id="0" name=""/>
        <dsp:cNvSpPr/>
      </dsp:nvSpPr>
      <dsp:spPr>
        <a:xfrm>
          <a:off x="0" y="98648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DE497-F89D-4779-B2FD-F40B9F1F7434}">
      <dsp:nvSpPr>
        <dsp:cNvPr id="0" name=""/>
        <dsp:cNvSpPr/>
      </dsp:nvSpPr>
      <dsp:spPr>
        <a:xfrm>
          <a:off x="291465" y="750327"/>
          <a:ext cx="4080515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POWER SUPPLY REJECTION RATIO (150µV/V)</a:t>
          </a:r>
          <a:endParaRPr lang="en-US" sz="1600" kern="1200" dirty="0"/>
        </a:p>
      </dsp:txBody>
      <dsp:txXfrm>
        <a:off x="314522" y="773384"/>
        <a:ext cx="4034401" cy="426206"/>
      </dsp:txXfrm>
    </dsp:sp>
    <dsp:sp modelId="{9F68FA5E-72C9-4303-A8E1-EEB71BA4E4E3}">
      <dsp:nvSpPr>
        <dsp:cNvPr id="0" name=""/>
        <dsp:cNvSpPr/>
      </dsp:nvSpPr>
      <dsp:spPr>
        <a:xfrm>
          <a:off x="0" y="171224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0FFD0-C3C3-4772-80E1-252D789DE309}">
      <dsp:nvSpPr>
        <dsp:cNvPr id="0" name=""/>
        <dsp:cNvSpPr/>
      </dsp:nvSpPr>
      <dsp:spPr>
        <a:xfrm>
          <a:off x="291465" y="1476087"/>
          <a:ext cx="4080515" cy="4723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4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VOLTAGE GAIN (200000 Under test condition)</a:t>
          </a:r>
          <a:endParaRPr lang="en-US" sz="1600" kern="1200" dirty="0"/>
        </a:p>
      </dsp:txBody>
      <dsp:txXfrm>
        <a:off x="314522" y="1499144"/>
        <a:ext cx="4034401" cy="426206"/>
      </dsp:txXfrm>
    </dsp:sp>
    <dsp:sp modelId="{D685A029-3157-45C0-BBF6-55C662BF1712}">
      <dsp:nvSpPr>
        <dsp:cNvPr id="0" name=""/>
        <dsp:cNvSpPr/>
      </dsp:nvSpPr>
      <dsp:spPr>
        <a:xfrm>
          <a:off x="0" y="2438006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02FC60-FA47-4DE9-A4C8-3D5CFD8192FA}">
      <dsp:nvSpPr>
        <dsp:cNvPr id="0" name=""/>
        <dsp:cNvSpPr/>
      </dsp:nvSpPr>
      <dsp:spPr>
        <a:xfrm>
          <a:off x="291465" y="2201846"/>
          <a:ext cx="4080515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5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OUTPUT VOLTAGE SWING (13V)</a:t>
          </a:r>
          <a:endParaRPr lang="en-US" sz="1600" kern="1200" dirty="0"/>
        </a:p>
      </dsp:txBody>
      <dsp:txXfrm>
        <a:off x="314522" y="2224903"/>
        <a:ext cx="4034401" cy="426206"/>
      </dsp:txXfrm>
    </dsp:sp>
    <dsp:sp modelId="{81B78402-A62B-4B8F-8E53-FFEACB9DEDC1}">
      <dsp:nvSpPr>
        <dsp:cNvPr id="0" name=""/>
        <dsp:cNvSpPr/>
      </dsp:nvSpPr>
      <dsp:spPr>
        <a:xfrm>
          <a:off x="0" y="316376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5D480-2416-4DE0-B1E3-E1C034CF6927}">
      <dsp:nvSpPr>
        <dsp:cNvPr id="0" name=""/>
        <dsp:cNvSpPr/>
      </dsp:nvSpPr>
      <dsp:spPr>
        <a:xfrm>
          <a:off x="291465" y="2927607"/>
          <a:ext cx="4080515" cy="47232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6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OUTPUT RESISTANCE (75 Ohm)</a:t>
          </a:r>
          <a:endParaRPr lang="en-US" sz="1600" kern="1200" dirty="0"/>
        </a:p>
      </dsp:txBody>
      <dsp:txXfrm>
        <a:off x="314522" y="2950664"/>
        <a:ext cx="4034401" cy="426206"/>
      </dsp:txXfrm>
    </dsp:sp>
    <dsp:sp modelId="{4459DC11-FC0F-41E7-8844-1D6CF70721C8}">
      <dsp:nvSpPr>
        <dsp:cNvPr id="0" name=""/>
        <dsp:cNvSpPr/>
      </dsp:nvSpPr>
      <dsp:spPr>
        <a:xfrm>
          <a:off x="0" y="388952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A9269-9092-4A66-BCBB-4AE570966EC8}">
      <dsp:nvSpPr>
        <dsp:cNvPr id="0" name=""/>
        <dsp:cNvSpPr/>
      </dsp:nvSpPr>
      <dsp:spPr>
        <a:xfrm>
          <a:off x="291465" y="3653367"/>
          <a:ext cx="4080515" cy="4723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2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POWER CONSUMPTION (85 mW)</a:t>
          </a:r>
          <a:endParaRPr lang="en-US" sz="1600" kern="1200" dirty="0"/>
        </a:p>
      </dsp:txBody>
      <dsp:txXfrm>
        <a:off x="314522" y="3676424"/>
        <a:ext cx="4034401" cy="426206"/>
      </dsp:txXfrm>
    </dsp:sp>
    <dsp:sp modelId="{EC8B974B-E179-471D-A9F6-3040C6CE6BAF}">
      <dsp:nvSpPr>
        <dsp:cNvPr id="0" name=""/>
        <dsp:cNvSpPr/>
      </dsp:nvSpPr>
      <dsp:spPr>
        <a:xfrm>
          <a:off x="0" y="4615287"/>
          <a:ext cx="5829308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29FFE-3FD2-4A4D-8EB3-F4DC4524425C}">
      <dsp:nvSpPr>
        <dsp:cNvPr id="0" name=""/>
        <dsp:cNvSpPr/>
      </dsp:nvSpPr>
      <dsp:spPr>
        <a:xfrm>
          <a:off x="291465" y="4379127"/>
          <a:ext cx="4080515" cy="47232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"/>
                <a:satMod val="255000"/>
              </a:schemeClr>
            </a:gs>
            <a:gs pos="55000">
              <a:schemeClr val="accent3">
                <a:hueOff val="0"/>
                <a:satOff val="0"/>
                <a:lumOff val="0"/>
                <a:alphaOff val="0"/>
                <a:tint val="12000"/>
                <a:satMod val="2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ln>
          <a:noFill/>
        </a:ln>
        <a:effectLst>
          <a:outerShdw blurRad="51500" dist="25400" dir="5400000" rotWithShape="0">
            <a:srgbClr val="000000">
              <a:alpha val="40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4234" tIns="0" rIns="15423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SLEW RATE (0.5V/µs)</a:t>
          </a:r>
        </a:p>
      </dsp:txBody>
      <dsp:txXfrm>
        <a:off x="314522" y="4402184"/>
        <a:ext cx="4034401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D65A9-D774-404A-B3BB-38A261AB9175}" type="datetimeFigureOut">
              <a:rPr lang="en-IN" smtClean="0"/>
              <a:t>08-03-2023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8A751-7DDB-41E5-92A5-0B47658E2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098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8A751-7DDB-41E5-92A5-0B47658E29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41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8A751-7DDB-41E5-92A5-0B47658E29E7}" type="slidenum">
              <a:rPr lang="en-IN" smtClean="0"/>
              <a:t>80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300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40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785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2171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8" y="381000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6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6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FFEA6D-D485-41AB-8459-9215472A197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927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13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1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189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3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3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86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31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10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171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59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25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6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16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2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79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421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68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6" y="381000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4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4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" y="3675533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95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FFEA6D-D485-41AB-8459-9215472A197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5741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253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8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267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3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32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850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9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8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68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285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4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1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12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44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6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6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8554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383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9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3" y="3810002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1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1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" y="3675529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9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9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0FFEA6D-D485-41AB-8459-9215472A1970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9086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722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2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10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6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552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6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5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3853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87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5322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584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9314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5" y="1109162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10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18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76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926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533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9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950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6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299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10/5/2022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97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10/5/2022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6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6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CE56D-386A-491F-A61D-482BDDE1B3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10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3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" y="30828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8" y="36025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6" y="44012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84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6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" y="308284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6" y="360254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4" y="440120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4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20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" y="308278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3" y="360248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1" y="440114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7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276DE7D-5BF9-462A-88A8-AF83DF48CD51}" type="datetimeFigureOut">
              <a:rPr lang="en-US" smtClean="0">
                <a:solidFill>
                  <a:srgbClr val="438086"/>
                </a:solidFill>
              </a:rPr>
              <a:pPr/>
              <a:t>3/8/2023</a:t>
            </a:fld>
            <a:endParaRPr lang="en-US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0FFEA6D-D485-41AB-8459-9215472A19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53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oleObject" Target="../embeddings/oleObject5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3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3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3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3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35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1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762000" y="1524010"/>
            <a:ext cx="7772400" cy="1470025"/>
          </a:xfrm>
        </p:spPr>
        <p:txBody>
          <a:bodyPr/>
          <a:lstStyle/>
          <a:p>
            <a:pPr eaLnBrk="1" hangingPunct="1"/>
            <a:r>
              <a:rPr lang="en-IN" altLang="en-US" dirty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BECE206L - Analog Circuits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276600"/>
            <a:ext cx="6400800" cy="1752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002060"/>
                </a:solidFill>
              </a:rPr>
              <a:t>Dr. Sangeetha R.G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002060"/>
                </a:solidFill>
              </a:rPr>
              <a:t>Professor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i="1" dirty="0">
                <a:solidFill>
                  <a:srgbClr val="002060"/>
                </a:solidFill>
              </a:rPr>
              <a:t>School of Electronics Engineering (SENSE)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34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INTRODUCTION</a:t>
            </a:r>
            <a:endParaRPr lang="en-US" sz="44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952" y="1321087"/>
            <a:ext cx="85517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A differential amplifier that provides high voltage gain and high input impedance</a:t>
            </a: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Another differential amplifier used for providing additional voltage gain</a:t>
            </a: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A emitter follower circuit used to bring the DC level to the ground potential when no input signal is applied</a:t>
            </a: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A push pull complementary amplifier used to provides low output impedance, large AC output swings and high current sourcing and sinking capability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141411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13" y="707571"/>
            <a:ext cx="7477807" cy="613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823495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09355" y="2189029"/>
            <a:ext cx="4946072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OP-AMP EQUIVALENT CIRCUIT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159447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EQUIVALENT CIRCUIT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42906" y="5726976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b="1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Symbol of Op-Amp</a:t>
            </a: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45" y="1473659"/>
            <a:ext cx="7482217" cy="4663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917580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EQUIVALENT CIRCUIT</a:t>
            </a:r>
            <a:endParaRPr lang="en-US" sz="44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428" y="1223794"/>
            <a:ext cx="4828835" cy="4962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849877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09355" y="2189029"/>
            <a:ext cx="4946072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OP-AMP </a:t>
            </a:r>
          </a:p>
          <a:p>
            <a:pPr algn="ctr"/>
            <a:r>
              <a:rPr lang="en-US" sz="54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TERMINALS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878453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uA741 Operational Amplifi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4178" y="1672389"/>
            <a:ext cx="5683827" cy="3952561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11734" y="5865521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b="1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Pin Diagram of Op-Amp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329311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11734" y="5533012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Op-amp Manufacturers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1891" y="1260767"/>
            <a:ext cx="5027987" cy="503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712359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168" y="1464252"/>
            <a:ext cx="8586032" cy="1435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3855" y="3714317"/>
            <a:ext cx="7790327" cy="1550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213887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5962511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Metal Can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24761" y="1414453"/>
            <a:ext cx="2462971" cy="4551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89156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777028"/>
              </p:ext>
            </p:extLst>
          </p:nvPr>
        </p:nvGraphicFramePr>
        <p:xfrm>
          <a:off x="457200" y="533405"/>
          <a:ext cx="8229600" cy="5862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9610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Module</a:t>
                      </a:r>
                      <a:r>
                        <a:rPr lang="en-US" sz="3200" b="1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4</a:t>
                      </a:r>
                      <a:endParaRPr lang="en-US" sz="32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Amplifier Characteristics and Applications (7)</a:t>
                      </a:r>
                      <a:endParaRPr lang="en-IN" sz="4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5389">
                <a:tc gridSpan="2">
                  <a:txBody>
                    <a:bodyPr/>
                    <a:lstStyle/>
                    <a:p>
                      <a:pPr algn="just"/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Operational amplifier, Ideal and </a:t>
                      </a:r>
                      <a:r>
                        <a:rPr lang="en-US" sz="24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Nonideal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characteristics of OP-AMP, DC and AC characteristics-Operational amplifier with negative feedback: Voltage Series, Voltage Shunt feedback amplifier - Applications of OP-AMP - summing, scaling, and averaging amplifiers, I/V and V/I converter, Integrator, Differentiator, Instrumentation amplifiers and Precision Rectifiers.</a:t>
                      </a:r>
                      <a:r>
                        <a:rPr lang="en-US" sz="3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3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70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5962511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Symbol of Op-Amp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02987" y="1451698"/>
            <a:ext cx="2944524" cy="44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81461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5962511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Symbol of Op-Amp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77021" y="1304497"/>
            <a:ext cx="2957080" cy="5103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309522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5962511"/>
            <a:ext cx="85517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Symbol of Op-Amp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0202" y="1336101"/>
            <a:ext cx="2781842" cy="4632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405194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OP-AMP TERMINALS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050" y="2062018"/>
            <a:ext cx="8388744" cy="3183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927147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09355" y="2189029"/>
            <a:ext cx="4946072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IDEAL OP-AMP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7189054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OP-AMP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302729"/>
              </p:ext>
            </p:extLst>
          </p:nvPr>
        </p:nvGraphicFramePr>
        <p:xfrm>
          <a:off x="529940" y="1749804"/>
          <a:ext cx="7699665" cy="430032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3262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63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2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475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Characteristics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Symbol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Ideal Values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Practical values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25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Open loop voltage gain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A</a:t>
                      </a:r>
                      <a:r>
                        <a:rPr lang="en-IN" sz="2400" baseline="-25000" dirty="0"/>
                        <a:t>OL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/>
                        <a:t>∞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200000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Input resistance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R</a:t>
                      </a:r>
                      <a:r>
                        <a:rPr lang="en-IN" sz="2400" baseline="-25000" dirty="0"/>
                        <a:t>in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∞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2 MΩ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4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Output resistance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R</a:t>
                      </a:r>
                      <a:r>
                        <a:rPr lang="en-IN" sz="2400" baseline="-25000" dirty="0"/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75 Ω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Offset voltage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V</a:t>
                      </a:r>
                      <a:r>
                        <a:rPr lang="en-IN" sz="2400" baseline="-25000"/>
                        <a:t>0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0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6 mV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13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Bandwidth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BW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∞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1 MHz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58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CMRR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ρ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∞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90 dB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Slew rate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S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∞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0.5 V/µs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85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Power supply rejection ratio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PSRR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/>
                        <a:t>0</a:t>
                      </a:r>
                      <a:endParaRPr lang="en-US" sz="240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/>
                        <a:t>150 µV/V</a:t>
                      </a:r>
                      <a:endParaRPr lang="en-US" sz="2400" dirty="0">
                        <a:solidFill>
                          <a:schemeClr val="bg1"/>
                        </a:solidFill>
                        <a:latin typeface="Narkisim" pitchFamily="34" charset="-79"/>
                        <a:ea typeface="Times New Roman"/>
                        <a:cs typeface="Narkisim" pitchFamily="34" charset="-79"/>
                      </a:endParaRPr>
                    </a:p>
                  </a:txBody>
                  <a:tcPr marL="51435" marR="51435" marT="0" marB="0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26188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OP-AMP</a:t>
            </a:r>
          </a:p>
        </p:txBody>
      </p:sp>
      <p:sp>
        <p:nvSpPr>
          <p:cNvPr id="9" name="Oval 8"/>
          <p:cNvSpPr/>
          <p:nvPr/>
        </p:nvSpPr>
        <p:spPr>
          <a:xfrm>
            <a:off x="529944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925" y="2113196"/>
            <a:ext cx="4028488" cy="2375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72569" y="2113196"/>
            <a:ext cx="3850267" cy="236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79707" y="5070266"/>
            <a:ext cx="1336048" cy="26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29453" y="5092225"/>
            <a:ext cx="668247" cy="27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686031" y="5092227"/>
            <a:ext cx="780599" cy="263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4150427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2" y="318649"/>
            <a:ext cx="7460675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OP-AMP CHARACTERISTICS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3674187875"/>
              </p:ext>
            </p:extLst>
          </p:nvPr>
        </p:nvGraphicFramePr>
        <p:xfrm>
          <a:off x="1361206" y="1598173"/>
          <a:ext cx="6660578" cy="4677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Oval 8"/>
          <p:cNvSpPr/>
          <p:nvPr/>
        </p:nvSpPr>
        <p:spPr>
          <a:xfrm>
            <a:off x="529944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4016851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6" y="318649"/>
            <a:ext cx="746067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OP-AMP CHARACTERISTICS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4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aphicFrame>
        <p:nvGraphicFramePr>
          <p:cNvPr id="15" name="Diagram 14"/>
          <p:cNvGraphicFramePr/>
          <p:nvPr>
            <p:extLst>
              <p:ext uri="{D42A27DB-BD31-4B8C-83A1-F6EECF244321}">
                <p14:modId xmlns:p14="http://schemas.microsoft.com/office/powerpoint/2010/main" val="2493987058"/>
              </p:ext>
            </p:extLst>
          </p:nvPr>
        </p:nvGraphicFramePr>
        <p:xfrm>
          <a:off x="1859971" y="1343891"/>
          <a:ext cx="5829308" cy="5043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4002571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109355" y="2189025"/>
            <a:ext cx="5257800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IDEAL INVERTING AMPLIFIER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53468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Module-4</a:t>
            </a:r>
          </a:p>
        </p:txBody>
      </p:sp>
      <p:sp>
        <p:nvSpPr>
          <p:cNvPr id="7" name="Oval 6"/>
          <p:cNvSpPr/>
          <p:nvPr/>
        </p:nvSpPr>
        <p:spPr>
          <a:xfrm>
            <a:off x="529946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 Same Side Corner Rectangle 7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919133036"/>
              </p:ext>
            </p:extLst>
          </p:nvPr>
        </p:nvGraphicFramePr>
        <p:xfrm>
          <a:off x="415640" y="1463048"/>
          <a:ext cx="8364681" cy="5064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12847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INVERTING AMPLIFIER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7868" y="1532992"/>
            <a:ext cx="5165368" cy="456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226047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INVERTING AMPLIFIER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52400" y="1418492"/>
            <a:ext cx="6834754" cy="4923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9166448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INVERTING AMPLIFIER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5865" y="1371607"/>
            <a:ext cx="6826327" cy="311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70353" y="4678514"/>
            <a:ext cx="5939703" cy="6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4911" y="5278582"/>
            <a:ext cx="5890208" cy="955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290971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766462" y="2189025"/>
            <a:ext cx="5486400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PRACTICAL INVERTING AMPLIFIER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7731471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1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PRACTICAL INVERTING AMPLIFIER</a:t>
            </a: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2" y="11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0426" imgH="161990" progId="PBrush">
                  <p:embed/>
                </p:oleObj>
              </mc:Choice>
              <mc:Fallback>
                <p:oleObj name="Bitmap Image" r:id="rId2" imgW="190426" imgH="1619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1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2" y="11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0426" imgH="161990" progId="PBrush">
                  <p:embed/>
                </p:oleObj>
              </mc:Choice>
              <mc:Fallback>
                <p:oleObj name="Bitmap Image" r:id="rId4" imgW="190426" imgH="1619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1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2" y="11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5" imgW="190426" imgH="161990" progId="PBrush">
                  <p:embed/>
                </p:oleObj>
              </mc:Choice>
              <mc:Fallback>
                <p:oleObj name="Bitmap Image" r:id="rId5" imgW="190426" imgH="1619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1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2" y="11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90426" imgH="161990" progId="PBrush">
                  <p:embed/>
                </p:oleObj>
              </mc:Choice>
              <mc:Fallback>
                <p:oleObj name="Bitmap Image" r:id="rId6" imgW="190426" imgH="1619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1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1" name="Object 1"/>
          <p:cNvGraphicFramePr>
            <a:graphicFrameLocks noChangeAspect="1"/>
          </p:cNvGraphicFramePr>
          <p:nvPr/>
        </p:nvGraphicFramePr>
        <p:xfrm>
          <a:off x="2" y="11"/>
          <a:ext cx="1428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7" imgW="190426" imgH="161990" progId="PBrush">
                  <p:embed/>
                </p:oleObj>
              </mc:Choice>
              <mc:Fallback>
                <p:oleObj name="Bitmap Image" r:id="rId7" imgW="190426" imgH="16199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" y="11"/>
                        <a:ext cx="142875" cy="161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230" y="1727922"/>
            <a:ext cx="4712348" cy="407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410424" y="2302885"/>
            <a:ext cx="3282617" cy="2670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52110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NON-INVERTING AMPLIFIER</a:t>
            </a:r>
            <a:endParaRPr lang="en-US" sz="32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9759" y="1516106"/>
            <a:ext cx="5149934" cy="40834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41033" y="5841927"/>
            <a:ext cx="2041163" cy="38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660047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 class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37861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IDEAL NON-INVERTING AMPLIFIER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103" y="1711568"/>
            <a:ext cx="8272184" cy="436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3641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ffectLst>
                <a:glow rad="101600">
                  <a:schemeClr val="bg1">
                    <a:lumMod val="95000"/>
                    <a:lumOff val="5000"/>
                    <a:alpha val="60000"/>
                  </a:scheme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763691" y="2189025"/>
            <a:ext cx="5775013" cy="2355273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olonna MT" pitchFamily="82" charset="0"/>
                <a:cs typeface="Narkisim" pitchFamily="34" charset="-79"/>
              </a:rPr>
              <a:t>DC CHARACTERISTICS OF OP-AMP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405844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9935" y="318649"/>
            <a:ext cx="7699668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9"/>
            <a:ext cx="855172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Berlin Sans FB" pitchFamily="34" charset="0"/>
                <a:cs typeface="Narkisim" pitchFamily="2" charset="-79"/>
              </a:rPr>
              <a:t>INPUT OFFSET CURRENT</a:t>
            </a:r>
          </a:p>
          <a:p>
            <a:pPr marL="568325" indent="-568325" algn="ctr">
              <a:buClr>
                <a:schemeClr val="bg1"/>
              </a:buClr>
            </a:pPr>
            <a:endParaRPr lang="en-US" sz="2800" dirty="0">
              <a:solidFill>
                <a:schemeClr val="bg1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Bias compensation will work only if both I</a:t>
            </a:r>
            <a:r>
              <a:rPr lang="en-US" sz="16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B </a:t>
            </a: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values are equal, but practically they are not equal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There will be always a small difference between I</a:t>
            </a:r>
            <a:r>
              <a:rPr lang="en-US" sz="16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B </a:t>
            </a: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values, this difference is called input offset current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Even after bias compensation, offset current will produce output voltage when no input voltage is applied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83299" y="3752858"/>
            <a:ext cx="1466928" cy="431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54" y="4478483"/>
            <a:ext cx="2475309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62564" y="4413550"/>
            <a:ext cx="665642" cy="36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87618" y="4469823"/>
            <a:ext cx="1270287" cy="282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638122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0"/>
            <a:ext cx="9144000" cy="6858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101600">
                  <a:prstClr val="white">
                    <a:lumMod val="95000"/>
                    <a:lumOff val="5000"/>
                    <a:alpha val="60000"/>
                  </a:prst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2098966" y="345705"/>
            <a:ext cx="4946072" cy="588818"/>
          </a:xfrm>
          <a:prstGeom prst="flowChartAlternateProcess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prstClr val="white"/>
                </a:solidFill>
                <a:latin typeface="Colonna MT" pitchFamily="82" charset="0"/>
                <a:cs typeface="Narkisim" pitchFamily="34" charset="-79"/>
              </a:rPr>
              <a:t>INTRODUCTION</a:t>
            </a:r>
            <a:endParaRPr lang="en-US" sz="6600" b="1" dirty="0">
              <a:solidFill>
                <a:prstClr val="white"/>
              </a:solidFill>
              <a:latin typeface="Colonna MT" pitchFamily="82" charset="0"/>
              <a:cs typeface="Narkisim" pitchFamily="34" charset="-79"/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1"/>
          <a:stretch/>
        </p:blipFill>
        <p:spPr bwMode="auto">
          <a:xfrm>
            <a:off x="2604457" y="992579"/>
            <a:ext cx="3823314" cy="3593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958" y="4585846"/>
            <a:ext cx="6278165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65096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2" t="30447" r="-2020" b="16354"/>
          <a:stretch/>
        </p:blipFill>
        <p:spPr bwMode="auto">
          <a:xfrm>
            <a:off x="3196109" y="548680"/>
            <a:ext cx="5940499" cy="3283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2" y="3429000"/>
            <a:ext cx="3529998" cy="32224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1350094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9936" y="318649"/>
            <a:ext cx="7845170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290602"/>
            <a:ext cx="855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INPUT OFFSET CURRENT</a:t>
            </a:r>
            <a:endParaRPr lang="en-US" sz="28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06592" y="1316006"/>
            <a:ext cx="5401268" cy="5199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8212" y="5334000"/>
            <a:ext cx="1938071" cy="822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28" y="2027183"/>
            <a:ext cx="3613535" cy="29016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3286670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43597" y="318649"/>
            <a:ext cx="7586006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2"/>
            <a:ext cx="855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INPUT OFFSET CURRENT</a:t>
            </a:r>
            <a:endParaRPr lang="en-US" sz="28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6954" y="1321082"/>
            <a:ext cx="6480823" cy="1278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291505" y="2780931"/>
            <a:ext cx="85517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effect of offset current can be minimized by keeping feedback resistance small.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But to obtain a high input impedance, R1 must be kept large, so Rf also should be high to get reasonable gain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T-Feedback is the good solution to solve this problem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064633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54151" y="318649"/>
            <a:ext cx="757545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2"/>
            <a:ext cx="855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INPUT OFFSET CURRENT</a:t>
            </a:r>
            <a:endParaRPr lang="en-US" sz="28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0330" y="1321085"/>
            <a:ext cx="5495207" cy="4373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8198" y="5864370"/>
            <a:ext cx="2731940" cy="27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815098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1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4"/>
            <a:ext cx="855172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Berlin Sans FB" pitchFamily="34" charset="0"/>
                <a:cs typeface="Estrangelo Edessa" pitchFamily="66" charset="0"/>
              </a:rPr>
              <a:t>INPUT OFFSET CURRENT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T-Feedback allow large feedback resistance while keeping the resistance to ground low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T-feedback network provides a feedback signal as if the network were a single feedback resistor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16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</p:txBody>
      </p:sp>
      <p:pic>
        <p:nvPicPr>
          <p:cNvPr id="5017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2746" y="3547374"/>
            <a:ext cx="6089507" cy="2904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8887172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2" y="318649"/>
            <a:ext cx="7543803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9"/>
            <a:ext cx="855172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dirty="0">
                <a:solidFill>
                  <a:schemeClr val="bg1"/>
                </a:solidFill>
                <a:latin typeface="Berlin Sans FB" pitchFamily="34" charset="0"/>
                <a:cs typeface="Estrangelo Edessa" pitchFamily="66" charset="0"/>
              </a:rPr>
              <a:t>VOLTAGE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Still the output voltage will not be zero with zero input voltage, this is due to the unavoidable imbalance inside the op-amp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30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To avoid this, we may apply small voltage at the input terminals to make the output as zero. This voltage is called input offset voltage VOS.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30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30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This voltage is applied at the input for making output voltage to zero volts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3669111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1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2"/>
            <a:ext cx="8551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INPUT OFFSET VOLTAGE</a:t>
            </a:r>
          </a:p>
          <a:p>
            <a:pPr marL="568325" indent="-568325" algn="ctr">
              <a:buClr>
                <a:schemeClr val="bg1"/>
              </a:buClr>
            </a:pPr>
            <a:endParaRPr lang="en-US" sz="2800" b="1" dirty="0">
              <a:solidFill>
                <a:schemeClr val="bg1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16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9688" y="2136697"/>
            <a:ext cx="5979161" cy="307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21698915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38847" y="407549"/>
            <a:ext cx="7586006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090" y="2148986"/>
            <a:ext cx="3236800" cy="2929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40959" y="1321088"/>
            <a:ext cx="2723731" cy="2486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32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811" y="3807714"/>
            <a:ext cx="3990768" cy="251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969088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4699" y="318649"/>
            <a:ext cx="7564904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2"/>
            <a:ext cx="855172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INPUT OFFSET VOLTAGE</a:t>
            </a:r>
          </a:p>
          <a:p>
            <a:pPr marL="568325" indent="-568325" algn="ctr">
              <a:buClr>
                <a:schemeClr val="bg1"/>
              </a:buClr>
            </a:pPr>
            <a:endParaRPr lang="en-US" sz="2800" b="1" dirty="0">
              <a:solidFill>
                <a:schemeClr val="bg1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16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b="1" dirty="0">
              <a:solidFill>
                <a:srgbClr val="0070C0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9814" y="1729280"/>
            <a:ext cx="4110242" cy="81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54246" y="2761798"/>
            <a:ext cx="5585810" cy="26670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567402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1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92"/>
            <a:ext cx="8551721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TOTAL OUTPUT OFFSET VOLTAGE</a:t>
            </a:r>
          </a:p>
        </p:txBody>
      </p:sp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61293" y="2380394"/>
            <a:ext cx="5404073" cy="2177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9261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953" y="1321088"/>
            <a:ext cx="85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Narkisim" pitchFamily="2" charset="-79"/>
              </a:rPr>
              <a:t>Op-Amp is a direct coupled high gain amplifier usually consist of one or more differential amplifier and usually followed by a level translator and output stage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Narkisim" pitchFamily="2" charset="-79"/>
              </a:rPr>
              <a:t>Op-amp is versatile device that can be used to amplify AC as well as DC signals.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Narkisim" pitchFamily="2" charset="-79"/>
              </a:rPr>
              <a:t>It was originally designed for performing mathematical operation such as addition, subtraction, multiplication, and integration (that is why it is called as operational amplifier)</a:t>
            </a:r>
          </a:p>
        </p:txBody>
      </p:sp>
      <p:sp>
        <p:nvSpPr>
          <p:cNvPr id="9" name="Oval 8"/>
          <p:cNvSpPr/>
          <p:nvPr/>
        </p:nvSpPr>
        <p:spPr>
          <a:xfrm>
            <a:off x="529946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32193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31" y="460318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228172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92"/>
            <a:ext cx="8551721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TOTAL OUTPUT OFFSET VOLTAGE</a:t>
            </a:r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9174" y="1462427"/>
            <a:ext cx="4880524" cy="4232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13228" y="5822380"/>
            <a:ext cx="2733242" cy="370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3376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58538" y="318649"/>
            <a:ext cx="7471073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DC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3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50" y="1321082"/>
            <a:ext cx="8551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THERMAL DRIFT</a:t>
            </a: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1621" y="1988849"/>
            <a:ext cx="7744900" cy="2330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6334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101600">
                  <a:prstClr val="white">
                    <a:lumMod val="95000"/>
                    <a:lumOff val="5000"/>
                    <a:alpha val="60000"/>
                  </a:prst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619672" y="2564904"/>
            <a:ext cx="6395555" cy="2355273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Colonna MT" pitchFamily="82" charset="0"/>
                <a:cs typeface="Narkisim" pitchFamily="34" charset="-79"/>
              </a:rPr>
              <a:t>AC CHARACTERISTICS OF OP-AMP</a:t>
            </a:r>
          </a:p>
        </p:txBody>
      </p:sp>
    </p:spTree>
    <p:extLst>
      <p:ext uri="{BB962C8B-B14F-4D97-AF65-F5344CB8AC3E}">
        <p14:creationId xmlns:p14="http://schemas.microsoft.com/office/powerpoint/2010/main" val="40163201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endParaRPr lang="en-US" sz="1000" dirty="0">
              <a:solidFill>
                <a:prstClr val="white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Ideally op-amp should have a infinite bandwidth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12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But the practical op-amp gain decreases (roll-off) at higher frequencies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12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Reason: capacitance due to physical characteristics of the device (BJT or FET) and internal construction of op-amp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12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For op-amp with one break (corner)  frequency, all the capacitance effect can be represented by a single capacitor C (figure)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1200" dirty="0">
              <a:solidFill>
                <a:srgbClr val="0070C0"/>
              </a:solidFill>
              <a:latin typeface="Berlin Sans FB" pitchFamily="34" charset="0"/>
              <a:cs typeface="Narkisim" pitchFamily="2" charset="-79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There is only one pole due to R</a:t>
            </a:r>
            <a:r>
              <a:rPr lang="en-US" sz="2400" baseline="-250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0</a:t>
            </a: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Narkisim" pitchFamily="2" charset="-79"/>
              </a:rPr>
              <a:t>C and one -20dB/decade roll-off comes into effect.</a:t>
            </a:r>
          </a:p>
        </p:txBody>
      </p:sp>
    </p:spTree>
    <p:extLst>
      <p:ext uri="{BB962C8B-B14F-4D97-AF65-F5344CB8AC3E}">
        <p14:creationId xmlns:p14="http://schemas.microsoft.com/office/powerpoint/2010/main" val="39561754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5704" y="1560347"/>
            <a:ext cx="5122624" cy="4027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0658" y="5855280"/>
            <a:ext cx="4882421" cy="309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866587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3562" y="1687348"/>
            <a:ext cx="6109615" cy="4613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581426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Pentagon 11"/>
          <p:cNvSpPr/>
          <p:nvPr/>
        </p:nvSpPr>
        <p:spPr>
          <a:xfrm flipH="1">
            <a:off x="8738795" y="6650218"/>
            <a:ext cx="377191" cy="182880"/>
          </a:xfrm>
          <a:prstGeom prst="homePlate">
            <a:avLst/>
          </a:prstGeom>
          <a:ln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prstClr val="white"/>
                </a:solidFill>
              </a:rPr>
              <a:t>46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2110" y="2033588"/>
            <a:ext cx="6408521" cy="598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4338" y="2779573"/>
            <a:ext cx="6016336" cy="3598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3986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598" y="1348795"/>
            <a:ext cx="5051288" cy="4243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0107" y="5540959"/>
            <a:ext cx="4170976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24992" y="2213264"/>
            <a:ext cx="3905013" cy="33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97655" y="5592041"/>
            <a:ext cx="4378797" cy="268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0196971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8852" y="2284705"/>
            <a:ext cx="6614829" cy="3021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88414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2"/>
            <a:ext cx="85517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b="1" dirty="0">
                <a:solidFill>
                  <a:prstClr val="white"/>
                </a:solidFill>
                <a:latin typeface="Estrangelo Edessa" pitchFamily="66" charset="0"/>
                <a:cs typeface="Estrangelo Edessa" pitchFamily="66" charset="0"/>
              </a:rPr>
              <a:t>FREQUENCY RESPONSE</a:t>
            </a:r>
          </a:p>
          <a:p>
            <a:pPr marL="568325" indent="-568325" algn="ctr">
              <a:buClr>
                <a:prstClr val="white"/>
              </a:buClr>
            </a:pPr>
            <a:endParaRPr lang="en-US" sz="1000" b="1" dirty="0">
              <a:solidFill>
                <a:prstClr val="white"/>
              </a:solidFill>
              <a:latin typeface="Estrangelo Edessa" pitchFamily="66" charset="0"/>
              <a:cs typeface="Estrangelo Edessa" pitchFamily="66" charset="0"/>
            </a:endParaRPr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20522" y="1348795"/>
            <a:ext cx="6169326" cy="516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14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952" y="1418072"/>
            <a:ext cx="855172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Operational amplifier is available as a single integrated circuit package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In addition with suitable feedback components, the op amp can be used for variety of applications comparators, filters, oscillators, regulators and so on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663300"/>
              </a:solidFill>
              <a:latin typeface="Bahnschrift Light SemiCondensed" panose="020B0502040204020203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Op amp are classified as : </a:t>
            </a:r>
          </a:p>
          <a:p>
            <a:pPr marL="1939925" lvl="3" indent="-568325" algn="just">
              <a:buClr>
                <a:schemeClr val="bg1"/>
              </a:buClr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(i). General purpose (IC741 &amp; IC 351)</a:t>
            </a:r>
          </a:p>
          <a:p>
            <a:pPr marL="1939925" lvl="3" indent="-568325" algn="just">
              <a:buClr>
                <a:schemeClr val="bg1"/>
              </a:buClr>
            </a:pPr>
            <a:r>
              <a:rPr lang="en-US" sz="2800" dirty="0">
                <a:solidFill>
                  <a:srgbClr val="663300"/>
                </a:solidFill>
                <a:latin typeface="Bahnschrift Light SemiCondensed" panose="020B0502040204020203" pitchFamily="34" charset="0"/>
                <a:cs typeface="Estrangelo Edessa" pitchFamily="66" charset="0"/>
              </a:rPr>
              <a:t>(ii). Special purpose (LM380)</a:t>
            </a:r>
          </a:p>
        </p:txBody>
      </p:sp>
      <p:sp>
        <p:nvSpPr>
          <p:cNvPr id="9" name="Oval 8"/>
          <p:cNvSpPr/>
          <p:nvPr/>
        </p:nvSpPr>
        <p:spPr>
          <a:xfrm>
            <a:off x="52994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1539217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68929" y="318649"/>
            <a:ext cx="746067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AC CHARACTERISTICS OF OP-AMP</a:t>
            </a:r>
            <a:endParaRPr lang="en-US" sz="3200" b="1" dirty="0">
              <a:ln w="11430"/>
              <a:solidFill>
                <a:srgbClr val="04DA18"/>
              </a:solidFill>
              <a:effectLst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1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90948" y="1348793"/>
            <a:ext cx="855172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prstClr val="white"/>
              </a:buClr>
            </a:pPr>
            <a:r>
              <a:rPr lang="en-US" sz="2800" dirty="0">
                <a:solidFill>
                  <a:prstClr val="white"/>
                </a:solidFill>
                <a:latin typeface="Berlin Sans FB" pitchFamily="34" charset="0"/>
                <a:cs typeface="Estrangelo Edessa" pitchFamily="66" charset="0"/>
              </a:rPr>
              <a:t>REQUEONSE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open loop frequency response is flat 90dB from low frequencies (DC Signals) to 200kHz for the first break frequency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From 200kHz to 2MHz gain drops from 90dB to 70dB which is                         -20dB/decade.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At frequency from 2MHz to 20MHz the roll-off rate is -40 dB/decade</a:t>
            </a: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prstClr val="white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As frequency is increasing, cascading effect of RC poles comes into effect and roll-off rate increasing successively by -20dB/decade</a:t>
            </a:r>
            <a:endParaRPr lang="en-US" sz="12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6247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15392" y="434761"/>
            <a:ext cx="7335981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SLEW RATE</a:t>
            </a:r>
            <a:endParaRPr lang="en-US" sz="44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0" y="123634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4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0947" y="1392334"/>
            <a:ext cx="85517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Slew Rate of an op amp describes how fast the output voltage can change in response to an immediate change in voltage at the input. 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The higher the value (in V/µs) of slew rate, the faster the output can change and the more easily it can reproduce high frequency signals. 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If a square wave is applied to the input of the op amp, the output should also be a square wave. 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4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However the fast rising and falling edges of the square wave can tend to cause the amplifier to oscillate for a short time after the rise or fall. </a:t>
            </a:r>
          </a:p>
        </p:txBody>
      </p:sp>
    </p:spTree>
    <p:extLst>
      <p:ext uri="{BB962C8B-B14F-4D97-AF65-F5344CB8AC3E}">
        <p14:creationId xmlns:p14="http://schemas.microsoft.com/office/powerpoint/2010/main" val="13104963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SLEW RATE</a:t>
            </a:r>
            <a:endParaRPr lang="en-US" sz="44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0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4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27855" y="1396866"/>
            <a:ext cx="528254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To prevent this effect, the op amp’s internal circuitry contains a small amount of compensation capacitance that slows down the rate of change by acting as a RC time constant so that very fast transient voltages do not trigger oscillation, but this compensation also limits the slew rate of the op amp as shown in Figure.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8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6798" y="1574411"/>
            <a:ext cx="2906487" cy="4463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8893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1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SLEW RATE</a:t>
            </a:r>
            <a:endParaRPr lang="en-US" sz="4400" b="1" dirty="0">
              <a:ln w="11430"/>
              <a:solidFill>
                <a:srgbClr val="04DA18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60000" endA="900" endPos="58000" dir="5400000" sy="-100000" algn="bl" rotWithShape="0"/>
              </a:effectLst>
              <a:latin typeface="Engravers MT" pitchFamily="18" charset="0"/>
              <a:cs typeface="Aharoni" pitchFamily="2" charset="-79"/>
            </a:endParaRPr>
          </a:p>
        </p:txBody>
      </p:sp>
      <p:sp>
        <p:nvSpPr>
          <p:cNvPr id="9" name="Oval 8"/>
          <p:cNvSpPr/>
          <p:nvPr/>
        </p:nvSpPr>
        <p:spPr>
          <a:xfrm>
            <a:off x="529940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4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5634" y="1348793"/>
            <a:ext cx="855172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If the largest possible voltage swing and the highest frequency of the signal are known, the minimum required slew rate for the op amp can be calculated using the formula: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6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</a:pP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	</a:t>
            </a:r>
          </a:p>
          <a:p>
            <a:pPr marL="568325" indent="-568325" algn="just">
              <a:buClr>
                <a:schemeClr val="bg1"/>
              </a:buClr>
            </a:pP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	Where </a:t>
            </a:r>
            <a:r>
              <a:rPr lang="en-US" sz="2600" i="1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f</a:t>
            </a: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 = the highest signal frequency (Hz) and </a:t>
            </a:r>
            <a:r>
              <a:rPr lang="en-US" sz="2600" dirty="0" err="1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V</a:t>
            </a:r>
            <a:r>
              <a:rPr lang="en-US" sz="2600" baseline="-25000" dirty="0" err="1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pk</a:t>
            </a: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 = the maximum peak voltage of the signal.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endParaRPr lang="en-US" sz="2600" dirty="0">
              <a:solidFill>
                <a:srgbClr val="0070C0"/>
              </a:solidFill>
              <a:latin typeface="Berlin Sans FB" pitchFamily="34" charset="0"/>
              <a:cs typeface="Estrangelo Edessa" pitchFamily="66" charset="0"/>
            </a:endParaRP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600" dirty="0">
                <a:solidFill>
                  <a:srgbClr val="0070C0"/>
                </a:solidFill>
                <a:latin typeface="Berlin Sans FB" pitchFamily="34" charset="0"/>
                <a:cs typeface="Estrangelo Edessa" pitchFamily="66" charset="0"/>
              </a:rPr>
              <a:t>For example if an op amp is to amplify a signal with a peak amplitude of 6 volts at a frequency of 40kHz, an op amp with a slew rate of at least 2π x 40 exp3 x 6 = 1.5V/µs would be required.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3814" y="2872161"/>
            <a:ext cx="3075596" cy="487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68351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4696" y="1717952"/>
            <a:ext cx="8894620" cy="34359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24696" y="228598"/>
            <a:ext cx="8905010" cy="6400800"/>
          </a:xfrm>
          <a:prstGeom prst="roundRect">
            <a:avLst/>
          </a:prstGeom>
          <a:noFill/>
          <a:ln w="28575">
            <a:solidFill>
              <a:schemeClr val="bg1"/>
            </a:solidFill>
          </a:ln>
          <a:effectLst>
            <a:glow rad="63500">
              <a:srgbClr val="3333FF"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effectLst>
                <a:glow rad="101600">
                  <a:prstClr val="white">
                    <a:lumMod val="95000"/>
                    <a:lumOff val="5000"/>
                    <a:alpha val="60000"/>
                  </a:prstClr>
                </a:glow>
              </a:effectLst>
            </a:endParaRPr>
          </a:p>
        </p:txBody>
      </p:sp>
      <p:sp>
        <p:nvSpPr>
          <p:cNvPr id="13" name="Flowchart: Alternate Process 12"/>
          <p:cNvSpPr/>
          <p:nvPr/>
        </p:nvSpPr>
        <p:spPr>
          <a:xfrm>
            <a:off x="1619672" y="2564904"/>
            <a:ext cx="6395555" cy="2355273"/>
          </a:xfrm>
          <a:prstGeom prst="flowChartAlternateProcess">
            <a:avLst/>
          </a:prstGeom>
          <a:ln>
            <a:solidFill>
              <a:schemeClr val="accent1">
                <a:lumMod val="75000"/>
              </a:schemeClr>
            </a:solidFill>
          </a:ln>
          <a:scene3d>
            <a:camera prst="perspectiveRelaxedModerately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prstClr val="white"/>
                </a:solidFill>
                <a:latin typeface="Colonna MT" pitchFamily="82" charset="0"/>
                <a:cs typeface="Narkisim" pitchFamily="34" charset="-79"/>
              </a:rPr>
              <a:t>Applications</a:t>
            </a:r>
          </a:p>
          <a:p>
            <a:pPr algn="ctr"/>
            <a:r>
              <a:rPr lang="en-US" sz="4800" b="1" dirty="0">
                <a:solidFill>
                  <a:prstClr val="white"/>
                </a:solidFill>
                <a:latin typeface="Colonna MT" pitchFamily="82" charset="0"/>
                <a:cs typeface="Narkisim" pitchFamily="34" charset="-79"/>
              </a:rPr>
              <a:t>of OP-AMP</a:t>
            </a:r>
          </a:p>
        </p:txBody>
      </p:sp>
    </p:spTree>
    <p:extLst>
      <p:ext uri="{BB962C8B-B14F-4D97-AF65-F5344CB8AC3E}">
        <p14:creationId xmlns:p14="http://schemas.microsoft.com/office/powerpoint/2010/main" val="39150452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Applications of Operational Amplifiers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6" y="990600"/>
            <a:ext cx="9052728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0464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follower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 voltage = Input voltage</a:t>
            </a:r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141590"/>
            <a:ext cx="3296394" cy="293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9921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Inverting Summer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2515682"/>
            <a:ext cx="42195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732942"/>
            <a:ext cx="3276600" cy="166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962400"/>
            <a:ext cx="3381375" cy="66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5029200"/>
            <a:ext cx="38957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63044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Non inverting summer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880755"/>
            <a:ext cx="4286250" cy="277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533400"/>
            <a:ext cx="3251785" cy="772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19" y="1628775"/>
            <a:ext cx="21717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352800"/>
            <a:ext cx="545782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25956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b="1" dirty="0"/>
              <a:t>Differential Amplifier: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basic differential amplifier is shown 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b="1" dirty="0"/>
              <a:t>. </a:t>
            </a:r>
            <a:endParaRPr lang="en-US" dirty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22778"/>
            <a:ext cx="5372100" cy="424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6766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-35497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486" y="944013"/>
            <a:ext cx="8551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b="1" dirty="0">
                <a:solidFill>
                  <a:schemeClr val="bg1"/>
                </a:solidFill>
                <a:latin typeface="Narkisim" pitchFamily="34" charset="-79"/>
                <a:cs typeface="Narkisim" pitchFamily="34" charset="-79"/>
              </a:rPr>
              <a:t>Block diagram of a typical op-amp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0"/>
            <a:ext cx="8924678" cy="6833098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073" y="4082220"/>
            <a:ext cx="3385287" cy="2567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179" y="686928"/>
            <a:ext cx="402907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2479318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Since there are two inputs superposition theorem can be used to find the output voltage. When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= 0, then the circuit becomes inverting amplifier, hence the output due to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only is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                           V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o(a)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= -(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/ R</a:t>
            </a:r>
            <a:r>
              <a:rPr lang="en-US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Similarly when,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000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= 0, the configuration is a inverting amplifier having a voltage divided network at the non-inverting input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38400"/>
            <a:ext cx="4114800" cy="4062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0250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Integrator:</a:t>
            </a:r>
          </a:p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 circuit in which the output voltage waveform is the integral of the input voltage waveform is called integrator.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shows an integrator circuit using OPAMP.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85" y="2414588"/>
            <a:ext cx="5086081" cy="3224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10219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"/>
            <a:ext cx="8229600" cy="597376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Here, the feedback element is a capacitor. The current drawn by OPAMP is zero and also the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virtually grounded.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Therefore, 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 i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= 0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Integrating both sides with respect to time from 0 to t, we get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output voltage is directly proportional to the negative integral of the input voltage and inversely proportional to the time constant RC.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input is a sine wave the output will be cosine wave. If the input is a square wave, the output will be a triangu­lar wave. For accurate integration, the time period of the input signal T must be longer than or equal to RC.</a:t>
            </a:r>
          </a:p>
          <a:p>
            <a:pPr algn="just"/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9" y="1524000"/>
            <a:ext cx="3025321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644002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Fig.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shows the output of integrator for square and sinusoidal inputs.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6621463" cy="327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753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Differentiator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circuit in which the output voltage waveform is the diffe­rentiation of input voltage is called differentiator.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54458"/>
            <a:ext cx="3949411" cy="2158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61" y="2400300"/>
            <a:ext cx="3942292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582867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expression for the output voltage can be obtained from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Kirchoff's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current equation written at node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Thus the output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is equal to the RC times the negative instantaneous rate of change of the input voltage v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with time. A cosine wave input produces sine output.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input signal will be differentiated properly if the time period T of the input signal is larger than or equal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C.</a:t>
            </a: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                                           T ≥ 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C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34" y="1571472"/>
            <a:ext cx="3060666" cy="1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3696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 the frequency changes, the gain changes. Also at higher frequen­cies the circuit is highly susceptible at high frequency noise and noise gets amplified. Both the high frequency noise and problem can be corrected by adding, few components.</a:t>
            </a:r>
          </a:p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562225"/>
            <a:ext cx="4885911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12827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 Vo and verify that if R</a:t>
            </a:r>
            <a:r>
              <a:rPr lang="en-US" baseline="-25000" dirty="0"/>
              <a:t>3</a:t>
            </a:r>
            <a:r>
              <a:rPr lang="en-US" dirty="0"/>
              <a:t> / R</a:t>
            </a:r>
            <a:r>
              <a:rPr lang="en-US" baseline="-25000" dirty="0"/>
              <a:t>4</a:t>
            </a:r>
            <a:r>
              <a:rPr lang="en-US" dirty="0"/>
              <a:t> = R</a:t>
            </a:r>
            <a:r>
              <a:rPr lang="en-US" baseline="-25000" dirty="0"/>
              <a:t>1</a:t>
            </a:r>
            <a:r>
              <a:rPr lang="en-US" dirty="0"/>
              <a:t> / R</a:t>
            </a:r>
            <a:r>
              <a:rPr lang="en-US" baseline="-25000" dirty="0"/>
              <a:t>2</a:t>
            </a:r>
            <a:r>
              <a:rPr lang="en-US" dirty="0"/>
              <a:t>, the circuit is an instrumentation amplifier with gain A = 1 + R</a:t>
            </a:r>
            <a:r>
              <a:rPr lang="en-US" baseline="-25000" dirty="0"/>
              <a:t>2</a:t>
            </a:r>
            <a:r>
              <a:rPr lang="en-US" dirty="0"/>
              <a:t> / R</a:t>
            </a:r>
            <a:r>
              <a:rPr lang="en-US" baseline="-25000" dirty="0"/>
              <a:t>1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733800"/>
            <a:ext cx="46609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025934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36334" y="308519"/>
            <a:ext cx="8048153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VOLTAGE TO CURRENT CONVERTER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942" y="1418067"/>
            <a:ext cx="855172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 a voltage to current converter, the output load current is proportional to the input voltage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According to the load, V to I converter can be classified into:</a:t>
            </a:r>
          </a:p>
          <a:p>
            <a:pPr marL="1482725" lvl="2" indent="-568325" algn="just">
              <a:buClr>
                <a:schemeClr val="bg1"/>
              </a:buClr>
            </a:pP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(i). Floating load</a:t>
            </a:r>
          </a:p>
          <a:p>
            <a:pPr marL="1482725" lvl="2" indent="-568325" algn="just">
              <a:buClr>
                <a:schemeClr val="bg1"/>
              </a:buClr>
            </a:pP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(ii).  Grounded load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 floating type V to I converter R</a:t>
            </a:r>
            <a:r>
              <a:rPr lang="en-US" sz="2800" b="1" baseline="-25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L</a:t>
            </a:r>
            <a:r>
              <a:rPr lang="en-US" sz="28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 is not connected to the ground where as in grounded type on end of RL is connected to the ground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/>
          <p:cNvSpPr/>
          <p:nvPr/>
        </p:nvSpPr>
        <p:spPr>
          <a:xfrm flipH="1">
            <a:off x="8738789" y="6650218"/>
            <a:ext cx="377190" cy="182880"/>
          </a:xfrm>
          <a:prstGeom prst="homePlate">
            <a:avLst/>
          </a:prstGeom>
          <a:ln>
            <a:solidFill>
              <a:schemeClr val="bg1"/>
            </a:solidFill>
          </a:ln>
          <a:effectLst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54</a:t>
            </a:r>
          </a:p>
        </p:txBody>
      </p:sp>
    </p:spTree>
    <p:extLst>
      <p:ext uri="{BB962C8B-B14F-4D97-AF65-F5344CB8AC3E}">
        <p14:creationId xmlns:p14="http://schemas.microsoft.com/office/powerpoint/2010/main" val="340247563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69809" y="318649"/>
            <a:ext cx="7825156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VOLTAGE TO CURRENT CONVERTER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564" y="1337396"/>
            <a:ext cx="3878082" cy="412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96190" y="5832763"/>
            <a:ext cx="63049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V to I converter with floating load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3935" y="3117707"/>
            <a:ext cx="2759603" cy="1578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762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9372" y="130792"/>
            <a:ext cx="7335981" cy="67887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INTRODUCTION</a:t>
            </a:r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5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21" y="853206"/>
            <a:ext cx="7608571" cy="5649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693230" y="6154057"/>
            <a:ext cx="2296886" cy="3483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6673408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93621" y="318649"/>
            <a:ext cx="7335982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28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VOLTAGE TO CURRENT CONVERTER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942" y="1348792"/>
            <a:ext cx="85517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2400" b="1" dirty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V to I converter with floating load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The input voltage Vi is converted into the output current of Vi/R1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This current flows through the signal source and load, therefore signal source should be capable of providing this load current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The proportional constant is generally 1/R1 hence this circuit is also called transconductance amplifier or it is also called as voltage controlled current source (VCCS)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400" b="1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This current maintained properly for all the load like (R,C,LED)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6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5800" y="318649"/>
            <a:ext cx="7907480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VOLTAGE TO CURRENT CONVERTER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0942" y="1348792"/>
            <a:ext cx="855172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ctr">
              <a:buClr>
                <a:schemeClr val="bg1"/>
              </a:buClr>
            </a:pPr>
            <a:r>
              <a:rPr lang="en-US" sz="3000" b="1" dirty="0">
                <a:solidFill>
                  <a:srgbClr val="C00000"/>
                </a:solidFill>
                <a:latin typeface="Estrangelo Edessa" pitchFamily="66" charset="0"/>
                <a:cs typeface="Estrangelo Edessa" pitchFamily="66" charset="0"/>
              </a:rPr>
              <a:t>V to I converter with grounded load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When one end of the load is grounded, it is no longer possible to place the load within feedback loop of the op-amp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 this circuit the load resistance RL is connected to ground and it is also known as Howland current converter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The analysis of the circuit is accomplished by determining the voltage v1 at the non-inverting input terminal and then establishing the relationship between v1 and the load current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66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729342" y="318649"/>
            <a:ext cx="785942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11430"/>
                <a:solidFill>
                  <a:srgbClr val="04DA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VOLTAGE TO CURRENT CONVERTER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039" y="1260759"/>
            <a:ext cx="4283953" cy="4392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696191" y="5832763"/>
            <a:ext cx="6537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Estrangelo Edessa" pitchFamily="66" charset="0"/>
                <a:cs typeface="Estrangelo Edessa" pitchFamily="66" charset="0"/>
              </a:rPr>
              <a:t>V to I converter with grounded load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22712" y="1260759"/>
            <a:ext cx="3190016" cy="23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6992" y="3661063"/>
            <a:ext cx="4138624" cy="273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11278" y="4022148"/>
            <a:ext cx="733533" cy="21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86051" y="3980152"/>
            <a:ext cx="2621177" cy="259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849676" y="4238613"/>
            <a:ext cx="2463051" cy="203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62704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529935" y="318649"/>
            <a:ext cx="8063345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ln w="11430"/>
                <a:solidFill>
                  <a:srgbClr val="04DA18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CURRENT TO VOLTAGE </a:t>
            </a:r>
            <a:r>
              <a:rPr lang="en-US" sz="3200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CONVERTER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1502" y="1469221"/>
            <a:ext cx="855172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In  I to V converter, the inverting terminal of the op-amp is at virtual ground, no current flow through Rs and current </a:t>
            </a:r>
            <a:r>
              <a:rPr lang="en-US" sz="2800" dirty="0" err="1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i</a:t>
            </a:r>
            <a:r>
              <a:rPr lang="en-US" sz="2800" baseline="-25000" dirty="0" err="1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S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 flow through feed back resistor Rf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Thus the output voltage V</a:t>
            </a:r>
            <a:r>
              <a:rPr lang="en-US" sz="2800" baseline="-25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0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=-i</a:t>
            </a:r>
            <a:r>
              <a:rPr lang="en-US" sz="2800" baseline="-25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s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R</a:t>
            </a:r>
            <a:r>
              <a:rPr lang="en-US" sz="2800" baseline="-25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f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 is capable of measuring lowest current which depends on bias current IB of the op-amp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Sometimes the resistor R</a:t>
            </a:r>
            <a:r>
              <a:rPr lang="en-US" sz="2800" baseline="-250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f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 is shunted with the capacitor </a:t>
            </a:r>
            <a:r>
              <a:rPr lang="en-US" sz="2800" dirty="0" err="1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C</a:t>
            </a:r>
            <a:r>
              <a:rPr lang="en-US" sz="2800" baseline="-25000" dirty="0" err="1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f</a:t>
            </a: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 to reduce high frequency noise and the possibility of oscillations</a:t>
            </a:r>
          </a:p>
          <a:p>
            <a:pPr marL="568325" indent="-568325" algn="just">
              <a:buClr>
                <a:schemeClr val="bg1"/>
              </a:buClr>
              <a:buFont typeface="Wingdings" pitchFamily="2" charset="2"/>
              <a:buChar char="q"/>
            </a:pPr>
            <a:r>
              <a:rPr lang="en-US" sz="2800" dirty="0">
                <a:solidFill>
                  <a:srgbClr val="0070C0"/>
                </a:solidFill>
                <a:latin typeface="Estrangelo Edessa" pitchFamily="66" charset="0"/>
                <a:cs typeface="Estrangelo Edessa" pitchFamily="66" charset="0"/>
              </a:rPr>
              <a:t>This circuit also known as transresistance amplifier</a:t>
            </a:r>
          </a:p>
        </p:txBody>
      </p:sp>
    </p:spTree>
    <p:extLst>
      <p:ext uri="{BB962C8B-B14F-4D97-AF65-F5344CB8AC3E}">
        <p14:creationId xmlns:p14="http://schemas.microsoft.com/office/powerpoint/2010/main" val="31278766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442732" y="318649"/>
            <a:ext cx="8150548" cy="67887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200" dirty="0">
                <a:ln w="11430"/>
                <a:solidFill>
                  <a:srgbClr val="04DA18"/>
                </a:solidFill>
                <a:effectLst>
                  <a:reflection blurRad="6350" stA="60000" endA="900" endPos="58000" dir="5400000" sy="-100000" algn="bl" rotWithShape="0"/>
                </a:effectLst>
                <a:latin typeface="Aharoni" pitchFamily="2" charset="-79"/>
                <a:cs typeface="Aharoni" pitchFamily="2" charset="-79"/>
              </a:rPr>
              <a:t>CURRENT TO VOLTAGE CONVERTER</a:t>
            </a:r>
          </a:p>
        </p:txBody>
      </p:sp>
      <p:sp>
        <p:nvSpPr>
          <p:cNvPr id="9" name="Oval 8"/>
          <p:cNvSpPr/>
          <p:nvPr/>
        </p:nvSpPr>
        <p:spPr>
          <a:xfrm>
            <a:off x="529935" y="1163777"/>
            <a:ext cx="8063345" cy="96982"/>
          </a:xfrm>
          <a:prstGeom prst="ellipse">
            <a:avLst/>
          </a:prstGeom>
          <a:solidFill>
            <a:srgbClr val="FF9900"/>
          </a:solidFill>
          <a:ln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 Same Side Corner Rectangle 9"/>
          <p:cNvSpPr/>
          <p:nvPr/>
        </p:nvSpPr>
        <p:spPr>
          <a:xfrm>
            <a:off x="105023" y="130792"/>
            <a:ext cx="8924678" cy="6457750"/>
          </a:xfrm>
          <a:prstGeom prst="round2Same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0814" y="1260759"/>
            <a:ext cx="4731695" cy="5223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165062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Instrumentation Amplifier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Instrumentation amplifier is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 kind of differential amplifier with additional input buffer stages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addition of input buffer stages makes it easy to match (impedance matching) the amplifier with the preceding stage. ... In the circuit diagram,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opamps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labelled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A1 and A2 are the input buffers.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instrumentation amplifier is a special kind of differential amplifier. In general, it is a differential amplifier, but the input impedances on the two inputs are very high (meaning very small input currents), and the same for each input. There is usually a way to change the gain with one resistor.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 instrumentation amplifier is used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to amplify very low-level signals, rejecting noise and interference signals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Examples can be heartbeats, blood pressure, temperature, earthquakes and so on.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59551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Features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Instrumentation amplifiers are precision, integrated operational amplifiers that have differential input and single-ended or differential output. 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Some of their key features include 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very high common mode rejection ratio (CMRR),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high open loop gain,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 DC offset,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low drift,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low input impedance, </a:t>
            </a:r>
          </a:p>
          <a:p>
            <a:pPr lvl="1"/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and low noise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4625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Instrumentation Amplifier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88" y="1600200"/>
            <a:ext cx="480485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94358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975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the differential input voltage of OPAMP is negligible, therefore,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                     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x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                                 v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</a:rPr>
              <a:t>y</a:t>
            </a: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input impedance of OPAMP is very large and, therefore, the input current of OPAMP is negligible.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Thus 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And 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From equation (E-1)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or       </a:t>
            </a:r>
          </a:p>
          <a:p>
            <a:pPr marL="0" indent="0">
              <a:buNone/>
            </a:pP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189687"/>
            <a:ext cx="2744336" cy="65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873436"/>
            <a:ext cx="3008196" cy="69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029" y="5181600"/>
            <a:ext cx="2348865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690" y="4188372"/>
            <a:ext cx="192314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395922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From equation (E-2)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  <a:p>
            <a:pPr marL="0" indent="0">
              <a:buNone/>
            </a:pPr>
            <a:r>
              <a:rPr lang="en-US" sz="2400" dirty="0"/>
              <a:t>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OPAMP3 is working as differential amplifier, therefore,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2032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86000"/>
            <a:ext cx="2479358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15512"/>
            <a:ext cx="3362326" cy="215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3644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98"/>
            <a:ext cx="8229600" cy="550547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differential amplifiers are of different configurations.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 four differential amplifier configurations are following: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Dual input, balanced output differential amplifier.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Dual input, unbalanced output differential amplifier.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Single input balanced output differential amplifier.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Single input unbalanced output differential amplifier.</a:t>
            </a:r>
          </a:p>
          <a:p>
            <a:endParaRPr lang="en-IN" dirty="0"/>
          </a:p>
        </p:txBody>
      </p:sp>
      <p:pic>
        <p:nvPicPr>
          <p:cNvPr id="7170" name="Picture 2" descr="https://nptel.ac.in/content/storage2/courses/117107094/lecturers/lecture_1/images/fig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290039"/>
            <a:ext cx="4340226" cy="244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nptel.ac.in/content/storage2/courses/117107094/lecturers/lecture_1/images/fig2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430" y="3352800"/>
            <a:ext cx="4448375" cy="2399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srgbClr val="438086"/>
                </a:solidFill>
              </a:rPr>
              <a:t>10/5/2022</a:t>
            </a:r>
          </a:p>
        </p:txBody>
      </p:sp>
    </p:spTree>
    <p:extLst>
      <p:ext uri="{BB962C8B-B14F-4D97-AF65-F5344CB8AC3E}">
        <p14:creationId xmlns:p14="http://schemas.microsoft.com/office/powerpoint/2010/main" val="306020324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Find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 err="1"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for the circuit shown in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The input voltage is sinusoidal with amplitude of 0.5 V.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938" y="1524001"/>
            <a:ext cx="4595742" cy="307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97201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F46547-05E2-4629-A551-16FC97AB144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19CED36-4EC6-41D4-BBA8-EE39B14B8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83B1E1-7F57-4433-AF13-86C134CDC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7b3b4e-94b4-4794-84f5-8d6141b0f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13853</TotalTime>
  <Words>1931</Words>
  <Application>Microsoft Office PowerPoint</Application>
  <PresentationFormat>On-screen Show (4:3)</PresentationFormat>
  <Paragraphs>375</Paragraphs>
  <Slides>90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90</vt:i4>
      </vt:variant>
    </vt:vector>
  </HeadingPairs>
  <TitlesOfParts>
    <vt:vector size="94" baseType="lpstr">
      <vt:lpstr>Office Theme</vt:lpstr>
      <vt:lpstr>Urban</vt:lpstr>
      <vt:lpstr>1_Urban</vt:lpstr>
      <vt:lpstr>2_Urban</vt:lpstr>
      <vt:lpstr>BECE206L - Analog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 class notes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of Operational Amplifiers</vt:lpstr>
      <vt:lpstr>Voltage follower</vt:lpstr>
      <vt:lpstr>Inverting Summer</vt:lpstr>
      <vt:lpstr>Non inverting summer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Differentiator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Instrumentation Amplifier</vt:lpstr>
      <vt:lpstr>Features</vt:lpstr>
      <vt:lpstr>Instrumentation Amplifier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BECE206L - Analog Circuits</dc:title>
  <dc:creator>Sangeetha RG</dc:creator>
  <cp:lastModifiedBy>Sangeetha RG</cp:lastModifiedBy>
  <cp:revision>66</cp:revision>
  <dcterms:created xsi:type="dcterms:W3CDTF">2022-09-18T12:38:28Z</dcterms:created>
  <dcterms:modified xsi:type="dcterms:W3CDTF">2023-03-08T14:51:48Z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0x010100439A427E9303B54DBFBBE113110CA6DF</vt:lpwstr>
  </property>
</Properties>
</file>