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FF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 /><Relationship Id="rId3" Type="http://schemas.openxmlformats.org/officeDocument/2006/relationships/image" Target="../media/image4.wmf" /><Relationship Id="rId7" Type="http://schemas.openxmlformats.org/officeDocument/2006/relationships/image" Target="../media/image8.wmf" /><Relationship Id="rId2" Type="http://schemas.openxmlformats.org/officeDocument/2006/relationships/image" Target="../media/image3.wmf" /><Relationship Id="rId1" Type="http://schemas.openxmlformats.org/officeDocument/2006/relationships/image" Target="../media/image2.wmf" /><Relationship Id="rId6" Type="http://schemas.openxmlformats.org/officeDocument/2006/relationships/image" Target="../media/image7.wmf" /><Relationship Id="rId5" Type="http://schemas.openxmlformats.org/officeDocument/2006/relationships/image" Target="../media/image6.wmf" /><Relationship Id="rId4" Type="http://schemas.openxmlformats.org/officeDocument/2006/relationships/image" Target="../media/image5.wmf" /><Relationship Id="rId9" Type="http://schemas.openxmlformats.org/officeDocument/2006/relationships/image" Target="../media/image10.wmf" 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 /><Relationship Id="rId2" Type="http://schemas.openxmlformats.org/officeDocument/2006/relationships/image" Target="../media/image57.wmf" /><Relationship Id="rId1" Type="http://schemas.openxmlformats.org/officeDocument/2006/relationships/image" Target="../media/image56.wmf" 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 /><Relationship Id="rId3" Type="http://schemas.openxmlformats.org/officeDocument/2006/relationships/image" Target="../media/image60.wmf" /><Relationship Id="rId7" Type="http://schemas.openxmlformats.org/officeDocument/2006/relationships/image" Target="../media/image63.wmf" /><Relationship Id="rId2" Type="http://schemas.openxmlformats.org/officeDocument/2006/relationships/image" Target="../media/image3.wmf" /><Relationship Id="rId1" Type="http://schemas.openxmlformats.org/officeDocument/2006/relationships/image" Target="../media/image59.wmf" /><Relationship Id="rId6" Type="http://schemas.openxmlformats.org/officeDocument/2006/relationships/image" Target="../media/image62.wmf" /><Relationship Id="rId5" Type="http://schemas.openxmlformats.org/officeDocument/2006/relationships/image" Target="../media/image61.wmf" /><Relationship Id="rId4" Type="http://schemas.openxmlformats.org/officeDocument/2006/relationships/image" Target="../media/image5.wmf" /><Relationship Id="rId9" Type="http://schemas.openxmlformats.org/officeDocument/2006/relationships/image" Target="../media/image65.wmf" 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 /><Relationship Id="rId3" Type="http://schemas.openxmlformats.org/officeDocument/2006/relationships/image" Target="../media/image60.wmf" /><Relationship Id="rId7" Type="http://schemas.openxmlformats.org/officeDocument/2006/relationships/image" Target="../media/image67.wmf" /><Relationship Id="rId2" Type="http://schemas.openxmlformats.org/officeDocument/2006/relationships/image" Target="../media/image3.wmf" /><Relationship Id="rId1" Type="http://schemas.openxmlformats.org/officeDocument/2006/relationships/image" Target="../media/image66.wmf" /><Relationship Id="rId6" Type="http://schemas.openxmlformats.org/officeDocument/2006/relationships/image" Target="../media/image62.wmf" /><Relationship Id="rId5" Type="http://schemas.openxmlformats.org/officeDocument/2006/relationships/image" Target="../media/image61.wmf" /><Relationship Id="rId10" Type="http://schemas.openxmlformats.org/officeDocument/2006/relationships/image" Target="../media/image68.wmf" /><Relationship Id="rId4" Type="http://schemas.openxmlformats.org/officeDocument/2006/relationships/image" Target="../media/image5.wmf" /><Relationship Id="rId9" Type="http://schemas.openxmlformats.org/officeDocument/2006/relationships/image" Target="../media/image65.wmf" 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 /><Relationship Id="rId1" Type="http://schemas.openxmlformats.org/officeDocument/2006/relationships/image" Target="../media/image69.wmf" 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 /><Relationship Id="rId7" Type="http://schemas.openxmlformats.org/officeDocument/2006/relationships/image" Target="../media/image77.wmf" /><Relationship Id="rId2" Type="http://schemas.openxmlformats.org/officeDocument/2006/relationships/image" Target="../media/image72.wmf" /><Relationship Id="rId1" Type="http://schemas.openxmlformats.org/officeDocument/2006/relationships/image" Target="../media/image71.wmf" /><Relationship Id="rId6" Type="http://schemas.openxmlformats.org/officeDocument/2006/relationships/image" Target="../media/image76.wmf" /><Relationship Id="rId5" Type="http://schemas.openxmlformats.org/officeDocument/2006/relationships/image" Target="../media/image75.wmf" /><Relationship Id="rId4" Type="http://schemas.openxmlformats.org/officeDocument/2006/relationships/image" Target="../media/image74.wmf" 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 /><Relationship Id="rId1" Type="http://schemas.openxmlformats.org/officeDocument/2006/relationships/image" Target="../media/image78.wmf" 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 /><Relationship Id="rId3" Type="http://schemas.openxmlformats.org/officeDocument/2006/relationships/image" Target="../media/image60.wmf" /><Relationship Id="rId7" Type="http://schemas.openxmlformats.org/officeDocument/2006/relationships/image" Target="../media/image65.wmf" /><Relationship Id="rId2" Type="http://schemas.openxmlformats.org/officeDocument/2006/relationships/image" Target="../media/image3.wmf" /><Relationship Id="rId1" Type="http://schemas.openxmlformats.org/officeDocument/2006/relationships/image" Target="../media/image80.wmf" /><Relationship Id="rId6" Type="http://schemas.openxmlformats.org/officeDocument/2006/relationships/image" Target="../media/image81.wmf" /><Relationship Id="rId5" Type="http://schemas.openxmlformats.org/officeDocument/2006/relationships/image" Target="../media/image5.wmf" /><Relationship Id="rId4" Type="http://schemas.openxmlformats.org/officeDocument/2006/relationships/image" Target="../media/image61.wmf" /><Relationship Id="rId9" Type="http://schemas.openxmlformats.org/officeDocument/2006/relationships/image" Target="../media/image83.wmf" 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 /><Relationship Id="rId3" Type="http://schemas.openxmlformats.org/officeDocument/2006/relationships/image" Target="../media/image60.wmf" /><Relationship Id="rId7" Type="http://schemas.openxmlformats.org/officeDocument/2006/relationships/image" Target="../media/image65.wmf" /><Relationship Id="rId2" Type="http://schemas.openxmlformats.org/officeDocument/2006/relationships/image" Target="../media/image3.wmf" /><Relationship Id="rId1" Type="http://schemas.openxmlformats.org/officeDocument/2006/relationships/image" Target="../media/image84.wmf" /><Relationship Id="rId6" Type="http://schemas.openxmlformats.org/officeDocument/2006/relationships/image" Target="../media/image81.wmf" /><Relationship Id="rId5" Type="http://schemas.openxmlformats.org/officeDocument/2006/relationships/image" Target="../media/image5.wmf" /><Relationship Id="rId4" Type="http://schemas.openxmlformats.org/officeDocument/2006/relationships/image" Target="../media/image61.wmf" /><Relationship Id="rId9" Type="http://schemas.openxmlformats.org/officeDocument/2006/relationships/image" Target="../media/image85.wmf" 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 /><Relationship Id="rId3" Type="http://schemas.openxmlformats.org/officeDocument/2006/relationships/image" Target="../media/image88.wmf" /><Relationship Id="rId7" Type="http://schemas.openxmlformats.org/officeDocument/2006/relationships/image" Target="../media/image90.wmf" /><Relationship Id="rId2" Type="http://schemas.openxmlformats.org/officeDocument/2006/relationships/image" Target="../media/image87.wmf" /><Relationship Id="rId1" Type="http://schemas.openxmlformats.org/officeDocument/2006/relationships/image" Target="../media/image86.wmf" /><Relationship Id="rId6" Type="http://schemas.openxmlformats.org/officeDocument/2006/relationships/image" Target="../media/image85.wmf" /><Relationship Id="rId5" Type="http://schemas.openxmlformats.org/officeDocument/2006/relationships/image" Target="../media/image5.wmf" /><Relationship Id="rId4" Type="http://schemas.openxmlformats.org/officeDocument/2006/relationships/image" Target="../media/image89.wmf" 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 /><Relationship Id="rId1" Type="http://schemas.openxmlformats.org/officeDocument/2006/relationships/image" Target="../media/image92.wmf" 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 /><Relationship Id="rId2" Type="http://schemas.openxmlformats.org/officeDocument/2006/relationships/image" Target="../media/image12.wmf" /><Relationship Id="rId1" Type="http://schemas.openxmlformats.org/officeDocument/2006/relationships/image" Target="../media/image11.wmf" 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 /><Relationship Id="rId13" Type="http://schemas.openxmlformats.org/officeDocument/2006/relationships/image" Target="../media/image104.wmf" /><Relationship Id="rId3" Type="http://schemas.openxmlformats.org/officeDocument/2006/relationships/image" Target="../media/image3.wmf" /><Relationship Id="rId7" Type="http://schemas.openxmlformats.org/officeDocument/2006/relationships/image" Target="../media/image98.wmf" /><Relationship Id="rId12" Type="http://schemas.openxmlformats.org/officeDocument/2006/relationships/image" Target="../media/image103.wmf" /><Relationship Id="rId2" Type="http://schemas.openxmlformats.org/officeDocument/2006/relationships/image" Target="../media/image95.wmf" /><Relationship Id="rId1" Type="http://schemas.openxmlformats.org/officeDocument/2006/relationships/image" Target="../media/image94.wmf" /><Relationship Id="rId6" Type="http://schemas.openxmlformats.org/officeDocument/2006/relationships/image" Target="../media/image5.wmf" /><Relationship Id="rId11" Type="http://schemas.openxmlformats.org/officeDocument/2006/relationships/image" Target="../media/image102.wmf" /><Relationship Id="rId5" Type="http://schemas.openxmlformats.org/officeDocument/2006/relationships/image" Target="../media/image97.wmf" /><Relationship Id="rId15" Type="http://schemas.openxmlformats.org/officeDocument/2006/relationships/image" Target="../media/image106.wmf" /><Relationship Id="rId10" Type="http://schemas.openxmlformats.org/officeDocument/2006/relationships/image" Target="../media/image101.wmf" /><Relationship Id="rId4" Type="http://schemas.openxmlformats.org/officeDocument/2006/relationships/image" Target="../media/image96.wmf" /><Relationship Id="rId9" Type="http://schemas.openxmlformats.org/officeDocument/2006/relationships/image" Target="../media/image100.wmf" /><Relationship Id="rId14" Type="http://schemas.openxmlformats.org/officeDocument/2006/relationships/image" Target="../media/image105.wmf" 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 /><Relationship Id="rId13" Type="http://schemas.openxmlformats.org/officeDocument/2006/relationships/image" Target="../media/image103.wmf" /><Relationship Id="rId18" Type="http://schemas.openxmlformats.org/officeDocument/2006/relationships/image" Target="../media/image106.wmf" /><Relationship Id="rId3" Type="http://schemas.openxmlformats.org/officeDocument/2006/relationships/image" Target="../media/image3.wmf" /><Relationship Id="rId7" Type="http://schemas.openxmlformats.org/officeDocument/2006/relationships/image" Target="../media/image98.wmf" /><Relationship Id="rId12" Type="http://schemas.openxmlformats.org/officeDocument/2006/relationships/image" Target="../media/image102.wmf" /><Relationship Id="rId17" Type="http://schemas.openxmlformats.org/officeDocument/2006/relationships/image" Target="../media/image111.wmf" /><Relationship Id="rId2" Type="http://schemas.openxmlformats.org/officeDocument/2006/relationships/image" Target="../media/image108.wmf" /><Relationship Id="rId16" Type="http://schemas.openxmlformats.org/officeDocument/2006/relationships/image" Target="../media/image110.wmf" /><Relationship Id="rId1" Type="http://schemas.openxmlformats.org/officeDocument/2006/relationships/image" Target="../media/image107.wmf" /><Relationship Id="rId6" Type="http://schemas.openxmlformats.org/officeDocument/2006/relationships/image" Target="../media/image5.wmf" /><Relationship Id="rId11" Type="http://schemas.openxmlformats.org/officeDocument/2006/relationships/image" Target="../media/image101.wmf" /><Relationship Id="rId5" Type="http://schemas.openxmlformats.org/officeDocument/2006/relationships/image" Target="../media/image97.wmf" /><Relationship Id="rId15" Type="http://schemas.openxmlformats.org/officeDocument/2006/relationships/image" Target="../media/image105.wmf" /><Relationship Id="rId10" Type="http://schemas.openxmlformats.org/officeDocument/2006/relationships/image" Target="../media/image100.wmf" /><Relationship Id="rId19" Type="http://schemas.openxmlformats.org/officeDocument/2006/relationships/image" Target="../media/image112.wmf" /><Relationship Id="rId4" Type="http://schemas.openxmlformats.org/officeDocument/2006/relationships/image" Target="../media/image96.wmf" /><Relationship Id="rId9" Type="http://schemas.openxmlformats.org/officeDocument/2006/relationships/image" Target="../media/image99.wmf" /><Relationship Id="rId14" Type="http://schemas.openxmlformats.org/officeDocument/2006/relationships/image" Target="../media/image104.wmf" 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 /><Relationship Id="rId2" Type="http://schemas.openxmlformats.org/officeDocument/2006/relationships/image" Target="../media/image114.wmf" /><Relationship Id="rId1" Type="http://schemas.openxmlformats.org/officeDocument/2006/relationships/image" Target="../media/image113.wmf" 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 /><Relationship Id="rId13" Type="http://schemas.openxmlformats.org/officeDocument/2006/relationships/image" Target="../media/image127.wmf" /><Relationship Id="rId3" Type="http://schemas.openxmlformats.org/officeDocument/2006/relationships/image" Target="../media/image118.wmf" /><Relationship Id="rId7" Type="http://schemas.openxmlformats.org/officeDocument/2006/relationships/image" Target="../media/image122.wmf" /><Relationship Id="rId12" Type="http://schemas.openxmlformats.org/officeDocument/2006/relationships/image" Target="../media/image126.wmf" /><Relationship Id="rId2" Type="http://schemas.openxmlformats.org/officeDocument/2006/relationships/image" Target="../media/image117.wmf" /><Relationship Id="rId1" Type="http://schemas.openxmlformats.org/officeDocument/2006/relationships/image" Target="../media/image116.wmf" /><Relationship Id="rId6" Type="http://schemas.openxmlformats.org/officeDocument/2006/relationships/image" Target="../media/image121.wmf" /><Relationship Id="rId11" Type="http://schemas.openxmlformats.org/officeDocument/2006/relationships/image" Target="../media/image125.wmf" /><Relationship Id="rId5" Type="http://schemas.openxmlformats.org/officeDocument/2006/relationships/image" Target="../media/image120.wmf" /><Relationship Id="rId10" Type="http://schemas.openxmlformats.org/officeDocument/2006/relationships/image" Target="../media/image124.wmf" /><Relationship Id="rId4" Type="http://schemas.openxmlformats.org/officeDocument/2006/relationships/image" Target="../media/image119.wmf" /><Relationship Id="rId9" Type="http://schemas.openxmlformats.org/officeDocument/2006/relationships/image" Target="../media/image123.wmf" 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 /><Relationship Id="rId2" Type="http://schemas.openxmlformats.org/officeDocument/2006/relationships/image" Target="../media/image129.wmf" /><Relationship Id="rId1" Type="http://schemas.openxmlformats.org/officeDocument/2006/relationships/image" Target="../media/image128.wmf" 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 /><Relationship Id="rId13" Type="http://schemas.openxmlformats.org/officeDocument/2006/relationships/image" Target="../media/image138.wmf" /><Relationship Id="rId3" Type="http://schemas.openxmlformats.org/officeDocument/2006/relationships/image" Target="../media/image3.wmf" /><Relationship Id="rId7" Type="http://schemas.openxmlformats.org/officeDocument/2006/relationships/image" Target="../media/image5.wmf" /><Relationship Id="rId12" Type="http://schemas.openxmlformats.org/officeDocument/2006/relationships/image" Target="../media/image101.wmf" /><Relationship Id="rId2" Type="http://schemas.openxmlformats.org/officeDocument/2006/relationships/image" Target="../media/image132.wmf" /><Relationship Id="rId1" Type="http://schemas.openxmlformats.org/officeDocument/2006/relationships/image" Target="../media/image131.wmf" /><Relationship Id="rId6" Type="http://schemas.openxmlformats.org/officeDocument/2006/relationships/image" Target="../media/image134.wmf" /><Relationship Id="rId11" Type="http://schemas.openxmlformats.org/officeDocument/2006/relationships/image" Target="../media/image100.wmf" /><Relationship Id="rId5" Type="http://schemas.openxmlformats.org/officeDocument/2006/relationships/image" Target="../media/image96.wmf" /><Relationship Id="rId10" Type="http://schemas.openxmlformats.org/officeDocument/2006/relationships/image" Target="../media/image137.wmf" /><Relationship Id="rId4" Type="http://schemas.openxmlformats.org/officeDocument/2006/relationships/image" Target="../media/image133.wmf" /><Relationship Id="rId9" Type="http://schemas.openxmlformats.org/officeDocument/2006/relationships/image" Target="../media/image136.wmf" /><Relationship Id="rId14" Type="http://schemas.openxmlformats.org/officeDocument/2006/relationships/image" Target="../media/image139.wmf" 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 /><Relationship Id="rId2" Type="http://schemas.openxmlformats.org/officeDocument/2006/relationships/image" Target="../media/image141.wmf" /><Relationship Id="rId1" Type="http://schemas.openxmlformats.org/officeDocument/2006/relationships/image" Target="../media/image140.wmf" 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 /><Relationship Id="rId3" Type="http://schemas.openxmlformats.org/officeDocument/2006/relationships/image" Target="../media/image145.wmf" /><Relationship Id="rId7" Type="http://schemas.openxmlformats.org/officeDocument/2006/relationships/image" Target="../media/image148.wmf" /><Relationship Id="rId2" Type="http://schemas.openxmlformats.org/officeDocument/2006/relationships/image" Target="../media/image144.wmf" /><Relationship Id="rId1" Type="http://schemas.openxmlformats.org/officeDocument/2006/relationships/image" Target="../media/image143.wmf" /><Relationship Id="rId6" Type="http://schemas.openxmlformats.org/officeDocument/2006/relationships/image" Target="../media/image147.wmf" /><Relationship Id="rId5" Type="http://schemas.openxmlformats.org/officeDocument/2006/relationships/image" Target="../media/image5.wmf" /><Relationship Id="rId4" Type="http://schemas.openxmlformats.org/officeDocument/2006/relationships/image" Target="../media/image146.wmf" /><Relationship Id="rId9" Type="http://schemas.openxmlformats.org/officeDocument/2006/relationships/image" Target="../media/image150.wmf" 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 /><Relationship Id="rId2" Type="http://schemas.openxmlformats.org/officeDocument/2006/relationships/image" Target="../media/image77.wmf" /><Relationship Id="rId1" Type="http://schemas.openxmlformats.org/officeDocument/2006/relationships/image" Target="../media/image151.wmf" /><Relationship Id="rId5" Type="http://schemas.openxmlformats.org/officeDocument/2006/relationships/image" Target="../media/image154.wmf" /><Relationship Id="rId4" Type="http://schemas.openxmlformats.org/officeDocument/2006/relationships/image" Target="../media/image153.wmf" 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 /><Relationship Id="rId2" Type="http://schemas.openxmlformats.org/officeDocument/2006/relationships/image" Target="../media/image156.wmf" /><Relationship Id="rId1" Type="http://schemas.openxmlformats.org/officeDocument/2006/relationships/image" Target="../media/image155.wmf" 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 /><Relationship Id="rId13" Type="http://schemas.openxmlformats.org/officeDocument/2006/relationships/image" Target="../media/image8.wmf" /><Relationship Id="rId3" Type="http://schemas.openxmlformats.org/officeDocument/2006/relationships/image" Target="../media/image5.wmf" /><Relationship Id="rId7" Type="http://schemas.openxmlformats.org/officeDocument/2006/relationships/image" Target="../media/image18.wmf" /><Relationship Id="rId12" Type="http://schemas.openxmlformats.org/officeDocument/2006/relationships/image" Target="../media/image7.wmf" /><Relationship Id="rId2" Type="http://schemas.openxmlformats.org/officeDocument/2006/relationships/image" Target="../media/image15.wmf" /><Relationship Id="rId16" Type="http://schemas.openxmlformats.org/officeDocument/2006/relationships/image" Target="../media/image23.wmf" /><Relationship Id="rId1" Type="http://schemas.openxmlformats.org/officeDocument/2006/relationships/image" Target="../media/image14.wmf" /><Relationship Id="rId6" Type="http://schemas.openxmlformats.org/officeDocument/2006/relationships/image" Target="../media/image17.wmf" /><Relationship Id="rId11" Type="http://schemas.openxmlformats.org/officeDocument/2006/relationships/image" Target="../media/image4.wmf" /><Relationship Id="rId5" Type="http://schemas.openxmlformats.org/officeDocument/2006/relationships/image" Target="../media/image3.wmf" /><Relationship Id="rId15" Type="http://schemas.openxmlformats.org/officeDocument/2006/relationships/image" Target="../media/image22.wmf" /><Relationship Id="rId10" Type="http://schemas.openxmlformats.org/officeDocument/2006/relationships/image" Target="../media/image21.wmf" /><Relationship Id="rId4" Type="http://schemas.openxmlformats.org/officeDocument/2006/relationships/image" Target="../media/image16.wmf" /><Relationship Id="rId9" Type="http://schemas.openxmlformats.org/officeDocument/2006/relationships/image" Target="../media/image20.wmf" /><Relationship Id="rId14" Type="http://schemas.openxmlformats.org/officeDocument/2006/relationships/image" Target="../media/image6.wmf" 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 /><Relationship Id="rId2" Type="http://schemas.openxmlformats.org/officeDocument/2006/relationships/image" Target="../media/image159.wmf" /><Relationship Id="rId1" Type="http://schemas.openxmlformats.org/officeDocument/2006/relationships/image" Target="../media/image158.wmf" 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 /><Relationship Id="rId2" Type="http://schemas.openxmlformats.org/officeDocument/2006/relationships/image" Target="../media/image77.wmf" /><Relationship Id="rId1" Type="http://schemas.openxmlformats.org/officeDocument/2006/relationships/image" Target="../media/image161.wmf" 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 /><Relationship Id="rId3" Type="http://schemas.openxmlformats.org/officeDocument/2006/relationships/image" Target="../media/image7.wmf" /><Relationship Id="rId7" Type="http://schemas.openxmlformats.org/officeDocument/2006/relationships/image" Target="../media/image3.wmf" /><Relationship Id="rId2" Type="http://schemas.openxmlformats.org/officeDocument/2006/relationships/image" Target="../media/image4.wmf" /><Relationship Id="rId1" Type="http://schemas.openxmlformats.org/officeDocument/2006/relationships/image" Target="../media/image24.wmf" /><Relationship Id="rId6" Type="http://schemas.openxmlformats.org/officeDocument/2006/relationships/image" Target="../media/image5.wmf" /><Relationship Id="rId5" Type="http://schemas.openxmlformats.org/officeDocument/2006/relationships/image" Target="../media/image6.wmf" /><Relationship Id="rId4" Type="http://schemas.openxmlformats.org/officeDocument/2006/relationships/image" Target="../media/image8.wmf" 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 /><Relationship Id="rId3" Type="http://schemas.openxmlformats.org/officeDocument/2006/relationships/image" Target="../media/image28.wmf" /><Relationship Id="rId7" Type="http://schemas.openxmlformats.org/officeDocument/2006/relationships/image" Target="../media/image4.wmf" /><Relationship Id="rId2" Type="http://schemas.openxmlformats.org/officeDocument/2006/relationships/image" Target="../media/image27.wmf" /><Relationship Id="rId1" Type="http://schemas.openxmlformats.org/officeDocument/2006/relationships/image" Target="../media/image26.wmf" /><Relationship Id="rId6" Type="http://schemas.openxmlformats.org/officeDocument/2006/relationships/image" Target="../media/image3.wmf" /><Relationship Id="rId11" Type="http://schemas.openxmlformats.org/officeDocument/2006/relationships/image" Target="../media/image32.wmf" /><Relationship Id="rId5" Type="http://schemas.openxmlformats.org/officeDocument/2006/relationships/image" Target="../media/image30.wmf" /><Relationship Id="rId10" Type="http://schemas.openxmlformats.org/officeDocument/2006/relationships/image" Target="../media/image31.wmf" /><Relationship Id="rId4" Type="http://schemas.openxmlformats.org/officeDocument/2006/relationships/image" Target="../media/image29.wmf" /><Relationship Id="rId9" Type="http://schemas.openxmlformats.org/officeDocument/2006/relationships/image" Target="../media/image6.wmf" 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 /><Relationship Id="rId3" Type="http://schemas.openxmlformats.org/officeDocument/2006/relationships/image" Target="../media/image5.wmf" /><Relationship Id="rId7" Type="http://schemas.openxmlformats.org/officeDocument/2006/relationships/image" Target="../media/image34.wmf" /><Relationship Id="rId2" Type="http://schemas.openxmlformats.org/officeDocument/2006/relationships/image" Target="../media/image4.wmf" /><Relationship Id="rId1" Type="http://schemas.openxmlformats.org/officeDocument/2006/relationships/image" Target="../media/image3.wmf" /><Relationship Id="rId6" Type="http://schemas.openxmlformats.org/officeDocument/2006/relationships/image" Target="../media/image31.wmf" /><Relationship Id="rId5" Type="http://schemas.openxmlformats.org/officeDocument/2006/relationships/image" Target="../media/image6.wmf" /><Relationship Id="rId4" Type="http://schemas.openxmlformats.org/officeDocument/2006/relationships/image" Target="../media/image33.wmf" 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 /><Relationship Id="rId2" Type="http://schemas.openxmlformats.org/officeDocument/2006/relationships/image" Target="../media/image37.wmf" /><Relationship Id="rId1" Type="http://schemas.openxmlformats.org/officeDocument/2006/relationships/image" Target="../media/image36.wmf" 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 /><Relationship Id="rId13" Type="http://schemas.openxmlformats.org/officeDocument/2006/relationships/image" Target="../media/image51.wmf" /><Relationship Id="rId3" Type="http://schemas.openxmlformats.org/officeDocument/2006/relationships/image" Target="../media/image41.wmf" /><Relationship Id="rId7" Type="http://schemas.openxmlformats.org/officeDocument/2006/relationships/image" Target="../media/image45.wmf" /><Relationship Id="rId12" Type="http://schemas.openxmlformats.org/officeDocument/2006/relationships/image" Target="../media/image50.wmf" /><Relationship Id="rId2" Type="http://schemas.openxmlformats.org/officeDocument/2006/relationships/image" Target="../media/image40.wmf" /><Relationship Id="rId1" Type="http://schemas.openxmlformats.org/officeDocument/2006/relationships/image" Target="../media/image39.wmf" /><Relationship Id="rId6" Type="http://schemas.openxmlformats.org/officeDocument/2006/relationships/image" Target="../media/image44.wmf" /><Relationship Id="rId11" Type="http://schemas.openxmlformats.org/officeDocument/2006/relationships/image" Target="../media/image49.wmf" /><Relationship Id="rId5" Type="http://schemas.openxmlformats.org/officeDocument/2006/relationships/image" Target="../media/image43.wmf" /><Relationship Id="rId10" Type="http://schemas.openxmlformats.org/officeDocument/2006/relationships/image" Target="../media/image48.wmf" /><Relationship Id="rId4" Type="http://schemas.openxmlformats.org/officeDocument/2006/relationships/image" Target="../media/image42.wmf" /><Relationship Id="rId9" Type="http://schemas.openxmlformats.org/officeDocument/2006/relationships/image" Target="../media/image47.wmf" /><Relationship Id="rId14" Type="http://schemas.openxmlformats.org/officeDocument/2006/relationships/image" Target="../media/image52.wmf" 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 /><Relationship Id="rId2" Type="http://schemas.openxmlformats.org/officeDocument/2006/relationships/image" Target="../media/image54.wmf" /><Relationship Id="rId1" Type="http://schemas.openxmlformats.org/officeDocument/2006/relationships/image" Target="../media/image53.wmf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C7CF96B-FD6E-C433-214C-659E4FCCB9A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EB000F16-6A29-0ADF-AFDA-D7CE049314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/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8566209A-7561-B4D2-7287-3843265B87C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C7823C27-9D8D-5DBF-B308-35EA8403CB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FC83F5BA-0146-8FEC-76E0-00E97EC047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10BFE116-0DAB-FB06-16F7-0D27F9BB769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757013E8-7083-4FD5-0D86-501289E69A4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8914D0E4-4B1E-583A-0620-1171257CC8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39165847-0860-08A8-3016-36286F2AB9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D8B53CAB-2663-8CA2-E6B0-D7D1C23323F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CCBB2405-9FE6-0822-0561-E499B010AA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A733A182-075C-6A9B-EE32-94A0D0E2CCB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0CC1F7F3-F01F-7CB9-5079-C518E2B0288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6B22B2BF-0313-6D17-8E9F-EDC6542776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/>
              </a:p>
            </p:txBody>
          </p:sp>
        </p:grpSp>
      </p:grpSp>
      <p:sp>
        <p:nvSpPr>
          <p:cNvPr id="716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17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9C062E3-D02A-1FAA-CD02-AA8A3317A0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86F44942-184A-EBB9-1968-9FB256D72C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91A66D8E-A2EE-3A51-8AD6-30FB7F4EB3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3D01D-D632-483A-A9DC-C4408A150A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38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83CFD2-5CEF-4646-858F-0BD800320C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23D7F0-87D8-54DB-EBA0-653935C6A1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304EC-9F87-4A60-A4FA-BD8D0ADA5E2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58C763F-284A-0A44-EF81-7A5EB431BD8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90FA60D-4B93-F02A-6B1F-0050D08F02A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5F6210-DE32-4DCB-C032-FEB19A29E3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A39C1-7D94-4ACE-84C1-9BB8B39672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E4F57D4-AD60-745F-3B54-67F2BDEC73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E59D78-9C53-657B-F4F8-3470793508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D4FCC8-1DD4-3DF6-5847-25590B08F4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1DAD03-B591-4F7F-88AF-B2B4B71B63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E66CFEB1-1035-A86C-6E23-55624A5127B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4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F22241-F79E-0C40-098C-B06F7A574F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72F0E2B-ED48-A264-4798-CD9A13AE86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E19D3-8293-4F71-B285-7C3712C7243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45139E8-2867-2902-2421-9EE01734E7C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9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9F8134-8977-E0BE-BCDA-E074A5A875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32190C-390A-3287-3B1D-A7E38E0854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452114-EEAC-4C92-BCB7-21976B42111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EC498E3-5D9E-ECBB-DDEF-D6BD9A8A35D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36E31B-245F-23AD-D69D-9A439E75B9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82E62B6-35E9-80A4-C4C8-34843CABBE2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13B98-5DC3-4266-A70F-CE400EFF6E3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F4A763B-F08E-A53D-0355-56BCBEA4586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0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3E7A0B7-4D86-BFAB-5F79-F202A0BD527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1422414-E42A-AD65-1BF1-D2B40F0440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2B554F-7CCB-45F7-969D-E9169A49D05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663D7DA5-9E9F-457C-9702-123BAE4D68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1B2EA3-3E62-FCC1-D5AC-214A7DAE2E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D18D0-C38C-22B6-5240-96261376CB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4218E-7558-4B95-B2E7-CF6B292369A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ED2D682-DF8F-5C25-5F5F-1C291AD153A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2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2C5CC47-8AEE-45C8-66FC-DB781089D0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F9DCFDF-2260-176B-937D-12A18C3588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692AD-6F61-4ED5-8165-D08418F4699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C3BFCC3-C490-0790-604E-6D8FB6AF9E4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8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0AD574B-DB8C-4E28-A2A7-3C896CC751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3983C8-EB52-08C4-DBCD-710151DC1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501625-2694-41EC-802C-DA99D609481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9394672-0854-E68D-966B-34F69104B92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5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F5B637-D42F-4904-4A05-F4C3803B43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313A5F-2DDE-6034-BBAA-CF4F986067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C6F39C-CC1B-41F5-9E6F-AF5C96E9E91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1D4BF5F-4094-EC53-3CCB-076E2232623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2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D82E959B-7E5F-D274-0D42-E9A5F3CB44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67E2A4F-F364-9E89-9816-22B0791C76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98119635-E560-482A-B90D-239E55DDB8F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1526FC7B-D194-D004-197E-512C3ED5CDD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419CBC21-0EFF-98E9-F093-78ECC308D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/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EC4FEF3F-5579-9DD4-8DC2-BE2A5DD07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9E3E7613-3999-F29D-190F-58CC63015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6EF12992-A935-E32E-931E-3B1C36FFA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73583D2C-C463-D202-7276-39EACD094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09849A36-B502-F7F4-969B-8C4053D54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5E07E2E5-2AF4-3347-CA7D-3C3186150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/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A9FB9E65-1DA4-1853-FB1D-4DDD1100E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1ABFD329-CFCC-9D75-854E-AC89CAE69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DC27F910-B08B-8B35-1ED3-429E84D12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2ABEC5C2-F6F4-F9E5-B831-B2C7AA055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0672" name="Rectangle 16">
            <a:extLst>
              <a:ext uri="{FF2B5EF4-FFF2-40B4-BE49-F238E27FC236}">
                <a16:creationId xmlns:a16="http://schemas.microsoft.com/office/drawing/2014/main" id="{4C883A95-34C1-55E6-E3D5-2331FF0A94E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 /><Relationship Id="rId13" Type="http://schemas.openxmlformats.org/officeDocument/2006/relationships/oleObject" Target="../embeddings/oleObject82.bin" /><Relationship Id="rId18" Type="http://schemas.openxmlformats.org/officeDocument/2006/relationships/image" Target="../media/image46.wmf" /><Relationship Id="rId26" Type="http://schemas.openxmlformats.org/officeDocument/2006/relationships/oleObject" Target="../embeddings/oleObject89.bin" /><Relationship Id="rId3" Type="http://schemas.openxmlformats.org/officeDocument/2006/relationships/oleObject" Target="../embeddings/oleObject77.bin" /><Relationship Id="rId21" Type="http://schemas.openxmlformats.org/officeDocument/2006/relationships/oleObject" Target="../embeddings/oleObject86.bin" /><Relationship Id="rId7" Type="http://schemas.openxmlformats.org/officeDocument/2006/relationships/oleObject" Target="../embeddings/oleObject79.bin" /><Relationship Id="rId12" Type="http://schemas.openxmlformats.org/officeDocument/2006/relationships/image" Target="../media/image43.wmf" /><Relationship Id="rId17" Type="http://schemas.openxmlformats.org/officeDocument/2006/relationships/oleObject" Target="../embeddings/oleObject84.bin" /><Relationship Id="rId25" Type="http://schemas.openxmlformats.org/officeDocument/2006/relationships/image" Target="../media/image49.wmf" /><Relationship Id="rId2" Type="http://schemas.openxmlformats.org/officeDocument/2006/relationships/slideLayout" Target="../slideLayouts/slideLayout12.xml" /><Relationship Id="rId16" Type="http://schemas.openxmlformats.org/officeDocument/2006/relationships/image" Target="../media/image45.wmf" /><Relationship Id="rId20" Type="http://schemas.openxmlformats.org/officeDocument/2006/relationships/image" Target="../media/image47.wmf" /><Relationship Id="rId29" Type="http://schemas.openxmlformats.org/officeDocument/2006/relationships/oleObject" Target="../embeddings/oleObject91.bin" /><Relationship Id="rId1" Type="http://schemas.openxmlformats.org/officeDocument/2006/relationships/vmlDrawing" Target="../drawings/vmlDrawing8.vml" /><Relationship Id="rId6" Type="http://schemas.openxmlformats.org/officeDocument/2006/relationships/image" Target="../media/image40.wmf" /><Relationship Id="rId11" Type="http://schemas.openxmlformats.org/officeDocument/2006/relationships/oleObject" Target="../embeddings/oleObject81.bin" /><Relationship Id="rId24" Type="http://schemas.openxmlformats.org/officeDocument/2006/relationships/oleObject" Target="../embeddings/oleObject88.bin" /><Relationship Id="rId32" Type="http://schemas.openxmlformats.org/officeDocument/2006/relationships/image" Target="../media/image52.wmf" /><Relationship Id="rId5" Type="http://schemas.openxmlformats.org/officeDocument/2006/relationships/oleObject" Target="../embeddings/oleObject78.bin" /><Relationship Id="rId15" Type="http://schemas.openxmlformats.org/officeDocument/2006/relationships/oleObject" Target="../embeddings/oleObject83.bin" /><Relationship Id="rId23" Type="http://schemas.openxmlformats.org/officeDocument/2006/relationships/image" Target="../media/image48.wmf" /><Relationship Id="rId28" Type="http://schemas.openxmlformats.org/officeDocument/2006/relationships/image" Target="../media/image50.wmf" /><Relationship Id="rId10" Type="http://schemas.openxmlformats.org/officeDocument/2006/relationships/image" Target="../media/image42.wmf" /><Relationship Id="rId19" Type="http://schemas.openxmlformats.org/officeDocument/2006/relationships/oleObject" Target="../embeddings/oleObject85.bin" /><Relationship Id="rId31" Type="http://schemas.openxmlformats.org/officeDocument/2006/relationships/oleObject" Target="../embeddings/oleObject92.bin" /><Relationship Id="rId4" Type="http://schemas.openxmlformats.org/officeDocument/2006/relationships/image" Target="../media/image39.wmf" /><Relationship Id="rId9" Type="http://schemas.openxmlformats.org/officeDocument/2006/relationships/oleObject" Target="../embeddings/oleObject80.bin" /><Relationship Id="rId14" Type="http://schemas.openxmlformats.org/officeDocument/2006/relationships/image" Target="../media/image44.wmf" /><Relationship Id="rId22" Type="http://schemas.openxmlformats.org/officeDocument/2006/relationships/oleObject" Target="../embeddings/oleObject87.bin" /><Relationship Id="rId27" Type="http://schemas.openxmlformats.org/officeDocument/2006/relationships/oleObject" Target="../embeddings/oleObject90.bin" /><Relationship Id="rId30" Type="http://schemas.openxmlformats.org/officeDocument/2006/relationships/image" Target="../media/image51.wmf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 /><Relationship Id="rId3" Type="http://schemas.openxmlformats.org/officeDocument/2006/relationships/oleObject" Target="../embeddings/oleObject93.bin" /><Relationship Id="rId7" Type="http://schemas.openxmlformats.org/officeDocument/2006/relationships/oleObject" Target="../embeddings/oleObject95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9.vml" /><Relationship Id="rId6" Type="http://schemas.openxmlformats.org/officeDocument/2006/relationships/image" Target="../media/image54.wmf" /><Relationship Id="rId5" Type="http://schemas.openxmlformats.org/officeDocument/2006/relationships/oleObject" Target="../embeddings/oleObject94.bin" /><Relationship Id="rId4" Type="http://schemas.openxmlformats.org/officeDocument/2006/relationships/image" Target="../media/image53.wmf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 /><Relationship Id="rId3" Type="http://schemas.openxmlformats.org/officeDocument/2006/relationships/oleObject" Target="../embeddings/oleObject96.bin" /><Relationship Id="rId7" Type="http://schemas.openxmlformats.org/officeDocument/2006/relationships/oleObject" Target="../embeddings/oleObject98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0.vml" /><Relationship Id="rId6" Type="http://schemas.openxmlformats.org/officeDocument/2006/relationships/image" Target="../media/image57.wmf" /><Relationship Id="rId5" Type="http://schemas.openxmlformats.org/officeDocument/2006/relationships/oleObject" Target="../embeddings/oleObject97.bin" /><Relationship Id="rId4" Type="http://schemas.openxmlformats.org/officeDocument/2006/relationships/image" Target="../media/image56.wmf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 /><Relationship Id="rId13" Type="http://schemas.openxmlformats.org/officeDocument/2006/relationships/oleObject" Target="../embeddings/oleObject104.bin" /><Relationship Id="rId18" Type="http://schemas.openxmlformats.org/officeDocument/2006/relationships/image" Target="../media/image63.wmf" /><Relationship Id="rId3" Type="http://schemas.openxmlformats.org/officeDocument/2006/relationships/oleObject" Target="../embeddings/oleObject99.bin" /><Relationship Id="rId21" Type="http://schemas.openxmlformats.org/officeDocument/2006/relationships/oleObject" Target="../embeddings/oleObject109.bin" /><Relationship Id="rId7" Type="http://schemas.openxmlformats.org/officeDocument/2006/relationships/oleObject" Target="../embeddings/oleObject101.bin" /><Relationship Id="rId12" Type="http://schemas.openxmlformats.org/officeDocument/2006/relationships/image" Target="../media/image61.wmf" /><Relationship Id="rId17" Type="http://schemas.openxmlformats.org/officeDocument/2006/relationships/oleObject" Target="../embeddings/oleObject107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62.wmf" /><Relationship Id="rId20" Type="http://schemas.openxmlformats.org/officeDocument/2006/relationships/image" Target="../media/image64.wmf" /><Relationship Id="rId1" Type="http://schemas.openxmlformats.org/officeDocument/2006/relationships/vmlDrawing" Target="../drawings/vmlDrawing11.vml" /><Relationship Id="rId6" Type="http://schemas.openxmlformats.org/officeDocument/2006/relationships/image" Target="../media/image3.wmf" /><Relationship Id="rId11" Type="http://schemas.openxmlformats.org/officeDocument/2006/relationships/oleObject" Target="../embeddings/oleObject103.bin" /><Relationship Id="rId5" Type="http://schemas.openxmlformats.org/officeDocument/2006/relationships/oleObject" Target="../embeddings/oleObject100.bin" /><Relationship Id="rId15" Type="http://schemas.openxmlformats.org/officeDocument/2006/relationships/oleObject" Target="../embeddings/oleObject106.bin" /><Relationship Id="rId10" Type="http://schemas.openxmlformats.org/officeDocument/2006/relationships/image" Target="../media/image5.wmf" /><Relationship Id="rId19" Type="http://schemas.openxmlformats.org/officeDocument/2006/relationships/oleObject" Target="../embeddings/oleObject108.bin" /><Relationship Id="rId4" Type="http://schemas.openxmlformats.org/officeDocument/2006/relationships/image" Target="../media/image59.wmf" /><Relationship Id="rId9" Type="http://schemas.openxmlformats.org/officeDocument/2006/relationships/oleObject" Target="../embeddings/oleObject102.bin" /><Relationship Id="rId14" Type="http://schemas.openxmlformats.org/officeDocument/2006/relationships/oleObject" Target="../embeddings/oleObject105.bin" /><Relationship Id="rId22" Type="http://schemas.openxmlformats.org/officeDocument/2006/relationships/image" Target="../media/image65.wmf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 /><Relationship Id="rId13" Type="http://schemas.openxmlformats.org/officeDocument/2006/relationships/oleObject" Target="../embeddings/oleObject115.bin" /><Relationship Id="rId18" Type="http://schemas.openxmlformats.org/officeDocument/2006/relationships/oleObject" Target="../embeddings/oleObject118.bin" /><Relationship Id="rId3" Type="http://schemas.openxmlformats.org/officeDocument/2006/relationships/oleObject" Target="../embeddings/oleObject110.bin" /><Relationship Id="rId21" Type="http://schemas.openxmlformats.org/officeDocument/2006/relationships/image" Target="../media/image65.wmf" /><Relationship Id="rId7" Type="http://schemas.openxmlformats.org/officeDocument/2006/relationships/oleObject" Target="../embeddings/oleObject112.bin" /><Relationship Id="rId12" Type="http://schemas.openxmlformats.org/officeDocument/2006/relationships/image" Target="../media/image61.wmf" /><Relationship Id="rId17" Type="http://schemas.openxmlformats.org/officeDocument/2006/relationships/image" Target="../media/image67.wmf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117.bin" /><Relationship Id="rId20" Type="http://schemas.openxmlformats.org/officeDocument/2006/relationships/oleObject" Target="../embeddings/oleObject119.bin" /><Relationship Id="rId1" Type="http://schemas.openxmlformats.org/officeDocument/2006/relationships/vmlDrawing" Target="../drawings/vmlDrawing12.vml" /><Relationship Id="rId6" Type="http://schemas.openxmlformats.org/officeDocument/2006/relationships/image" Target="../media/image3.wmf" /><Relationship Id="rId11" Type="http://schemas.openxmlformats.org/officeDocument/2006/relationships/oleObject" Target="../embeddings/oleObject114.bin" /><Relationship Id="rId24" Type="http://schemas.openxmlformats.org/officeDocument/2006/relationships/image" Target="../media/image68.wmf" /><Relationship Id="rId5" Type="http://schemas.openxmlformats.org/officeDocument/2006/relationships/oleObject" Target="../embeddings/oleObject111.bin" /><Relationship Id="rId15" Type="http://schemas.openxmlformats.org/officeDocument/2006/relationships/image" Target="../media/image62.wmf" /><Relationship Id="rId23" Type="http://schemas.openxmlformats.org/officeDocument/2006/relationships/oleObject" Target="../embeddings/oleObject121.bin" /><Relationship Id="rId10" Type="http://schemas.openxmlformats.org/officeDocument/2006/relationships/image" Target="../media/image5.wmf" /><Relationship Id="rId19" Type="http://schemas.openxmlformats.org/officeDocument/2006/relationships/image" Target="../media/image64.wmf" /><Relationship Id="rId4" Type="http://schemas.openxmlformats.org/officeDocument/2006/relationships/image" Target="../media/image66.wmf" /><Relationship Id="rId9" Type="http://schemas.openxmlformats.org/officeDocument/2006/relationships/oleObject" Target="../embeddings/oleObject113.bin" /><Relationship Id="rId14" Type="http://schemas.openxmlformats.org/officeDocument/2006/relationships/oleObject" Target="../embeddings/oleObject116.bin" /><Relationship Id="rId22" Type="http://schemas.openxmlformats.org/officeDocument/2006/relationships/oleObject" Target="../embeddings/oleObject120.bin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3.vml" /><Relationship Id="rId6" Type="http://schemas.openxmlformats.org/officeDocument/2006/relationships/image" Target="../media/image70.wmf" /><Relationship Id="rId5" Type="http://schemas.openxmlformats.org/officeDocument/2006/relationships/oleObject" Target="../embeddings/oleObject123.bin" /><Relationship Id="rId4" Type="http://schemas.openxmlformats.org/officeDocument/2006/relationships/image" Target="../media/image69.wmf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 /><Relationship Id="rId13" Type="http://schemas.openxmlformats.org/officeDocument/2006/relationships/oleObject" Target="../embeddings/oleObject129.bin" /><Relationship Id="rId3" Type="http://schemas.openxmlformats.org/officeDocument/2006/relationships/oleObject" Target="../embeddings/oleObject124.bin" /><Relationship Id="rId7" Type="http://schemas.openxmlformats.org/officeDocument/2006/relationships/oleObject" Target="../embeddings/oleObject126.bin" /><Relationship Id="rId12" Type="http://schemas.openxmlformats.org/officeDocument/2006/relationships/image" Target="../media/image75.wmf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77.wmf" /><Relationship Id="rId1" Type="http://schemas.openxmlformats.org/officeDocument/2006/relationships/vmlDrawing" Target="../drawings/vmlDrawing14.vml" /><Relationship Id="rId6" Type="http://schemas.openxmlformats.org/officeDocument/2006/relationships/image" Target="../media/image72.wmf" /><Relationship Id="rId11" Type="http://schemas.openxmlformats.org/officeDocument/2006/relationships/oleObject" Target="../embeddings/oleObject128.bin" /><Relationship Id="rId5" Type="http://schemas.openxmlformats.org/officeDocument/2006/relationships/oleObject" Target="../embeddings/oleObject125.bin" /><Relationship Id="rId15" Type="http://schemas.openxmlformats.org/officeDocument/2006/relationships/oleObject" Target="../embeddings/oleObject130.bin" /><Relationship Id="rId10" Type="http://schemas.openxmlformats.org/officeDocument/2006/relationships/image" Target="../media/image74.wmf" /><Relationship Id="rId4" Type="http://schemas.openxmlformats.org/officeDocument/2006/relationships/image" Target="../media/image71.wmf" /><Relationship Id="rId9" Type="http://schemas.openxmlformats.org/officeDocument/2006/relationships/oleObject" Target="../embeddings/oleObject127.bin" /><Relationship Id="rId14" Type="http://schemas.openxmlformats.org/officeDocument/2006/relationships/image" Target="../media/image76.wmf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5.vml" /><Relationship Id="rId6" Type="http://schemas.openxmlformats.org/officeDocument/2006/relationships/image" Target="../media/image79.wmf" /><Relationship Id="rId5" Type="http://schemas.openxmlformats.org/officeDocument/2006/relationships/oleObject" Target="../embeddings/oleObject132.bin" /><Relationship Id="rId4" Type="http://schemas.openxmlformats.org/officeDocument/2006/relationships/image" Target="../media/image78.wmf" 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 /><Relationship Id="rId13" Type="http://schemas.openxmlformats.org/officeDocument/2006/relationships/oleObject" Target="../embeddings/oleObject138.bin" /><Relationship Id="rId18" Type="http://schemas.openxmlformats.org/officeDocument/2006/relationships/oleObject" Target="../embeddings/oleObject141.bin" /><Relationship Id="rId3" Type="http://schemas.openxmlformats.org/officeDocument/2006/relationships/oleObject" Target="../embeddings/oleObject133.bin" /><Relationship Id="rId21" Type="http://schemas.openxmlformats.org/officeDocument/2006/relationships/image" Target="../media/image83.wmf" /><Relationship Id="rId7" Type="http://schemas.openxmlformats.org/officeDocument/2006/relationships/oleObject" Target="../embeddings/oleObject135.bin" /><Relationship Id="rId12" Type="http://schemas.openxmlformats.org/officeDocument/2006/relationships/image" Target="../media/image5.wmf" /><Relationship Id="rId17" Type="http://schemas.openxmlformats.org/officeDocument/2006/relationships/oleObject" Target="../embeddings/oleObject140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65.wmf" /><Relationship Id="rId20" Type="http://schemas.openxmlformats.org/officeDocument/2006/relationships/oleObject" Target="../embeddings/oleObject142.bin" /><Relationship Id="rId1" Type="http://schemas.openxmlformats.org/officeDocument/2006/relationships/vmlDrawing" Target="../drawings/vmlDrawing16.vml" /><Relationship Id="rId6" Type="http://schemas.openxmlformats.org/officeDocument/2006/relationships/image" Target="../media/image3.wmf" /><Relationship Id="rId11" Type="http://schemas.openxmlformats.org/officeDocument/2006/relationships/oleObject" Target="../embeddings/oleObject137.bin" /><Relationship Id="rId5" Type="http://schemas.openxmlformats.org/officeDocument/2006/relationships/oleObject" Target="../embeddings/oleObject134.bin" /><Relationship Id="rId15" Type="http://schemas.openxmlformats.org/officeDocument/2006/relationships/oleObject" Target="../embeddings/oleObject139.bin" /><Relationship Id="rId10" Type="http://schemas.openxmlformats.org/officeDocument/2006/relationships/image" Target="../media/image61.wmf" /><Relationship Id="rId19" Type="http://schemas.openxmlformats.org/officeDocument/2006/relationships/image" Target="../media/image82.wmf" /><Relationship Id="rId4" Type="http://schemas.openxmlformats.org/officeDocument/2006/relationships/image" Target="../media/image80.wmf" /><Relationship Id="rId9" Type="http://schemas.openxmlformats.org/officeDocument/2006/relationships/oleObject" Target="../embeddings/oleObject136.bin" /><Relationship Id="rId14" Type="http://schemas.openxmlformats.org/officeDocument/2006/relationships/image" Target="../media/image81.wmf" 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 /><Relationship Id="rId13" Type="http://schemas.openxmlformats.org/officeDocument/2006/relationships/oleObject" Target="../embeddings/oleObject148.bin" /><Relationship Id="rId18" Type="http://schemas.openxmlformats.org/officeDocument/2006/relationships/oleObject" Target="../embeddings/oleObject151.bin" /><Relationship Id="rId3" Type="http://schemas.openxmlformats.org/officeDocument/2006/relationships/oleObject" Target="../embeddings/oleObject143.bin" /><Relationship Id="rId21" Type="http://schemas.openxmlformats.org/officeDocument/2006/relationships/image" Target="../media/image85.wmf" /><Relationship Id="rId7" Type="http://schemas.openxmlformats.org/officeDocument/2006/relationships/oleObject" Target="../embeddings/oleObject145.bin" /><Relationship Id="rId12" Type="http://schemas.openxmlformats.org/officeDocument/2006/relationships/image" Target="../media/image5.wmf" /><Relationship Id="rId17" Type="http://schemas.openxmlformats.org/officeDocument/2006/relationships/oleObject" Target="../embeddings/oleObject150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65.wmf" /><Relationship Id="rId20" Type="http://schemas.openxmlformats.org/officeDocument/2006/relationships/oleObject" Target="../embeddings/oleObject152.bin" /><Relationship Id="rId1" Type="http://schemas.openxmlformats.org/officeDocument/2006/relationships/vmlDrawing" Target="../drawings/vmlDrawing17.vml" /><Relationship Id="rId6" Type="http://schemas.openxmlformats.org/officeDocument/2006/relationships/image" Target="../media/image3.wmf" /><Relationship Id="rId11" Type="http://schemas.openxmlformats.org/officeDocument/2006/relationships/oleObject" Target="../embeddings/oleObject147.bin" /><Relationship Id="rId5" Type="http://schemas.openxmlformats.org/officeDocument/2006/relationships/oleObject" Target="../embeddings/oleObject144.bin" /><Relationship Id="rId15" Type="http://schemas.openxmlformats.org/officeDocument/2006/relationships/oleObject" Target="../embeddings/oleObject149.bin" /><Relationship Id="rId10" Type="http://schemas.openxmlformats.org/officeDocument/2006/relationships/image" Target="../media/image61.wmf" /><Relationship Id="rId19" Type="http://schemas.openxmlformats.org/officeDocument/2006/relationships/image" Target="../media/image82.wmf" /><Relationship Id="rId4" Type="http://schemas.openxmlformats.org/officeDocument/2006/relationships/image" Target="../media/image84.wmf" /><Relationship Id="rId9" Type="http://schemas.openxmlformats.org/officeDocument/2006/relationships/oleObject" Target="../embeddings/oleObject146.bin" /><Relationship Id="rId14" Type="http://schemas.openxmlformats.org/officeDocument/2006/relationships/image" Target="../media/image81.wmf" /><Relationship Id="rId22" Type="http://schemas.openxmlformats.org/officeDocument/2006/relationships/oleObject" Target="../embeddings/oleObject153.bin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 /><Relationship Id="rId13" Type="http://schemas.openxmlformats.org/officeDocument/2006/relationships/oleObject" Target="../embeddings/oleObject159.bin" /><Relationship Id="rId18" Type="http://schemas.openxmlformats.org/officeDocument/2006/relationships/oleObject" Target="../embeddings/oleObject162.bin" /><Relationship Id="rId3" Type="http://schemas.openxmlformats.org/officeDocument/2006/relationships/oleObject" Target="../embeddings/oleObject154.bin" /><Relationship Id="rId7" Type="http://schemas.openxmlformats.org/officeDocument/2006/relationships/oleObject" Target="../embeddings/oleObject156.bin" /><Relationship Id="rId12" Type="http://schemas.openxmlformats.org/officeDocument/2006/relationships/image" Target="../media/image5.wmf" /><Relationship Id="rId17" Type="http://schemas.openxmlformats.org/officeDocument/2006/relationships/image" Target="../media/image90.wmf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161.bin" /><Relationship Id="rId1" Type="http://schemas.openxmlformats.org/officeDocument/2006/relationships/vmlDrawing" Target="../drawings/vmlDrawing18.vml" /><Relationship Id="rId6" Type="http://schemas.openxmlformats.org/officeDocument/2006/relationships/image" Target="../media/image87.wmf" /><Relationship Id="rId11" Type="http://schemas.openxmlformats.org/officeDocument/2006/relationships/oleObject" Target="../embeddings/oleObject158.bin" /><Relationship Id="rId5" Type="http://schemas.openxmlformats.org/officeDocument/2006/relationships/oleObject" Target="../embeddings/oleObject155.bin" /><Relationship Id="rId15" Type="http://schemas.openxmlformats.org/officeDocument/2006/relationships/oleObject" Target="../embeddings/oleObject160.bin" /><Relationship Id="rId10" Type="http://schemas.openxmlformats.org/officeDocument/2006/relationships/image" Target="../media/image89.wmf" /><Relationship Id="rId19" Type="http://schemas.openxmlformats.org/officeDocument/2006/relationships/image" Target="../media/image91.wmf" /><Relationship Id="rId4" Type="http://schemas.openxmlformats.org/officeDocument/2006/relationships/image" Target="../media/image86.wmf" /><Relationship Id="rId9" Type="http://schemas.openxmlformats.org/officeDocument/2006/relationships/oleObject" Target="../embeddings/oleObject157.bin" /><Relationship Id="rId14" Type="http://schemas.openxmlformats.org/officeDocument/2006/relationships/image" Target="../media/image85.wmf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9.vml" /><Relationship Id="rId6" Type="http://schemas.openxmlformats.org/officeDocument/2006/relationships/image" Target="../media/image93.wmf" /><Relationship Id="rId5" Type="http://schemas.openxmlformats.org/officeDocument/2006/relationships/oleObject" Target="../embeddings/oleObject164.bin" /><Relationship Id="rId4" Type="http://schemas.openxmlformats.org/officeDocument/2006/relationships/image" Target="../media/image92.wmf" 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 /><Relationship Id="rId13" Type="http://schemas.openxmlformats.org/officeDocument/2006/relationships/oleObject" Target="../embeddings/oleObject170.bin" /><Relationship Id="rId18" Type="http://schemas.openxmlformats.org/officeDocument/2006/relationships/image" Target="../media/image99.wmf" /><Relationship Id="rId26" Type="http://schemas.openxmlformats.org/officeDocument/2006/relationships/image" Target="../media/image102.wmf" /><Relationship Id="rId3" Type="http://schemas.openxmlformats.org/officeDocument/2006/relationships/oleObject" Target="../embeddings/oleObject165.bin" /><Relationship Id="rId21" Type="http://schemas.openxmlformats.org/officeDocument/2006/relationships/oleObject" Target="../embeddings/oleObject175.bin" /><Relationship Id="rId34" Type="http://schemas.openxmlformats.org/officeDocument/2006/relationships/oleObject" Target="../embeddings/oleObject182.bin" /><Relationship Id="rId7" Type="http://schemas.openxmlformats.org/officeDocument/2006/relationships/oleObject" Target="../embeddings/oleObject167.bin" /><Relationship Id="rId12" Type="http://schemas.openxmlformats.org/officeDocument/2006/relationships/image" Target="../media/image97.wmf" /><Relationship Id="rId17" Type="http://schemas.openxmlformats.org/officeDocument/2006/relationships/oleObject" Target="../embeddings/oleObject172.bin" /><Relationship Id="rId25" Type="http://schemas.openxmlformats.org/officeDocument/2006/relationships/oleObject" Target="../embeddings/oleObject177.bin" /><Relationship Id="rId33" Type="http://schemas.openxmlformats.org/officeDocument/2006/relationships/image" Target="../media/image105.wmf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98.wmf" /><Relationship Id="rId20" Type="http://schemas.openxmlformats.org/officeDocument/2006/relationships/oleObject" Target="../embeddings/oleObject174.bin" /><Relationship Id="rId29" Type="http://schemas.openxmlformats.org/officeDocument/2006/relationships/oleObject" Target="../embeddings/oleObject179.bin" /><Relationship Id="rId1" Type="http://schemas.openxmlformats.org/officeDocument/2006/relationships/vmlDrawing" Target="../drawings/vmlDrawing20.vml" /><Relationship Id="rId6" Type="http://schemas.openxmlformats.org/officeDocument/2006/relationships/image" Target="../media/image95.wmf" /><Relationship Id="rId11" Type="http://schemas.openxmlformats.org/officeDocument/2006/relationships/oleObject" Target="../embeddings/oleObject169.bin" /><Relationship Id="rId24" Type="http://schemas.openxmlformats.org/officeDocument/2006/relationships/image" Target="../media/image101.wmf" /><Relationship Id="rId32" Type="http://schemas.openxmlformats.org/officeDocument/2006/relationships/oleObject" Target="../embeddings/oleObject181.bin" /><Relationship Id="rId5" Type="http://schemas.openxmlformats.org/officeDocument/2006/relationships/oleObject" Target="../embeddings/oleObject166.bin" /><Relationship Id="rId15" Type="http://schemas.openxmlformats.org/officeDocument/2006/relationships/oleObject" Target="../embeddings/oleObject171.bin" /><Relationship Id="rId23" Type="http://schemas.openxmlformats.org/officeDocument/2006/relationships/oleObject" Target="../embeddings/oleObject176.bin" /><Relationship Id="rId28" Type="http://schemas.openxmlformats.org/officeDocument/2006/relationships/image" Target="../media/image103.wmf" /><Relationship Id="rId10" Type="http://schemas.openxmlformats.org/officeDocument/2006/relationships/image" Target="../media/image96.wmf" /><Relationship Id="rId19" Type="http://schemas.openxmlformats.org/officeDocument/2006/relationships/oleObject" Target="../embeddings/oleObject173.bin" /><Relationship Id="rId31" Type="http://schemas.openxmlformats.org/officeDocument/2006/relationships/image" Target="../media/image104.wmf" /><Relationship Id="rId4" Type="http://schemas.openxmlformats.org/officeDocument/2006/relationships/image" Target="../media/image94.wmf" /><Relationship Id="rId9" Type="http://schemas.openxmlformats.org/officeDocument/2006/relationships/oleObject" Target="../embeddings/oleObject168.bin" /><Relationship Id="rId14" Type="http://schemas.openxmlformats.org/officeDocument/2006/relationships/image" Target="../media/image5.wmf" /><Relationship Id="rId22" Type="http://schemas.openxmlformats.org/officeDocument/2006/relationships/image" Target="../media/image100.wmf" /><Relationship Id="rId27" Type="http://schemas.openxmlformats.org/officeDocument/2006/relationships/oleObject" Target="../embeddings/oleObject178.bin" /><Relationship Id="rId30" Type="http://schemas.openxmlformats.org/officeDocument/2006/relationships/oleObject" Target="../embeddings/oleObject180.bin" /><Relationship Id="rId35" Type="http://schemas.openxmlformats.org/officeDocument/2006/relationships/image" Target="../media/image106.wmf" 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 /><Relationship Id="rId13" Type="http://schemas.openxmlformats.org/officeDocument/2006/relationships/oleObject" Target="../embeddings/oleObject188.bin" /><Relationship Id="rId18" Type="http://schemas.openxmlformats.org/officeDocument/2006/relationships/oleObject" Target="../embeddings/oleObject191.bin" /><Relationship Id="rId26" Type="http://schemas.openxmlformats.org/officeDocument/2006/relationships/oleObject" Target="../embeddings/oleObject196.bin" /><Relationship Id="rId39" Type="http://schemas.openxmlformats.org/officeDocument/2006/relationships/image" Target="../media/image110.wmf" /><Relationship Id="rId3" Type="http://schemas.openxmlformats.org/officeDocument/2006/relationships/oleObject" Target="../embeddings/oleObject183.bin" /><Relationship Id="rId21" Type="http://schemas.openxmlformats.org/officeDocument/2006/relationships/image" Target="../media/image99.wmf" /><Relationship Id="rId34" Type="http://schemas.openxmlformats.org/officeDocument/2006/relationships/image" Target="../media/image104.wmf" /><Relationship Id="rId42" Type="http://schemas.openxmlformats.org/officeDocument/2006/relationships/oleObject" Target="../embeddings/oleObject205.bin" /><Relationship Id="rId7" Type="http://schemas.openxmlformats.org/officeDocument/2006/relationships/oleObject" Target="../embeddings/oleObject185.bin" /><Relationship Id="rId12" Type="http://schemas.openxmlformats.org/officeDocument/2006/relationships/image" Target="../media/image97.wmf" /><Relationship Id="rId17" Type="http://schemas.openxmlformats.org/officeDocument/2006/relationships/image" Target="../media/image98.wmf" /><Relationship Id="rId25" Type="http://schemas.openxmlformats.org/officeDocument/2006/relationships/image" Target="../media/image100.wmf" /><Relationship Id="rId33" Type="http://schemas.openxmlformats.org/officeDocument/2006/relationships/oleObject" Target="../embeddings/oleObject200.bin" /><Relationship Id="rId38" Type="http://schemas.openxmlformats.org/officeDocument/2006/relationships/oleObject" Target="../embeddings/oleObject203.bin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190.bin" /><Relationship Id="rId20" Type="http://schemas.openxmlformats.org/officeDocument/2006/relationships/oleObject" Target="../embeddings/oleObject192.bin" /><Relationship Id="rId29" Type="http://schemas.openxmlformats.org/officeDocument/2006/relationships/image" Target="../media/image102.wmf" /><Relationship Id="rId41" Type="http://schemas.openxmlformats.org/officeDocument/2006/relationships/image" Target="../media/image111.wmf" /><Relationship Id="rId1" Type="http://schemas.openxmlformats.org/officeDocument/2006/relationships/vmlDrawing" Target="../drawings/vmlDrawing21.vml" /><Relationship Id="rId6" Type="http://schemas.openxmlformats.org/officeDocument/2006/relationships/image" Target="../media/image108.wmf" /><Relationship Id="rId11" Type="http://schemas.openxmlformats.org/officeDocument/2006/relationships/oleObject" Target="../embeddings/oleObject187.bin" /><Relationship Id="rId24" Type="http://schemas.openxmlformats.org/officeDocument/2006/relationships/oleObject" Target="../embeddings/oleObject195.bin" /><Relationship Id="rId32" Type="http://schemas.openxmlformats.org/officeDocument/2006/relationships/oleObject" Target="../embeddings/oleObject199.bin" /><Relationship Id="rId37" Type="http://schemas.openxmlformats.org/officeDocument/2006/relationships/oleObject" Target="../embeddings/oleObject202.bin" /><Relationship Id="rId40" Type="http://schemas.openxmlformats.org/officeDocument/2006/relationships/oleObject" Target="../embeddings/oleObject204.bin" /><Relationship Id="rId45" Type="http://schemas.openxmlformats.org/officeDocument/2006/relationships/image" Target="../media/image112.wmf" /><Relationship Id="rId5" Type="http://schemas.openxmlformats.org/officeDocument/2006/relationships/oleObject" Target="../embeddings/oleObject184.bin" /><Relationship Id="rId15" Type="http://schemas.openxmlformats.org/officeDocument/2006/relationships/oleObject" Target="../embeddings/oleObject189.bin" /><Relationship Id="rId23" Type="http://schemas.openxmlformats.org/officeDocument/2006/relationships/oleObject" Target="../embeddings/oleObject194.bin" /><Relationship Id="rId28" Type="http://schemas.openxmlformats.org/officeDocument/2006/relationships/oleObject" Target="../embeddings/oleObject197.bin" /><Relationship Id="rId36" Type="http://schemas.openxmlformats.org/officeDocument/2006/relationships/image" Target="../media/image105.wmf" /><Relationship Id="rId10" Type="http://schemas.openxmlformats.org/officeDocument/2006/relationships/image" Target="../media/image96.wmf" /><Relationship Id="rId19" Type="http://schemas.openxmlformats.org/officeDocument/2006/relationships/image" Target="../media/image109.wmf" /><Relationship Id="rId31" Type="http://schemas.openxmlformats.org/officeDocument/2006/relationships/image" Target="../media/image103.wmf" /><Relationship Id="rId44" Type="http://schemas.openxmlformats.org/officeDocument/2006/relationships/oleObject" Target="../embeddings/oleObject206.bin" /><Relationship Id="rId4" Type="http://schemas.openxmlformats.org/officeDocument/2006/relationships/image" Target="../media/image107.wmf" /><Relationship Id="rId9" Type="http://schemas.openxmlformats.org/officeDocument/2006/relationships/oleObject" Target="../embeddings/oleObject186.bin" /><Relationship Id="rId14" Type="http://schemas.openxmlformats.org/officeDocument/2006/relationships/image" Target="../media/image5.wmf" /><Relationship Id="rId22" Type="http://schemas.openxmlformats.org/officeDocument/2006/relationships/oleObject" Target="../embeddings/oleObject193.bin" /><Relationship Id="rId27" Type="http://schemas.openxmlformats.org/officeDocument/2006/relationships/image" Target="../media/image101.wmf" /><Relationship Id="rId30" Type="http://schemas.openxmlformats.org/officeDocument/2006/relationships/oleObject" Target="../embeddings/oleObject198.bin" /><Relationship Id="rId35" Type="http://schemas.openxmlformats.org/officeDocument/2006/relationships/oleObject" Target="../embeddings/oleObject201.bin" /><Relationship Id="rId43" Type="http://schemas.openxmlformats.org/officeDocument/2006/relationships/image" Target="../media/image106.wmf" 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 /><Relationship Id="rId3" Type="http://schemas.openxmlformats.org/officeDocument/2006/relationships/oleObject" Target="../embeddings/oleObject207.bin" /><Relationship Id="rId7" Type="http://schemas.openxmlformats.org/officeDocument/2006/relationships/oleObject" Target="../embeddings/oleObject209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2.vml" /><Relationship Id="rId6" Type="http://schemas.openxmlformats.org/officeDocument/2006/relationships/image" Target="../media/image114.wmf" /><Relationship Id="rId5" Type="http://schemas.openxmlformats.org/officeDocument/2006/relationships/oleObject" Target="../embeddings/oleObject208.bin" /><Relationship Id="rId4" Type="http://schemas.openxmlformats.org/officeDocument/2006/relationships/image" Target="../media/image113.wmf" 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 /><Relationship Id="rId13" Type="http://schemas.openxmlformats.org/officeDocument/2006/relationships/oleObject" Target="../embeddings/oleObject215.bin" /><Relationship Id="rId18" Type="http://schemas.openxmlformats.org/officeDocument/2006/relationships/image" Target="../media/image5.wmf" /><Relationship Id="rId26" Type="http://schemas.openxmlformats.org/officeDocument/2006/relationships/oleObject" Target="../embeddings/oleObject223.bin" /><Relationship Id="rId3" Type="http://schemas.openxmlformats.org/officeDocument/2006/relationships/oleObject" Target="../embeddings/oleObject210.bin" /><Relationship Id="rId21" Type="http://schemas.openxmlformats.org/officeDocument/2006/relationships/image" Target="../media/image123.wmf" /><Relationship Id="rId7" Type="http://schemas.openxmlformats.org/officeDocument/2006/relationships/oleObject" Target="../embeddings/oleObject212.bin" /><Relationship Id="rId12" Type="http://schemas.openxmlformats.org/officeDocument/2006/relationships/image" Target="../media/image120.wmf" /><Relationship Id="rId17" Type="http://schemas.openxmlformats.org/officeDocument/2006/relationships/oleObject" Target="../embeddings/oleObject217.bin" /><Relationship Id="rId25" Type="http://schemas.openxmlformats.org/officeDocument/2006/relationships/oleObject" Target="../embeddings/oleObject222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122.wmf" /><Relationship Id="rId20" Type="http://schemas.openxmlformats.org/officeDocument/2006/relationships/oleObject" Target="../embeddings/oleObject219.bin" /><Relationship Id="rId29" Type="http://schemas.openxmlformats.org/officeDocument/2006/relationships/oleObject" Target="../embeddings/oleObject225.bin" /><Relationship Id="rId1" Type="http://schemas.openxmlformats.org/officeDocument/2006/relationships/vmlDrawing" Target="../drawings/vmlDrawing23.vml" /><Relationship Id="rId6" Type="http://schemas.openxmlformats.org/officeDocument/2006/relationships/image" Target="../media/image117.wmf" /><Relationship Id="rId11" Type="http://schemas.openxmlformats.org/officeDocument/2006/relationships/oleObject" Target="../embeddings/oleObject214.bin" /><Relationship Id="rId24" Type="http://schemas.openxmlformats.org/officeDocument/2006/relationships/oleObject" Target="../embeddings/oleObject221.bin" /><Relationship Id="rId32" Type="http://schemas.openxmlformats.org/officeDocument/2006/relationships/image" Target="../media/image127.wmf" /><Relationship Id="rId5" Type="http://schemas.openxmlformats.org/officeDocument/2006/relationships/oleObject" Target="../embeddings/oleObject211.bin" /><Relationship Id="rId15" Type="http://schemas.openxmlformats.org/officeDocument/2006/relationships/oleObject" Target="../embeddings/oleObject216.bin" /><Relationship Id="rId23" Type="http://schemas.openxmlformats.org/officeDocument/2006/relationships/image" Target="../media/image124.wmf" /><Relationship Id="rId28" Type="http://schemas.openxmlformats.org/officeDocument/2006/relationships/image" Target="../media/image125.wmf" /><Relationship Id="rId10" Type="http://schemas.openxmlformats.org/officeDocument/2006/relationships/image" Target="../media/image119.wmf" /><Relationship Id="rId19" Type="http://schemas.openxmlformats.org/officeDocument/2006/relationships/oleObject" Target="../embeddings/oleObject218.bin" /><Relationship Id="rId31" Type="http://schemas.openxmlformats.org/officeDocument/2006/relationships/oleObject" Target="../embeddings/oleObject226.bin" /><Relationship Id="rId4" Type="http://schemas.openxmlformats.org/officeDocument/2006/relationships/image" Target="../media/image116.wmf" /><Relationship Id="rId9" Type="http://schemas.openxmlformats.org/officeDocument/2006/relationships/oleObject" Target="../embeddings/oleObject213.bin" /><Relationship Id="rId14" Type="http://schemas.openxmlformats.org/officeDocument/2006/relationships/image" Target="../media/image121.wmf" /><Relationship Id="rId22" Type="http://schemas.openxmlformats.org/officeDocument/2006/relationships/oleObject" Target="../embeddings/oleObject220.bin" /><Relationship Id="rId27" Type="http://schemas.openxmlformats.org/officeDocument/2006/relationships/oleObject" Target="../embeddings/oleObject224.bin" /><Relationship Id="rId30" Type="http://schemas.openxmlformats.org/officeDocument/2006/relationships/image" Target="../media/image126.wmf" 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 /><Relationship Id="rId3" Type="http://schemas.openxmlformats.org/officeDocument/2006/relationships/oleObject" Target="../embeddings/oleObject227.bin" /><Relationship Id="rId7" Type="http://schemas.openxmlformats.org/officeDocument/2006/relationships/oleObject" Target="../embeddings/oleObject229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4.vml" /><Relationship Id="rId6" Type="http://schemas.openxmlformats.org/officeDocument/2006/relationships/image" Target="../media/image129.wmf" /><Relationship Id="rId5" Type="http://schemas.openxmlformats.org/officeDocument/2006/relationships/oleObject" Target="../embeddings/oleObject228.bin" /><Relationship Id="rId4" Type="http://schemas.openxmlformats.org/officeDocument/2006/relationships/image" Target="../media/image128.wmf" 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 /><Relationship Id="rId13" Type="http://schemas.openxmlformats.org/officeDocument/2006/relationships/oleObject" Target="../embeddings/oleObject235.bin" /><Relationship Id="rId18" Type="http://schemas.openxmlformats.org/officeDocument/2006/relationships/oleObject" Target="../embeddings/oleObject238.bin" /><Relationship Id="rId26" Type="http://schemas.openxmlformats.org/officeDocument/2006/relationships/oleObject" Target="../embeddings/oleObject243.bin" /><Relationship Id="rId3" Type="http://schemas.openxmlformats.org/officeDocument/2006/relationships/oleObject" Target="../embeddings/oleObject230.bin" /><Relationship Id="rId21" Type="http://schemas.openxmlformats.org/officeDocument/2006/relationships/image" Target="../media/image136.wmf" /><Relationship Id="rId7" Type="http://schemas.openxmlformats.org/officeDocument/2006/relationships/oleObject" Target="../embeddings/oleObject232.bin" /><Relationship Id="rId12" Type="http://schemas.openxmlformats.org/officeDocument/2006/relationships/image" Target="../media/image96.wmf" /><Relationship Id="rId17" Type="http://schemas.openxmlformats.org/officeDocument/2006/relationships/oleObject" Target="../embeddings/oleObject237.bin" /><Relationship Id="rId25" Type="http://schemas.openxmlformats.org/officeDocument/2006/relationships/oleObject" Target="../embeddings/oleObject242.bin" /><Relationship Id="rId33" Type="http://schemas.openxmlformats.org/officeDocument/2006/relationships/image" Target="../media/image139.wmf" /><Relationship Id="rId2" Type="http://schemas.openxmlformats.org/officeDocument/2006/relationships/slideLayout" Target="../slideLayouts/slideLayout12.xml" /><Relationship Id="rId16" Type="http://schemas.openxmlformats.org/officeDocument/2006/relationships/image" Target="../media/image5.wmf" /><Relationship Id="rId20" Type="http://schemas.openxmlformats.org/officeDocument/2006/relationships/oleObject" Target="../embeddings/oleObject239.bin" /><Relationship Id="rId29" Type="http://schemas.openxmlformats.org/officeDocument/2006/relationships/image" Target="../media/image101.wmf" /><Relationship Id="rId1" Type="http://schemas.openxmlformats.org/officeDocument/2006/relationships/vmlDrawing" Target="../drawings/vmlDrawing25.vml" /><Relationship Id="rId6" Type="http://schemas.openxmlformats.org/officeDocument/2006/relationships/image" Target="../media/image132.wmf" /><Relationship Id="rId11" Type="http://schemas.openxmlformats.org/officeDocument/2006/relationships/oleObject" Target="../embeddings/oleObject234.bin" /><Relationship Id="rId24" Type="http://schemas.openxmlformats.org/officeDocument/2006/relationships/oleObject" Target="../embeddings/oleObject241.bin" /><Relationship Id="rId32" Type="http://schemas.openxmlformats.org/officeDocument/2006/relationships/oleObject" Target="../embeddings/oleObject246.bin" /><Relationship Id="rId5" Type="http://schemas.openxmlformats.org/officeDocument/2006/relationships/oleObject" Target="../embeddings/oleObject231.bin" /><Relationship Id="rId15" Type="http://schemas.openxmlformats.org/officeDocument/2006/relationships/oleObject" Target="../embeddings/oleObject236.bin" /><Relationship Id="rId23" Type="http://schemas.openxmlformats.org/officeDocument/2006/relationships/image" Target="../media/image137.wmf" /><Relationship Id="rId28" Type="http://schemas.openxmlformats.org/officeDocument/2006/relationships/oleObject" Target="../embeddings/oleObject244.bin" /><Relationship Id="rId10" Type="http://schemas.openxmlformats.org/officeDocument/2006/relationships/image" Target="../media/image133.wmf" /><Relationship Id="rId19" Type="http://schemas.openxmlformats.org/officeDocument/2006/relationships/image" Target="../media/image135.wmf" /><Relationship Id="rId31" Type="http://schemas.openxmlformats.org/officeDocument/2006/relationships/image" Target="../media/image138.wmf" /><Relationship Id="rId4" Type="http://schemas.openxmlformats.org/officeDocument/2006/relationships/image" Target="../media/image131.wmf" /><Relationship Id="rId9" Type="http://schemas.openxmlformats.org/officeDocument/2006/relationships/oleObject" Target="../embeddings/oleObject233.bin" /><Relationship Id="rId14" Type="http://schemas.openxmlformats.org/officeDocument/2006/relationships/image" Target="../media/image134.wmf" /><Relationship Id="rId22" Type="http://schemas.openxmlformats.org/officeDocument/2006/relationships/oleObject" Target="../embeddings/oleObject240.bin" /><Relationship Id="rId27" Type="http://schemas.openxmlformats.org/officeDocument/2006/relationships/image" Target="../media/image100.wmf" /><Relationship Id="rId30" Type="http://schemas.openxmlformats.org/officeDocument/2006/relationships/oleObject" Target="../embeddings/oleObject245.bin" 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 /><Relationship Id="rId3" Type="http://schemas.openxmlformats.org/officeDocument/2006/relationships/oleObject" Target="../embeddings/oleObject247.bin" /><Relationship Id="rId7" Type="http://schemas.openxmlformats.org/officeDocument/2006/relationships/oleObject" Target="../embeddings/oleObject249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6.vml" /><Relationship Id="rId6" Type="http://schemas.openxmlformats.org/officeDocument/2006/relationships/image" Target="../media/image141.wmf" /><Relationship Id="rId5" Type="http://schemas.openxmlformats.org/officeDocument/2006/relationships/oleObject" Target="../embeddings/oleObject248.bin" /><Relationship Id="rId4" Type="http://schemas.openxmlformats.org/officeDocument/2006/relationships/image" Target="../media/image140.wmf" 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 /><Relationship Id="rId13" Type="http://schemas.openxmlformats.org/officeDocument/2006/relationships/oleObject" Target="../embeddings/oleObject255.bin" /><Relationship Id="rId18" Type="http://schemas.openxmlformats.org/officeDocument/2006/relationships/oleObject" Target="../embeddings/oleObject258.bin" /><Relationship Id="rId3" Type="http://schemas.openxmlformats.org/officeDocument/2006/relationships/oleObject" Target="../embeddings/oleObject250.bin" /><Relationship Id="rId21" Type="http://schemas.openxmlformats.org/officeDocument/2006/relationships/image" Target="../media/image150.wmf" /><Relationship Id="rId7" Type="http://schemas.openxmlformats.org/officeDocument/2006/relationships/oleObject" Target="../embeddings/oleObject252.bin" /><Relationship Id="rId12" Type="http://schemas.openxmlformats.org/officeDocument/2006/relationships/image" Target="../media/image5.wmf" /><Relationship Id="rId17" Type="http://schemas.openxmlformats.org/officeDocument/2006/relationships/image" Target="../media/image148.wmf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257.bin" /><Relationship Id="rId20" Type="http://schemas.openxmlformats.org/officeDocument/2006/relationships/oleObject" Target="../embeddings/oleObject259.bin" /><Relationship Id="rId1" Type="http://schemas.openxmlformats.org/officeDocument/2006/relationships/vmlDrawing" Target="../drawings/vmlDrawing27.vml" /><Relationship Id="rId6" Type="http://schemas.openxmlformats.org/officeDocument/2006/relationships/image" Target="../media/image144.wmf" /><Relationship Id="rId11" Type="http://schemas.openxmlformats.org/officeDocument/2006/relationships/oleObject" Target="../embeddings/oleObject254.bin" /><Relationship Id="rId5" Type="http://schemas.openxmlformats.org/officeDocument/2006/relationships/oleObject" Target="../embeddings/oleObject251.bin" /><Relationship Id="rId15" Type="http://schemas.openxmlformats.org/officeDocument/2006/relationships/image" Target="../media/image147.wmf" /><Relationship Id="rId10" Type="http://schemas.openxmlformats.org/officeDocument/2006/relationships/image" Target="../media/image146.wmf" /><Relationship Id="rId19" Type="http://schemas.openxmlformats.org/officeDocument/2006/relationships/image" Target="../media/image149.wmf" /><Relationship Id="rId4" Type="http://schemas.openxmlformats.org/officeDocument/2006/relationships/image" Target="../media/image143.wmf" /><Relationship Id="rId9" Type="http://schemas.openxmlformats.org/officeDocument/2006/relationships/oleObject" Target="../embeddings/oleObject253.bin" /><Relationship Id="rId14" Type="http://schemas.openxmlformats.org/officeDocument/2006/relationships/oleObject" Target="../embeddings/oleObject256.bin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 /><Relationship Id="rId13" Type="http://schemas.openxmlformats.org/officeDocument/2006/relationships/oleObject" Target="../embeddings/oleObject6.bin" /><Relationship Id="rId18" Type="http://schemas.openxmlformats.org/officeDocument/2006/relationships/oleObject" Target="../embeddings/oleObject9.bin" /><Relationship Id="rId3" Type="http://schemas.openxmlformats.org/officeDocument/2006/relationships/oleObject" Target="../embeddings/oleObject1.bin" /><Relationship Id="rId21" Type="http://schemas.openxmlformats.org/officeDocument/2006/relationships/oleObject" Target="../embeddings/oleObject12.bin" /><Relationship Id="rId7" Type="http://schemas.openxmlformats.org/officeDocument/2006/relationships/oleObject" Target="../embeddings/oleObject3.bin" /><Relationship Id="rId12" Type="http://schemas.openxmlformats.org/officeDocument/2006/relationships/image" Target="../media/image6.wmf" /><Relationship Id="rId17" Type="http://schemas.openxmlformats.org/officeDocument/2006/relationships/oleObject" Target="../embeddings/oleObject8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8.wmf" /><Relationship Id="rId20" Type="http://schemas.openxmlformats.org/officeDocument/2006/relationships/oleObject" Target="../embeddings/oleObject11.bin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3.wmf" /><Relationship Id="rId11" Type="http://schemas.openxmlformats.org/officeDocument/2006/relationships/oleObject" Target="../embeddings/oleObject5.bin" /><Relationship Id="rId24" Type="http://schemas.openxmlformats.org/officeDocument/2006/relationships/image" Target="../media/image10.wmf" /><Relationship Id="rId5" Type="http://schemas.openxmlformats.org/officeDocument/2006/relationships/oleObject" Target="../embeddings/oleObject2.bin" /><Relationship Id="rId15" Type="http://schemas.openxmlformats.org/officeDocument/2006/relationships/oleObject" Target="../embeddings/oleObject7.bin" /><Relationship Id="rId23" Type="http://schemas.openxmlformats.org/officeDocument/2006/relationships/oleObject" Target="../embeddings/oleObject13.bin" /><Relationship Id="rId10" Type="http://schemas.openxmlformats.org/officeDocument/2006/relationships/image" Target="../media/image5.wmf" /><Relationship Id="rId19" Type="http://schemas.openxmlformats.org/officeDocument/2006/relationships/oleObject" Target="../embeddings/oleObject10.bin" /><Relationship Id="rId4" Type="http://schemas.openxmlformats.org/officeDocument/2006/relationships/image" Target="../media/image2.wmf" /><Relationship Id="rId9" Type="http://schemas.openxmlformats.org/officeDocument/2006/relationships/oleObject" Target="../embeddings/oleObject4.bin" /><Relationship Id="rId14" Type="http://schemas.openxmlformats.org/officeDocument/2006/relationships/image" Target="../media/image7.wmf" /><Relationship Id="rId22" Type="http://schemas.openxmlformats.org/officeDocument/2006/relationships/image" Target="../media/image9.wmf" 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 /><Relationship Id="rId3" Type="http://schemas.openxmlformats.org/officeDocument/2006/relationships/oleObject" Target="../embeddings/oleObject260.bin" /><Relationship Id="rId7" Type="http://schemas.openxmlformats.org/officeDocument/2006/relationships/oleObject" Target="../embeddings/oleObject262.bin" /><Relationship Id="rId12" Type="http://schemas.openxmlformats.org/officeDocument/2006/relationships/image" Target="../media/image154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8.vml" /><Relationship Id="rId6" Type="http://schemas.openxmlformats.org/officeDocument/2006/relationships/image" Target="../media/image77.wmf" /><Relationship Id="rId11" Type="http://schemas.openxmlformats.org/officeDocument/2006/relationships/oleObject" Target="../embeddings/oleObject264.bin" /><Relationship Id="rId5" Type="http://schemas.openxmlformats.org/officeDocument/2006/relationships/oleObject" Target="../embeddings/oleObject261.bin" /><Relationship Id="rId10" Type="http://schemas.openxmlformats.org/officeDocument/2006/relationships/image" Target="../media/image153.wmf" /><Relationship Id="rId4" Type="http://schemas.openxmlformats.org/officeDocument/2006/relationships/image" Target="../media/image151.wmf" /><Relationship Id="rId9" Type="http://schemas.openxmlformats.org/officeDocument/2006/relationships/oleObject" Target="../embeddings/oleObject263.bin" 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 /><Relationship Id="rId3" Type="http://schemas.openxmlformats.org/officeDocument/2006/relationships/oleObject" Target="../embeddings/oleObject265.bin" /><Relationship Id="rId7" Type="http://schemas.openxmlformats.org/officeDocument/2006/relationships/oleObject" Target="../embeddings/oleObject267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9.vml" /><Relationship Id="rId6" Type="http://schemas.openxmlformats.org/officeDocument/2006/relationships/image" Target="../media/image156.wmf" /><Relationship Id="rId5" Type="http://schemas.openxmlformats.org/officeDocument/2006/relationships/oleObject" Target="../embeddings/oleObject266.bin" /><Relationship Id="rId4" Type="http://schemas.openxmlformats.org/officeDocument/2006/relationships/image" Target="../media/image155.wmf" 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 /><Relationship Id="rId3" Type="http://schemas.openxmlformats.org/officeDocument/2006/relationships/oleObject" Target="../embeddings/oleObject268.bin" /><Relationship Id="rId7" Type="http://schemas.openxmlformats.org/officeDocument/2006/relationships/oleObject" Target="../embeddings/oleObject270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0.vml" /><Relationship Id="rId6" Type="http://schemas.openxmlformats.org/officeDocument/2006/relationships/image" Target="../media/image159.wmf" /><Relationship Id="rId5" Type="http://schemas.openxmlformats.org/officeDocument/2006/relationships/oleObject" Target="../embeddings/oleObject269.bin" /><Relationship Id="rId4" Type="http://schemas.openxmlformats.org/officeDocument/2006/relationships/image" Target="../media/image158.wmf" 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 /><Relationship Id="rId3" Type="http://schemas.openxmlformats.org/officeDocument/2006/relationships/oleObject" Target="../embeddings/oleObject271.bin" /><Relationship Id="rId7" Type="http://schemas.openxmlformats.org/officeDocument/2006/relationships/oleObject" Target="../embeddings/oleObject27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1.vml" /><Relationship Id="rId6" Type="http://schemas.openxmlformats.org/officeDocument/2006/relationships/image" Target="../media/image77.wmf" /><Relationship Id="rId5" Type="http://schemas.openxmlformats.org/officeDocument/2006/relationships/oleObject" Target="../embeddings/oleObject272.bin" /><Relationship Id="rId4" Type="http://schemas.openxmlformats.org/officeDocument/2006/relationships/image" Target="../media/image161.wmf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 /><Relationship Id="rId3" Type="http://schemas.openxmlformats.org/officeDocument/2006/relationships/oleObject" Target="../embeddings/oleObject14.bin" /><Relationship Id="rId7" Type="http://schemas.openxmlformats.org/officeDocument/2006/relationships/oleObject" Target="../embeddings/oleObject16.bin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12.wmf" /><Relationship Id="rId5" Type="http://schemas.openxmlformats.org/officeDocument/2006/relationships/oleObject" Target="../embeddings/oleObject15.bin" /><Relationship Id="rId4" Type="http://schemas.openxmlformats.org/officeDocument/2006/relationships/image" Target="../media/image11.wmf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 /><Relationship Id="rId13" Type="http://schemas.openxmlformats.org/officeDocument/2006/relationships/oleObject" Target="../embeddings/oleObject22.bin" /><Relationship Id="rId18" Type="http://schemas.openxmlformats.org/officeDocument/2006/relationships/oleObject" Target="../embeddings/oleObject25.bin" /><Relationship Id="rId26" Type="http://schemas.openxmlformats.org/officeDocument/2006/relationships/oleObject" Target="../embeddings/oleObject31.bin" /><Relationship Id="rId39" Type="http://schemas.openxmlformats.org/officeDocument/2006/relationships/image" Target="../media/image22.wmf" /><Relationship Id="rId3" Type="http://schemas.openxmlformats.org/officeDocument/2006/relationships/oleObject" Target="../embeddings/oleObject17.bin" /><Relationship Id="rId21" Type="http://schemas.openxmlformats.org/officeDocument/2006/relationships/oleObject" Target="../embeddings/oleObject28.bin" /><Relationship Id="rId34" Type="http://schemas.openxmlformats.org/officeDocument/2006/relationships/image" Target="../media/image8.wmf" /><Relationship Id="rId42" Type="http://schemas.openxmlformats.org/officeDocument/2006/relationships/oleObject" Target="../embeddings/oleObject40.bin" /><Relationship Id="rId7" Type="http://schemas.openxmlformats.org/officeDocument/2006/relationships/oleObject" Target="../embeddings/oleObject19.bin" /><Relationship Id="rId12" Type="http://schemas.openxmlformats.org/officeDocument/2006/relationships/image" Target="../media/image3.wmf" /><Relationship Id="rId17" Type="http://schemas.openxmlformats.org/officeDocument/2006/relationships/image" Target="../media/image18.wmf" /><Relationship Id="rId25" Type="http://schemas.openxmlformats.org/officeDocument/2006/relationships/image" Target="../media/image20.wmf" /><Relationship Id="rId33" Type="http://schemas.openxmlformats.org/officeDocument/2006/relationships/oleObject" Target="../embeddings/oleObject35.bin" /><Relationship Id="rId38" Type="http://schemas.openxmlformats.org/officeDocument/2006/relationships/oleObject" Target="../embeddings/oleObject38.bin" /><Relationship Id="rId2" Type="http://schemas.openxmlformats.org/officeDocument/2006/relationships/slideLayout" Target="../slideLayouts/slideLayout12.xml" /><Relationship Id="rId16" Type="http://schemas.openxmlformats.org/officeDocument/2006/relationships/oleObject" Target="../embeddings/oleObject24.bin" /><Relationship Id="rId20" Type="http://schemas.openxmlformats.org/officeDocument/2006/relationships/oleObject" Target="../embeddings/oleObject27.bin" /><Relationship Id="rId29" Type="http://schemas.openxmlformats.org/officeDocument/2006/relationships/image" Target="../media/image4.wmf" /><Relationship Id="rId41" Type="http://schemas.openxmlformats.org/officeDocument/2006/relationships/image" Target="../media/image23.wmf" /><Relationship Id="rId1" Type="http://schemas.openxmlformats.org/officeDocument/2006/relationships/vmlDrawing" Target="../drawings/vmlDrawing3.vml" /><Relationship Id="rId6" Type="http://schemas.openxmlformats.org/officeDocument/2006/relationships/image" Target="../media/image15.wmf" /><Relationship Id="rId11" Type="http://schemas.openxmlformats.org/officeDocument/2006/relationships/oleObject" Target="../embeddings/oleObject21.bin" /><Relationship Id="rId24" Type="http://schemas.openxmlformats.org/officeDocument/2006/relationships/oleObject" Target="../embeddings/oleObject30.bin" /><Relationship Id="rId32" Type="http://schemas.openxmlformats.org/officeDocument/2006/relationships/image" Target="../media/image7.wmf" /><Relationship Id="rId37" Type="http://schemas.openxmlformats.org/officeDocument/2006/relationships/image" Target="../media/image6.wmf" /><Relationship Id="rId40" Type="http://schemas.openxmlformats.org/officeDocument/2006/relationships/oleObject" Target="../embeddings/oleObject39.bin" /><Relationship Id="rId5" Type="http://schemas.openxmlformats.org/officeDocument/2006/relationships/oleObject" Target="../embeddings/oleObject18.bin" /><Relationship Id="rId15" Type="http://schemas.openxmlformats.org/officeDocument/2006/relationships/image" Target="../media/image17.wmf" /><Relationship Id="rId23" Type="http://schemas.openxmlformats.org/officeDocument/2006/relationships/image" Target="../media/image19.wmf" /><Relationship Id="rId28" Type="http://schemas.openxmlformats.org/officeDocument/2006/relationships/oleObject" Target="../embeddings/oleObject32.bin" /><Relationship Id="rId36" Type="http://schemas.openxmlformats.org/officeDocument/2006/relationships/oleObject" Target="../embeddings/oleObject37.bin" /><Relationship Id="rId10" Type="http://schemas.openxmlformats.org/officeDocument/2006/relationships/image" Target="../media/image16.wmf" /><Relationship Id="rId19" Type="http://schemas.openxmlformats.org/officeDocument/2006/relationships/oleObject" Target="../embeddings/oleObject26.bin" /><Relationship Id="rId31" Type="http://schemas.openxmlformats.org/officeDocument/2006/relationships/oleObject" Target="../embeddings/oleObject34.bin" /><Relationship Id="rId4" Type="http://schemas.openxmlformats.org/officeDocument/2006/relationships/image" Target="../media/image14.wmf" /><Relationship Id="rId9" Type="http://schemas.openxmlformats.org/officeDocument/2006/relationships/oleObject" Target="../embeddings/oleObject20.bin" /><Relationship Id="rId14" Type="http://schemas.openxmlformats.org/officeDocument/2006/relationships/oleObject" Target="../embeddings/oleObject23.bin" /><Relationship Id="rId22" Type="http://schemas.openxmlformats.org/officeDocument/2006/relationships/oleObject" Target="../embeddings/oleObject29.bin" /><Relationship Id="rId27" Type="http://schemas.openxmlformats.org/officeDocument/2006/relationships/image" Target="../media/image21.wmf" /><Relationship Id="rId30" Type="http://schemas.openxmlformats.org/officeDocument/2006/relationships/oleObject" Target="../embeddings/oleObject33.bin" /><Relationship Id="rId35" Type="http://schemas.openxmlformats.org/officeDocument/2006/relationships/oleObject" Target="../embeddings/oleObject36.bin" /><Relationship Id="rId43" Type="http://schemas.openxmlformats.org/officeDocument/2006/relationships/oleObject" Target="../embeddings/oleObject41.bin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 /><Relationship Id="rId13" Type="http://schemas.openxmlformats.org/officeDocument/2006/relationships/oleObject" Target="../embeddings/oleObject47.bin" /><Relationship Id="rId18" Type="http://schemas.openxmlformats.org/officeDocument/2006/relationships/oleObject" Target="../embeddings/oleObject50.bin" /><Relationship Id="rId3" Type="http://schemas.openxmlformats.org/officeDocument/2006/relationships/oleObject" Target="../embeddings/oleObject42.bin" /><Relationship Id="rId7" Type="http://schemas.openxmlformats.org/officeDocument/2006/relationships/oleObject" Target="../embeddings/oleObject44.bin" /><Relationship Id="rId12" Type="http://schemas.openxmlformats.org/officeDocument/2006/relationships/image" Target="../media/image6.wmf" /><Relationship Id="rId17" Type="http://schemas.openxmlformats.org/officeDocument/2006/relationships/image" Target="../media/image3.wmf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49.bin" /><Relationship Id="rId20" Type="http://schemas.openxmlformats.org/officeDocument/2006/relationships/image" Target="../media/image25.wmf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4.wmf" /><Relationship Id="rId11" Type="http://schemas.openxmlformats.org/officeDocument/2006/relationships/oleObject" Target="../embeddings/oleObject46.bin" /><Relationship Id="rId5" Type="http://schemas.openxmlformats.org/officeDocument/2006/relationships/oleObject" Target="../embeddings/oleObject43.bin" /><Relationship Id="rId15" Type="http://schemas.openxmlformats.org/officeDocument/2006/relationships/oleObject" Target="../embeddings/oleObject48.bin" /><Relationship Id="rId10" Type="http://schemas.openxmlformats.org/officeDocument/2006/relationships/image" Target="../media/image8.wmf" /><Relationship Id="rId19" Type="http://schemas.openxmlformats.org/officeDocument/2006/relationships/oleObject" Target="../embeddings/oleObject51.bin" /><Relationship Id="rId4" Type="http://schemas.openxmlformats.org/officeDocument/2006/relationships/image" Target="../media/image24.wmf" /><Relationship Id="rId9" Type="http://schemas.openxmlformats.org/officeDocument/2006/relationships/oleObject" Target="../embeddings/oleObject45.bin" /><Relationship Id="rId14" Type="http://schemas.openxmlformats.org/officeDocument/2006/relationships/image" Target="../media/image5.wmf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 /><Relationship Id="rId13" Type="http://schemas.openxmlformats.org/officeDocument/2006/relationships/oleObject" Target="../embeddings/oleObject57.bin" /><Relationship Id="rId18" Type="http://schemas.openxmlformats.org/officeDocument/2006/relationships/image" Target="../media/image5.wmf" /><Relationship Id="rId26" Type="http://schemas.openxmlformats.org/officeDocument/2006/relationships/image" Target="../media/image32.wmf" /><Relationship Id="rId3" Type="http://schemas.openxmlformats.org/officeDocument/2006/relationships/oleObject" Target="../embeddings/oleObject52.bin" /><Relationship Id="rId21" Type="http://schemas.openxmlformats.org/officeDocument/2006/relationships/oleObject" Target="../embeddings/oleObject62.bin" /><Relationship Id="rId7" Type="http://schemas.openxmlformats.org/officeDocument/2006/relationships/oleObject" Target="../embeddings/oleObject54.bin" /><Relationship Id="rId12" Type="http://schemas.openxmlformats.org/officeDocument/2006/relationships/image" Target="../media/image30.wmf" /><Relationship Id="rId17" Type="http://schemas.openxmlformats.org/officeDocument/2006/relationships/oleObject" Target="../embeddings/oleObject59.bin" /><Relationship Id="rId25" Type="http://schemas.openxmlformats.org/officeDocument/2006/relationships/oleObject" Target="../embeddings/oleObject64.bin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4.wmf" /><Relationship Id="rId20" Type="http://schemas.openxmlformats.org/officeDocument/2006/relationships/oleObject" Target="../embeddings/oleObject61.bin" /><Relationship Id="rId1" Type="http://schemas.openxmlformats.org/officeDocument/2006/relationships/vmlDrawing" Target="../drawings/vmlDrawing5.vml" /><Relationship Id="rId6" Type="http://schemas.openxmlformats.org/officeDocument/2006/relationships/image" Target="../media/image27.wmf" /><Relationship Id="rId11" Type="http://schemas.openxmlformats.org/officeDocument/2006/relationships/oleObject" Target="../embeddings/oleObject56.bin" /><Relationship Id="rId24" Type="http://schemas.openxmlformats.org/officeDocument/2006/relationships/image" Target="../media/image31.wmf" /><Relationship Id="rId5" Type="http://schemas.openxmlformats.org/officeDocument/2006/relationships/oleObject" Target="../embeddings/oleObject53.bin" /><Relationship Id="rId15" Type="http://schemas.openxmlformats.org/officeDocument/2006/relationships/oleObject" Target="../embeddings/oleObject58.bin" /><Relationship Id="rId23" Type="http://schemas.openxmlformats.org/officeDocument/2006/relationships/oleObject" Target="../embeddings/oleObject63.bin" /><Relationship Id="rId10" Type="http://schemas.openxmlformats.org/officeDocument/2006/relationships/image" Target="../media/image29.wmf" /><Relationship Id="rId19" Type="http://schemas.openxmlformats.org/officeDocument/2006/relationships/oleObject" Target="../embeddings/oleObject60.bin" /><Relationship Id="rId4" Type="http://schemas.openxmlformats.org/officeDocument/2006/relationships/image" Target="../media/image26.wmf" /><Relationship Id="rId9" Type="http://schemas.openxmlformats.org/officeDocument/2006/relationships/oleObject" Target="../embeddings/oleObject55.bin" /><Relationship Id="rId14" Type="http://schemas.openxmlformats.org/officeDocument/2006/relationships/image" Target="../media/image3.wmf" /><Relationship Id="rId22" Type="http://schemas.openxmlformats.org/officeDocument/2006/relationships/image" Target="../media/image6.wmf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 /><Relationship Id="rId13" Type="http://schemas.openxmlformats.org/officeDocument/2006/relationships/image" Target="../media/image6.wmf" /><Relationship Id="rId18" Type="http://schemas.openxmlformats.org/officeDocument/2006/relationships/oleObject" Target="../embeddings/oleObject73.bin" /><Relationship Id="rId3" Type="http://schemas.openxmlformats.org/officeDocument/2006/relationships/oleObject" Target="../embeddings/oleObject65.bin" /><Relationship Id="rId7" Type="http://schemas.openxmlformats.org/officeDocument/2006/relationships/oleObject" Target="../embeddings/oleObject67.bin" /><Relationship Id="rId12" Type="http://schemas.openxmlformats.org/officeDocument/2006/relationships/oleObject" Target="../embeddings/oleObject70.bin" /><Relationship Id="rId17" Type="http://schemas.openxmlformats.org/officeDocument/2006/relationships/image" Target="../media/image34.wmf" /><Relationship Id="rId2" Type="http://schemas.openxmlformats.org/officeDocument/2006/relationships/slideLayout" Target="../slideLayouts/slideLayout12.xml" /><Relationship Id="rId16" Type="http://schemas.openxmlformats.org/officeDocument/2006/relationships/oleObject" Target="../embeddings/oleObject72.bin" /><Relationship Id="rId1" Type="http://schemas.openxmlformats.org/officeDocument/2006/relationships/vmlDrawing" Target="../drawings/vmlDrawing6.vml" /><Relationship Id="rId6" Type="http://schemas.openxmlformats.org/officeDocument/2006/relationships/image" Target="../media/image4.wmf" /><Relationship Id="rId11" Type="http://schemas.openxmlformats.org/officeDocument/2006/relationships/oleObject" Target="../embeddings/oleObject69.bin" /><Relationship Id="rId5" Type="http://schemas.openxmlformats.org/officeDocument/2006/relationships/oleObject" Target="../embeddings/oleObject66.bin" /><Relationship Id="rId15" Type="http://schemas.openxmlformats.org/officeDocument/2006/relationships/image" Target="../media/image31.wmf" /><Relationship Id="rId10" Type="http://schemas.openxmlformats.org/officeDocument/2006/relationships/image" Target="../media/image33.wmf" /><Relationship Id="rId19" Type="http://schemas.openxmlformats.org/officeDocument/2006/relationships/image" Target="../media/image35.wmf" /><Relationship Id="rId4" Type="http://schemas.openxmlformats.org/officeDocument/2006/relationships/image" Target="../media/image3.wmf" /><Relationship Id="rId9" Type="http://schemas.openxmlformats.org/officeDocument/2006/relationships/oleObject" Target="../embeddings/oleObject68.bin" /><Relationship Id="rId14" Type="http://schemas.openxmlformats.org/officeDocument/2006/relationships/oleObject" Target="../embeddings/oleObject71.bin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 /><Relationship Id="rId3" Type="http://schemas.openxmlformats.org/officeDocument/2006/relationships/oleObject" Target="../embeddings/oleObject74.bin" /><Relationship Id="rId7" Type="http://schemas.openxmlformats.org/officeDocument/2006/relationships/oleObject" Target="../embeddings/oleObject76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7.vml" /><Relationship Id="rId6" Type="http://schemas.openxmlformats.org/officeDocument/2006/relationships/image" Target="../media/image37.wmf" /><Relationship Id="rId5" Type="http://schemas.openxmlformats.org/officeDocument/2006/relationships/oleObject" Target="../embeddings/oleObject75.bin" /><Relationship Id="rId4" Type="http://schemas.openxmlformats.org/officeDocument/2006/relationships/image" Target="../media/image36.wm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E0F270E-BBA3-16DD-F159-E8527F36B0A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1052513"/>
            <a:ext cx="7772400" cy="1470025"/>
          </a:xfrm>
        </p:spPr>
        <p:txBody>
          <a:bodyPr/>
          <a:lstStyle/>
          <a:p>
            <a:pPr eaLnBrk="1" hangingPunct="1"/>
            <a:r>
              <a:rPr lang="es-ES" altLang="en-US">
                <a:solidFill>
                  <a:schemeClr val="tx1"/>
                </a:solidFill>
              </a:rPr>
              <a:t>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5">
            <a:extLst>
              <a:ext uri="{FF2B5EF4-FFF2-40B4-BE49-F238E27FC236}">
                <a16:creationId xmlns:a16="http://schemas.microsoft.com/office/drawing/2014/main" id="{8EA0B935-9C10-89DF-48D1-C34D3D1D38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341438"/>
          <a:ext cx="67691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3" imgW="3352800" imgH="241300" progId="Equation.DSMT4">
                  <p:embed/>
                </p:oleObj>
              </mc:Choice>
              <mc:Fallback>
                <p:oleObj name="Equation" r:id="rId3" imgW="3352800" imgH="241300" progId="Equation.DSMT4">
                  <p:embed/>
                  <p:pic>
                    <p:nvPicPr>
                      <p:cNvPr id="12290" name="Object 5">
                        <a:extLst>
                          <a:ext uri="{FF2B5EF4-FFF2-40B4-BE49-F238E27FC236}">
                            <a16:creationId xmlns:a16="http://schemas.microsoft.com/office/drawing/2014/main" id="{8EA0B935-9C10-89DF-48D1-C34D3D1D38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341438"/>
                        <a:ext cx="67691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11">
            <a:extLst>
              <a:ext uri="{FF2B5EF4-FFF2-40B4-BE49-F238E27FC236}">
                <a16:creationId xmlns:a16="http://schemas.microsoft.com/office/drawing/2014/main" id="{1A39CBD5-61F1-E355-4B0E-DE959EBAB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9215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Cont…</a:t>
            </a:r>
          </a:p>
        </p:txBody>
      </p:sp>
      <p:sp>
        <p:nvSpPr>
          <p:cNvPr id="12292" name="Text Box 12">
            <a:extLst>
              <a:ext uri="{FF2B5EF4-FFF2-40B4-BE49-F238E27FC236}">
                <a16:creationId xmlns:a16="http://schemas.microsoft.com/office/drawing/2014/main" id="{1D579967-0FFB-6D00-2542-D36BB7F0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1387475"/>
            <a:ext cx="444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1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293" name="Text Box 13">
            <a:extLst>
              <a:ext uri="{FF2B5EF4-FFF2-40B4-BE49-F238E27FC236}">
                <a16:creationId xmlns:a16="http://schemas.microsoft.com/office/drawing/2014/main" id="{1EF32242-90E2-83FD-064F-A586A1E06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1916113"/>
            <a:ext cx="394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 All pass Filter realizations :</a:t>
            </a:r>
          </a:p>
        </p:txBody>
      </p:sp>
      <p:graphicFrame>
        <p:nvGraphicFramePr>
          <p:cNvPr id="12294" name="Object 14">
            <a:extLst>
              <a:ext uri="{FF2B5EF4-FFF2-40B4-BE49-F238E27FC236}">
                <a16:creationId xmlns:a16="http://schemas.microsoft.com/office/drawing/2014/main" id="{E7D4DE7F-4A05-78E3-1E14-90B08D3C3B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420938"/>
          <a:ext cx="180022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5" imgW="1054100" imgH="457200" progId="Equation.DSMT4">
                  <p:embed/>
                </p:oleObj>
              </mc:Choice>
              <mc:Fallback>
                <p:oleObj name="Equation" r:id="rId5" imgW="1054100" imgH="457200" progId="Equation.DSMT4">
                  <p:embed/>
                  <p:pic>
                    <p:nvPicPr>
                      <p:cNvPr id="12294" name="Object 14">
                        <a:extLst>
                          <a:ext uri="{FF2B5EF4-FFF2-40B4-BE49-F238E27FC236}">
                            <a16:creationId xmlns:a16="http://schemas.microsoft.com/office/drawing/2014/main" id="{E7D4DE7F-4A05-78E3-1E14-90B08D3C3B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420938"/>
                        <a:ext cx="1800225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15">
            <a:extLst>
              <a:ext uri="{FF2B5EF4-FFF2-40B4-BE49-F238E27FC236}">
                <a16:creationId xmlns:a16="http://schemas.microsoft.com/office/drawing/2014/main" id="{EA67D3E3-FBD8-008A-C817-56774ECE9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213100"/>
            <a:ext cx="437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 Multiplier Extraction approach :</a:t>
            </a:r>
          </a:p>
        </p:txBody>
      </p:sp>
      <p:sp useBgFill="1">
        <p:nvSpPr>
          <p:cNvPr id="12296" name="Rectangle 16">
            <a:extLst>
              <a:ext uri="{FF2B5EF4-FFF2-40B4-BE49-F238E27FC236}">
                <a16:creationId xmlns:a16="http://schemas.microsoft.com/office/drawing/2014/main" id="{4C98CFE6-A233-9BC1-1747-913318C41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330700"/>
            <a:ext cx="935038" cy="7207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12297" name="Object 17">
            <a:extLst>
              <a:ext uri="{FF2B5EF4-FFF2-40B4-BE49-F238E27FC236}">
                <a16:creationId xmlns:a16="http://schemas.microsoft.com/office/drawing/2014/main" id="{C1078D2A-8387-FF91-2392-B2EF68CD43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365625"/>
          <a:ext cx="8159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7" imgW="571500" imgH="457200" progId="Equation.DSMT4">
                  <p:embed/>
                </p:oleObj>
              </mc:Choice>
              <mc:Fallback>
                <p:oleObj name="Equation" r:id="rId7" imgW="571500" imgH="457200" progId="Equation.DSMT4">
                  <p:embed/>
                  <p:pic>
                    <p:nvPicPr>
                      <p:cNvPr id="12297" name="Object 17">
                        <a:extLst>
                          <a:ext uri="{FF2B5EF4-FFF2-40B4-BE49-F238E27FC236}">
                            <a16:creationId xmlns:a16="http://schemas.microsoft.com/office/drawing/2014/main" id="{C1078D2A-8387-FF91-2392-B2EF68CD43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365625"/>
                        <a:ext cx="81597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Line 18">
            <a:extLst>
              <a:ext uri="{FF2B5EF4-FFF2-40B4-BE49-F238E27FC236}">
                <a16:creationId xmlns:a16="http://schemas.microsoft.com/office/drawing/2014/main" id="{900F7414-11D0-A0FD-B355-B0A389BCB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45085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9">
            <a:extLst>
              <a:ext uri="{FF2B5EF4-FFF2-40B4-BE49-F238E27FC236}">
                <a16:creationId xmlns:a16="http://schemas.microsoft.com/office/drawing/2014/main" id="{45BDF113-7D06-9262-A916-9C35526A6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5113" y="45085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20">
            <a:extLst>
              <a:ext uri="{FF2B5EF4-FFF2-40B4-BE49-F238E27FC236}">
                <a16:creationId xmlns:a16="http://schemas.microsoft.com/office/drawing/2014/main" id="{B4583BA0-57F2-850C-ADF8-3298E9B39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0513" y="45053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21">
            <a:extLst>
              <a:ext uri="{FF2B5EF4-FFF2-40B4-BE49-F238E27FC236}">
                <a16:creationId xmlns:a16="http://schemas.microsoft.com/office/drawing/2014/main" id="{6F68309A-BAD7-274A-9084-A8FCBB8B5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9613" y="450532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22">
            <a:extLst>
              <a:ext uri="{FF2B5EF4-FFF2-40B4-BE49-F238E27FC236}">
                <a16:creationId xmlns:a16="http://schemas.microsoft.com/office/drawing/2014/main" id="{9B86C58C-9FDA-76DE-8D37-DCBE857F5E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6375" y="48688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23">
            <a:extLst>
              <a:ext uri="{FF2B5EF4-FFF2-40B4-BE49-F238E27FC236}">
                <a16:creationId xmlns:a16="http://schemas.microsoft.com/office/drawing/2014/main" id="{DFCE3E8C-03F4-71E9-FF9B-9770EDD2F6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6013" y="48688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24">
            <a:extLst>
              <a:ext uri="{FF2B5EF4-FFF2-40B4-BE49-F238E27FC236}">
                <a16:creationId xmlns:a16="http://schemas.microsoft.com/office/drawing/2014/main" id="{84C991A4-5DFA-2BF0-A8FD-A53BBA4ED3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0875" y="48783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25">
            <a:extLst>
              <a:ext uri="{FF2B5EF4-FFF2-40B4-BE49-F238E27FC236}">
                <a16:creationId xmlns:a16="http://schemas.microsoft.com/office/drawing/2014/main" id="{9F681689-23C5-1693-77AB-2806D60754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0513" y="48783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306" name="Object 26">
            <a:extLst>
              <a:ext uri="{FF2B5EF4-FFF2-40B4-BE49-F238E27FC236}">
                <a16:creationId xmlns:a16="http://schemas.microsoft.com/office/drawing/2014/main" id="{E62E04C1-70DB-B4EA-C8B4-19C3E003F8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988" y="4365625"/>
          <a:ext cx="2667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9" imgW="203112" imgH="228501" progId="Equation.DSMT4">
                  <p:embed/>
                </p:oleObj>
              </mc:Choice>
              <mc:Fallback>
                <p:oleObj name="Equation" r:id="rId9" imgW="203112" imgH="228501" progId="Equation.DSMT4">
                  <p:embed/>
                  <p:pic>
                    <p:nvPicPr>
                      <p:cNvPr id="12306" name="Object 26">
                        <a:extLst>
                          <a:ext uri="{FF2B5EF4-FFF2-40B4-BE49-F238E27FC236}">
                            <a16:creationId xmlns:a16="http://schemas.microsoft.com/office/drawing/2014/main" id="{E62E04C1-70DB-B4EA-C8B4-19C3E003F8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4365625"/>
                        <a:ext cx="2667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27">
            <a:extLst>
              <a:ext uri="{FF2B5EF4-FFF2-40B4-BE49-F238E27FC236}">
                <a16:creationId xmlns:a16="http://schemas.microsoft.com/office/drawing/2014/main" id="{4E087181-7C6A-1D67-42B7-42DEE5C52A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724400"/>
          <a:ext cx="2254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1" imgW="139700" imgH="228600" progId="Equation.DSMT4">
                  <p:embed/>
                </p:oleObj>
              </mc:Choice>
              <mc:Fallback>
                <p:oleObj name="Equation" r:id="rId11" imgW="139700" imgH="228600" progId="Equation.DSMT4">
                  <p:embed/>
                  <p:pic>
                    <p:nvPicPr>
                      <p:cNvPr id="12307" name="Object 27">
                        <a:extLst>
                          <a:ext uri="{FF2B5EF4-FFF2-40B4-BE49-F238E27FC236}">
                            <a16:creationId xmlns:a16="http://schemas.microsoft.com/office/drawing/2014/main" id="{4E087181-7C6A-1D67-42B7-42DEE5C52A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24400"/>
                        <a:ext cx="22542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8">
            <a:extLst>
              <a:ext uri="{FF2B5EF4-FFF2-40B4-BE49-F238E27FC236}">
                <a16:creationId xmlns:a16="http://schemas.microsoft.com/office/drawing/2014/main" id="{5A20ED81-1912-91CF-6E11-6B0077605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4005263"/>
          <a:ext cx="35083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3" imgW="215806" imgH="228501" progId="Equation.DSMT4">
                  <p:embed/>
                </p:oleObj>
              </mc:Choice>
              <mc:Fallback>
                <p:oleObj name="Equation" r:id="rId13" imgW="215806" imgH="228501" progId="Equation.DSMT4">
                  <p:embed/>
                  <p:pic>
                    <p:nvPicPr>
                      <p:cNvPr id="12308" name="Object 28">
                        <a:extLst>
                          <a:ext uri="{FF2B5EF4-FFF2-40B4-BE49-F238E27FC236}">
                            <a16:creationId xmlns:a16="http://schemas.microsoft.com/office/drawing/2014/main" id="{5A20ED81-1912-91CF-6E11-6B00776054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005263"/>
                        <a:ext cx="350838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9">
            <a:extLst>
              <a:ext uri="{FF2B5EF4-FFF2-40B4-BE49-F238E27FC236}">
                <a16:creationId xmlns:a16="http://schemas.microsoft.com/office/drawing/2014/main" id="{6EFF3095-2E9F-3346-DE0C-243C1989C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5013325"/>
          <a:ext cx="2667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5" imgW="165028" imgH="228501" progId="Equation.DSMT4">
                  <p:embed/>
                </p:oleObj>
              </mc:Choice>
              <mc:Fallback>
                <p:oleObj name="Equation" r:id="rId15" imgW="165028" imgH="228501" progId="Equation.DSMT4">
                  <p:embed/>
                  <p:pic>
                    <p:nvPicPr>
                      <p:cNvPr id="12309" name="Object 29">
                        <a:extLst>
                          <a:ext uri="{FF2B5EF4-FFF2-40B4-BE49-F238E27FC236}">
                            <a16:creationId xmlns:a16="http://schemas.microsoft.com/office/drawing/2014/main" id="{6EFF3095-2E9F-3346-DE0C-243C1989C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013325"/>
                        <a:ext cx="2667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Line 30">
            <a:extLst>
              <a:ext uri="{FF2B5EF4-FFF2-40B4-BE49-F238E27FC236}">
                <a16:creationId xmlns:a16="http://schemas.microsoft.com/office/drawing/2014/main" id="{AA64A25E-8833-CEC3-933D-0593AB747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47244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31">
            <a:extLst>
              <a:ext uri="{FF2B5EF4-FFF2-40B4-BE49-F238E27FC236}">
                <a16:creationId xmlns:a16="http://schemas.microsoft.com/office/drawing/2014/main" id="{3B59F972-A1BE-9EA2-7CB4-E44BEB2A9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47244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312" name="Object 32">
            <a:extLst>
              <a:ext uri="{FF2B5EF4-FFF2-40B4-BE49-F238E27FC236}">
                <a16:creationId xmlns:a16="http://schemas.microsoft.com/office/drawing/2014/main" id="{5D288B68-FC7E-3C2B-FCA0-C093D6B32E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" y="5084763"/>
          <a:ext cx="5699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7" imgW="368140" imgH="203112" progId="Equation.DSMT4">
                  <p:embed/>
                </p:oleObj>
              </mc:Choice>
              <mc:Fallback>
                <p:oleObj name="Equation" r:id="rId17" imgW="368140" imgH="203112" progId="Equation.DSMT4">
                  <p:embed/>
                  <p:pic>
                    <p:nvPicPr>
                      <p:cNvPr id="12312" name="Object 32">
                        <a:extLst>
                          <a:ext uri="{FF2B5EF4-FFF2-40B4-BE49-F238E27FC236}">
                            <a16:creationId xmlns:a16="http://schemas.microsoft.com/office/drawing/2014/main" id="{5D288B68-FC7E-3C2B-FCA0-C093D6B32E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5084763"/>
                        <a:ext cx="569913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2313" name="Rectangle 34">
            <a:extLst>
              <a:ext uri="{FF2B5EF4-FFF2-40B4-BE49-F238E27FC236}">
                <a16:creationId xmlns:a16="http://schemas.microsoft.com/office/drawing/2014/main" id="{1DB45FC4-267D-F3EB-E5E2-CAC6A3354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4305300"/>
            <a:ext cx="935037" cy="7207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12314" name="Object 35">
            <a:extLst>
              <a:ext uri="{FF2B5EF4-FFF2-40B4-BE49-F238E27FC236}">
                <a16:creationId xmlns:a16="http://schemas.microsoft.com/office/drawing/2014/main" id="{D69325B1-5A0C-D253-0D97-2CE5D2CF6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7575" y="4322763"/>
          <a:ext cx="88741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9" imgW="622030" imgH="482391" progId="Equation.DSMT4">
                  <p:embed/>
                </p:oleObj>
              </mc:Choice>
              <mc:Fallback>
                <p:oleObj name="Equation" r:id="rId19" imgW="622030" imgH="482391" progId="Equation.DSMT4">
                  <p:embed/>
                  <p:pic>
                    <p:nvPicPr>
                      <p:cNvPr id="12314" name="Object 35">
                        <a:extLst>
                          <a:ext uri="{FF2B5EF4-FFF2-40B4-BE49-F238E27FC236}">
                            <a16:creationId xmlns:a16="http://schemas.microsoft.com/office/drawing/2014/main" id="{D69325B1-5A0C-D253-0D97-2CE5D2CF6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75" y="4322763"/>
                        <a:ext cx="88741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5" name="Line 36">
            <a:extLst>
              <a:ext uri="{FF2B5EF4-FFF2-40B4-BE49-F238E27FC236}">
                <a16:creationId xmlns:a16="http://schemas.microsoft.com/office/drawing/2014/main" id="{C680B949-FDCA-7DDF-9CAC-EA0DA83BA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44831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Line 37">
            <a:extLst>
              <a:ext uri="{FF2B5EF4-FFF2-40B4-BE49-F238E27FC236}">
                <a16:creationId xmlns:a16="http://schemas.microsoft.com/office/drawing/2014/main" id="{8E8D8D53-2192-7AAE-0828-4E911A53F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8000" y="44831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Line 38">
            <a:extLst>
              <a:ext uri="{FF2B5EF4-FFF2-40B4-BE49-F238E27FC236}">
                <a16:creationId xmlns:a16="http://schemas.microsoft.com/office/drawing/2014/main" id="{B2D2D1F7-B4A6-36B7-3BBC-CB1BBA963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3400" y="44799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Line 39">
            <a:extLst>
              <a:ext uri="{FF2B5EF4-FFF2-40B4-BE49-F238E27FC236}">
                <a16:creationId xmlns:a16="http://schemas.microsoft.com/office/drawing/2014/main" id="{CFBDE617-6DA5-57CA-7DFE-EAE5823DE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2500" y="44799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319" name="Object 44">
            <a:extLst>
              <a:ext uri="{FF2B5EF4-FFF2-40B4-BE49-F238E27FC236}">
                <a16:creationId xmlns:a16="http://schemas.microsoft.com/office/drawing/2014/main" id="{DE547D59-9B4E-B52C-4781-BD4A7BE7FB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4340225"/>
          <a:ext cx="2667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21" imgW="203112" imgH="228501" progId="Equation.DSMT4">
                  <p:embed/>
                </p:oleObj>
              </mc:Choice>
              <mc:Fallback>
                <p:oleObj name="Equation" r:id="rId21" imgW="203112" imgH="228501" progId="Equation.DSMT4">
                  <p:embed/>
                  <p:pic>
                    <p:nvPicPr>
                      <p:cNvPr id="12319" name="Object 44">
                        <a:extLst>
                          <a:ext uri="{FF2B5EF4-FFF2-40B4-BE49-F238E27FC236}">
                            <a16:creationId xmlns:a16="http://schemas.microsoft.com/office/drawing/2014/main" id="{DE547D59-9B4E-B52C-4781-BD4A7BE7FB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4340225"/>
                        <a:ext cx="2667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0" name="Object 45">
            <a:extLst>
              <a:ext uri="{FF2B5EF4-FFF2-40B4-BE49-F238E27FC236}">
                <a16:creationId xmlns:a16="http://schemas.microsoft.com/office/drawing/2014/main" id="{2D6C7F52-84F3-5B7A-C410-0C75D78903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9650" y="4699000"/>
          <a:ext cx="34766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22" imgW="215806" imgH="228501" progId="Equation.DSMT4">
                  <p:embed/>
                </p:oleObj>
              </mc:Choice>
              <mc:Fallback>
                <p:oleObj name="Equation" r:id="rId22" imgW="215806" imgH="228501" progId="Equation.DSMT4">
                  <p:embed/>
                  <p:pic>
                    <p:nvPicPr>
                      <p:cNvPr id="12320" name="Object 45">
                        <a:extLst>
                          <a:ext uri="{FF2B5EF4-FFF2-40B4-BE49-F238E27FC236}">
                            <a16:creationId xmlns:a16="http://schemas.microsoft.com/office/drawing/2014/main" id="{2D6C7F52-84F3-5B7A-C410-0C75D78903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4699000"/>
                        <a:ext cx="347663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1" name="Object 46">
            <a:extLst>
              <a:ext uri="{FF2B5EF4-FFF2-40B4-BE49-F238E27FC236}">
                <a16:creationId xmlns:a16="http://schemas.microsoft.com/office/drawing/2014/main" id="{41A9D4A0-74E1-F2DD-1EE6-04C7D4195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6838" y="4267200"/>
          <a:ext cx="2270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24" imgW="139700" imgH="228600" progId="Equation.DSMT4">
                  <p:embed/>
                </p:oleObj>
              </mc:Choice>
              <mc:Fallback>
                <p:oleObj name="Equation" r:id="rId24" imgW="139700" imgH="228600" progId="Equation.DSMT4">
                  <p:embed/>
                  <p:pic>
                    <p:nvPicPr>
                      <p:cNvPr id="12321" name="Object 46">
                        <a:extLst>
                          <a:ext uri="{FF2B5EF4-FFF2-40B4-BE49-F238E27FC236}">
                            <a16:creationId xmlns:a16="http://schemas.microsoft.com/office/drawing/2014/main" id="{41A9D4A0-74E1-F2DD-1EE6-04C7D41950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6838" y="4267200"/>
                        <a:ext cx="227012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2" name="Object 47">
            <a:extLst>
              <a:ext uri="{FF2B5EF4-FFF2-40B4-BE49-F238E27FC236}">
                <a16:creationId xmlns:a16="http://schemas.microsoft.com/office/drawing/2014/main" id="{315DEA30-C1C0-3665-7E31-666F4349F8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8263" y="4673600"/>
          <a:ext cx="2667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26" imgW="165028" imgH="228501" progId="Equation.DSMT4">
                  <p:embed/>
                </p:oleObj>
              </mc:Choice>
              <mc:Fallback>
                <p:oleObj name="Equation" r:id="rId26" imgW="165028" imgH="228501" progId="Equation.DSMT4">
                  <p:embed/>
                  <p:pic>
                    <p:nvPicPr>
                      <p:cNvPr id="12322" name="Object 47">
                        <a:extLst>
                          <a:ext uri="{FF2B5EF4-FFF2-40B4-BE49-F238E27FC236}">
                            <a16:creationId xmlns:a16="http://schemas.microsoft.com/office/drawing/2014/main" id="{315DEA30-C1C0-3665-7E31-666F4349F8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8263" y="4673600"/>
                        <a:ext cx="2667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3" name="Object 52">
            <a:extLst>
              <a:ext uri="{FF2B5EF4-FFF2-40B4-BE49-F238E27FC236}">
                <a16:creationId xmlns:a16="http://schemas.microsoft.com/office/drawing/2014/main" id="{8DBAE476-6C7B-4A22-F5FC-22A0CD5801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516563"/>
          <a:ext cx="22320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27" imgW="1384300" imgH="482600" progId="Equation.DSMT4">
                  <p:embed/>
                </p:oleObj>
              </mc:Choice>
              <mc:Fallback>
                <p:oleObj name="Equation" r:id="rId27" imgW="1384300" imgH="482600" progId="Equation.DSMT4">
                  <p:embed/>
                  <p:pic>
                    <p:nvPicPr>
                      <p:cNvPr id="12323" name="Object 52">
                        <a:extLst>
                          <a:ext uri="{FF2B5EF4-FFF2-40B4-BE49-F238E27FC236}">
                            <a16:creationId xmlns:a16="http://schemas.microsoft.com/office/drawing/2014/main" id="{8DBAE476-6C7B-4A22-F5FC-22A0CD5801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516563"/>
                        <a:ext cx="22320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4" name="Object 53">
            <a:extLst>
              <a:ext uri="{FF2B5EF4-FFF2-40B4-BE49-F238E27FC236}">
                <a16:creationId xmlns:a16="http://schemas.microsoft.com/office/drawing/2014/main" id="{DEA9E293-70FD-37F9-FB5C-F1C8770454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5516563"/>
          <a:ext cx="2376487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29" imgW="1409088" imgH="482391" progId="Equation.DSMT4">
                  <p:embed/>
                </p:oleObj>
              </mc:Choice>
              <mc:Fallback>
                <p:oleObj name="Equation" r:id="rId29" imgW="1409088" imgH="482391" progId="Equation.DSMT4">
                  <p:embed/>
                  <p:pic>
                    <p:nvPicPr>
                      <p:cNvPr id="12324" name="Object 53">
                        <a:extLst>
                          <a:ext uri="{FF2B5EF4-FFF2-40B4-BE49-F238E27FC236}">
                            <a16:creationId xmlns:a16="http://schemas.microsoft.com/office/drawing/2014/main" id="{DEA9E293-70FD-37F9-FB5C-F1C877045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516563"/>
                        <a:ext cx="2376487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2325" name="Rectangle 54">
            <a:extLst>
              <a:ext uri="{FF2B5EF4-FFF2-40B4-BE49-F238E27FC236}">
                <a16:creationId xmlns:a16="http://schemas.microsoft.com/office/drawing/2014/main" id="{02BE2BAA-20CC-E04A-F2AB-822087A1A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581525"/>
            <a:ext cx="431800" cy="2159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12326" name="Object 55">
            <a:extLst>
              <a:ext uri="{FF2B5EF4-FFF2-40B4-BE49-F238E27FC236}">
                <a16:creationId xmlns:a16="http://schemas.microsoft.com/office/drawing/2014/main" id="{50A2C257-E2C7-43DB-7F60-4AD0FFF4CBEF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3390900" y="4556125"/>
          <a:ext cx="50323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31" imgW="342751" imgH="203112" progId="Equation.DSMT4">
                  <p:embed/>
                </p:oleObj>
              </mc:Choice>
              <mc:Fallback>
                <p:oleObj name="Equation" r:id="rId31" imgW="342751" imgH="203112" progId="Equation.DSMT4">
                  <p:embed/>
                  <p:pic>
                    <p:nvPicPr>
                      <p:cNvPr id="12326" name="Object 55">
                        <a:extLst>
                          <a:ext uri="{FF2B5EF4-FFF2-40B4-BE49-F238E27FC236}">
                            <a16:creationId xmlns:a16="http://schemas.microsoft.com/office/drawing/2014/main" id="{50A2C257-E2C7-43DB-7F60-4AD0FFF4CB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556125"/>
                        <a:ext cx="503238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7" name="Line 57">
            <a:extLst>
              <a:ext uri="{FF2B5EF4-FFF2-40B4-BE49-F238E27FC236}">
                <a16:creationId xmlns:a16="http://schemas.microsoft.com/office/drawing/2014/main" id="{D51BB8EF-82EA-C316-7BA9-6793D3B1C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4738" y="4508500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8" name="Line 58">
            <a:extLst>
              <a:ext uri="{FF2B5EF4-FFF2-40B4-BE49-F238E27FC236}">
                <a16:creationId xmlns:a16="http://schemas.microsoft.com/office/drawing/2014/main" id="{7BE424CC-2EAF-29F6-7A02-DE5C676AE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2675" y="4797425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9" name="Line 59">
            <a:extLst>
              <a:ext uri="{FF2B5EF4-FFF2-40B4-BE49-F238E27FC236}">
                <a16:creationId xmlns:a16="http://schemas.microsoft.com/office/drawing/2014/main" id="{D85F5BB6-CA4B-1BB9-BA2F-C9A0B37A9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3663" y="48688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0" name="Line 60">
            <a:extLst>
              <a:ext uri="{FF2B5EF4-FFF2-40B4-BE49-F238E27FC236}">
                <a16:creationId xmlns:a16="http://schemas.microsoft.com/office/drawing/2014/main" id="{39591CD1-A2F2-1A34-DD2E-8AFC3C0CC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2763" y="48688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1" name="Line 61">
            <a:extLst>
              <a:ext uri="{FF2B5EF4-FFF2-40B4-BE49-F238E27FC236}">
                <a16:creationId xmlns:a16="http://schemas.microsoft.com/office/drawing/2014/main" id="{8E86B136-1E96-9447-E424-E87632E53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2450" y="48688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2" name="Line 62">
            <a:extLst>
              <a:ext uri="{FF2B5EF4-FFF2-40B4-BE49-F238E27FC236}">
                <a16:creationId xmlns:a16="http://schemas.microsoft.com/office/drawing/2014/main" id="{53B2C563-BAD0-7F8C-3C93-D2E5515D1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1550" y="48688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2">
            <a:extLst>
              <a:ext uri="{FF2B5EF4-FFF2-40B4-BE49-F238E27FC236}">
                <a16:creationId xmlns:a16="http://schemas.microsoft.com/office/drawing/2014/main" id="{90133B63-38E1-96C9-41D8-81EBF6F03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9215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Cont…</a:t>
            </a:r>
          </a:p>
        </p:txBody>
      </p:sp>
      <p:graphicFrame>
        <p:nvGraphicFramePr>
          <p:cNvPr id="13315" name="Object 23">
            <a:extLst>
              <a:ext uri="{FF2B5EF4-FFF2-40B4-BE49-F238E27FC236}">
                <a16:creationId xmlns:a16="http://schemas.microsoft.com/office/drawing/2014/main" id="{6C5BC317-690F-8550-481F-D6759D27C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773238"/>
          <a:ext cx="4608513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3" imgW="2616200" imgH="393700" progId="Equation.DSMT4">
                  <p:embed/>
                </p:oleObj>
              </mc:Choice>
              <mc:Fallback>
                <p:oleObj name="Equation" r:id="rId3" imgW="2616200" imgH="393700" progId="Equation.DSMT4">
                  <p:embed/>
                  <p:pic>
                    <p:nvPicPr>
                      <p:cNvPr id="13315" name="Object 23">
                        <a:extLst>
                          <a:ext uri="{FF2B5EF4-FFF2-40B4-BE49-F238E27FC236}">
                            <a16:creationId xmlns:a16="http://schemas.microsoft.com/office/drawing/2014/main" id="{6C5BC317-690F-8550-481F-D6759D27C1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73238"/>
                        <a:ext cx="4608513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24">
            <a:extLst>
              <a:ext uri="{FF2B5EF4-FFF2-40B4-BE49-F238E27FC236}">
                <a16:creationId xmlns:a16="http://schemas.microsoft.com/office/drawing/2014/main" id="{0E804859-7D73-DA7E-0A94-FD9082EE1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852738"/>
          <a:ext cx="475138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2692400" imgH="431800" progId="Equation.DSMT4">
                  <p:embed/>
                </p:oleObj>
              </mc:Choice>
              <mc:Fallback>
                <p:oleObj name="Equation" r:id="rId5" imgW="2692400" imgH="431800" progId="Equation.DSMT4">
                  <p:embed/>
                  <p:pic>
                    <p:nvPicPr>
                      <p:cNvPr id="13316" name="Object 24">
                        <a:extLst>
                          <a:ext uri="{FF2B5EF4-FFF2-40B4-BE49-F238E27FC236}">
                            <a16:creationId xmlns:a16="http://schemas.microsoft.com/office/drawing/2014/main" id="{0E804859-7D73-DA7E-0A94-FD9082EE1E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852738"/>
                        <a:ext cx="4751387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25">
            <a:extLst>
              <a:ext uri="{FF2B5EF4-FFF2-40B4-BE49-F238E27FC236}">
                <a16:creationId xmlns:a16="http://schemas.microsoft.com/office/drawing/2014/main" id="{6EDB449B-13F9-07B6-4DEF-F7A7F0B67B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933825"/>
          <a:ext cx="5113338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7" imgW="3200400" imgH="1320800" progId="Equation.DSMT4">
                  <p:embed/>
                </p:oleObj>
              </mc:Choice>
              <mc:Fallback>
                <p:oleObj name="Equation" r:id="rId7" imgW="3200400" imgH="1320800" progId="Equation.DSMT4">
                  <p:embed/>
                  <p:pic>
                    <p:nvPicPr>
                      <p:cNvPr id="13317" name="Object 25">
                        <a:extLst>
                          <a:ext uri="{FF2B5EF4-FFF2-40B4-BE49-F238E27FC236}">
                            <a16:creationId xmlns:a16="http://schemas.microsoft.com/office/drawing/2014/main" id="{6EDB449B-13F9-07B6-4DEF-F7A7F0B67B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933825"/>
                        <a:ext cx="5113338" cy="210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3">
            <a:extLst>
              <a:ext uri="{FF2B5EF4-FFF2-40B4-BE49-F238E27FC236}">
                <a16:creationId xmlns:a16="http://schemas.microsoft.com/office/drawing/2014/main" id="{7AC89E31-882E-45A6-C1DC-335B9D32D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9215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Cont…</a:t>
            </a:r>
          </a:p>
        </p:txBody>
      </p:sp>
      <p:graphicFrame>
        <p:nvGraphicFramePr>
          <p:cNvPr id="14339" name="Object 14">
            <a:extLst>
              <a:ext uri="{FF2B5EF4-FFF2-40B4-BE49-F238E27FC236}">
                <a16:creationId xmlns:a16="http://schemas.microsoft.com/office/drawing/2014/main" id="{2DD13454-920B-8CB6-D2F1-A51BDA589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4425" y="1268413"/>
          <a:ext cx="54737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3" imgW="3035300" imgH="939800" progId="Equation.DSMT4">
                  <p:embed/>
                </p:oleObj>
              </mc:Choice>
              <mc:Fallback>
                <p:oleObj name="Equation" r:id="rId3" imgW="3035300" imgH="939800" progId="Equation.DSMT4">
                  <p:embed/>
                  <p:pic>
                    <p:nvPicPr>
                      <p:cNvPr id="14339" name="Object 14">
                        <a:extLst>
                          <a:ext uri="{FF2B5EF4-FFF2-40B4-BE49-F238E27FC236}">
                            <a16:creationId xmlns:a16="http://schemas.microsoft.com/office/drawing/2014/main" id="{2DD13454-920B-8CB6-D2F1-A51BDA589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1268413"/>
                        <a:ext cx="547370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5">
            <a:extLst>
              <a:ext uri="{FF2B5EF4-FFF2-40B4-BE49-F238E27FC236}">
                <a16:creationId xmlns:a16="http://schemas.microsoft.com/office/drawing/2014/main" id="{809A18AE-0586-F738-1757-191EF17A2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068638"/>
          <a:ext cx="431958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5" imgW="2489200" imgH="482600" progId="Equation.DSMT4">
                  <p:embed/>
                </p:oleObj>
              </mc:Choice>
              <mc:Fallback>
                <p:oleObj name="Equation" r:id="rId5" imgW="2489200" imgH="482600" progId="Equation.DSMT4">
                  <p:embed/>
                  <p:pic>
                    <p:nvPicPr>
                      <p:cNvPr id="14340" name="Object 15">
                        <a:extLst>
                          <a:ext uri="{FF2B5EF4-FFF2-40B4-BE49-F238E27FC236}">
                            <a16:creationId xmlns:a16="http://schemas.microsoft.com/office/drawing/2014/main" id="{809A18AE-0586-F738-1757-191EF17A24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068638"/>
                        <a:ext cx="4319588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6">
            <a:extLst>
              <a:ext uri="{FF2B5EF4-FFF2-40B4-BE49-F238E27FC236}">
                <a16:creationId xmlns:a16="http://schemas.microsoft.com/office/drawing/2014/main" id="{A05581BD-A419-9B81-4042-5B888202C1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106863"/>
          <a:ext cx="6034088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7" imgW="3416300" imgH="1193800" progId="Equation.DSMT4">
                  <p:embed/>
                </p:oleObj>
              </mc:Choice>
              <mc:Fallback>
                <p:oleObj name="Equation" r:id="rId7" imgW="3416300" imgH="1193800" progId="Equation.DSMT4">
                  <p:embed/>
                  <p:pic>
                    <p:nvPicPr>
                      <p:cNvPr id="14341" name="Object 16">
                        <a:extLst>
                          <a:ext uri="{FF2B5EF4-FFF2-40B4-BE49-F238E27FC236}">
                            <a16:creationId xmlns:a16="http://schemas.microsoft.com/office/drawing/2014/main" id="{A05581BD-A419-9B81-4042-5B888202C1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06863"/>
                        <a:ext cx="6034088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3">
            <a:extLst>
              <a:ext uri="{FF2B5EF4-FFF2-40B4-BE49-F238E27FC236}">
                <a16:creationId xmlns:a16="http://schemas.microsoft.com/office/drawing/2014/main" id="{11EA67E4-2487-3159-117D-5400D6F47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81075"/>
            <a:ext cx="1817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For type 1A :</a:t>
            </a:r>
          </a:p>
        </p:txBody>
      </p:sp>
      <p:graphicFrame>
        <p:nvGraphicFramePr>
          <p:cNvPr id="15363" name="Object 14">
            <a:extLst>
              <a:ext uri="{FF2B5EF4-FFF2-40B4-BE49-F238E27FC236}">
                <a16:creationId xmlns:a16="http://schemas.microsoft.com/office/drawing/2014/main" id="{881B62A9-B09B-EF0F-313E-CF0F36065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557338"/>
          <a:ext cx="4457700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3" imgW="2527300" imgH="1092200" progId="Equation.DSMT4">
                  <p:embed/>
                </p:oleObj>
              </mc:Choice>
              <mc:Fallback>
                <p:oleObj name="Equation" r:id="rId3" imgW="2527300" imgH="1092200" progId="Equation.DSMT4">
                  <p:embed/>
                  <p:pic>
                    <p:nvPicPr>
                      <p:cNvPr id="15363" name="Object 14">
                        <a:extLst>
                          <a:ext uri="{FF2B5EF4-FFF2-40B4-BE49-F238E27FC236}">
                            <a16:creationId xmlns:a16="http://schemas.microsoft.com/office/drawing/2014/main" id="{881B62A9-B09B-EF0F-313E-CF0F360654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557338"/>
                        <a:ext cx="4457700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4" name="Group 15">
            <a:extLst>
              <a:ext uri="{FF2B5EF4-FFF2-40B4-BE49-F238E27FC236}">
                <a16:creationId xmlns:a16="http://schemas.microsoft.com/office/drawing/2014/main" id="{0CCD2C6D-4417-B28A-142F-B95F45548B4D}"/>
              </a:ext>
            </a:extLst>
          </p:cNvPr>
          <p:cNvGrpSpPr>
            <a:grpSpLocks/>
          </p:cNvGrpSpPr>
          <p:nvPr/>
        </p:nvGrpSpPr>
        <p:grpSpPr bwMode="auto">
          <a:xfrm>
            <a:off x="1493838" y="3933825"/>
            <a:ext cx="3946525" cy="2241550"/>
            <a:chOff x="941" y="2478"/>
            <a:chExt cx="2486" cy="1412"/>
          </a:xfrm>
        </p:grpSpPr>
        <p:sp useBgFill="1">
          <p:nvSpPr>
            <p:cNvPr id="15365" name="Rectangle 16">
              <a:extLst>
                <a:ext uri="{FF2B5EF4-FFF2-40B4-BE49-F238E27FC236}">
                  <a16:creationId xmlns:a16="http://schemas.microsoft.com/office/drawing/2014/main" id="{8C5460F7-81CC-FD3B-D37A-2A66E542D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2667"/>
              <a:ext cx="317" cy="227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66" name="Object 17">
              <a:extLst>
                <a:ext uri="{FF2B5EF4-FFF2-40B4-BE49-F238E27FC236}">
                  <a16:creationId xmlns:a16="http://schemas.microsoft.com/office/drawing/2014/main" id="{1D819A5F-1BC5-A9FD-9B30-5D9927C6D4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6" y="2667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Equation" r:id="rId5" imgW="215713" imgH="190335" progId="Equation.DSMT4">
                    <p:embed/>
                  </p:oleObj>
                </mc:Choice>
                <mc:Fallback>
                  <p:oleObj name="Equation" r:id="rId5" imgW="215713" imgH="190335" progId="Equation.DSMT4">
                    <p:embed/>
                    <p:pic>
                      <p:nvPicPr>
                        <p:cNvPr id="15366" name="Object 17">
                          <a:extLst>
                            <a:ext uri="{FF2B5EF4-FFF2-40B4-BE49-F238E27FC236}">
                              <a16:creationId xmlns:a16="http://schemas.microsoft.com/office/drawing/2014/main" id="{1D819A5F-1BC5-A9FD-9B30-5D9927C6D4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6" y="2667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18">
              <a:extLst>
                <a:ext uri="{FF2B5EF4-FFF2-40B4-BE49-F238E27FC236}">
                  <a16:creationId xmlns:a16="http://schemas.microsoft.com/office/drawing/2014/main" id="{DD09C149-0008-9B2F-23A2-3335DCA46D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1" y="2691"/>
            <a:ext cx="203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Equation" r:id="rId7" imgW="203112" imgH="228501" progId="Equation.DSMT4">
                    <p:embed/>
                  </p:oleObj>
                </mc:Choice>
                <mc:Fallback>
                  <p:oleObj name="Equation" r:id="rId7" imgW="203112" imgH="228501" progId="Equation.DSMT4">
                    <p:embed/>
                    <p:pic>
                      <p:nvPicPr>
                        <p:cNvPr id="15367" name="Object 18">
                          <a:extLst>
                            <a:ext uri="{FF2B5EF4-FFF2-40B4-BE49-F238E27FC236}">
                              <a16:creationId xmlns:a16="http://schemas.microsoft.com/office/drawing/2014/main" id="{DD09C149-0008-9B2F-23A2-3335DCA46D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" y="2691"/>
                          <a:ext cx="203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15368" name="Oval 19">
              <a:extLst>
                <a:ext uri="{FF2B5EF4-FFF2-40B4-BE49-F238E27FC236}">
                  <a16:creationId xmlns:a16="http://schemas.microsoft.com/office/drawing/2014/main" id="{92109750-0964-61D2-1C90-FF0B4665E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690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69" name="Object 20">
              <a:extLst>
                <a:ext uri="{FF2B5EF4-FFF2-40B4-BE49-F238E27FC236}">
                  <a16:creationId xmlns:a16="http://schemas.microsoft.com/office/drawing/2014/main" id="{487FCF28-5508-0DFD-EC77-255688D05D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13" y="2704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Equation" r:id="rId9" imgW="139700" imgH="139700" progId="Equation.DSMT4">
                    <p:embed/>
                  </p:oleObj>
                </mc:Choice>
                <mc:Fallback>
                  <p:oleObj name="Equation" r:id="rId9" imgW="139700" imgH="139700" progId="Equation.DSMT4">
                    <p:embed/>
                    <p:pic>
                      <p:nvPicPr>
                        <p:cNvPr id="15369" name="Object 20">
                          <a:extLst>
                            <a:ext uri="{FF2B5EF4-FFF2-40B4-BE49-F238E27FC236}">
                              <a16:creationId xmlns:a16="http://schemas.microsoft.com/office/drawing/2014/main" id="{487FCF28-5508-0DFD-EC77-255688D05D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3" y="2704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21">
              <a:extLst>
                <a:ext uri="{FF2B5EF4-FFF2-40B4-BE49-F238E27FC236}">
                  <a16:creationId xmlns:a16="http://schemas.microsoft.com/office/drawing/2014/main" id="{3EBE103A-C1CF-057E-4509-07850F24D0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3" y="2478"/>
            <a:ext cx="17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Equation" r:id="rId11" imgW="165028" imgH="228501" progId="Equation.DSMT4">
                    <p:embed/>
                  </p:oleObj>
                </mc:Choice>
                <mc:Fallback>
                  <p:oleObj name="Equation" r:id="rId11" imgW="165028" imgH="228501" progId="Equation.DSMT4">
                    <p:embed/>
                    <p:pic>
                      <p:nvPicPr>
                        <p:cNvPr id="15370" name="Object 21">
                          <a:extLst>
                            <a:ext uri="{FF2B5EF4-FFF2-40B4-BE49-F238E27FC236}">
                              <a16:creationId xmlns:a16="http://schemas.microsoft.com/office/drawing/2014/main" id="{3EBE103A-C1CF-057E-4509-07850F24D0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3" y="2478"/>
                          <a:ext cx="17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15371" name="Rectangle 22">
              <a:extLst>
                <a:ext uri="{FF2B5EF4-FFF2-40B4-BE49-F238E27FC236}">
                  <a16:creationId xmlns:a16="http://schemas.microsoft.com/office/drawing/2014/main" id="{7F5ABB69-987A-2D14-2978-C75AAF4D3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3158"/>
              <a:ext cx="317" cy="227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72" name="Object 23">
              <a:extLst>
                <a:ext uri="{FF2B5EF4-FFF2-40B4-BE49-F238E27FC236}">
                  <a16:creationId xmlns:a16="http://schemas.microsoft.com/office/drawing/2014/main" id="{F26EFD74-771B-AAF2-61CB-C09B610AD3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3158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Equation" r:id="rId13" imgW="215713" imgH="190335" progId="Equation.DSMT4">
                    <p:embed/>
                  </p:oleObj>
                </mc:Choice>
                <mc:Fallback>
                  <p:oleObj name="Equation" r:id="rId13" imgW="215713" imgH="190335" progId="Equation.DSMT4">
                    <p:embed/>
                    <p:pic>
                      <p:nvPicPr>
                        <p:cNvPr id="15372" name="Object 23">
                          <a:extLst>
                            <a:ext uri="{FF2B5EF4-FFF2-40B4-BE49-F238E27FC236}">
                              <a16:creationId xmlns:a16="http://schemas.microsoft.com/office/drawing/2014/main" id="{F26EFD74-771B-AAF2-61CB-C09B610AD3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3158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15373" name="Oval 24">
              <a:extLst>
                <a:ext uri="{FF2B5EF4-FFF2-40B4-BE49-F238E27FC236}">
                  <a16:creationId xmlns:a16="http://schemas.microsoft.com/office/drawing/2014/main" id="{19DBAF8C-61A3-DFE7-5D3F-7BD3BEA35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2701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74" name="Object 25">
              <a:extLst>
                <a:ext uri="{FF2B5EF4-FFF2-40B4-BE49-F238E27FC236}">
                  <a16:creationId xmlns:a16="http://schemas.microsoft.com/office/drawing/2014/main" id="{C9963708-49AA-3D68-4FBE-304DE58B5A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5" y="2715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" name="Equation" r:id="rId14" imgW="139700" imgH="139700" progId="Equation.DSMT4">
                    <p:embed/>
                  </p:oleObj>
                </mc:Choice>
                <mc:Fallback>
                  <p:oleObj name="Equation" r:id="rId14" imgW="139700" imgH="139700" progId="Equation.DSMT4">
                    <p:embed/>
                    <p:pic>
                      <p:nvPicPr>
                        <p:cNvPr id="15374" name="Object 25">
                          <a:extLst>
                            <a:ext uri="{FF2B5EF4-FFF2-40B4-BE49-F238E27FC236}">
                              <a16:creationId xmlns:a16="http://schemas.microsoft.com/office/drawing/2014/main" id="{C9963708-49AA-3D68-4FBE-304DE58B5A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" y="2715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5" name="Object 26">
              <a:extLst>
                <a:ext uri="{FF2B5EF4-FFF2-40B4-BE49-F238E27FC236}">
                  <a16:creationId xmlns:a16="http://schemas.microsoft.com/office/drawing/2014/main" id="{044A16E7-36D1-63B8-5580-E433F98AE4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8" y="2659"/>
            <a:ext cx="139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name="Equation" r:id="rId15" imgW="139700" imgH="228600" progId="Equation.DSMT4">
                    <p:embed/>
                  </p:oleObj>
                </mc:Choice>
                <mc:Fallback>
                  <p:oleObj name="Equation" r:id="rId15" imgW="139700" imgH="228600" progId="Equation.DSMT4">
                    <p:embed/>
                    <p:pic>
                      <p:nvPicPr>
                        <p:cNvPr id="15375" name="Object 26">
                          <a:extLst>
                            <a:ext uri="{FF2B5EF4-FFF2-40B4-BE49-F238E27FC236}">
                              <a16:creationId xmlns:a16="http://schemas.microsoft.com/office/drawing/2014/main" id="{044A16E7-36D1-63B8-5580-E433F98AE4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659"/>
                          <a:ext cx="139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Object 27">
              <a:extLst>
                <a:ext uri="{FF2B5EF4-FFF2-40B4-BE49-F238E27FC236}">
                  <a16:creationId xmlns:a16="http://schemas.microsoft.com/office/drawing/2014/main" id="{C41F4981-C8C9-8A13-6BD5-36E8531B6F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2" y="3067"/>
            <a:ext cx="14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" name="Equation" r:id="rId17" imgW="165028" imgH="228501" progId="Equation.DSMT4">
                    <p:embed/>
                  </p:oleObj>
                </mc:Choice>
                <mc:Fallback>
                  <p:oleObj name="Equation" r:id="rId17" imgW="165028" imgH="228501" progId="Equation.DSMT4">
                    <p:embed/>
                    <p:pic>
                      <p:nvPicPr>
                        <p:cNvPr id="15376" name="Object 27">
                          <a:extLst>
                            <a:ext uri="{FF2B5EF4-FFF2-40B4-BE49-F238E27FC236}">
                              <a16:creationId xmlns:a16="http://schemas.microsoft.com/office/drawing/2014/main" id="{C41F4981-C8C9-8A13-6BD5-36E8531B6F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" y="3067"/>
                          <a:ext cx="14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15377" name="AutoShape 28">
              <a:extLst>
                <a:ext uri="{FF2B5EF4-FFF2-40B4-BE49-F238E27FC236}">
                  <a16:creationId xmlns:a16="http://schemas.microsoft.com/office/drawing/2014/main" id="{A5B02CE6-E944-B0CA-A4CF-7D493814B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2976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378" name="Line 29">
              <a:extLst>
                <a:ext uri="{FF2B5EF4-FFF2-40B4-BE49-F238E27FC236}">
                  <a16:creationId xmlns:a16="http://schemas.microsoft.com/office/drawing/2014/main" id="{F0806F48-ADD5-612E-66B1-6D66B019E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78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5379" name="AutoShape 30">
              <a:extLst>
                <a:ext uri="{FF2B5EF4-FFF2-40B4-BE49-F238E27FC236}">
                  <a16:creationId xmlns:a16="http://schemas.microsoft.com/office/drawing/2014/main" id="{79226DE9-42AA-7D1D-AC20-692F5D0FBD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874" y="3113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5380" name="Line 31">
              <a:extLst>
                <a:ext uri="{FF2B5EF4-FFF2-40B4-BE49-F238E27FC236}">
                  <a16:creationId xmlns:a16="http://schemas.microsoft.com/office/drawing/2014/main" id="{19E1042D-02B5-31E1-908F-5A67EE3F8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279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Line 32">
              <a:extLst>
                <a:ext uri="{FF2B5EF4-FFF2-40B4-BE49-F238E27FC236}">
                  <a16:creationId xmlns:a16="http://schemas.microsoft.com/office/drawing/2014/main" id="{DB408A33-158F-F991-B805-B74B1BED5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78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33">
              <a:extLst>
                <a:ext uri="{FF2B5EF4-FFF2-40B4-BE49-F238E27FC236}">
                  <a16:creationId xmlns:a16="http://schemas.microsoft.com/office/drawing/2014/main" id="{55AA6601-3ED7-0917-4B17-B80F8A818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278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34">
              <a:extLst>
                <a:ext uri="{FF2B5EF4-FFF2-40B4-BE49-F238E27FC236}">
                  <a16:creationId xmlns:a16="http://schemas.microsoft.com/office/drawing/2014/main" id="{5ED289DF-CB72-CC01-6FAB-FF0D08EEC2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0" y="288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35">
              <a:extLst>
                <a:ext uri="{FF2B5EF4-FFF2-40B4-BE49-F238E27FC236}">
                  <a16:creationId xmlns:a16="http://schemas.microsoft.com/office/drawing/2014/main" id="{D622BD68-31D5-62A9-6D38-65F9DAD97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795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36">
              <a:extLst>
                <a:ext uri="{FF2B5EF4-FFF2-40B4-BE49-F238E27FC236}">
                  <a16:creationId xmlns:a16="http://schemas.microsoft.com/office/drawing/2014/main" id="{7C0CDDA1-66AB-0449-83FB-B9B2CEE47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3620"/>
              <a:ext cx="13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37">
              <a:extLst>
                <a:ext uri="{FF2B5EF4-FFF2-40B4-BE49-F238E27FC236}">
                  <a16:creationId xmlns:a16="http://schemas.microsoft.com/office/drawing/2014/main" id="{18138E9F-2059-C6FF-7D19-83DFFF90ED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3" y="2856"/>
              <a:ext cx="0" cy="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38">
              <a:extLst>
                <a:ext uri="{FF2B5EF4-FFF2-40B4-BE49-F238E27FC236}">
                  <a16:creationId xmlns:a16="http://schemas.microsoft.com/office/drawing/2014/main" id="{0DC2A650-48A4-FD69-B81B-F259B19EF2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1" y="338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5388" name="Object 39">
              <a:extLst>
                <a:ext uri="{FF2B5EF4-FFF2-40B4-BE49-F238E27FC236}">
                  <a16:creationId xmlns:a16="http://schemas.microsoft.com/office/drawing/2014/main" id="{8CA3B532-5E30-2FAB-4A88-C98CB0571C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2976"/>
            <a:ext cx="16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" name="Equation" r:id="rId19" imgW="190335" imgH="164957" progId="Equation.DSMT4">
                    <p:embed/>
                  </p:oleObj>
                </mc:Choice>
                <mc:Fallback>
                  <p:oleObj name="Equation" r:id="rId19" imgW="190335" imgH="164957" progId="Equation.DSMT4">
                    <p:embed/>
                    <p:pic>
                      <p:nvPicPr>
                        <p:cNvPr id="15388" name="Object 39">
                          <a:extLst>
                            <a:ext uri="{FF2B5EF4-FFF2-40B4-BE49-F238E27FC236}">
                              <a16:creationId xmlns:a16="http://schemas.microsoft.com/office/drawing/2014/main" id="{8CA3B532-5E30-2FAB-4A88-C98CB0571C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976"/>
                          <a:ext cx="16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9" name="Object 40">
              <a:extLst>
                <a:ext uri="{FF2B5EF4-FFF2-40B4-BE49-F238E27FC236}">
                  <a16:creationId xmlns:a16="http://schemas.microsoft.com/office/drawing/2014/main" id="{13FF36D8-AAC4-AC68-E39B-98AACA9C1F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7" y="3657"/>
            <a:ext cx="22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" name="Equation" r:id="rId21" imgW="215806" imgH="228501" progId="Equation.DSMT4">
                    <p:embed/>
                  </p:oleObj>
                </mc:Choice>
                <mc:Fallback>
                  <p:oleObj name="Equation" r:id="rId21" imgW="215806" imgH="228501" progId="Equation.DSMT4">
                    <p:embed/>
                    <p:pic>
                      <p:nvPicPr>
                        <p:cNvPr id="15389" name="Object 40">
                          <a:extLst>
                            <a:ext uri="{FF2B5EF4-FFF2-40B4-BE49-F238E27FC236}">
                              <a16:creationId xmlns:a16="http://schemas.microsoft.com/office/drawing/2014/main" id="{13FF36D8-AAC4-AC68-E39B-98AACA9C1F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3657"/>
                          <a:ext cx="22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2">
            <a:extLst>
              <a:ext uri="{FF2B5EF4-FFF2-40B4-BE49-F238E27FC236}">
                <a16:creationId xmlns:a16="http://schemas.microsoft.com/office/drawing/2014/main" id="{B4B3C067-74B5-45CF-47C5-42C089832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81075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For type 1B :</a:t>
            </a:r>
          </a:p>
        </p:txBody>
      </p:sp>
      <p:sp>
        <p:nvSpPr>
          <p:cNvPr id="16387" name="Rectangle 54">
            <a:extLst>
              <a:ext uri="{FF2B5EF4-FFF2-40B4-BE49-F238E27FC236}">
                <a16:creationId xmlns:a16="http://schemas.microsoft.com/office/drawing/2014/main" id="{79E876DE-32D7-95B4-59FB-BBEC4EC4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16388" name="Object 53">
            <a:extLst>
              <a:ext uri="{FF2B5EF4-FFF2-40B4-BE49-F238E27FC236}">
                <a16:creationId xmlns:a16="http://schemas.microsoft.com/office/drawing/2014/main" id="{0D8D9C16-D5EC-2C0C-FF03-262F952689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628775"/>
          <a:ext cx="48244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3" imgW="2717800" imgH="584200" progId="Equation.DSMT4">
                  <p:embed/>
                </p:oleObj>
              </mc:Choice>
              <mc:Fallback>
                <p:oleObj name="Equation" r:id="rId3" imgW="2717800" imgH="584200" progId="Equation.DSMT4">
                  <p:embed/>
                  <p:pic>
                    <p:nvPicPr>
                      <p:cNvPr id="16388" name="Object 53">
                        <a:extLst>
                          <a:ext uri="{FF2B5EF4-FFF2-40B4-BE49-F238E27FC236}">
                            <a16:creationId xmlns:a16="http://schemas.microsoft.com/office/drawing/2014/main" id="{0D8D9C16-D5EC-2C0C-FF03-262F952689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628775"/>
                        <a:ext cx="482441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9" name="Group 55">
            <a:extLst>
              <a:ext uri="{FF2B5EF4-FFF2-40B4-BE49-F238E27FC236}">
                <a16:creationId xmlns:a16="http://schemas.microsoft.com/office/drawing/2014/main" id="{20B2A31A-748A-5080-A775-EF8867E5A7A2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924175"/>
            <a:ext cx="3605213" cy="1801813"/>
            <a:chOff x="1111" y="2251"/>
            <a:chExt cx="2271" cy="1135"/>
          </a:xfrm>
        </p:grpSpPr>
        <p:sp useBgFill="1">
          <p:nvSpPr>
            <p:cNvPr id="16393" name="Rectangle 56">
              <a:extLst>
                <a:ext uri="{FF2B5EF4-FFF2-40B4-BE49-F238E27FC236}">
                  <a16:creationId xmlns:a16="http://schemas.microsoft.com/office/drawing/2014/main" id="{D233EF49-554B-FDAA-229A-D806AB469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403"/>
              <a:ext cx="317" cy="227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4" name="Object 57">
              <a:extLst>
                <a:ext uri="{FF2B5EF4-FFF2-40B4-BE49-F238E27FC236}">
                  <a16:creationId xmlns:a16="http://schemas.microsoft.com/office/drawing/2014/main" id="{FCF41E14-BEBE-5AF6-B42D-8A8B99F752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6" y="2403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" name="Equation" r:id="rId5" imgW="215713" imgH="190335" progId="Equation.DSMT4">
                    <p:embed/>
                  </p:oleObj>
                </mc:Choice>
                <mc:Fallback>
                  <p:oleObj name="Equation" r:id="rId5" imgW="215713" imgH="190335" progId="Equation.DSMT4">
                    <p:embed/>
                    <p:pic>
                      <p:nvPicPr>
                        <p:cNvPr id="16394" name="Object 57">
                          <a:extLst>
                            <a:ext uri="{FF2B5EF4-FFF2-40B4-BE49-F238E27FC236}">
                              <a16:creationId xmlns:a16="http://schemas.microsoft.com/office/drawing/2014/main" id="{FCF41E14-BEBE-5AF6-B42D-8A8B99F752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403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58">
              <a:extLst>
                <a:ext uri="{FF2B5EF4-FFF2-40B4-BE49-F238E27FC236}">
                  <a16:creationId xmlns:a16="http://schemas.microsoft.com/office/drawing/2014/main" id="{F2D30F64-8909-B77F-EF70-6BDE9A8A4D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2387"/>
            <a:ext cx="203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Equation" r:id="rId7" imgW="203112" imgH="228501" progId="Equation.DSMT4">
                    <p:embed/>
                  </p:oleObj>
                </mc:Choice>
                <mc:Fallback>
                  <p:oleObj name="Equation" r:id="rId7" imgW="203112" imgH="228501" progId="Equation.DSMT4">
                    <p:embed/>
                    <p:pic>
                      <p:nvPicPr>
                        <p:cNvPr id="16395" name="Object 58">
                          <a:extLst>
                            <a:ext uri="{FF2B5EF4-FFF2-40B4-BE49-F238E27FC236}">
                              <a16:creationId xmlns:a16="http://schemas.microsoft.com/office/drawing/2014/main" id="{F2D30F64-8909-B77F-EF70-6BDE9A8A4D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387"/>
                          <a:ext cx="203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16396" name="Oval 59">
              <a:extLst>
                <a:ext uri="{FF2B5EF4-FFF2-40B4-BE49-F238E27FC236}">
                  <a16:creationId xmlns:a16="http://schemas.microsoft.com/office/drawing/2014/main" id="{2FE006BD-C836-5564-8DFD-E2AE35A34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7" y="2418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7" name="Object 60">
              <a:extLst>
                <a:ext uri="{FF2B5EF4-FFF2-40B4-BE49-F238E27FC236}">
                  <a16:creationId xmlns:a16="http://schemas.microsoft.com/office/drawing/2014/main" id="{EF9011F1-428D-E9E0-417B-9297411264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2432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2" name="Equation" r:id="rId9" imgW="139700" imgH="139700" progId="Equation.DSMT4">
                    <p:embed/>
                  </p:oleObj>
                </mc:Choice>
                <mc:Fallback>
                  <p:oleObj name="Equation" r:id="rId9" imgW="139700" imgH="139700" progId="Equation.DSMT4">
                    <p:embed/>
                    <p:pic>
                      <p:nvPicPr>
                        <p:cNvPr id="16397" name="Object 60">
                          <a:extLst>
                            <a:ext uri="{FF2B5EF4-FFF2-40B4-BE49-F238E27FC236}">
                              <a16:creationId xmlns:a16="http://schemas.microsoft.com/office/drawing/2014/main" id="{EF9011F1-428D-E9E0-417B-9297411264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432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8" name="Object 61">
              <a:extLst>
                <a:ext uri="{FF2B5EF4-FFF2-40B4-BE49-F238E27FC236}">
                  <a16:creationId xmlns:a16="http://schemas.microsoft.com/office/drawing/2014/main" id="{AA3EF0A3-996B-C37D-2E86-0F1954BB78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" y="2750"/>
            <a:ext cx="17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" name="Equation" r:id="rId11" imgW="165028" imgH="228501" progId="Equation.DSMT4">
                    <p:embed/>
                  </p:oleObj>
                </mc:Choice>
                <mc:Fallback>
                  <p:oleObj name="Equation" r:id="rId11" imgW="165028" imgH="228501" progId="Equation.DSMT4">
                    <p:embed/>
                    <p:pic>
                      <p:nvPicPr>
                        <p:cNvPr id="16398" name="Object 61">
                          <a:extLst>
                            <a:ext uri="{FF2B5EF4-FFF2-40B4-BE49-F238E27FC236}">
                              <a16:creationId xmlns:a16="http://schemas.microsoft.com/office/drawing/2014/main" id="{AA3EF0A3-996B-C37D-2E86-0F1954BB78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750"/>
                          <a:ext cx="17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16399" name="Oval 62">
              <a:extLst>
                <a:ext uri="{FF2B5EF4-FFF2-40B4-BE49-F238E27FC236}">
                  <a16:creationId xmlns:a16="http://schemas.microsoft.com/office/drawing/2014/main" id="{5239FF3C-4D63-A3AC-5994-40F5DBC39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2434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400" name="Object 63">
              <a:extLst>
                <a:ext uri="{FF2B5EF4-FFF2-40B4-BE49-F238E27FC236}">
                  <a16:creationId xmlns:a16="http://schemas.microsoft.com/office/drawing/2014/main" id="{58560302-C53D-746C-0005-67BED7F7A9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07" y="2448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Equation" r:id="rId13" imgW="139700" imgH="139700" progId="Equation.DSMT4">
                    <p:embed/>
                  </p:oleObj>
                </mc:Choice>
                <mc:Fallback>
                  <p:oleObj name="Equation" r:id="rId13" imgW="139700" imgH="139700" progId="Equation.DSMT4">
                    <p:embed/>
                    <p:pic>
                      <p:nvPicPr>
                        <p:cNvPr id="16400" name="Object 63">
                          <a:extLst>
                            <a:ext uri="{FF2B5EF4-FFF2-40B4-BE49-F238E27FC236}">
                              <a16:creationId xmlns:a16="http://schemas.microsoft.com/office/drawing/2014/main" id="{58560302-C53D-746C-0005-67BED7F7A9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7" y="2448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64">
              <a:extLst>
                <a:ext uri="{FF2B5EF4-FFF2-40B4-BE49-F238E27FC236}">
                  <a16:creationId xmlns:a16="http://schemas.microsoft.com/office/drawing/2014/main" id="{ED7E19B3-3F72-DDEC-3803-C6DB185893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3" y="3158"/>
            <a:ext cx="139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5" name="Equation" r:id="rId14" imgW="139700" imgH="228600" progId="Equation.DSMT4">
                    <p:embed/>
                  </p:oleObj>
                </mc:Choice>
                <mc:Fallback>
                  <p:oleObj name="Equation" r:id="rId14" imgW="139700" imgH="228600" progId="Equation.DSMT4">
                    <p:embed/>
                    <p:pic>
                      <p:nvPicPr>
                        <p:cNvPr id="16401" name="Object 64">
                          <a:extLst>
                            <a:ext uri="{FF2B5EF4-FFF2-40B4-BE49-F238E27FC236}">
                              <a16:creationId xmlns:a16="http://schemas.microsoft.com/office/drawing/2014/main" id="{ED7E19B3-3F72-DDEC-3803-C6DB185893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3158"/>
                          <a:ext cx="139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65">
              <a:extLst>
                <a:ext uri="{FF2B5EF4-FFF2-40B4-BE49-F238E27FC236}">
                  <a16:creationId xmlns:a16="http://schemas.microsoft.com/office/drawing/2014/main" id="{B8F17523-F652-6717-98AF-D63621DC79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5" y="2909"/>
            <a:ext cx="12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6" name="Equation" r:id="rId16" imgW="139579" imgH="177646" progId="Equation.DSMT4">
                    <p:embed/>
                  </p:oleObj>
                </mc:Choice>
                <mc:Fallback>
                  <p:oleObj name="Equation" r:id="rId16" imgW="139579" imgH="177646" progId="Equation.DSMT4">
                    <p:embed/>
                    <p:pic>
                      <p:nvPicPr>
                        <p:cNvPr id="16402" name="Object 65">
                          <a:extLst>
                            <a:ext uri="{FF2B5EF4-FFF2-40B4-BE49-F238E27FC236}">
                              <a16:creationId xmlns:a16="http://schemas.microsoft.com/office/drawing/2014/main" id="{B8F17523-F652-6717-98AF-D63621DC79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2909"/>
                          <a:ext cx="125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3" name="Line 66">
              <a:extLst>
                <a:ext uri="{FF2B5EF4-FFF2-40B4-BE49-F238E27FC236}">
                  <a16:creationId xmlns:a16="http://schemas.microsoft.com/office/drawing/2014/main" id="{ED18698D-B5BC-9D4E-1B89-34520C0B6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52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404" name="Object 67">
              <a:extLst>
                <a:ext uri="{FF2B5EF4-FFF2-40B4-BE49-F238E27FC236}">
                  <a16:creationId xmlns:a16="http://schemas.microsoft.com/office/drawing/2014/main" id="{ED27854E-1D7D-CE1A-EC0B-0CA0A3C91E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" y="2296"/>
            <a:ext cx="16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7" name="Equation" r:id="rId18" imgW="190335" imgH="164957" progId="Equation.DSMT4">
                    <p:embed/>
                  </p:oleObj>
                </mc:Choice>
                <mc:Fallback>
                  <p:oleObj name="Equation" r:id="rId18" imgW="190335" imgH="164957" progId="Equation.DSMT4">
                    <p:embed/>
                    <p:pic>
                      <p:nvPicPr>
                        <p:cNvPr id="16404" name="Object 67">
                          <a:extLst>
                            <a:ext uri="{FF2B5EF4-FFF2-40B4-BE49-F238E27FC236}">
                              <a16:creationId xmlns:a16="http://schemas.microsoft.com/office/drawing/2014/main" id="{ED27854E-1D7D-CE1A-EC0B-0CA0A3C91E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296"/>
                          <a:ext cx="16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5" name="Object 68">
              <a:extLst>
                <a:ext uri="{FF2B5EF4-FFF2-40B4-BE49-F238E27FC236}">
                  <a16:creationId xmlns:a16="http://schemas.microsoft.com/office/drawing/2014/main" id="{8ABC2EB7-8C22-E468-E8E5-57C1A70353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2704"/>
            <a:ext cx="22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8" name="Equation" r:id="rId20" imgW="215806" imgH="228501" progId="Equation.DSMT4">
                    <p:embed/>
                  </p:oleObj>
                </mc:Choice>
                <mc:Fallback>
                  <p:oleObj name="Equation" r:id="rId20" imgW="215806" imgH="228501" progId="Equation.DSMT4">
                    <p:embed/>
                    <p:pic>
                      <p:nvPicPr>
                        <p:cNvPr id="16405" name="Object 68">
                          <a:extLst>
                            <a:ext uri="{FF2B5EF4-FFF2-40B4-BE49-F238E27FC236}">
                              <a16:creationId xmlns:a16="http://schemas.microsoft.com/office/drawing/2014/main" id="{8ABC2EB7-8C22-E468-E8E5-57C1A70353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704"/>
                          <a:ext cx="22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6" name="Line 69">
              <a:extLst>
                <a:ext uri="{FF2B5EF4-FFF2-40B4-BE49-F238E27FC236}">
                  <a16:creationId xmlns:a16="http://schemas.microsoft.com/office/drawing/2014/main" id="{CA2F40E2-DE95-5783-5612-3E6AC7F41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52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Line 70">
              <a:extLst>
                <a:ext uri="{FF2B5EF4-FFF2-40B4-BE49-F238E27FC236}">
                  <a16:creationId xmlns:a16="http://schemas.microsoft.com/office/drawing/2014/main" id="{EABCDE27-A99B-AD87-2E9D-053837CE0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0" y="251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6408" name="AutoShape 71">
              <a:extLst>
                <a:ext uri="{FF2B5EF4-FFF2-40B4-BE49-F238E27FC236}">
                  <a16:creationId xmlns:a16="http://schemas.microsoft.com/office/drawing/2014/main" id="{FCD1FF71-2A5F-1581-630F-A034894D90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44" y="2470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 useBgFill="1">
          <p:nvSpPr>
            <p:cNvPr id="16409" name="AutoShape 72">
              <a:extLst>
                <a:ext uri="{FF2B5EF4-FFF2-40B4-BE49-F238E27FC236}">
                  <a16:creationId xmlns:a16="http://schemas.microsoft.com/office/drawing/2014/main" id="{9C274E7C-3DDD-F484-99DF-7232AB77EF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064" y="2795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6410" name="Line 73">
              <a:extLst>
                <a:ext uri="{FF2B5EF4-FFF2-40B4-BE49-F238E27FC236}">
                  <a16:creationId xmlns:a16="http://schemas.microsoft.com/office/drawing/2014/main" id="{8BA6D403-8007-15AB-72C3-F83FE4E7C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5" y="225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Line 74">
              <a:extLst>
                <a:ext uri="{FF2B5EF4-FFF2-40B4-BE49-F238E27FC236}">
                  <a16:creationId xmlns:a16="http://schemas.microsoft.com/office/drawing/2014/main" id="{792731B9-CE70-E38B-84DB-8AE25914F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251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Line 75">
              <a:extLst>
                <a:ext uri="{FF2B5EF4-FFF2-40B4-BE49-F238E27FC236}">
                  <a16:creationId xmlns:a16="http://schemas.microsoft.com/office/drawing/2014/main" id="{E677A1F6-1D83-B647-79A5-96C792C85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25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6413" name="Oval 76">
              <a:extLst>
                <a:ext uri="{FF2B5EF4-FFF2-40B4-BE49-F238E27FC236}">
                  <a16:creationId xmlns:a16="http://schemas.microsoft.com/office/drawing/2014/main" id="{13B6C153-BC4B-BAFB-67B1-A2116904C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" y="3204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414" name="Object 77">
              <a:extLst>
                <a:ext uri="{FF2B5EF4-FFF2-40B4-BE49-F238E27FC236}">
                  <a16:creationId xmlns:a16="http://schemas.microsoft.com/office/drawing/2014/main" id="{844A3E70-2A8F-38D5-DF7E-76E7213CB2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4" y="3218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9" name="Equation" r:id="rId22" imgW="139700" imgH="139700" progId="Equation.DSMT4">
                    <p:embed/>
                  </p:oleObj>
                </mc:Choice>
                <mc:Fallback>
                  <p:oleObj name="Equation" r:id="rId22" imgW="139700" imgH="139700" progId="Equation.DSMT4">
                    <p:embed/>
                    <p:pic>
                      <p:nvPicPr>
                        <p:cNvPr id="16414" name="Object 77">
                          <a:extLst>
                            <a:ext uri="{FF2B5EF4-FFF2-40B4-BE49-F238E27FC236}">
                              <a16:creationId xmlns:a16="http://schemas.microsoft.com/office/drawing/2014/main" id="{844A3E70-2A8F-38D5-DF7E-76E7213CB2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3218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5" name="Line 78">
              <a:extLst>
                <a:ext uri="{FF2B5EF4-FFF2-40B4-BE49-F238E27FC236}">
                  <a16:creationId xmlns:a16="http://schemas.microsoft.com/office/drawing/2014/main" id="{10DDD317-4925-384C-CAFC-5C0AE3A96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523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Line 79">
              <a:extLst>
                <a:ext uri="{FF2B5EF4-FFF2-40B4-BE49-F238E27FC236}">
                  <a16:creationId xmlns:a16="http://schemas.microsoft.com/office/drawing/2014/main" id="{EC8F04C3-5F03-4C88-E541-CA574EE55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329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Line 80">
              <a:extLst>
                <a:ext uri="{FF2B5EF4-FFF2-40B4-BE49-F238E27FC236}">
                  <a16:creationId xmlns:a16="http://schemas.microsoft.com/office/drawing/2014/main" id="{9A05F185-467D-B9A7-4B33-EABE515A5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2598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Line 81">
              <a:extLst>
                <a:ext uri="{FF2B5EF4-FFF2-40B4-BE49-F238E27FC236}">
                  <a16:creationId xmlns:a16="http://schemas.microsoft.com/office/drawing/2014/main" id="{3FB9A131-A0BC-233A-EE0E-3EFD2AA40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5" y="283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Line 82">
              <a:extLst>
                <a:ext uri="{FF2B5EF4-FFF2-40B4-BE49-F238E27FC236}">
                  <a16:creationId xmlns:a16="http://schemas.microsoft.com/office/drawing/2014/main" id="{A7170A90-FC2B-F071-4BD4-EE96FDACD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2" y="2614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Line 83">
              <a:extLst>
                <a:ext uri="{FF2B5EF4-FFF2-40B4-BE49-F238E27FC236}">
                  <a16:creationId xmlns:a16="http://schemas.microsoft.com/office/drawing/2014/main" id="{E7D70A84-1D67-F317-94EC-78D10DDE7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294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Line 84">
              <a:extLst>
                <a:ext uri="{FF2B5EF4-FFF2-40B4-BE49-F238E27FC236}">
                  <a16:creationId xmlns:a16="http://schemas.microsoft.com/office/drawing/2014/main" id="{2E97D792-1114-A961-41F8-D529DFD85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284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Arc 85">
              <a:extLst>
                <a:ext uri="{FF2B5EF4-FFF2-40B4-BE49-F238E27FC236}">
                  <a16:creationId xmlns:a16="http://schemas.microsoft.com/office/drawing/2014/main" id="{7D622C06-0E17-E5D8-EEDD-F2F6B59F26D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542" y="2833"/>
              <a:ext cx="181" cy="54"/>
            </a:xfrm>
            <a:custGeom>
              <a:avLst/>
              <a:gdLst>
                <a:gd name="T0" fmla="*/ 0 w 43200"/>
                <a:gd name="T1" fmla="*/ 0 h 25976"/>
                <a:gd name="T2" fmla="*/ 1 w 43200"/>
                <a:gd name="T3" fmla="*/ 0 h 25976"/>
                <a:gd name="T4" fmla="*/ 0 w 43200"/>
                <a:gd name="T5" fmla="*/ 0 h 259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5976" fill="none" extrusionOk="0">
                  <a:moveTo>
                    <a:pt x="447" y="25976"/>
                  </a:moveTo>
                  <a:cubicBezTo>
                    <a:pt x="150" y="24536"/>
                    <a:pt x="0" y="2307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5976" stroke="0" extrusionOk="0">
                  <a:moveTo>
                    <a:pt x="447" y="25976"/>
                  </a:moveTo>
                  <a:cubicBezTo>
                    <a:pt x="150" y="24536"/>
                    <a:pt x="0" y="2307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447" y="2597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0" name="Text Box 86">
            <a:extLst>
              <a:ext uri="{FF2B5EF4-FFF2-40B4-BE49-F238E27FC236}">
                <a16:creationId xmlns:a16="http://schemas.microsoft.com/office/drawing/2014/main" id="{C830EF9C-95F6-D06A-9E39-562C6C460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962525"/>
            <a:ext cx="444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1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6391" name="Object 87">
            <a:extLst>
              <a:ext uri="{FF2B5EF4-FFF2-40B4-BE49-F238E27FC236}">
                <a16:creationId xmlns:a16="http://schemas.microsoft.com/office/drawing/2014/main" id="{9FFA6F0A-78AA-01D6-859C-25C1FB21A0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924425"/>
          <a:ext cx="604996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23" imgW="2959100" imgH="457200" progId="Equation.DSMT4">
                  <p:embed/>
                </p:oleObj>
              </mc:Choice>
              <mc:Fallback>
                <p:oleObj name="Equation" r:id="rId23" imgW="2959100" imgH="457200" progId="Equation.DSMT4">
                  <p:embed/>
                  <p:pic>
                    <p:nvPicPr>
                      <p:cNvPr id="16391" name="Object 87">
                        <a:extLst>
                          <a:ext uri="{FF2B5EF4-FFF2-40B4-BE49-F238E27FC236}">
                            <a16:creationId xmlns:a16="http://schemas.microsoft.com/office/drawing/2014/main" id="{9FFA6F0A-78AA-01D6-859C-25C1FB21A0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24425"/>
                        <a:ext cx="6049962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Oval 88">
            <a:extLst>
              <a:ext uri="{FF2B5EF4-FFF2-40B4-BE49-F238E27FC236}">
                <a16:creationId xmlns:a16="http://schemas.microsoft.com/office/drawing/2014/main" id="{FBDABF19-9244-26D3-6532-57121B47BBD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03800" y="3789363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60">
            <a:extLst>
              <a:ext uri="{FF2B5EF4-FFF2-40B4-BE49-F238E27FC236}">
                <a16:creationId xmlns:a16="http://schemas.microsoft.com/office/drawing/2014/main" id="{C4E07C2D-C4B1-27AC-E4EE-E77B088F0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785813"/>
            <a:ext cx="420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 Second order All pass filters :</a:t>
            </a:r>
          </a:p>
        </p:txBody>
      </p:sp>
      <p:graphicFrame>
        <p:nvGraphicFramePr>
          <p:cNvPr id="17411" name="Object 61">
            <a:extLst>
              <a:ext uri="{FF2B5EF4-FFF2-40B4-BE49-F238E27FC236}">
                <a16:creationId xmlns:a16="http://schemas.microsoft.com/office/drawing/2014/main" id="{08C4D66B-0507-A87D-4117-DBC936E0F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341438"/>
          <a:ext cx="329565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3" imgW="1930400" imgH="914400" progId="Equation.DSMT4">
                  <p:embed/>
                </p:oleObj>
              </mc:Choice>
              <mc:Fallback>
                <p:oleObj name="Equation" r:id="rId3" imgW="1930400" imgH="914400" progId="Equation.DSMT4">
                  <p:embed/>
                  <p:pic>
                    <p:nvPicPr>
                      <p:cNvPr id="17411" name="Object 61">
                        <a:extLst>
                          <a:ext uri="{FF2B5EF4-FFF2-40B4-BE49-F238E27FC236}">
                            <a16:creationId xmlns:a16="http://schemas.microsoft.com/office/drawing/2014/main" id="{08C4D66B-0507-A87D-4117-DBC936E0F0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341438"/>
                        <a:ext cx="3295650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62">
            <a:extLst>
              <a:ext uri="{FF2B5EF4-FFF2-40B4-BE49-F238E27FC236}">
                <a16:creationId xmlns:a16="http://schemas.microsoft.com/office/drawing/2014/main" id="{CFBBF053-8D3B-0B82-AD3D-499610DEC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3041650"/>
            <a:ext cx="68421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</a:rPr>
              <a:t>{Ref : IEEE Trans on CAS, 1974, pp 688-700 (S K Mitra)}</a:t>
            </a:r>
          </a:p>
        </p:txBody>
      </p:sp>
      <p:sp>
        <p:nvSpPr>
          <p:cNvPr id="17413" name="Text Box 63">
            <a:extLst>
              <a:ext uri="{FF2B5EF4-FFF2-40B4-BE49-F238E27FC236}">
                <a16:creationId xmlns:a16="http://schemas.microsoft.com/office/drawing/2014/main" id="{B1CD7315-B36E-8B02-EF30-B9FD74629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00438"/>
            <a:ext cx="68929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 Realization based on the two – pair Extraction approach :</a:t>
            </a:r>
          </a:p>
        </p:txBody>
      </p:sp>
      <p:graphicFrame>
        <p:nvGraphicFramePr>
          <p:cNvPr id="17414" name="Object 64">
            <a:extLst>
              <a:ext uri="{FF2B5EF4-FFF2-40B4-BE49-F238E27FC236}">
                <a16:creationId xmlns:a16="http://schemas.microsoft.com/office/drawing/2014/main" id="{285245B9-0C9D-2AED-2381-BCE223030F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022725"/>
          <a:ext cx="4824412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5" imgW="2768600" imgH="1206500" progId="Equation.DSMT4">
                  <p:embed/>
                </p:oleObj>
              </mc:Choice>
              <mc:Fallback>
                <p:oleObj name="Equation" r:id="rId5" imgW="2768600" imgH="1206500" progId="Equation.DSMT4">
                  <p:embed/>
                  <p:pic>
                    <p:nvPicPr>
                      <p:cNvPr id="17414" name="Object 64">
                        <a:extLst>
                          <a:ext uri="{FF2B5EF4-FFF2-40B4-BE49-F238E27FC236}">
                            <a16:creationId xmlns:a16="http://schemas.microsoft.com/office/drawing/2014/main" id="{285245B9-0C9D-2AED-2381-BCE223030F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22725"/>
                        <a:ext cx="4824412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5">
            <a:extLst>
              <a:ext uri="{FF2B5EF4-FFF2-40B4-BE49-F238E27FC236}">
                <a16:creationId xmlns:a16="http://schemas.microsoft.com/office/drawing/2014/main" id="{5D4CB6B4-4558-3914-6F53-F67EDE2704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852738"/>
          <a:ext cx="3679825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3" imgW="2095500" imgH="965200" progId="Equation.DSMT4">
                  <p:embed/>
                </p:oleObj>
              </mc:Choice>
              <mc:Fallback>
                <p:oleObj name="Equation" r:id="rId3" imgW="2095500" imgH="965200" progId="Equation.DSMT4">
                  <p:embed/>
                  <p:pic>
                    <p:nvPicPr>
                      <p:cNvPr id="18434" name="Object 5">
                        <a:extLst>
                          <a:ext uri="{FF2B5EF4-FFF2-40B4-BE49-F238E27FC236}">
                            <a16:creationId xmlns:a16="http://schemas.microsoft.com/office/drawing/2014/main" id="{5D4CB6B4-4558-3914-6F53-F67EDE2704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852738"/>
                        <a:ext cx="3679825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6">
            <a:extLst>
              <a:ext uri="{FF2B5EF4-FFF2-40B4-BE49-F238E27FC236}">
                <a16:creationId xmlns:a16="http://schemas.microsoft.com/office/drawing/2014/main" id="{80358323-E05D-F934-400E-828079E3F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836613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bg2"/>
                </a:solidFill>
              </a:rPr>
              <a:t>Cont…</a:t>
            </a:r>
          </a:p>
        </p:txBody>
      </p:sp>
      <p:graphicFrame>
        <p:nvGraphicFramePr>
          <p:cNvPr id="18436" name="Object 18">
            <a:extLst>
              <a:ext uri="{FF2B5EF4-FFF2-40B4-BE49-F238E27FC236}">
                <a16:creationId xmlns:a16="http://schemas.microsoft.com/office/drawing/2014/main" id="{B9C2AECD-4254-D37B-E2C7-F04CA3A5E2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341438"/>
          <a:ext cx="3887788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5" imgW="2247900" imgH="939800" progId="Equation.DSMT4">
                  <p:embed/>
                </p:oleObj>
              </mc:Choice>
              <mc:Fallback>
                <p:oleObj name="Equation" r:id="rId5" imgW="2247900" imgH="939800" progId="Equation.DSMT4">
                  <p:embed/>
                  <p:pic>
                    <p:nvPicPr>
                      <p:cNvPr id="18436" name="Object 18">
                        <a:extLst>
                          <a:ext uri="{FF2B5EF4-FFF2-40B4-BE49-F238E27FC236}">
                            <a16:creationId xmlns:a16="http://schemas.microsoft.com/office/drawing/2014/main" id="{B9C2AECD-4254-D37B-E2C7-F04CA3A5E2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341438"/>
                        <a:ext cx="3887788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437" name="Rectangle 19">
            <a:extLst>
              <a:ext uri="{FF2B5EF4-FFF2-40B4-BE49-F238E27FC236}">
                <a16:creationId xmlns:a16="http://schemas.microsoft.com/office/drawing/2014/main" id="{2FDC1FA4-07D3-D414-C44C-0518C2B3F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941888"/>
            <a:ext cx="1368425" cy="10795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8438" name="Line 21">
            <a:extLst>
              <a:ext uri="{FF2B5EF4-FFF2-40B4-BE49-F238E27FC236}">
                <a16:creationId xmlns:a16="http://schemas.microsoft.com/office/drawing/2014/main" id="{1D136626-55CE-4EA7-548A-232AF5644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5084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22">
            <a:extLst>
              <a:ext uri="{FF2B5EF4-FFF2-40B4-BE49-F238E27FC236}">
                <a16:creationId xmlns:a16="http://schemas.microsoft.com/office/drawing/2014/main" id="{27580E4E-D330-1577-A08A-52DD25278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4250" y="50847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23">
            <a:extLst>
              <a:ext uri="{FF2B5EF4-FFF2-40B4-BE49-F238E27FC236}">
                <a16:creationId xmlns:a16="http://schemas.microsoft.com/office/drawing/2014/main" id="{D27F57D5-80F8-9408-70FB-B02A4AA231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58007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24">
            <a:extLst>
              <a:ext uri="{FF2B5EF4-FFF2-40B4-BE49-F238E27FC236}">
                <a16:creationId xmlns:a16="http://schemas.microsoft.com/office/drawing/2014/main" id="{AB8202C8-5D18-2E3B-B6CB-04F7E865DE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579278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25">
            <a:extLst>
              <a:ext uri="{FF2B5EF4-FFF2-40B4-BE49-F238E27FC236}">
                <a16:creationId xmlns:a16="http://schemas.microsoft.com/office/drawing/2014/main" id="{3A30B760-1705-3D5D-F122-E3BCB9EEA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0975" y="5084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26">
            <a:extLst>
              <a:ext uri="{FF2B5EF4-FFF2-40B4-BE49-F238E27FC236}">
                <a16:creationId xmlns:a16="http://schemas.microsoft.com/office/drawing/2014/main" id="{8E8A201C-EDDC-E878-A1D4-3FE6C9FDC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0075" y="50847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27">
            <a:extLst>
              <a:ext uri="{FF2B5EF4-FFF2-40B4-BE49-F238E27FC236}">
                <a16:creationId xmlns:a16="http://schemas.microsoft.com/office/drawing/2014/main" id="{E4D40A43-A2F0-0AC0-6225-992276E17B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58054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8">
            <a:extLst>
              <a:ext uri="{FF2B5EF4-FFF2-40B4-BE49-F238E27FC236}">
                <a16:creationId xmlns:a16="http://schemas.microsoft.com/office/drawing/2014/main" id="{EFFC8994-2F0B-B5DC-B7A9-F2881FFD0A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83038" y="58054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46" name="Object 29">
            <a:extLst>
              <a:ext uri="{FF2B5EF4-FFF2-40B4-BE49-F238E27FC236}">
                <a16:creationId xmlns:a16="http://schemas.microsoft.com/office/drawing/2014/main" id="{9FFCC588-6EA2-B7B9-EC53-D39E7EA57C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929188"/>
          <a:ext cx="2667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7" imgW="203112" imgH="228501" progId="Equation.DSMT4">
                  <p:embed/>
                </p:oleObj>
              </mc:Choice>
              <mc:Fallback>
                <p:oleObj name="Equation" r:id="rId7" imgW="203112" imgH="228501" progId="Equation.DSMT4">
                  <p:embed/>
                  <p:pic>
                    <p:nvPicPr>
                      <p:cNvPr id="18446" name="Object 29">
                        <a:extLst>
                          <a:ext uri="{FF2B5EF4-FFF2-40B4-BE49-F238E27FC236}">
                            <a16:creationId xmlns:a16="http://schemas.microsoft.com/office/drawing/2014/main" id="{9FFCC588-6EA2-B7B9-EC53-D39E7EA57C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929188"/>
                        <a:ext cx="26670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30">
            <a:extLst>
              <a:ext uri="{FF2B5EF4-FFF2-40B4-BE49-F238E27FC236}">
                <a16:creationId xmlns:a16="http://schemas.microsoft.com/office/drawing/2014/main" id="{D2271A5A-AD69-2C72-D39A-588C142E1F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876925"/>
          <a:ext cx="2286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9" imgW="139700" imgH="228600" progId="Equation.DSMT4">
                  <p:embed/>
                </p:oleObj>
              </mc:Choice>
              <mc:Fallback>
                <p:oleObj name="Equation" r:id="rId9" imgW="139700" imgH="228600" progId="Equation.DSMT4">
                  <p:embed/>
                  <p:pic>
                    <p:nvPicPr>
                      <p:cNvPr id="18447" name="Object 30">
                        <a:extLst>
                          <a:ext uri="{FF2B5EF4-FFF2-40B4-BE49-F238E27FC236}">
                            <a16:creationId xmlns:a16="http://schemas.microsoft.com/office/drawing/2014/main" id="{D2271A5A-AD69-2C72-D39A-588C142E1F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876925"/>
                        <a:ext cx="2286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8448" name="Rectangle 33">
            <a:extLst>
              <a:ext uri="{FF2B5EF4-FFF2-40B4-BE49-F238E27FC236}">
                <a16:creationId xmlns:a16="http://schemas.microsoft.com/office/drawing/2014/main" id="{1959EC9A-8604-0697-3DD5-75FE4DCAC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5229225"/>
            <a:ext cx="865187" cy="4286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8449" name="Line 34">
            <a:extLst>
              <a:ext uri="{FF2B5EF4-FFF2-40B4-BE49-F238E27FC236}">
                <a16:creationId xmlns:a16="http://schemas.microsoft.com/office/drawing/2014/main" id="{C53201E6-B7A6-7512-415A-16EC900B4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53006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35">
            <a:extLst>
              <a:ext uri="{FF2B5EF4-FFF2-40B4-BE49-F238E27FC236}">
                <a16:creationId xmlns:a16="http://schemas.microsoft.com/office/drawing/2014/main" id="{C80E0503-5D7F-D14B-579A-94DE755F3E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53006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51" name="Object 36">
            <a:extLst>
              <a:ext uri="{FF2B5EF4-FFF2-40B4-BE49-F238E27FC236}">
                <a16:creationId xmlns:a16="http://schemas.microsoft.com/office/drawing/2014/main" id="{DD126FFC-6AC5-5B30-0D35-644072078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5229225"/>
          <a:ext cx="8540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11" imgW="482391" imgH="228501" progId="Equation.DSMT4">
                  <p:embed/>
                </p:oleObj>
              </mc:Choice>
              <mc:Fallback>
                <p:oleObj name="Equation" r:id="rId11" imgW="482391" imgH="228501" progId="Equation.DSMT4">
                  <p:embed/>
                  <p:pic>
                    <p:nvPicPr>
                      <p:cNvPr id="18451" name="Object 36">
                        <a:extLst>
                          <a:ext uri="{FF2B5EF4-FFF2-40B4-BE49-F238E27FC236}">
                            <a16:creationId xmlns:a16="http://schemas.microsoft.com/office/drawing/2014/main" id="{DD126FFC-6AC5-5B30-0D35-6440720785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229225"/>
                        <a:ext cx="8540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39">
            <a:extLst>
              <a:ext uri="{FF2B5EF4-FFF2-40B4-BE49-F238E27FC236}">
                <a16:creationId xmlns:a16="http://schemas.microsoft.com/office/drawing/2014/main" id="{F3D7FBA8-6AC9-0C1A-BD5D-22060166D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949950"/>
          <a:ext cx="660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3" imgW="406224" imgH="228501" progId="Equation.DSMT4">
                  <p:embed/>
                </p:oleObj>
              </mc:Choice>
              <mc:Fallback>
                <p:oleObj name="Equation" r:id="rId13" imgW="406224" imgH="228501" progId="Equation.DSMT4">
                  <p:embed/>
                  <p:pic>
                    <p:nvPicPr>
                      <p:cNvPr id="18452" name="Object 39">
                        <a:extLst>
                          <a:ext uri="{FF2B5EF4-FFF2-40B4-BE49-F238E27FC236}">
                            <a16:creationId xmlns:a16="http://schemas.microsoft.com/office/drawing/2014/main" id="{F3D7FBA8-6AC9-0C1A-BD5D-22060166D9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949950"/>
                        <a:ext cx="660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3" name="Line 40">
            <a:extLst>
              <a:ext uri="{FF2B5EF4-FFF2-40B4-BE49-F238E27FC236}">
                <a16:creationId xmlns:a16="http://schemas.microsoft.com/office/drawing/2014/main" id="{FA43F5A9-EBAB-77C2-8260-53BCB8D7C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4563" y="50847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41">
            <a:extLst>
              <a:ext uri="{FF2B5EF4-FFF2-40B4-BE49-F238E27FC236}">
                <a16:creationId xmlns:a16="http://schemas.microsoft.com/office/drawing/2014/main" id="{17121183-1896-196B-6423-043340272A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7900" y="56610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55" name="Object 42">
            <a:extLst>
              <a:ext uri="{FF2B5EF4-FFF2-40B4-BE49-F238E27FC236}">
                <a16:creationId xmlns:a16="http://schemas.microsoft.com/office/drawing/2014/main" id="{4CD2422C-79F6-E098-F03A-D36737B03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94995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5" imgW="435285" imgH="677109" progId="Equation.DSMT4">
                  <p:embed/>
                </p:oleObj>
              </mc:Choice>
              <mc:Fallback>
                <p:oleObj name="Equation" r:id="rId15" imgW="435285" imgH="677109" progId="Equation.DSMT4">
                  <p:embed/>
                  <p:pic>
                    <p:nvPicPr>
                      <p:cNvPr id="18455" name="Object 42">
                        <a:extLst>
                          <a:ext uri="{FF2B5EF4-FFF2-40B4-BE49-F238E27FC236}">
                            <a16:creationId xmlns:a16="http://schemas.microsoft.com/office/drawing/2014/main" id="{4CD2422C-79F6-E098-F03A-D36737B03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94995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2">
            <a:extLst>
              <a:ext uri="{FF2B5EF4-FFF2-40B4-BE49-F238E27FC236}">
                <a16:creationId xmlns:a16="http://schemas.microsoft.com/office/drawing/2014/main" id="{E6251694-3858-5A6A-1F10-A60F763B7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836613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bg2"/>
                </a:solidFill>
              </a:rPr>
              <a:t>Cont…</a:t>
            </a:r>
          </a:p>
        </p:txBody>
      </p:sp>
      <p:graphicFrame>
        <p:nvGraphicFramePr>
          <p:cNvPr id="19459" name="Object 23">
            <a:extLst>
              <a:ext uri="{FF2B5EF4-FFF2-40B4-BE49-F238E27FC236}">
                <a16:creationId xmlns:a16="http://schemas.microsoft.com/office/drawing/2014/main" id="{D18BAD3E-7A53-3408-D48B-288DF9693C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125" y="1341438"/>
          <a:ext cx="57864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3" imgW="3162300" imgH="533400" progId="Equation.DSMT4">
                  <p:embed/>
                </p:oleObj>
              </mc:Choice>
              <mc:Fallback>
                <p:oleObj name="Equation" r:id="rId3" imgW="3162300" imgH="533400" progId="Equation.DSMT4">
                  <p:embed/>
                  <p:pic>
                    <p:nvPicPr>
                      <p:cNvPr id="19459" name="Object 23">
                        <a:extLst>
                          <a:ext uri="{FF2B5EF4-FFF2-40B4-BE49-F238E27FC236}">
                            <a16:creationId xmlns:a16="http://schemas.microsoft.com/office/drawing/2014/main" id="{D18BAD3E-7A53-3408-D48B-288DF9693C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1341438"/>
                        <a:ext cx="57864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24">
            <a:extLst>
              <a:ext uri="{FF2B5EF4-FFF2-40B4-BE49-F238E27FC236}">
                <a16:creationId xmlns:a16="http://schemas.microsoft.com/office/drawing/2014/main" id="{B89CAA28-ACA5-7F23-C622-FD6872963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516188"/>
            <a:ext cx="23796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</a:rPr>
              <a:t>Some solutions are </a:t>
            </a:r>
          </a:p>
        </p:txBody>
      </p:sp>
      <p:graphicFrame>
        <p:nvGraphicFramePr>
          <p:cNvPr id="19461" name="Object 25">
            <a:extLst>
              <a:ext uri="{FF2B5EF4-FFF2-40B4-BE49-F238E27FC236}">
                <a16:creationId xmlns:a16="http://schemas.microsoft.com/office/drawing/2014/main" id="{89489E05-4D28-2CE8-BE33-5D2C32C8E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284538"/>
          <a:ext cx="6769100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5" imgW="3390900" imgH="1143000" progId="Equation.DSMT4">
                  <p:embed/>
                </p:oleObj>
              </mc:Choice>
              <mc:Fallback>
                <p:oleObj name="Equation" r:id="rId5" imgW="3390900" imgH="1143000" progId="Equation.DSMT4">
                  <p:embed/>
                  <p:pic>
                    <p:nvPicPr>
                      <p:cNvPr id="19461" name="Object 25">
                        <a:extLst>
                          <a:ext uri="{FF2B5EF4-FFF2-40B4-BE49-F238E27FC236}">
                            <a16:creationId xmlns:a16="http://schemas.microsoft.com/office/drawing/2014/main" id="{89489E05-4D28-2CE8-BE33-5D2C32C8E8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84538"/>
                        <a:ext cx="6769100" cy="228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id="{C773D226-8B68-8119-2CD1-1899ED8A6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884238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 For case  i)</a:t>
            </a:r>
          </a:p>
        </p:txBody>
      </p:sp>
      <p:graphicFrame>
        <p:nvGraphicFramePr>
          <p:cNvPr id="20483" name="Object 5">
            <a:extLst>
              <a:ext uri="{FF2B5EF4-FFF2-40B4-BE49-F238E27FC236}">
                <a16:creationId xmlns:a16="http://schemas.microsoft.com/office/drawing/2014/main" id="{E8A9E4D2-99E0-6F8E-0FCC-4250FD203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4025" y="1557338"/>
          <a:ext cx="4491038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3" imgW="2057400" imgH="825500" progId="Equation.DSMT4">
                  <p:embed/>
                </p:oleObj>
              </mc:Choice>
              <mc:Fallback>
                <p:oleObj name="Equation" r:id="rId3" imgW="2057400" imgH="825500" progId="Equation.DSMT4">
                  <p:embed/>
                  <p:pic>
                    <p:nvPicPr>
                      <p:cNvPr id="20483" name="Object 5">
                        <a:extLst>
                          <a:ext uri="{FF2B5EF4-FFF2-40B4-BE49-F238E27FC236}">
                            <a16:creationId xmlns:a16="http://schemas.microsoft.com/office/drawing/2014/main" id="{E8A9E4D2-99E0-6F8E-0FCC-4250FD203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1557338"/>
                        <a:ext cx="4491038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4" name="Group 10">
            <a:extLst>
              <a:ext uri="{FF2B5EF4-FFF2-40B4-BE49-F238E27FC236}">
                <a16:creationId xmlns:a16="http://schemas.microsoft.com/office/drawing/2014/main" id="{720A6E97-A605-41C7-D4E7-72FE106ACD56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3500438"/>
            <a:ext cx="3735388" cy="1449387"/>
            <a:chOff x="657" y="2387"/>
            <a:chExt cx="2353" cy="913"/>
          </a:xfrm>
        </p:grpSpPr>
        <p:sp useBgFill="1">
          <p:nvSpPr>
            <p:cNvPr id="20486" name="Rectangle 11">
              <a:extLst>
                <a:ext uri="{FF2B5EF4-FFF2-40B4-BE49-F238E27FC236}">
                  <a16:creationId xmlns:a16="http://schemas.microsoft.com/office/drawing/2014/main" id="{80D61E8B-1C5E-5030-1455-CFDB7AFD1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006"/>
              <a:ext cx="317" cy="227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87" name="Object 12">
              <a:extLst>
                <a:ext uri="{FF2B5EF4-FFF2-40B4-BE49-F238E27FC236}">
                  <a16:creationId xmlns:a16="http://schemas.microsoft.com/office/drawing/2014/main" id="{D9E53881-7F5F-26EC-8E83-4E30A92568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0" y="3006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6" name="Equation" r:id="rId5" imgW="215713" imgH="190335" progId="Equation.DSMT4">
                    <p:embed/>
                  </p:oleObj>
                </mc:Choice>
                <mc:Fallback>
                  <p:oleObj name="Equation" r:id="rId5" imgW="215713" imgH="190335" progId="Equation.DSMT4">
                    <p:embed/>
                    <p:pic>
                      <p:nvPicPr>
                        <p:cNvPr id="20487" name="Object 12">
                          <a:extLst>
                            <a:ext uri="{FF2B5EF4-FFF2-40B4-BE49-F238E27FC236}">
                              <a16:creationId xmlns:a16="http://schemas.microsoft.com/office/drawing/2014/main" id="{D9E53881-7F5F-26EC-8E83-4E30A92568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006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13">
              <a:extLst>
                <a:ext uri="{FF2B5EF4-FFF2-40B4-BE49-F238E27FC236}">
                  <a16:creationId xmlns:a16="http://schemas.microsoft.com/office/drawing/2014/main" id="{449D77FA-6D28-632A-7E68-885E8FECC9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2387"/>
            <a:ext cx="203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7" name="Equation" r:id="rId7" imgW="203112" imgH="228501" progId="Equation.DSMT4">
                    <p:embed/>
                  </p:oleObj>
                </mc:Choice>
                <mc:Fallback>
                  <p:oleObj name="Equation" r:id="rId7" imgW="203112" imgH="228501" progId="Equation.DSMT4">
                    <p:embed/>
                    <p:pic>
                      <p:nvPicPr>
                        <p:cNvPr id="20488" name="Object 13">
                          <a:extLst>
                            <a:ext uri="{FF2B5EF4-FFF2-40B4-BE49-F238E27FC236}">
                              <a16:creationId xmlns:a16="http://schemas.microsoft.com/office/drawing/2014/main" id="{449D77FA-6D28-632A-7E68-885E8FECC9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387"/>
                          <a:ext cx="203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Object 14">
              <a:extLst>
                <a:ext uri="{FF2B5EF4-FFF2-40B4-BE49-F238E27FC236}">
                  <a16:creationId xmlns:a16="http://schemas.microsoft.com/office/drawing/2014/main" id="{3A76191B-E211-2294-0BB1-9B587BB5A1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" y="2523"/>
            <a:ext cx="17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8" name="Equation" r:id="rId9" imgW="165028" imgH="228501" progId="Equation.DSMT4">
                    <p:embed/>
                  </p:oleObj>
                </mc:Choice>
                <mc:Fallback>
                  <p:oleObj name="Equation" r:id="rId9" imgW="165028" imgH="228501" progId="Equation.DSMT4">
                    <p:embed/>
                    <p:pic>
                      <p:nvPicPr>
                        <p:cNvPr id="20489" name="Object 14">
                          <a:extLst>
                            <a:ext uri="{FF2B5EF4-FFF2-40B4-BE49-F238E27FC236}">
                              <a16:creationId xmlns:a16="http://schemas.microsoft.com/office/drawing/2014/main" id="{3A76191B-E211-2294-0BB1-9B587BB5A1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523"/>
                          <a:ext cx="17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0490" name="Oval 15">
              <a:extLst>
                <a:ext uri="{FF2B5EF4-FFF2-40B4-BE49-F238E27FC236}">
                  <a16:creationId xmlns:a16="http://schemas.microsoft.com/office/drawing/2014/main" id="{654DC811-AD07-F57D-C218-CEDA47FCE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" y="2546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91" name="Object 16">
              <a:extLst>
                <a:ext uri="{FF2B5EF4-FFF2-40B4-BE49-F238E27FC236}">
                  <a16:creationId xmlns:a16="http://schemas.microsoft.com/office/drawing/2014/main" id="{2B444915-FF02-A03A-9EFD-5CC2EE6147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1" y="2560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9" name="Equation" r:id="rId11" imgW="139700" imgH="139700" progId="Equation.DSMT4">
                    <p:embed/>
                  </p:oleObj>
                </mc:Choice>
                <mc:Fallback>
                  <p:oleObj name="Equation" r:id="rId11" imgW="139700" imgH="139700" progId="Equation.DSMT4">
                    <p:embed/>
                    <p:pic>
                      <p:nvPicPr>
                        <p:cNvPr id="20491" name="Object 16">
                          <a:extLst>
                            <a:ext uri="{FF2B5EF4-FFF2-40B4-BE49-F238E27FC236}">
                              <a16:creationId xmlns:a16="http://schemas.microsoft.com/office/drawing/2014/main" id="{2B444915-FF02-A03A-9EFD-5CC2EE6147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1" y="2560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2" name="Object 17">
              <a:extLst>
                <a:ext uri="{FF2B5EF4-FFF2-40B4-BE49-F238E27FC236}">
                  <a16:creationId xmlns:a16="http://schemas.microsoft.com/office/drawing/2014/main" id="{DD2DB23D-100D-D6F2-2526-F981618081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9" y="3022"/>
            <a:ext cx="139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" name="Equation" r:id="rId13" imgW="139700" imgH="228600" progId="Equation.DSMT4">
                    <p:embed/>
                  </p:oleObj>
                </mc:Choice>
                <mc:Fallback>
                  <p:oleObj name="Equation" r:id="rId13" imgW="139700" imgH="228600" progId="Equation.DSMT4">
                    <p:embed/>
                    <p:pic>
                      <p:nvPicPr>
                        <p:cNvPr id="20492" name="Object 17">
                          <a:extLst>
                            <a:ext uri="{FF2B5EF4-FFF2-40B4-BE49-F238E27FC236}">
                              <a16:creationId xmlns:a16="http://schemas.microsoft.com/office/drawing/2014/main" id="{DD2DB23D-100D-D6F2-2526-F981618081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" y="3022"/>
                          <a:ext cx="139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3" name="Line 18">
              <a:extLst>
                <a:ext uri="{FF2B5EF4-FFF2-40B4-BE49-F238E27FC236}">
                  <a16:creationId xmlns:a16="http://schemas.microsoft.com/office/drawing/2014/main" id="{6296BC2A-F3CE-CB25-357D-350780350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635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0494" name="Object 19">
              <a:extLst>
                <a:ext uri="{FF2B5EF4-FFF2-40B4-BE49-F238E27FC236}">
                  <a16:creationId xmlns:a16="http://schemas.microsoft.com/office/drawing/2014/main" id="{89A750A9-E6BF-8904-11DC-DECA5BB180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9" y="3067"/>
            <a:ext cx="22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" name="Equation" r:id="rId15" imgW="215806" imgH="228501" progId="Equation.DSMT4">
                    <p:embed/>
                  </p:oleObj>
                </mc:Choice>
                <mc:Fallback>
                  <p:oleObj name="Equation" r:id="rId15" imgW="215806" imgH="228501" progId="Equation.DSMT4">
                    <p:embed/>
                    <p:pic>
                      <p:nvPicPr>
                        <p:cNvPr id="20494" name="Object 19">
                          <a:extLst>
                            <a:ext uri="{FF2B5EF4-FFF2-40B4-BE49-F238E27FC236}">
                              <a16:creationId xmlns:a16="http://schemas.microsoft.com/office/drawing/2014/main" id="{89A750A9-E6BF-8904-11DC-DECA5BB180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3067"/>
                          <a:ext cx="22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0495" name="AutoShape 20">
              <a:extLst>
                <a:ext uri="{FF2B5EF4-FFF2-40B4-BE49-F238E27FC236}">
                  <a16:creationId xmlns:a16="http://schemas.microsoft.com/office/drawing/2014/main" id="{BD678218-8FD7-FA7E-831B-4C2864A730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100000">
              <a:off x="1970" y="2704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 useBgFill="1">
          <p:nvSpPr>
            <p:cNvPr id="20496" name="AutoShape 21">
              <a:extLst>
                <a:ext uri="{FF2B5EF4-FFF2-40B4-BE49-F238E27FC236}">
                  <a16:creationId xmlns:a16="http://schemas.microsoft.com/office/drawing/2014/main" id="{AE648678-5A94-6932-5EF0-9978F780FE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">
              <a:off x="1730" y="2758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 useBgFill="1">
          <p:nvSpPr>
            <p:cNvPr id="20497" name="Oval 22">
              <a:extLst>
                <a:ext uri="{FF2B5EF4-FFF2-40B4-BE49-F238E27FC236}">
                  <a16:creationId xmlns:a16="http://schemas.microsoft.com/office/drawing/2014/main" id="{5A1DF5FA-8D33-B89C-CA9A-2577746ED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3018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98" name="Object 23">
              <a:extLst>
                <a:ext uri="{FF2B5EF4-FFF2-40B4-BE49-F238E27FC236}">
                  <a16:creationId xmlns:a16="http://schemas.microsoft.com/office/drawing/2014/main" id="{88652AB3-0E1C-50C1-C8B3-035B5AFF00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0" y="3032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2" name="Equation" r:id="rId17" imgW="139700" imgH="139700" progId="Equation.DSMT4">
                    <p:embed/>
                  </p:oleObj>
                </mc:Choice>
                <mc:Fallback>
                  <p:oleObj name="Equation" r:id="rId17" imgW="139700" imgH="139700" progId="Equation.DSMT4">
                    <p:embed/>
                    <p:pic>
                      <p:nvPicPr>
                        <p:cNvPr id="20498" name="Object 23">
                          <a:extLst>
                            <a:ext uri="{FF2B5EF4-FFF2-40B4-BE49-F238E27FC236}">
                              <a16:creationId xmlns:a16="http://schemas.microsoft.com/office/drawing/2014/main" id="{88652AB3-0E1C-50C1-C8B3-035B5AFF00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0" y="3032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9" name="Line 24">
              <a:extLst>
                <a:ext uri="{FF2B5EF4-FFF2-40B4-BE49-F238E27FC236}">
                  <a16:creationId xmlns:a16="http://schemas.microsoft.com/office/drawing/2014/main" id="{EA69C597-19C5-1243-5368-37A63744E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" y="2635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25">
              <a:extLst>
                <a:ext uri="{FF2B5EF4-FFF2-40B4-BE49-F238E27FC236}">
                  <a16:creationId xmlns:a16="http://schemas.microsoft.com/office/drawing/2014/main" id="{05E10BFB-DC31-581F-84B6-E3592E02E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" y="2635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26">
              <a:extLst>
                <a:ext uri="{FF2B5EF4-FFF2-40B4-BE49-F238E27FC236}">
                  <a16:creationId xmlns:a16="http://schemas.microsoft.com/office/drawing/2014/main" id="{0BCE5EE1-5C9E-6EAB-2C02-AAFCEE6B57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2" y="311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27">
              <a:extLst>
                <a:ext uri="{FF2B5EF4-FFF2-40B4-BE49-F238E27FC236}">
                  <a16:creationId xmlns:a16="http://schemas.microsoft.com/office/drawing/2014/main" id="{77428E44-CBD5-433D-4EC6-F96C7F0EB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311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28">
              <a:extLst>
                <a:ext uri="{FF2B5EF4-FFF2-40B4-BE49-F238E27FC236}">
                  <a16:creationId xmlns:a16="http://schemas.microsoft.com/office/drawing/2014/main" id="{96DEBE1C-2FC4-AD45-4531-68F3635C3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5" y="311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29">
              <a:extLst>
                <a:ext uri="{FF2B5EF4-FFF2-40B4-BE49-F238E27FC236}">
                  <a16:creationId xmlns:a16="http://schemas.microsoft.com/office/drawing/2014/main" id="{0736400E-F0D6-0B4A-B60F-2BA7114DD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6" y="3121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30">
              <a:extLst>
                <a:ext uri="{FF2B5EF4-FFF2-40B4-BE49-F238E27FC236}">
                  <a16:creationId xmlns:a16="http://schemas.microsoft.com/office/drawing/2014/main" id="{FA3D78E0-5C45-38E2-6444-039E6A52DF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01" y="2704"/>
              <a:ext cx="317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31">
              <a:extLst>
                <a:ext uri="{FF2B5EF4-FFF2-40B4-BE49-F238E27FC236}">
                  <a16:creationId xmlns:a16="http://schemas.microsoft.com/office/drawing/2014/main" id="{90B5758D-F662-6A96-DC48-B539B7CD5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2" y="2630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32">
              <a:extLst>
                <a:ext uri="{FF2B5EF4-FFF2-40B4-BE49-F238E27FC236}">
                  <a16:creationId xmlns:a16="http://schemas.microsoft.com/office/drawing/2014/main" id="{5718299B-8994-702B-11E1-FEE9701277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1" y="2907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Arc 33">
              <a:extLst>
                <a:ext uri="{FF2B5EF4-FFF2-40B4-BE49-F238E27FC236}">
                  <a16:creationId xmlns:a16="http://schemas.microsoft.com/office/drawing/2014/main" id="{4692A492-3668-15EA-FF32-FBE9C301A57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791" y="2841"/>
              <a:ext cx="99" cy="90"/>
            </a:xfrm>
            <a:custGeom>
              <a:avLst/>
              <a:gdLst>
                <a:gd name="T0" fmla="*/ 0 w 32055"/>
                <a:gd name="T1" fmla="*/ 0 h 21600"/>
                <a:gd name="T2" fmla="*/ 0 w 32055"/>
                <a:gd name="T3" fmla="*/ 0 h 21600"/>
                <a:gd name="T4" fmla="*/ 0 w 320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55" h="21600" fill="none" extrusionOk="0">
                  <a:moveTo>
                    <a:pt x="0" y="2818"/>
                  </a:moveTo>
                  <a:cubicBezTo>
                    <a:pt x="3252" y="971"/>
                    <a:pt x="6928" y="-1"/>
                    <a:pt x="10668" y="0"/>
                  </a:cubicBezTo>
                  <a:cubicBezTo>
                    <a:pt x="21427" y="0"/>
                    <a:pt x="30545" y="7918"/>
                    <a:pt x="32054" y="18571"/>
                  </a:cubicBezTo>
                </a:path>
                <a:path w="32055" h="21600" stroke="0" extrusionOk="0">
                  <a:moveTo>
                    <a:pt x="0" y="2818"/>
                  </a:moveTo>
                  <a:cubicBezTo>
                    <a:pt x="3252" y="971"/>
                    <a:pt x="6928" y="-1"/>
                    <a:pt x="10668" y="0"/>
                  </a:cubicBezTo>
                  <a:cubicBezTo>
                    <a:pt x="21427" y="0"/>
                    <a:pt x="30545" y="7918"/>
                    <a:pt x="32054" y="18571"/>
                  </a:cubicBezTo>
                  <a:lnTo>
                    <a:pt x="10668" y="21600"/>
                  </a:lnTo>
                  <a:lnTo>
                    <a:pt x="0" y="281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509" name="Object 34">
              <a:extLst>
                <a:ext uri="{FF2B5EF4-FFF2-40B4-BE49-F238E27FC236}">
                  <a16:creationId xmlns:a16="http://schemas.microsoft.com/office/drawing/2014/main" id="{99ED41C0-DA15-A249-61AF-3FB2B78A75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704"/>
            <a:ext cx="19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3" name="Equation" r:id="rId18" imgW="190500" imgH="228600" progId="Equation.DSMT4">
                    <p:embed/>
                  </p:oleObj>
                </mc:Choice>
                <mc:Fallback>
                  <p:oleObj name="Equation" r:id="rId18" imgW="190500" imgH="228600" progId="Equation.DSMT4">
                    <p:embed/>
                    <p:pic>
                      <p:nvPicPr>
                        <p:cNvPr id="20509" name="Object 34">
                          <a:extLst>
                            <a:ext uri="{FF2B5EF4-FFF2-40B4-BE49-F238E27FC236}">
                              <a16:creationId xmlns:a16="http://schemas.microsoft.com/office/drawing/2014/main" id="{99ED41C0-DA15-A249-61AF-3FB2B78A75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704"/>
                          <a:ext cx="19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0" name="Object 35">
              <a:extLst>
                <a:ext uri="{FF2B5EF4-FFF2-40B4-BE49-F238E27FC236}">
                  <a16:creationId xmlns:a16="http://schemas.microsoft.com/office/drawing/2014/main" id="{195987B7-A175-9EEA-DE79-3447AA498A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9" y="2704"/>
            <a:ext cx="28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4" name="Equation" r:id="rId20" imgW="279400" imgH="228600" progId="Equation.DSMT4">
                    <p:embed/>
                  </p:oleObj>
                </mc:Choice>
                <mc:Fallback>
                  <p:oleObj name="Equation" r:id="rId20" imgW="279400" imgH="228600" progId="Equation.DSMT4">
                    <p:embed/>
                    <p:pic>
                      <p:nvPicPr>
                        <p:cNvPr id="20510" name="Object 35">
                          <a:extLst>
                            <a:ext uri="{FF2B5EF4-FFF2-40B4-BE49-F238E27FC236}">
                              <a16:creationId xmlns:a16="http://schemas.microsoft.com/office/drawing/2014/main" id="{195987B7-A175-9EEA-DE79-3447AA498A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704"/>
                          <a:ext cx="28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5" name="Text Box 36">
            <a:extLst>
              <a:ext uri="{FF2B5EF4-FFF2-40B4-BE49-F238E27FC236}">
                <a16:creationId xmlns:a16="http://schemas.microsoft.com/office/drawing/2014/main" id="{80473CBF-3E74-5658-F7FE-BBF4982AD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4941888"/>
            <a:ext cx="2209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</a:rPr>
              <a:t>Lattice realization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58">
            <a:extLst>
              <a:ext uri="{FF2B5EF4-FFF2-40B4-BE49-F238E27FC236}">
                <a16:creationId xmlns:a16="http://schemas.microsoft.com/office/drawing/2014/main" id="{A97D9526-9030-4777-B16F-C5C0AD7B4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884238"/>
            <a:ext cx="181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 For case  ii)</a:t>
            </a:r>
          </a:p>
        </p:txBody>
      </p:sp>
      <p:graphicFrame>
        <p:nvGraphicFramePr>
          <p:cNvPr id="21507" name="Object 59">
            <a:extLst>
              <a:ext uri="{FF2B5EF4-FFF2-40B4-BE49-F238E27FC236}">
                <a16:creationId xmlns:a16="http://schemas.microsoft.com/office/drawing/2014/main" id="{2D0490C8-61F4-292B-33A5-25D14791C9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341438"/>
          <a:ext cx="5089525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3" imgW="2565400" imgH="1066800" progId="Equation.DSMT4">
                  <p:embed/>
                </p:oleObj>
              </mc:Choice>
              <mc:Fallback>
                <p:oleObj name="Equation" r:id="rId3" imgW="2565400" imgH="1066800" progId="Equation.DSMT4">
                  <p:embed/>
                  <p:pic>
                    <p:nvPicPr>
                      <p:cNvPr id="21507" name="Object 59">
                        <a:extLst>
                          <a:ext uri="{FF2B5EF4-FFF2-40B4-BE49-F238E27FC236}">
                            <a16:creationId xmlns:a16="http://schemas.microsoft.com/office/drawing/2014/main" id="{2D0490C8-61F4-292B-33A5-25D14791C9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341438"/>
                        <a:ext cx="5089525" cy="211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86">
            <a:extLst>
              <a:ext uri="{FF2B5EF4-FFF2-40B4-BE49-F238E27FC236}">
                <a16:creationId xmlns:a16="http://schemas.microsoft.com/office/drawing/2014/main" id="{5B0D2E9D-1D64-72CE-4F48-FA6CF54AA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373688"/>
            <a:ext cx="30718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</a:rPr>
              <a:t>One multiplier realization</a:t>
            </a:r>
          </a:p>
        </p:txBody>
      </p:sp>
      <p:grpSp>
        <p:nvGrpSpPr>
          <p:cNvPr id="21509" name="Group 96">
            <a:extLst>
              <a:ext uri="{FF2B5EF4-FFF2-40B4-BE49-F238E27FC236}">
                <a16:creationId xmlns:a16="http://schemas.microsoft.com/office/drawing/2014/main" id="{D91DB758-D1E5-8EA3-8CEC-ABA2C239D809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3719513"/>
            <a:ext cx="3943350" cy="1509712"/>
            <a:chOff x="1156" y="2213"/>
            <a:chExt cx="2484" cy="951"/>
          </a:xfrm>
        </p:grpSpPr>
        <p:sp useBgFill="1">
          <p:nvSpPr>
            <p:cNvPr id="21510" name="Rectangle 61">
              <a:extLst>
                <a:ext uri="{FF2B5EF4-FFF2-40B4-BE49-F238E27FC236}">
                  <a16:creationId xmlns:a16="http://schemas.microsoft.com/office/drawing/2014/main" id="{098075ED-4A29-8301-52E4-39CE0F970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3" y="2870"/>
              <a:ext cx="317" cy="227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11" name="Object 62">
              <a:extLst>
                <a:ext uri="{FF2B5EF4-FFF2-40B4-BE49-F238E27FC236}">
                  <a16:creationId xmlns:a16="http://schemas.microsoft.com/office/drawing/2014/main" id="{62FAFFE8-51FA-D33B-59BC-A317B8C234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" y="2870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0" name="Equation" r:id="rId5" imgW="215713" imgH="190335" progId="Equation.DSMT4">
                    <p:embed/>
                  </p:oleObj>
                </mc:Choice>
                <mc:Fallback>
                  <p:oleObj name="Equation" r:id="rId5" imgW="215713" imgH="190335" progId="Equation.DSMT4">
                    <p:embed/>
                    <p:pic>
                      <p:nvPicPr>
                        <p:cNvPr id="21511" name="Object 62">
                          <a:extLst>
                            <a:ext uri="{FF2B5EF4-FFF2-40B4-BE49-F238E27FC236}">
                              <a16:creationId xmlns:a16="http://schemas.microsoft.com/office/drawing/2014/main" id="{62FAFFE8-51FA-D33B-59BC-A317B8C234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870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2" name="Object 63">
              <a:extLst>
                <a:ext uri="{FF2B5EF4-FFF2-40B4-BE49-F238E27FC236}">
                  <a16:creationId xmlns:a16="http://schemas.microsoft.com/office/drawing/2014/main" id="{E48E2292-CCFF-CB82-7CA9-35F4F35CB5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6" y="2251"/>
            <a:ext cx="203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" name="Equation" r:id="rId7" imgW="203112" imgH="228501" progId="Equation.DSMT4">
                    <p:embed/>
                  </p:oleObj>
                </mc:Choice>
                <mc:Fallback>
                  <p:oleObj name="Equation" r:id="rId7" imgW="203112" imgH="228501" progId="Equation.DSMT4">
                    <p:embed/>
                    <p:pic>
                      <p:nvPicPr>
                        <p:cNvPr id="21512" name="Object 63">
                          <a:extLst>
                            <a:ext uri="{FF2B5EF4-FFF2-40B4-BE49-F238E27FC236}">
                              <a16:creationId xmlns:a16="http://schemas.microsoft.com/office/drawing/2014/main" id="{E48E2292-CCFF-CB82-7CA9-35F4F35CB5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251"/>
                          <a:ext cx="203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3" name="Object 64">
              <a:extLst>
                <a:ext uri="{FF2B5EF4-FFF2-40B4-BE49-F238E27FC236}">
                  <a16:creationId xmlns:a16="http://schemas.microsoft.com/office/drawing/2014/main" id="{C9171B7C-B414-2419-9B43-F0DDAB1EA4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2341"/>
            <a:ext cx="17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" name="Equation" r:id="rId9" imgW="165028" imgH="228501" progId="Equation.DSMT4">
                    <p:embed/>
                  </p:oleObj>
                </mc:Choice>
                <mc:Fallback>
                  <p:oleObj name="Equation" r:id="rId9" imgW="165028" imgH="228501" progId="Equation.DSMT4">
                    <p:embed/>
                    <p:pic>
                      <p:nvPicPr>
                        <p:cNvPr id="21513" name="Object 64">
                          <a:extLst>
                            <a:ext uri="{FF2B5EF4-FFF2-40B4-BE49-F238E27FC236}">
                              <a16:creationId xmlns:a16="http://schemas.microsoft.com/office/drawing/2014/main" id="{C9171B7C-B414-2419-9B43-F0DDAB1EA4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341"/>
                          <a:ext cx="17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1514" name="Oval 65">
              <a:extLst>
                <a:ext uri="{FF2B5EF4-FFF2-40B4-BE49-F238E27FC236}">
                  <a16:creationId xmlns:a16="http://schemas.microsoft.com/office/drawing/2014/main" id="{78E1938A-13FE-96AF-436D-B7C4E1F93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2410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15" name="Object 66">
              <a:extLst>
                <a:ext uri="{FF2B5EF4-FFF2-40B4-BE49-F238E27FC236}">
                  <a16:creationId xmlns:a16="http://schemas.microsoft.com/office/drawing/2014/main" id="{47D80B19-077D-C5A9-26D0-C161323E6D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80" y="2424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3" name="Equation" r:id="rId11" imgW="139700" imgH="139700" progId="Equation.DSMT4">
                    <p:embed/>
                  </p:oleObj>
                </mc:Choice>
                <mc:Fallback>
                  <p:oleObj name="Equation" r:id="rId11" imgW="139700" imgH="139700" progId="Equation.DSMT4">
                    <p:embed/>
                    <p:pic>
                      <p:nvPicPr>
                        <p:cNvPr id="21515" name="Object 66">
                          <a:extLst>
                            <a:ext uri="{FF2B5EF4-FFF2-40B4-BE49-F238E27FC236}">
                              <a16:creationId xmlns:a16="http://schemas.microsoft.com/office/drawing/2014/main" id="{47D80B19-077D-C5A9-26D0-C161323E6D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0" y="2424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Object 67">
              <a:extLst>
                <a:ext uri="{FF2B5EF4-FFF2-40B4-BE49-F238E27FC236}">
                  <a16:creationId xmlns:a16="http://schemas.microsoft.com/office/drawing/2014/main" id="{E15B4192-BBE2-B067-5E50-A7165A5FEF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8" y="2886"/>
            <a:ext cx="139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4" name="Equation" r:id="rId13" imgW="139700" imgH="228600" progId="Equation.DSMT4">
                    <p:embed/>
                  </p:oleObj>
                </mc:Choice>
                <mc:Fallback>
                  <p:oleObj name="Equation" r:id="rId13" imgW="139700" imgH="228600" progId="Equation.DSMT4">
                    <p:embed/>
                    <p:pic>
                      <p:nvPicPr>
                        <p:cNvPr id="21516" name="Object 67">
                          <a:extLst>
                            <a:ext uri="{FF2B5EF4-FFF2-40B4-BE49-F238E27FC236}">
                              <a16:creationId xmlns:a16="http://schemas.microsoft.com/office/drawing/2014/main" id="{E15B4192-BBE2-B067-5E50-A7165A5FEF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2886"/>
                          <a:ext cx="139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7" name="Line 68">
              <a:extLst>
                <a:ext uri="{FF2B5EF4-FFF2-40B4-BE49-F238E27FC236}">
                  <a16:creationId xmlns:a16="http://schemas.microsoft.com/office/drawing/2014/main" id="{DA681CAE-D59C-472C-4404-6B9809032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49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1518" name="Object 69">
              <a:extLst>
                <a:ext uri="{FF2B5EF4-FFF2-40B4-BE49-F238E27FC236}">
                  <a16:creationId xmlns:a16="http://schemas.microsoft.com/office/drawing/2014/main" id="{31D2D74B-BA68-9659-7075-7769E22F6C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8" y="2931"/>
            <a:ext cx="22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5" name="Equation" r:id="rId15" imgW="215806" imgH="228501" progId="Equation.DSMT4">
                    <p:embed/>
                  </p:oleObj>
                </mc:Choice>
                <mc:Fallback>
                  <p:oleObj name="Equation" r:id="rId15" imgW="215806" imgH="228501" progId="Equation.DSMT4">
                    <p:embed/>
                    <p:pic>
                      <p:nvPicPr>
                        <p:cNvPr id="21518" name="Object 69">
                          <a:extLst>
                            <a:ext uri="{FF2B5EF4-FFF2-40B4-BE49-F238E27FC236}">
                              <a16:creationId xmlns:a16="http://schemas.microsoft.com/office/drawing/2014/main" id="{31D2D74B-BA68-9659-7075-7769E22F6C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931"/>
                          <a:ext cx="22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1519" name="AutoShape 71">
              <a:extLst>
                <a:ext uri="{FF2B5EF4-FFF2-40B4-BE49-F238E27FC236}">
                  <a16:creationId xmlns:a16="http://schemas.microsoft.com/office/drawing/2014/main" id="{91D0E9BC-0E86-5BE1-A481-E274ABE724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">
              <a:off x="2229" y="2622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 useBgFill="1">
          <p:nvSpPr>
            <p:cNvPr id="21520" name="Oval 72">
              <a:extLst>
                <a:ext uri="{FF2B5EF4-FFF2-40B4-BE49-F238E27FC236}">
                  <a16:creationId xmlns:a16="http://schemas.microsoft.com/office/drawing/2014/main" id="{F9F9ECB5-187A-095D-A766-E1F8B8040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5" y="2882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21" name="Object 73">
              <a:extLst>
                <a:ext uri="{FF2B5EF4-FFF2-40B4-BE49-F238E27FC236}">
                  <a16:creationId xmlns:a16="http://schemas.microsoft.com/office/drawing/2014/main" id="{738035FD-38C9-378B-FCCB-C59851F30C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9" y="2896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6" name="Equation" r:id="rId17" imgW="139700" imgH="139700" progId="Equation.DSMT4">
                    <p:embed/>
                  </p:oleObj>
                </mc:Choice>
                <mc:Fallback>
                  <p:oleObj name="Equation" r:id="rId17" imgW="139700" imgH="139700" progId="Equation.DSMT4">
                    <p:embed/>
                    <p:pic>
                      <p:nvPicPr>
                        <p:cNvPr id="21521" name="Object 73">
                          <a:extLst>
                            <a:ext uri="{FF2B5EF4-FFF2-40B4-BE49-F238E27FC236}">
                              <a16:creationId xmlns:a16="http://schemas.microsoft.com/office/drawing/2014/main" id="{738035FD-38C9-378B-FCCB-C59851F30C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9" y="2896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2" name="Line 75">
              <a:extLst>
                <a:ext uri="{FF2B5EF4-FFF2-40B4-BE49-F238E27FC236}">
                  <a16:creationId xmlns:a16="http://schemas.microsoft.com/office/drawing/2014/main" id="{822A7F82-164D-F799-1519-A64F6263B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0" y="2499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76">
              <a:extLst>
                <a:ext uri="{FF2B5EF4-FFF2-40B4-BE49-F238E27FC236}">
                  <a16:creationId xmlns:a16="http://schemas.microsoft.com/office/drawing/2014/main" id="{D60743C1-877E-0D13-7A2A-65A897D3C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1" y="297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77">
              <a:extLst>
                <a:ext uri="{FF2B5EF4-FFF2-40B4-BE49-F238E27FC236}">
                  <a16:creationId xmlns:a16="http://schemas.microsoft.com/office/drawing/2014/main" id="{E225AD2D-5633-07F6-756C-FAA6F3BFF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97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78">
              <a:extLst>
                <a:ext uri="{FF2B5EF4-FFF2-40B4-BE49-F238E27FC236}">
                  <a16:creationId xmlns:a16="http://schemas.microsoft.com/office/drawing/2014/main" id="{C1216061-31B3-75FE-64F7-810CBA87C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4" y="297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79">
              <a:extLst>
                <a:ext uri="{FF2B5EF4-FFF2-40B4-BE49-F238E27FC236}">
                  <a16:creationId xmlns:a16="http://schemas.microsoft.com/office/drawing/2014/main" id="{26A57798-B797-32D6-7F3B-9EDAC3499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5" y="298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80">
              <a:extLst>
                <a:ext uri="{FF2B5EF4-FFF2-40B4-BE49-F238E27FC236}">
                  <a16:creationId xmlns:a16="http://schemas.microsoft.com/office/drawing/2014/main" id="{AAB23AC5-9A84-FC28-00F0-2CC4D4BA9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0" y="2568"/>
              <a:ext cx="317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81">
              <a:extLst>
                <a:ext uri="{FF2B5EF4-FFF2-40B4-BE49-F238E27FC236}">
                  <a16:creationId xmlns:a16="http://schemas.microsoft.com/office/drawing/2014/main" id="{38F72AD4-EE2E-A578-D85A-C97298B128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2494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82">
              <a:extLst>
                <a:ext uri="{FF2B5EF4-FFF2-40B4-BE49-F238E27FC236}">
                  <a16:creationId xmlns:a16="http://schemas.microsoft.com/office/drawing/2014/main" id="{C6E8C0C8-69BB-41A4-00E8-C0A34E8411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0" y="2771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Arc 83">
              <a:extLst>
                <a:ext uri="{FF2B5EF4-FFF2-40B4-BE49-F238E27FC236}">
                  <a16:creationId xmlns:a16="http://schemas.microsoft.com/office/drawing/2014/main" id="{9C3277FC-9CB7-A39F-E874-0562C979AC7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290" y="2705"/>
              <a:ext cx="99" cy="90"/>
            </a:xfrm>
            <a:custGeom>
              <a:avLst/>
              <a:gdLst>
                <a:gd name="T0" fmla="*/ 0 w 32055"/>
                <a:gd name="T1" fmla="*/ 0 h 21600"/>
                <a:gd name="T2" fmla="*/ 0 w 32055"/>
                <a:gd name="T3" fmla="*/ 0 h 21600"/>
                <a:gd name="T4" fmla="*/ 0 w 320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55" h="21600" fill="none" extrusionOk="0">
                  <a:moveTo>
                    <a:pt x="0" y="2818"/>
                  </a:moveTo>
                  <a:cubicBezTo>
                    <a:pt x="3252" y="971"/>
                    <a:pt x="6928" y="-1"/>
                    <a:pt x="10668" y="0"/>
                  </a:cubicBezTo>
                  <a:cubicBezTo>
                    <a:pt x="21427" y="0"/>
                    <a:pt x="30545" y="7918"/>
                    <a:pt x="32054" y="18571"/>
                  </a:cubicBezTo>
                </a:path>
                <a:path w="32055" h="21600" stroke="0" extrusionOk="0">
                  <a:moveTo>
                    <a:pt x="0" y="2818"/>
                  </a:moveTo>
                  <a:cubicBezTo>
                    <a:pt x="3252" y="971"/>
                    <a:pt x="6928" y="-1"/>
                    <a:pt x="10668" y="0"/>
                  </a:cubicBezTo>
                  <a:cubicBezTo>
                    <a:pt x="21427" y="0"/>
                    <a:pt x="30545" y="7918"/>
                    <a:pt x="32054" y="18571"/>
                  </a:cubicBezTo>
                  <a:lnTo>
                    <a:pt x="10668" y="21600"/>
                  </a:lnTo>
                  <a:lnTo>
                    <a:pt x="0" y="281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1531" name="Object 84">
              <a:extLst>
                <a:ext uri="{FF2B5EF4-FFF2-40B4-BE49-F238E27FC236}">
                  <a16:creationId xmlns:a16="http://schemas.microsoft.com/office/drawing/2014/main" id="{A4FF598F-5E53-E6B3-FFD7-C2399C925F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4" y="2232"/>
            <a:ext cx="19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7" name="Equation" r:id="rId18" imgW="190500" imgH="228600" progId="Equation.DSMT4">
                    <p:embed/>
                  </p:oleObj>
                </mc:Choice>
                <mc:Fallback>
                  <p:oleObj name="Equation" r:id="rId18" imgW="190500" imgH="228600" progId="Equation.DSMT4">
                    <p:embed/>
                    <p:pic>
                      <p:nvPicPr>
                        <p:cNvPr id="21531" name="Object 84">
                          <a:extLst>
                            <a:ext uri="{FF2B5EF4-FFF2-40B4-BE49-F238E27FC236}">
                              <a16:creationId xmlns:a16="http://schemas.microsoft.com/office/drawing/2014/main" id="{A4FF598F-5E53-E6B3-FFD7-C2399C925F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4" y="2232"/>
                          <a:ext cx="19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2" name="Object 85">
              <a:extLst>
                <a:ext uri="{FF2B5EF4-FFF2-40B4-BE49-F238E27FC236}">
                  <a16:creationId xmlns:a16="http://schemas.microsoft.com/office/drawing/2014/main" id="{DE33F4C6-E423-A793-249B-D1BEED76E0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2600"/>
            <a:ext cx="19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8" name="Equation" r:id="rId20" imgW="190335" imgH="164957" progId="Equation.DSMT4">
                    <p:embed/>
                  </p:oleObj>
                </mc:Choice>
                <mc:Fallback>
                  <p:oleObj name="Equation" r:id="rId20" imgW="190335" imgH="164957" progId="Equation.DSMT4">
                    <p:embed/>
                    <p:pic>
                      <p:nvPicPr>
                        <p:cNvPr id="21532" name="Object 85">
                          <a:extLst>
                            <a:ext uri="{FF2B5EF4-FFF2-40B4-BE49-F238E27FC236}">
                              <a16:creationId xmlns:a16="http://schemas.microsoft.com/office/drawing/2014/main" id="{DE33F4C6-E423-A793-249B-D1BEED76E0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600"/>
                          <a:ext cx="19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3" name="Line 87">
              <a:extLst>
                <a:ext uri="{FF2B5EF4-FFF2-40B4-BE49-F238E27FC236}">
                  <a16:creationId xmlns:a16="http://schemas.microsoft.com/office/drawing/2014/main" id="{DA069BAC-F6AE-4401-183D-7D45889063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4" y="2213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Line 88">
              <a:extLst>
                <a:ext uri="{FF2B5EF4-FFF2-40B4-BE49-F238E27FC236}">
                  <a16:creationId xmlns:a16="http://schemas.microsoft.com/office/drawing/2014/main" id="{3C7D4E34-5517-A043-4B28-AC461E852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213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21535" name="Oval 89">
              <a:extLst>
                <a:ext uri="{FF2B5EF4-FFF2-40B4-BE49-F238E27FC236}">
                  <a16:creationId xmlns:a16="http://schemas.microsoft.com/office/drawing/2014/main" id="{F092FDAB-CD45-3483-2487-D0FCEE403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2387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36" name="Object 90">
              <a:extLst>
                <a:ext uri="{FF2B5EF4-FFF2-40B4-BE49-F238E27FC236}">
                  <a16:creationId xmlns:a16="http://schemas.microsoft.com/office/drawing/2014/main" id="{ECC58BBE-9D3A-EA2F-7BCD-821DBC67EF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92" y="2401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9" name="Equation" r:id="rId22" imgW="139700" imgH="139700" progId="Equation.DSMT4">
                    <p:embed/>
                  </p:oleObj>
                </mc:Choice>
                <mc:Fallback>
                  <p:oleObj name="Equation" r:id="rId22" imgW="139700" imgH="139700" progId="Equation.DSMT4">
                    <p:embed/>
                    <p:pic>
                      <p:nvPicPr>
                        <p:cNvPr id="21536" name="Object 90">
                          <a:extLst>
                            <a:ext uri="{FF2B5EF4-FFF2-40B4-BE49-F238E27FC236}">
                              <a16:creationId xmlns:a16="http://schemas.microsoft.com/office/drawing/2014/main" id="{ECC58BBE-9D3A-EA2F-7BCD-821DBC67EF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2" y="2401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7" name="Line 92">
              <a:extLst>
                <a:ext uri="{FF2B5EF4-FFF2-40B4-BE49-F238E27FC236}">
                  <a16:creationId xmlns:a16="http://schemas.microsoft.com/office/drawing/2014/main" id="{55E7B0CD-5D09-C1DA-BC9F-58CA1A056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9" y="2486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Line 93">
              <a:extLst>
                <a:ext uri="{FF2B5EF4-FFF2-40B4-BE49-F238E27FC236}">
                  <a16:creationId xmlns:a16="http://schemas.microsoft.com/office/drawing/2014/main" id="{DE73C77E-FBD0-CEC4-F9BA-6B9E34F32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2213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Line 94">
              <a:extLst>
                <a:ext uri="{FF2B5EF4-FFF2-40B4-BE49-F238E27FC236}">
                  <a16:creationId xmlns:a16="http://schemas.microsoft.com/office/drawing/2014/main" id="{13DD3635-00D5-D828-515A-18EFD18B5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9" y="2478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21540" name="AutoShape 95">
              <a:extLst>
                <a:ext uri="{FF2B5EF4-FFF2-40B4-BE49-F238E27FC236}">
                  <a16:creationId xmlns:a16="http://schemas.microsoft.com/office/drawing/2014/main" id="{05CEDEE6-C782-A7C5-20B6-37D920B8C9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426" y="2432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>
            <a:extLst>
              <a:ext uri="{FF2B5EF4-FFF2-40B4-BE49-F238E27FC236}">
                <a16:creationId xmlns:a16="http://schemas.microsoft.com/office/drawing/2014/main" id="{5B7BCE99-4429-8CE0-9C42-31E8E05DB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960438"/>
            <a:ext cx="347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 Basic Building Blocks :</a:t>
            </a:r>
          </a:p>
        </p:txBody>
      </p:sp>
      <p:sp>
        <p:nvSpPr>
          <p:cNvPr id="4099" name="Text Box 14">
            <a:extLst>
              <a:ext uri="{FF2B5EF4-FFF2-40B4-BE49-F238E27FC236}">
                <a16:creationId xmlns:a16="http://schemas.microsoft.com/office/drawing/2014/main" id="{8238AF55-7F51-58BE-AB1D-FEF837AF0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700213"/>
            <a:ext cx="227012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600">
                <a:latin typeface="Times New Roman" panose="02020603050405020304" pitchFamily="18" charset="0"/>
              </a:rPr>
              <a:t>  Modulator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600">
                <a:latin typeface="Times New Roman" panose="02020603050405020304" pitchFamily="18" charset="0"/>
              </a:rPr>
              <a:t>  Multiplier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600">
                <a:latin typeface="Times New Roman" panose="02020603050405020304" pitchFamily="18" charset="0"/>
              </a:rPr>
              <a:t>  Adder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600">
                <a:latin typeface="Times New Roman" panose="02020603050405020304" pitchFamily="18" charset="0"/>
              </a:rPr>
              <a:t>  Unit delay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600">
                <a:latin typeface="Times New Roman" panose="02020603050405020304" pitchFamily="18" charset="0"/>
              </a:rPr>
              <a:t>  Pick-off node</a:t>
            </a:r>
          </a:p>
        </p:txBody>
      </p:sp>
      <p:sp>
        <p:nvSpPr>
          <p:cNvPr id="4100" name="Text Box 15">
            <a:extLst>
              <a:ext uri="{FF2B5EF4-FFF2-40B4-BE49-F238E27FC236}">
                <a16:creationId xmlns:a16="http://schemas.microsoft.com/office/drawing/2014/main" id="{62DD231A-46D5-82DE-CFCB-D1CF265C7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835400"/>
            <a:ext cx="490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 Canonic &amp; Non canonic structure  :</a:t>
            </a:r>
          </a:p>
        </p:txBody>
      </p:sp>
      <p:sp>
        <p:nvSpPr>
          <p:cNvPr id="4101" name="Text Box 16">
            <a:extLst>
              <a:ext uri="{FF2B5EF4-FFF2-40B4-BE49-F238E27FC236}">
                <a16:creationId xmlns:a16="http://schemas.microsoft.com/office/drawing/2014/main" id="{CC9E6C9B-E860-4453-68F4-10477F07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292600"/>
            <a:ext cx="6002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400">
                <a:latin typeface="Times New Roman" panose="02020603050405020304" pitchFamily="18" charset="0"/>
              </a:rPr>
              <a:t>  Number of delay elements equal to order of 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 Transfer Function.</a:t>
            </a:r>
          </a:p>
        </p:txBody>
      </p:sp>
      <p:sp>
        <p:nvSpPr>
          <p:cNvPr id="4102" name="Text Box 18">
            <a:extLst>
              <a:ext uri="{FF2B5EF4-FFF2-40B4-BE49-F238E27FC236}">
                <a16:creationId xmlns:a16="http://schemas.microsoft.com/office/drawing/2014/main" id="{877CC65A-EA90-D0DD-3677-7D109A50D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173663"/>
            <a:ext cx="344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 Equivalent Structures  :</a:t>
            </a:r>
          </a:p>
        </p:txBody>
      </p:sp>
      <p:sp>
        <p:nvSpPr>
          <p:cNvPr id="4103" name="Text Box 19">
            <a:extLst>
              <a:ext uri="{FF2B5EF4-FFF2-40B4-BE49-F238E27FC236}">
                <a16:creationId xmlns:a16="http://schemas.microsoft.com/office/drawing/2014/main" id="{116FE136-2A84-B701-9004-E8DC46FC1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734050"/>
            <a:ext cx="621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400">
                <a:latin typeface="Times New Roman" panose="02020603050405020304" pitchFamily="18" charset="0"/>
              </a:rPr>
              <a:t>  Structures with least sensitivity are preferred.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1">
            <a:extLst>
              <a:ext uri="{FF2B5EF4-FFF2-40B4-BE49-F238E27FC236}">
                <a16:creationId xmlns:a16="http://schemas.microsoft.com/office/drawing/2014/main" id="{3F402595-9DA8-EF1A-6719-A39902097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785813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 Tunable IIR Digital filter implementation :</a:t>
            </a:r>
          </a:p>
        </p:txBody>
      </p:sp>
      <p:graphicFrame>
        <p:nvGraphicFramePr>
          <p:cNvPr id="22531" name="Object 12">
            <a:extLst>
              <a:ext uri="{FF2B5EF4-FFF2-40B4-BE49-F238E27FC236}">
                <a16:creationId xmlns:a16="http://schemas.microsoft.com/office/drawing/2014/main" id="{B2B1D447-7089-52AE-2EDD-4B23CF9BA8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557338"/>
          <a:ext cx="3582988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3" imgW="2362200" imgH="889000" progId="Equation.DSMT4">
                  <p:embed/>
                </p:oleObj>
              </mc:Choice>
              <mc:Fallback>
                <p:oleObj name="Equation" r:id="rId3" imgW="2362200" imgH="889000" progId="Equation.DSMT4">
                  <p:embed/>
                  <p:pic>
                    <p:nvPicPr>
                      <p:cNvPr id="22531" name="Object 12">
                        <a:extLst>
                          <a:ext uri="{FF2B5EF4-FFF2-40B4-BE49-F238E27FC236}">
                            <a16:creationId xmlns:a16="http://schemas.microsoft.com/office/drawing/2014/main" id="{B2B1D447-7089-52AE-2EDD-4B23CF9BA8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557338"/>
                        <a:ext cx="3582988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2" name="Group 56">
            <a:extLst>
              <a:ext uri="{FF2B5EF4-FFF2-40B4-BE49-F238E27FC236}">
                <a16:creationId xmlns:a16="http://schemas.microsoft.com/office/drawing/2014/main" id="{D3AB0090-C958-3957-F6FC-95D4CB3D4310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997200"/>
            <a:ext cx="5059362" cy="1347788"/>
            <a:chOff x="793" y="2069"/>
            <a:chExt cx="3187" cy="849"/>
          </a:xfrm>
        </p:grpSpPr>
        <p:sp useBgFill="1">
          <p:nvSpPr>
            <p:cNvPr id="22534" name="Rectangle 14">
              <a:extLst>
                <a:ext uri="{FF2B5EF4-FFF2-40B4-BE49-F238E27FC236}">
                  <a16:creationId xmlns:a16="http://schemas.microsoft.com/office/drawing/2014/main" id="{68F327DD-2090-BE8B-E680-EDE505BC1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" y="2574"/>
              <a:ext cx="374" cy="27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35" name="Object 15">
              <a:extLst>
                <a:ext uri="{FF2B5EF4-FFF2-40B4-BE49-F238E27FC236}">
                  <a16:creationId xmlns:a16="http://schemas.microsoft.com/office/drawing/2014/main" id="{85725232-4274-5713-C2AC-C1EA60F73E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7" y="2595"/>
            <a:ext cx="377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4" name="Equation" r:id="rId5" imgW="368300" imgH="228600" progId="Equation.DSMT4">
                    <p:embed/>
                  </p:oleObj>
                </mc:Choice>
                <mc:Fallback>
                  <p:oleObj name="Equation" r:id="rId5" imgW="368300" imgH="228600" progId="Equation.DSMT4">
                    <p:embed/>
                    <p:pic>
                      <p:nvPicPr>
                        <p:cNvPr id="22535" name="Object 15">
                          <a:extLst>
                            <a:ext uri="{FF2B5EF4-FFF2-40B4-BE49-F238E27FC236}">
                              <a16:creationId xmlns:a16="http://schemas.microsoft.com/office/drawing/2014/main" id="{85725232-4274-5713-C2AC-C1EA60F73E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7" y="2595"/>
                          <a:ext cx="377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6" name="Object 17">
              <a:extLst>
                <a:ext uri="{FF2B5EF4-FFF2-40B4-BE49-F238E27FC236}">
                  <a16:creationId xmlns:a16="http://schemas.microsoft.com/office/drawing/2014/main" id="{000A754A-8E1D-DE18-9B21-BF210CD0BB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2568"/>
            <a:ext cx="51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" name="Equation" r:id="rId7" imgW="495085" imgH="228501" progId="Equation.DSMT4">
                    <p:embed/>
                  </p:oleObj>
                </mc:Choice>
                <mc:Fallback>
                  <p:oleObj name="Equation" r:id="rId7" imgW="495085" imgH="228501" progId="Equation.DSMT4">
                    <p:embed/>
                    <p:pic>
                      <p:nvPicPr>
                        <p:cNvPr id="22536" name="Object 17">
                          <a:extLst>
                            <a:ext uri="{FF2B5EF4-FFF2-40B4-BE49-F238E27FC236}">
                              <a16:creationId xmlns:a16="http://schemas.microsoft.com/office/drawing/2014/main" id="{000A754A-8E1D-DE18-9B21-BF210CD0BB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568"/>
                          <a:ext cx="51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7" name="Line 21">
              <a:extLst>
                <a:ext uri="{FF2B5EF4-FFF2-40B4-BE49-F238E27FC236}">
                  <a16:creationId xmlns:a16="http://schemas.microsoft.com/office/drawing/2014/main" id="{3EDCE0C0-5C90-8D77-B577-8810FEECF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478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2538" name="Object 22">
              <a:extLst>
                <a:ext uri="{FF2B5EF4-FFF2-40B4-BE49-F238E27FC236}">
                  <a16:creationId xmlns:a16="http://schemas.microsoft.com/office/drawing/2014/main" id="{EB578380-68CA-FFB1-798D-3F9F4AB734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2069"/>
            <a:ext cx="49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" name="Equation" r:id="rId9" imgW="482391" imgH="228501" progId="Equation.DSMT4">
                    <p:embed/>
                  </p:oleObj>
                </mc:Choice>
                <mc:Fallback>
                  <p:oleObj name="Equation" r:id="rId9" imgW="482391" imgH="228501" progId="Equation.DSMT4">
                    <p:embed/>
                    <p:pic>
                      <p:nvPicPr>
                        <p:cNvPr id="22538" name="Object 22">
                          <a:extLst>
                            <a:ext uri="{FF2B5EF4-FFF2-40B4-BE49-F238E27FC236}">
                              <a16:creationId xmlns:a16="http://schemas.microsoft.com/office/drawing/2014/main" id="{EB578380-68CA-FFB1-798D-3F9F4AB734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069"/>
                          <a:ext cx="49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2539" name="Oval 24">
              <a:extLst>
                <a:ext uri="{FF2B5EF4-FFF2-40B4-BE49-F238E27FC236}">
                  <a16:creationId xmlns:a16="http://schemas.microsoft.com/office/drawing/2014/main" id="{68B7A222-E25A-1530-122B-E83A4A064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608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40" name="Object 25">
              <a:extLst>
                <a:ext uri="{FF2B5EF4-FFF2-40B4-BE49-F238E27FC236}">
                  <a16:creationId xmlns:a16="http://schemas.microsoft.com/office/drawing/2014/main" id="{9C403357-2C35-F66C-28AE-7E2961C6C5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96" y="2622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" name="Equation" r:id="rId11" imgW="139700" imgH="139700" progId="Equation.DSMT4">
                    <p:embed/>
                  </p:oleObj>
                </mc:Choice>
                <mc:Fallback>
                  <p:oleObj name="Equation" r:id="rId11" imgW="139700" imgH="139700" progId="Equation.DSMT4">
                    <p:embed/>
                    <p:pic>
                      <p:nvPicPr>
                        <p:cNvPr id="22540" name="Object 25">
                          <a:extLst>
                            <a:ext uri="{FF2B5EF4-FFF2-40B4-BE49-F238E27FC236}">
                              <a16:creationId xmlns:a16="http://schemas.microsoft.com/office/drawing/2014/main" id="{9C403357-2C35-F66C-28AE-7E2961C6C5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6" y="2622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Object 36">
              <a:extLst>
                <a:ext uri="{FF2B5EF4-FFF2-40B4-BE49-F238E27FC236}">
                  <a16:creationId xmlns:a16="http://schemas.microsoft.com/office/drawing/2014/main" id="{E50B4CE0-E59C-6BE0-B54C-F5DEF72054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2" y="2750"/>
            <a:ext cx="19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8" name="Equation" r:id="rId13" imgW="190335" imgH="164957" progId="Equation.DSMT4">
                    <p:embed/>
                  </p:oleObj>
                </mc:Choice>
                <mc:Fallback>
                  <p:oleObj name="Equation" r:id="rId13" imgW="190335" imgH="164957" progId="Equation.DSMT4">
                    <p:embed/>
                    <p:pic>
                      <p:nvPicPr>
                        <p:cNvPr id="22541" name="Object 36">
                          <a:extLst>
                            <a:ext uri="{FF2B5EF4-FFF2-40B4-BE49-F238E27FC236}">
                              <a16:creationId xmlns:a16="http://schemas.microsoft.com/office/drawing/2014/main" id="{E50B4CE0-E59C-6BE0-B54C-F5DEF72054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750"/>
                          <a:ext cx="19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2542" name="Oval 39">
              <a:extLst>
                <a:ext uri="{FF2B5EF4-FFF2-40B4-BE49-F238E27FC236}">
                  <a16:creationId xmlns:a16="http://schemas.microsoft.com/office/drawing/2014/main" id="{84E21C8D-59C9-B1A7-21E1-DC95EF284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2101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43" name="Object 40">
              <a:extLst>
                <a:ext uri="{FF2B5EF4-FFF2-40B4-BE49-F238E27FC236}">
                  <a16:creationId xmlns:a16="http://schemas.microsoft.com/office/drawing/2014/main" id="{F2A6B209-E775-4432-587B-229A61CB75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64" y="2115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9" name="Equation" r:id="rId15" imgW="139700" imgH="139700" progId="Equation.DSMT4">
                    <p:embed/>
                  </p:oleObj>
                </mc:Choice>
                <mc:Fallback>
                  <p:oleObj name="Equation" r:id="rId15" imgW="139700" imgH="139700" progId="Equation.DSMT4">
                    <p:embed/>
                    <p:pic>
                      <p:nvPicPr>
                        <p:cNvPr id="22543" name="Object 40">
                          <a:extLst>
                            <a:ext uri="{FF2B5EF4-FFF2-40B4-BE49-F238E27FC236}">
                              <a16:creationId xmlns:a16="http://schemas.microsoft.com/office/drawing/2014/main" id="{F2A6B209-E775-4432-587B-229A61CB75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2115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4" name="Line 43">
              <a:extLst>
                <a:ext uri="{FF2B5EF4-FFF2-40B4-BE49-F238E27FC236}">
                  <a16:creationId xmlns:a16="http://schemas.microsoft.com/office/drawing/2014/main" id="{9DBC3DC4-A185-687A-CBB7-ECFAADD9A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1" y="2189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22545" name="AutoShape 44">
              <a:extLst>
                <a:ext uri="{FF2B5EF4-FFF2-40B4-BE49-F238E27FC236}">
                  <a16:creationId xmlns:a16="http://schemas.microsoft.com/office/drawing/2014/main" id="{6A1D9F34-8F3F-81AF-2A3C-DECD05D89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45" y="2654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2546" name="Line 45">
              <a:extLst>
                <a:ext uri="{FF2B5EF4-FFF2-40B4-BE49-F238E27FC236}">
                  <a16:creationId xmlns:a16="http://schemas.microsoft.com/office/drawing/2014/main" id="{EFE70EC5-218B-47A9-B358-1086CBA72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3" y="2184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46">
              <a:extLst>
                <a:ext uri="{FF2B5EF4-FFF2-40B4-BE49-F238E27FC236}">
                  <a16:creationId xmlns:a16="http://schemas.microsoft.com/office/drawing/2014/main" id="{3692A479-1541-D3AF-11B1-1AD544DB3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189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47">
              <a:extLst>
                <a:ext uri="{FF2B5EF4-FFF2-40B4-BE49-F238E27FC236}">
                  <a16:creationId xmlns:a16="http://schemas.microsoft.com/office/drawing/2014/main" id="{E6DC09A7-38EF-6ECB-C33D-C6D8EEBB9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20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48">
              <a:extLst>
                <a:ext uri="{FF2B5EF4-FFF2-40B4-BE49-F238E27FC236}">
                  <a16:creationId xmlns:a16="http://schemas.microsoft.com/office/drawing/2014/main" id="{EEB884BE-B0C9-DC2A-D721-5A8C02091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704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49">
              <a:extLst>
                <a:ext uri="{FF2B5EF4-FFF2-40B4-BE49-F238E27FC236}">
                  <a16:creationId xmlns:a16="http://schemas.microsoft.com/office/drawing/2014/main" id="{82C4378A-63DE-5FCD-5CAB-1AF1249D7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4" y="2246"/>
              <a:ext cx="454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50">
              <a:extLst>
                <a:ext uri="{FF2B5EF4-FFF2-40B4-BE49-F238E27FC236}">
                  <a16:creationId xmlns:a16="http://schemas.microsoft.com/office/drawing/2014/main" id="{AE09DC27-2D3A-5F46-4A18-2B2D44349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523"/>
              <a:ext cx="21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51">
              <a:extLst>
                <a:ext uri="{FF2B5EF4-FFF2-40B4-BE49-F238E27FC236}">
                  <a16:creationId xmlns:a16="http://schemas.microsoft.com/office/drawing/2014/main" id="{5BA511F4-A4D1-EE8E-45EC-8AB7B9964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41" y="2184"/>
              <a:ext cx="4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Arc 52">
              <a:extLst>
                <a:ext uri="{FF2B5EF4-FFF2-40B4-BE49-F238E27FC236}">
                  <a16:creationId xmlns:a16="http://schemas.microsoft.com/office/drawing/2014/main" id="{4BBA17F1-1F21-AF1A-37B8-EB7840C40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" y="2432"/>
              <a:ext cx="137" cy="91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4" name="Line 53">
              <a:extLst>
                <a:ext uri="{FF2B5EF4-FFF2-40B4-BE49-F238E27FC236}">
                  <a16:creationId xmlns:a16="http://schemas.microsoft.com/office/drawing/2014/main" id="{68472538-ABEC-D0DA-57F3-A5B8FE8FC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70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54">
              <a:extLst>
                <a:ext uri="{FF2B5EF4-FFF2-40B4-BE49-F238E27FC236}">
                  <a16:creationId xmlns:a16="http://schemas.microsoft.com/office/drawing/2014/main" id="{8E4678F6-85CA-8F9F-6CBF-7AB2F50BD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47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2556" name="Object 55">
              <a:extLst>
                <a:ext uri="{FF2B5EF4-FFF2-40B4-BE49-F238E27FC236}">
                  <a16:creationId xmlns:a16="http://schemas.microsoft.com/office/drawing/2014/main" id="{562D4E6B-D2DE-0DEC-5184-0966AB39E3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6" y="2115"/>
            <a:ext cx="13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0" name="Equation" r:id="rId16" imgW="152334" imgH="393529" progId="Equation.DSMT4">
                    <p:embed/>
                  </p:oleObj>
                </mc:Choice>
                <mc:Fallback>
                  <p:oleObj name="Equation" r:id="rId16" imgW="152334" imgH="393529" progId="Equation.DSMT4">
                    <p:embed/>
                    <p:pic>
                      <p:nvPicPr>
                        <p:cNvPr id="22556" name="Object 55">
                          <a:extLst>
                            <a:ext uri="{FF2B5EF4-FFF2-40B4-BE49-F238E27FC236}">
                              <a16:creationId xmlns:a16="http://schemas.microsoft.com/office/drawing/2014/main" id="{562D4E6B-D2DE-0DEC-5184-0966AB39E3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115"/>
                          <a:ext cx="13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3" name="Object 57">
            <a:extLst>
              <a:ext uri="{FF2B5EF4-FFF2-40B4-BE49-F238E27FC236}">
                <a16:creationId xmlns:a16="http://schemas.microsoft.com/office/drawing/2014/main" id="{177CFC48-8199-8E80-2254-C5F1E92AE2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632325"/>
          <a:ext cx="3313113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18" imgW="1879600" imgH="812800" progId="Equation.DSMT4">
                  <p:embed/>
                </p:oleObj>
              </mc:Choice>
              <mc:Fallback>
                <p:oleObj name="Equation" r:id="rId18" imgW="1879600" imgH="812800" progId="Equation.DSMT4">
                  <p:embed/>
                  <p:pic>
                    <p:nvPicPr>
                      <p:cNvPr id="22533" name="Object 57">
                        <a:extLst>
                          <a:ext uri="{FF2B5EF4-FFF2-40B4-BE49-F238E27FC236}">
                            <a16:creationId xmlns:a16="http://schemas.microsoft.com/office/drawing/2014/main" id="{177CFC48-8199-8E80-2254-C5F1E92AE2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632325"/>
                        <a:ext cx="3313113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17">
            <a:extLst>
              <a:ext uri="{FF2B5EF4-FFF2-40B4-BE49-F238E27FC236}">
                <a16:creationId xmlns:a16="http://schemas.microsoft.com/office/drawing/2014/main" id="{E2CADDD5-BD09-9540-09F3-66D370F00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412875"/>
          <a:ext cx="6480175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3" imgW="3200400" imgH="736600" progId="Equation.DSMT4">
                  <p:embed/>
                </p:oleObj>
              </mc:Choice>
              <mc:Fallback>
                <p:oleObj name="Equation" r:id="rId3" imgW="3200400" imgH="736600" progId="Equation.DSMT4">
                  <p:embed/>
                  <p:pic>
                    <p:nvPicPr>
                      <p:cNvPr id="23554" name="Object 17">
                        <a:extLst>
                          <a:ext uri="{FF2B5EF4-FFF2-40B4-BE49-F238E27FC236}">
                            <a16:creationId xmlns:a16="http://schemas.microsoft.com/office/drawing/2014/main" id="{E2CADDD5-BD09-9540-09F3-66D370F00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12875"/>
                        <a:ext cx="6480175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18">
            <a:extLst>
              <a:ext uri="{FF2B5EF4-FFF2-40B4-BE49-F238E27FC236}">
                <a16:creationId xmlns:a16="http://schemas.microsoft.com/office/drawing/2014/main" id="{7545D985-DD2D-6CA9-351C-A5E1041F0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39775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Cont..</a:t>
            </a:r>
          </a:p>
        </p:txBody>
      </p:sp>
      <p:sp>
        <p:nvSpPr>
          <p:cNvPr id="23556" name="Text Box 20">
            <a:extLst>
              <a:ext uri="{FF2B5EF4-FFF2-40B4-BE49-F238E27FC236}">
                <a16:creationId xmlns:a16="http://schemas.microsoft.com/office/drawing/2014/main" id="{A0B454A3-B520-B03A-43C9-6C9049AE2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84538"/>
            <a:ext cx="336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</a:rPr>
              <a:t>  IIR Lattice Realizations :</a:t>
            </a:r>
          </a:p>
        </p:txBody>
      </p:sp>
      <p:graphicFrame>
        <p:nvGraphicFramePr>
          <p:cNvPr id="23557" name="Object 21">
            <a:extLst>
              <a:ext uri="{FF2B5EF4-FFF2-40B4-BE49-F238E27FC236}">
                <a16:creationId xmlns:a16="http://schemas.microsoft.com/office/drawing/2014/main" id="{2FB8BB4B-8EEB-49B0-AC1B-376D8BC024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4365625"/>
          <a:ext cx="29702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5" imgW="1473200" imgH="431800" progId="Equation.DSMT4">
                  <p:embed/>
                </p:oleObj>
              </mc:Choice>
              <mc:Fallback>
                <p:oleObj name="Equation" r:id="rId5" imgW="1473200" imgH="431800" progId="Equation.DSMT4">
                  <p:embed/>
                  <p:pic>
                    <p:nvPicPr>
                      <p:cNvPr id="23557" name="Object 21">
                        <a:extLst>
                          <a:ext uri="{FF2B5EF4-FFF2-40B4-BE49-F238E27FC236}">
                            <a16:creationId xmlns:a16="http://schemas.microsoft.com/office/drawing/2014/main" id="{2FB8BB4B-8EEB-49B0-AC1B-376D8BC024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365625"/>
                        <a:ext cx="297021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22">
            <a:extLst>
              <a:ext uri="{FF2B5EF4-FFF2-40B4-BE49-F238E27FC236}">
                <a16:creationId xmlns:a16="http://schemas.microsoft.com/office/drawing/2014/main" id="{1F6F66CB-2D1D-8E80-B1E3-6A2DA720F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789363"/>
            <a:ext cx="21574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0000FF"/>
                </a:solidFill>
                <a:latin typeface="Times New Roman" panose="02020603050405020304" pitchFamily="18" charset="0"/>
              </a:rPr>
              <a:t>1) All pole filter 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5">
            <a:extLst>
              <a:ext uri="{FF2B5EF4-FFF2-40B4-BE49-F238E27FC236}">
                <a16:creationId xmlns:a16="http://schemas.microsoft.com/office/drawing/2014/main" id="{179BC698-0B8A-7C75-F0F4-C0FE6520B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857250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Cont…</a:t>
            </a:r>
          </a:p>
        </p:txBody>
      </p:sp>
      <p:graphicFrame>
        <p:nvGraphicFramePr>
          <p:cNvPr id="24579" name="Object 7">
            <a:extLst>
              <a:ext uri="{FF2B5EF4-FFF2-40B4-BE49-F238E27FC236}">
                <a16:creationId xmlns:a16="http://schemas.microsoft.com/office/drawing/2014/main" id="{B01EAFB6-337C-EFCD-0D01-CAE66CCBB2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644900"/>
          <a:ext cx="42370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3" imgW="2247900" imgH="482600" progId="Equation.DSMT4">
                  <p:embed/>
                </p:oleObj>
              </mc:Choice>
              <mc:Fallback>
                <p:oleObj name="Equation" r:id="rId3" imgW="2247900" imgH="482600" progId="Equation.DSMT4">
                  <p:embed/>
                  <p:pic>
                    <p:nvPicPr>
                      <p:cNvPr id="24579" name="Object 7">
                        <a:extLst>
                          <a:ext uri="{FF2B5EF4-FFF2-40B4-BE49-F238E27FC236}">
                            <a16:creationId xmlns:a16="http://schemas.microsoft.com/office/drawing/2014/main" id="{B01EAFB6-337C-EFCD-0D01-CAE66CCBB2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644900"/>
                        <a:ext cx="423703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9">
            <a:extLst>
              <a:ext uri="{FF2B5EF4-FFF2-40B4-BE49-F238E27FC236}">
                <a16:creationId xmlns:a16="http://schemas.microsoft.com/office/drawing/2014/main" id="{0D1418FE-8EC9-EA94-A7F3-E4BD080F1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652963"/>
            <a:ext cx="19288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</a:rPr>
              <a:t>Which leads to </a:t>
            </a:r>
          </a:p>
        </p:txBody>
      </p:sp>
      <p:graphicFrame>
        <p:nvGraphicFramePr>
          <p:cNvPr id="24581" name="Object 10">
            <a:extLst>
              <a:ext uri="{FF2B5EF4-FFF2-40B4-BE49-F238E27FC236}">
                <a16:creationId xmlns:a16="http://schemas.microsoft.com/office/drawing/2014/main" id="{A3578D9F-8D40-A37D-5932-E9361DE389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229225"/>
          <a:ext cx="55245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5" imgW="2933700" imgH="444500" progId="Equation.DSMT4">
                  <p:embed/>
                </p:oleObj>
              </mc:Choice>
              <mc:Fallback>
                <p:oleObj name="Equation" r:id="rId5" imgW="2933700" imgH="444500" progId="Equation.DSMT4">
                  <p:embed/>
                  <p:pic>
                    <p:nvPicPr>
                      <p:cNvPr id="24581" name="Object 10">
                        <a:extLst>
                          <a:ext uri="{FF2B5EF4-FFF2-40B4-BE49-F238E27FC236}">
                            <a16:creationId xmlns:a16="http://schemas.microsoft.com/office/drawing/2014/main" id="{A3578D9F-8D40-A37D-5932-E9361DE389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229225"/>
                        <a:ext cx="55245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2" name="Group 61">
            <a:extLst>
              <a:ext uri="{FF2B5EF4-FFF2-40B4-BE49-F238E27FC236}">
                <a16:creationId xmlns:a16="http://schemas.microsoft.com/office/drawing/2014/main" id="{C9BBEA26-1BA2-3C1A-14FC-7995594C9160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606550"/>
            <a:ext cx="6492875" cy="1535113"/>
            <a:chOff x="703" y="1012"/>
            <a:chExt cx="4090" cy="967"/>
          </a:xfrm>
        </p:grpSpPr>
        <p:sp useBgFill="1">
          <p:nvSpPr>
            <p:cNvPr id="24583" name="Rectangle 11">
              <a:extLst>
                <a:ext uri="{FF2B5EF4-FFF2-40B4-BE49-F238E27FC236}">
                  <a16:creationId xmlns:a16="http://schemas.microsoft.com/office/drawing/2014/main" id="{DB0F5655-36BA-D92B-BE9F-D8BA3CDE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1701"/>
              <a:ext cx="317" cy="227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84" name="Object 12">
              <a:extLst>
                <a:ext uri="{FF2B5EF4-FFF2-40B4-BE49-F238E27FC236}">
                  <a16:creationId xmlns:a16="http://schemas.microsoft.com/office/drawing/2014/main" id="{64CD53ED-A0E4-B9C9-3A37-DFF8605B29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1701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3" name="Equation" r:id="rId7" imgW="215713" imgH="190335" progId="Equation.DSMT4">
                    <p:embed/>
                  </p:oleObj>
                </mc:Choice>
                <mc:Fallback>
                  <p:oleObj name="Equation" r:id="rId7" imgW="215713" imgH="190335" progId="Equation.DSMT4">
                    <p:embed/>
                    <p:pic>
                      <p:nvPicPr>
                        <p:cNvPr id="24584" name="Object 12">
                          <a:extLst>
                            <a:ext uri="{FF2B5EF4-FFF2-40B4-BE49-F238E27FC236}">
                              <a16:creationId xmlns:a16="http://schemas.microsoft.com/office/drawing/2014/main" id="{64CD53ED-A0E4-B9C9-3A37-DFF8605B29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701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13">
              <a:extLst>
                <a:ext uri="{FF2B5EF4-FFF2-40B4-BE49-F238E27FC236}">
                  <a16:creationId xmlns:a16="http://schemas.microsoft.com/office/drawing/2014/main" id="{ADE27866-37F9-F1FA-7C6A-5F9A2FC1E6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1" y="1383"/>
            <a:ext cx="157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4" name="Equation" r:id="rId9" imgW="152334" imgH="228501" progId="Equation.DSMT4">
                    <p:embed/>
                  </p:oleObj>
                </mc:Choice>
                <mc:Fallback>
                  <p:oleObj name="Equation" r:id="rId9" imgW="152334" imgH="228501" progId="Equation.DSMT4">
                    <p:embed/>
                    <p:pic>
                      <p:nvPicPr>
                        <p:cNvPr id="24585" name="Object 13">
                          <a:extLst>
                            <a:ext uri="{FF2B5EF4-FFF2-40B4-BE49-F238E27FC236}">
                              <a16:creationId xmlns:a16="http://schemas.microsoft.com/office/drawing/2014/main" id="{ADE27866-37F9-F1FA-7C6A-5F9A2FC1E6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1383"/>
                          <a:ext cx="157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14">
              <a:extLst>
                <a:ext uri="{FF2B5EF4-FFF2-40B4-BE49-F238E27FC236}">
                  <a16:creationId xmlns:a16="http://schemas.microsoft.com/office/drawing/2014/main" id="{C6DC4BF3-C93C-2E49-3966-325043B440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4" y="1428"/>
            <a:ext cx="22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5" name="Equation" r:id="rId11" imgW="253890" imgH="228501" progId="Equation.DSMT4">
                    <p:embed/>
                  </p:oleObj>
                </mc:Choice>
                <mc:Fallback>
                  <p:oleObj name="Equation" r:id="rId11" imgW="253890" imgH="228501" progId="Equation.DSMT4">
                    <p:embed/>
                    <p:pic>
                      <p:nvPicPr>
                        <p:cNvPr id="24586" name="Object 14">
                          <a:extLst>
                            <a:ext uri="{FF2B5EF4-FFF2-40B4-BE49-F238E27FC236}">
                              <a16:creationId xmlns:a16="http://schemas.microsoft.com/office/drawing/2014/main" id="{C6DC4BF3-C93C-2E49-3966-325043B440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" y="1428"/>
                          <a:ext cx="22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4587" name="Oval 15">
              <a:extLst>
                <a:ext uri="{FF2B5EF4-FFF2-40B4-BE49-F238E27FC236}">
                  <a16:creationId xmlns:a16="http://schemas.microsoft.com/office/drawing/2014/main" id="{B0A38C03-08B9-0719-C1A3-044C4D477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1732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88" name="Object 16">
              <a:extLst>
                <a:ext uri="{FF2B5EF4-FFF2-40B4-BE49-F238E27FC236}">
                  <a16:creationId xmlns:a16="http://schemas.microsoft.com/office/drawing/2014/main" id="{9D3385A9-D400-5058-910B-094833BE3E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9" y="1746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6" name="Equation" r:id="rId13" imgW="139700" imgH="139700" progId="Equation.DSMT4">
                    <p:embed/>
                  </p:oleObj>
                </mc:Choice>
                <mc:Fallback>
                  <p:oleObj name="Equation" r:id="rId13" imgW="139700" imgH="139700" progId="Equation.DSMT4">
                    <p:embed/>
                    <p:pic>
                      <p:nvPicPr>
                        <p:cNvPr id="24588" name="Object 16">
                          <a:extLst>
                            <a:ext uri="{FF2B5EF4-FFF2-40B4-BE49-F238E27FC236}">
                              <a16:creationId xmlns:a16="http://schemas.microsoft.com/office/drawing/2014/main" id="{9D3385A9-D400-5058-910B-094833BE3E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746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4589" name="Rectangle 17">
              <a:extLst>
                <a:ext uri="{FF2B5EF4-FFF2-40B4-BE49-F238E27FC236}">
                  <a16:creationId xmlns:a16="http://schemas.microsoft.com/office/drawing/2014/main" id="{93CAB7C5-490D-1191-3D79-A6BF187C6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" y="1701"/>
              <a:ext cx="317" cy="227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90" name="Object 18">
              <a:extLst>
                <a:ext uri="{FF2B5EF4-FFF2-40B4-BE49-F238E27FC236}">
                  <a16:creationId xmlns:a16="http://schemas.microsoft.com/office/drawing/2014/main" id="{56923EF5-5237-61EB-1DF6-A577CDDB25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1" y="1701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7" name="Equation" r:id="rId15" imgW="215713" imgH="190335" progId="Equation.DSMT4">
                    <p:embed/>
                  </p:oleObj>
                </mc:Choice>
                <mc:Fallback>
                  <p:oleObj name="Equation" r:id="rId15" imgW="215713" imgH="190335" progId="Equation.DSMT4">
                    <p:embed/>
                    <p:pic>
                      <p:nvPicPr>
                        <p:cNvPr id="24590" name="Object 18">
                          <a:extLst>
                            <a:ext uri="{FF2B5EF4-FFF2-40B4-BE49-F238E27FC236}">
                              <a16:creationId xmlns:a16="http://schemas.microsoft.com/office/drawing/2014/main" id="{56923EF5-5237-61EB-1DF6-A577CDDB25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1701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Object 19">
              <a:extLst>
                <a:ext uri="{FF2B5EF4-FFF2-40B4-BE49-F238E27FC236}">
                  <a16:creationId xmlns:a16="http://schemas.microsoft.com/office/drawing/2014/main" id="{75D89546-8035-1C0B-E8D9-A705DB779C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3" y="1428"/>
            <a:ext cx="215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8" name="Equation" r:id="rId17" imgW="241300" imgH="228600" progId="Equation.DSMT4">
                    <p:embed/>
                  </p:oleObj>
                </mc:Choice>
                <mc:Fallback>
                  <p:oleObj name="Equation" r:id="rId17" imgW="241300" imgH="228600" progId="Equation.DSMT4">
                    <p:embed/>
                    <p:pic>
                      <p:nvPicPr>
                        <p:cNvPr id="24591" name="Object 19">
                          <a:extLst>
                            <a:ext uri="{FF2B5EF4-FFF2-40B4-BE49-F238E27FC236}">
                              <a16:creationId xmlns:a16="http://schemas.microsoft.com/office/drawing/2014/main" id="{75D89546-8035-1C0B-E8D9-A705DB779C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3" y="1428"/>
                          <a:ext cx="215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4592" name="Oval 20">
              <a:extLst>
                <a:ext uri="{FF2B5EF4-FFF2-40B4-BE49-F238E27FC236}">
                  <a16:creationId xmlns:a16="http://schemas.microsoft.com/office/drawing/2014/main" id="{EBAE4D27-9611-A1FA-4FFB-E39BF34F5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9" y="1204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93" name="Object 21">
              <a:extLst>
                <a:ext uri="{FF2B5EF4-FFF2-40B4-BE49-F238E27FC236}">
                  <a16:creationId xmlns:a16="http://schemas.microsoft.com/office/drawing/2014/main" id="{01C03B97-99A2-814A-099E-A7BDFE6515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3" y="1218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9" name="Equation" r:id="rId19" imgW="139700" imgH="139700" progId="Equation.DSMT4">
                    <p:embed/>
                  </p:oleObj>
                </mc:Choice>
                <mc:Fallback>
                  <p:oleObj name="Equation" r:id="rId19" imgW="139700" imgH="139700" progId="Equation.DSMT4">
                    <p:embed/>
                    <p:pic>
                      <p:nvPicPr>
                        <p:cNvPr id="24593" name="Object 21">
                          <a:extLst>
                            <a:ext uri="{FF2B5EF4-FFF2-40B4-BE49-F238E27FC236}">
                              <a16:creationId xmlns:a16="http://schemas.microsoft.com/office/drawing/2014/main" id="{01C03B97-99A2-814A-099E-A7BDFE6515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3" y="1218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4594" name="Oval 22">
              <a:extLst>
                <a:ext uri="{FF2B5EF4-FFF2-40B4-BE49-F238E27FC236}">
                  <a16:creationId xmlns:a16="http://schemas.microsoft.com/office/drawing/2014/main" id="{D4B411AF-7BAA-73FF-CF92-7A699CFAE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" y="1732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95" name="Object 23">
              <a:extLst>
                <a:ext uri="{FF2B5EF4-FFF2-40B4-BE49-F238E27FC236}">
                  <a16:creationId xmlns:a16="http://schemas.microsoft.com/office/drawing/2014/main" id="{CC9696EF-6853-285A-FD19-2FC91E264B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1746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0" name="Equation" r:id="rId20" imgW="139700" imgH="139700" progId="Equation.DSMT4">
                    <p:embed/>
                  </p:oleObj>
                </mc:Choice>
                <mc:Fallback>
                  <p:oleObj name="Equation" r:id="rId20" imgW="139700" imgH="139700" progId="Equation.DSMT4">
                    <p:embed/>
                    <p:pic>
                      <p:nvPicPr>
                        <p:cNvPr id="24595" name="Object 23">
                          <a:extLst>
                            <a:ext uri="{FF2B5EF4-FFF2-40B4-BE49-F238E27FC236}">
                              <a16:creationId xmlns:a16="http://schemas.microsoft.com/office/drawing/2014/main" id="{CC9696EF-6853-285A-FD19-2FC91E264B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746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6" name="Line 24">
              <a:extLst>
                <a:ext uri="{FF2B5EF4-FFF2-40B4-BE49-F238E27FC236}">
                  <a16:creationId xmlns:a16="http://schemas.microsoft.com/office/drawing/2014/main" id="{67DE56AF-5B94-6C80-AF6D-F8D5773FB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1292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Oval 25">
              <a:extLst>
                <a:ext uri="{FF2B5EF4-FFF2-40B4-BE49-F238E27FC236}">
                  <a16:creationId xmlns:a16="http://schemas.microsoft.com/office/drawing/2014/main" id="{D827D7A6-9164-D031-646E-D3691E3807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2638" y="1813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598" name="Object 26">
              <a:extLst>
                <a:ext uri="{FF2B5EF4-FFF2-40B4-BE49-F238E27FC236}">
                  <a16:creationId xmlns:a16="http://schemas.microsoft.com/office/drawing/2014/main" id="{A202ACEB-D90A-BDA4-9809-C4204E56AA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1202"/>
            <a:ext cx="20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1" name="Equation" r:id="rId21" imgW="203112" imgH="228501" progId="Equation.DSMT4">
                    <p:embed/>
                  </p:oleObj>
                </mc:Choice>
                <mc:Fallback>
                  <p:oleObj name="Equation" r:id="rId21" imgW="203112" imgH="228501" progId="Equation.DSMT4">
                    <p:embed/>
                    <p:pic>
                      <p:nvPicPr>
                        <p:cNvPr id="24598" name="Object 26">
                          <a:extLst>
                            <a:ext uri="{FF2B5EF4-FFF2-40B4-BE49-F238E27FC236}">
                              <a16:creationId xmlns:a16="http://schemas.microsoft.com/office/drawing/2014/main" id="{A202ACEB-D90A-BDA4-9809-C4204E56AA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202"/>
                          <a:ext cx="207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9" name="Object 27">
              <a:extLst>
                <a:ext uri="{FF2B5EF4-FFF2-40B4-BE49-F238E27FC236}">
                  <a16:creationId xmlns:a16="http://schemas.microsoft.com/office/drawing/2014/main" id="{1937C5A8-4F6F-8D3F-AE12-D44B467554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9" y="1701"/>
            <a:ext cx="14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2" name="Equation" r:id="rId23" imgW="139700" imgH="228600" progId="Equation.DSMT4">
                    <p:embed/>
                  </p:oleObj>
                </mc:Choice>
                <mc:Fallback>
                  <p:oleObj name="Equation" r:id="rId23" imgW="139700" imgH="228600" progId="Equation.DSMT4">
                    <p:embed/>
                    <p:pic>
                      <p:nvPicPr>
                        <p:cNvPr id="24599" name="Object 27">
                          <a:extLst>
                            <a:ext uri="{FF2B5EF4-FFF2-40B4-BE49-F238E27FC236}">
                              <a16:creationId xmlns:a16="http://schemas.microsoft.com/office/drawing/2014/main" id="{1937C5A8-4F6F-8D3F-AE12-D44B467554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" y="1701"/>
                          <a:ext cx="14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0" name="Object 28">
              <a:extLst>
                <a:ext uri="{FF2B5EF4-FFF2-40B4-BE49-F238E27FC236}">
                  <a16:creationId xmlns:a16="http://schemas.microsoft.com/office/drawing/2014/main" id="{3B919E67-97B1-E1E4-F145-674E6EA32F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3" y="1610"/>
            <a:ext cx="18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3" name="Equation" r:id="rId25" imgW="177646" imgH="228402" progId="Equation.DSMT4">
                    <p:embed/>
                  </p:oleObj>
                </mc:Choice>
                <mc:Fallback>
                  <p:oleObj name="Equation" r:id="rId25" imgW="177646" imgH="228402" progId="Equation.DSMT4">
                    <p:embed/>
                    <p:pic>
                      <p:nvPicPr>
                        <p:cNvPr id="24600" name="Object 28">
                          <a:extLst>
                            <a:ext uri="{FF2B5EF4-FFF2-40B4-BE49-F238E27FC236}">
                              <a16:creationId xmlns:a16="http://schemas.microsoft.com/office/drawing/2014/main" id="{3B919E67-97B1-E1E4-F145-674E6EA32F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1610"/>
                          <a:ext cx="18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1" name="Object 29">
              <a:extLst>
                <a:ext uri="{FF2B5EF4-FFF2-40B4-BE49-F238E27FC236}">
                  <a16:creationId xmlns:a16="http://schemas.microsoft.com/office/drawing/2014/main" id="{0DD9E19F-C0CF-0672-4535-0F87C11FC9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1" y="1746"/>
            <a:ext cx="16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4" name="Equation" r:id="rId27" imgW="165028" imgH="228501" progId="Equation.DSMT4">
                    <p:embed/>
                  </p:oleObj>
                </mc:Choice>
                <mc:Fallback>
                  <p:oleObj name="Equation" r:id="rId27" imgW="165028" imgH="228501" progId="Equation.DSMT4">
                    <p:embed/>
                    <p:pic>
                      <p:nvPicPr>
                        <p:cNvPr id="24601" name="Object 29">
                          <a:extLst>
                            <a:ext uri="{FF2B5EF4-FFF2-40B4-BE49-F238E27FC236}">
                              <a16:creationId xmlns:a16="http://schemas.microsoft.com/office/drawing/2014/main" id="{0DD9E19F-C0CF-0672-4535-0F87C11FC9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1" y="1746"/>
                          <a:ext cx="16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2" name="Line 30">
              <a:extLst>
                <a:ext uri="{FF2B5EF4-FFF2-40B4-BE49-F238E27FC236}">
                  <a16:creationId xmlns:a16="http://schemas.microsoft.com/office/drawing/2014/main" id="{5030A380-C11B-F263-9FB7-BCAF17ADC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29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24603" name="Oval 31">
              <a:extLst>
                <a:ext uri="{FF2B5EF4-FFF2-40B4-BE49-F238E27FC236}">
                  <a16:creationId xmlns:a16="http://schemas.microsoft.com/office/drawing/2014/main" id="{BE1341F9-C5A3-F26F-02B3-41C91BF46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202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604" name="Object 32">
              <a:extLst>
                <a:ext uri="{FF2B5EF4-FFF2-40B4-BE49-F238E27FC236}">
                  <a16:creationId xmlns:a16="http://schemas.microsoft.com/office/drawing/2014/main" id="{1F2C955F-DC24-9263-D56F-628A303DAD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3" y="1216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5" name="Equation" r:id="rId29" imgW="139700" imgH="139700" progId="Equation.DSMT4">
                    <p:embed/>
                  </p:oleObj>
                </mc:Choice>
                <mc:Fallback>
                  <p:oleObj name="Equation" r:id="rId29" imgW="139700" imgH="139700" progId="Equation.DSMT4">
                    <p:embed/>
                    <p:pic>
                      <p:nvPicPr>
                        <p:cNvPr id="24604" name="Object 32">
                          <a:extLst>
                            <a:ext uri="{FF2B5EF4-FFF2-40B4-BE49-F238E27FC236}">
                              <a16:creationId xmlns:a16="http://schemas.microsoft.com/office/drawing/2014/main" id="{1F2C955F-DC24-9263-D56F-628A303DAD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3" y="1216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5" name="Line 33">
              <a:extLst>
                <a:ext uri="{FF2B5EF4-FFF2-40B4-BE49-F238E27FC236}">
                  <a16:creationId xmlns:a16="http://schemas.microsoft.com/office/drawing/2014/main" id="{C6CEE4C0-08E5-DCE3-7A8B-808452167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29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Line 34">
              <a:extLst>
                <a:ext uri="{FF2B5EF4-FFF2-40B4-BE49-F238E27FC236}">
                  <a16:creationId xmlns:a16="http://schemas.microsoft.com/office/drawing/2014/main" id="{AC93AE1C-A3AD-8CB7-DE9A-B1A4A46C2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129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7" name="Line 35">
              <a:extLst>
                <a:ext uri="{FF2B5EF4-FFF2-40B4-BE49-F238E27FC236}">
                  <a16:creationId xmlns:a16="http://schemas.microsoft.com/office/drawing/2014/main" id="{2BAB09FE-A759-7979-DB49-E21D23A69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" y="1292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4608" name="Object 36">
              <a:extLst>
                <a:ext uri="{FF2B5EF4-FFF2-40B4-BE49-F238E27FC236}">
                  <a16:creationId xmlns:a16="http://schemas.microsoft.com/office/drawing/2014/main" id="{C5C1C11C-6E29-C2C0-9B38-D6137C4248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2" y="1012"/>
            <a:ext cx="209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6" name="Equation" r:id="rId30" imgW="203112" imgH="228501" progId="Equation.DSMT4">
                    <p:embed/>
                  </p:oleObj>
                </mc:Choice>
                <mc:Fallback>
                  <p:oleObj name="Equation" r:id="rId30" imgW="203112" imgH="228501" progId="Equation.DSMT4">
                    <p:embed/>
                    <p:pic>
                      <p:nvPicPr>
                        <p:cNvPr id="24608" name="Object 36">
                          <a:extLst>
                            <a:ext uri="{FF2B5EF4-FFF2-40B4-BE49-F238E27FC236}">
                              <a16:creationId xmlns:a16="http://schemas.microsoft.com/office/drawing/2014/main" id="{C5C1C11C-6E29-C2C0-9B38-D6137C4248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012"/>
                          <a:ext cx="209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9" name="Object 37">
              <a:extLst>
                <a:ext uri="{FF2B5EF4-FFF2-40B4-BE49-F238E27FC236}">
                  <a16:creationId xmlns:a16="http://schemas.microsoft.com/office/drawing/2014/main" id="{647DDD3A-4C82-2ED5-8DDF-B12B34CFDF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4" y="1148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7" name="Equation" r:id="rId32" imgW="190500" imgH="228600" progId="Equation.DSMT4">
                    <p:embed/>
                  </p:oleObj>
                </mc:Choice>
                <mc:Fallback>
                  <p:oleObj name="Equation" r:id="rId32" imgW="190500" imgH="228600" progId="Equation.DSMT4">
                    <p:embed/>
                    <p:pic>
                      <p:nvPicPr>
                        <p:cNvPr id="24609" name="Object 37">
                          <a:extLst>
                            <a:ext uri="{FF2B5EF4-FFF2-40B4-BE49-F238E27FC236}">
                              <a16:creationId xmlns:a16="http://schemas.microsoft.com/office/drawing/2014/main" id="{647DDD3A-4C82-2ED5-8DDF-B12B34CFDF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148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0" name="Line 38">
              <a:extLst>
                <a:ext uri="{FF2B5EF4-FFF2-40B4-BE49-F238E27FC236}">
                  <a16:creationId xmlns:a16="http://schemas.microsoft.com/office/drawing/2014/main" id="{DDC0A943-F53D-1C52-6AB1-BE1110CAA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3" y="183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Line 39">
              <a:extLst>
                <a:ext uri="{FF2B5EF4-FFF2-40B4-BE49-F238E27FC236}">
                  <a16:creationId xmlns:a16="http://schemas.microsoft.com/office/drawing/2014/main" id="{E3CFC8AE-67DF-A50D-EBAD-4B95A8803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3" y="182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Line 40">
              <a:extLst>
                <a:ext uri="{FF2B5EF4-FFF2-40B4-BE49-F238E27FC236}">
                  <a16:creationId xmlns:a16="http://schemas.microsoft.com/office/drawing/2014/main" id="{DDABC3A6-37B9-E344-9EAD-E8AF8A356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1" y="182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3" name="Line 41">
              <a:extLst>
                <a:ext uri="{FF2B5EF4-FFF2-40B4-BE49-F238E27FC236}">
                  <a16:creationId xmlns:a16="http://schemas.microsoft.com/office/drawing/2014/main" id="{98612F2A-DFAA-B458-12F7-C36CD34836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9" y="1829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Line 42">
              <a:extLst>
                <a:ext uri="{FF2B5EF4-FFF2-40B4-BE49-F238E27FC236}">
                  <a16:creationId xmlns:a16="http://schemas.microsoft.com/office/drawing/2014/main" id="{496B0A58-F542-EC14-688B-144AB8A1A4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73" y="1375"/>
              <a:ext cx="22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5" name="Line 43">
              <a:extLst>
                <a:ext uri="{FF2B5EF4-FFF2-40B4-BE49-F238E27FC236}">
                  <a16:creationId xmlns:a16="http://schemas.microsoft.com/office/drawing/2014/main" id="{C5A58F86-9383-6540-2FE0-64B3CD9E1B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5" y="1655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44">
              <a:extLst>
                <a:ext uri="{FF2B5EF4-FFF2-40B4-BE49-F238E27FC236}">
                  <a16:creationId xmlns:a16="http://schemas.microsoft.com/office/drawing/2014/main" id="{191CCD12-D2FD-DF11-AD1D-540460181A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1" y="1292"/>
              <a:ext cx="181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Arc 45">
              <a:extLst>
                <a:ext uri="{FF2B5EF4-FFF2-40B4-BE49-F238E27FC236}">
                  <a16:creationId xmlns:a16="http://schemas.microsoft.com/office/drawing/2014/main" id="{264461FB-6438-442E-BF1F-782EF1875D7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48" y="1565"/>
              <a:ext cx="91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Line 46">
              <a:extLst>
                <a:ext uri="{FF2B5EF4-FFF2-40B4-BE49-F238E27FC236}">
                  <a16:creationId xmlns:a16="http://schemas.microsoft.com/office/drawing/2014/main" id="{0D320E6A-23B3-450E-3651-76D05F46CF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4" y="1837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Line 47">
              <a:extLst>
                <a:ext uri="{FF2B5EF4-FFF2-40B4-BE49-F238E27FC236}">
                  <a16:creationId xmlns:a16="http://schemas.microsoft.com/office/drawing/2014/main" id="{9887221C-1E26-21C4-F60F-8A3BBFFAE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3" y="1837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Oval 48">
              <a:extLst>
                <a:ext uri="{FF2B5EF4-FFF2-40B4-BE49-F238E27FC236}">
                  <a16:creationId xmlns:a16="http://schemas.microsoft.com/office/drawing/2014/main" id="{CCC02628-BF9D-0C96-BAD2-C6B4815FBC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4264" y="1822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621" name="Line 49">
              <a:extLst>
                <a:ext uri="{FF2B5EF4-FFF2-40B4-BE49-F238E27FC236}">
                  <a16:creationId xmlns:a16="http://schemas.microsoft.com/office/drawing/2014/main" id="{019FABE0-42B4-F128-5C43-C3903C357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27" y="1375"/>
              <a:ext cx="22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50">
              <a:extLst>
                <a:ext uri="{FF2B5EF4-FFF2-40B4-BE49-F238E27FC236}">
                  <a16:creationId xmlns:a16="http://schemas.microsoft.com/office/drawing/2014/main" id="{DFBF5D77-B28C-FEC7-7717-960AF4645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5" y="1647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51">
              <a:extLst>
                <a:ext uri="{FF2B5EF4-FFF2-40B4-BE49-F238E27FC236}">
                  <a16:creationId xmlns:a16="http://schemas.microsoft.com/office/drawing/2014/main" id="{31B5C7D2-7538-74A8-345D-8B9855B3B2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1" y="1284"/>
              <a:ext cx="181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Arc 52">
              <a:extLst>
                <a:ext uri="{FF2B5EF4-FFF2-40B4-BE49-F238E27FC236}">
                  <a16:creationId xmlns:a16="http://schemas.microsoft.com/office/drawing/2014/main" id="{80D3DEB6-1C17-3E33-C83B-2209F23FE58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318" y="1557"/>
              <a:ext cx="91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24625" name="AutoShape 53">
              <a:extLst>
                <a:ext uri="{FF2B5EF4-FFF2-40B4-BE49-F238E27FC236}">
                  <a16:creationId xmlns:a16="http://schemas.microsoft.com/office/drawing/2014/main" id="{8B7B4D14-9EFB-A1BF-DC80-29B90DA08B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700000">
              <a:off x="3425" y="1420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 useBgFill="1">
          <p:nvSpPr>
            <p:cNvPr id="24626" name="AutoShape 54">
              <a:extLst>
                <a:ext uri="{FF2B5EF4-FFF2-40B4-BE49-F238E27FC236}">
                  <a16:creationId xmlns:a16="http://schemas.microsoft.com/office/drawing/2014/main" id="{EBF9D6EB-7403-9ECE-05F8-59C9C920E5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700000">
              <a:off x="1776" y="1383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4627" name="Object 55">
              <a:extLst>
                <a:ext uri="{FF2B5EF4-FFF2-40B4-BE49-F238E27FC236}">
                  <a16:creationId xmlns:a16="http://schemas.microsoft.com/office/drawing/2014/main" id="{E92A597F-89D7-9DAE-808A-D6E1DE4A45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7" y="1383"/>
            <a:ext cx="16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8" name="Equation" r:id="rId34" imgW="165028" imgH="228501" progId="Equation.DSMT4">
                    <p:embed/>
                  </p:oleObj>
                </mc:Choice>
                <mc:Fallback>
                  <p:oleObj name="Equation" r:id="rId34" imgW="165028" imgH="228501" progId="Equation.DSMT4">
                    <p:embed/>
                    <p:pic>
                      <p:nvPicPr>
                        <p:cNvPr id="24627" name="Object 55">
                          <a:extLst>
                            <a:ext uri="{FF2B5EF4-FFF2-40B4-BE49-F238E27FC236}">
                              <a16:creationId xmlns:a16="http://schemas.microsoft.com/office/drawing/2014/main" id="{E92A597F-89D7-9DAE-808A-D6E1DE4A45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383"/>
                          <a:ext cx="16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4628" name="AutoShape 56">
              <a:extLst>
                <a:ext uri="{FF2B5EF4-FFF2-40B4-BE49-F238E27FC236}">
                  <a16:creationId xmlns:a16="http://schemas.microsoft.com/office/drawing/2014/main" id="{8458ED22-330D-D224-D938-CCE7653C0D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00000">
              <a:off x="3244" y="1457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 useBgFill="1">
          <p:nvSpPr>
            <p:cNvPr id="24629" name="AutoShape 57">
              <a:extLst>
                <a:ext uri="{FF2B5EF4-FFF2-40B4-BE49-F238E27FC236}">
                  <a16:creationId xmlns:a16="http://schemas.microsoft.com/office/drawing/2014/main" id="{DADD8020-8E91-093C-5864-1DA857540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00000">
              <a:off x="1595" y="1473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630" name="Line 58">
              <a:extLst>
                <a:ext uri="{FF2B5EF4-FFF2-40B4-BE49-F238E27FC236}">
                  <a16:creationId xmlns:a16="http://schemas.microsoft.com/office/drawing/2014/main" id="{526661A5-7229-732B-59C1-8BBF4135A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1284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Oval 59">
              <a:extLst>
                <a:ext uri="{FF2B5EF4-FFF2-40B4-BE49-F238E27FC236}">
                  <a16:creationId xmlns:a16="http://schemas.microsoft.com/office/drawing/2014/main" id="{776F6E7E-BE41-7EC5-4C2A-CE117043129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2638" y="1262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632" name="Line 60">
              <a:extLst>
                <a:ext uri="{FF2B5EF4-FFF2-40B4-BE49-F238E27FC236}">
                  <a16:creationId xmlns:a16="http://schemas.microsoft.com/office/drawing/2014/main" id="{72F4E589-7927-CE41-86D9-5939E0E4F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3" y="129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5">
            <a:extLst>
              <a:ext uri="{FF2B5EF4-FFF2-40B4-BE49-F238E27FC236}">
                <a16:creationId xmlns:a16="http://schemas.microsoft.com/office/drawing/2014/main" id="{46665C8F-FDA9-380F-78BE-9B4F5301FB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981075"/>
          <a:ext cx="431958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Equation" r:id="rId3" imgW="2463800" imgH="685800" progId="Equation.DSMT4">
                  <p:embed/>
                </p:oleObj>
              </mc:Choice>
              <mc:Fallback>
                <p:oleObj name="Equation" r:id="rId3" imgW="2463800" imgH="685800" progId="Equation.DSMT4">
                  <p:embed/>
                  <p:pic>
                    <p:nvPicPr>
                      <p:cNvPr id="25602" name="Object 5">
                        <a:extLst>
                          <a:ext uri="{FF2B5EF4-FFF2-40B4-BE49-F238E27FC236}">
                            <a16:creationId xmlns:a16="http://schemas.microsoft.com/office/drawing/2014/main" id="{46665C8F-FDA9-380F-78BE-9B4F5301FB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981075"/>
                        <a:ext cx="4319587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6">
            <a:extLst>
              <a:ext uri="{FF2B5EF4-FFF2-40B4-BE49-F238E27FC236}">
                <a16:creationId xmlns:a16="http://schemas.microsoft.com/office/drawing/2014/main" id="{2D6A69CB-550A-CB6F-E151-366BD452A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349500"/>
            <a:ext cx="622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Gray – Markel method for pole – zero system :</a:t>
            </a:r>
          </a:p>
        </p:txBody>
      </p:sp>
      <p:graphicFrame>
        <p:nvGraphicFramePr>
          <p:cNvPr id="25604" name="Object 7">
            <a:extLst>
              <a:ext uri="{FF2B5EF4-FFF2-40B4-BE49-F238E27FC236}">
                <a16:creationId xmlns:a16="http://schemas.microsoft.com/office/drawing/2014/main" id="{BB85CCF4-778F-5040-8219-ACE4F09D1A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781300"/>
          <a:ext cx="288131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5" imgW="1638300" imgH="457200" progId="Equation.DSMT4">
                  <p:embed/>
                </p:oleObj>
              </mc:Choice>
              <mc:Fallback>
                <p:oleObj name="Equation" r:id="rId5" imgW="1638300" imgH="457200" progId="Equation.DSMT4">
                  <p:embed/>
                  <p:pic>
                    <p:nvPicPr>
                      <p:cNvPr id="25604" name="Object 7">
                        <a:extLst>
                          <a:ext uri="{FF2B5EF4-FFF2-40B4-BE49-F238E27FC236}">
                            <a16:creationId xmlns:a16="http://schemas.microsoft.com/office/drawing/2014/main" id="{BB85CCF4-778F-5040-8219-ACE4F09D1A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781300"/>
                        <a:ext cx="288131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8">
            <a:extLst>
              <a:ext uri="{FF2B5EF4-FFF2-40B4-BE49-F238E27FC236}">
                <a16:creationId xmlns:a16="http://schemas.microsoft.com/office/drawing/2014/main" id="{762C65E9-7B86-5950-EB43-25A4E1BC3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692150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Cont…</a:t>
            </a:r>
          </a:p>
        </p:txBody>
      </p:sp>
      <p:grpSp>
        <p:nvGrpSpPr>
          <p:cNvPr id="25606" name="Group 77">
            <a:extLst>
              <a:ext uri="{FF2B5EF4-FFF2-40B4-BE49-F238E27FC236}">
                <a16:creationId xmlns:a16="http://schemas.microsoft.com/office/drawing/2014/main" id="{22B55063-E4F4-5B11-C5B8-71F4F5531BC9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3789363"/>
            <a:ext cx="6481763" cy="2668587"/>
            <a:chOff x="838" y="2387"/>
            <a:chExt cx="4083" cy="1681"/>
          </a:xfrm>
        </p:grpSpPr>
        <p:sp useBgFill="1">
          <p:nvSpPr>
            <p:cNvPr id="25608" name="Rectangle 10">
              <a:extLst>
                <a:ext uri="{FF2B5EF4-FFF2-40B4-BE49-F238E27FC236}">
                  <a16:creationId xmlns:a16="http://schemas.microsoft.com/office/drawing/2014/main" id="{CBAEADA0-4431-4D99-7CF2-F0563B78B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3076"/>
              <a:ext cx="317" cy="227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09" name="Object 11">
              <a:extLst>
                <a:ext uri="{FF2B5EF4-FFF2-40B4-BE49-F238E27FC236}">
                  <a16:creationId xmlns:a16="http://schemas.microsoft.com/office/drawing/2014/main" id="{50269CDA-8EA1-5489-A736-5A67F3F9DA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8" y="3076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" name="Equation" r:id="rId7" imgW="215713" imgH="190335" progId="Equation.DSMT4">
                    <p:embed/>
                  </p:oleObj>
                </mc:Choice>
                <mc:Fallback>
                  <p:oleObj name="Equation" r:id="rId7" imgW="215713" imgH="190335" progId="Equation.DSMT4">
                    <p:embed/>
                    <p:pic>
                      <p:nvPicPr>
                        <p:cNvPr id="25609" name="Object 11">
                          <a:extLst>
                            <a:ext uri="{FF2B5EF4-FFF2-40B4-BE49-F238E27FC236}">
                              <a16:creationId xmlns:a16="http://schemas.microsoft.com/office/drawing/2014/main" id="{50269CDA-8EA1-5489-A736-5A67F3F9DA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8" y="3076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0" name="Object 12">
              <a:extLst>
                <a:ext uri="{FF2B5EF4-FFF2-40B4-BE49-F238E27FC236}">
                  <a16:creationId xmlns:a16="http://schemas.microsoft.com/office/drawing/2014/main" id="{5DF4F551-92BE-9BEA-6CCF-CC4D2E778B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2758"/>
            <a:ext cx="157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8" name="Equation" r:id="rId9" imgW="152334" imgH="228501" progId="Equation.DSMT4">
                    <p:embed/>
                  </p:oleObj>
                </mc:Choice>
                <mc:Fallback>
                  <p:oleObj name="Equation" r:id="rId9" imgW="152334" imgH="228501" progId="Equation.DSMT4">
                    <p:embed/>
                    <p:pic>
                      <p:nvPicPr>
                        <p:cNvPr id="25610" name="Object 12">
                          <a:extLst>
                            <a:ext uri="{FF2B5EF4-FFF2-40B4-BE49-F238E27FC236}">
                              <a16:creationId xmlns:a16="http://schemas.microsoft.com/office/drawing/2014/main" id="{5DF4F551-92BE-9BEA-6CCF-CC4D2E778B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758"/>
                          <a:ext cx="157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Object 13">
              <a:extLst>
                <a:ext uri="{FF2B5EF4-FFF2-40B4-BE49-F238E27FC236}">
                  <a16:creationId xmlns:a16="http://schemas.microsoft.com/office/drawing/2014/main" id="{093BE483-FADA-4CA8-B123-205CA2F600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2803"/>
            <a:ext cx="22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9" name="Equation" r:id="rId11" imgW="253890" imgH="228501" progId="Equation.DSMT4">
                    <p:embed/>
                  </p:oleObj>
                </mc:Choice>
                <mc:Fallback>
                  <p:oleObj name="Equation" r:id="rId11" imgW="253890" imgH="228501" progId="Equation.DSMT4">
                    <p:embed/>
                    <p:pic>
                      <p:nvPicPr>
                        <p:cNvPr id="25611" name="Object 13">
                          <a:extLst>
                            <a:ext uri="{FF2B5EF4-FFF2-40B4-BE49-F238E27FC236}">
                              <a16:creationId xmlns:a16="http://schemas.microsoft.com/office/drawing/2014/main" id="{093BE483-FADA-4CA8-B123-205CA2F600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803"/>
                          <a:ext cx="22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5612" name="Oval 14">
              <a:extLst>
                <a:ext uri="{FF2B5EF4-FFF2-40B4-BE49-F238E27FC236}">
                  <a16:creationId xmlns:a16="http://schemas.microsoft.com/office/drawing/2014/main" id="{ABC5C93D-55D6-6D8A-05EF-C423B7A7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3107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13" name="Object 15">
              <a:extLst>
                <a:ext uri="{FF2B5EF4-FFF2-40B4-BE49-F238E27FC236}">
                  <a16:creationId xmlns:a16="http://schemas.microsoft.com/office/drawing/2014/main" id="{1E5FA031-0FE6-BB59-FF3E-E0DD876604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4" y="3121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0" name="Equation" r:id="rId13" imgW="139700" imgH="139700" progId="Equation.DSMT4">
                    <p:embed/>
                  </p:oleObj>
                </mc:Choice>
                <mc:Fallback>
                  <p:oleObj name="Equation" r:id="rId13" imgW="139700" imgH="139700" progId="Equation.DSMT4">
                    <p:embed/>
                    <p:pic>
                      <p:nvPicPr>
                        <p:cNvPr id="25613" name="Object 15">
                          <a:extLst>
                            <a:ext uri="{FF2B5EF4-FFF2-40B4-BE49-F238E27FC236}">
                              <a16:creationId xmlns:a16="http://schemas.microsoft.com/office/drawing/2014/main" id="{1E5FA031-0FE6-BB59-FF3E-E0DD876604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3121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5614" name="Oval 16">
              <a:extLst>
                <a:ext uri="{FF2B5EF4-FFF2-40B4-BE49-F238E27FC236}">
                  <a16:creationId xmlns:a16="http://schemas.microsoft.com/office/drawing/2014/main" id="{EFE45226-6792-295E-A60A-012CCA77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3878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15" name="Object 17">
              <a:extLst>
                <a:ext uri="{FF2B5EF4-FFF2-40B4-BE49-F238E27FC236}">
                  <a16:creationId xmlns:a16="http://schemas.microsoft.com/office/drawing/2014/main" id="{69280194-CF78-E954-F238-E46EA34CC4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3" y="3892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1" name="Equation" r:id="rId15" imgW="139700" imgH="139700" progId="Equation.DSMT4">
                    <p:embed/>
                  </p:oleObj>
                </mc:Choice>
                <mc:Fallback>
                  <p:oleObj name="Equation" r:id="rId15" imgW="139700" imgH="139700" progId="Equation.DSMT4">
                    <p:embed/>
                    <p:pic>
                      <p:nvPicPr>
                        <p:cNvPr id="25615" name="Object 17">
                          <a:extLst>
                            <a:ext uri="{FF2B5EF4-FFF2-40B4-BE49-F238E27FC236}">
                              <a16:creationId xmlns:a16="http://schemas.microsoft.com/office/drawing/2014/main" id="{69280194-CF78-E954-F238-E46EA34CC4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" y="3892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5616" name="AutoShape 19">
              <a:extLst>
                <a:ext uri="{FF2B5EF4-FFF2-40B4-BE49-F238E27FC236}">
                  <a16:creationId xmlns:a16="http://schemas.microsoft.com/office/drawing/2014/main" id="{45BA425C-0B8B-459A-D322-76578D02B9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201" y="3484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 useBgFill="1">
          <p:nvSpPr>
            <p:cNvPr id="25617" name="Rectangle 20">
              <a:extLst>
                <a:ext uri="{FF2B5EF4-FFF2-40B4-BE49-F238E27FC236}">
                  <a16:creationId xmlns:a16="http://schemas.microsoft.com/office/drawing/2014/main" id="{9D03B10B-1E4D-50A8-BF5F-8681DC5CA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" y="3076"/>
              <a:ext cx="317" cy="227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18" name="Object 21">
              <a:extLst>
                <a:ext uri="{FF2B5EF4-FFF2-40B4-BE49-F238E27FC236}">
                  <a16:creationId xmlns:a16="http://schemas.microsoft.com/office/drawing/2014/main" id="{370F7109-2BBA-9FDF-379C-7C1B9CCE8C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3076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2" name="Equation" r:id="rId16" imgW="215713" imgH="190335" progId="Equation.DSMT4">
                    <p:embed/>
                  </p:oleObj>
                </mc:Choice>
                <mc:Fallback>
                  <p:oleObj name="Equation" r:id="rId16" imgW="215713" imgH="190335" progId="Equation.DSMT4">
                    <p:embed/>
                    <p:pic>
                      <p:nvPicPr>
                        <p:cNvPr id="25618" name="Object 21">
                          <a:extLst>
                            <a:ext uri="{FF2B5EF4-FFF2-40B4-BE49-F238E27FC236}">
                              <a16:creationId xmlns:a16="http://schemas.microsoft.com/office/drawing/2014/main" id="{370F7109-2BBA-9FDF-379C-7C1B9CCE8C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076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9" name="Object 22">
              <a:extLst>
                <a:ext uri="{FF2B5EF4-FFF2-40B4-BE49-F238E27FC236}">
                  <a16:creationId xmlns:a16="http://schemas.microsoft.com/office/drawing/2014/main" id="{672F3AC0-6A94-138E-247D-85413DC268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8" y="3438"/>
            <a:ext cx="18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3" name="Equation" r:id="rId18" imgW="177646" imgH="228402" progId="Equation.DSMT4">
                    <p:embed/>
                  </p:oleObj>
                </mc:Choice>
                <mc:Fallback>
                  <p:oleObj name="Equation" r:id="rId18" imgW="177646" imgH="228402" progId="Equation.DSMT4">
                    <p:embed/>
                    <p:pic>
                      <p:nvPicPr>
                        <p:cNvPr id="25619" name="Object 22">
                          <a:extLst>
                            <a:ext uri="{FF2B5EF4-FFF2-40B4-BE49-F238E27FC236}">
                              <a16:creationId xmlns:a16="http://schemas.microsoft.com/office/drawing/2014/main" id="{672F3AC0-6A94-138E-247D-85413DC268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3438"/>
                          <a:ext cx="183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0" name="Object 23">
              <a:extLst>
                <a:ext uri="{FF2B5EF4-FFF2-40B4-BE49-F238E27FC236}">
                  <a16:creationId xmlns:a16="http://schemas.microsoft.com/office/drawing/2014/main" id="{48870647-EC67-D7B2-D211-4248106275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8" y="2803"/>
            <a:ext cx="215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4" name="Equation" r:id="rId20" imgW="241300" imgH="228600" progId="Equation.DSMT4">
                    <p:embed/>
                  </p:oleObj>
                </mc:Choice>
                <mc:Fallback>
                  <p:oleObj name="Equation" r:id="rId20" imgW="241300" imgH="228600" progId="Equation.DSMT4">
                    <p:embed/>
                    <p:pic>
                      <p:nvPicPr>
                        <p:cNvPr id="25620" name="Object 23">
                          <a:extLst>
                            <a:ext uri="{FF2B5EF4-FFF2-40B4-BE49-F238E27FC236}">
                              <a16:creationId xmlns:a16="http://schemas.microsoft.com/office/drawing/2014/main" id="{48870647-EC67-D7B2-D211-4248106275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" y="2803"/>
                          <a:ext cx="215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5621" name="Oval 24">
              <a:extLst>
                <a:ext uri="{FF2B5EF4-FFF2-40B4-BE49-F238E27FC236}">
                  <a16:creationId xmlns:a16="http://schemas.microsoft.com/office/drawing/2014/main" id="{FA5DED96-9782-11AA-B054-517D11D9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2579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22" name="Object 25">
              <a:extLst>
                <a:ext uri="{FF2B5EF4-FFF2-40B4-BE49-F238E27FC236}">
                  <a16:creationId xmlns:a16="http://schemas.microsoft.com/office/drawing/2014/main" id="{8084E7CC-919D-5675-598A-394655B6D9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8" y="2593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5" name="Equation" r:id="rId22" imgW="139700" imgH="139700" progId="Equation.DSMT4">
                    <p:embed/>
                  </p:oleObj>
                </mc:Choice>
                <mc:Fallback>
                  <p:oleObj name="Equation" r:id="rId22" imgW="139700" imgH="139700" progId="Equation.DSMT4">
                    <p:embed/>
                    <p:pic>
                      <p:nvPicPr>
                        <p:cNvPr id="25622" name="Object 25">
                          <a:extLst>
                            <a:ext uri="{FF2B5EF4-FFF2-40B4-BE49-F238E27FC236}">
                              <a16:creationId xmlns:a16="http://schemas.microsoft.com/office/drawing/2014/main" id="{8084E7CC-919D-5675-598A-394655B6D9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8" y="2593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5623" name="Oval 26">
              <a:extLst>
                <a:ext uri="{FF2B5EF4-FFF2-40B4-BE49-F238E27FC236}">
                  <a16:creationId xmlns:a16="http://schemas.microsoft.com/office/drawing/2014/main" id="{354BF7B8-77CD-571F-54D0-F3CDD3D06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3107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24" name="Object 27">
              <a:extLst>
                <a:ext uri="{FF2B5EF4-FFF2-40B4-BE49-F238E27FC236}">
                  <a16:creationId xmlns:a16="http://schemas.microsoft.com/office/drawing/2014/main" id="{238E35C9-B15D-68E1-C26B-A0E09FB5CE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2" y="3121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6" name="Equation" r:id="rId23" imgW="139700" imgH="139700" progId="Equation.DSMT4">
                    <p:embed/>
                  </p:oleObj>
                </mc:Choice>
                <mc:Fallback>
                  <p:oleObj name="Equation" r:id="rId23" imgW="139700" imgH="139700" progId="Equation.DSMT4">
                    <p:embed/>
                    <p:pic>
                      <p:nvPicPr>
                        <p:cNvPr id="25624" name="Object 27">
                          <a:extLst>
                            <a:ext uri="{FF2B5EF4-FFF2-40B4-BE49-F238E27FC236}">
                              <a16:creationId xmlns:a16="http://schemas.microsoft.com/office/drawing/2014/main" id="{238E35C9-B15D-68E1-C26B-A0E09FB5CE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2" y="3121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5" name="Line 28">
              <a:extLst>
                <a:ext uri="{FF2B5EF4-FFF2-40B4-BE49-F238E27FC236}">
                  <a16:creationId xmlns:a16="http://schemas.microsoft.com/office/drawing/2014/main" id="{0484A6E3-0B37-7B84-5053-461C974E7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667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Oval 29">
              <a:extLst>
                <a:ext uri="{FF2B5EF4-FFF2-40B4-BE49-F238E27FC236}">
                  <a16:creationId xmlns:a16="http://schemas.microsoft.com/office/drawing/2014/main" id="{26CED5A6-264E-91B0-27A5-C3036B06BAF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2773" y="3188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27" name="Object 30">
              <a:extLst>
                <a:ext uri="{FF2B5EF4-FFF2-40B4-BE49-F238E27FC236}">
                  <a16:creationId xmlns:a16="http://schemas.microsoft.com/office/drawing/2014/main" id="{6FDDA473-0AB3-6BC6-A555-50E4500047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8" y="2577"/>
            <a:ext cx="20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7" name="Equation" r:id="rId24" imgW="203112" imgH="228501" progId="Equation.DSMT4">
                    <p:embed/>
                  </p:oleObj>
                </mc:Choice>
                <mc:Fallback>
                  <p:oleObj name="Equation" r:id="rId24" imgW="203112" imgH="228501" progId="Equation.DSMT4">
                    <p:embed/>
                    <p:pic>
                      <p:nvPicPr>
                        <p:cNvPr id="25627" name="Object 30">
                          <a:extLst>
                            <a:ext uri="{FF2B5EF4-FFF2-40B4-BE49-F238E27FC236}">
                              <a16:creationId xmlns:a16="http://schemas.microsoft.com/office/drawing/2014/main" id="{6FDDA473-0AB3-6BC6-A555-50E4500047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" y="2577"/>
                          <a:ext cx="207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8" name="Object 31">
              <a:extLst>
                <a:ext uri="{FF2B5EF4-FFF2-40B4-BE49-F238E27FC236}">
                  <a16:creationId xmlns:a16="http://schemas.microsoft.com/office/drawing/2014/main" id="{619D9A2D-26CC-F5BE-A13E-6DB21DCCE4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3076"/>
            <a:ext cx="14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8" name="Equation" r:id="rId26" imgW="139700" imgH="228600" progId="Equation.DSMT4">
                    <p:embed/>
                  </p:oleObj>
                </mc:Choice>
                <mc:Fallback>
                  <p:oleObj name="Equation" r:id="rId26" imgW="139700" imgH="228600" progId="Equation.DSMT4">
                    <p:embed/>
                    <p:pic>
                      <p:nvPicPr>
                        <p:cNvPr id="25628" name="Object 31">
                          <a:extLst>
                            <a:ext uri="{FF2B5EF4-FFF2-40B4-BE49-F238E27FC236}">
                              <a16:creationId xmlns:a16="http://schemas.microsoft.com/office/drawing/2014/main" id="{619D9A2D-26CC-F5BE-A13E-6DB21DCCE4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076"/>
                          <a:ext cx="14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9" name="Object 32">
              <a:extLst>
                <a:ext uri="{FF2B5EF4-FFF2-40B4-BE49-F238E27FC236}">
                  <a16:creationId xmlns:a16="http://schemas.microsoft.com/office/drawing/2014/main" id="{F82399BA-F48C-C0AF-8C18-557F2AF989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8" y="2985"/>
            <a:ext cx="18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9" name="Equation" r:id="rId28" imgW="177646" imgH="228402" progId="Equation.DSMT4">
                    <p:embed/>
                  </p:oleObj>
                </mc:Choice>
                <mc:Fallback>
                  <p:oleObj name="Equation" r:id="rId28" imgW="177646" imgH="228402" progId="Equation.DSMT4">
                    <p:embed/>
                    <p:pic>
                      <p:nvPicPr>
                        <p:cNvPr id="25629" name="Object 32">
                          <a:extLst>
                            <a:ext uri="{FF2B5EF4-FFF2-40B4-BE49-F238E27FC236}">
                              <a16:creationId xmlns:a16="http://schemas.microsoft.com/office/drawing/2014/main" id="{F82399BA-F48C-C0AF-8C18-557F2AF989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2985"/>
                          <a:ext cx="18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0" name="Object 33">
              <a:extLst>
                <a:ext uri="{FF2B5EF4-FFF2-40B4-BE49-F238E27FC236}">
                  <a16:creationId xmlns:a16="http://schemas.microsoft.com/office/drawing/2014/main" id="{E8F83FA0-09A8-C6F3-988B-44BC5599E2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6" y="3121"/>
            <a:ext cx="16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0" name="Equation" r:id="rId30" imgW="165028" imgH="228501" progId="Equation.DSMT4">
                    <p:embed/>
                  </p:oleObj>
                </mc:Choice>
                <mc:Fallback>
                  <p:oleObj name="Equation" r:id="rId30" imgW="165028" imgH="228501" progId="Equation.DSMT4">
                    <p:embed/>
                    <p:pic>
                      <p:nvPicPr>
                        <p:cNvPr id="25630" name="Object 33">
                          <a:extLst>
                            <a:ext uri="{FF2B5EF4-FFF2-40B4-BE49-F238E27FC236}">
                              <a16:creationId xmlns:a16="http://schemas.microsoft.com/office/drawing/2014/main" id="{E8F83FA0-09A8-C6F3-988B-44BC5599E2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121"/>
                          <a:ext cx="16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1" name="Line 34">
              <a:extLst>
                <a:ext uri="{FF2B5EF4-FFF2-40B4-BE49-F238E27FC236}">
                  <a16:creationId xmlns:a16="http://schemas.microsoft.com/office/drawing/2014/main" id="{010F7943-F027-F6B8-83F6-7DBDE3970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2667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25632" name="Oval 35">
              <a:extLst>
                <a:ext uri="{FF2B5EF4-FFF2-40B4-BE49-F238E27FC236}">
                  <a16:creationId xmlns:a16="http://schemas.microsoft.com/office/drawing/2014/main" id="{C0E27452-40AD-98C5-6D16-D085DC31C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577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33" name="Object 36">
              <a:extLst>
                <a:ext uri="{FF2B5EF4-FFF2-40B4-BE49-F238E27FC236}">
                  <a16:creationId xmlns:a16="http://schemas.microsoft.com/office/drawing/2014/main" id="{EF3718CD-017F-DE06-2DAD-ACE753E49C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8" y="2591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1" name="Equation" r:id="rId32" imgW="139700" imgH="139700" progId="Equation.DSMT4">
                    <p:embed/>
                  </p:oleObj>
                </mc:Choice>
                <mc:Fallback>
                  <p:oleObj name="Equation" r:id="rId32" imgW="139700" imgH="139700" progId="Equation.DSMT4">
                    <p:embed/>
                    <p:pic>
                      <p:nvPicPr>
                        <p:cNvPr id="25633" name="Object 36">
                          <a:extLst>
                            <a:ext uri="{FF2B5EF4-FFF2-40B4-BE49-F238E27FC236}">
                              <a16:creationId xmlns:a16="http://schemas.microsoft.com/office/drawing/2014/main" id="{EF3718CD-017F-DE06-2DAD-ACE753E49C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2591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4" name="Line 37">
              <a:extLst>
                <a:ext uri="{FF2B5EF4-FFF2-40B4-BE49-F238E27FC236}">
                  <a16:creationId xmlns:a16="http://schemas.microsoft.com/office/drawing/2014/main" id="{48A47107-C7A9-6441-9417-8DF44759C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66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38">
              <a:extLst>
                <a:ext uri="{FF2B5EF4-FFF2-40B4-BE49-F238E27FC236}">
                  <a16:creationId xmlns:a16="http://schemas.microsoft.com/office/drawing/2014/main" id="{638596C7-5DC4-3AA3-8A18-BFC0DEDA7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667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Line 39">
              <a:extLst>
                <a:ext uri="{FF2B5EF4-FFF2-40B4-BE49-F238E27FC236}">
                  <a16:creationId xmlns:a16="http://schemas.microsoft.com/office/drawing/2014/main" id="{486C935D-6BDA-AC16-C6D5-73EAE141F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667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5637" name="Object 40">
              <a:extLst>
                <a:ext uri="{FF2B5EF4-FFF2-40B4-BE49-F238E27FC236}">
                  <a16:creationId xmlns:a16="http://schemas.microsoft.com/office/drawing/2014/main" id="{DCE9017C-9E75-7004-EE5D-691044EFB8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0" y="2387"/>
            <a:ext cx="209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2" name="Equation" r:id="rId33" imgW="203112" imgH="228501" progId="Equation.DSMT4">
                    <p:embed/>
                  </p:oleObj>
                </mc:Choice>
                <mc:Fallback>
                  <p:oleObj name="Equation" r:id="rId33" imgW="203112" imgH="228501" progId="Equation.DSMT4">
                    <p:embed/>
                    <p:pic>
                      <p:nvPicPr>
                        <p:cNvPr id="25637" name="Object 40">
                          <a:extLst>
                            <a:ext uri="{FF2B5EF4-FFF2-40B4-BE49-F238E27FC236}">
                              <a16:creationId xmlns:a16="http://schemas.microsoft.com/office/drawing/2014/main" id="{DCE9017C-9E75-7004-EE5D-691044EFB8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2387"/>
                          <a:ext cx="209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8" name="Object 41">
              <a:extLst>
                <a:ext uri="{FF2B5EF4-FFF2-40B4-BE49-F238E27FC236}">
                  <a16:creationId xmlns:a16="http://schemas.microsoft.com/office/drawing/2014/main" id="{04D42973-509F-992E-C420-D1B1E3AC4F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1" y="2422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3" name="Equation" r:id="rId35" imgW="190500" imgH="228600" progId="Equation.DSMT4">
                    <p:embed/>
                  </p:oleObj>
                </mc:Choice>
                <mc:Fallback>
                  <p:oleObj name="Equation" r:id="rId35" imgW="190500" imgH="228600" progId="Equation.DSMT4">
                    <p:embed/>
                    <p:pic>
                      <p:nvPicPr>
                        <p:cNvPr id="25638" name="Object 41">
                          <a:extLst>
                            <a:ext uri="{FF2B5EF4-FFF2-40B4-BE49-F238E27FC236}">
                              <a16:creationId xmlns:a16="http://schemas.microsoft.com/office/drawing/2014/main" id="{04D42973-509F-992E-C420-D1B1E3AC4F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1" y="2422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9" name="Line 42">
              <a:extLst>
                <a:ext uri="{FF2B5EF4-FFF2-40B4-BE49-F238E27FC236}">
                  <a16:creationId xmlns:a16="http://schemas.microsoft.com/office/drawing/2014/main" id="{9C77E324-9885-9D27-B1FB-C009C1FADA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8" y="321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43">
              <a:extLst>
                <a:ext uri="{FF2B5EF4-FFF2-40B4-BE49-F238E27FC236}">
                  <a16:creationId xmlns:a16="http://schemas.microsoft.com/office/drawing/2014/main" id="{B3EC7C4B-DA37-8A16-0104-96E0006F3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667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25641" name="Oval 44">
              <a:extLst>
                <a:ext uri="{FF2B5EF4-FFF2-40B4-BE49-F238E27FC236}">
                  <a16:creationId xmlns:a16="http://schemas.microsoft.com/office/drawing/2014/main" id="{68F73CEE-3D8D-EB5E-7AEB-278BDD730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3887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42" name="Object 45">
              <a:extLst>
                <a:ext uri="{FF2B5EF4-FFF2-40B4-BE49-F238E27FC236}">
                  <a16:creationId xmlns:a16="http://schemas.microsoft.com/office/drawing/2014/main" id="{AB4A3330-54B3-5923-1026-716C7809DE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7" y="3901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4" name="Equation" r:id="rId37" imgW="139700" imgH="139700" progId="Equation.DSMT4">
                    <p:embed/>
                  </p:oleObj>
                </mc:Choice>
                <mc:Fallback>
                  <p:oleObj name="Equation" r:id="rId37" imgW="139700" imgH="139700" progId="Equation.DSMT4">
                    <p:embed/>
                    <p:pic>
                      <p:nvPicPr>
                        <p:cNvPr id="25642" name="Object 45">
                          <a:extLst>
                            <a:ext uri="{FF2B5EF4-FFF2-40B4-BE49-F238E27FC236}">
                              <a16:creationId xmlns:a16="http://schemas.microsoft.com/office/drawing/2014/main" id="{AB4A3330-54B3-5923-1026-716C7809DE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7" y="3901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3" name="Line 46">
              <a:extLst>
                <a:ext uri="{FF2B5EF4-FFF2-40B4-BE49-F238E27FC236}">
                  <a16:creationId xmlns:a16="http://schemas.microsoft.com/office/drawing/2014/main" id="{21C4F38B-C52A-9525-86D0-3F2821F73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975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Line 47">
              <a:extLst>
                <a:ext uri="{FF2B5EF4-FFF2-40B4-BE49-F238E27FC236}">
                  <a16:creationId xmlns:a16="http://schemas.microsoft.com/office/drawing/2014/main" id="{3AFD2300-8C75-EF53-8AF4-490DA12D63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8" y="320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Line 48">
              <a:extLst>
                <a:ext uri="{FF2B5EF4-FFF2-40B4-BE49-F238E27FC236}">
                  <a16:creationId xmlns:a16="http://schemas.microsoft.com/office/drawing/2014/main" id="{CBA7CAF8-70C6-EE3A-5C5E-D7F49D0A7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6" y="320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Line 49">
              <a:extLst>
                <a:ext uri="{FF2B5EF4-FFF2-40B4-BE49-F238E27FC236}">
                  <a16:creationId xmlns:a16="http://schemas.microsoft.com/office/drawing/2014/main" id="{DC048440-40D9-59F7-312E-944A3E2CE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4" y="320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Line 50">
              <a:extLst>
                <a:ext uri="{FF2B5EF4-FFF2-40B4-BE49-F238E27FC236}">
                  <a16:creationId xmlns:a16="http://schemas.microsoft.com/office/drawing/2014/main" id="{09826932-947A-9413-25F1-C1AFF7AC9C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08" y="2750"/>
              <a:ext cx="22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Line 51">
              <a:extLst>
                <a:ext uri="{FF2B5EF4-FFF2-40B4-BE49-F238E27FC236}">
                  <a16:creationId xmlns:a16="http://schemas.microsoft.com/office/drawing/2014/main" id="{490B6EAC-680F-EC3E-0BCF-9F4804309F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0" y="3030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Line 52">
              <a:extLst>
                <a:ext uri="{FF2B5EF4-FFF2-40B4-BE49-F238E27FC236}">
                  <a16:creationId xmlns:a16="http://schemas.microsoft.com/office/drawing/2014/main" id="{EC5358E4-80A9-3E79-126F-332700AF5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6" y="2667"/>
              <a:ext cx="181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Arc 53">
              <a:extLst>
                <a:ext uri="{FF2B5EF4-FFF2-40B4-BE49-F238E27FC236}">
                  <a16:creationId xmlns:a16="http://schemas.microsoft.com/office/drawing/2014/main" id="{E5628ED6-AD30-68AF-55B9-681FFDBB2A8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783" y="2940"/>
              <a:ext cx="91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1" name="Line 54">
              <a:extLst>
                <a:ext uri="{FF2B5EF4-FFF2-40B4-BE49-F238E27FC236}">
                  <a16:creationId xmlns:a16="http://schemas.microsoft.com/office/drawing/2014/main" id="{E029D346-8855-7B70-E0E3-2D7CF5EBF2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9" y="3212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Line 55">
              <a:extLst>
                <a:ext uri="{FF2B5EF4-FFF2-40B4-BE49-F238E27FC236}">
                  <a16:creationId xmlns:a16="http://schemas.microsoft.com/office/drawing/2014/main" id="{62414142-2AEE-B1B4-6450-96476386E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2" y="3204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Line 56">
              <a:extLst>
                <a:ext uri="{FF2B5EF4-FFF2-40B4-BE49-F238E27FC236}">
                  <a16:creationId xmlns:a16="http://schemas.microsoft.com/office/drawing/2014/main" id="{9F03714C-5A2E-880F-4E2B-67E1BD924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7" y="3975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57">
              <a:extLst>
                <a:ext uri="{FF2B5EF4-FFF2-40B4-BE49-F238E27FC236}">
                  <a16:creationId xmlns:a16="http://schemas.microsoft.com/office/drawing/2014/main" id="{1E0AB5E0-15F9-A9BE-AD71-D9D96BBE0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7" y="3975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Line 58">
              <a:extLst>
                <a:ext uri="{FF2B5EF4-FFF2-40B4-BE49-F238E27FC236}">
                  <a16:creationId xmlns:a16="http://schemas.microsoft.com/office/drawing/2014/main" id="{5DAB3FF3-4B14-0078-65B7-DB3FDDBC3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6" y="3977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Line 59">
              <a:extLst>
                <a:ext uri="{FF2B5EF4-FFF2-40B4-BE49-F238E27FC236}">
                  <a16:creationId xmlns:a16="http://schemas.microsoft.com/office/drawing/2014/main" id="{E8E57856-9434-A8F4-C6EB-7557406BB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321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7" name="Line 60">
              <a:extLst>
                <a:ext uri="{FF2B5EF4-FFF2-40B4-BE49-F238E27FC236}">
                  <a16:creationId xmlns:a16="http://schemas.microsoft.com/office/drawing/2014/main" id="{28980578-C71E-61D1-D6ED-3FCB9B488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3983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25658" name="AutoShape 61">
              <a:extLst>
                <a:ext uri="{FF2B5EF4-FFF2-40B4-BE49-F238E27FC236}">
                  <a16:creationId xmlns:a16="http://schemas.microsoft.com/office/drawing/2014/main" id="{0D67B166-19D4-E5AB-421C-3F3537DAD1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756" y="3492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59" name="Object 62">
              <a:extLst>
                <a:ext uri="{FF2B5EF4-FFF2-40B4-BE49-F238E27FC236}">
                  <a16:creationId xmlns:a16="http://schemas.microsoft.com/office/drawing/2014/main" id="{42247639-977C-F760-8408-BDA92D27A2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7" y="3446"/>
            <a:ext cx="19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5" name="Equation" r:id="rId38" imgW="190500" imgH="228600" progId="Equation.DSMT4">
                    <p:embed/>
                  </p:oleObj>
                </mc:Choice>
                <mc:Fallback>
                  <p:oleObj name="Equation" r:id="rId38" imgW="190500" imgH="228600" progId="Equation.DSMT4">
                    <p:embed/>
                    <p:pic>
                      <p:nvPicPr>
                        <p:cNvPr id="25659" name="Object 62">
                          <a:extLst>
                            <a:ext uri="{FF2B5EF4-FFF2-40B4-BE49-F238E27FC236}">
                              <a16:creationId xmlns:a16="http://schemas.microsoft.com/office/drawing/2014/main" id="{42247639-977C-F760-8408-BDA92D27A2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446"/>
                          <a:ext cx="19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5660" name="AutoShape 63">
              <a:extLst>
                <a:ext uri="{FF2B5EF4-FFF2-40B4-BE49-F238E27FC236}">
                  <a16:creationId xmlns:a16="http://schemas.microsoft.com/office/drawing/2014/main" id="{C14FBCD7-2339-E94B-D5CF-F55C635378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376" y="3484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61" name="Object 64">
              <a:extLst>
                <a:ext uri="{FF2B5EF4-FFF2-40B4-BE49-F238E27FC236}">
                  <a16:creationId xmlns:a16="http://schemas.microsoft.com/office/drawing/2014/main" id="{36E48727-55FD-6D70-1EED-DFF0EF757F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3" y="3438"/>
            <a:ext cx="18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6" name="Equation" r:id="rId40" imgW="177646" imgH="228402" progId="Equation.DSMT4">
                    <p:embed/>
                  </p:oleObj>
                </mc:Choice>
                <mc:Fallback>
                  <p:oleObj name="Equation" r:id="rId40" imgW="177646" imgH="228402" progId="Equation.DSMT4">
                    <p:embed/>
                    <p:pic>
                      <p:nvPicPr>
                        <p:cNvPr id="25661" name="Object 64">
                          <a:extLst>
                            <a:ext uri="{FF2B5EF4-FFF2-40B4-BE49-F238E27FC236}">
                              <a16:creationId xmlns:a16="http://schemas.microsoft.com/office/drawing/2014/main" id="{36E48727-55FD-6D70-1EED-DFF0EF757F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" y="3438"/>
                          <a:ext cx="183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62" name="Line 65">
              <a:extLst>
                <a:ext uri="{FF2B5EF4-FFF2-40B4-BE49-F238E27FC236}">
                  <a16:creationId xmlns:a16="http://schemas.microsoft.com/office/drawing/2014/main" id="{7D574A81-3410-297A-27ED-64650343D1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8" y="321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3" name="Oval 66">
              <a:extLst>
                <a:ext uri="{FF2B5EF4-FFF2-40B4-BE49-F238E27FC236}">
                  <a16:creationId xmlns:a16="http://schemas.microsoft.com/office/drawing/2014/main" id="{1E4D5299-614A-BA53-89E9-7656612F68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4399" y="3197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5664" name="Line 68">
              <a:extLst>
                <a:ext uri="{FF2B5EF4-FFF2-40B4-BE49-F238E27FC236}">
                  <a16:creationId xmlns:a16="http://schemas.microsoft.com/office/drawing/2014/main" id="{C9CB6D83-7313-9D8B-9770-97BCFA5F87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2" y="2750"/>
              <a:ext cx="22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5" name="Line 69">
              <a:extLst>
                <a:ext uri="{FF2B5EF4-FFF2-40B4-BE49-F238E27FC236}">
                  <a16:creationId xmlns:a16="http://schemas.microsoft.com/office/drawing/2014/main" id="{48317970-7133-C0C6-8577-71BD2F9B9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0" y="3022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6" name="Line 70">
              <a:extLst>
                <a:ext uri="{FF2B5EF4-FFF2-40B4-BE49-F238E27FC236}">
                  <a16:creationId xmlns:a16="http://schemas.microsoft.com/office/drawing/2014/main" id="{EB27972B-E45E-DEBB-7C7F-CBC54F179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6" y="2659"/>
              <a:ext cx="181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7" name="Arc 71">
              <a:extLst>
                <a:ext uri="{FF2B5EF4-FFF2-40B4-BE49-F238E27FC236}">
                  <a16:creationId xmlns:a16="http://schemas.microsoft.com/office/drawing/2014/main" id="{F3B186F7-7AA0-AAA2-DBA8-C70A1927516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453" y="2932"/>
              <a:ext cx="91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25668" name="AutoShape 72">
              <a:extLst>
                <a:ext uri="{FF2B5EF4-FFF2-40B4-BE49-F238E27FC236}">
                  <a16:creationId xmlns:a16="http://schemas.microsoft.com/office/drawing/2014/main" id="{4CF8F621-51A7-C185-90E2-ED57479D7C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700000">
              <a:off x="3560" y="2795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 useBgFill="1">
          <p:nvSpPr>
            <p:cNvPr id="25669" name="AutoShape 73">
              <a:extLst>
                <a:ext uri="{FF2B5EF4-FFF2-40B4-BE49-F238E27FC236}">
                  <a16:creationId xmlns:a16="http://schemas.microsoft.com/office/drawing/2014/main" id="{7BA6C246-9380-64EF-D7D8-ED00F6B37D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700000">
              <a:off x="1911" y="2758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70" name="Object 74">
              <a:extLst>
                <a:ext uri="{FF2B5EF4-FFF2-40B4-BE49-F238E27FC236}">
                  <a16:creationId xmlns:a16="http://schemas.microsoft.com/office/drawing/2014/main" id="{BC8E32F0-06F4-2CDA-1530-28C782FDCE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2" y="2758"/>
            <a:ext cx="16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7" name="Equation" r:id="rId42" imgW="165028" imgH="228501" progId="Equation.DSMT4">
                    <p:embed/>
                  </p:oleObj>
                </mc:Choice>
                <mc:Fallback>
                  <p:oleObj name="Equation" r:id="rId42" imgW="165028" imgH="228501" progId="Equation.DSMT4">
                    <p:embed/>
                    <p:pic>
                      <p:nvPicPr>
                        <p:cNvPr id="25670" name="Object 74">
                          <a:extLst>
                            <a:ext uri="{FF2B5EF4-FFF2-40B4-BE49-F238E27FC236}">
                              <a16:creationId xmlns:a16="http://schemas.microsoft.com/office/drawing/2014/main" id="{BC8E32F0-06F4-2CDA-1530-28C782FDCE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2" y="2758"/>
                          <a:ext cx="16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5671" name="AutoShape 75">
              <a:extLst>
                <a:ext uri="{FF2B5EF4-FFF2-40B4-BE49-F238E27FC236}">
                  <a16:creationId xmlns:a16="http://schemas.microsoft.com/office/drawing/2014/main" id="{A661CE94-159C-2230-24A2-E1A23ED508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00000">
              <a:off x="3379" y="2832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 useBgFill="1">
          <p:nvSpPr>
            <p:cNvPr id="25672" name="AutoShape 76">
              <a:extLst>
                <a:ext uri="{FF2B5EF4-FFF2-40B4-BE49-F238E27FC236}">
                  <a16:creationId xmlns:a16="http://schemas.microsoft.com/office/drawing/2014/main" id="{1C49ABC5-88F0-74ED-5DC8-8FA82B8084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00000">
              <a:off x="1730" y="2848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5607" name="Object 78">
            <a:extLst>
              <a:ext uri="{FF2B5EF4-FFF2-40B4-BE49-F238E27FC236}">
                <a16:creationId xmlns:a16="http://schemas.microsoft.com/office/drawing/2014/main" id="{77BD4720-F040-74E1-FA8C-8628EB5249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5113" y="6021388"/>
          <a:ext cx="2603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44" imgW="165028" imgH="228501" progId="Equation.DSMT4">
                  <p:embed/>
                </p:oleObj>
              </mc:Choice>
              <mc:Fallback>
                <p:oleObj name="Equation" r:id="rId44" imgW="165028" imgH="228501" progId="Equation.DSMT4">
                  <p:embed/>
                  <p:pic>
                    <p:nvPicPr>
                      <p:cNvPr id="25607" name="Object 78">
                        <a:extLst>
                          <a:ext uri="{FF2B5EF4-FFF2-40B4-BE49-F238E27FC236}">
                            <a16:creationId xmlns:a16="http://schemas.microsoft.com/office/drawing/2014/main" id="{77BD4720-F040-74E1-FA8C-8628EB5249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6021388"/>
                        <a:ext cx="2603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14">
            <a:extLst>
              <a:ext uri="{FF2B5EF4-FFF2-40B4-BE49-F238E27FC236}">
                <a16:creationId xmlns:a16="http://schemas.microsoft.com/office/drawing/2014/main" id="{60019498-1780-06B3-43C6-2396A8EBC2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268413"/>
          <a:ext cx="5256212" cy="260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Equation" r:id="rId3" imgW="2971800" imgH="1473200" progId="Equation.DSMT4">
                  <p:embed/>
                </p:oleObj>
              </mc:Choice>
              <mc:Fallback>
                <p:oleObj name="Equation" r:id="rId3" imgW="2971800" imgH="1473200" progId="Equation.DSMT4">
                  <p:embed/>
                  <p:pic>
                    <p:nvPicPr>
                      <p:cNvPr id="26626" name="Object 14">
                        <a:extLst>
                          <a:ext uri="{FF2B5EF4-FFF2-40B4-BE49-F238E27FC236}">
                            <a16:creationId xmlns:a16="http://schemas.microsoft.com/office/drawing/2014/main" id="{60019498-1780-06B3-43C6-2396A8EBC2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268413"/>
                        <a:ext cx="5256212" cy="260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18">
            <a:extLst>
              <a:ext uri="{FF2B5EF4-FFF2-40B4-BE49-F238E27FC236}">
                <a16:creationId xmlns:a16="http://schemas.microsoft.com/office/drawing/2014/main" id="{16178CA3-EC94-67FA-47D1-A602901A4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692150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Cont…</a:t>
            </a:r>
          </a:p>
        </p:txBody>
      </p:sp>
      <p:graphicFrame>
        <p:nvGraphicFramePr>
          <p:cNvPr id="26628" name="Object 19">
            <a:extLst>
              <a:ext uri="{FF2B5EF4-FFF2-40B4-BE49-F238E27FC236}">
                <a16:creationId xmlns:a16="http://schemas.microsoft.com/office/drawing/2014/main" id="{EDB0E49F-D034-FFFD-9B3A-BD67D40BA9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005263"/>
          <a:ext cx="287972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5" imgW="1574800" imgH="711200" progId="Equation.DSMT4">
                  <p:embed/>
                </p:oleObj>
              </mc:Choice>
              <mc:Fallback>
                <p:oleObj name="Equation" r:id="rId5" imgW="1574800" imgH="711200" progId="Equation.DSMT4">
                  <p:embed/>
                  <p:pic>
                    <p:nvPicPr>
                      <p:cNvPr id="26628" name="Object 19">
                        <a:extLst>
                          <a:ext uri="{FF2B5EF4-FFF2-40B4-BE49-F238E27FC236}">
                            <a16:creationId xmlns:a16="http://schemas.microsoft.com/office/drawing/2014/main" id="{EDB0E49F-D034-FFFD-9B3A-BD67D40BA9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05263"/>
                        <a:ext cx="2879725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20">
            <a:extLst>
              <a:ext uri="{FF2B5EF4-FFF2-40B4-BE49-F238E27FC236}">
                <a16:creationId xmlns:a16="http://schemas.microsoft.com/office/drawing/2014/main" id="{9A8EDE94-3B80-3D11-E979-0147A398DA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9363" y="5373688"/>
          <a:ext cx="542131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7" imgW="3340100" imgH="685800" progId="Equation.DSMT4">
                  <p:embed/>
                </p:oleObj>
              </mc:Choice>
              <mc:Fallback>
                <p:oleObj name="Equation" r:id="rId7" imgW="3340100" imgH="685800" progId="Equation.DSMT4">
                  <p:embed/>
                  <p:pic>
                    <p:nvPicPr>
                      <p:cNvPr id="26629" name="Object 20">
                        <a:extLst>
                          <a:ext uri="{FF2B5EF4-FFF2-40B4-BE49-F238E27FC236}">
                            <a16:creationId xmlns:a16="http://schemas.microsoft.com/office/drawing/2014/main" id="{9A8EDE94-3B80-3D11-E979-0147A398DA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5373688"/>
                        <a:ext cx="542131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>
            <a:extLst>
              <a:ext uri="{FF2B5EF4-FFF2-40B4-BE49-F238E27FC236}">
                <a16:creationId xmlns:a16="http://schemas.microsoft.com/office/drawing/2014/main" id="{DB2879A8-E408-A4A7-C113-616621FCF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981075"/>
            <a:ext cx="341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FIR Lattice realization :</a:t>
            </a:r>
          </a:p>
        </p:txBody>
      </p:sp>
      <p:graphicFrame>
        <p:nvGraphicFramePr>
          <p:cNvPr id="27651" name="Object 5">
            <a:extLst>
              <a:ext uri="{FF2B5EF4-FFF2-40B4-BE49-F238E27FC236}">
                <a16:creationId xmlns:a16="http://schemas.microsoft.com/office/drawing/2014/main" id="{C8DF25DF-3060-ED4D-1FE8-E2D45594D2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716338"/>
          <a:ext cx="4392613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Equation" r:id="rId3" imgW="2578100" imgH="1397000" progId="Equation.DSMT4">
                  <p:embed/>
                </p:oleObj>
              </mc:Choice>
              <mc:Fallback>
                <p:oleObj name="Equation" r:id="rId3" imgW="2578100" imgH="1397000" progId="Equation.DSMT4">
                  <p:embed/>
                  <p:pic>
                    <p:nvPicPr>
                      <p:cNvPr id="27651" name="Object 5">
                        <a:extLst>
                          <a:ext uri="{FF2B5EF4-FFF2-40B4-BE49-F238E27FC236}">
                            <a16:creationId xmlns:a16="http://schemas.microsoft.com/office/drawing/2014/main" id="{C8DF25DF-3060-ED4D-1FE8-E2D45594D2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16338"/>
                        <a:ext cx="4392613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16">
            <a:extLst>
              <a:ext uri="{FF2B5EF4-FFF2-40B4-BE49-F238E27FC236}">
                <a16:creationId xmlns:a16="http://schemas.microsoft.com/office/drawing/2014/main" id="{790AC2CE-2311-AC67-5F4D-F9532F4909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4100" y="1916113"/>
          <a:ext cx="3333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5" imgW="203112" imgH="228501" progId="Equation.DSMT4">
                  <p:embed/>
                </p:oleObj>
              </mc:Choice>
              <mc:Fallback>
                <p:oleObj name="Equation" r:id="rId5" imgW="203112" imgH="228501" progId="Equation.DSMT4">
                  <p:embed/>
                  <p:pic>
                    <p:nvPicPr>
                      <p:cNvPr id="27652" name="Object 16">
                        <a:extLst>
                          <a:ext uri="{FF2B5EF4-FFF2-40B4-BE49-F238E27FC236}">
                            <a16:creationId xmlns:a16="http://schemas.microsoft.com/office/drawing/2014/main" id="{790AC2CE-2311-AC67-5F4D-F9532F4909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1916113"/>
                        <a:ext cx="3333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3" name="Group 66">
            <a:extLst>
              <a:ext uri="{FF2B5EF4-FFF2-40B4-BE49-F238E27FC236}">
                <a16:creationId xmlns:a16="http://schemas.microsoft.com/office/drawing/2014/main" id="{DC1B129F-5C03-6251-3603-0D72B2C65CD2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203450"/>
            <a:ext cx="7342187" cy="1457325"/>
            <a:chOff x="431" y="1388"/>
            <a:chExt cx="4625" cy="918"/>
          </a:xfrm>
        </p:grpSpPr>
        <p:graphicFrame>
          <p:nvGraphicFramePr>
            <p:cNvPr id="27655" name="Object 14">
              <a:extLst>
                <a:ext uri="{FF2B5EF4-FFF2-40B4-BE49-F238E27FC236}">
                  <a16:creationId xmlns:a16="http://schemas.microsoft.com/office/drawing/2014/main" id="{19C280EA-EFD5-8A0E-5DE6-2F269C2D0F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5" y="2069"/>
            <a:ext cx="14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5" name="Equation" r:id="rId7" imgW="139700" imgH="228600" progId="Equation.DSMT4">
                    <p:embed/>
                  </p:oleObj>
                </mc:Choice>
                <mc:Fallback>
                  <p:oleObj name="Equation" r:id="rId7" imgW="139700" imgH="228600" progId="Equation.DSMT4">
                    <p:embed/>
                    <p:pic>
                      <p:nvPicPr>
                        <p:cNvPr id="27655" name="Object 14">
                          <a:extLst>
                            <a:ext uri="{FF2B5EF4-FFF2-40B4-BE49-F238E27FC236}">
                              <a16:creationId xmlns:a16="http://schemas.microsoft.com/office/drawing/2014/main" id="{19C280EA-EFD5-8A0E-5DE6-2F269C2D0F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5" y="2069"/>
                          <a:ext cx="143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17">
              <a:extLst>
                <a:ext uri="{FF2B5EF4-FFF2-40B4-BE49-F238E27FC236}">
                  <a16:creationId xmlns:a16="http://schemas.microsoft.com/office/drawing/2014/main" id="{B76F4B7E-0708-0B9A-CDC4-712F112516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8" y="1615"/>
            <a:ext cx="15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6" name="Equation" r:id="rId9" imgW="152334" imgH="228501" progId="Equation.DSMT4">
                    <p:embed/>
                  </p:oleObj>
                </mc:Choice>
                <mc:Fallback>
                  <p:oleObj name="Equation" r:id="rId9" imgW="152334" imgH="228501" progId="Equation.DSMT4">
                    <p:embed/>
                    <p:pic>
                      <p:nvPicPr>
                        <p:cNvPr id="27656" name="Object 17">
                          <a:extLst>
                            <a:ext uri="{FF2B5EF4-FFF2-40B4-BE49-F238E27FC236}">
                              <a16:creationId xmlns:a16="http://schemas.microsoft.com/office/drawing/2014/main" id="{B76F4B7E-0708-0B9A-CDC4-712F112516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8" y="1615"/>
                          <a:ext cx="15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7657" name="Rectangle 18">
              <a:extLst>
                <a:ext uri="{FF2B5EF4-FFF2-40B4-BE49-F238E27FC236}">
                  <a16:creationId xmlns:a16="http://schemas.microsoft.com/office/drawing/2014/main" id="{A2739EEE-E28B-9B95-ACC0-A7B8D8288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906"/>
              <a:ext cx="374" cy="27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58" name="Object 19">
              <a:extLst>
                <a:ext uri="{FF2B5EF4-FFF2-40B4-BE49-F238E27FC236}">
                  <a16:creationId xmlns:a16="http://schemas.microsoft.com/office/drawing/2014/main" id="{E658E204-9C25-5232-58D9-4F53F1AB71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5" y="1946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7" name="Equation" r:id="rId11" imgW="215713" imgH="190335" progId="Equation.DSMT4">
                    <p:embed/>
                  </p:oleObj>
                </mc:Choice>
                <mc:Fallback>
                  <p:oleObj name="Equation" r:id="rId11" imgW="215713" imgH="190335" progId="Equation.DSMT4">
                    <p:embed/>
                    <p:pic>
                      <p:nvPicPr>
                        <p:cNvPr id="27658" name="Object 19">
                          <a:extLst>
                            <a:ext uri="{FF2B5EF4-FFF2-40B4-BE49-F238E27FC236}">
                              <a16:creationId xmlns:a16="http://schemas.microsoft.com/office/drawing/2014/main" id="{E658E204-9C25-5232-58D9-4F53F1AB71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" y="1946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9" name="Object 20">
              <a:extLst>
                <a:ext uri="{FF2B5EF4-FFF2-40B4-BE49-F238E27FC236}">
                  <a16:creationId xmlns:a16="http://schemas.microsoft.com/office/drawing/2014/main" id="{DAAADE64-57F3-5277-869D-0F95C4FE95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7" y="1887"/>
            <a:ext cx="17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8" name="Equation" r:id="rId13" imgW="165028" imgH="228501" progId="Equation.DSMT4">
                    <p:embed/>
                  </p:oleObj>
                </mc:Choice>
                <mc:Fallback>
                  <p:oleObj name="Equation" r:id="rId13" imgW="165028" imgH="228501" progId="Equation.DSMT4">
                    <p:embed/>
                    <p:pic>
                      <p:nvPicPr>
                        <p:cNvPr id="27659" name="Object 20">
                          <a:extLst>
                            <a:ext uri="{FF2B5EF4-FFF2-40B4-BE49-F238E27FC236}">
                              <a16:creationId xmlns:a16="http://schemas.microsoft.com/office/drawing/2014/main" id="{DAAADE64-57F3-5277-869D-0F95C4FE95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" y="1887"/>
                          <a:ext cx="17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Object 21">
              <a:extLst>
                <a:ext uri="{FF2B5EF4-FFF2-40B4-BE49-F238E27FC236}">
                  <a16:creationId xmlns:a16="http://schemas.microsoft.com/office/drawing/2014/main" id="{E2CBD2C8-66C4-ED48-D80F-A6DD30BD94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2" y="1388"/>
            <a:ext cx="22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9" name="Equation" r:id="rId15" imgW="215806" imgH="228501" progId="Equation.DSMT4">
                    <p:embed/>
                  </p:oleObj>
                </mc:Choice>
                <mc:Fallback>
                  <p:oleObj name="Equation" r:id="rId15" imgW="215806" imgH="228501" progId="Equation.DSMT4">
                    <p:embed/>
                    <p:pic>
                      <p:nvPicPr>
                        <p:cNvPr id="27660" name="Object 21">
                          <a:extLst>
                            <a:ext uri="{FF2B5EF4-FFF2-40B4-BE49-F238E27FC236}">
                              <a16:creationId xmlns:a16="http://schemas.microsoft.com/office/drawing/2014/main" id="{E2CBD2C8-66C4-ED48-D80F-A6DD30BD94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2" y="1388"/>
                          <a:ext cx="22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7661" name="Oval 22">
              <a:extLst>
                <a:ext uri="{FF2B5EF4-FFF2-40B4-BE49-F238E27FC236}">
                  <a16:creationId xmlns:a16="http://schemas.microsoft.com/office/drawing/2014/main" id="{06B244D5-8BA8-2596-DCC5-1AEE63E17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1940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62" name="Object 23">
              <a:extLst>
                <a:ext uri="{FF2B5EF4-FFF2-40B4-BE49-F238E27FC236}">
                  <a16:creationId xmlns:a16="http://schemas.microsoft.com/office/drawing/2014/main" id="{88E216F5-9269-3B60-136E-955910B501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6" y="1954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0" name="Equation" r:id="rId17" imgW="139700" imgH="139700" progId="Equation.DSMT4">
                    <p:embed/>
                  </p:oleObj>
                </mc:Choice>
                <mc:Fallback>
                  <p:oleObj name="Equation" r:id="rId17" imgW="139700" imgH="139700" progId="Equation.DSMT4">
                    <p:embed/>
                    <p:pic>
                      <p:nvPicPr>
                        <p:cNvPr id="27662" name="Object 23">
                          <a:extLst>
                            <a:ext uri="{FF2B5EF4-FFF2-40B4-BE49-F238E27FC236}">
                              <a16:creationId xmlns:a16="http://schemas.microsoft.com/office/drawing/2014/main" id="{88E216F5-9269-3B60-136E-955910B501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" y="1954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7663" name="Oval 24">
              <a:extLst>
                <a:ext uri="{FF2B5EF4-FFF2-40B4-BE49-F238E27FC236}">
                  <a16:creationId xmlns:a16="http://schemas.microsoft.com/office/drawing/2014/main" id="{DD4B81DC-98CE-312C-C486-1DC92B8A4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1433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64" name="Object 25">
              <a:extLst>
                <a:ext uri="{FF2B5EF4-FFF2-40B4-BE49-F238E27FC236}">
                  <a16:creationId xmlns:a16="http://schemas.microsoft.com/office/drawing/2014/main" id="{CB7EAE17-73E6-DE10-CB64-9042C2B2A4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4" y="1447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1" name="Equation" r:id="rId19" imgW="139700" imgH="139700" progId="Equation.DSMT4">
                    <p:embed/>
                  </p:oleObj>
                </mc:Choice>
                <mc:Fallback>
                  <p:oleObj name="Equation" r:id="rId19" imgW="139700" imgH="139700" progId="Equation.DSMT4">
                    <p:embed/>
                    <p:pic>
                      <p:nvPicPr>
                        <p:cNvPr id="27664" name="Object 25">
                          <a:extLst>
                            <a:ext uri="{FF2B5EF4-FFF2-40B4-BE49-F238E27FC236}">
                              <a16:creationId xmlns:a16="http://schemas.microsoft.com/office/drawing/2014/main" id="{CB7EAE17-73E6-DE10-CB64-9042C2B2A4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1447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5" name="Line 27">
              <a:extLst>
                <a:ext uri="{FF2B5EF4-FFF2-40B4-BE49-F238E27FC236}">
                  <a16:creationId xmlns:a16="http://schemas.microsoft.com/office/drawing/2014/main" id="{5747E48A-BF6A-B014-A594-727BF6DFC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3" y="1516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Line 15">
              <a:extLst>
                <a:ext uri="{FF2B5EF4-FFF2-40B4-BE49-F238E27FC236}">
                  <a16:creationId xmlns:a16="http://schemas.microsoft.com/office/drawing/2014/main" id="{2B5F3733-F1AA-244C-B004-565DE5AD7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524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Line 28">
              <a:extLst>
                <a:ext uri="{FF2B5EF4-FFF2-40B4-BE49-F238E27FC236}">
                  <a16:creationId xmlns:a16="http://schemas.microsoft.com/office/drawing/2014/main" id="{0A95191D-E1BE-EC6F-6EEC-63751C81C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9" y="1521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29">
              <a:extLst>
                <a:ext uri="{FF2B5EF4-FFF2-40B4-BE49-F238E27FC236}">
                  <a16:creationId xmlns:a16="http://schemas.microsoft.com/office/drawing/2014/main" id="{00C22273-7357-8779-75BC-C9A095BE8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1" y="2052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30">
              <a:extLst>
                <a:ext uri="{FF2B5EF4-FFF2-40B4-BE49-F238E27FC236}">
                  <a16:creationId xmlns:a16="http://schemas.microsoft.com/office/drawing/2014/main" id="{FA176482-88CD-15EC-67A2-8A7E43924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4" y="2036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31">
              <a:extLst>
                <a:ext uri="{FF2B5EF4-FFF2-40B4-BE49-F238E27FC236}">
                  <a16:creationId xmlns:a16="http://schemas.microsoft.com/office/drawing/2014/main" id="{F3A23BD5-8A1E-7EF1-8E20-E629F0018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4" y="1578"/>
              <a:ext cx="454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32">
              <a:extLst>
                <a:ext uri="{FF2B5EF4-FFF2-40B4-BE49-F238E27FC236}">
                  <a16:creationId xmlns:a16="http://schemas.microsoft.com/office/drawing/2014/main" id="{85BFAAAC-D8D3-CED6-151E-6F08A1CEC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855"/>
              <a:ext cx="21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33">
              <a:extLst>
                <a:ext uri="{FF2B5EF4-FFF2-40B4-BE49-F238E27FC236}">
                  <a16:creationId xmlns:a16="http://schemas.microsoft.com/office/drawing/2014/main" id="{B3EB16CE-9302-CBA9-3EBE-B18B6F4701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81" y="1516"/>
              <a:ext cx="4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Arc 34">
              <a:extLst>
                <a:ext uri="{FF2B5EF4-FFF2-40B4-BE49-F238E27FC236}">
                  <a16:creationId xmlns:a16="http://schemas.microsoft.com/office/drawing/2014/main" id="{08AD6727-93A6-3E30-A94A-F3A017D43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6" y="1771"/>
              <a:ext cx="134" cy="132"/>
            </a:xfrm>
            <a:custGeom>
              <a:avLst/>
              <a:gdLst>
                <a:gd name="T0" fmla="*/ 0 w 20411"/>
                <a:gd name="T1" fmla="*/ 0 h 21600"/>
                <a:gd name="T2" fmla="*/ 1 w 20411"/>
                <a:gd name="T3" fmla="*/ 1 h 21600"/>
                <a:gd name="T4" fmla="*/ 0 w 20411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411" h="21600" fill="none" extrusionOk="0">
                  <a:moveTo>
                    <a:pt x="-1" y="0"/>
                  </a:moveTo>
                  <a:cubicBezTo>
                    <a:pt x="9205" y="0"/>
                    <a:pt x="17399" y="5834"/>
                    <a:pt x="20411" y="14532"/>
                  </a:cubicBezTo>
                </a:path>
                <a:path w="20411" h="21600" stroke="0" extrusionOk="0">
                  <a:moveTo>
                    <a:pt x="-1" y="0"/>
                  </a:moveTo>
                  <a:cubicBezTo>
                    <a:pt x="9205" y="0"/>
                    <a:pt x="17399" y="5834"/>
                    <a:pt x="20411" y="1453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Line 35">
              <a:extLst>
                <a:ext uri="{FF2B5EF4-FFF2-40B4-BE49-F238E27FC236}">
                  <a16:creationId xmlns:a16="http://schemas.microsoft.com/office/drawing/2014/main" id="{4B663BA9-DAA5-BA56-3DC8-962284148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" y="203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27675" name="AutoShape 36">
              <a:extLst>
                <a:ext uri="{FF2B5EF4-FFF2-40B4-BE49-F238E27FC236}">
                  <a16:creationId xmlns:a16="http://schemas.microsoft.com/office/drawing/2014/main" id="{21C474CF-77C2-A06A-CFED-71CB5EAFE7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353" y="1652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 useBgFill="1">
          <p:nvSpPr>
            <p:cNvPr id="27676" name="AutoShape 37">
              <a:extLst>
                <a:ext uri="{FF2B5EF4-FFF2-40B4-BE49-F238E27FC236}">
                  <a16:creationId xmlns:a16="http://schemas.microsoft.com/office/drawing/2014/main" id="{AE6C351E-8BF9-7577-AF97-801C5EE95F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0">
              <a:off x="1974" y="1615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77" name="Object 38">
              <a:extLst>
                <a:ext uri="{FF2B5EF4-FFF2-40B4-BE49-F238E27FC236}">
                  <a16:creationId xmlns:a16="http://schemas.microsoft.com/office/drawing/2014/main" id="{18ECE33A-FAA0-DF5D-9817-282BA8B81C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7" y="1660"/>
            <a:ext cx="15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2" name="Equation" r:id="rId20" imgW="152334" imgH="228501" progId="Equation.DSMT4">
                    <p:embed/>
                  </p:oleObj>
                </mc:Choice>
                <mc:Fallback>
                  <p:oleObj name="Equation" r:id="rId20" imgW="152334" imgH="228501" progId="Equation.DSMT4">
                    <p:embed/>
                    <p:pic>
                      <p:nvPicPr>
                        <p:cNvPr id="27677" name="Object 38">
                          <a:extLst>
                            <a:ext uri="{FF2B5EF4-FFF2-40B4-BE49-F238E27FC236}">
                              <a16:creationId xmlns:a16="http://schemas.microsoft.com/office/drawing/2014/main" id="{18ECE33A-FAA0-DF5D-9817-282BA8B81C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7" y="1660"/>
                          <a:ext cx="15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8" name="Object 39">
              <a:extLst>
                <a:ext uri="{FF2B5EF4-FFF2-40B4-BE49-F238E27FC236}">
                  <a16:creationId xmlns:a16="http://schemas.microsoft.com/office/drawing/2014/main" id="{B13EBD6A-F5D3-3DBC-D48C-73E2E6477B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6" y="1616"/>
            <a:ext cx="16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3" name="Equation" r:id="rId22" imgW="165028" imgH="228501" progId="Equation.DSMT4">
                    <p:embed/>
                  </p:oleObj>
                </mc:Choice>
                <mc:Fallback>
                  <p:oleObj name="Equation" r:id="rId22" imgW="165028" imgH="228501" progId="Equation.DSMT4">
                    <p:embed/>
                    <p:pic>
                      <p:nvPicPr>
                        <p:cNvPr id="27678" name="Object 39">
                          <a:extLst>
                            <a:ext uri="{FF2B5EF4-FFF2-40B4-BE49-F238E27FC236}">
                              <a16:creationId xmlns:a16="http://schemas.microsoft.com/office/drawing/2014/main" id="{B13EBD6A-F5D3-3DBC-D48C-73E2E6477B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" y="1616"/>
                          <a:ext cx="16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7679" name="Rectangle 40">
              <a:extLst>
                <a:ext uri="{FF2B5EF4-FFF2-40B4-BE49-F238E27FC236}">
                  <a16:creationId xmlns:a16="http://schemas.microsoft.com/office/drawing/2014/main" id="{F35494D1-D240-9DC1-2883-22E87AAE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1907"/>
              <a:ext cx="374" cy="27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80" name="Object 41">
              <a:extLst>
                <a:ext uri="{FF2B5EF4-FFF2-40B4-BE49-F238E27FC236}">
                  <a16:creationId xmlns:a16="http://schemas.microsoft.com/office/drawing/2014/main" id="{FA134B7F-2B29-D5C4-C922-4859B8FEAD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9" y="1947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4" name="Equation" r:id="rId24" imgW="215713" imgH="190335" progId="Equation.DSMT4">
                    <p:embed/>
                  </p:oleObj>
                </mc:Choice>
                <mc:Fallback>
                  <p:oleObj name="Equation" r:id="rId24" imgW="215713" imgH="190335" progId="Equation.DSMT4">
                    <p:embed/>
                    <p:pic>
                      <p:nvPicPr>
                        <p:cNvPr id="27680" name="Object 41">
                          <a:extLst>
                            <a:ext uri="{FF2B5EF4-FFF2-40B4-BE49-F238E27FC236}">
                              <a16:creationId xmlns:a16="http://schemas.microsoft.com/office/drawing/2014/main" id="{FA134B7F-2B29-D5C4-C922-4859B8FEAD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9" y="1947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7681" name="Oval 42">
              <a:extLst>
                <a:ext uri="{FF2B5EF4-FFF2-40B4-BE49-F238E27FC236}">
                  <a16:creationId xmlns:a16="http://schemas.microsoft.com/office/drawing/2014/main" id="{CEB03BE9-FAA7-85A8-0771-14108D258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" y="1941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82" name="Object 43">
              <a:extLst>
                <a:ext uri="{FF2B5EF4-FFF2-40B4-BE49-F238E27FC236}">
                  <a16:creationId xmlns:a16="http://schemas.microsoft.com/office/drawing/2014/main" id="{762C42A3-79AF-64D2-A6C4-D28746A9D3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0" y="1955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5" name="Equation" r:id="rId25" imgW="139700" imgH="139700" progId="Equation.DSMT4">
                    <p:embed/>
                  </p:oleObj>
                </mc:Choice>
                <mc:Fallback>
                  <p:oleObj name="Equation" r:id="rId25" imgW="139700" imgH="139700" progId="Equation.DSMT4">
                    <p:embed/>
                    <p:pic>
                      <p:nvPicPr>
                        <p:cNvPr id="27682" name="Object 43">
                          <a:extLst>
                            <a:ext uri="{FF2B5EF4-FFF2-40B4-BE49-F238E27FC236}">
                              <a16:creationId xmlns:a16="http://schemas.microsoft.com/office/drawing/2014/main" id="{762C42A3-79AF-64D2-A6C4-D28746A9D3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1955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7683" name="Oval 44">
              <a:extLst>
                <a:ext uri="{FF2B5EF4-FFF2-40B4-BE49-F238E27FC236}">
                  <a16:creationId xmlns:a16="http://schemas.microsoft.com/office/drawing/2014/main" id="{2A2A75E3-5FD3-DB52-B45D-59850C152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" y="1434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84" name="Object 45">
              <a:extLst>
                <a:ext uri="{FF2B5EF4-FFF2-40B4-BE49-F238E27FC236}">
                  <a16:creationId xmlns:a16="http://schemas.microsoft.com/office/drawing/2014/main" id="{82751B68-6AEC-6419-27E8-3758483566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8" y="1448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6" name="Equation" r:id="rId26" imgW="139700" imgH="139700" progId="Equation.DSMT4">
                    <p:embed/>
                  </p:oleObj>
                </mc:Choice>
                <mc:Fallback>
                  <p:oleObj name="Equation" r:id="rId26" imgW="139700" imgH="139700" progId="Equation.DSMT4">
                    <p:embed/>
                    <p:pic>
                      <p:nvPicPr>
                        <p:cNvPr id="27684" name="Object 45">
                          <a:extLst>
                            <a:ext uri="{FF2B5EF4-FFF2-40B4-BE49-F238E27FC236}">
                              <a16:creationId xmlns:a16="http://schemas.microsoft.com/office/drawing/2014/main" id="{82751B68-6AEC-6419-27E8-3758483566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8" y="1448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5" name="Line 46">
              <a:extLst>
                <a:ext uri="{FF2B5EF4-FFF2-40B4-BE49-F238E27FC236}">
                  <a16:creationId xmlns:a16="http://schemas.microsoft.com/office/drawing/2014/main" id="{EF513379-2689-9FDC-EDE7-9F8141139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522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6" name="Line 47">
              <a:extLst>
                <a:ext uri="{FF2B5EF4-FFF2-40B4-BE49-F238E27FC236}">
                  <a16:creationId xmlns:a16="http://schemas.microsoft.com/office/drawing/2014/main" id="{1F2A8706-6B23-6CB3-DC4E-845CC40D8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8" y="2037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7" name="Line 48">
              <a:extLst>
                <a:ext uri="{FF2B5EF4-FFF2-40B4-BE49-F238E27FC236}">
                  <a16:creationId xmlns:a16="http://schemas.microsoft.com/office/drawing/2014/main" id="{D5E2910C-2016-7829-0608-91F216BD0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8" y="1579"/>
              <a:ext cx="454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Line 49">
              <a:extLst>
                <a:ext uri="{FF2B5EF4-FFF2-40B4-BE49-F238E27FC236}">
                  <a16:creationId xmlns:a16="http://schemas.microsoft.com/office/drawing/2014/main" id="{0F9B9C03-2946-6E62-2F52-A79B16957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3" y="1856"/>
              <a:ext cx="21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Line 50">
              <a:extLst>
                <a:ext uri="{FF2B5EF4-FFF2-40B4-BE49-F238E27FC236}">
                  <a16:creationId xmlns:a16="http://schemas.microsoft.com/office/drawing/2014/main" id="{5FD17B5E-1FD7-769C-9E4B-BD89CA4CBD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25" y="1517"/>
              <a:ext cx="4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Arc 51">
              <a:extLst>
                <a:ext uri="{FF2B5EF4-FFF2-40B4-BE49-F238E27FC236}">
                  <a16:creationId xmlns:a16="http://schemas.microsoft.com/office/drawing/2014/main" id="{CC41631D-8B57-4FB5-2511-6316265DC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772"/>
              <a:ext cx="134" cy="132"/>
            </a:xfrm>
            <a:custGeom>
              <a:avLst/>
              <a:gdLst>
                <a:gd name="T0" fmla="*/ 0 w 20411"/>
                <a:gd name="T1" fmla="*/ 0 h 21600"/>
                <a:gd name="T2" fmla="*/ 1 w 20411"/>
                <a:gd name="T3" fmla="*/ 1 h 21600"/>
                <a:gd name="T4" fmla="*/ 0 w 20411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411" h="21600" fill="none" extrusionOk="0">
                  <a:moveTo>
                    <a:pt x="-1" y="0"/>
                  </a:moveTo>
                  <a:cubicBezTo>
                    <a:pt x="9205" y="0"/>
                    <a:pt x="17399" y="5834"/>
                    <a:pt x="20411" y="14532"/>
                  </a:cubicBezTo>
                </a:path>
                <a:path w="20411" h="21600" stroke="0" extrusionOk="0">
                  <a:moveTo>
                    <a:pt x="-1" y="0"/>
                  </a:moveTo>
                  <a:cubicBezTo>
                    <a:pt x="9205" y="0"/>
                    <a:pt x="17399" y="5834"/>
                    <a:pt x="20411" y="1453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1" name="Line 52">
              <a:extLst>
                <a:ext uri="{FF2B5EF4-FFF2-40B4-BE49-F238E27FC236}">
                  <a16:creationId xmlns:a16="http://schemas.microsoft.com/office/drawing/2014/main" id="{4C31E7D0-F8E2-A5AF-BABA-3969B69EA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5" y="2037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27692" name="AutoShape 53">
              <a:extLst>
                <a:ext uri="{FF2B5EF4-FFF2-40B4-BE49-F238E27FC236}">
                  <a16:creationId xmlns:a16="http://schemas.microsoft.com/office/drawing/2014/main" id="{4909E198-255B-153A-4E31-CABF90DEDA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997" y="1653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 useBgFill="1">
          <p:nvSpPr>
            <p:cNvPr id="27693" name="AutoShape 54">
              <a:extLst>
                <a:ext uri="{FF2B5EF4-FFF2-40B4-BE49-F238E27FC236}">
                  <a16:creationId xmlns:a16="http://schemas.microsoft.com/office/drawing/2014/main" id="{8DF8FED0-BA7E-7B83-77AF-2BF0904C12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0">
              <a:off x="3618" y="1616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94" name="Object 55">
              <a:extLst>
                <a:ext uri="{FF2B5EF4-FFF2-40B4-BE49-F238E27FC236}">
                  <a16:creationId xmlns:a16="http://schemas.microsoft.com/office/drawing/2014/main" id="{8F0AD93C-EAC2-2BAC-2D95-354819613A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5" y="1661"/>
            <a:ext cx="16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7" name="Equation" r:id="rId27" imgW="165028" imgH="228501" progId="Equation.DSMT4">
                    <p:embed/>
                  </p:oleObj>
                </mc:Choice>
                <mc:Fallback>
                  <p:oleObj name="Equation" r:id="rId27" imgW="165028" imgH="228501" progId="Equation.DSMT4">
                    <p:embed/>
                    <p:pic>
                      <p:nvPicPr>
                        <p:cNvPr id="27694" name="Object 55">
                          <a:extLst>
                            <a:ext uri="{FF2B5EF4-FFF2-40B4-BE49-F238E27FC236}">
                              <a16:creationId xmlns:a16="http://schemas.microsoft.com/office/drawing/2014/main" id="{8F0AD93C-EAC2-2BAC-2D95-354819613A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" y="1661"/>
                          <a:ext cx="167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5" name="Oval 56">
              <a:extLst>
                <a:ext uri="{FF2B5EF4-FFF2-40B4-BE49-F238E27FC236}">
                  <a16:creationId xmlns:a16="http://schemas.microsoft.com/office/drawing/2014/main" id="{64FCDD29-13E6-D7EB-C406-94D115D41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" y="2010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7696" name="Line 26">
              <a:extLst>
                <a:ext uri="{FF2B5EF4-FFF2-40B4-BE49-F238E27FC236}">
                  <a16:creationId xmlns:a16="http://schemas.microsoft.com/office/drawing/2014/main" id="{8A6602BB-BF57-5EF1-3F0B-9C619719B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1" y="1521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7" name="Oval 57">
              <a:extLst>
                <a:ext uri="{FF2B5EF4-FFF2-40B4-BE49-F238E27FC236}">
                  <a16:creationId xmlns:a16="http://schemas.microsoft.com/office/drawing/2014/main" id="{E125142A-6B96-F937-21AC-603177DE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1495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7698" name="Line 58">
              <a:extLst>
                <a:ext uri="{FF2B5EF4-FFF2-40B4-BE49-F238E27FC236}">
                  <a16:creationId xmlns:a16="http://schemas.microsoft.com/office/drawing/2014/main" id="{3713223F-8A0F-1EB9-111A-4016326EF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4" y="1524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699" name="Object 59">
              <a:extLst>
                <a:ext uri="{FF2B5EF4-FFF2-40B4-BE49-F238E27FC236}">
                  <a16:creationId xmlns:a16="http://schemas.microsoft.com/office/drawing/2014/main" id="{37FFF7EF-2D81-DE6D-9BAB-9DA333DB7F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" y="1434"/>
            <a:ext cx="379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8" name="Equation" r:id="rId29" imgW="406224" imgH="228501" progId="Equation.DSMT4">
                    <p:embed/>
                  </p:oleObj>
                </mc:Choice>
                <mc:Fallback>
                  <p:oleObj name="Equation" r:id="rId29" imgW="406224" imgH="228501" progId="Equation.DSMT4">
                    <p:embed/>
                    <p:pic>
                      <p:nvPicPr>
                        <p:cNvPr id="27699" name="Object 59">
                          <a:extLst>
                            <a:ext uri="{FF2B5EF4-FFF2-40B4-BE49-F238E27FC236}">
                              <a16:creationId xmlns:a16="http://schemas.microsoft.com/office/drawing/2014/main" id="{37FFF7EF-2D81-DE6D-9BAB-9DA333DB7F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434"/>
                          <a:ext cx="379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4" name="Object 64">
            <a:extLst>
              <a:ext uri="{FF2B5EF4-FFF2-40B4-BE49-F238E27FC236}">
                <a16:creationId xmlns:a16="http://schemas.microsoft.com/office/drawing/2014/main" id="{659F77B4-4F81-49BF-3B84-88672E5A6B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435100"/>
          <a:ext cx="21590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31" imgW="1269449" imgH="431613" progId="Equation.DSMT4">
                  <p:embed/>
                </p:oleObj>
              </mc:Choice>
              <mc:Fallback>
                <p:oleObj name="Equation" r:id="rId31" imgW="1269449" imgH="431613" progId="Equation.DSMT4">
                  <p:embed/>
                  <p:pic>
                    <p:nvPicPr>
                      <p:cNvPr id="27654" name="Object 64">
                        <a:extLst>
                          <a:ext uri="{FF2B5EF4-FFF2-40B4-BE49-F238E27FC236}">
                            <a16:creationId xmlns:a16="http://schemas.microsoft.com/office/drawing/2014/main" id="{659F77B4-4F81-49BF-3B84-88672E5A6B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435100"/>
                        <a:ext cx="21590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8">
            <a:extLst>
              <a:ext uri="{FF2B5EF4-FFF2-40B4-BE49-F238E27FC236}">
                <a16:creationId xmlns:a16="http://schemas.microsoft.com/office/drawing/2014/main" id="{808A9DF7-D73E-5A2A-C996-563D2F75C9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557338"/>
          <a:ext cx="3897312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Equation" r:id="rId3" imgW="2247900" imgH="508000" progId="Equation.DSMT4">
                  <p:embed/>
                </p:oleObj>
              </mc:Choice>
              <mc:Fallback>
                <p:oleObj name="Equation" r:id="rId3" imgW="2247900" imgH="508000" progId="Equation.DSMT4">
                  <p:embed/>
                  <p:pic>
                    <p:nvPicPr>
                      <p:cNvPr id="28674" name="Object 8">
                        <a:extLst>
                          <a:ext uri="{FF2B5EF4-FFF2-40B4-BE49-F238E27FC236}">
                            <a16:creationId xmlns:a16="http://schemas.microsoft.com/office/drawing/2014/main" id="{808A9DF7-D73E-5A2A-C996-563D2F75C9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557338"/>
                        <a:ext cx="3897312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Text Box 11">
            <a:extLst>
              <a:ext uri="{FF2B5EF4-FFF2-40B4-BE49-F238E27FC236}">
                <a16:creationId xmlns:a16="http://schemas.microsoft.com/office/drawing/2014/main" id="{CA6D9270-D83A-F2E7-3814-1CC05CA39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692150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Cont…</a:t>
            </a:r>
          </a:p>
        </p:txBody>
      </p:sp>
      <p:graphicFrame>
        <p:nvGraphicFramePr>
          <p:cNvPr id="28676" name="Object 12">
            <a:extLst>
              <a:ext uri="{FF2B5EF4-FFF2-40B4-BE49-F238E27FC236}">
                <a16:creationId xmlns:a16="http://schemas.microsoft.com/office/drawing/2014/main" id="{ADA70021-6894-73A4-AA36-26406608E7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525713"/>
          <a:ext cx="381635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5" imgW="2171700" imgH="965200" progId="Equation.DSMT4">
                  <p:embed/>
                </p:oleObj>
              </mc:Choice>
              <mc:Fallback>
                <p:oleObj name="Equation" r:id="rId5" imgW="2171700" imgH="965200" progId="Equation.DSMT4">
                  <p:embed/>
                  <p:pic>
                    <p:nvPicPr>
                      <p:cNvPr id="28676" name="Object 12">
                        <a:extLst>
                          <a:ext uri="{FF2B5EF4-FFF2-40B4-BE49-F238E27FC236}">
                            <a16:creationId xmlns:a16="http://schemas.microsoft.com/office/drawing/2014/main" id="{ADA70021-6894-73A4-AA36-26406608E7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25713"/>
                        <a:ext cx="381635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3">
            <a:extLst>
              <a:ext uri="{FF2B5EF4-FFF2-40B4-BE49-F238E27FC236}">
                <a16:creationId xmlns:a16="http://schemas.microsoft.com/office/drawing/2014/main" id="{17038E4D-8406-270A-AAC3-A724EC4040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292600"/>
          <a:ext cx="532765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7" imgW="3009900" imgH="889000" progId="Equation.DSMT4">
                  <p:embed/>
                </p:oleObj>
              </mc:Choice>
              <mc:Fallback>
                <p:oleObj name="Equation" r:id="rId7" imgW="3009900" imgH="889000" progId="Equation.DSMT4">
                  <p:embed/>
                  <p:pic>
                    <p:nvPicPr>
                      <p:cNvPr id="28677" name="Object 13">
                        <a:extLst>
                          <a:ext uri="{FF2B5EF4-FFF2-40B4-BE49-F238E27FC236}">
                            <a16:creationId xmlns:a16="http://schemas.microsoft.com/office/drawing/2014/main" id="{17038E4D-8406-270A-AAC3-A724EC4040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92600"/>
                        <a:ext cx="532765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EED4C7F9-427D-A35F-D3F1-950BFEEC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811213"/>
            <a:ext cx="671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Power – symmetric FIR cascaded lattice structure :</a:t>
            </a:r>
          </a:p>
        </p:txBody>
      </p:sp>
      <p:graphicFrame>
        <p:nvGraphicFramePr>
          <p:cNvPr id="29699" name="Object 3">
            <a:extLst>
              <a:ext uri="{FF2B5EF4-FFF2-40B4-BE49-F238E27FC236}">
                <a16:creationId xmlns:a16="http://schemas.microsoft.com/office/drawing/2014/main" id="{8ECA4280-ED0E-D905-CD47-F4CCCDE8DA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412875"/>
          <a:ext cx="43449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Equation" r:id="rId3" imgW="2616200" imgH="279400" progId="Equation.DSMT4">
                  <p:embed/>
                </p:oleObj>
              </mc:Choice>
              <mc:Fallback>
                <p:oleObj name="Equation" r:id="rId3" imgW="2616200" imgH="279400" progId="Equation.DSMT4">
                  <p:embed/>
                  <p:pic>
                    <p:nvPicPr>
                      <p:cNvPr id="29699" name="Object 3">
                        <a:extLst>
                          <a:ext uri="{FF2B5EF4-FFF2-40B4-BE49-F238E27FC236}">
                            <a16:creationId xmlns:a16="http://schemas.microsoft.com/office/drawing/2014/main" id="{8ECA4280-ED0E-D905-CD47-F4CCCDE8DA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12875"/>
                        <a:ext cx="434498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7">
            <a:extLst>
              <a:ext uri="{FF2B5EF4-FFF2-40B4-BE49-F238E27FC236}">
                <a16:creationId xmlns:a16="http://schemas.microsoft.com/office/drawing/2014/main" id="{760BB48D-2864-D853-96EE-F661EE42C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3325" y="4149725"/>
          <a:ext cx="4865688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5" imgW="2781300" imgH="1295400" progId="Equation.DSMT4">
                  <p:embed/>
                </p:oleObj>
              </mc:Choice>
              <mc:Fallback>
                <p:oleObj name="Equation" r:id="rId5" imgW="2781300" imgH="1295400" progId="Equation.DSMT4">
                  <p:embed/>
                  <p:pic>
                    <p:nvPicPr>
                      <p:cNvPr id="29700" name="Object 7">
                        <a:extLst>
                          <a:ext uri="{FF2B5EF4-FFF2-40B4-BE49-F238E27FC236}">
                            <a16:creationId xmlns:a16="http://schemas.microsoft.com/office/drawing/2014/main" id="{760BB48D-2864-D853-96EE-F661EE42C9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4149725"/>
                        <a:ext cx="4865688" cy="226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1" name="Group 46">
            <a:extLst>
              <a:ext uri="{FF2B5EF4-FFF2-40B4-BE49-F238E27FC236}">
                <a16:creationId xmlns:a16="http://schemas.microsoft.com/office/drawing/2014/main" id="{A591FDE3-B7E6-A3D1-B1B0-74D567B3BAD6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051050"/>
            <a:ext cx="6572250" cy="1809750"/>
            <a:chOff x="749" y="2251"/>
            <a:chExt cx="4140" cy="1140"/>
          </a:xfrm>
        </p:grpSpPr>
        <p:sp useBgFill="1">
          <p:nvSpPr>
            <p:cNvPr id="29702" name="Rectangle 47">
              <a:extLst>
                <a:ext uri="{FF2B5EF4-FFF2-40B4-BE49-F238E27FC236}">
                  <a16:creationId xmlns:a16="http://schemas.microsoft.com/office/drawing/2014/main" id="{AC88E932-605C-0D36-E11A-2A898EDA7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022"/>
              <a:ext cx="317" cy="227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703" name="Object 48">
              <a:extLst>
                <a:ext uri="{FF2B5EF4-FFF2-40B4-BE49-F238E27FC236}">
                  <a16:creationId xmlns:a16="http://schemas.microsoft.com/office/drawing/2014/main" id="{F3B4E5F5-F335-80AA-A88D-DAD4C111E1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5" y="3022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3" name="Equation" r:id="rId7" imgW="215713" imgH="190335" progId="Equation.DSMT4">
                    <p:embed/>
                  </p:oleObj>
                </mc:Choice>
                <mc:Fallback>
                  <p:oleObj name="Equation" r:id="rId7" imgW="215713" imgH="190335" progId="Equation.DSMT4">
                    <p:embed/>
                    <p:pic>
                      <p:nvPicPr>
                        <p:cNvPr id="29703" name="Object 48">
                          <a:extLst>
                            <a:ext uri="{FF2B5EF4-FFF2-40B4-BE49-F238E27FC236}">
                              <a16:creationId xmlns:a16="http://schemas.microsoft.com/office/drawing/2014/main" id="{F3B4E5F5-F335-80AA-A88D-DAD4C111E1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5" y="3022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4" name="Object 49">
              <a:extLst>
                <a:ext uri="{FF2B5EF4-FFF2-40B4-BE49-F238E27FC236}">
                  <a16:creationId xmlns:a16="http://schemas.microsoft.com/office/drawing/2014/main" id="{C3BC46C4-C5E9-236A-39B7-65881B9A6A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9" y="2466"/>
            <a:ext cx="40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4" name="Equation" r:id="rId9" imgW="406224" imgH="228501" progId="Equation.DSMT4">
                    <p:embed/>
                  </p:oleObj>
                </mc:Choice>
                <mc:Fallback>
                  <p:oleObj name="Equation" r:id="rId9" imgW="406224" imgH="228501" progId="Equation.DSMT4">
                    <p:embed/>
                    <p:pic>
                      <p:nvPicPr>
                        <p:cNvPr id="29704" name="Object 49">
                          <a:extLst>
                            <a:ext uri="{FF2B5EF4-FFF2-40B4-BE49-F238E27FC236}">
                              <a16:creationId xmlns:a16="http://schemas.microsoft.com/office/drawing/2014/main" id="{C3BC46C4-C5E9-236A-39B7-65881B9A6A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" y="2466"/>
                          <a:ext cx="40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5" name="Object 50">
              <a:extLst>
                <a:ext uri="{FF2B5EF4-FFF2-40B4-BE49-F238E27FC236}">
                  <a16:creationId xmlns:a16="http://schemas.microsoft.com/office/drawing/2014/main" id="{75EA3CEF-B38E-A092-938E-CE518BC7B7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8" y="2544"/>
            <a:ext cx="157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5" name="Equation" r:id="rId11" imgW="152334" imgH="228501" progId="Equation.DSMT4">
                    <p:embed/>
                  </p:oleObj>
                </mc:Choice>
                <mc:Fallback>
                  <p:oleObj name="Equation" r:id="rId11" imgW="152334" imgH="228501" progId="Equation.DSMT4">
                    <p:embed/>
                    <p:pic>
                      <p:nvPicPr>
                        <p:cNvPr id="29705" name="Object 50">
                          <a:extLst>
                            <a:ext uri="{FF2B5EF4-FFF2-40B4-BE49-F238E27FC236}">
                              <a16:creationId xmlns:a16="http://schemas.microsoft.com/office/drawing/2014/main" id="{75EA3CEF-B38E-A092-938E-CE518BC7B7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2544"/>
                          <a:ext cx="157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6" name="Object 51">
              <a:extLst>
                <a:ext uri="{FF2B5EF4-FFF2-40B4-BE49-F238E27FC236}">
                  <a16:creationId xmlns:a16="http://schemas.microsoft.com/office/drawing/2014/main" id="{0A27B628-ADD3-7C5F-7275-EA0A2B0BE4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9" y="2931"/>
            <a:ext cx="215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6" name="Equation" r:id="rId13" imgW="241300" imgH="228600" progId="Equation.DSMT4">
                    <p:embed/>
                  </p:oleObj>
                </mc:Choice>
                <mc:Fallback>
                  <p:oleObj name="Equation" r:id="rId13" imgW="241300" imgH="228600" progId="Equation.DSMT4">
                    <p:embed/>
                    <p:pic>
                      <p:nvPicPr>
                        <p:cNvPr id="29706" name="Object 51">
                          <a:extLst>
                            <a:ext uri="{FF2B5EF4-FFF2-40B4-BE49-F238E27FC236}">
                              <a16:creationId xmlns:a16="http://schemas.microsoft.com/office/drawing/2014/main" id="{0A27B628-ADD3-7C5F-7275-EA0A2B0BE4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9" y="2931"/>
                          <a:ext cx="215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7" name="Line 52">
              <a:extLst>
                <a:ext uri="{FF2B5EF4-FFF2-40B4-BE49-F238E27FC236}">
                  <a16:creationId xmlns:a16="http://schemas.microsoft.com/office/drawing/2014/main" id="{8876DD34-8858-02E7-322A-83AD56E28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568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29708" name="Oval 53">
              <a:extLst>
                <a:ext uri="{FF2B5EF4-FFF2-40B4-BE49-F238E27FC236}">
                  <a16:creationId xmlns:a16="http://schemas.microsoft.com/office/drawing/2014/main" id="{8C9A48E2-6C3F-22AB-2B9C-CB3CC1B75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470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709" name="Object 54">
              <a:extLst>
                <a:ext uri="{FF2B5EF4-FFF2-40B4-BE49-F238E27FC236}">
                  <a16:creationId xmlns:a16="http://schemas.microsoft.com/office/drawing/2014/main" id="{ECCAFAEC-D765-32A4-486A-E2E8E14383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3" y="2484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7" name="Equation" r:id="rId15" imgW="139700" imgH="139700" progId="Equation.DSMT4">
                    <p:embed/>
                  </p:oleObj>
                </mc:Choice>
                <mc:Fallback>
                  <p:oleObj name="Equation" r:id="rId15" imgW="139700" imgH="139700" progId="Equation.DSMT4">
                    <p:embed/>
                    <p:pic>
                      <p:nvPicPr>
                        <p:cNvPr id="29709" name="Object 54">
                          <a:extLst>
                            <a:ext uri="{FF2B5EF4-FFF2-40B4-BE49-F238E27FC236}">
                              <a16:creationId xmlns:a16="http://schemas.microsoft.com/office/drawing/2014/main" id="{ECCAFAEC-D765-32A4-486A-E2E8E14383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3" y="2484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0" name="Line 55">
              <a:extLst>
                <a:ext uri="{FF2B5EF4-FFF2-40B4-BE49-F238E27FC236}">
                  <a16:creationId xmlns:a16="http://schemas.microsoft.com/office/drawing/2014/main" id="{A5474C73-7770-C6A9-E18F-7807471BB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568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Line 56">
              <a:extLst>
                <a:ext uri="{FF2B5EF4-FFF2-40B4-BE49-F238E27FC236}">
                  <a16:creationId xmlns:a16="http://schemas.microsoft.com/office/drawing/2014/main" id="{204FACD7-7176-16D3-17E9-BEF9DE168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9" y="3113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29712" name="Oval 57">
              <a:extLst>
                <a:ext uri="{FF2B5EF4-FFF2-40B4-BE49-F238E27FC236}">
                  <a16:creationId xmlns:a16="http://schemas.microsoft.com/office/drawing/2014/main" id="{FF80285A-E0B2-D631-F5A4-83E8096EA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3030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713" name="Object 58">
              <a:extLst>
                <a:ext uri="{FF2B5EF4-FFF2-40B4-BE49-F238E27FC236}">
                  <a16:creationId xmlns:a16="http://schemas.microsoft.com/office/drawing/2014/main" id="{E7DB0C1B-2323-67BB-C257-C4D7B26768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1" y="3044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8" name="Equation" r:id="rId17" imgW="139700" imgH="139700" progId="Equation.DSMT4">
                    <p:embed/>
                  </p:oleObj>
                </mc:Choice>
                <mc:Fallback>
                  <p:oleObj name="Equation" r:id="rId17" imgW="139700" imgH="139700" progId="Equation.DSMT4">
                    <p:embed/>
                    <p:pic>
                      <p:nvPicPr>
                        <p:cNvPr id="29713" name="Object 58">
                          <a:extLst>
                            <a:ext uri="{FF2B5EF4-FFF2-40B4-BE49-F238E27FC236}">
                              <a16:creationId xmlns:a16="http://schemas.microsoft.com/office/drawing/2014/main" id="{E7DB0C1B-2323-67BB-C257-C4D7B26768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" y="3044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4" name="Line 59">
              <a:extLst>
                <a:ext uri="{FF2B5EF4-FFF2-40B4-BE49-F238E27FC236}">
                  <a16:creationId xmlns:a16="http://schemas.microsoft.com/office/drawing/2014/main" id="{94E91194-4895-FD38-53E7-3B669DE9B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134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60">
              <a:extLst>
                <a:ext uri="{FF2B5EF4-FFF2-40B4-BE49-F238E27FC236}">
                  <a16:creationId xmlns:a16="http://schemas.microsoft.com/office/drawing/2014/main" id="{037D947C-66BE-936B-FCD8-48B0A6E3F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568"/>
              <a:ext cx="726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29716" name="AutoShape 61">
              <a:extLst>
                <a:ext uri="{FF2B5EF4-FFF2-40B4-BE49-F238E27FC236}">
                  <a16:creationId xmlns:a16="http://schemas.microsoft.com/office/drawing/2014/main" id="{8E272F16-1A2C-8190-A8BC-DFC31A3C9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800000">
              <a:off x="2298" y="2931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9717" name="Line 62">
              <a:extLst>
                <a:ext uri="{FF2B5EF4-FFF2-40B4-BE49-F238E27FC236}">
                  <a16:creationId xmlns:a16="http://schemas.microsoft.com/office/drawing/2014/main" id="{9FB4393B-6871-C917-C75F-5B4790479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5" y="2614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63">
              <a:extLst>
                <a:ext uri="{FF2B5EF4-FFF2-40B4-BE49-F238E27FC236}">
                  <a16:creationId xmlns:a16="http://schemas.microsoft.com/office/drawing/2014/main" id="{29D53599-AAEA-FDC9-6C8D-4CE540D811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5" y="2910"/>
              <a:ext cx="27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Arc 64">
              <a:extLst>
                <a:ext uri="{FF2B5EF4-FFF2-40B4-BE49-F238E27FC236}">
                  <a16:creationId xmlns:a16="http://schemas.microsoft.com/office/drawing/2014/main" id="{04462C6B-1CA2-E1B8-5CC0-E71DA29FCAA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09" y="2787"/>
              <a:ext cx="136" cy="136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29720" name="AutoShape 65">
              <a:extLst>
                <a:ext uri="{FF2B5EF4-FFF2-40B4-BE49-F238E27FC236}">
                  <a16:creationId xmlns:a16="http://schemas.microsoft.com/office/drawing/2014/main" id="{FAEEE364-03F1-5C02-DA2D-46BD885A38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290" y="2659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 useBgFill="1">
          <p:nvSpPr>
            <p:cNvPr id="29721" name="Rectangle 66">
              <a:extLst>
                <a:ext uri="{FF2B5EF4-FFF2-40B4-BE49-F238E27FC236}">
                  <a16:creationId xmlns:a16="http://schemas.microsoft.com/office/drawing/2014/main" id="{94BD2715-CA61-BF2B-07DA-18AB18987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022"/>
              <a:ext cx="317" cy="227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722" name="Object 67">
              <a:extLst>
                <a:ext uri="{FF2B5EF4-FFF2-40B4-BE49-F238E27FC236}">
                  <a16:creationId xmlns:a16="http://schemas.microsoft.com/office/drawing/2014/main" id="{A18E4A03-A2C2-AE8F-5E0F-DF22360519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3" y="3022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9" name="Equation" r:id="rId18" imgW="215713" imgH="190335" progId="Equation.DSMT4">
                    <p:embed/>
                  </p:oleObj>
                </mc:Choice>
                <mc:Fallback>
                  <p:oleObj name="Equation" r:id="rId18" imgW="215713" imgH="190335" progId="Equation.DSMT4">
                    <p:embed/>
                    <p:pic>
                      <p:nvPicPr>
                        <p:cNvPr id="29722" name="Object 67">
                          <a:extLst>
                            <a:ext uri="{FF2B5EF4-FFF2-40B4-BE49-F238E27FC236}">
                              <a16:creationId xmlns:a16="http://schemas.microsoft.com/office/drawing/2014/main" id="{A18E4A03-A2C2-AE8F-5E0F-DF22360519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3" y="3022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3" name="Object 68">
              <a:extLst>
                <a:ext uri="{FF2B5EF4-FFF2-40B4-BE49-F238E27FC236}">
                  <a16:creationId xmlns:a16="http://schemas.microsoft.com/office/drawing/2014/main" id="{460A0323-E219-B962-1A51-948D34DD2A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6" y="2544"/>
            <a:ext cx="17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0" name="Equation" r:id="rId20" imgW="165028" imgH="228501" progId="Equation.DSMT4">
                    <p:embed/>
                  </p:oleObj>
                </mc:Choice>
                <mc:Fallback>
                  <p:oleObj name="Equation" r:id="rId20" imgW="165028" imgH="228501" progId="Equation.DSMT4">
                    <p:embed/>
                    <p:pic>
                      <p:nvPicPr>
                        <p:cNvPr id="29723" name="Object 68">
                          <a:extLst>
                            <a:ext uri="{FF2B5EF4-FFF2-40B4-BE49-F238E27FC236}">
                              <a16:creationId xmlns:a16="http://schemas.microsoft.com/office/drawing/2014/main" id="{460A0323-E219-B962-1A51-948D34DD2A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" y="2544"/>
                          <a:ext cx="17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4" name="Object 69">
              <a:extLst>
                <a:ext uri="{FF2B5EF4-FFF2-40B4-BE49-F238E27FC236}">
                  <a16:creationId xmlns:a16="http://schemas.microsoft.com/office/drawing/2014/main" id="{D245B590-AF87-CFD7-339D-1000E9892D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1" y="2931"/>
            <a:ext cx="22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1" name="Equation" r:id="rId22" imgW="253890" imgH="228501" progId="Equation.DSMT4">
                    <p:embed/>
                  </p:oleObj>
                </mc:Choice>
                <mc:Fallback>
                  <p:oleObj name="Equation" r:id="rId22" imgW="253890" imgH="228501" progId="Equation.DSMT4">
                    <p:embed/>
                    <p:pic>
                      <p:nvPicPr>
                        <p:cNvPr id="29724" name="Object 69">
                          <a:extLst>
                            <a:ext uri="{FF2B5EF4-FFF2-40B4-BE49-F238E27FC236}">
                              <a16:creationId xmlns:a16="http://schemas.microsoft.com/office/drawing/2014/main" id="{D245B590-AF87-CFD7-339D-1000E9892D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1" y="2931"/>
                          <a:ext cx="22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9725" name="Oval 70">
              <a:extLst>
                <a:ext uri="{FF2B5EF4-FFF2-40B4-BE49-F238E27FC236}">
                  <a16:creationId xmlns:a16="http://schemas.microsoft.com/office/drawing/2014/main" id="{7F688840-444F-F127-46AF-03223D455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" y="2470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726" name="Object 71">
              <a:extLst>
                <a:ext uri="{FF2B5EF4-FFF2-40B4-BE49-F238E27FC236}">
                  <a16:creationId xmlns:a16="http://schemas.microsoft.com/office/drawing/2014/main" id="{6F0AC36F-7EDD-A765-462A-810B2F7191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1" y="2484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2" name="Equation" r:id="rId24" imgW="139700" imgH="139700" progId="Equation.DSMT4">
                    <p:embed/>
                  </p:oleObj>
                </mc:Choice>
                <mc:Fallback>
                  <p:oleObj name="Equation" r:id="rId24" imgW="139700" imgH="139700" progId="Equation.DSMT4">
                    <p:embed/>
                    <p:pic>
                      <p:nvPicPr>
                        <p:cNvPr id="29726" name="Object 71">
                          <a:extLst>
                            <a:ext uri="{FF2B5EF4-FFF2-40B4-BE49-F238E27FC236}">
                              <a16:creationId xmlns:a16="http://schemas.microsoft.com/office/drawing/2014/main" id="{6F0AC36F-7EDD-A765-462A-810B2F7191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" y="2484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29727" name="Oval 72">
              <a:extLst>
                <a:ext uri="{FF2B5EF4-FFF2-40B4-BE49-F238E27FC236}">
                  <a16:creationId xmlns:a16="http://schemas.microsoft.com/office/drawing/2014/main" id="{2F2FF04C-B58F-966B-E194-0FEA17199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3030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728" name="Object 73">
              <a:extLst>
                <a:ext uri="{FF2B5EF4-FFF2-40B4-BE49-F238E27FC236}">
                  <a16:creationId xmlns:a16="http://schemas.microsoft.com/office/drawing/2014/main" id="{5307E2A8-DA88-58AB-90D9-5A680F3F90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9" y="3044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3" name="Equation" r:id="rId25" imgW="139700" imgH="139700" progId="Equation.DSMT4">
                    <p:embed/>
                  </p:oleObj>
                </mc:Choice>
                <mc:Fallback>
                  <p:oleObj name="Equation" r:id="rId25" imgW="139700" imgH="139700" progId="Equation.DSMT4">
                    <p:embed/>
                    <p:pic>
                      <p:nvPicPr>
                        <p:cNvPr id="29728" name="Object 73">
                          <a:extLst>
                            <a:ext uri="{FF2B5EF4-FFF2-40B4-BE49-F238E27FC236}">
                              <a16:creationId xmlns:a16="http://schemas.microsoft.com/office/drawing/2014/main" id="{5307E2A8-DA88-58AB-90D9-5A680F3F90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9" y="3044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9" name="Line 74">
              <a:extLst>
                <a:ext uri="{FF2B5EF4-FFF2-40B4-BE49-F238E27FC236}">
                  <a16:creationId xmlns:a16="http://schemas.microsoft.com/office/drawing/2014/main" id="{87B88E6C-49D1-E2E4-C343-818C17FBF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3134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Line 75">
              <a:extLst>
                <a:ext uri="{FF2B5EF4-FFF2-40B4-BE49-F238E27FC236}">
                  <a16:creationId xmlns:a16="http://schemas.microsoft.com/office/drawing/2014/main" id="{F3624711-4FBC-7629-F860-D10F03B81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568"/>
              <a:ext cx="726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29731" name="AutoShape 76">
              <a:extLst>
                <a:ext uri="{FF2B5EF4-FFF2-40B4-BE49-F238E27FC236}">
                  <a16:creationId xmlns:a16="http://schemas.microsoft.com/office/drawing/2014/main" id="{A6FC0E32-A3A1-B2BB-B642-8C6892D7A7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800000">
              <a:off x="3976" y="2931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9732" name="Line 77">
              <a:extLst>
                <a:ext uri="{FF2B5EF4-FFF2-40B4-BE49-F238E27FC236}">
                  <a16:creationId xmlns:a16="http://schemas.microsoft.com/office/drawing/2014/main" id="{B2038DC4-2AEB-88DB-D294-0A444C9D2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3" y="2614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Line 78">
              <a:extLst>
                <a:ext uri="{FF2B5EF4-FFF2-40B4-BE49-F238E27FC236}">
                  <a16:creationId xmlns:a16="http://schemas.microsoft.com/office/drawing/2014/main" id="{936411E9-9DF5-DB69-9E78-C6D971A71B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3" y="2910"/>
              <a:ext cx="27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Arc 79">
              <a:extLst>
                <a:ext uri="{FF2B5EF4-FFF2-40B4-BE49-F238E27FC236}">
                  <a16:creationId xmlns:a16="http://schemas.microsoft.com/office/drawing/2014/main" id="{3B081831-268F-E95E-B17F-D45CC4C8F58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787" y="2787"/>
              <a:ext cx="136" cy="136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29735" name="AutoShape 80">
              <a:extLst>
                <a:ext uri="{FF2B5EF4-FFF2-40B4-BE49-F238E27FC236}">
                  <a16:creationId xmlns:a16="http://schemas.microsoft.com/office/drawing/2014/main" id="{4BA7CB50-81FC-FE70-34C9-793FA3DD90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968" y="2659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9736" name="Line 81">
              <a:extLst>
                <a:ext uri="{FF2B5EF4-FFF2-40B4-BE49-F238E27FC236}">
                  <a16:creationId xmlns:a16="http://schemas.microsoft.com/office/drawing/2014/main" id="{B895D00F-346F-A4E4-E0B0-C17E7101F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3113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Line 82">
              <a:extLst>
                <a:ext uri="{FF2B5EF4-FFF2-40B4-BE49-F238E27FC236}">
                  <a16:creationId xmlns:a16="http://schemas.microsoft.com/office/drawing/2014/main" id="{2387E96D-5C03-9D59-DCD5-29D2DB084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560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Oval 83">
              <a:extLst>
                <a:ext uri="{FF2B5EF4-FFF2-40B4-BE49-F238E27FC236}">
                  <a16:creationId xmlns:a16="http://schemas.microsoft.com/office/drawing/2014/main" id="{26F96365-F997-CA8D-D4EF-806FC5E739C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2791" y="2531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9739" name="Oval 84">
              <a:extLst>
                <a:ext uri="{FF2B5EF4-FFF2-40B4-BE49-F238E27FC236}">
                  <a16:creationId xmlns:a16="http://schemas.microsoft.com/office/drawing/2014/main" id="{09996C49-D450-C1FC-E637-A8320EA9390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2807" y="3085"/>
              <a:ext cx="44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740" name="Object 85">
              <a:extLst>
                <a:ext uri="{FF2B5EF4-FFF2-40B4-BE49-F238E27FC236}">
                  <a16:creationId xmlns:a16="http://schemas.microsoft.com/office/drawing/2014/main" id="{5F80B1C8-9CAA-A0E6-0154-B69B9B939D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" y="2251"/>
            <a:ext cx="20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4" name="Equation" r:id="rId26" imgW="203112" imgH="228501" progId="Equation.DSMT4">
                    <p:embed/>
                  </p:oleObj>
                </mc:Choice>
                <mc:Fallback>
                  <p:oleObj name="Equation" r:id="rId26" imgW="203112" imgH="228501" progId="Equation.DSMT4">
                    <p:embed/>
                    <p:pic>
                      <p:nvPicPr>
                        <p:cNvPr id="29740" name="Object 85">
                          <a:extLst>
                            <a:ext uri="{FF2B5EF4-FFF2-40B4-BE49-F238E27FC236}">
                              <a16:creationId xmlns:a16="http://schemas.microsoft.com/office/drawing/2014/main" id="{5F80B1C8-9CAA-A0E6-0154-B69B9B939D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251"/>
                          <a:ext cx="207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1" name="Object 86">
              <a:extLst>
                <a:ext uri="{FF2B5EF4-FFF2-40B4-BE49-F238E27FC236}">
                  <a16:creationId xmlns:a16="http://schemas.microsoft.com/office/drawing/2014/main" id="{DF0FEE7F-29FE-CC7F-47C2-7A1CD5449E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4" y="3158"/>
            <a:ext cx="14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5" name="Equation" r:id="rId28" imgW="139700" imgH="228600" progId="Equation.DSMT4">
                    <p:embed/>
                  </p:oleObj>
                </mc:Choice>
                <mc:Fallback>
                  <p:oleObj name="Equation" r:id="rId28" imgW="139700" imgH="228600" progId="Equation.DSMT4">
                    <p:embed/>
                    <p:pic>
                      <p:nvPicPr>
                        <p:cNvPr id="29741" name="Object 86">
                          <a:extLst>
                            <a:ext uri="{FF2B5EF4-FFF2-40B4-BE49-F238E27FC236}">
                              <a16:creationId xmlns:a16="http://schemas.microsoft.com/office/drawing/2014/main" id="{DF0FEE7F-29FE-CC7F-47C2-7A1CD5449E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158"/>
                          <a:ext cx="14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2" name="Object 87">
              <a:extLst>
                <a:ext uri="{FF2B5EF4-FFF2-40B4-BE49-F238E27FC236}">
                  <a16:creationId xmlns:a16="http://schemas.microsoft.com/office/drawing/2014/main" id="{A145434D-6C40-4D55-45C5-F5A770E07A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3" y="2387"/>
            <a:ext cx="22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6" name="Equation" r:id="rId30" imgW="215806" imgH="228501" progId="Equation.DSMT4">
                    <p:embed/>
                  </p:oleObj>
                </mc:Choice>
                <mc:Fallback>
                  <p:oleObj name="Equation" r:id="rId30" imgW="215806" imgH="228501" progId="Equation.DSMT4">
                    <p:embed/>
                    <p:pic>
                      <p:nvPicPr>
                        <p:cNvPr id="29742" name="Object 87">
                          <a:extLst>
                            <a:ext uri="{FF2B5EF4-FFF2-40B4-BE49-F238E27FC236}">
                              <a16:creationId xmlns:a16="http://schemas.microsoft.com/office/drawing/2014/main" id="{A145434D-6C40-4D55-45C5-F5A770E07A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" y="2387"/>
                          <a:ext cx="22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3" name="Object 88">
              <a:extLst>
                <a:ext uri="{FF2B5EF4-FFF2-40B4-BE49-F238E27FC236}">
                  <a16:creationId xmlns:a16="http://schemas.microsoft.com/office/drawing/2014/main" id="{A3A10D49-B475-0EE7-AC3E-5B50815399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4" y="3022"/>
            <a:ext cx="15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7" name="Equation" r:id="rId32" imgW="152334" imgH="228501" progId="Equation.DSMT4">
                    <p:embed/>
                  </p:oleObj>
                </mc:Choice>
                <mc:Fallback>
                  <p:oleObj name="Equation" r:id="rId32" imgW="152334" imgH="228501" progId="Equation.DSMT4">
                    <p:embed/>
                    <p:pic>
                      <p:nvPicPr>
                        <p:cNvPr id="29743" name="Object 88">
                          <a:extLst>
                            <a:ext uri="{FF2B5EF4-FFF2-40B4-BE49-F238E27FC236}">
                              <a16:creationId xmlns:a16="http://schemas.microsoft.com/office/drawing/2014/main" id="{A3A10D49-B475-0EE7-AC3E-5B50815399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4" y="3022"/>
                          <a:ext cx="15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4" name="Line 89">
              <a:extLst>
                <a:ext uri="{FF2B5EF4-FFF2-40B4-BE49-F238E27FC236}">
                  <a16:creationId xmlns:a16="http://schemas.microsoft.com/office/drawing/2014/main" id="{B85CDB6E-FF64-617C-8380-5C2426DC3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56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5" name="Line 90">
              <a:extLst>
                <a:ext uri="{FF2B5EF4-FFF2-40B4-BE49-F238E27FC236}">
                  <a16:creationId xmlns:a16="http://schemas.microsoft.com/office/drawing/2014/main" id="{9B406AEE-D4D9-83F9-0564-BA0DAD092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4" y="3121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3784C113-7C48-C097-594C-44B9002EE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687388"/>
            <a:ext cx="11572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>
                <a:solidFill>
                  <a:schemeClr val="bg2"/>
                </a:solidFill>
                <a:latin typeface="Times New Roman" panose="02020603050405020304" pitchFamily="18" charset="0"/>
              </a:rPr>
              <a:t>Cont…</a:t>
            </a:r>
          </a:p>
        </p:txBody>
      </p:sp>
      <p:graphicFrame>
        <p:nvGraphicFramePr>
          <p:cNvPr id="30723" name="Object 4">
            <a:extLst>
              <a:ext uri="{FF2B5EF4-FFF2-40B4-BE49-F238E27FC236}">
                <a16:creationId xmlns:a16="http://schemas.microsoft.com/office/drawing/2014/main" id="{12B188B1-86B2-B6A5-71DA-6D0FC6B01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484313"/>
          <a:ext cx="403225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Equation" r:id="rId3" imgW="1993900" imgH="812800" progId="Equation.DSMT4">
                  <p:embed/>
                </p:oleObj>
              </mc:Choice>
              <mc:Fallback>
                <p:oleObj name="Equation" r:id="rId3" imgW="1993900" imgH="812800" progId="Equation.DSMT4">
                  <p:embed/>
                  <p:pic>
                    <p:nvPicPr>
                      <p:cNvPr id="30723" name="Object 4">
                        <a:extLst>
                          <a:ext uri="{FF2B5EF4-FFF2-40B4-BE49-F238E27FC236}">
                            <a16:creationId xmlns:a16="http://schemas.microsoft.com/office/drawing/2014/main" id="{12B188B1-86B2-B6A5-71DA-6D0FC6B01D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484313"/>
                        <a:ext cx="403225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18">
            <a:extLst>
              <a:ext uri="{FF2B5EF4-FFF2-40B4-BE49-F238E27FC236}">
                <a16:creationId xmlns:a16="http://schemas.microsoft.com/office/drawing/2014/main" id="{439C5686-20A4-0F01-D17E-B90D200089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429000"/>
          <a:ext cx="5400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5" imgW="3149600" imgH="457200" progId="Equation.DSMT4">
                  <p:embed/>
                </p:oleObj>
              </mc:Choice>
              <mc:Fallback>
                <p:oleObj name="Equation" r:id="rId5" imgW="3149600" imgH="457200" progId="Equation.DSMT4">
                  <p:embed/>
                  <p:pic>
                    <p:nvPicPr>
                      <p:cNvPr id="30724" name="Object 18">
                        <a:extLst>
                          <a:ext uri="{FF2B5EF4-FFF2-40B4-BE49-F238E27FC236}">
                            <a16:creationId xmlns:a16="http://schemas.microsoft.com/office/drawing/2014/main" id="{439C5686-20A4-0F01-D17E-B90D200089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429000"/>
                        <a:ext cx="54006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9">
            <a:extLst>
              <a:ext uri="{FF2B5EF4-FFF2-40B4-BE49-F238E27FC236}">
                <a16:creationId xmlns:a16="http://schemas.microsoft.com/office/drawing/2014/main" id="{CE3FD403-52B6-0886-D2F5-6A8DF795F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508500"/>
          <a:ext cx="432117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7" imgW="2209800" imgH="787400" progId="Equation.DSMT4">
                  <p:embed/>
                </p:oleObj>
              </mc:Choice>
              <mc:Fallback>
                <p:oleObj name="Equation" r:id="rId7" imgW="2209800" imgH="787400" progId="Equation.DSMT4">
                  <p:embed/>
                  <p:pic>
                    <p:nvPicPr>
                      <p:cNvPr id="30725" name="Object 19">
                        <a:extLst>
                          <a:ext uri="{FF2B5EF4-FFF2-40B4-BE49-F238E27FC236}">
                            <a16:creationId xmlns:a16="http://schemas.microsoft.com/office/drawing/2014/main" id="{CE3FD403-52B6-0886-D2F5-6A8DF795FC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508500"/>
                        <a:ext cx="4321175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F57F3F72-B398-1C68-07CA-AE24D87E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549275"/>
            <a:ext cx="11572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>
                <a:solidFill>
                  <a:schemeClr val="bg2"/>
                </a:solidFill>
                <a:latin typeface="Times New Roman" panose="02020603050405020304" pitchFamily="18" charset="0"/>
              </a:rPr>
              <a:t>Cont…</a:t>
            </a:r>
          </a:p>
        </p:txBody>
      </p:sp>
      <p:graphicFrame>
        <p:nvGraphicFramePr>
          <p:cNvPr id="31747" name="Object 16">
            <a:extLst>
              <a:ext uri="{FF2B5EF4-FFF2-40B4-BE49-F238E27FC236}">
                <a16:creationId xmlns:a16="http://schemas.microsoft.com/office/drawing/2014/main" id="{4F49F73E-0556-6C13-434C-D296D78F47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484313"/>
          <a:ext cx="5761038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Equation" r:id="rId3" imgW="3238500" imgH="939800" progId="Equation.DSMT4">
                  <p:embed/>
                </p:oleObj>
              </mc:Choice>
              <mc:Fallback>
                <p:oleObj name="Equation" r:id="rId3" imgW="3238500" imgH="939800" progId="Equation.DSMT4">
                  <p:embed/>
                  <p:pic>
                    <p:nvPicPr>
                      <p:cNvPr id="31747" name="Object 16">
                        <a:extLst>
                          <a:ext uri="{FF2B5EF4-FFF2-40B4-BE49-F238E27FC236}">
                            <a16:creationId xmlns:a16="http://schemas.microsoft.com/office/drawing/2014/main" id="{4F49F73E-0556-6C13-434C-D296D78F47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84313"/>
                        <a:ext cx="5761038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17">
            <a:extLst>
              <a:ext uri="{FF2B5EF4-FFF2-40B4-BE49-F238E27FC236}">
                <a16:creationId xmlns:a16="http://schemas.microsoft.com/office/drawing/2014/main" id="{C77A899F-F60D-8B53-B56B-381346F56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052513"/>
            <a:ext cx="16049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bg2"/>
                </a:solidFill>
                <a:latin typeface="Times New Roman" panose="02020603050405020304" pitchFamily="18" charset="0"/>
              </a:rPr>
              <a:t>Procedure  : </a:t>
            </a:r>
            <a:endParaRPr lang="en-US" altLang="en-US" sz="2200">
              <a:latin typeface="Times New Roman" panose="02020603050405020304" pitchFamily="18" charset="0"/>
            </a:endParaRPr>
          </a:p>
        </p:txBody>
      </p:sp>
      <p:sp>
        <p:nvSpPr>
          <p:cNvPr id="31749" name="Text Box 23">
            <a:extLst>
              <a:ext uri="{FF2B5EF4-FFF2-40B4-BE49-F238E27FC236}">
                <a16:creationId xmlns:a16="http://schemas.microsoft.com/office/drawing/2014/main" id="{6E5F6FE9-415B-E288-FB59-8CAF06B1C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13100"/>
            <a:ext cx="5024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200">
                <a:solidFill>
                  <a:srgbClr val="FF0000"/>
                </a:solidFill>
                <a:latin typeface="Times New Roman" panose="02020603050405020304" pitchFamily="18" charset="0"/>
              </a:rPr>
              <a:t> Parallel All pass realization of IIR T.Fs :</a:t>
            </a:r>
          </a:p>
        </p:txBody>
      </p:sp>
      <p:graphicFrame>
        <p:nvGraphicFramePr>
          <p:cNvPr id="31750" name="Object 24">
            <a:extLst>
              <a:ext uri="{FF2B5EF4-FFF2-40B4-BE49-F238E27FC236}">
                <a16:creationId xmlns:a16="http://schemas.microsoft.com/office/drawing/2014/main" id="{B05B13B9-BB36-98A0-C38D-2FEEB4686E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573463"/>
          <a:ext cx="33845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5" imgW="2286000" imgH="812800" progId="Equation.DSMT4">
                  <p:embed/>
                </p:oleObj>
              </mc:Choice>
              <mc:Fallback>
                <p:oleObj name="Equation" r:id="rId5" imgW="2286000" imgH="812800" progId="Equation.DSMT4">
                  <p:embed/>
                  <p:pic>
                    <p:nvPicPr>
                      <p:cNvPr id="31750" name="Object 24">
                        <a:extLst>
                          <a:ext uri="{FF2B5EF4-FFF2-40B4-BE49-F238E27FC236}">
                            <a16:creationId xmlns:a16="http://schemas.microsoft.com/office/drawing/2014/main" id="{B05B13B9-BB36-98A0-C38D-2FEEB4686E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73463"/>
                        <a:ext cx="33845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31751" name="Rectangle 26">
            <a:extLst>
              <a:ext uri="{FF2B5EF4-FFF2-40B4-BE49-F238E27FC236}">
                <a16:creationId xmlns:a16="http://schemas.microsoft.com/office/drawing/2014/main" id="{8A33F93A-C9D7-AAA7-7E7C-1A4843609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4868863"/>
            <a:ext cx="936625" cy="5048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31752" name="Object 27">
            <a:extLst>
              <a:ext uri="{FF2B5EF4-FFF2-40B4-BE49-F238E27FC236}">
                <a16:creationId xmlns:a16="http://schemas.microsoft.com/office/drawing/2014/main" id="{EB536B2F-41CF-BF0E-D02A-71D3F2DF30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9413" y="4919663"/>
          <a:ext cx="6191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7" imgW="381000" imgH="228600" progId="Equation.DSMT4">
                  <p:embed/>
                </p:oleObj>
              </mc:Choice>
              <mc:Fallback>
                <p:oleObj name="Equation" r:id="rId7" imgW="381000" imgH="228600" progId="Equation.DSMT4">
                  <p:embed/>
                  <p:pic>
                    <p:nvPicPr>
                      <p:cNvPr id="31752" name="Object 27">
                        <a:extLst>
                          <a:ext uri="{FF2B5EF4-FFF2-40B4-BE49-F238E27FC236}">
                            <a16:creationId xmlns:a16="http://schemas.microsoft.com/office/drawing/2014/main" id="{EB536B2F-41CF-BF0E-D02A-71D3F2DF30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4919663"/>
                        <a:ext cx="6191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Line 28">
            <a:extLst>
              <a:ext uri="{FF2B5EF4-FFF2-40B4-BE49-F238E27FC236}">
                <a16:creationId xmlns:a16="http://schemas.microsoft.com/office/drawing/2014/main" id="{1C1B16B1-116F-03DB-C718-67FA3DB55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175" y="558958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31754" name="Rectangle 29">
            <a:extLst>
              <a:ext uri="{FF2B5EF4-FFF2-40B4-BE49-F238E27FC236}">
                <a16:creationId xmlns:a16="http://schemas.microsoft.com/office/drawing/2014/main" id="{C8A3CB38-955D-5662-B813-3036A36AD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5876925"/>
            <a:ext cx="936625" cy="5048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31755" name="Object 30">
            <a:extLst>
              <a:ext uri="{FF2B5EF4-FFF2-40B4-BE49-F238E27FC236}">
                <a16:creationId xmlns:a16="http://schemas.microsoft.com/office/drawing/2014/main" id="{6B738CB2-45C4-FC5D-3EDA-B9366C15DD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0850" y="5929313"/>
          <a:ext cx="5984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9" imgW="368300" imgH="228600" progId="Equation.DSMT4">
                  <p:embed/>
                </p:oleObj>
              </mc:Choice>
              <mc:Fallback>
                <p:oleObj name="Equation" r:id="rId9" imgW="368300" imgH="228600" progId="Equation.DSMT4">
                  <p:embed/>
                  <p:pic>
                    <p:nvPicPr>
                      <p:cNvPr id="31755" name="Object 30">
                        <a:extLst>
                          <a:ext uri="{FF2B5EF4-FFF2-40B4-BE49-F238E27FC236}">
                            <a16:creationId xmlns:a16="http://schemas.microsoft.com/office/drawing/2014/main" id="{6B738CB2-45C4-FC5D-3EDA-B9366C15DD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5929313"/>
                        <a:ext cx="5984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Line 31">
            <a:extLst>
              <a:ext uri="{FF2B5EF4-FFF2-40B4-BE49-F238E27FC236}">
                <a16:creationId xmlns:a16="http://schemas.microsoft.com/office/drawing/2014/main" id="{AFA305C0-EA55-F4AD-DDEE-E272419E3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2738" y="50847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32">
            <a:extLst>
              <a:ext uri="{FF2B5EF4-FFF2-40B4-BE49-F238E27FC236}">
                <a16:creationId xmlns:a16="http://schemas.microsoft.com/office/drawing/2014/main" id="{3B839745-FE7F-827D-DA79-66E2660BE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7413" y="55895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33">
            <a:extLst>
              <a:ext uri="{FF2B5EF4-FFF2-40B4-BE49-F238E27FC236}">
                <a16:creationId xmlns:a16="http://schemas.microsoft.com/office/drawing/2014/main" id="{4FBDA189-3051-47C0-410E-2C40109F5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7775" y="508476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Line 34">
            <a:extLst>
              <a:ext uri="{FF2B5EF4-FFF2-40B4-BE49-F238E27FC236}">
                <a16:creationId xmlns:a16="http://schemas.microsoft.com/office/drawing/2014/main" id="{5FCF0BB0-92F7-FD89-FBD2-E0B400A5C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7775" y="609282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Line 35">
            <a:extLst>
              <a:ext uri="{FF2B5EF4-FFF2-40B4-BE49-F238E27FC236}">
                <a16:creationId xmlns:a16="http://schemas.microsoft.com/office/drawing/2014/main" id="{8ADAC4F8-480E-3F85-425C-E3DB57BB8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7775" y="50847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36">
            <a:extLst>
              <a:ext uri="{FF2B5EF4-FFF2-40B4-BE49-F238E27FC236}">
                <a16:creationId xmlns:a16="http://schemas.microsoft.com/office/drawing/2014/main" id="{183FB8A4-A072-F8D9-2338-13E1ECD8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1738" y="510698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31762" name="Oval 37">
            <a:extLst>
              <a:ext uri="{FF2B5EF4-FFF2-40B4-BE49-F238E27FC236}">
                <a16:creationId xmlns:a16="http://schemas.microsoft.com/office/drawing/2014/main" id="{454F9EAE-6E36-58D3-DD4E-19FD35F4C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63" y="4954588"/>
            <a:ext cx="287337" cy="287337"/>
          </a:xfrm>
          <a:prstGeom prst="ellipse">
            <a:avLst/>
          </a:prstGeom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31763" name="Object 38">
            <a:extLst>
              <a:ext uri="{FF2B5EF4-FFF2-40B4-BE49-F238E27FC236}">
                <a16:creationId xmlns:a16="http://schemas.microsoft.com/office/drawing/2014/main" id="{C48BF595-0542-E743-06A1-30CC3D375D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4964113"/>
          <a:ext cx="239712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11" imgW="139700" imgH="139700" progId="Equation.DSMT4">
                  <p:embed/>
                </p:oleObj>
              </mc:Choice>
              <mc:Fallback>
                <p:oleObj name="Equation" r:id="rId11" imgW="139700" imgH="139700" progId="Equation.DSMT4">
                  <p:embed/>
                  <p:pic>
                    <p:nvPicPr>
                      <p:cNvPr id="31763" name="Object 38">
                        <a:extLst>
                          <a:ext uri="{FF2B5EF4-FFF2-40B4-BE49-F238E27FC236}">
                            <a16:creationId xmlns:a16="http://schemas.microsoft.com/office/drawing/2014/main" id="{C48BF595-0542-E743-06A1-30CC3D375D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964113"/>
                        <a:ext cx="239712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4" name="Line 39">
            <a:extLst>
              <a:ext uri="{FF2B5EF4-FFF2-40B4-BE49-F238E27FC236}">
                <a16:creationId xmlns:a16="http://schemas.microsoft.com/office/drawing/2014/main" id="{20EB2F79-0C8F-064F-E82D-E9D0AD00A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2738" y="610552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40">
            <a:extLst>
              <a:ext uri="{FF2B5EF4-FFF2-40B4-BE49-F238E27FC236}">
                <a16:creationId xmlns:a16="http://schemas.microsoft.com/office/drawing/2014/main" id="{62357429-B866-1A70-3F5B-BBE211D79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1738" y="6127750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31766" name="Oval 41">
            <a:extLst>
              <a:ext uri="{FF2B5EF4-FFF2-40B4-BE49-F238E27FC236}">
                <a16:creationId xmlns:a16="http://schemas.microsoft.com/office/drawing/2014/main" id="{6BD32E29-D536-8512-1257-35E3871A9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63" y="5975350"/>
            <a:ext cx="287337" cy="287338"/>
          </a:xfrm>
          <a:prstGeom prst="ellipse">
            <a:avLst/>
          </a:prstGeom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31767" name="Object 42">
            <a:extLst>
              <a:ext uri="{FF2B5EF4-FFF2-40B4-BE49-F238E27FC236}">
                <a16:creationId xmlns:a16="http://schemas.microsoft.com/office/drawing/2014/main" id="{75C95B8D-D8CA-8E1E-98AE-E9A73FB5F7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5984875"/>
          <a:ext cx="239712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13" imgW="139700" imgH="139700" progId="Equation.DSMT4">
                  <p:embed/>
                </p:oleObj>
              </mc:Choice>
              <mc:Fallback>
                <p:oleObj name="Equation" r:id="rId13" imgW="139700" imgH="139700" progId="Equation.DSMT4">
                  <p:embed/>
                  <p:pic>
                    <p:nvPicPr>
                      <p:cNvPr id="31767" name="Object 42">
                        <a:extLst>
                          <a:ext uri="{FF2B5EF4-FFF2-40B4-BE49-F238E27FC236}">
                            <a16:creationId xmlns:a16="http://schemas.microsoft.com/office/drawing/2014/main" id="{75C95B8D-D8CA-8E1E-98AE-E9A73FB5F7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984875"/>
                        <a:ext cx="239712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8" name="Line 43">
            <a:extLst>
              <a:ext uri="{FF2B5EF4-FFF2-40B4-BE49-F238E27FC236}">
                <a16:creationId xmlns:a16="http://schemas.microsoft.com/office/drawing/2014/main" id="{05547832-AD3C-3D84-5FAA-AB4828F01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6563" y="5097463"/>
            <a:ext cx="935037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9" name="Line 44">
            <a:extLst>
              <a:ext uri="{FF2B5EF4-FFF2-40B4-BE49-F238E27FC236}">
                <a16:creationId xmlns:a16="http://schemas.microsoft.com/office/drawing/2014/main" id="{0689AC51-66E5-F003-3066-D5F7E66DF3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3863" y="5686425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0" name="Line 45">
            <a:extLst>
              <a:ext uri="{FF2B5EF4-FFF2-40B4-BE49-F238E27FC236}">
                <a16:creationId xmlns:a16="http://schemas.microsoft.com/office/drawing/2014/main" id="{243C2539-089D-C503-9FC3-D6E72772B3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21238" y="5183188"/>
            <a:ext cx="3603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1" name="Arc 46">
            <a:extLst>
              <a:ext uri="{FF2B5EF4-FFF2-40B4-BE49-F238E27FC236}">
                <a16:creationId xmlns:a16="http://schemas.microsoft.com/office/drawing/2014/main" id="{18407A74-206F-0EE0-E226-5E56C76A499A}"/>
              </a:ext>
            </a:extLst>
          </p:cNvPr>
          <p:cNvSpPr>
            <a:spLocks/>
          </p:cNvSpPr>
          <p:nvPr/>
        </p:nvSpPr>
        <p:spPr bwMode="auto">
          <a:xfrm flipV="1">
            <a:off x="4618038" y="5516563"/>
            <a:ext cx="236537" cy="204787"/>
          </a:xfrm>
          <a:custGeom>
            <a:avLst/>
            <a:gdLst>
              <a:gd name="T0" fmla="*/ 0 w 29107"/>
              <a:gd name="T1" fmla="*/ 121080 h 21600"/>
              <a:gd name="T2" fmla="*/ 1922210 w 29107"/>
              <a:gd name="T3" fmla="*/ 1941561 h 21600"/>
              <a:gd name="T4" fmla="*/ 495755 w 29107"/>
              <a:gd name="T5" fmla="*/ 194156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107" h="21600" fill="none" extrusionOk="0">
                <a:moveTo>
                  <a:pt x="-1" y="1346"/>
                </a:moveTo>
                <a:cubicBezTo>
                  <a:pt x="2402" y="455"/>
                  <a:pt x="4944" y="-1"/>
                  <a:pt x="7507" y="0"/>
                </a:cubicBezTo>
                <a:cubicBezTo>
                  <a:pt x="19436" y="0"/>
                  <a:pt x="29107" y="9670"/>
                  <a:pt x="29107" y="21600"/>
                </a:cubicBezTo>
              </a:path>
              <a:path w="29107" h="21600" stroke="0" extrusionOk="0">
                <a:moveTo>
                  <a:pt x="-1" y="1346"/>
                </a:moveTo>
                <a:cubicBezTo>
                  <a:pt x="2402" y="455"/>
                  <a:pt x="4944" y="-1"/>
                  <a:pt x="7507" y="0"/>
                </a:cubicBezTo>
                <a:cubicBezTo>
                  <a:pt x="19436" y="0"/>
                  <a:pt x="29107" y="9670"/>
                  <a:pt x="29107" y="21600"/>
                </a:cubicBezTo>
                <a:lnTo>
                  <a:pt x="7507" y="21600"/>
                </a:lnTo>
                <a:lnTo>
                  <a:pt x="-1" y="1346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31772" name="AutoShape 47">
            <a:extLst>
              <a:ext uri="{FF2B5EF4-FFF2-40B4-BE49-F238E27FC236}">
                <a16:creationId xmlns:a16="http://schemas.microsoft.com/office/drawing/2014/main" id="{E4D0EB72-E668-89F3-C243-B4A30B363E2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33900" y="6054725"/>
            <a:ext cx="144463" cy="144463"/>
          </a:xfrm>
          <a:prstGeom prst="triangle">
            <a:avLst>
              <a:gd name="adj" fmla="val 50000"/>
            </a:avLst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31773" name="Object 48">
            <a:extLst>
              <a:ext uri="{FF2B5EF4-FFF2-40B4-BE49-F238E27FC236}">
                <a16:creationId xmlns:a16="http://schemas.microsoft.com/office/drawing/2014/main" id="{60031C6E-B02E-BA74-B088-BF73926986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4363" y="6191250"/>
          <a:ext cx="265112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14" imgW="190335" imgH="164957" progId="Equation.DSMT4">
                  <p:embed/>
                </p:oleObj>
              </mc:Choice>
              <mc:Fallback>
                <p:oleObj name="Equation" r:id="rId14" imgW="190335" imgH="164957" progId="Equation.DSMT4">
                  <p:embed/>
                  <p:pic>
                    <p:nvPicPr>
                      <p:cNvPr id="31773" name="Object 48">
                        <a:extLst>
                          <a:ext uri="{FF2B5EF4-FFF2-40B4-BE49-F238E27FC236}">
                            <a16:creationId xmlns:a16="http://schemas.microsoft.com/office/drawing/2014/main" id="{60031C6E-B02E-BA74-B088-BF73926986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363" y="6191250"/>
                        <a:ext cx="265112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50">
            <a:extLst>
              <a:ext uri="{FF2B5EF4-FFF2-40B4-BE49-F238E27FC236}">
                <a16:creationId xmlns:a16="http://schemas.microsoft.com/office/drawing/2014/main" id="{182AB115-DAA1-04FD-4A1E-BDAA3711BE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8038" y="5084763"/>
          <a:ext cx="15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16" imgW="152334" imgH="393529" progId="Equation.DSMT4">
                  <p:embed/>
                </p:oleObj>
              </mc:Choice>
              <mc:Fallback>
                <p:oleObj name="Equation" r:id="rId16" imgW="152334" imgH="393529" progId="Equation.DSMT4">
                  <p:embed/>
                  <p:pic>
                    <p:nvPicPr>
                      <p:cNvPr id="31774" name="Object 50">
                        <a:extLst>
                          <a:ext uri="{FF2B5EF4-FFF2-40B4-BE49-F238E27FC236}">
                            <a16:creationId xmlns:a16="http://schemas.microsoft.com/office/drawing/2014/main" id="{182AB115-DAA1-04FD-4A1E-BDAA3711BE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5084763"/>
                        <a:ext cx="152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5" name="Object 51">
            <a:extLst>
              <a:ext uri="{FF2B5EF4-FFF2-40B4-BE49-F238E27FC236}">
                <a16:creationId xmlns:a16="http://schemas.microsoft.com/office/drawing/2014/main" id="{E9291802-EC94-5502-2413-1C6AFF0C10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2050" y="4919663"/>
          <a:ext cx="5508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18" imgW="342751" imgH="203112" progId="Equation.DSMT4">
                  <p:embed/>
                </p:oleObj>
              </mc:Choice>
              <mc:Fallback>
                <p:oleObj name="Equation" r:id="rId18" imgW="342751" imgH="203112" progId="Equation.DSMT4">
                  <p:embed/>
                  <p:pic>
                    <p:nvPicPr>
                      <p:cNvPr id="31775" name="Object 51">
                        <a:extLst>
                          <a:ext uri="{FF2B5EF4-FFF2-40B4-BE49-F238E27FC236}">
                            <a16:creationId xmlns:a16="http://schemas.microsoft.com/office/drawing/2014/main" id="{E9291802-EC94-5502-2413-1C6AFF0C10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4919663"/>
                        <a:ext cx="55086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6" name="Object 52">
            <a:extLst>
              <a:ext uri="{FF2B5EF4-FFF2-40B4-BE49-F238E27FC236}">
                <a16:creationId xmlns:a16="http://schemas.microsoft.com/office/drawing/2014/main" id="{C65208DE-71EA-7B9F-1CC2-D93480291F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7450" y="5986463"/>
          <a:ext cx="46355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20" imgW="368140" imgH="203112" progId="Equation.DSMT4">
                  <p:embed/>
                </p:oleObj>
              </mc:Choice>
              <mc:Fallback>
                <p:oleObj name="Equation" r:id="rId20" imgW="368140" imgH="203112" progId="Equation.DSMT4">
                  <p:embed/>
                  <p:pic>
                    <p:nvPicPr>
                      <p:cNvPr id="31776" name="Object 52">
                        <a:extLst>
                          <a:ext uri="{FF2B5EF4-FFF2-40B4-BE49-F238E27FC236}">
                            <a16:creationId xmlns:a16="http://schemas.microsoft.com/office/drawing/2014/main" id="{C65208DE-71EA-7B9F-1CC2-D93480291F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5986463"/>
                        <a:ext cx="463550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">
            <a:extLst>
              <a:ext uri="{FF2B5EF4-FFF2-40B4-BE49-F238E27FC236}">
                <a16:creationId xmlns:a16="http://schemas.microsoft.com/office/drawing/2014/main" id="{039A3D1F-B710-E616-DC3D-98467A465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781050"/>
            <a:ext cx="3328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 Transpose structures  :</a:t>
            </a:r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A084CD46-37DD-1973-AB01-9A3282871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238250"/>
            <a:ext cx="5356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 Reverse all paths.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 Replace nodes by adders and vice versa.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 Interchange I/P and O/P nodes.</a:t>
            </a:r>
          </a:p>
        </p:txBody>
      </p:sp>
      <p:sp>
        <p:nvSpPr>
          <p:cNvPr id="5124" name="Text Box 13">
            <a:extLst>
              <a:ext uri="{FF2B5EF4-FFF2-40B4-BE49-F238E27FC236}">
                <a16:creationId xmlns:a16="http://schemas.microsoft.com/office/drawing/2014/main" id="{8D1416B5-53B0-3139-DE3E-E5EE3D6A0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66975"/>
            <a:ext cx="3303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 Basic FIR structures  :</a:t>
            </a:r>
          </a:p>
        </p:txBody>
      </p:sp>
      <p:graphicFrame>
        <p:nvGraphicFramePr>
          <p:cNvPr id="5125" name="Object 14">
            <a:extLst>
              <a:ext uri="{FF2B5EF4-FFF2-40B4-BE49-F238E27FC236}">
                <a16:creationId xmlns:a16="http://schemas.microsoft.com/office/drawing/2014/main" id="{A7B42361-C9BE-B586-BB37-41CE442266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852738"/>
          <a:ext cx="2646362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1422400" imgH="889000" progId="Equation.DSMT4">
                  <p:embed/>
                </p:oleObj>
              </mc:Choice>
              <mc:Fallback>
                <p:oleObj name="Equation" r:id="rId3" imgW="1422400" imgH="889000" progId="Equation.DSMT4">
                  <p:embed/>
                  <p:pic>
                    <p:nvPicPr>
                      <p:cNvPr id="5125" name="Object 14">
                        <a:extLst>
                          <a:ext uri="{FF2B5EF4-FFF2-40B4-BE49-F238E27FC236}">
                            <a16:creationId xmlns:a16="http://schemas.microsoft.com/office/drawing/2014/main" id="{A7B42361-C9BE-B586-BB37-41CE442266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852738"/>
                        <a:ext cx="2646362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15">
            <a:extLst>
              <a:ext uri="{FF2B5EF4-FFF2-40B4-BE49-F238E27FC236}">
                <a16:creationId xmlns:a16="http://schemas.microsoft.com/office/drawing/2014/main" id="{B8BAC490-05B1-7301-E599-623D0AD98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437063"/>
            <a:ext cx="568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    a)  Direct Form (Tapped delay structure) :</a:t>
            </a:r>
          </a:p>
        </p:txBody>
      </p:sp>
      <p:grpSp>
        <p:nvGrpSpPr>
          <p:cNvPr id="5127" name="Group 64">
            <a:extLst>
              <a:ext uri="{FF2B5EF4-FFF2-40B4-BE49-F238E27FC236}">
                <a16:creationId xmlns:a16="http://schemas.microsoft.com/office/drawing/2014/main" id="{C8DD5B89-7A3D-0744-AD76-E220970F705F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5084763"/>
            <a:ext cx="7127875" cy="1547812"/>
            <a:chOff x="657" y="3203"/>
            <a:chExt cx="4490" cy="975"/>
          </a:xfrm>
        </p:grpSpPr>
        <p:sp useBgFill="1">
          <p:nvSpPr>
            <p:cNvPr id="5128" name="Rectangle 17">
              <a:extLst>
                <a:ext uri="{FF2B5EF4-FFF2-40B4-BE49-F238E27FC236}">
                  <a16:creationId xmlns:a16="http://schemas.microsoft.com/office/drawing/2014/main" id="{B4F90DFD-46B4-FB5E-7A9D-81E819118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294"/>
              <a:ext cx="317" cy="227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9" name="Object 18">
              <a:extLst>
                <a:ext uri="{FF2B5EF4-FFF2-40B4-BE49-F238E27FC236}">
                  <a16:creationId xmlns:a16="http://schemas.microsoft.com/office/drawing/2014/main" id="{4FC4CE1C-DB39-4ACE-F16D-E0657045E4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5" y="3294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5" imgW="215713" imgH="190335" progId="Equation.DSMT4">
                    <p:embed/>
                  </p:oleObj>
                </mc:Choice>
                <mc:Fallback>
                  <p:oleObj name="Equation" r:id="rId5" imgW="215713" imgH="190335" progId="Equation.DSMT4">
                    <p:embed/>
                    <p:pic>
                      <p:nvPicPr>
                        <p:cNvPr id="5129" name="Object 18">
                          <a:extLst>
                            <a:ext uri="{FF2B5EF4-FFF2-40B4-BE49-F238E27FC236}">
                              <a16:creationId xmlns:a16="http://schemas.microsoft.com/office/drawing/2014/main" id="{4FC4CE1C-DB39-4ACE-F16D-E0657045E4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5" y="3294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" name="Line 19">
              <a:extLst>
                <a:ext uri="{FF2B5EF4-FFF2-40B4-BE49-F238E27FC236}">
                  <a16:creationId xmlns:a16="http://schemas.microsoft.com/office/drawing/2014/main" id="{3EE730A3-1EFE-4698-D607-981A36F13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398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131" name="Object 24">
              <a:extLst>
                <a:ext uri="{FF2B5EF4-FFF2-40B4-BE49-F238E27FC236}">
                  <a16:creationId xmlns:a16="http://schemas.microsoft.com/office/drawing/2014/main" id="{06776AFD-FF90-02F7-8CB1-CA26A996C1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3203"/>
            <a:ext cx="31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7" imgW="317225" imgH="203024" progId="Equation.DSMT4">
                    <p:embed/>
                  </p:oleObj>
                </mc:Choice>
                <mc:Fallback>
                  <p:oleObj name="Equation" r:id="rId7" imgW="317225" imgH="203024" progId="Equation.DSMT4">
                    <p:embed/>
                    <p:pic>
                      <p:nvPicPr>
                        <p:cNvPr id="5131" name="Object 24">
                          <a:extLst>
                            <a:ext uri="{FF2B5EF4-FFF2-40B4-BE49-F238E27FC236}">
                              <a16:creationId xmlns:a16="http://schemas.microsoft.com/office/drawing/2014/main" id="{06776AFD-FF90-02F7-8CB1-CA26A996C1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203"/>
                          <a:ext cx="318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5132" name="Oval 25">
              <a:extLst>
                <a:ext uri="{FF2B5EF4-FFF2-40B4-BE49-F238E27FC236}">
                  <a16:creationId xmlns:a16="http://schemas.microsoft.com/office/drawing/2014/main" id="{6CEC8DD8-D060-62E7-149A-B447A8051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3884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33" name="Object 26">
              <a:extLst>
                <a:ext uri="{FF2B5EF4-FFF2-40B4-BE49-F238E27FC236}">
                  <a16:creationId xmlns:a16="http://schemas.microsoft.com/office/drawing/2014/main" id="{9CD5509D-BA8F-16D6-EF42-4F0BEEFFEB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3" y="3898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9" imgW="139700" imgH="139700" progId="Equation.DSMT4">
                    <p:embed/>
                  </p:oleObj>
                </mc:Choice>
                <mc:Fallback>
                  <p:oleObj name="Equation" r:id="rId9" imgW="139700" imgH="139700" progId="Equation.DSMT4">
                    <p:embed/>
                    <p:pic>
                      <p:nvPicPr>
                        <p:cNvPr id="5133" name="Object 26">
                          <a:extLst>
                            <a:ext uri="{FF2B5EF4-FFF2-40B4-BE49-F238E27FC236}">
                              <a16:creationId xmlns:a16="http://schemas.microsoft.com/office/drawing/2014/main" id="{9CD5509D-BA8F-16D6-EF42-4F0BEEFFEB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" y="3898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4" name="Line 28">
              <a:extLst>
                <a:ext uri="{FF2B5EF4-FFF2-40B4-BE49-F238E27FC236}">
                  <a16:creationId xmlns:a16="http://schemas.microsoft.com/office/drawing/2014/main" id="{A1595FFD-B74A-6ACD-5969-0E1F13F2F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8" y="3401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29">
              <a:extLst>
                <a:ext uri="{FF2B5EF4-FFF2-40B4-BE49-F238E27FC236}">
                  <a16:creationId xmlns:a16="http://schemas.microsoft.com/office/drawing/2014/main" id="{F1A18181-7F34-BA5C-384F-A20A02445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" y="3980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5136" name="AutoShape 30">
              <a:extLst>
                <a:ext uri="{FF2B5EF4-FFF2-40B4-BE49-F238E27FC236}">
                  <a16:creationId xmlns:a16="http://schemas.microsoft.com/office/drawing/2014/main" id="{9360AA4E-2641-5AE5-CFCB-34E729C177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143" y="3657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5137" name="Line 31">
              <a:extLst>
                <a:ext uri="{FF2B5EF4-FFF2-40B4-BE49-F238E27FC236}">
                  <a16:creationId xmlns:a16="http://schemas.microsoft.com/office/drawing/2014/main" id="{0D09BFE7-62A9-0241-8A2C-A38FF1025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40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32">
              <a:extLst>
                <a:ext uri="{FF2B5EF4-FFF2-40B4-BE49-F238E27FC236}">
                  <a16:creationId xmlns:a16="http://schemas.microsoft.com/office/drawing/2014/main" id="{6DF2CB03-EC12-9487-9A83-02E4EFE69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40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33">
              <a:extLst>
                <a:ext uri="{FF2B5EF4-FFF2-40B4-BE49-F238E27FC236}">
                  <a16:creationId xmlns:a16="http://schemas.microsoft.com/office/drawing/2014/main" id="{DB8E16C2-A69E-4D0E-401E-88D56171A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3409"/>
              <a:ext cx="0" cy="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5140" name="AutoShape 34">
              <a:extLst>
                <a:ext uri="{FF2B5EF4-FFF2-40B4-BE49-F238E27FC236}">
                  <a16:creationId xmlns:a16="http://schemas.microsoft.com/office/drawing/2014/main" id="{4A7616EC-FECA-B980-5F80-D2804DB463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064" y="3612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5141" name="Line 35">
              <a:extLst>
                <a:ext uri="{FF2B5EF4-FFF2-40B4-BE49-F238E27FC236}">
                  <a16:creationId xmlns:a16="http://schemas.microsoft.com/office/drawing/2014/main" id="{5418983A-D681-9943-B3E2-3A3521145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397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142" name="Object 36">
              <a:extLst>
                <a:ext uri="{FF2B5EF4-FFF2-40B4-BE49-F238E27FC236}">
                  <a16:creationId xmlns:a16="http://schemas.microsoft.com/office/drawing/2014/main" id="{D9FB8E5C-DD3E-E5B8-A6DA-FB7A13B567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6" y="3974"/>
            <a:ext cx="31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11" imgW="317225" imgH="203024" progId="Equation.DSMT4">
                    <p:embed/>
                  </p:oleObj>
                </mc:Choice>
                <mc:Fallback>
                  <p:oleObj name="Equation" r:id="rId11" imgW="317225" imgH="203024" progId="Equation.DSMT4">
                    <p:embed/>
                    <p:pic>
                      <p:nvPicPr>
                        <p:cNvPr id="5142" name="Object 36">
                          <a:extLst>
                            <a:ext uri="{FF2B5EF4-FFF2-40B4-BE49-F238E27FC236}">
                              <a16:creationId xmlns:a16="http://schemas.microsoft.com/office/drawing/2014/main" id="{D9FB8E5C-DD3E-E5B8-A6DA-FB7A13B567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3974"/>
                          <a:ext cx="31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3" name="Object 37">
              <a:extLst>
                <a:ext uri="{FF2B5EF4-FFF2-40B4-BE49-F238E27FC236}">
                  <a16:creationId xmlns:a16="http://schemas.microsoft.com/office/drawing/2014/main" id="{55445712-E83D-4226-110C-4636AFBDA4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3620"/>
            <a:ext cx="27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13" imgW="304536" imgH="203024" progId="Equation.DSMT4">
                    <p:embed/>
                  </p:oleObj>
                </mc:Choice>
                <mc:Fallback>
                  <p:oleObj name="Equation" r:id="rId13" imgW="304536" imgH="203024" progId="Equation.DSMT4">
                    <p:embed/>
                    <p:pic>
                      <p:nvPicPr>
                        <p:cNvPr id="5143" name="Object 37">
                          <a:extLst>
                            <a:ext uri="{FF2B5EF4-FFF2-40B4-BE49-F238E27FC236}">
                              <a16:creationId xmlns:a16="http://schemas.microsoft.com/office/drawing/2014/main" id="{55445712-E83D-4226-110C-4636AFBDA4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620"/>
                          <a:ext cx="27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4" name="Object 38">
              <a:extLst>
                <a:ext uri="{FF2B5EF4-FFF2-40B4-BE49-F238E27FC236}">
                  <a16:creationId xmlns:a16="http://schemas.microsoft.com/office/drawing/2014/main" id="{CBD78CF4-05F6-B096-CCA7-BC1D51A724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0" y="3566"/>
            <a:ext cx="226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15" imgW="279279" imgH="203112" progId="Equation.DSMT4">
                    <p:embed/>
                  </p:oleObj>
                </mc:Choice>
                <mc:Fallback>
                  <p:oleObj name="Equation" r:id="rId15" imgW="279279" imgH="203112" progId="Equation.DSMT4">
                    <p:embed/>
                    <p:pic>
                      <p:nvPicPr>
                        <p:cNvPr id="5144" name="Object 38">
                          <a:extLst>
                            <a:ext uri="{FF2B5EF4-FFF2-40B4-BE49-F238E27FC236}">
                              <a16:creationId xmlns:a16="http://schemas.microsoft.com/office/drawing/2014/main" id="{CBD78CF4-05F6-B096-CCA7-BC1D51A724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566"/>
                          <a:ext cx="226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5145" name="Rectangle 39">
              <a:extLst>
                <a:ext uri="{FF2B5EF4-FFF2-40B4-BE49-F238E27FC236}">
                  <a16:creationId xmlns:a16="http://schemas.microsoft.com/office/drawing/2014/main" id="{1EC7E843-8F18-83A2-3E6C-072CFD60B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300"/>
              <a:ext cx="317" cy="227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46" name="Object 40">
              <a:extLst>
                <a:ext uri="{FF2B5EF4-FFF2-40B4-BE49-F238E27FC236}">
                  <a16:creationId xmlns:a16="http://schemas.microsoft.com/office/drawing/2014/main" id="{03353697-41EB-C4CE-6830-7DF68C7C0E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2" y="3300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17" imgW="215713" imgH="190335" progId="Equation.DSMT4">
                    <p:embed/>
                  </p:oleObj>
                </mc:Choice>
                <mc:Fallback>
                  <p:oleObj name="Equation" r:id="rId17" imgW="215713" imgH="190335" progId="Equation.DSMT4">
                    <p:embed/>
                    <p:pic>
                      <p:nvPicPr>
                        <p:cNvPr id="5146" name="Object 40">
                          <a:extLst>
                            <a:ext uri="{FF2B5EF4-FFF2-40B4-BE49-F238E27FC236}">
                              <a16:creationId xmlns:a16="http://schemas.microsoft.com/office/drawing/2014/main" id="{03353697-41EB-C4CE-6830-7DF68C7C0E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2" y="3300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7" name="Object 42">
              <a:extLst>
                <a:ext uri="{FF2B5EF4-FFF2-40B4-BE49-F238E27FC236}">
                  <a16:creationId xmlns:a16="http://schemas.microsoft.com/office/drawing/2014/main" id="{D8E1907D-46D1-E989-FF35-C8DE7AFFF9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3974"/>
            <a:ext cx="31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quation" r:id="rId18" imgW="317225" imgH="203024" progId="Equation.DSMT4">
                    <p:embed/>
                  </p:oleObj>
                </mc:Choice>
                <mc:Fallback>
                  <p:oleObj name="Equation" r:id="rId18" imgW="317225" imgH="203024" progId="Equation.DSMT4">
                    <p:embed/>
                    <p:pic>
                      <p:nvPicPr>
                        <p:cNvPr id="5147" name="Object 42">
                          <a:extLst>
                            <a:ext uri="{FF2B5EF4-FFF2-40B4-BE49-F238E27FC236}">
                              <a16:creationId xmlns:a16="http://schemas.microsoft.com/office/drawing/2014/main" id="{D8E1907D-46D1-E989-FF35-C8DE7AFFF9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974"/>
                          <a:ext cx="318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5148" name="Oval 43">
              <a:extLst>
                <a:ext uri="{FF2B5EF4-FFF2-40B4-BE49-F238E27FC236}">
                  <a16:creationId xmlns:a16="http://schemas.microsoft.com/office/drawing/2014/main" id="{D74B09EA-41F9-4B81-405C-0A8B8A0FB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3325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49" name="Object 44">
              <a:extLst>
                <a:ext uri="{FF2B5EF4-FFF2-40B4-BE49-F238E27FC236}">
                  <a16:creationId xmlns:a16="http://schemas.microsoft.com/office/drawing/2014/main" id="{0DA94458-4171-4D68-8ECF-711DD3A7DF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02" y="3339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19" imgW="139700" imgH="139700" progId="Equation.DSMT4">
                    <p:embed/>
                  </p:oleObj>
                </mc:Choice>
                <mc:Fallback>
                  <p:oleObj name="Equation" r:id="rId19" imgW="139700" imgH="139700" progId="Equation.DSMT4">
                    <p:embed/>
                    <p:pic>
                      <p:nvPicPr>
                        <p:cNvPr id="5149" name="Object 44">
                          <a:extLst>
                            <a:ext uri="{FF2B5EF4-FFF2-40B4-BE49-F238E27FC236}">
                              <a16:creationId xmlns:a16="http://schemas.microsoft.com/office/drawing/2014/main" id="{0DA94458-4171-4D68-8ECF-711DD3A7DF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2" y="3339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0" name="Line 45">
              <a:extLst>
                <a:ext uri="{FF2B5EF4-FFF2-40B4-BE49-F238E27FC236}">
                  <a16:creationId xmlns:a16="http://schemas.microsoft.com/office/drawing/2014/main" id="{3BD4BC31-4F6E-322E-FB43-5DBD755AC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5" y="3407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5151" name="AutoShape 47">
              <a:extLst>
                <a:ext uri="{FF2B5EF4-FFF2-40B4-BE49-F238E27FC236}">
                  <a16:creationId xmlns:a16="http://schemas.microsoft.com/office/drawing/2014/main" id="{48C86983-1CF3-BB6B-6E30-C6DD9385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3663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52" name="Object 53">
              <a:extLst>
                <a:ext uri="{FF2B5EF4-FFF2-40B4-BE49-F238E27FC236}">
                  <a16:creationId xmlns:a16="http://schemas.microsoft.com/office/drawing/2014/main" id="{213A5798-65EB-D6DC-025B-B19FBDDDA0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0" y="3339"/>
            <a:ext cx="31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20" imgW="317225" imgH="203024" progId="Equation.DSMT4">
                    <p:embed/>
                  </p:oleObj>
                </mc:Choice>
                <mc:Fallback>
                  <p:oleObj name="Equation" r:id="rId20" imgW="317225" imgH="203024" progId="Equation.DSMT4">
                    <p:embed/>
                    <p:pic>
                      <p:nvPicPr>
                        <p:cNvPr id="5152" name="Object 53">
                          <a:extLst>
                            <a:ext uri="{FF2B5EF4-FFF2-40B4-BE49-F238E27FC236}">
                              <a16:creationId xmlns:a16="http://schemas.microsoft.com/office/drawing/2014/main" id="{213A5798-65EB-D6DC-025B-B19FBDDDA0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3339"/>
                          <a:ext cx="31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3" name="Object 54">
              <a:extLst>
                <a:ext uri="{FF2B5EF4-FFF2-40B4-BE49-F238E27FC236}">
                  <a16:creationId xmlns:a16="http://schemas.microsoft.com/office/drawing/2014/main" id="{AD2446AD-4BD3-6B24-C94A-60569F4651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7" y="3626"/>
            <a:ext cx="249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tion" r:id="rId21" imgW="279279" imgH="203112" progId="Equation.DSMT4">
                    <p:embed/>
                  </p:oleObj>
                </mc:Choice>
                <mc:Fallback>
                  <p:oleObj name="Equation" r:id="rId21" imgW="279279" imgH="203112" progId="Equation.DSMT4">
                    <p:embed/>
                    <p:pic>
                      <p:nvPicPr>
                        <p:cNvPr id="5153" name="Object 54">
                          <a:extLst>
                            <a:ext uri="{FF2B5EF4-FFF2-40B4-BE49-F238E27FC236}">
                              <a16:creationId xmlns:a16="http://schemas.microsoft.com/office/drawing/2014/main" id="{AD2446AD-4BD3-6B24-C94A-60569F4651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7" y="3626"/>
                          <a:ext cx="249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4" name="Object 55">
              <a:extLst>
                <a:ext uri="{FF2B5EF4-FFF2-40B4-BE49-F238E27FC236}">
                  <a16:creationId xmlns:a16="http://schemas.microsoft.com/office/drawing/2014/main" id="{87C8BD64-25B8-F5AD-D374-3425DBA202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8" y="3612"/>
            <a:ext cx="247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23" imgW="304536" imgH="203024" progId="Equation.DSMT4">
                    <p:embed/>
                  </p:oleObj>
                </mc:Choice>
                <mc:Fallback>
                  <p:oleObj name="Equation" r:id="rId23" imgW="304536" imgH="203024" progId="Equation.DSMT4">
                    <p:embed/>
                    <p:pic>
                      <p:nvPicPr>
                        <p:cNvPr id="5154" name="Object 55">
                          <a:extLst>
                            <a:ext uri="{FF2B5EF4-FFF2-40B4-BE49-F238E27FC236}">
                              <a16:creationId xmlns:a16="http://schemas.microsoft.com/office/drawing/2014/main" id="{87C8BD64-25B8-F5AD-D374-3425DBA202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8" y="3612"/>
                          <a:ext cx="247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5" name="Line 57">
              <a:extLst>
                <a:ext uri="{FF2B5EF4-FFF2-40B4-BE49-F238E27FC236}">
                  <a16:creationId xmlns:a16="http://schemas.microsoft.com/office/drawing/2014/main" id="{8884CD4D-7003-5EA8-16B5-7612FF435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398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Line 58">
              <a:extLst>
                <a:ext uri="{FF2B5EF4-FFF2-40B4-BE49-F238E27FC236}">
                  <a16:creationId xmlns:a16="http://schemas.microsoft.com/office/drawing/2014/main" id="{A486663B-0A9F-59BD-C274-E07D7C5A1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6" y="3401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Line 59">
              <a:extLst>
                <a:ext uri="{FF2B5EF4-FFF2-40B4-BE49-F238E27FC236}">
                  <a16:creationId xmlns:a16="http://schemas.microsoft.com/office/drawing/2014/main" id="{C8D043BB-31E8-0F21-9F32-8BE001F83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40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Line 60">
              <a:extLst>
                <a:ext uri="{FF2B5EF4-FFF2-40B4-BE49-F238E27FC236}">
                  <a16:creationId xmlns:a16="http://schemas.microsoft.com/office/drawing/2014/main" id="{8F218F17-E107-FEAC-5C8C-0ACF391FFC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5" y="3491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Line 61">
              <a:extLst>
                <a:ext uri="{FF2B5EF4-FFF2-40B4-BE49-F238E27FC236}">
                  <a16:creationId xmlns:a16="http://schemas.microsoft.com/office/drawing/2014/main" id="{02E20B63-7408-7749-6F86-B5052E89E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" y="3982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5160" name="AutoShape 62">
              <a:extLst>
                <a:ext uri="{FF2B5EF4-FFF2-40B4-BE49-F238E27FC236}">
                  <a16:creationId xmlns:a16="http://schemas.microsoft.com/office/drawing/2014/main" id="{9E08CAE1-5AA1-3194-B6D6-D4542CFED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" y="3702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5161" name="Line 63">
              <a:extLst>
                <a:ext uri="{FF2B5EF4-FFF2-40B4-BE49-F238E27FC236}">
                  <a16:creationId xmlns:a16="http://schemas.microsoft.com/office/drawing/2014/main" id="{1BC7FA85-4EBF-0F3C-62B2-B95D5F1BB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341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>
            <a:extLst>
              <a:ext uri="{FF2B5EF4-FFF2-40B4-BE49-F238E27FC236}">
                <a16:creationId xmlns:a16="http://schemas.microsoft.com/office/drawing/2014/main" id="{825938D0-378C-7CEC-8AB3-6E6168FCC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08025"/>
            <a:ext cx="11572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>
                <a:solidFill>
                  <a:schemeClr val="bg2"/>
                </a:solidFill>
                <a:latin typeface="Times New Roman" panose="02020603050405020304" pitchFamily="18" charset="0"/>
              </a:rPr>
              <a:t>Cont…</a:t>
            </a:r>
          </a:p>
        </p:txBody>
      </p:sp>
      <p:graphicFrame>
        <p:nvGraphicFramePr>
          <p:cNvPr id="32771" name="Object 7">
            <a:extLst>
              <a:ext uri="{FF2B5EF4-FFF2-40B4-BE49-F238E27FC236}">
                <a16:creationId xmlns:a16="http://schemas.microsoft.com/office/drawing/2014/main" id="{A1FA1CFA-50EF-6B86-381D-10CE6CFE28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2133600"/>
          <a:ext cx="4176713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Equation" r:id="rId3" imgW="2616200" imgH="965200" progId="Equation.DSMT4">
                  <p:embed/>
                </p:oleObj>
              </mc:Choice>
              <mc:Fallback>
                <p:oleObj name="Equation" r:id="rId3" imgW="2616200" imgH="965200" progId="Equation.DSMT4">
                  <p:embed/>
                  <p:pic>
                    <p:nvPicPr>
                      <p:cNvPr id="32771" name="Object 7">
                        <a:extLst>
                          <a:ext uri="{FF2B5EF4-FFF2-40B4-BE49-F238E27FC236}">
                            <a16:creationId xmlns:a16="http://schemas.microsoft.com/office/drawing/2014/main" id="{A1FA1CFA-50EF-6B86-381D-10CE6CFE28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133600"/>
                        <a:ext cx="4176713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8">
            <a:extLst>
              <a:ext uri="{FF2B5EF4-FFF2-40B4-BE49-F238E27FC236}">
                <a16:creationId xmlns:a16="http://schemas.microsoft.com/office/drawing/2014/main" id="{810F543D-FCAE-FC5D-EABA-B1745F6E6B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070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5" imgW="435285" imgH="677109" progId="Equation.DSMT4">
                  <p:embed/>
                </p:oleObj>
              </mc:Choice>
              <mc:Fallback>
                <p:oleObj name="Equation" r:id="rId5" imgW="435285" imgH="677109" progId="Equation.DSMT4">
                  <p:embed/>
                  <p:pic>
                    <p:nvPicPr>
                      <p:cNvPr id="32772" name="Object 8">
                        <a:extLst>
                          <a:ext uri="{FF2B5EF4-FFF2-40B4-BE49-F238E27FC236}">
                            <a16:creationId xmlns:a16="http://schemas.microsoft.com/office/drawing/2014/main" id="{810F543D-FCAE-FC5D-EABA-B1745F6E6B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701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11">
            <a:extLst>
              <a:ext uri="{FF2B5EF4-FFF2-40B4-BE49-F238E27FC236}">
                <a16:creationId xmlns:a16="http://schemas.microsoft.com/office/drawing/2014/main" id="{D28AC740-AEFE-EE4B-7B04-5A4002A491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341438"/>
          <a:ext cx="48958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7" imgW="2743200" imgH="431640" progId="Equation.DSMT4">
                  <p:embed/>
                </p:oleObj>
              </mc:Choice>
              <mc:Fallback>
                <p:oleObj name="Equation" r:id="rId7" imgW="2743200" imgH="431640" progId="Equation.DSMT4">
                  <p:embed/>
                  <p:pic>
                    <p:nvPicPr>
                      <p:cNvPr id="32773" name="Object 11">
                        <a:extLst>
                          <a:ext uri="{FF2B5EF4-FFF2-40B4-BE49-F238E27FC236}">
                            <a16:creationId xmlns:a16="http://schemas.microsoft.com/office/drawing/2014/main" id="{D28AC740-AEFE-EE4B-7B04-5A4002A491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341438"/>
                        <a:ext cx="48958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48">
            <a:extLst>
              <a:ext uri="{FF2B5EF4-FFF2-40B4-BE49-F238E27FC236}">
                <a16:creationId xmlns:a16="http://schemas.microsoft.com/office/drawing/2014/main" id="{8469F9D8-0D65-55BE-E4CC-FC57DE31B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789363"/>
          <a:ext cx="410368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9" imgW="2095500" imgH="508000" progId="Equation.DSMT4">
                  <p:embed/>
                </p:oleObj>
              </mc:Choice>
              <mc:Fallback>
                <p:oleObj name="Equation" r:id="rId9" imgW="2095500" imgH="508000" progId="Equation.DSMT4">
                  <p:embed/>
                  <p:pic>
                    <p:nvPicPr>
                      <p:cNvPr id="32774" name="Object 48">
                        <a:extLst>
                          <a:ext uri="{FF2B5EF4-FFF2-40B4-BE49-F238E27FC236}">
                            <a16:creationId xmlns:a16="http://schemas.microsoft.com/office/drawing/2014/main" id="{8469F9D8-0D65-55BE-E4CC-FC57DE31B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789363"/>
                        <a:ext cx="4103687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49">
            <a:extLst>
              <a:ext uri="{FF2B5EF4-FFF2-40B4-BE49-F238E27FC236}">
                <a16:creationId xmlns:a16="http://schemas.microsoft.com/office/drawing/2014/main" id="{9B3782E4-69EF-96C6-8203-C2E7DC91CE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941888"/>
          <a:ext cx="48244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11" imgW="2755900" imgH="279400" progId="Equation.DSMT4">
                  <p:embed/>
                </p:oleObj>
              </mc:Choice>
              <mc:Fallback>
                <p:oleObj name="Equation" r:id="rId11" imgW="2755900" imgH="279400" progId="Equation.DSMT4">
                  <p:embed/>
                  <p:pic>
                    <p:nvPicPr>
                      <p:cNvPr id="32775" name="Object 49">
                        <a:extLst>
                          <a:ext uri="{FF2B5EF4-FFF2-40B4-BE49-F238E27FC236}">
                            <a16:creationId xmlns:a16="http://schemas.microsoft.com/office/drawing/2014/main" id="{9B3782E4-69EF-96C6-8203-C2E7DC91CE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941888"/>
                        <a:ext cx="48244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6">
            <a:extLst>
              <a:ext uri="{FF2B5EF4-FFF2-40B4-BE49-F238E27FC236}">
                <a16:creationId xmlns:a16="http://schemas.microsoft.com/office/drawing/2014/main" id="{56AF8DD3-FF95-CA28-4821-C756476FF6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412875"/>
          <a:ext cx="47021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Equation" r:id="rId3" imgW="2514600" imgH="1016000" progId="Equation.DSMT4">
                  <p:embed/>
                </p:oleObj>
              </mc:Choice>
              <mc:Fallback>
                <p:oleObj name="Equation" r:id="rId3" imgW="2514600" imgH="1016000" progId="Equation.DSMT4">
                  <p:embed/>
                  <p:pic>
                    <p:nvPicPr>
                      <p:cNvPr id="33794" name="Object 6">
                        <a:extLst>
                          <a:ext uri="{FF2B5EF4-FFF2-40B4-BE49-F238E27FC236}">
                            <a16:creationId xmlns:a16="http://schemas.microsoft.com/office/drawing/2014/main" id="{56AF8DD3-FF95-CA28-4821-C756476FF6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412875"/>
                        <a:ext cx="4702175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9">
            <a:extLst>
              <a:ext uri="{FF2B5EF4-FFF2-40B4-BE49-F238E27FC236}">
                <a16:creationId xmlns:a16="http://schemas.microsoft.com/office/drawing/2014/main" id="{2F6FDD8A-0076-A135-FB06-B97EF16E2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284538"/>
          <a:ext cx="50736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5" imgW="3009900" imgH="609600" progId="Equation.DSMT4">
                  <p:embed/>
                </p:oleObj>
              </mc:Choice>
              <mc:Fallback>
                <p:oleObj name="Equation" r:id="rId5" imgW="3009900" imgH="609600" progId="Equation.DSMT4">
                  <p:embed/>
                  <p:pic>
                    <p:nvPicPr>
                      <p:cNvPr id="33795" name="Object 9">
                        <a:extLst>
                          <a:ext uri="{FF2B5EF4-FFF2-40B4-BE49-F238E27FC236}">
                            <a16:creationId xmlns:a16="http://schemas.microsoft.com/office/drawing/2014/main" id="{2F6FDD8A-0076-A135-FB06-B97EF16E28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84538"/>
                        <a:ext cx="50736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1">
            <a:extLst>
              <a:ext uri="{FF2B5EF4-FFF2-40B4-BE49-F238E27FC236}">
                <a16:creationId xmlns:a16="http://schemas.microsoft.com/office/drawing/2014/main" id="{09AA1750-2A03-107E-6980-6539E8DC27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508500"/>
          <a:ext cx="60483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7" imgW="3429000" imgH="457200" progId="Equation.DSMT4">
                  <p:embed/>
                </p:oleObj>
              </mc:Choice>
              <mc:Fallback>
                <p:oleObj name="Equation" r:id="rId7" imgW="3429000" imgH="457200" progId="Equation.DSMT4">
                  <p:embed/>
                  <p:pic>
                    <p:nvPicPr>
                      <p:cNvPr id="33796" name="Object 11">
                        <a:extLst>
                          <a:ext uri="{FF2B5EF4-FFF2-40B4-BE49-F238E27FC236}">
                            <a16:creationId xmlns:a16="http://schemas.microsoft.com/office/drawing/2014/main" id="{09AA1750-2A03-107E-6980-6539E8DC27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08500"/>
                        <a:ext cx="60483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13">
            <a:extLst>
              <a:ext uri="{FF2B5EF4-FFF2-40B4-BE49-F238E27FC236}">
                <a16:creationId xmlns:a16="http://schemas.microsoft.com/office/drawing/2014/main" id="{6D3F7245-FC77-1597-F999-0E99BF54C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08025"/>
            <a:ext cx="11572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>
                <a:solidFill>
                  <a:schemeClr val="bg2"/>
                </a:solidFill>
                <a:latin typeface="Times New Roman" panose="02020603050405020304" pitchFamily="18" charset="0"/>
              </a:rPr>
              <a:t>Cont…</a:t>
            </a:r>
          </a:p>
        </p:txBody>
      </p:sp>
      <p:sp>
        <p:nvSpPr>
          <p:cNvPr id="33798" name="Text Box 14">
            <a:extLst>
              <a:ext uri="{FF2B5EF4-FFF2-40B4-BE49-F238E27FC236}">
                <a16:creationId xmlns:a16="http://schemas.microsoft.com/office/drawing/2014/main" id="{4ED3973D-7E58-9CF0-6ADA-250143103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45307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1800">
                <a:latin typeface="Times New Roman" panose="02020603050405020304" pitchFamily="18" charset="0"/>
              </a:rPr>
              <a:t>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>
            <a:extLst>
              <a:ext uri="{FF2B5EF4-FFF2-40B4-BE49-F238E27FC236}">
                <a16:creationId xmlns:a16="http://schemas.microsoft.com/office/drawing/2014/main" id="{2771C323-E862-F3DC-8041-EB309CE55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836613"/>
            <a:ext cx="1157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 Cont…</a:t>
            </a:r>
          </a:p>
        </p:txBody>
      </p:sp>
      <p:graphicFrame>
        <p:nvGraphicFramePr>
          <p:cNvPr id="34819" name="Object 45">
            <a:extLst>
              <a:ext uri="{FF2B5EF4-FFF2-40B4-BE49-F238E27FC236}">
                <a16:creationId xmlns:a16="http://schemas.microsoft.com/office/drawing/2014/main" id="{2BFE5533-8BA2-C045-4754-238C527B45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068638"/>
          <a:ext cx="6211887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Equation" r:id="rId3" imgW="3441700" imgH="660400" progId="Equation.DSMT4">
                  <p:embed/>
                </p:oleObj>
              </mc:Choice>
              <mc:Fallback>
                <p:oleObj name="Equation" r:id="rId3" imgW="3441700" imgH="660400" progId="Equation.DSMT4">
                  <p:embed/>
                  <p:pic>
                    <p:nvPicPr>
                      <p:cNvPr id="34819" name="Object 45">
                        <a:extLst>
                          <a:ext uri="{FF2B5EF4-FFF2-40B4-BE49-F238E27FC236}">
                            <a16:creationId xmlns:a16="http://schemas.microsoft.com/office/drawing/2014/main" id="{2BFE5533-8BA2-C045-4754-238C527B45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068638"/>
                        <a:ext cx="6211887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6">
            <a:extLst>
              <a:ext uri="{FF2B5EF4-FFF2-40B4-BE49-F238E27FC236}">
                <a16:creationId xmlns:a16="http://schemas.microsoft.com/office/drawing/2014/main" id="{A1CB8E9B-1277-0664-71C0-13EE2AD24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149725"/>
          <a:ext cx="3887787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5" imgW="2159000" imgH="1092200" progId="Equation.DSMT4">
                  <p:embed/>
                </p:oleObj>
              </mc:Choice>
              <mc:Fallback>
                <p:oleObj name="Equation" r:id="rId5" imgW="2159000" imgH="1092200" progId="Equation.DSMT4">
                  <p:embed/>
                  <p:pic>
                    <p:nvPicPr>
                      <p:cNvPr id="34820" name="Object 46">
                        <a:extLst>
                          <a:ext uri="{FF2B5EF4-FFF2-40B4-BE49-F238E27FC236}">
                            <a16:creationId xmlns:a16="http://schemas.microsoft.com/office/drawing/2014/main" id="{A1CB8E9B-1277-0664-71C0-13EE2AD245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149725"/>
                        <a:ext cx="3887787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48">
            <a:extLst>
              <a:ext uri="{FF2B5EF4-FFF2-40B4-BE49-F238E27FC236}">
                <a16:creationId xmlns:a16="http://schemas.microsoft.com/office/drawing/2014/main" id="{E08307B3-9DA5-031F-BEDC-E14AC8F41F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196975"/>
          <a:ext cx="585787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7" imgW="3492500" imgH="1041400" progId="Equation.DSMT4">
                  <p:embed/>
                </p:oleObj>
              </mc:Choice>
              <mc:Fallback>
                <p:oleObj name="Equation" r:id="rId7" imgW="3492500" imgH="1041400" progId="Equation.DSMT4">
                  <p:embed/>
                  <p:pic>
                    <p:nvPicPr>
                      <p:cNvPr id="34821" name="Object 48">
                        <a:extLst>
                          <a:ext uri="{FF2B5EF4-FFF2-40B4-BE49-F238E27FC236}">
                            <a16:creationId xmlns:a16="http://schemas.microsoft.com/office/drawing/2014/main" id="{E08307B3-9DA5-031F-BEDC-E14AC8F41F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96975"/>
                        <a:ext cx="5857875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3">
            <a:extLst>
              <a:ext uri="{FF2B5EF4-FFF2-40B4-BE49-F238E27FC236}">
                <a16:creationId xmlns:a16="http://schemas.microsoft.com/office/drawing/2014/main" id="{FE2FE4C5-6132-31D5-5571-5D8C09BB3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557338"/>
          <a:ext cx="69135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Equation" r:id="rId3" imgW="3886200" imgH="660240" progId="Equation.DSMT4">
                  <p:embed/>
                </p:oleObj>
              </mc:Choice>
              <mc:Fallback>
                <p:oleObj name="Equation" r:id="rId3" imgW="3886200" imgH="660240" progId="Equation.DSMT4">
                  <p:embed/>
                  <p:pic>
                    <p:nvPicPr>
                      <p:cNvPr id="35842" name="Object 3">
                        <a:extLst>
                          <a:ext uri="{FF2B5EF4-FFF2-40B4-BE49-F238E27FC236}">
                            <a16:creationId xmlns:a16="http://schemas.microsoft.com/office/drawing/2014/main" id="{FE2FE4C5-6132-31D5-5571-5D8C09BB3B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557338"/>
                        <a:ext cx="691356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6">
            <a:extLst>
              <a:ext uri="{FF2B5EF4-FFF2-40B4-BE49-F238E27FC236}">
                <a16:creationId xmlns:a16="http://schemas.microsoft.com/office/drawing/2014/main" id="{5466E240-3C3E-A1F6-9F5A-73BDEAA19C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070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5" imgW="435285" imgH="677109" progId="Equation.DSMT4">
                  <p:embed/>
                </p:oleObj>
              </mc:Choice>
              <mc:Fallback>
                <p:oleObj name="Equation" r:id="rId5" imgW="435285" imgH="677109" progId="Equation.DSMT4">
                  <p:embed/>
                  <p:pic>
                    <p:nvPicPr>
                      <p:cNvPr id="35843" name="Object 6">
                        <a:extLst>
                          <a:ext uri="{FF2B5EF4-FFF2-40B4-BE49-F238E27FC236}">
                            <a16:creationId xmlns:a16="http://schemas.microsoft.com/office/drawing/2014/main" id="{5466E240-3C3E-A1F6-9F5A-73BDEAA19C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701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18">
            <a:extLst>
              <a:ext uri="{FF2B5EF4-FFF2-40B4-BE49-F238E27FC236}">
                <a16:creationId xmlns:a16="http://schemas.microsoft.com/office/drawing/2014/main" id="{D0752B8A-790B-7D21-CEA8-8B9DA9987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836613"/>
            <a:ext cx="1157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 Cont…</a:t>
            </a:r>
          </a:p>
        </p:txBody>
      </p:sp>
      <p:sp>
        <p:nvSpPr>
          <p:cNvPr id="35845" name="Text Box 19">
            <a:extLst>
              <a:ext uri="{FF2B5EF4-FFF2-40B4-BE49-F238E27FC236}">
                <a16:creationId xmlns:a16="http://schemas.microsoft.com/office/drawing/2014/main" id="{851581DC-6EA9-759E-335D-8C7A063D8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1535113"/>
            <a:ext cx="444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1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5846" name="Object 20">
            <a:extLst>
              <a:ext uri="{FF2B5EF4-FFF2-40B4-BE49-F238E27FC236}">
                <a16:creationId xmlns:a16="http://schemas.microsoft.com/office/drawing/2014/main" id="{C1192A51-F946-E940-601A-11EE320A2C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924175"/>
          <a:ext cx="62658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7" imgW="3441700" imgH="431800" progId="Equation.DSMT4">
                  <p:embed/>
                </p:oleObj>
              </mc:Choice>
              <mc:Fallback>
                <p:oleObj name="Equation" r:id="rId7" imgW="3441700" imgH="431800" progId="Equation.DSMT4">
                  <p:embed/>
                  <p:pic>
                    <p:nvPicPr>
                      <p:cNvPr id="35846" name="Object 20">
                        <a:extLst>
                          <a:ext uri="{FF2B5EF4-FFF2-40B4-BE49-F238E27FC236}">
                            <a16:creationId xmlns:a16="http://schemas.microsoft.com/office/drawing/2014/main" id="{C1192A51-F946-E940-601A-11EE320A2C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24175"/>
                        <a:ext cx="626586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21">
            <a:extLst>
              <a:ext uri="{FF2B5EF4-FFF2-40B4-BE49-F238E27FC236}">
                <a16:creationId xmlns:a16="http://schemas.microsoft.com/office/drawing/2014/main" id="{552E2991-407E-D39F-18E0-13D8524F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2892425"/>
            <a:ext cx="444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18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>
            <a:extLst>
              <a:ext uri="{FF2B5EF4-FFF2-40B4-BE49-F238E27FC236}">
                <a16:creationId xmlns:a16="http://schemas.microsoft.com/office/drawing/2014/main" id="{D1D4AAE6-996C-A38E-7A53-5C2474A94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565400"/>
            <a:ext cx="305911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5000">
                <a:solidFill>
                  <a:srgbClr val="FF33CC"/>
                </a:solidFill>
                <a:latin typeface="Times New Roman" panose="02020603050405020304" pitchFamily="18" charset="0"/>
              </a:rPr>
              <a:t>Thank You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5000">
                <a:solidFill>
                  <a:srgbClr val="FF33CC"/>
                </a:solidFill>
                <a:latin typeface="Times New Roman" panose="02020603050405020304" pitchFamily="18" charset="0"/>
              </a:rPr>
              <a:t>Queries 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7">
            <a:extLst>
              <a:ext uri="{FF2B5EF4-FFF2-40B4-BE49-F238E27FC236}">
                <a16:creationId xmlns:a16="http://schemas.microsoft.com/office/drawing/2014/main" id="{FBB9263B-E38F-1395-79E7-FE4CF7772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3624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    b)  Cascade realizations :</a:t>
            </a:r>
          </a:p>
        </p:txBody>
      </p:sp>
      <p:graphicFrame>
        <p:nvGraphicFramePr>
          <p:cNvPr id="6147" name="Object 8">
            <a:extLst>
              <a:ext uri="{FF2B5EF4-FFF2-40B4-BE49-F238E27FC236}">
                <a16:creationId xmlns:a16="http://schemas.microsoft.com/office/drawing/2014/main" id="{5B50C72F-2DA3-6536-D761-E6732154EF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341438"/>
          <a:ext cx="388937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2197100" imgH="431800" progId="Equation.DSMT4">
                  <p:embed/>
                </p:oleObj>
              </mc:Choice>
              <mc:Fallback>
                <p:oleObj name="Equation" r:id="rId3" imgW="2197100" imgH="431800" progId="Equation.DSMT4">
                  <p:embed/>
                  <p:pic>
                    <p:nvPicPr>
                      <p:cNvPr id="6147" name="Object 8">
                        <a:extLst>
                          <a:ext uri="{FF2B5EF4-FFF2-40B4-BE49-F238E27FC236}">
                            <a16:creationId xmlns:a16="http://schemas.microsoft.com/office/drawing/2014/main" id="{5B50C72F-2DA3-6536-D761-E6732154EF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41438"/>
                        <a:ext cx="388937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9">
            <a:extLst>
              <a:ext uri="{FF2B5EF4-FFF2-40B4-BE49-F238E27FC236}">
                <a16:creationId xmlns:a16="http://schemas.microsoft.com/office/drawing/2014/main" id="{F7CF0C61-B2E2-4358-76F5-C262906AE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05038"/>
            <a:ext cx="3844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    c)  Polyphase realizations :</a:t>
            </a:r>
          </a:p>
        </p:txBody>
      </p:sp>
      <p:graphicFrame>
        <p:nvGraphicFramePr>
          <p:cNvPr id="6149" name="Object 10">
            <a:extLst>
              <a:ext uri="{FF2B5EF4-FFF2-40B4-BE49-F238E27FC236}">
                <a16:creationId xmlns:a16="http://schemas.microsoft.com/office/drawing/2014/main" id="{48B72C17-FACE-5129-30C8-C9A075623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8775" y="2832100"/>
          <a:ext cx="42481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2425700" imgH="1028700" progId="Equation.DSMT4">
                  <p:embed/>
                </p:oleObj>
              </mc:Choice>
              <mc:Fallback>
                <p:oleObj name="Equation" r:id="rId5" imgW="2425700" imgH="1028700" progId="Equation.DSMT4">
                  <p:embed/>
                  <p:pic>
                    <p:nvPicPr>
                      <p:cNvPr id="6149" name="Object 10">
                        <a:extLst>
                          <a:ext uri="{FF2B5EF4-FFF2-40B4-BE49-F238E27FC236}">
                            <a16:creationId xmlns:a16="http://schemas.microsoft.com/office/drawing/2014/main" id="{48B72C17-FACE-5129-30C8-C9A0756237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2832100"/>
                        <a:ext cx="424815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1">
            <a:extLst>
              <a:ext uri="{FF2B5EF4-FFF2-40B4-BE49-F238E27FC236}">
                <a16:creationId xmlns:a16="http://schemas.microsoft.com/office/drawing/2014/main" id="{E2715EEA-7B47-5CAF-79F3-FAA96CF6AB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868863"/>
          <a:ext cx="28082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1587500" imgH="558800" progId="Equation.DSMT4">
                  <p:embed/>
                </p:oleObj>
              </mc:Choice>
              <mc:Fallback>
                <p:oleObj name="Equation" r:id="rId7" imgW="1587500" imgH="558800" progId="Equation.DSMT4">
                  <p:embed/>
                  <p:pic>
                    <p:nvPicPr>
                      <p:cNvPr id="6150" name="Object 11">
                        <a:extLst>
                          <a:ext uri="{FF2B5EF4-FFF2-40B4-BE49-F238E27FC236}">
                            <a16:creationId xmlns:a16="http://schemas.microsoft.com/office/drawing/2014/main" id="{E2715EEA-7B47-5CAF-79F3-FAA96CF6AB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868863"/>
                        <a:ext cx="280828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2">
            <a:extLst>
              <a:ext uri="{FF2B5EF4-FFF2-40B4-BE49-F238E27FC236}">
                <a16:creationId xmlns:a16="http://schemas.microsoft.com/office/drawing/2014/main" id="{72A74484-CA45-E54C-0A65-35DB59289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9215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Cont…</a:t>
            </a:r>
          </a:p>
        </p:txBody>
      </p:sp>
      <p:grpSp>
        <p:nvGrpSpPr>
          <p:cNvPr id="7171" name="Group 78">
            <a:extLst>
              <a:ext uri="{FF2B5EF4-FFF2-40B4-BE49-F238E27FC236}">
                <a16:creationId xmlns:a16="http://schemas.microsoft.com/office/drawing/2014/main" id="{F7820C4E-FD5D-2F53-F6FF-5D4B7E3BA65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341438"/>
            <a:ext cx="8115300" cy="1595437"/>
            <a:chOff x="295" y="845"/>
            <a:chExt cx="5112" cy="1005"/>
          </a:xfrm>
        </p:grpSpPr>
        <p:sp useBgFill="1">
          <p:nvSpPr>
            <p:cNvPr id="7208" name="Rectangle 17">
              <a:extLst>
                <a:ext uri="{FF2B5EF4-FFF2-40B4-BE49-F238E27FC236}">
                  <a16:creationId xmlns:a16="http://schemas.microsoft.com/office/drawing/2014/main" id="{C6AE0D34-6725-AF99-AD5C-D0C5F062F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898"/>
              <a:ext cx="499" cy="36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09" name="Object 18">
              <a:extLst>
                <a:ext uri="{FF2B5EF4-FFF2-40B4-BE49-F238E27FC236}">
                  <a16:creationId xmlns:a16="http://schemas.microsoft.com/office/drawing/2014/main" id="{A6646C72-E909-AB38-2BB0-9331F11D92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6" y="943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" name="Equation" r:id="rId3" imgW="444307" imgH="241195" progId="Equation.DSMT4">
                    <p:embed/>
                  </p:oleObj>
                </mc:Choice>
                <mc:Fallback>
                  <p:oleObj name="Equation" r:id="rId3" imgW="444307" imgH="241195" progId="Equation.DSMT4">
                    <p:embed/>
                    <p:pic>
                      <p:nvPicPr>
                        <p:cNvPr id="7209" name="Object 18">
                          <a:extLst>
                            <a:ext uri="{FF2B5EF4-FFF2-40B4-BE49-F238E27FC236}">
                              <a16:creationId xmlns:a16="http://schemas.microsoft.com/office/drawing/2014/main" id="{A6646C72-E909-AB38-2BB0-9331F11D92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" y="943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0" name="Object 20">
              <a:extLst>
                <a:ext uri="{FF2B5EF4-FFF2-40B4-BE49-F238E27FC236}">
                  <a16:creationId xmlns:a16="http://schemas.microsoft.com/office/drawing/2014/main" id="{CE0CCAE5-A1C6-B50E-5856-18A58D3C8B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" y="972"/>
            <a:ext cx="35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5" imgW="355292" imgH="203024" progId="Equation.DSMT4">
                    <p:embed/>
                  </p:oleObj>
                </mc:Choice>
                <mc:Fallback>
                  <p:oleObj name="Equation" r:id="rId5" imgW="355292" imgH="203024" progId="Equation.DSMT4">
                    <p:embed/>
                    <p:pic>
                      <p:nvPicPr>
                        <p:cNvPr id="7210" name="Object 20">
                          <a:extLst>
                            <a:ext uri="{FF2B5EF4-FFF2-40B4-BE49-F238E27FC236}">
                              <a16:creationId xmlns:a16="http://schemas.microsoft.com/office/drawing/2014/main" id="{CE0CCAE5-A1C6-B50E-5856-18A58D3C8B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972"/>
                          <a:ext cx="35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7211" name="Oval 21">
              <a:extLst>
                <a:ext uri="{FF2B5EF4-FFF2-40B4-BE49-F238E27FC236}">
                  <a16:creationId xmlns:a16="http://schemas.microsoft.com/office/drawing/2014/main" id="{D139529F-F8D2-DDB1-9533-84B98101F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" y="974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12" name="Object 22">
              <a:extLst>
                <a:ext uri="{FF2B5EF4-FFF2-40B4-BE49-F238E27FC236}">
                  <a16:creationId xmlns:a16="http://schemas.microsoft.com/office/drawing/2014/main" id="{B996F912-CE0B-6063-32BE-2ADC6CD15B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2" y="988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7" imgW="139700" imgH="139700" progId="Equation.DSMT4">
                    <p:embed/>
                  </p:oleObj>
                </mc:Choice>
                <mc:Fallback>
                  <p:oleObj name="Equation" r:id="rId7" imgW="139700" imgH="139700" progId="Equation.DSMT4">
                    <p:embed/>
                    <p:pic>
                      <p:nvPicPr>
                        <p:cNvPr id="7212" name="Object 22">
                          <a:extLst>
                            <a:ext uri="{FF2B5EF4-FFF2-40B4-BE49-F238E27FC236}">
                              <a16:creationId xmlns:a16="http://schemas.microsoft.com/office/drawing/2014/main" id="{B996F912-CE0B-6063-32BE-2ADC6CD15B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" y="988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3" name="Line 23">
              <a:extLst>
                <a:ext uri="{FF2B5EF4-FFF2-40B4-BE49-F238E27FC236}">
                  <a16:creationId xmlns:a16="http://schemas.microsoft.com/office/drawing/2014/main" id="{DF273844-14AB-58BB-3255-78DC7F685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" y="1080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7214" name="AutoShape 25">
              <a:extLst>
                <a:ext uri="{FF2B5EF4-FFF2-40B4-BE49-F238E27FC236}">
                  <a16:creationId xmlns:a16="http://schemas.microsoft.com/office/drawing/2014/main" id="{5D62BDAA-FDF2-2495-C3C2-70E11ACEB4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88" y="1336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215" name="Line 30">
              <a:extLst>
                <a:ext uri="{FF2B5EF4-FFF2-40B4-BE49-F238E27FC236}">
                  <a16:creationId xmlns:a16="http://schemas.microsoft.com/office/drawing/2014/main" id="{F86D05B6-D27C-D51D-1271-75848A885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3" y="106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7216" name="Object 31">
              <a:extLst>
                <a:ext uri="{FF2B5EF4-FFF2-40B4-BE49-F238E27FC236}">
                  <a16:creationId xmlns:a16="http://schemas.microsoft.com/office/drawing/2014/main" id="{24C3D44B-B6B6-F22A-2580-A5C1A6C20D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90" y="914"/>
            <a:ext cx="31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9" imgW="317225" imgH="203024" progId="Equation.DSMT4">
                    <p:embed/>
                  </p:oleObj>
                </mc:Choice>
                <mc:Fallback>
                  <p:oleObj name="Equation" r:id="rId9" imgW="317225" imgH="203024" progId="Equation.DSMT4">
                    <p:embed/>
                    <p:pic>
                      <p:nvPicPr>
                        <p:cNvPr id="7216" name="Object 31">
                          <a:extLst>
                            <a:ext uri="{FF2B5EF4-FFF2-40B4-BE49-F238E27FC236}">
                              <a16:creationId xmlns:a16="http://schemas.microsoft.com/office/drawing/2014/main" id="{24C3D44B-B6B6-F22A-2580-A5C1A6C20D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0" y="914"/>
                          <a:ext cx="31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7" name="Object 35">
              <a:extLst>
                <a:ext uri="{FF2B5EF4-FFF2-40B4-BE49-F238E27FC236}">
                  <a16:creationId xmlns:a16="http://schemas.microsoft.com/office/drawing/2014/main" id="{4762B475-EA2B-A7FD-EFB9-C40C855052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6" y="1260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Equation" r:id="rId11" imgW="215713" imgH="190335" progId="Equation.DSMT4">
                    <p:embed/>
                  </p:oleObj>
                </mc:Choice>
                <mc:Fallback>
                  <p:oleObj name="Equation" r:id="rId11" imgW="215713" imgH="190335" progId="Equation.DSMT4">
                    <p:embed/>
                    <p:pic>
                      <p:nvPicPr>
                        <p:cNvPr id="7217" name="Object 35">
                          <a:extLst>
                            <a:ext uri="{FF2B5EF4-FFF2-40B4-BE49-F238E27FC236}">
                              <a16:creationId xmlns:a16="http://schemas.microsoft.com/office/drawing/2014/main" id="{4762B475-EA2B-A7FD-EFB9-C40C855052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1260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7218" name="Oval 37">
              <a:extLst>
                <a:ext uri="{FF2B5EF4-FFF2-40B4-BE49-F238E27FC236}">
                  <a16:creationId xmlns:a16="http://schemas.microsoft.com/office/drawing/2014/main" id="{72E4C703-1EA1-4E1D-5175-4E1C6A8BE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921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19" name="Object 38">
              <a:extLst>
                <a:ext uri="{FF2B5EF4-FFF2-40B4-BE49-F238E27FC236}">
                  <a16:creationId xmlns:a16="http://schemas.microsoft.com/office/drawing/2014/main" id="{52A5EFAA-EE86-B5F0-2C85-5BC0FFBD1D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86" y="935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13" imgW="139700" imgH="139700" progId="Equation.DSMT4">
                    <p:embed/>
                  </p:oleObj>
                </mc:Choice>
                <mc:Fallback>
                  <p:oleObj name="Equation" r:id="rId13" imgW="139700" imgH="139700" progId="Equation.DSMT4">
                    <p:embed/>
                    <p:pic>
                      <p:nvPicPr>
                        <p:cNvPr id="7219" name="Object 38">
                          <a:extLst>
                            <a:ext uri="{FF2B5EF4-FFF2-40B4-BE49-F238E27FC236}">
                              <a16:creationId xmlns:a16="http://schemas.microsoft.com/office/drawing/2014/main" id="{52A5EFAA-EE86-B5F0-2C85-5BC0FFBD1D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6" y="935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7220" name="AutoShape 40">
              <a:extLst>
                <a:ext uri="{FF2B5EF4-FFF2-40B4-BE49-F238E27FC236}">
                  <a16:creationId xmlns:a16="http://schemas.microsoft.com/office/drawing/2014/main" id="{F15589A4-4787-3AE4-7691-1F094F0DB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1298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21" name="Object 41">
              <a:extLst>
                <a:ext uri="{FF2B5EF4-FFF2-40B4-BE49-F238E27FC236}">
                  <a16:creationId xmlns:a16="http://schemas.microsoft.com/office/drawing/2014/main" id="{9E802C93-F74C-B123-5DC5-E0844A2B79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0" y="852"/>
            <a:ext cx="31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Equation" r:id="rId14" imgW="317225" imgH="203024" progId="Equation.DSMT4">
                    <p:embed/>
                  </p:oleObj>
                </mc:Choice>
                <mc:Fallback>
                  <p:oleObj name="Equation" r:id="rId14" imgW="317225" imgH="203024" progId="Equation.DSMT4">
                    <p:embed/>
                    <p:pic>
                      <p:nvPicPr>
                        <p:cNvPr id="7221" name="Object 41">
                          <a:extLst>
                            <a:ext uri="{FF2B5EF4-FFF2-40B4-BE49-F238E27FC236}">
                              <a16:creationId xmlns:a16="http://schemas.microsoft.com/office/drawing/2014/main" id="{9E802C93-F74C-B123-5DC5-E0844A2B79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0" y="852"/>
                          <a:ext cx="31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22" name="Line 50">
              <a:extLst>
                <a:ext uri="{FF2B5EF4-FFF2-40B4-BE49-F238E27FC236}">
                  <a16:creationId xmlns:a16="http://schemas.microsoft.com/office/drawing/2014/main" id="{01FE8CEA-C569-F185-EA83-809A9369A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" y="1010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7223" name="Rectangle 51">
              <a:extLst>
                <a:ext uri="{FF2B5EF4-FFF2-40B4-BE49-F238E27FC236}">
                  <a16:creationId xmlns:a16="http://schemas.microsoft.com/office/drawing/2014/main" id="{8832B2C9-DC60-84D8-445D-F4F4C9A70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1488"/>
              <a:ext cx="499" cy="36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24" name="Object 52">
              <a:extLst>
                <a:ext uri="{FF2B5EF4-FFF2-40B4-BE49-F238E27FC236}">
                  <a16:creationId xmlns:a16="http://schemas.microsoft.com/office/drawing/2014/main" id="{9F6134A5-EC35-12AA-06DE-D6D1E4C7D0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0" y="1533"/>
            <a:ext cx="44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Equation" r:id="rId16" imgW="431613" imgH="241195" progId="Equation.DSMT4">
                    <p:embed/>
                  </p:oleObj>
                </mc:Choice>
                <mc:Fallback>
                  <p:oleObj name="Equation" r:id="rId16" imgW="431613" imgH="241195" progId="Equation.DSMT4">
                    <p:embed/>
                    <p:pic>
                      <p:nvPicPr>
                        <p:cNvPr id="7224" name="Object 52">
                          <a:extLst>
                            <a:ext uri="{FF2B5EF4-FFF2-40B4-BE49-F238E27FC236}">
                              <a16:creationId xmlns:a16="http://schemas.microsoft.com/office/drawing/2014/main" id="{9F6134A5-EC35-12AA-06DE-D6D1E4C7D0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" y="1533"/>
                          <a:ext cx="44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25" name="Line 54">
              <a:extLst>
                <a:ext uri="{FF2B5EF4-FFF2-40B4-BE49-F238E27FC236}">
                  <a16:creationId xmlns:a16="http://schemas.microsoft.com/office/drawing/2014/main" id="{B8F94661-3464-2A77-53C4-B23CF690B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" y="1071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Line 55">
              <a:extLst>
                <a:ext uri="{FF2B5EF4-FFF2-40B4-BE49-F238E27FC236}">
                  <a16:creationId xmlns:a16="http://schemas.microsoft.com/office/drawing/2014/main" id="{E2D8357A-942D-8827-6911-6875424DB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1669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Line 56">
              <a:extLst>
                <a:ext uri="{FF2B5EF4-FFF2-40B4-BE49-F238E27FC236}">
                  <a16:creationId xmlns:a16="http://schemas.microsoft.com/office/drawing/2014/main" id="{F7287365-86EA-6995-96B9-D7017AEAF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9" y="114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8" name="Line 57">
              <a:extLst>
                <a:ext uri="{FF2B5EF4-FFF2-40B4-BE49-F238E27FC236}">
                  <a16:creationId xmlns:a16="http://schemas.microsoft.com/office/drawing/2014/main" id="{AC2F8E5A-20D9-D81A-EA26-F05D78D27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3" y="165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9" name="Line 58">
              <a:extLst>
                <a:ext uri="{FF2B5EF4-FFF2-40B4-BE49-F238E27FC236}">
                  <a16:creationId xmlns:a16="http://schemas.microsoft.com/office/drawing/2014/main" id="{23D9A487-0D40-A8F0-7F1C-3572F2116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5" y="106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Line 59">
              <a:extLst>
                <a:ext uri="{FF2B5EF4-FFF2-40B4-BE49-F238E27FC236}">
                  <a16:creationId xmlns:a16="http://schemas.microsoft.com/office/drawing/2014/main" id="{72E4F389-C8C1-2CE0-6779-70C896CDB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5" y="134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7231" name="Object 60">
              <a:extLst>
                <a:ext uri="{FF2B5EF4-FFF2-40B4-BE49-F238E27FC236}">
                  <a16:creationId xmlns:a16="http://schemas.microsoft.com/office/drawing/2014/main" id="{D3310975-BB36-757F-98B0-EB303DF01B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2" y="1240"/>
            <a:ext cx="339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Equation" r:id="rId18" imgW="355292" imgH="203024" progId="Equation.DSMT4">
                    <p:embed/>
                  </p:oleObj>
                </mc:Choice>
                <mc:Fallback>
                  <p:oleObj name="Equation" r:id="rId18" imgW="355292" imgH="203024" progId="Equation.DSMT4">
                    <p:embed/>
                    <p:pic>
                      <p:nvPicPr>
                        <p:cNvPr id="7231" name="Object 60">
                          <a:extLst>
                            <a:ext uri="{FF2B5EF4-FFF2-40B4-BE49-F238E27FC236}">
                              <a16:creationId xmlns:a16="http://schemas.microsoft.com/office/drawing/2014/main" id="{D3310975-BB36-757F-98B0-EB303DF01B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2" y="1240"/>
                          <a:ext cx="339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7232" name="Rectangle 62">
              <a:extLst>
                <a:ext uri="{FF2B5EF4-FFF2-40B4-BE49-F238E27FC236}">
                  <a16:creationId xmlns:a16="http://schemas.microsoft.com/office/drawing/2014/main" id="{9F7F9793-E83B-F206-95E3-6D93321EB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845"/>
              <a:ext cx="499" cy="36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33" name="Object 63">
              <a:extLst>
                <a:ext uri="{FF2B5EF4-FFF2-40B4-BE49-F238E27FC236}">
                  <a16:creationId xmlns:a16="http://schemas.microsoft.com/office/drawing/2014/main" id="{82C3F030-1553-20B3-5CDB-EBFE5A6C3C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75" y="890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Equation" r:id="rId19" imgW="444307" imgH="241195" progId="Equation.DSMT4">
                    <p:embed/>
                  </p:oleObj>
                </mc:Choice>
                <mc:Fallback>
                  <p:oleObj name="Equation" r:id="rId19" imgW="444307" imgH="241195" progId="Equation.DSMT4">
                    <p:embed/>
                    <p:pic>
                      <p:nvPicPr>
                        <p:cNvPr id="7233" name="Object 63">
                          <a:extLst>
                            <a:ext uri="{FF2B5EF4-FFF2-40B4-BE49-F238E27FC236}">
                              <a16:creationId xmlns:a16="http://schemas.microsoft.com/office/drawing/2014/main" id="{82C3F030-1553-20B3-5CDB-EBFE5A6C3C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5" y="890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34" name="Line 64">
              <a:extLst>
                <a:ext uri="{FF2B5EF4-FFF2-40B4-BE49-F238E27FC236}">
                  <a16:creationId xmlns:a16="http://schemas.microsoft.com/office/drawing/2014/main" id="{8003587A-2280-940B-E6BC-CAB8E0C29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2" y="1027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5" name="Line 66">
              <a:extLst>
                <a:ext uri="{FF2B5EF4-FFF2-40B4-BE49-F238E27FC236}">
                  <a16:creationId xmlns:a16="http://schemas.microsoft.com/office/drawing/2014/main" id="{E3C8BEE6-36BD-9851-DEAB-9759FE0AD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2" y="1010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7236" name="Object 67">
              <a:extLst>
                <a:ext uri="{FF2B5EF4-FFF2-40B4-BE49-F238E27FC236}">
                  <a16:creationId xmlns:a16="http://schemas.microsoft.com/office/drawing/2014/main" id="{1AB8778A-E97F-14DB-170A-95229C2462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7" y="1253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Equation" r:id="rId20" imgW="215713" imgH="190335" progId="Equation.DSMT4">
                    <p:embed/>
                  </p:oleObj>
                </mc:Choice>
                <mc:Fallback>
                  <p:oleObj name="Equation" r:id="rId20" imgW="215713" imgH="190335" progId="Equation.DSMT4">
                    <p:embed/>
                    <p:pic>
                      <p:nvPicPr>
                        <p:cNvPr id="7236" name="Object 67">
                          <a:extLst>
                            <a:ext uri="{FF2B5EF4-FFF2-40B4-BE49-F238E27FC236}">
                              <a16:creationId xmlns:a16="http://schemas.microsoft.com/office/drawing/2014/main" id="{1AB8778A-E97F-14DB-170A-95229C2462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7" y="1253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7237" name="Rectangle 68">
              <a:extLst>
                <a:ext uri="{FF2B5EF4-FFF2-40B4-BE49-F238E27FC236}">
                  <a16:creationId xmlns:a16="http://schemas.microsoft.com/office/drawing/2014/main" id="{A1566D6B-9C8D-B089-9FCB-6F84C541E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435"/>
              <a:ext cx="499" cy="362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38" name="Object 69">
              <a:extLst>
                <a:ext uri="{FF2B5EF4-FFF2-40B4-BE49-F238E27FC236}">
                  <a16:creationId xmlns:a16="http://schemas.microsoft.com/office/drawing/2014/main" id="{9AD30E14-D860-0053-6E83-8FAEC556F6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9" y="1480"/>
            <a:ext cx="44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Equation" r:id="rId21" imgW="431613" imgH="241195" progId="Equation.DSMT4">
                    <p:embed/>
                  </p:oleObj>
                </mc:Choice>
                <mc:Fallback>
                  <p:oleObj name="Equation" r:id="rId21" imgW="431613" imgH="241195" progId="Equation.DSMT4">
                    <p:embed/>
                    <p:pic>
                      <p:nvPicPr>
                        <p:cNvPr id="7238" name="Object 69">
                          <a:extLst>
                            <a:ext uri="{FF2B5EF4-FFF2-40B4-BE49-F238E27FC236}">
                              <a16:creationId xmlns:a16="http://schemas.microsoft.com/office/drawing/2014/main" id="{9AD30E14-D860-0053-6E83-8FAEC556F6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9" y="1480"/>
                          <a:ext cx="44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39" name="Line 71">
              <a:extLst>
                <a:ext uri="{FF2B5EF4-FFF2-40B4-BE49-F238E27FC236}">
                  <a16:creationId xmlns:a16="http://schemas.microsoft.com/office/drawing/2014/main" id="{BD935D16-031F-43A0-D43C-581E0C6DE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61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0" name="Line 72">
              <a:extLst>
                <a:ext uri="{FF2B5EF4-FFF2-40B4-BE49-F238E27FC236}">
                  <a16:creationId xmlns:a16="http://schemas.microsoft.com/office/drawing/2014/main" id="{04D9BBF5-7A27-FB9E-DCD9-D27D5E0F2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8" y="1093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1" name="Line 73">
              <a:extLst>
                <a:ext uri="{FF2B5EF4-FFF2-40B4-BE49-F238E27FC236}">
                  <a16:creationId xmlns:a16="http://schemas.microsoft.com/office/drawing/2014/main" id="{82B13E3D-0726-79F1-5830-FABEF2685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2" y="1600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2" name="Line 74">
              <a:extLst>
                <a:ext uri="{FF2B5EF4-FFF2-40B4-BE49-F238E27FC236}">
                  <a16:creationId xmlns:a16="http://schemas.microsoft.com/office/drawing/2014/main" id="{4BA0799F-4A52-EA00-34C7-74993AA42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2" y="102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7243" name="Object 75">
              <a:extLst>
                <a:ext uri="{FF2B5EF4-FFF2-40B4-BE49-F238E27FC236}">
                  <a16:creationId xmlns:a16="http://schemas.microsoft.com/office/drawing/2014/main" id="{71022422-1A70-D048-C31B-4F7B1FCB6C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3" y="126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Equation" r:id="rId22" imgW="126725" imgH="126725" progId="Equation.DSMT4">
                    <p:embed/>
                  </p:oleObj>
                </mc:Choice>
                <mc:Fallback>
                  <p:oleObj name="Equation" r:id="rId22" imgW="126725" imgH="126725" progId="Equation.DSMT4">
                    <p:embed/>
                    <p:pic>
                      <p:nvPicPr>
                        <p:cNvPr id="7243" name="Object 75">
                          <a:extLst>
                            <a:ext uri="{FF2B5EF4-FFF2-40B4-BE49-F238E27FC236}">
                              <a16:creationId xmlns:a16="http://schemas.microsoft.com/office/drawing/2014/main" id="{71022422-1A70-D048-C31B-4F7B1FCB6C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3" y="126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2" name="Object 77">
            <a:extLst>
              <a:ext uri="{FF2B5EF4-FFF2-40B4-BE49-F238E27FC236}">
                <a16:creationId xmlns:a16="http://schemas.microsoft.com/office/drawing/2014/main" id="{E0588366-B244-E389-04E2-C825DB0A93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141663"/>
          <a:ext cx="50260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24" imgW="2933700" imgH="482600" progId="Equation.DSMT4">
                  <p:embed/>
                </p:oleObj>
              </mc:Choice>
              <mc:Fallback>
                <p:oleObj name="Equation" r:id="rId24" imgW="2933700" imgH="482600" progId="Equation.DSMT4">
                  <p:embed/>
                  <p:pic>
                    <p:nvPicPr>
                      <p:cNvPr id="7172" name="Object 77">
                        <a:extLst>
                          <a:ext uri="{FF2B5EF4-FFF2-40B4-BE49-F238E27FC236}">
                            <a16:creationId xmlns:a16="http://schemas.microsoft.com/office/drawing/2014/main" id="{E0588366-B244-E389-04E2-C825DB0A93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141663"/>
                        <a:ext cx="50260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79">
            <a:extLst>
              <a:ext uri="{FF2B5EF4-FFF2-40B4-BE49-F238E27FC236}">
                <a16:creationId xmlns:a16="http://schemas.microsoft.com/office/drawing/2014/main" id="{A0120409-EE83-0F30-DA57-72F58789F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4005263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d)  Canonic realization :</a:t>
            </a:r>
          </a:p>
        </p:txBody>
      </p:sp>
      <p:grpSp>
        <p:nvGrpSpPr>
          <p:cNvPr id="7174" name="Group 115">
            <a:extLst>
              <a:ext uri="{FF2B5EF4-FFF2-40B4-BE49-F238E27FC236}">
                <a16:creationId xmlns:a16="http://schemas.microsoft.com/office/drawing/2014/main" id="{4A106181-49AE-2FB8-5915-E420CD4FFF7F}"/>
              </a:ext>
            </a:extLst>
          </p:cNvPr>
          <p:cNvGrpSpPr>
            <a:grpSpLocks/>
          </p:cNvGrpSpPr>
          <p:nvPr/>
        </p:nvGrpSpPr>
        <p:grpSpPr bwMode="auto">
          <a:xfrm>
            <a:off x="1838325" y="4584700"/>
            <a:ext cx="5254625" cy="1436688"/>
            <a:chOff x="567" y="2245"/>
            <a:chExt cx="3310" cy="905"/>
          </a:xfrm>
        </p:grpSpPr>
        <p:sp useBgFill="1">
          <p:nvSpPr>
            <p:cNvPr id="7176" name="Rectangle 116">
              <a:extLst>
                <a:ext uri="{FF2B5EF4-FFF2-40B4-BE49-F238E27FC236}">
                  <a16:creationId xmlns:a16="http://schemas.microsoft.com/office/drawing/2014/main" id="{D4E7F585-568F-FDFB-E906-9D14571CA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584"/>
              <a:ext cx="317" cy="227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7" name="Object 117">
              <a:extLst>
                <a:ext uri="{FF2B5EF4-FFF2-40B4-BE49-F238E27FC236}">
                  <a16:creationId xmlns:a16="http://schemas.microsoft.com/office/drawing/2014/main" id="{CEF2C6E3-BF15-429B-F33B-C620BA4FF1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9" y="2584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Equation" r:id="rId26" imgW="215713" imgH="190335" progId="Equation.DSMT4">
                    <p:embed/>
                  </p:oleObj>
                </mc:Choice>
                <mc:Fallback>
                  <p:oleObj name="Equation" r:id="rId26" imgW="215713" imgH="190335" progId="Equation.DSMT4">
                    <p:embed/>
                    <p:pic>
                      <p:nvPicPr>
                        <p:cNvPr id="7177" name="Object 117">
                          <a:extLst>
                            <a:ext uri="{FF2B5EF4-FFF2-40B4-BE49-F238E27FC236}">
                              <a16:creationId xmlns:a16="http://schemas.microsoft.com/office/drawing/2014/main" id="{CEF2C6E3-BF15-429B-F33B-C620BA4FF1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584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8" name="Line 118">
              <a:extLst>
                <a:ext uri="{FF2B5EF4-FFF2-40B4-BE49-F238E27FC236}">
                  <a16:creationId xmlns:a16="http://schemas.microsoft.com/office/drawing/2014/main" id="{11AAD3D1-D5E6-C526-6D07-1D4837AB3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270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7179" name="Object 119">
              <a:extLst>
                <a:ext uri="{FF2B5EF4-FFF2-40B4-BE49-F238E27FC236}">
                  <a16:creationId xmlns:a16="http://schemas.microsoft.com/office/drawing/2014/main" id="{A126A425-7DB2-0A93-3A05-E21E51F9C1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2614"/>
            <a:ext cx="31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Equation" r:id="rId28" imgW="317225" imgH="203024" progId="Equation.DSMT4">
                    <p:embed/>
                  </p:oleObj>
                </mc:Choice>
                <mc:Fallback>
                  <p:oleObj name="Equation" r:id="rId28" imgW="317225" imgH="203024" progId="Equation.DSMT4">
                    <p:embed/>
                    <p:pic>
                      <p:nvPicPr>
                        <p:cNvPr id="7179" name="Object 119">
                          <a:extLst>
                            <a:ext uri="{FF2B5EF4-FFF2-40B4-BE49-F238E27FC236}">
                              <a16:creationId xmlns:a16="http://schemas.microsoft.com/office/drawing/2014/main" id="{A126A425-7DB2-0A93-3A05-E21E51F9C1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614"/>
                          <a:ext cx="318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7180" name="Oval 120">
              <a:extLst>
                <a:ext uri="{FF2B5EF4-FFF2-40B4-BE49-F238E27FC236}">
                  <a16:creationId xmlns:a16="http://schemas.microsoft.com/office/drawing/2014/main" id="{1C6DC7D3-36A9-E9D7-6A9B-4A398EE82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245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1" name="Object 121">
              <a:extLst>
                <a:ext uri="{FF2B5EF4-FFF2-40B4-BE49-F238E27FC236}">
                  <a16:creationId xmlns:a16="http://schemas.microsoft.com/office/drawing/2014/main" id="{5ED20C85-E8D4-12AA-EDD1-8929547F7B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0" y="2259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Equation" r:id="rId30" imgW="139700" imgH="139700" progId="Equation.DSMT4">
                    <p:embed/>
                  </p:oleObj>
                </mc:Choice>
                <mc:Fallback>
                  <p:oleObj name="Equation" r:id="rId30" imgW="139700" imgH="139700" progId="Equation.DSMT4">
                    <p:embed/>
                    <p:pic>
                      <p:nvPicPr>
                        <p:cNvPr id="7181" name="Object 121">
                          <a:extLst>
                            <a:ext uri="{FF2B5EF4-FFF2-40B4-BE49-F238E27FC236}">
                              <a16:creationId xmlns:a16="http://schemas.microsoft.com/office/drawing/2014/main" id="{5ED20C85-E8D4-12AA-EDD1-8929547F7B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0" y="2259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Line 122">
              <a:extLst>
                <a:ext uri="{FF2B5EF4-FFF2-40B4-BE49-F238E27FC236}">
                  <a16:creationId xmlns:a16="http://schemas.microsoft.com/office/drawing/2014/main" id="{782ECEA1-1C83-D0B0-7979-F3A85C06E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341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7183" name="Object 123">
              <a:extLst>
                <a:ext uri="{FF2B5EF4-FFF2-40B4-BE49-F238E27FC236}">
                  <a16:creationId xmlns:a16="http://schemas.microsoft.com/office/drawing/2014/main" id="{5D0DA3F2-7FF8-6AF1-3D60-9628472811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2387"/>
            <a:ext cx="27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Equation" r:id="rId31" imgW="304536" imgH="203024" progId="Equation.DSMT4">
                    <p:embed/>
                  </p:oleObj>
                </mc:Choice>
                <mc:Fallback>
                  <p:oleObj name="Equation" r:id="rId31" imgW="304536" imgH="203024" progId="Equation.DSMT4">
                    <p:embed/>
                    <p:pic>
                      <p:nvPicPr>
                        <p:cNvPr id="7183" name="Object 123">
                          <a:extLst>
                            <a:ext uri="{FF2B5EF4-FFF2-40B4-BE49-F238E27FC236}">
                              <a16:creationId xmlns:a16="http://schemas.microsoft.com/office/drawing/2014/main" id="{5D0DA3F2-7FF8-6AF1-3D60-9628472811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387"/>
                          <a:ext cx="27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124">
              <a:extLst>
                <a:ext uri="{FF2B5EF4-FFF2-40B4-BE49-F238E27FC236}">
                  <a16:creationId xmlns:a16="http://schemas.microsoft.com/office/drawing/2014/main" id="{32C13268-72F3-BAA7-183D-882BC74DE8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2840"/>
            <a:ext cx="226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Equation" r:id="rId33" imgW="279279" imgH="203112" progId="Equation.DSMT4">
                    <p:embed/>
                  </p:oleObj>
                </mc:Choice>
                <mc:Fallback>
                  <p:oleObj name="Equation" r:id="rId33" imgW="279279" imgH="203112" progId="Equation.DSMT4">
                    <p:embed/>
                    <p:pic>
                      <p:nvPicPr>
                        <p:cNvPr id="7184" name="Object 124">
                          <a:extLst>
                            <a:ext uri="{FF2B5EF4-FFF2-40B4-BE49-F238E27FC236}">
                              <a16:creationId xmlns:a16="http://schemas.microsoft.com/office/drawing/2014/main" id="{32C13268-72F3-BAA7-183D-882BC74DE8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840"/>
                          <a:ext cx="226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7185" name="Rectangle 125">
              <a:extLst>
                <a:ext uri="{FF2B5EF4-FFF2-40B4-BE49-F238E27FC236}">
                  <a16:creationId xmlns:a16="http://schemas.microsoft.com/office/drawing/2014/main" id="{F6380186-F08A-50FC-D842-01D8E8843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568"/>
              <a:ext cx="317" cy="227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6" name="Object 126">
              <a:extLst>
                <a:ext uri="{FF2B5EF4-FFF2-40B4-BE49-F238E27FC236}">
                  <a16:creationId xmlns:a16="http://schemas.microsoft.com/office/drawing/2014/main" id="{AD846337-C23D-AB05-C834-08FF788E74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8" y="2568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Equation" r:id="rId35" imgW="215713" imgH="190335" progId="Equation.DSMT4">
                    <p:embed/>
                  </p:oleObj>
                </mc:Choice>
                <mc:Fallback>
                  <p:oleObj name="Equation" r:id="rId35" imgW="215713" imgH="190335" progId="Equation.DSMT4">
                    <p:embed/>
                    <p:pic>
                      <p:nvPicPr>
                        <p:cNvPr id="7186" name="Object 126">
                          <a:extLst>
                            <a:ext uri="{FF2B5EF4-FFF2-40B4-BE49-F238E27FC236}">
                              <a16:creationId xmlns:a16="http://schemas.microsoft.com/office/drawing/2014/main" id="{AD846337-C23D-AB05-C834-08FF788E74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8" y="2568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7" name="Object 127">
              <a:extLst>
                <a:ext uri="{FF2B5EF4-FFF2-40B4-BE49-F238E27FC236}">
                  <a16:creationId xmlns:a16="http://schemas.microsoft.com/office/drawing/2014/main" id="{604A903E-BC42-19D8-CD51-FFE6AA78F5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0" y="2259"/>
            <a:ext cx="31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Equation" r:id="rId36" imgW="317225" imgH="203024" progId="Equation.DSMT4">
                    <p:embed/>
                  </p:oleObj>
                </mc:Choice>
                <mc:Fallback>
                  <p:oleObj name="Equation" r:id="rId36" imgW="317225" imgH="203024" progId="Equation.DSMT4">
                    <p:embed/>
                    <p:pic>
                      <p:nvPicPr>
                        <p:cNvPr id="7187" name="Object 127">
                          <a:extLst>
                            <a:ext uri="{FF2B5EF4-FFF2-40B4-BE49-F238E27FC236}">
                              <a16:creationId xmlns:a16="http://schemas.microsoft.com/office/drawing/2014/main" id="{604A903E-BC42-19D8-CD51-FFE6AA78F5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259"/>
                          <a:ext cx="31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8" name="Object 128">
              <a:extLst>
                <a:ext uri="{FF2B5EF4-FFF2-40B4-BE49-F238E27FC236}">
                  <a16:creationId xmlns:a16="http://schemas.microsoft.com/office/drawing/2014/main" id="{09EA7E8E-29E7-7C74-27DC-F49E304F59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89" y="2478"/>
            <a:ext cx="27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Equation" r:id="rId38" imgW="304536" imgH="203024" progId="Equation.DSMT4">
                    <p:embed/>
                  </p:oleObj>
                </mc:Choice>
                <mc:Fallback>
                  <p:oleObj name="Equation" r:id="rId38" imgW="304536" imgH="203024" progId="Equation.DSMT4">
                    <p:embed/>
                    <p:pic>
                      <p:nvPicPr>
                        <p:cNvPr id="7188" name="Object 128">
                          <a:extLst>
                            <a:ext uri="{FF2B5EF4-FFF2-40B4-BE49-F238E27FC236}">
                              <a16:creationId xmlns:a16="http://schemas.microsoft.com/office/drawing/2014/main" id="{09EA7E8E-29E7-7C74-27DC-F49E304F59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9" y="2478"/>
                          <a:ext cx="27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9" name="Object 129">
              <a:extLst>
                <a:ext uri="{FF2B5EF4-FFF2-40B4-BE49-F238E27FC236}">
                  <a16:creationId xmlns:a16="http://schemas.microsoft.com/office/drawing/2014/main" id="{5942891B-86A1-332C-CA6C-E182E76037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0" y="2774"/>
            <a:ext cx="247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Equation" r:id="rId40" imgW="304536" imgH="203024" progId="Equation.DSMT4">
                    <p:embed/>
                  </p:oleObj>
                </mc:Choice>
                <mc:Fallback>
                  <p:oleObj name="Equation" r:id="rId40" imgW="304536" imgH="203024" progId="Equation.DSMT4">
                    <p:embed/>
                    <p:pic>
                      <p:nvPicPr>
                        <p:cNvPr id="7189" name="Object 129">
                          <a:extLst>
                            <a:ext uri="{FF2B5EF4-FFF2-40B4-BE49-F238E27FC236}">
                              <a16:creationId xmlns:a16="http://schemas.microsoft.com/office/drawing/2014/main" id="{5942891B-86A1-332C-CA6C-E182E76037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774"/>
                          <a:ext cx="247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0" name="Line 130">
              <a:extLst>
                <a:ext uri="{FF2B5EF4-FFF2-40B4-BE49-F238E27FC236}">
                  <a16:creationId xmlns:a16="http://schemas.microsoft.com/office/drawing/2014/main" id="{B018B4CF-83C5-7431-0C0D-0EB9A72C0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33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7191" name="Oval 131">
              <a:extLst>
                <a:ext uri="{FF2B5EF4-FFF2-40B4-BE49-F238E27FC236}">
                  <a16:creationId xmlns:a16="http://schemas.microsoft.com/office/drawing/2014/main" id="{79209E72-07C3-FBF7-97D6-4A603DFC3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251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92" name="Object 132">
              <a:extLst>
                <a:ext uri="{FF2B5EF4-FFF2-40B4-BE49-F238E27FC236}">
                  <a16:creationId xmlns:a16="http://schemas.microsoft.com/office/drawing/2014/main" id="{FAE035DF-363A-B57F-5DC4-38B6BD3C6F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3" y="2265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Equation" r:id="rId42" imgW="139700" imgH="139700" progId="Equation.DSMT4">
                    <p:embed/>
                  </p:oleObj>
                </mc:Choice>
                <mc:Fallback>
                  <p:oleObj name="Equation" r:id="rId42" imgW="139700" imgH="139700" progId="Equation.DSMT4">
                    <p:embed/>
                    <p:pic>
                      <p:nvPicPr>
                        <p:cNvPr id="7192" name="Object 132">
                          <a:extLst>
                            <a:ext uri="{FF2B5EF4-FFF2-40B4-BE49-F238E27FC236}">
                              <a16:creationId xmlns:a16="http://schemas.microsoft.com/office/drawing/2014/main" id="{FAE035DF-363A-B57F-5DC4-38B6BD3C6F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" y="2265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3" name="Line 133">
              <a:extLst>
                <a:ext uri="{FF2B5EF4-FFF2-40B4-BE49-F238E27FC236}">
                  <a16:creationId xmlns:a16="http://schemas.microsoft.com/office/drawing/2014/main" id="{F7BBB4B5-7764-15D7-8170-E138114609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" y="234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134">
              <a:extLst>
                <a:ext uri="{FF2B5EF4-FFF2-40B4-BE49-F238E27FC236}">
                  <a16:creationId xmlns:a16="http://schemas.microsoft.com/office/drawing/2014/main" id="{56F48BAB-D7CF-8D5F-ED90-BEBDFA153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341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135">
              <a:extLst>
                <a:ext uri="{FF2B5EF4-FFF2-40B4-BE49-F238E27FC236}">
                  <a16:creationId xmlns:a16="http://schemas.microsoft.com/office/drawing/2014/main" id="{86FF08D7-B713-808F-4F3B-BD5AF208E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" y="270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Line 136">
              <a:extLst>
                <a:ext uri="{FF2B5EF4-FFF2-40B4-BE49-F238E27FC236}">
                  <a16:creationId xmlns:a16="http://schemas.microsoft.com/office/drawing/2014/main" id="{9B8CD047-86C3-A555-C108-02AB661AE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3067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7197" name="Oval 137">
              <a:extLst>
                <a:ext uri="{FF2B5EF4-FFF2-40B4-BE49-F238E27FC236}">
                  <a16:creationId xmlns:a16="http://schemas.microsoft.com/office/drawing/2014/main" id="{AD63C1C0-3730-0DF6-04F0-6DCCF8DC5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969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98" name="Object 138">
              <a:extLst>
                <a:ext uri="{FF2B5EF4-FFF2-40B4-BE49-F238E27FC236}">
                  <a16:creationId xmlns:a16="http://schemas.microsoft.com/office/drawing/2014/main" id="{4B8F6419-7564-EB2B-17CA-3D81135359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2" y="2983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Equation" r:id="rId43" imgW="139700" imgH="139700" progId="Equation.DSMT4">
                    <p:embed/>
                  </p:oleObj>
                </mc:Choice>
                <mc:Fallback>
                  <p:oleObj name="Equation" r:id="rId43" imgW="139700" imgH="139700" progId="Equation.DSMT4">
                    <p:embed/>
                    <p:pic>
                      <p:nvPicPr>
                        <p:cNvPr id="7198" name="Object 138">
                          <a:extLst>
                            <a:ext uri="{FF2B5EF4-FFF2-40B4-BE49-F238E27FC236}">
                              <a16:creationId xmlns:a16="http://schemas.microsoft.com/office/drawing/2014/main" id="{4B8F6419-7564-EB2B-17CA-3D81135359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2" y="2983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7199" name="AutoShape 139">
              <a:extLst>
                <a:ext uri="{FF2B5EF4-FFF2-40B4-BE49-F238E27FC236}">
                  <a16:creationId xmlns:a16="http://schemas.microsoft.com/office/drawing/2014/main" id="{6E495F7F-1741-F743-E8A5-45F01409A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459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 useBgFill="1">
          <p:nvSpPr>
            <p:cNvPr id="7200" name="AutoShape 140">
              <a:extLst>
                <a:ext uri="{FF2B5EF4-FFF2-40B4-BE49-F238E27FC236}">
                  <a16:creationId xmlns:a16="http://schemas.microsoft.com/office/drawing/2014/main" id="{0DE138D5-3133-CBB4-A157-70F10415F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111" y="2840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201" name="Line 141">
              <a:extLst>
                <a:ext uri="{FF2B5EF4-FFF2-40B4-BE49-F238E27FC236}">
                  <a16:creationId xmlns:a16="http://schemas.microsoft.com/office/drawing/2014/main" id="{C98C3304-FDB2-AEF3-9B3B-B8867CBA6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43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Line 142">
              <a:extLst>
                <a:ext uri="{FF2B5EF4-FFF2-40B4-BE49-F238E27FC236}">
                  <a16:creationId xmlns:a16="http://schemas.microsoft.com/office/drawing/2014/main" id="{8FC6346E-A99C-5E36-206C-793332928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70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7203" name="AutoShape 143">
              <a:extLst>
                <a:ext uri="{FF2B5EF4-FFF2-40B4-BE49-F238E27FC236}">
                  <a16:creationId xmlns:a16="http://schemas.microsoft.com/office/drawing/2014/main" id="{4788CE3E-2D83-C335-BF91-B8EBE01B4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494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 useBgFill="1">
          <p:nvSpPr>
            <p:cNvPr id="7204" name="AutoShape 144">
              <a:extLst>
                <a:ext uri="{FF2B5EF4-FFF2-40B4-BE49-F238E27FC236}">
                  <a16:creationId xmlns:a16="http://schemas.microsoft.com/office/drawing/2014/main" id="{47504C62-E630-2E50-612F-8A383A96FF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061" y="2811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7205" name="Line 145">
              <a:extLst>
                <a:ext uri="{FF2B5EF4-FFF2-40B4-BE49-F238E27FC236}">
                  <a16:creationId xmlns:a16="http://schemas.microsoft.com/office/drawing/2014/main" id="{8CC368C8-AACF-5ED7-F382-D1364D1C17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7" y="279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Line 146">
              <a:extLst>
                <a:ext uri="{FF2B5EF4-FFF2-40B4-BE49-F238E27FC236}">
                  <a16:creationId xmlns:a16="http://schemas.microsoft.com/office/drawing/2014/main" id="{7534928C-473D-3C97-D4C9-DC0772619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306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Line 147">
              <a:extLst>
                <a:ext uri="{FF2B5EF4-FFF2-40B4-BE49-F238E27FC236}">
                  <a16:creationId xmlns:a16="http://schemas.microsoft.com/office/drawing/2014/main" id="{03BB4408-5791-BF2C-17CE-820B9E6B9E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7" y="243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5" name="Oval 148">
            <a:extLst>
              <a:ext uri="{FF2B5EF4-FFF2-40B4-BE49-F238E27FC236}">
                <a16:creationId xmlns:a16="http://schemas.microsoft.com/office/drawing/2014/main" id="{3DBE5184-869B-56F2-275F-9410DFBB1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8" y="5275263"/>
            <a:ext cx="73025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63">
            <a:extLst>
              <a:ext uri="{FF2B5EF4-FFF2-40B4-BE49-F238E27FC236}">
                <a16:creationId xmlns:a16="http://schemas.microsoft.com/office/drawing/2014/main" id="{37BE344E-A296-1D82-19EC-AF2B0E48D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765175"/>
            <a:ext cx="3557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e)  Linear phase structures :</a:t>
            </a:r>
          </a:p>
        </p:txBody>
      </p:sp>
      <p:graphicFrame>
        <p:nvGraphicFramePr>
          <p:cNvPr id="8195" name="Object 64">
            <a:extLst>
              <a:ext uri="{FF2B5EF4-FFF2-40B4-BE49-F238E27FC236}">
                <a16:creationId xmlns:a16="http://schemas.microsoft.com/office/drawing/2014/main" id="{85B3DE13-20D9-4BEF-3657-87F8C940C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7150" y="1341438"/>
          <a:ext cx="49736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2768600" imgH="508000" progId="Equation.DSMT4">
                  <p:embed/>
                </p:oleObj>
              </mc:Choice>
              <mc:Fallback>
                <p:oleObj name="Equation" r:id="rId3" imgW="2768600" imgH="508000" progId="Equation.DSMT4">
                  <p:embed/>
                  <p:pic>
                    <p:nvPicPr>
                      <p:cNvPr id="8195" name="Object 64">
                        <a:extLst>
                          <a:ext uri="{FF2B5EF4-FFF2-40B4-BE49-F238E27FC236}">
                            <a16:creationId xmlns:a16="http://schemas.microsoft.com/office/drawing/2014/main" id="{85B3DE13-20D9-4BEF-3657-87F8C940C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341438"/>
                        <a:ext cx="49736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6" name="Group 65">
            <a:extLst>
              <a:ext uri="{FF2B5EF4-FFF2-40B4-BE49-F238E27FC236}">
                <a16:creationId xmlns:a16="http://schemas.microsoft.com/office/drawing/2014/main" id="{159CFA92-8832-6511-B0B9-944AB6762725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492375"/>
            <a:ext cx="3709988" cy="1716088"/>
            <a:chOff x="612" y="2371"/>
            <a:chExt cx="2337" cy="1081"/>
          </a:xfrm>
        </p:grpSpPr>
        <p:sp>
          <p:nvSpPr>
            <p:cNvPr id="8199" name="Line 66">
              <a:extLst>
                <a:ext uri="{FF2B5EF4-FFF2-40B4-BE49-F238E27FC236}">
                  <a16:creationId xmlns:a16="http://schemas.microsoft.com/office/drawing/2014/main" id="{A0FF6835-33F7-2305-92C8-C3898E7FC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49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8200" name="Object 67">
              <a:extLst>
                <a:ext uri="{FF2B5EF4-FFF2-40B4-BE49-F238E27FC236}">
                  <a16:creationId xmlns:a16="http://schemas.microsoft.com/office/drawing/2014/main" id="{A5035814-D44C-8884-179C-D48147F375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2387"/>
            <a:ext cx="31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5" imgW="317225" imgH="203024" progId="Equation.DSMT4">
                    <p:embed/>
                  </p:oleObj>
                </mc:Choice>
                <mc:Fallback>
                  <p:oleObj name="Equation" r:id="rId5" imgW="317225" imgH="203024" progId="Equation.DSMT4">
                    <p:embed/>
                    <p:pic>
                      <p:nvPicPr>
                        <p:cNvPr id="8200" name="Object 67">
                          <a:extLst>
                            <a:ext uri="{FF2B5EF4-FFF2-40B4-BE49-F238E27FC236}">
                              <a16:creationId xmlns:a16="http://schemas.microsoft.com/office/drawing/2014/main" id="{A5035814-D44C-8884-179C-D48147F375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387"/>
                          <a:ext cx="318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68">
              <a:extLst>
                <a:ext uri="{FF2B5EF4-FFF2-40B4-BE49-F238E27FC236}">
                  <a16:creationId xmlns:a16="http://schemas.microsoft.com/office/drawing/2014/main" id="{44C489D2-FADB-A79A-D75E-B5F29A4A5A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931"/>
            <a:ext cx="27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7" imgW="304536" imgH="203024" progId="Equation.DSMT4">
                    <p:embed/>
                  </p:oleObj>
                </mc:Choice>
                <mc:Fallback>
                  <p:oleObj name="Equation" r:id="rId7" imgW="304536" imgH="203024" progId="Equation.DSMT4">
                    <p:embed/>
                    <p:pic>
                      <p:nvPicPr>
                        <p:cNvPr id="8201" name="Object 68">
                          <a:extLst>
                            <a:ext uri="{FF2B5EF4-FFF2-40B4-BE49-F238E27FC236}">
                              <a16:creationId xmlns:a16="http://schemas.microsoft.com/office/drawing/2014/main" id="{44C489D2-FADB-A79A-D75E-B5F29A4A5A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931"/>
                          <a:ext cx="27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69">
              <a:extLst>
                <a:ext uri="{FF2B5EF4-FFF2-40B4-BE49-F238E27FC236}">
                  <a16:creationId xmlns:a16="http://schemas.microsoft.com/office/drawing/2014/main" id="{F392F079-87BD-E0F8-92B6-9BC52C7E5F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0" y="3022"/>
            <a:ext cx="226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9" imgW="279279" imgH="203112" progId="Equation.DSMT4">
                    <p:embed/>
                  </p:oleObj>
                </mc:Choice>
                <mc:Fallback>
                  <p:oleObj name="Equation" r:id="rId9" imgW="279279" imgH="203112" progId="Equation.DSMT4">
                    <p:embed/>
                    <p:pic>
                      <p:nvPicPr>
                        <p:cNvPr id="8202" name="Object 69">
                          <a:extLst>
                            <a:ext uri="{FF2B5EF4-FFF2-40B4-BE49-F238E27FC236}">
                              <a16:creationId xmlns:a16="http://schemas.microsoft.com/office/drawing/2014/main" id="{F392F079-87BD-E0F8-92B6-9BC52C7E5F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022"/>
                          <a:ext cx="226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70">
              <a:extLst>
                <a:ext uri="{FF2B5EF4-FFF2-40B4-BE49-F238E27FC236}">
                  <a16:creationId xmlns:a16="http://schemas.microsoft.com/office/drawing/2014/main" id="{AC0DC441-537E-2A5C-0A5B-E8001A2238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32" y="3249"/>
            <a:ext cx="31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Equation" r:id="rId11" imgW="317225" imgH="203024" progId="Equation.DSMT4">
                    <p:embed/>
                  </p:oleObj>
                </mc:Choice>
                <mc:Fallback>
                  <p:oleObj name="Equation" r:id="rId11" imgW="317225" imgH="203024" progId="Equation.DSMT4">
                    <p:embed/>
                    <p:pic>
                      <p:nvPicPr>
                        <p:cNvPr id="8203" name="Object 70">
                          <a:extLst>
                            <a:ext uri="{FF2B5EF4-FFF2-40B4-BE49-F238E27FC236}">
                              <a16:creationId xmlns:a16="http://schemas.microsoft.com/office/drawing/2014/main" id="{AC0DC441-537E-2A5C-0A5B-E8001A2238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2" y="3249"/>
                          <a:ext cx="31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4" name="Line 71">
              <a:extLst>
                <a:ext uri="{FF2B5EF4-FFF2-40B4-BE49-F238E27FC236}">
                  <a16:creationId xmlns:a16="http://schemas.microsoft.com/office/drawing/2014/main" id="{08C58A3E-4B74-9AFD-E956-497B0538D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0" y="3324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8205" name="Oval 72">
              <a:extLst>
                <a:ext uri="{FF2B5EF4-FFF2-40B4-BE49-F238E27FC236}">
                  <a16:creationId xmlns:a16="http://schemas.microsoft.com/office/drawing/2014/main" id="{6B75BC4A-0DFC-2096-7BC2-208F418E9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3235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06" name="Object 73">
              <a:extLst>
                <a:ext uri="{FF2B5EF4-FFF2-40B4-BE49-F238E27FC236}">
                  <a16:creationId xmlns:a16="http://schemas.microsoft.com/office/drawing/2014/main" id="{5DEE93C1-7CCF-AD58-85C5-2721B73A6B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9" y="3249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Equation" r:id="rId13" imgW="139700" imgH="139700" progId="Equation.DSMT4">
                    <p:embed/>
                  </p:oleObj>
                </mc:Choice>
                <mc:Fallback>
                  <p:oleObj name="Equation" r:id="rId13" imgW="139700" imgH="139700" progId="Equation.DSMT4">
                    <p:embed/>
                    <p:pic>
                      <p:nvPicPr>
                        <p:cNvPr id="8206" name="Object 73">
                          <a:extLst>
                            <a:ext uri="{FF2B5EF4-FFF2-40B4-BE49-F238E27FC236}">
                              <a16:creationId xmlns:a16="http://schemas.microsoft.com/office/drawing/2014/main" id="{5DEE93C1-7CCF-AD58-85C5-2721B73A6B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249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8207" name="Oval 74">
              <a:extLst>
                <a:ext uri="{FF2B5EF4-FFF2-40B4-BE49-F238E27FC236}">
                  <a16:creationId xmlns:a16="http://schemas.microsoft.com/office/drawing/2014/main" id="{E49E72D0-A006-E955-543C-0207B2B64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2661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08" name="Object 75">
              <a:extLst>
                <a:ext uri="{FF2B5EF4-FFF2-40B4-BE49-F238E27FC236}">
                  <a16:creationId xmlns:a16="http://schemas.microsoft.com/office/drawing/2014/main" id="{7C0F9557-C171-65BF-D8FC-06369D15A4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8" y="2675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15" imgW="139700" imgH="139700" progId="Equation.DSMT4">
                    <p:embed/>
                  </p:oleObj>
                </mc:Choice>
                <mc:Fallback>
                  <p:oleObj name="Equation" r:id="rId15" imgW="139700" imgH="139700" progId="Equation.DSMT4">
                    <p:embed/>
                    <p:pic>
                      <p:nvPicPr>
                        <p:cNvPr id="8208" name="Object 75">
                          <a:extLst>
                            <a:ext uri="{FF2B5EF4-FFF2-40B4-BE49-F238E27FC236}">
                              <a16:creationId xmlns:a16="http://schemas.microsoft.com/office/drawing/2014/main" id="{7C0F9557-C171-65BF-D8FC-06369D15A4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2675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8209" name="AutoShape 76">
              <a:extLst>
                <a:ext uri="{FF2B5EF4-FFF2-40B4-BE49-F238E27FC236}">
                  <a16:creationId xmlns:a16="http://schemas.microsoft.com/office/drawing/2014/main" id="{8449EAC9-E782-5836-A590-1FC92D2B94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30" y="3022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 useBgFill="1">
          <p:nvSpPr>
            <p:cNvPr id="8210" name="AutoShape 77">
              <a:extLst>
                <a:ext uri="{FF2B5EF4-FFF2-40B4-BE49-F238E27FC236}">
                  <a16:creationId xmlns:a16="http://schemas.microsoft.com/office/drawing/2014/main" id="{65095E59-05C3-BF8A-F36B-D05AA0E8B7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117" y="3059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 useBgFill="1">
          <p:nvSpPr>
            <p:cNvPr id="8211" name="Rectangle 78">
              <a:extLst>
                <a:ext uri="{FF2B5EF4-FFF2-40B4-BE49-F238E27FC236}">
                  <a16:creationId xmlns:a16="http://schemas.microsoft.com/office/drawing/2014/main" id="{623A2959-6086-79E1-3E8B-4E5CA1163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2371"/>
              <a:ext cx="317" cy="227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12" name="Object 79">
              <a:extLst>
                <a:ext uri="{FF2B5EF4-FFF2-40B4-BE49-F238E27FC236}">
                  <a16:creationId xmlns:a16="http://schemas.microsoft.com/office/drawing/2014/main" id="{36491411-8E1D-3AA1-3D4F-D5958DF515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3" y="2371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Equation" r:id="rId16" imgW="215713" imgH="190335" progId="Equation.DSMT4">
                    <p:embed/>
                  </p:oleObj>
                </mc:Choice>
                <mc:Fallback>
                  <p:oleObj name="Equation" r:id="rId16" imgW="215713" imgH="190335" progId="Equation.DSMT4">
                    <p:embed/>
                    <p:pic>
                      <p:nvPicPr>
                        <p:cNvPr id="8212" name="Object 79">
                          <a:extLst>
                            <a:ext uri="{FF2B5EF4-FFF2-40B4-BE49-F238E27FC236}">
                              <a16:creationId xmlns:a16="http://schemas.microsoft.com/office/drawing/2014/main" id="{36491411-8E1D-3AA1-3D4F-D5958DF515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3" y="2371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8213" name="Rectangle 80">
              <a:extLst>
                <a:ext uri="{FF2B5EF4-FFF2-40B4-BE49-F238E27FC236}">
                  <a16:creationId xmlns:a16="http://schemas.microsoft.com/office/drawing/2014/main" id="{F41C07E2-1CF6-A968-F650-50D4E5B69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856"/>
              <a:ext cx="317" cy="227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14" name="Object 81">
              <a:extLst>
                <a:ext uri="{FF2B5EF4-FFF2-40B4-BE49-F238E27FC236}">
                  <a16:creationId xmlns:a16="http://schemas.microsoft.com/office/drawing/2014/main" id="{F71363E4-E4F5-A74F-2EAF-C2F68C4335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6" y="2856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Equation" r:id="rId18" imgW="215713" imgH="190335" progId="Equation.DSMT4">
                    <p:embed/>
                  </p:oleObj>
                </mc:Choice>
                <mc:Fallback>
                  <p:oleObj name="Equation" r:id="rId18" imgW="215713" imgH="190335" progId="Equation.DSMT4">
                    <p:embed/>
                    <p:pic>
                      <p:nvPicPr>
                        <p:cNvPr id="8214" name="Object 81">
                          <a:extLst>
                            <a:ext uri="{FF2B5EF4-FFF2-40B4-BE49-F238E27FC236}">
                              <a16:creationId xmlns:a16="http://schemas.microsoft.com/office/drawing/2014/main" id="{F71363E4-E4F5-A74F-2EAF-C2F68C4335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2856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5" name="Line 82">
              <a:extLst>
                <a:ext uri="{FF2B5EF4-FFF2-40B4-BE49-F238E27FC236}">
                  <a16:creationId xmlns:a16="http://schemas.microsoft.com/office/drawing/2014/main" id="{453CC6EC-B221-ABAD-53B7-2FBEA8D0A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5" y="248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83">
              <a:extLst>
                <a:ext uri="{FF2B5EF4-FFF2-40B4-BE49-F238E27FC236}">
                  <a16:creationId xmlns:a16="http://schemas.microsoft.com/office/drawing/2014/main" id="{C6E16B2D-6C14-E025-09C3-C7843A962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284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Line 84">
              <a:extLst>
                <a:ext uri="{FF2B5EF4-FFF2-40B4-BE49-F238E27FC236}">
                  <a16:creationId xmlns:a16="http://schemas.microsoft.com/office/drawing/2014/main" id="{15673D80-97E8-A659-5B10-7E9372FF9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97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Line 85">
              <a:extLst>
                <a:ext uri="{FF2B5EF4-FFF2-40B4-BE49-F238E27FC236}">
                  <a16:creationId xmlns:a16="http://schemas.microsoft.com/office/drawing/2014/main" id="{7C9E5A13-23A3-12F4-3A04-ECB33B283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247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Line 86">
              <a:extLst>
                <a:ext uri="{FF2B5EF4-FFF2-40B4-BE49-F238E27FC236}">
                  <a16:creationId xmlns:a16="http://schemas.microsoft.com/office/drawing/2014/main" id="{9EA9EA82-825D-B512-F822-F5AF1755B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" y="2470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Line 87">
              <a:extLst>
                <a:ext uri="{FF2B5EF4-FFF2-40B4-BE49-F238E27FC236}">
                  <a16:creationId xmlns:a16="http://schemas.microsoft.com/office/drawing/2014/main" id="{E0973E28-E612-CE1F-8EC8-2A754A319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7" y="2960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88">
              <a:extLst>
                <a:ext uri="{FF2B5EF4-FFF2-40B4-BE49-F238E27FC236}">
                  <a16:creationId xmlns:a16="http://schemas.microsoft.com/office/drawing/2014/main" id="{900F79F0-07B7-A02E-31C3-E231360EC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275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89">
              <a:extLst>
                <a:ext uri="{FF2B5EF4-FFF2-40B4-BE49-F238E27FC236}">
                  <a16:creationId xmlns:a16="http://schemas.microsoft.com/office/drawing/2014/main" id="{CFCA66CD-D585-468E-6277-39B6D767C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750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90">
              <a:extLst>
                <a:ext uri="{FF2B5EF4-FFF2-40B4-BE49-F238E27FC236}">
                  <a16:creationId xmlns:a16="http://schemas.microsoft.com/office/drawing/2014/main" id="{570DADAD-6112-82D3-7F48-D42311A99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7" y="3339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7" name="Text Box 91">
            <a:extLst>
              <a:ext uri="{FF2B5EF4-FFF2-40B4-BE49-F238E27FC236}">
                <a16:creationId xmlns:a16="http://schemas.microsoft.com/office/drawing/2014/main" id="{1F4A5028-A60C-872C-BC6B-74D61AF2F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4556125"/>
            <a:ext cx="320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  Basic IIR Structures :</a:t>
            </a:r>
          </a:p>
        </p:txBody>
      </p:sp>
      <p:graphicFrame>
        <p:nvGraphicFramePr>
          <p:cNvPr id="8198" name="Object 92">
            <a:extLst>
              <a:ext uri="{FF2B5EF4-FFF2-40B4-BE49-F238E27FC236}">
                <a16:creationId xmlns:a16="http://schemas.microsoft.com/office/drawing/2014/main" id="{B3DD9014-91CD-AFF2-11CA-906740E5B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157788"/>
          <a:ext cx="460851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19" imgW="2628900" imgH="469900" progId="Equation.DSMT4">
                  <p:embed/>
                </p:oleObj>
              </mc:Choice>
              <mc:Fallback>
                <p:oleObj name="Equation" r:id="rId19" imgW="2628900" imgH="469900" progId="Equation.DSMT4">
                  <p:embed/>
                  <p:pic>
                    <p:nvPicPr>
                      <p:cNvPr id="8198" name="Object 92">
                        <a:extLst>
                          <a:ext uri="{FF2B5EF4-FFF2-40B4-BE49-F238E27FC236}">
                            <a16:creationId xmlns:a16="http://schemas.microsoft.com/office/drawing/2014/main" id="{B3DD9014-91CD-AFF2-11CA-906740E5B0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157788"/>
                        <a:ext cx="4608513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5">
            <a:extLst>
              <a:ext uri="{FF2B5EF4-FFF2-40B4-BE49-F238E27FC236}">
                <a16:creationId xmlns:a16="http://schemas.microsoft.com/office/drawing/2014/main" id="{C36C2D2F-FEA1-A726-669B-B6FE44837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765175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a)  Direct form I :</a:t>
            </a:r>
          </a:p>
        </p:txBody>
      </p:sp>
      <p:graphicFrame>
        <p:nvGraphicFramePr>
          <p:cNvPr id="9219" name="Object 56">
            <a:extLst>
              <a:ext uri="{FF2B5EF4-FFF2-40B4-BE49-F238E27FC236}">
                <a16:creationId xmlns:a16="http://schemas.microsoft.com/office/drawing/2014/main" id="{D48A5DB1-562A-B199-445D-FCF1A46FF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268413"/>
          <a:ext cx="2709863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3" imgW="1625600" imgH="711200" progId="Equation.DSMT4">
                  <p:embed/>
                </p:oleObj>
              </mc:Choice>
              <mc:Fallback>
                <p:oleObj name="Equation" r:id="rId3" imgW="1625600" imgH="711200" progId="Equation.DSMT4">
                  <p:embed/>
                  <p:pic>
                    <p:nvPicPr>
                      <p:cNvPr id="9219" name="Object 56">
                        <a:extLst>
                          <a:ext uri="{FF2B5EF4-FFF2-40B4-BE49-F238E27FC236}">
                            <a16:creationId xmlns:a16="http://schemas.microsoft.com/office/drawing/2014/main" id="{D48A5DB1-562A-B199-445D-FCF1A46FFD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268413"/>
                        <a:ext cx="2709863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74">
            <a:extLst>
              <a:ext uri="{FF2B5EF4-FFF2-40B4-BE49-F238E27FC236}">
                <a16:creationId xmlns:a16="http://schemas.microsoft.com/office/drawing/2014/main" id="{BA484AD4-A6F0-35BC-8AE1-A75D45ACBD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5425" y="3865563"/>
          <a:ext cx="29051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177646" imgH="228402" progId="Equation.DSMT4">
                  <p:embed/>
                </p:oleObj>
              </mc:Choice>
              <mc:Fallback>
                <p:oleObj name="Equation" r:id="rId5" imgW="177646" imgH="228402" progId="Equation.DSMT4">
                  <p:embed/>
                  <p:pic>
                    <p:nvPicPr>
                      <p:cNvPr id="9220" name="Object 74">
                        <a:extLst>
                          <a:ext uri="{FF2B5EF4-FFF2-40B4-BE49-F238E27FC236}">
                            <a16:creationId xmlns:a16="http://schemas.microsoft.com/office/drawing/2014/main" id="{BA484AD4-A6F0-35BC-8AE1-A75D45ACBD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3865563"/>
                        <a:ext cx="290513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9">
            <a:extLst>
              <a:ext uri="{FF2B5EF4-FFF2-40B4-BE49-F238E27FC236}">
                <a16:creationId xmlns:a16="http://schemas.microsoft.com/office/drawing/2014/main" id="{FBB4115B-5ABB-269C-89B8-3C6A73709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4327525"/>
          <a:ext cx="64928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7" imgW="431613" imgH="253890" progId="Equation.DSMT4">
                  <p:embed/>
                </p:oleObj>
              </mc:Choice>
              <mc:Fallback>
                <p:oleObj name="Equation" r:id="rId7" imgW="431613" imgH="253890" progId="Equation.DSMT4">
                  <p:embed/>
                  <p:pic>
                    <p:nvPicPr>
                      <p:cNvPr id="9221" name="Object 109">
                        <a:extLst>
                          <a:ext uri="{FF2B5EF4-FFF2-40B4-BE49-F238E27FC236}">
                            <a16:creationId xmlns:a16="http://schemas.microsoft.com/office/drawing/2014/main" id="{FBB4115B-5ABB-269C-89B8-3C6A737095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327525"/>
                        <a:ext cx="649287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10">
            <a:extLst>
              <a:ext uri="{FF2B5EF4-FFF2-40B4-BE49-F238E27FC236}">
                <a16:creationId xmlns:a16="http://schemas.microsoft.com/office/drawing/2014/main" id="{A9873E3B-933F-57F9-A68F-6C708DEBA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4221163"/>
          <a:ext cx="7334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9" imgW="444114" imgH="253780" progId="Equation.DSMT4">
                  <p:embed/>
                </p:oleObj>
              </mc:Choice>
              <mc:Fallback>
                <p:oleObj name="Equation" r:id="rId9" imgW="444114" imgH="253780" progId="Equation.DSMT4">
                  <p:embed/>
                  <p:pic>
                    <p:nvPicPr>
                      <p:cNvPr id="9222" name="Object 110">
                        <a:extLst>
                          <a:ext uri="{FF2B5EF4-FFF2-40B4-BE49-F238E27FC236}">
                            <a16:creationId xmlns:a16="http://schemas.microsoft.com/office/drawing/2014/main" id="{A9873E3B-933F-57F9-A68F-6C708DEBA5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221163"/>
                        <a:ext cx="7334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111">
            <a:extLst>
              <a:ext uri="{FF2B5EF4-FFF2-40B4-BE49-F238E27FC236}">
                <a16:creationId xmlns:a16="http://schemas.microsoft.com/office/drawing/2014/main" id="{F72939FF-4763-2884-7C98-938C5EA99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3141663"/>
            <a:ext cx="22050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&amp;  3 more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combinations</a:t>
            </a:r>
          </a:p>
        </p:txBody>
      </p:sp>
      <p:sp>
        <p:nvSpPr>
          <p:cNvPr id="9224" name="Text Box 112">
            <a:extLst>
              <a:ext uri="{FF2B5EF4-FFF2-40B4-BE49-F238E27FC236}">
                <a16:creationId xmlns:a16="http://schemas.microsoft.com/office/drawing/2014/main" id="{62BBD07D-70A6-BC5F-72F2-0D4A72253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724400"/>
            <a:ext cx="2459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b)  Direct form II :</a:t>
            </a:r>
          </a:p>
        </p:txBody>
      </p:sp>
      <p:graphicFrame>
        <p:nvGraphicFramePr>
          <p:cNvPr id="9225" name="Object 113">
            <a:extLst>
              <a:ext uri="{FF2B5EF4-FFF2-40B4-BE49-F238E27FC236}">
                <a16:creationId xmlns:a16="http://schemas.microsoft.com/office/drawing/2014/main" id="{FEA7D585-EB5A-5013-6DCA-4CD3ED0920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5300663"/>
          <a:ext cx="32400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1" imgW="1954951" imgH="444307" progId="Equation.DSMT4">
                  <p:embed/>
                </p:oleObj>
              </mc:Choice>
              <mc:Fallback>
                <p:oleObj name="Equation" r:id="rId11" imgW="1954951" imgH="444307" progId="Equation.DSMT4">
                  <p:embed/>
                  <p:pic>
                    <p:nvPicPr>
                      <p:cNvPr id="9225" name="Object 113">
                        <a:extLst>
                          <a:ext uri="{FF2B5EF4-FFF2-40B4-BE49-F238E27FC236}">
                            <a16:creationId xmlns:a16="http://schemas.microsoft.com/office/drawing/2014/main" id="{FEA7D585-EB5A-5013-6DCA-4CD3ED0920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300663"/>
                        <a:ext cx="324008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6" name="Group 116">
            <a:extLst>
              <a:ext uri="{FF2B5EF4-FFF2-40B4-BE49-F238E27FC236}">
                <a16:creationId xmlns:a16="http://schemas.microsoft.com/office/drawing/2014/main" id="{10FDA7AC-B89C-2281-0CD5-53C951FE751B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492375"/>
            <a:ext cx="5616575" cy="1716088"/>
            <a:chOff x="884" y="1570"/>
            <a:chExt cx="3538" cy="1081"/>
          </a:xfrm>
        </p:grpSpPr>
        <p:sp useBgFill="1">
          <p:nvSpPr>
            <p:cNvPr id="9227" name="Rectangle 58">
              <a:extLst>
                <a:ext uri="{FF2B5EF4-FFF2-40B4-BE49-F238E27FC236}">
                  <a16:creationId xmlns:a16="http://schemas.microsoft.com/office/drawing/2014/main" id="{1A5218CC-31BC-2EB1-0330-7C500413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2069"/>
              <a:ext cx="317" cy="227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28" name="Object 59">
              <a:extLst>
                <a:ext uri="{FF2B5EF4-FFF2-40B4-BE49-F238E27FC236}">
                  <a16:creationId xmlns:a16="http://schemas.microsoft.com/office/drawing/2014/main" id="{1A0D8631-75E6-8C7B-43C7-316E1696A7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4" y="2069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13" imgW="215713" imgH="190335" progId="Equation.DSMT4">
                    <p:embed/>
                  </p:oleObj>
                </mc:Choice>
                <mc:Fallback>
                  <p:oleObj name="Equation" r:id="rId13" imgW="215713" imgH="190335" progId="Equation.DSMT4">
                    <p:embed/>
                    <p:pic>
                      <p:nvPicPr>
                        <p:cNvPr id="9228" name="Object 59">
                          <a:extLst>
                            <a:ext uri="{FF2B5EF4-FFF2-40B4-BE49-F238E27FC236}">
                              <a16:creationId xmlns:a16="http://schemas.microsoft.com/office/drawing/2014/main" id="{1A0D8631-75E6-8C7B-43C7-316E1696A7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069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Line 60">
              <a:extLst>
                <a:ext uri="{FF2B5EF4-FFF2-40B4-BE49-F238E27FC236}">
                  <a16:creationId xmlns:a16="http://schemas.microsoft.com/office/drawing/2014/main" id="{392C2580-561C-AE74-A8E5-A492951FD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84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9230" name="Object 61">
              <a:extLst>
                <a:ext uri="{FF2B5EF4-FFF2-40B4-BE49-F238E27FC236}">
                  <a16:creationId xmlns:a16="http://schemas.microsoft.com/office/drawing/2014/main" id="{85B280CB-843C-CA99-55B6-81041DC54F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1752"/>
            <a:ext cx="31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Equation" r:id="rId15" imgW="317225" imgH="203024" progId="Equation.DSMT4">
                    <p:embed/>
                  </p:oleObj>
                </mc:Choice>
                <mc:Fallback>
                  <p:oleObj name="Equation" r:id="rId15" imgW="317225" imgH="203024" progId="Equation.DSMT4">
                    <p:embed/>
                    <p:pic>
                      <p:nvPicPr>
                        <p:cNvPr id="9230" name="Object 61">
                          <a:extLst>
                            <a:ext uri="{FF2B5EF4-FFF2-40B4-BE49-F238E27FC236}">
                              <a16:creationId xmlns:a16="http://schemas.microsoft.com/office/drawing/2014/main" id="{85B280CB-843C-CA99-55B6-81041DC54F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752"/>
                          <a:ext cx="318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9231" name="Oval 62">
              <a:extLst>
                <a:ext uri="{FF2B5EF4-FFF2-40B4-BE49-F238E27FC236}">
                  <a16:creationId xmlns:a16="http://schemas.microsoft.com/office/drawing/2014/main" id="{22495746-964F-1D86-FB95-62EF000E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1743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32" name="Object 63">
              <a:extLst>
                <a:ext uri="{FF2B5EF4-FFF2-40B4-BE49-F238E27FC236}">
                  <a16:creationId xmlns:a16="http://schemas.microsoft.com/office/drawing/2014/main" id="{56959C54-07FD-1D07-EB89-2927595715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1" y="1757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Equation" r:id="rId17" imgW="139700" imgH="139700" progId="Equation.DSMT4">
                    <p:embed/>
                  </p:oleObj>
                </mc:Choice>
                <mc:Fallback>
                  <p:oleObj name="Equation" r:id="rId17" imgW="139700" imgH="139700" progId="Equation.DSMT4">
                    <p:embed/>
                    <p:pic>
                      <p:nvPicPr>
                        <p:cNvPr id="9232" name="Object 63">
                          <a:extLst>
                            <a:ext uri="{FF2B5EF4-FFF2-40B4-BE49-F238E27FC236}">
                              <a16:creationId xmlns:a16="http://schemas.microsoft.com/office/drawing/2014/main" id="{56959C54-07FD-1D07-EB89-2927595715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1" y="1757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9233" name="Rectangle 75">
              <a:extLst>
                <a:ext uri="{FF2B5EF4-FFF2-40B4-BE49-F238E27FC236}">
                  <a16:creationId xmlns:a16="http://schemas.microsoft.com/office/drawing/2014/main" id="{F5ED5561-AB34-1C62-9EB2-5F8A85B6F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2069"/>
              <a:ext cx="317" cy="227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34" name="Object 76">
              <a:extLst>
                <a:ext uri="{FF2B5EF4-FFF2-40B4-BE49-F238E27FC236}">
                  <a16:creationId xmlns:a16="http://schemas.microsoft.com/office/drawing/2014/main" id="{6E660FEA-4AF5-62E6-1BBB-C456B814D1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2069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Equation" r:id="rId19" imgW="215713" imgH="190335" progId="Equation.DSMT4">
                    <p:embed/>
                  </p:oleObj>
                </mc:Choice>
                <mc:Fallback>
                  <p:oleObj name="Equation" r:id="rId19" imgW="215713" imgH="190335" progId="Equation.DSMT4">
                    <p:embed/>
                    <p:pic>
                      <p:nvPicPr>
                        <p:cNvPr id="9234" name="Object 76">
                          <a:extLst>
                            <a:ext uri="{FF2B5EF4-FFF2-40B4-BE49-F238E27FC236}">
                              <a16:creationId xmlns:a16="http://schemas.microsoft.com/office/drawing/2014/main" id="{6E660FEA-4AF5-62E6-1BBB-C456B814D1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069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9235" name="Oval 78">
              <a:extLst>
                <a:ext uri="{FF2B5EF4-FFF2-40B4-BE49-F238E27FC236}">
                  <a16:creationId xmlns:a16="http://schemas.microsoft.com/office/drawing/2014/main" id="{EB618557-F1AF-5BCD-EADC-2F1B916B4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9" y="1746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36" name="Object 79">
              <a:extLst>
                <a:ext uri="{FF2B5EF4-FFF2-40B4-BE49-F238E27FC236}">
                  <a16:creationId xmlns:a16="http://schemas.microsoft.com/office/drawing/2014/main" id="{CA4FDC32-F8F0-AF5A-0A46-70FB43E8CD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3" y="1760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Equation" r:id="rId20" imgW="139700" imgH="139700" progId="Equation.DSMT4">
                    <p:embed/>
                  </p:oleObj>
                </mc:Choice>
                <mc:Fallback>
                  <p:oleObj name="Equation" r:id="rId20" imgW="139700" imgH="139700" progId="Equation.DSMT4">
                    <p:embed/>
                    <p:pic>
                      <p:nvPicPr>
                        <p:cNvPr id="9236" name="Object 79">
                          <a:extLst>
                            <a:ext uri="{FF2B5EF4-FFF2-40B4-BE49-F238E27FC236}">
                              <a16:creationId xmlns:a16="http://schemas.microsoft.com/office/drawing/2014/main" id="{CA4FDC32-F8F0-AF5A-0A46-70FB43E8CD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3" y="1760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7" name="Object 82">
              <a:extLst>
                <a:ext uri="{FF2B5EF4-FFF2-40B4-BE49-F238E27FC236}">
                  <a16:creationId xmlns:a16="http://schemas.microsoft.com/office/drawing/2014/main" id="{A712F6F9-5125-12DA-4E0B-5786CBBB52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1706"/>
            <a:ext cx="31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name="Equation" r:id="rId21" imgW="317225" imgH="203024" progId="Equation.DSMT4">
                    <p:embed/>
                  </p:oleObj>
                </mc:Choice>
                <mc:Fallback>
                  <p:oleObj name="Equation" r:id="rId21" imgW="317225" imgH="203024" progId="Equation.DSMT4">
                    <p:embed/>
                    <p:pic>
                      <p:nvPicPr>
                        <p:cNvPr id="9237" name="Object 82">
                          <a:extLst>
                            <a:ext uri="{FF2B5EF4-FFF2-40B4-BE49-F238E27FC236}">
                              <a16:creationId xmlns:a16="http://schemas.microsoft.com/office/drawing/2014/main" id="{A712F6F9-5125-12DA-4E0B-5786CBBB52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706"/>
                          <a:ext cx="31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8" name="Object 83">
              <a:extLst>
                <a:ext uri="{FF2B5EF4-FFF2-40B4-BE49-F238E27FC236}">
                  <a16:creationId xmlns:a16="http://schemas.microsoft.com/office/drawing/2014/main" id="{1153E39F-BCE4-BCBD-0AF2-BE83A8E4AE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8" y="2447"/>
            <a:ext cx="22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Equation" r:id="rId23" imgW="253890" imgH="228501" progId="Equation.DSMT4">
                    <p:embed/>
                  </p:oleObj>
                </mc:Choice>
                <mc:Fallback>
                  <p:oleObj name="Equation" r:id="rId23" imgW="253890" imgH="228501" progId="Equation.DSMT4">
                    <p:embed/>
                    <p:pic>
                      <p:nvPicPr>
                        <p:cNvPr id="9238" name="Object 83">
                          <a:extLst>
                            <a:ext uri="{FF2B5EF4-FFF2-40B4-BE49-F238E27FC236}">
                              <a16:creationId xmlns:a16="http://schemas.microsoft.com/office/drawing/2014/main" id="{1153E39F-BCE4-BCBD-0AF2-BE83A8E4AE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8" y="2447"/>
                          <a:ext cx="22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9" name="Line 92">
              <a:extLst>
                <a:ext uri="{FF2B5EF4-FFF2-40B4-BE49-F238E27FC236}">
                  <a16:creationId xmlns:a16="http://schemas.microsoft.com/office/drawing/2014/main" id="{D27144DE-B7B4-2C1A-5403-467829BB9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4" y="184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Line 93">
              <a:extLst>
                <a:ext uri="{FF2B5EF4-FFF2-40B4-BE49-F238E27FC236}">
                  <a16:creationId xmlns:a16="http://schemas.microsoft.com/office/drawing/2014/main" id="{6C071348-73ED-7051-B9C3-4E9691897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4" y="229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Line 94">
              <a:extLst>
                <a:ext uri="{FF2B5EF4-FFF2-40B4-BE49-F238E27FC236}">
                  <a16:creationId xmlns:a16="http://schemas.microsoft.com/office/drawing/2014/main" id="{2B47CE22-1BA3-BFF2-4DC0-5C673DC19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4" y="2432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Line 95">
              <a:extLst>
                <a:ext uri="{FF2B5EF4-FFF2-40B4-BE49-F238E27FC236}">
                  <a16:creationId xmlns:a16="http://schemas.microsoft.com/office/drawing/2014/main" id="{FA9A0356-C133-9374-9BBC-B0BA9DB91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9" y="192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9243" name="AutoShape 96">
              <a:extLst>
                <a:ext uri="{FF2B5EF4-FFF2-40B4-BE49-F238E27FC236}">
                  <a16:creationId xmlns:a16="http://schemas.microsoft.com/office/drawing/2014/main" id="{B00C62E2-5A7B-6C41-C465-9FB98D6F81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83" y="2386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9244" name="Line 97">
              <a:extLst>
                <a:ext uri="{FF2B5EF4-FFF2-40B4-BE49-F238E27FC236}">
                  <a16:creationId xmlns:a16="http://schemas.microsoft.com/office/drawing/2014/main" id="{E2DB22AD-CB43-5374-DB42-6F3136D8C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184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98">
              <a:extLst>
                <a:ext uri="{FF2B5EF4-FFF2-40B4-BE49-F238E27FC236}">
                  <a16:creationId xmlns:a16="http://schemas.microsoft.com/office/drawing/2014/main" id="{16A0B01F-55D2-E3CA-98DF-C9073B026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184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99">
              <a:extLst>
                <a:ext uri="{FF2B5EF4-FFF2-40B4-BE49-F238E27FC236}">
                  <a16:creationId xmlns:a16="http://schemas.microsoft.com/office/drawing/2014/main" id="{BEC1F2EE-080A-C9B5-CBFB-890A7E875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84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100">
              <a:extLst>
                <a:ext uri="{FF2B5EF4-FFF2-40B4-BE49-F238E27FC236}">
                  <a16:creationId xmlns:a16="http://schemas.microsoft.com/office/drawing/2014/main" id="{B5FBA586-4AB1-DAF0-C032-F37F9274D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84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101">
              <a:extLst>
                <a:ext uri="{FF2B5EF4-FFF2-40B4-BE49-F238E27FC236}">
                  <a16:creationId xmlns:a16="http://schemas.microsoft.com/office/drawing/2014/main" id="{597231CF-F6B2-00A5-A642-0D85913FE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84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103">
              <a:extLst>
                <a:ext uri="{FF2B5EF4-FFF2-40B4-BE49-F238E27FC236}">
                  <a16:creationId xmlns:a16="http://schemas.microsoft.com/office/drawing/2014/main" id="{21B1CF08-2421-2E6A-0826-19508AE3A2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6" y="192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105">
              <a:extLst>
                <a:ext uri="{FF2B5EF4-FFF2-40B4-BE49-F238E27FC236}">
                  <a16:creationId xmlns:a16="http://schemas.microsoft.com/office/drawing/2014/main" id="{C4B45BAE-7327-7BEC-E8B4-F1A571643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29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106">
              <a:extLst>
                <a:ext uri="{FF2B5EF4-FFF2-40B4-BE49-F238E27FC236}">
                  <a16:creationId xmlns:a16="http://schemas.microsoft.com/office/drawing/2014/main" id="{9F6ADEEA-7B0A-5DE0-B5D8-192AF17C0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0" y="2432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9252" name="AutoShape 107">
              <a:extLst>
                <a:ext uri="{FF2B5EF4-FFF2-40B4-BE49-F238E27FC236}">
                  <a16:creationId xmlns:a16="http://schemas.microsoft.com/office/drawing/2014/main" id="{7C112160-1506-2721-1E86-41503C575D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379" y="2387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53" name="Object 114">
              <a:extLst>
                <a:ext uri="{FF2B5EF4-FFF2-40B4-BE49-F238E27FC236}">
                  <a16:creationId xmlns:a16="http://schemas.microsoft.com/office/drawing/2014/main" id="{2A28BD46-6C6A-B2A5-D4BD-161FEDB548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1570"/>
            <a:ext cx="18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name="Equation" r:id="rId25" imgW="190500" imgH="228600" progId="Equation.DSMT4">
                    <p:embed/>
                  </p:oleObj>
                </mc:Choice>
                <mc:Fallback>
                  <p:oleObj name="Equation" r:id="rId25" imgW="190500" imgH="228600" progId="Equation.DSMT4">
                    <p:embed/>
                    <p:pic>
                      <p:nvPicPr>
                        <p:cNvPr id="9253" name="Object 114">
                          <a:extLst>
                            <a:ext uri="{FF2B5EF4-FFF2-40B4-BE49-F238E27FC236}">
                              <a16:creationId xmlns:a16="http://schemas.microsoft.com/office/drawing/2014/main" id="{2A28BD46-6C6A-B2A5-D4BD-161FEDB548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570"/>
                          <a:ext cx="18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9254" name="AutoShape 115">
              <a:extLst>
                <a:ext uri="{FF2B5EF4-FFF2-40B4-BE49-F238E27FC236}">
                  <a16:creationId xmlns:a16="http://schemas.microsoft.com/office/drawing/2014/main" id="{CA5E8543-2FBA-CD4E-1ED4-3150812322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91" y="1797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1">
            <a:extLst>
              <a:ext uri="{FF2B5EF4-FFF2-40B4-BE49-F238E27FC236}">
                <a16:creationId xmlns:a16="http://schemas.microsoft.com/office/drawing/2014/main" id="{7BA8314A-00B0-D0C9-C956-58B3DD886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525" y="2103438"/>
            <a:ext cx="2163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&amp; its transposed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structure</a:t>
            </a:r>
          </a:p>
        </p:txBody>
      </p:sp>
      <p:sp>
        <p:nvSpPr>
          <p:cNvPr id="10243" name="Text Box 52">
            <a:extLst>
              <a:ext uri="{FF2B5EF4-FFF2-40B4-BE49-F238E27FC236}">
                <a16:creationId xmlns:a16="http://schemas.microsoft.com/office/drawing/2014/main" id="{31729DB9-B251-D44E-5295-B91874A71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9215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Cont…</a:t>
            </a:r>
          </a:p>
        </p:txBody>
      </p:sp>
      <p:grpSp>
        <p:nvGrpSpPr>
          <p:cNvPr id="10244" name="Group 56">
            <a:extLst>
              <a:ext uri="{FF2B5EF4-FFF2-40B4-BE49-F238E27FC236}">
                <a16:creationId xmlns:a16="http://schemas.microsoft.com/office/drawing/2014/main" id="{9EFD37D2-148F-D1F3-CABE-6F5C26627434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485900"/>
            <a:ext cx="4391025" cy="1798638"/>
            <a:chOff x="703" y="754"/>
            <a:chExt cx="2766" cy="1133"/>
          </a:xfrm>
        </p:grpSpPr>
        <p:sp useBgFill="1">
          <p:nvSpPr>
            <p:cNvPr id="10248" name="Rectangle 14">
              <a:extLst>
                <a:ext uri="{FF2B5EF4-FFF2-40B4-BE49-F238E27FC236}">
                  <a16:creationId xmlns:a16="http://schemas.microsoft.com/office/drawing/2014/main" id="{2E2AA916-B863-F6DD-33DD-769D6481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282"/>
              <a:ext cx="317" cy="227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49" name="Object 15">
              <a:extLst>
                <a:ext uri="{FF2B5EF4-FFF2-40B4-BE49-F238E27FC236}">
                  <a16:creationId xmlns:a16="http://schemas.microsoft.com/office/drawing/2014/main" id="{448483E4-6F6B-EBA2-8771-5C7D739A27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8" y="1282"/>
            <a:ext cx="22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" name="Equation" r:id="rId3" imgW="215713" imgH="190335" progId="Equation.DSMT4">
                    <p:embed/>
                  </p:oleObj>
                </mc:Choice>
                <mc:Fallback>
                  <p:oleObj name="Equation" r:id="rId3" imgW="215713" imgH="190335" progId="Equation.DSMT4">
                    <p:embed/>
                    <p:pic>
                      <p:nvPicPr>
                        <p:cNvPr id="10249" name="Object 15">
                          <a:extLst>
                            <a:ext uri="{FF2B5EF4-FFF2-40B4-BE49-F238E27FC236}">
                              <a16:creationId xmlns:a16="http://schemas.microsoft.com/office/drawing/2014/main" id="{448483E4-6F6B-EBA2-8771-5C7D739A27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8" y="1282"/>
                          <a:ext cx="22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17">
              <a:extLst>
                <a:ext uri="{FF2B5EF4-FFF2-40B4-BE49-F238E27FC236}">
                  <a16:creationId xmlns:a16="http://schemas.microsoft.com/office/drawing/2014/main" id="{76504D8C-8835-04F5-892C-E46B18BA84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935"/>
            <a:ext cx="31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5" imgW="317225" imgH="203024" progId="Equation.DSMT4">
                    <p:embed/>
                  </p:oleObj>
                </mc:Choice>
                <mc:Fallback>
                  <p:oleObj name="Equation" r:id="rId5" imgW="317225" imgH="203024" progId="Equation.DSMT4">
                    <p:embed/>
                    <p:pic>
                      <p:nvPicPr>
                        <p:cNvPr id="10250" name="Object 17">
                          <a:extLst>
                            <a:ext uri="{FF2B5EF4-FFF2-40B4-BE49-F238E27FC236}">
                              <a16:creationId xmlns:a16="http://schemas.microsoft.com/office/drawing/2014/main" id="{76504D8C-8835-04F5-892C-E46B18BA84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935"/>
                          <a:ext cx="318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10251" name="Oval 18">
              <a:extLst>
                <a:ext uri="{FF2B5EF4-FFF2-40B4-BE49-F238E27FC236}">
                  <a16:creationId xmlns:a16="http://schemas.microsoft.com/office/drawing/2014/main" id="{632B0A1B-C769-D1E3-4C84-003516839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966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52" name="Object 19">
              <a:extLst>
                <a:ext uri="{FF2B5EF4-FFF2-40B4-BE49-F238E27FC236}">
                  <a16:creationId xmlns:a16="http://schemas.microsoft.com/office/drawing/2014/main" id="{00080609-0065-763C-93C4-A3786ACAA6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980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7" imgW="139700" imgH="139700" progId="Equation.DSMT4">
                    <p:embed/>
                  </p:oleObj>
                </mc:Choice>
                <mc:Fallback>
                  <p:oleObj name="Equation" r:id="rId7" imgW="139700" imgH="139700" progId="Equation.DSMT4">
                    <p:embed/>
                    <p:pic>
                      <p:nvPicPr>
                        <p:cNvPr id="10252" name="Object 19">
                          <a:extLst>
                            <a:ext uri="{FF2B5EF4-FFF2-40B4-BE49-F238E27FC236}">
                              <a16:creationId xmlns:a16="http://schemas.microsoft.com/office/drawing/2014/main" id="{00080609-0065-763C-93C4-A3786ACAA6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980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20">
              <a:extLst>
                <a:ext uri="{FF2B5EF4-FFF2-40B4-BE49-F238E27FC236}">
                  <a16:creationId xmlns:a16="http://schemas.microsoft.com/office/drawing/2014/main" id="{7F64CE9B-0D91-8E4A-2222-22F798EAE2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8" y="754"/>
            <a:ext cx="19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Equation" r:id="rId9" imgW="190500" imgH="228600" progId="Equation.DSMT4">
                    <p:embed/>
                  </p:oleObj>
                </mc:Choice>
                <mc:Fallback>
                  <p:oleObj name="Equation" r:id="rId9" imgW="190500" imgH="228600" progId="Equation.DSMT4">
                    <p:embed/>
                    <p:pic>
                      <p:nvPicPr>
                        <p:cNvPr id="10253" name="Object 20">
                          <a:extLst>
                            <a:ext uri="{FF2B5EF4-FFF2-40B4-BE49-F238E27FC236}">
                              <a16:creationId xmlns:a16="http://schemas.microsoft.com/office/drawing/2014/main" id="{7F64CE9B-0D91-8E4A-2222-22F798EAE2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8" y="754"/>
                          <a:ext cx="19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10254" name="Oval 23">
              <a:extLst>
                <a:ext uri="{FF2B5EF4-FFF2-40B4-BE49-F238E27FC236}">
                  <a16:creationId xmlns:a16="http://schemas.microsoft.com/office/drawing/2014/main" id="{608764FE-9AF9-2507-9911-DC89B7D99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966"/>
              <a:ext cx="181" cy="181"/>
            </a:xfrm>
            <a:prstGeom prst="ellipse">
              <a:avLst/>
            </a:prstGeom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55" name="Object 24">
              <a:extLst>
                <a:ext uri="{FF2B5EF4-FFF2-40B4-BE49-F238E27FC236}">
                  <a16:creationId xmlns:a16="http://schemas.microsoft.com/office/drawing/2014/main" id="{DEF9071A-6F23-3C61-3154-264C9393B4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8" y="980"/>
            <a:ext cx="15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Equation" r:id="rId11" imgW="139700" imgH="139700" progId="Equation.DSMT4">
                    <p:embed/>
                  </p:oleObj>
                </mc:Choice>
                <mc:Fallback>
                  <p:oleObj name="Equation" r:id="rId11" imgW="139700" imgH="139700" progId="Equation.DSMT4">
                    <p:embed/>
                    <p:pic>
                      <p:nvPicPr>
                        <p:cNvPr id="10255" name="Object 24">
                          <a:extLst>
                            <a:ext uri="{FF2B5EF4-FFF2-40B4-BE49-F238E27FC236}">
                              <a16:creationId xmlns:a16="http://schemas.microsoft.com/office/drawing/2014/main" id="{DEF9071A-6F23-3C61-3154-264C9393B4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980"/>
                          <a:ext cx="15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Object 25">
              <a:extLst>
                <a:ext uri="{FF2B5EF4-FFF2-40B4-BE49-F238E27FC236}">
                  <a16:creationId xmlns:a16="http://schemas.microsoft.com/office/drawing/2014/main" id="{C18CF2F3-C7A4-16B6-7A02-D06FE37462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" y="935"/>
            <a:ext cx="31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Equation" r:id="rId12" imgW="317225" imgH="203024" progId="Equation.DSMT4">
                    <p:embed/>
                  </p:oleObj>
                </mc:Choice>
                <mc:Fallback>
                  <p:oleObj name="Equation" r:id="rId12" imgW="317225" imgH="203024" progId="Equation.DSMT4">
                    <p:embed/>
                    <p:pic>
                      <p:nvPicPr>
                        <p:cNvPr id="10256" name="Object 25">
                          <a:extLst>
                            <a:ext uri="{FF2B5EF4-FFF2-40B4-BE49-F238E27FC236}">
                              <a16:creationId xmlns:a16="http://schemas.microsoft.com/office/drawing/2014/main" id="{C18CF2F3-C7A4-16B6-7A02-D06FE37462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935"/>
                          <a:ext cx="31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Object 26">
              <a:extLst>
                <a:ext uri="{FF2B5EF4-FFF2-40B4-BE49-F238E27FC236}">
                  <a16:creationId xmlns:a16="http://schemas.microsoft.com/office/drawing/2014/main" id="{AF559F62-7B12-9554-B1CC-4A8FB5F45D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1" y="1682"/>
            <a:ext cx="22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Equation" r:id="rId14" imgW="253890" imgH="228501" progId="Equation.DSMT4">
                    <p:embed/>
                  </p:oleObj>
                </mc:Choice>
                <mc:Fallback>
                  <p:oleObj name="Equation" r:id="rId14" imgW="253890" imgH="228501" progId="Equation.DSMT4">
                    <p:embed/>
                    <p:pic>
                      <p:nvPicPr>
                        <p:cNvPr id="10257" name="Object 26">
                          <a:extLst>
                            <a:ext uri="{FF2B5EF4-FFF2-40B4-BE49-F238E27FC236}">
                              <a16:creationId xmlns:a16="http://schemas.microsoft.com/office/drawing/2014/main" id="{AF559F62-7B12-9554-B1CC-4A8FB5F45D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1" y="1682"/>
                          <a:ext cx="22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10258" name="AutoShape 31">
              <a:extLst>
                <a:ext uri="{FF2B5EF4-FFF2-40B4-BE49-F238E27FC236}">
                  <a16:creationId xmlns:a16="http://schemas.microsoft.com/office/drawing/2014/main" id="{8828E5C4-54E4-E77D-03EE-349E94F0E0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31" y="1012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59" name="Line 32">
              <a:extLst>
                <a:ext uri="{FF2B5EF4-FFF2-40B4-BE49-F238E27FC236}">
                  <a16:creationId xmlns:a16="http://schemas.microsoft.com/office/drawing/2014/main" id="{5EF94709-1F10-675D-CD87-31DD0E7B0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5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33">
              <a:extLst>
                <a:ext uri="{FF2B5EF4-FFF2-40B4-BE49-F238E27FC236}">
                  <a16:creationId xmlns:a16="http://schemas.microsoft.com/office/drawing/2014/main" id="{1010DFED-32BC-FC56-4969-78DF7C599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1" y="105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34">
              <a:extLst>
                <a:ext uri="{FF2B5EF4-FFF2-40B4-BE49-F238E27FC236}">
                  <a16:creationId xmlns:a16="http://schemas.microsoft.com/office/drawing/2014/main" id="{E5E91D25-C951-279F-9033-52E493437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" y="106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36">
              <a:extLst>
                <a:ext uri="{FF2B5EF4-FFF2-40B4-BE49-F238E27FC236}">
                  <a16:creationId xmlns:a16="http://schemas.microsoft.com/office/drawing/2014/main" id="{3DAEB992-DCDB-CA5C-C486-E2E21144C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05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263" name="AutoShape 40">
              <a:extLst>
                <a:ext uri="{FF2B5EF4-FFF2-40B4-BE49-F238E27FC236}">
                  <a16:creationId xmlns:a16="http://schemas.microsoft.com/office/drawing/2014/main" id="{EF4091BF-2CFC-2445-66EA-3DD81D2928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687" y="1608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64" name="Line 42">
              <a:extLst>
                <a:ext uri="{FF2B5EF4-FFF2-40B4-BE49-F238E27FC236}">
                  <a16:creationId xmlns:a16="http://schemas.microsoft.com/office/drawing/2014/main" id="{B55CBB13-2769-5657-02A8-E25FC39ED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9" y="15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43">
              <a:extLst>
                <a:ext uri="{FF2B5EF4-FFF2-40B4-BE49-F238E27FC236}">
                  <a16:creationId xmlns:a16="http://schemas.microsoft.com/office/drawing/2014/main" id="{5A1305E6-B175-2A39-DC7F-D3C11F8C0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65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44">
              <a:extLst>
                <a:ext uri="{FF2B5EF4-FFF2-40B4-BE49-F238E27FC236}">
                  <a16:creationId xmlns:a16="http://schemas.microsoft.com/office/drawing/2014/main" id="{CB3ED901-9B04-2FEF-A7AD-4F90A76FC4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8" y="1116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267" name="Object 45">
              <a:extLst>
                <a:ext uri="{FF2B5EF4-FFF2-40B4-BE49-F238E27FC236}">
                  <a16:creationId xmlns:a16="http://schemas.microsoft.com/office/drawing/2014/main" id="{126BE08C-2456-209A-EBB0-09AD457BC3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4" y="1647"/>
            <a:ext cx="18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Equation" r:id="rId16" imgW="177646" imgH="228402" progId="Equation.DSMT4">
                    <p:embed/>
                  </p:oleObj>
                </mc:Choice>
                <mc:Fallback>
                  <p:oleObj name="Equation" r:id="rId16" imgW="177646" imgH="228402" progId="Equation.DSMT4">
                    <p:embed/>
                    <p:pic>
                      <p:nvPicPr>
                        <p:cNvPr id="10267" name="Object 45">
                          <a:extLst>
                            <a:ext uri="{FF2B5EF4-FFF2-40B4-BE49-F238E27FC236}">
                              <a16:creationId xmlns:a16="http://schemas.microsoft.com/office/drawing/2014/main" id="{126BE08C-2456-209A-EBB0-09AD457BC3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" y="1647"/>
                          <a:ext cx="18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10268" name="AutoShape 47">
              <a:extLst>
                <a:ext uri="{FF2B5EF4-FFF2-40B4-BE49-F238E27FC236}">
                  <a16:creationId xmlns:a16="http://schemas.microsoft.com/office/drawing/2014/main" id="{9C16A2E4-5360-D187-BF3D-91CD988B18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63" y="1607"/>
              <a:ext cx="91" cy="91"/>
            </a:xfrm>
            <a:prstGeom prst="triangle">
              <a:avLst>
                <a:gd name="adj" fmla="val 50000"/>
              </a:avLst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269" name="Line 48">
              <a:extLst>
                <a:ext uri="{FF2B5EF4-FFF2-40B4-BE49-F238E27FC236}">
                  <a16:creationId xmlns:a16="http://schemas.microsoft.com/office/drawing/2014/main" id="{3688BD97-0726-507F-25B1-59FED7A98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" y="105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49">
              <a:extLst>
                <a:ext uri="{FF2B5EF4-FFF2-40B4-BE49-F238E27FC236}">
                  <a16:creationId xmlns:a16="http://schemas.microsoft.com/office/drawing/2014/main" id="{04085154-27B1-DDAD-2C07-CA2A51AA0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0" y="114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55">
              <a:extLst>
                <a:ext uri="{FF2B5EF4-FFF2-40B4-BE49-F238E27FC236}">
                  <a16:creationId xmlns:a16="http://schemas.microsoft.com/office/drawing/2014/main" id="{C5530FD0-3024-D11B-2221-0DE603118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1055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5" name="Text Box 57">
            <a:extLst>
              <a:ext uri="{FF2B5EF4-FFF2-40B4-BE49-F238E27FC236}">
                <a16:creationId xmlns:a16="http://schemas.microsoft.com/office/drawing/2014/main" id="{0B101479-60FB-248C-798E-245FDD2BC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506788"/>
            <a:ext cx="49657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</a:rPr>
              <a:t>It is canonic compared with Direct Form I.</a:t>
            </a:r>
          </a:p>
        </p:txBody>
      </p:sp>
      <p:sp>
        <p:nvSpPr>
          <p:cNvPr id="10246" name="Text Box 58">
            <a:extLst>
              <a:ext uri="{FF2B5EF4-FFF2-40B4-BE49-F238E27FC236}">
                <a16:creationId xmlns:a16="http://schemas.microsoft.com/office/drawing/2014/main" id="{9AEA0098-7F7C-08FC-3898-B21674C1D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05263"/>
            <a:ext cx="3243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b)  Cascade realizations :</a:t>
            </a:r>
          </a:p>
        </p:txBody>
      </p:sp>
      <p:graphicFrame>
        <p:nvGraphicFramePr>
          <p:cNvPr id="10247" name="Object 59">
            <a:extLst>
              <a:ext uri="{FF2B5EF4-FFF2-40B4-BE49-F238E27FC236}">
                <a16:creationId xmlns:a16="http://schemas.microsoft.com/office/drawing/2014/main" id="{B7536DCB-A6AB-3E88-DEA6-30BDF3DA00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797425"/>
          <a:ext cx="251936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8" imgW="1333500" imgH="469900" progId="Equation.DSMT4">
                  <p:embed/>
                </p:oleObj>
              </mc:Choice>
              <mc:Fallback>
                <p:oleObj name="Equation" r:id="rId18" imgW="1333500" imgH="469900" progId="Equation.DSMT4">
                  <p:embed/>
                  <p:pic>
                    <p:nvPicPr>
                      <p:cNvPr id="10247" name="Object 59">
                        <a:extLst>
                          <a:ext uri="{FF2B5EF4-FFF2-40B4-BE49-F238E27FC236}">
                            <a16:creationId xmlns:a16="http://schemas.microsoft.com/office/drawing/2014/main" id="{B7536DCB-A6AB-3E88-DEA6-30BDF3DA00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797425"/>
                        <a:ext cx="2519363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0">
            <a:extLst>
              <a:ext uri="{FF2B5EF4-FFF2-40B4-BE49-F238E27FC236}">
                <a16:creationId xmlns:a16="http://schemas.microsoft.com/office/drawing/2014/main" id="{37995A18-92DF-B0E3-488B-8FED27D94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3813" y="1044575"/>
          <a:ext cx="511175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3" imgW="2590800" imgH="660400" progId="Equation.DSMT4">
                  <p:embed/>
                </p:oleObj>
              </mc:Choice>
              <mc:Fallback>
                <p:oleObj name="Equation" r:id="rId3" imgW="2590800" imgH="660400" progId="Equation.DSMT4">
                  <p:embed/>
                  <p:pic>
                    <p:nvPicPr>
                      <p:cNvPr id="11266" name="Object 20">
                        <a:extLst>
                          <a:ext uri="{FF2B5EF4-FFF2-40B4-BE49-F238E27FC236}">
                            <a16:creationId xmlns:a16="http://schemas.microsoft.com/office/drawing/2014/main" id="{37995A18-92DF-B0E3-488B-8FED27D94C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1044575"/>
                        <a:ext cx="511175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21">
            <a:extLst>
              <a:ext uri="{FF2B5EF4-FFF2-40B4-BE49-F238E27FC236}">
                <a16:creationId xmlns:a16="http://schemas.microsoft.com/office/drawing/2014/main" id="{053AB51B-9E91-3747-53C9-525FC41BE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1001713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268" name="Text Box 22">
            <a:extLst>
              <a:ext uri="{FF2B5EF4-FFF2-40B4-BE49-F238E27FC236}">
                <a16:creationId xmlns:a16="http://schemas.microsoft.com/office/drawing/2014/main" id="{3E1CD21D-96BA-50F7-9F5C-A5CEDC691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276475"/>
            <a:ext cx="289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 Parallel realization :</a:t>
            </a:r>
          </a:p>
        </p:txBody>
      </p:sp>
      <p:graphicFrame>
        <p:nvGraphicFramePr>
          <p:cNvPr id="11269" name="Object 23">
            <a:extLst>
              <a:ext uri="{FF2B5EF4-FFF2-40B4-BE49-F238E27FC236}">
                <a16:creationId xmlns:a16="http://schemas.microsoft.com/office/drawing/2014/main" id="{981CA515-5603-FAFA-D8FD-584733C015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636838"/>
          <a:ext cx="367347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2095500" imgH="457200" progId="Equation.DSMT4">
                  <p:embed/>
                </p:oleObj>
              </mc:Choice>
              <mc:Fallback>
                <p:oleObj name="Equation" r:id="rId5" imgW="2095500" imgH="457200" progId="Equation.DSMT4">
                  <p:embed/>
                  <p:pic>
                    <p:nvPicPr>
                      <p:cNvPr id="11269" name="Object 23">
                        <a:extLst>
                          <a:ext uri="{FF2B5EF4-FFF2-40B4-BE49-F238E27FC236}">
                            <a16:creationId xmlns:a16="http://schemas.microsoft.com/office/drawing/2014/main" id="{981CA515-5603-FAFA-D8FD-584733C015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636838"/>
                        <a:ext cx="367347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24">
            <a:extLst>
              <a:ext uri="{FF2B5EF4-FFF2-40B4-BE49-F238E27FC236}">
                <a16:creationId xmlns:a16="http://schemas.microsoft.com/office/drawing/2014/main" id="{BBEF2753-718C-2A17-F582-737C39F46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4290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  Polyphase realization :</a:t>
            </a:r>
          </a:p>
        </p:txBody>
      </p:sp>
      <p:graphicFrame>
        <p:nvGraphicFramePr>
          <p:cNvPr id="11271" name="Object 25">
            <a:extLst>
              <a:ext uri="{FF2B5EF4-FFF2-40B4-BE49-F238E27FC236}">
                <a16:creationId xmlns:a16="http://schemas.microsoft.com/office/drawing/2014/main" id="{928F94BC-63D2-7473-5BDB-9E1DA5BB34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0413" y="4005263"/>
          <a:ext cx="3668712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7" imgW="2171700" imgH="1397000" progId="Equation.DSMT4">
                  <p:embed/>
                </p:oleObj>
              </mc:Choice>
              <mc:Fallback>
                <p:oleObj name="Equation" r:id="rId7" imgW="2171700" imgH="1397000" progId="Equation.DSMT4">
                  <p:embed/>
                  <p:pic>
                    <p:nvPicPr>
                      <p:cNvPr id="11271" name="Object 25">
                        <a:extLst>
                          <a:ext uri="{FF2B5EF4-FFF2-40B4-BE49-F238E27FC236}">
                            <a16:creationId xmlns:a16="http://schemas.microsoft.com/office/drawing/2014/main" id="{928F94BC-63D2-7473-5BDB-9E1DA5BB34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4005263"/>
                        <a:ext cx="3668712" cy="236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7103</TotalTime>
  <Words>340</Words>
  <Application>Microsoft Office PowerPoint</Application>
  <PresentationFormat>On-screen Show (4:3)</PresentationFormat>
  <Paragraphs>80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Pixel</vt:lpstr>
      <vt:lpstr>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Siracusa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Rahul Karthik</cp:lastModifiedBy>
  <cp:revision>384</cp:revision>
  <dcterms:created xsi:type="dcterms:W3CDTF">2009-03-26T20:51:52Z</dcterms:created>
  <dcterms:modified xsi:type="dcterms:W3CDTF">2023-07-28T01:56:43Z</dcterms:modified>
</cp:coreProperties>
</file>