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DFE4-199C-4A02-BDA9-44FDD1C03F1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A60E-07D7-4BB5-883B-43E0B63A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 /><Relationship Id="rId3" Type="http://schemas.openxmlformats.org/officeDocument/2006/relationships/image" Target="../media/image33.png" /><Relationship Id="rId7" Type="http://schemas.openxmlformats.org/officeDocument/2006/relationships/image" Target="../media/image3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6.png" /><Relationship Id="rId5" Type="http://schemas.openxmlformats.org/officeDocument/2006/relationships/image" Target="../media/image35.png" /><Relationship Id="rId4" Type="http://schemas.openxmlformats.org/officeDocument/2006/relationships/image" Target="../media/image3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3" Type="http://schemas.openxmlformats.org/officeDocument/2006/relationships/image" Target="../media/image39.jpg" /><Relationship Id="rId7" Type="http://schemas.openxmlformats.org/officeDocument/2006/relationships/image" Target="../media/image4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4.png" /><Relationship Id="rId5" Type="http://schemas.openxmlformats.org/officeDocument/2006/relationships/image" Target="../media/image33.png" /><Relationship Id="rId4" Type="http://schemas.openxmlformats.org/officeDocument/2006/relationships/image" Target="../media/image40.jpg" /><Relationship Id="rId9" Type="http://schemas.openxmlformats.org/officeDocument/2006/relationships/image" Target="../media/image42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3" Type="http://schemas.openxmlformats.org/officeDocument/2006/relationships/image" Target="../media/image43.jpg" /><Relationship Id="rId7" Type="http://schemas.openxmlformats.org/officeDocument/2006/relationships/image" Target="../media/image3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6.png" /><Relationship Id="rId11" Type="http://schemas.openxmlformats.org/officeDocument/2006/relationships/image" Target="../media/image45.png" /><Relationship Id="rId5" Type="http://schemas.openxmlformats.org/officeDocument/2006/relationships/image" Target="../media/image25.png" /><Relationship Id="rId10" Type="http://schemas.openxmlformats.org/officeDocument/2006/relationships/image" Target="../media/image36.png" /><Relationship Id="rId4" Type="http://schemas.openxmlformats.org/officeDocument/2006/relationships/image" Target="../media/image44.png" /><Relationship Id="rId9" Type="http://schemas.openxmlformats.org/officeDocument/2006/relationships/image" Target="../media/image4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7" Type="http://schemas.openxmlformats.org/officeDocument/2006/relationships/image" Target="../media/image52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1.png" /><Relationship Id="rId5" Type="http://schemas.openxmlformats.org/officeDocument/2006/relationships/image" Target="../media/image50.png" /><Relationship Id="rId4" Type="http://schemas.openxmlformats.org/officeDocument/2006/relationships/image" Target="../media/image49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6.png" /><Relationship Id="rId4" Type="http://schemas.openxmlformats.org/officeDocument/2006/relationships/image" Target="../media/image55.jp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0.png" /><Relationship Id="rId5" Type="http://schemas.openxmlformats.org/officeDocument/2006/relationships/image" Target="../media/image59.png" /><Relationship Id="rId4" Type="http://schemas.openxmlformats.org/officeDocument/2006/relationships/image" Target="../media/image5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2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10" Type="http://schemas.openxmlformats.org/officeDocument/2006/relationships/image" Target="../media/image16.png" /><Relationship Id="rId4" Type="http://schemas.openxmlformats.org/officeDocument/2006/relationships/image" Target="../media/image10.png" /><Relationship Id="rId9" Type="http://schemas.openxmlformats.org/officeDocument/2006/relationships/image" Target="../media/image15.jp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7" Type="http://schemas.openxmlformats.org/officeDocument/2006/relationships/image" Target="../media/image27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6.png" /><Relationship Id="rId5" Type="http://schemas.openxmlformats.org/officeDocument/2006/relationships/image" Target="../media/image25.png" /><Relationship Id="rId4" Type="http://schemas.openxmlformats.org/officeDocument/2006/relationships/image" Target="../media/image24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0.png" /><Relationship Id="rId4" Type="http://schemas.openxmlformats.org/officeDocument/2006/relationships/image" Target="../media/image29.jp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FFT 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053840" y="149351"/>
            <a:ext cx="5090160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651500" y="3022600"/>
            <a:ext cx="1457325" cy="2171700"/>
          </a:xfrm>
          <a:custGeom>
            <a:avLst/>
            <a:gdLst/>
            <a:ahLst/>
            <a:cxnLst/>
            <a:rect l="l" t="t" r="r" b="b"/>
            <a:pathLst>
              <a:path w="1457325" h="2171700">
                <a:moveTo>
                  <a:pt x="728726" y="2171700"/>
                </a:moveTo>
                <a:lnTo>
                  <a:pt x="1457325" y="1737359"/>
                </a:lnTo>
                <a:lnTo>
                  <a:pt x="1092962" y="1737359"/>
                </a:lnTo>
                <a:lnTo>
                  <a:pt x="1092962" y="434339"/>
                </a:lnTo>
                <a:lnTo>
                  <a:pt x="1457325" y="434339"/>
                </a:lnTo>
                <a:lnTo>
                  <a:pt x="728726" y="0"/>
                </a:lnTo>
                <a:lnTo>
                  <a:pt x="0" y="434339"/>
                </a:lnTo>
                <a:lnTo>
                  <a:pt x="364363" y="434339"/>
                </a:lnTo>
                <a:lnTo>
                  <a:pt x="364363" y="1737359"/>
                </a:lnTo>
                <a:lnTo>
                  <a:pt x="0" y="1737359"/>
                </a:lnTo>
                <a:lnTo>
                  <a:pt x="728726" y="217170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651500" y="3022600"/>
            <a:ext cx="1457325" cy="2171700"/>
          </a:xfrm>
          <a:custGeom>
            <a:avLst/>
            <a:gdLst/>
            <a:ahLst/>
            <a:cxnLst/>
            <a:rect l="l" t="t" r="r" b="b"/>
            <a:pathLst>
              <a:path w="1457325" h="2171700">
                <a:moveTo>
                  <a:pt x="0" y="434339"/>
                </a:moveTo>
                <a:lnTo>
                  <a:pt x="728726" y="0"/>
                </a:lnTo>
                <a:lnTo>
                  <a:pt x="1457325" y="434339"/>
                </a:lnTo>
                <a:lnTo>
                  <a:pt x="1092962" y="434339"/>
                </a:lnTo>
                <a:lnTo>
                  <a:pt x="1092962" y="1737359"/>
                </a:lnTo>
                <a:lnTo>
                  <a:pt x="1457325" y="1737359"/>
                </a:lnTo>
                <a:lnTo>
                  <a:pt x="728726" y="2171700"/>
                </a:lnTo>
                <a:lnTo>
                  <a:pt x="0" y="1737359"/>
                </a:lnTo>
                <a:lnTo>
                  <a:pt x="364363" y="1737359"/>
                </a:lnTo>
                <a:lnTo>
                  <a:pt x="364363" y="434339"/>
                </a:lnTo>
                <a:lnTo>
                  <a:pt x="0" y="4343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325239" y="336789"/>
            <a:ext cx="1630835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S</a:t>
            </a:r>
            <a:r>
              <a:rPr sz="3800" spc="19" dirty="0">
                <a:latin typeface="Copperplate Gothic Bold"/>
                <a:cs typeface="Copperplate Gothic Bold"/>
              </a:rPr>
              <a:t>t</a:t>
            </a:r>
            <a:r>
              <a:rPr sz="3800" spc="0" dirty="0">
                <a:latin typeface="Copperplate Gothic Bold"/>
                <a:cs typeface="Copperplate Gothic Bold"/>
              </a:rPr>
              <a:t>age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7681" y="336789"/>
            <a:ext cx="1199408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2</a:t>
            </a:r>
            <a:r>
              <a:rPr sz="3800" spc="0" dirty="0">
                <a:latin typeface="Copperplate Gothic Bold"/>
                <a:cs typeface="Copperplate Gothic Bold"/>
              </a:rPr>
              <a:t>…&amp;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814" y="336789"/>
            <a:ext cx="1949716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3</a:t>
            </a:r>
            <a:r>
              <a:rPr sz="3800" spc="0" dirty="0">
                <a:latin typeface="Copperplate Gothic Bold"/>
                <a:cs typeface="Copperplate Gothic Bold"/>
              </a:rPr>
              <a:t>…</a:t>
            </a:r>
            <a:r>
              <a:rPr sz="3800" spc="19" dirty="0">
                <a:latin typeface="Copperplate Gothic Bold"/>
                <a:cs typeface="Copperplate Gothic Bold"/>
              </a:rPr>
              <a:t>&amp;</a:t>
            </a:r>
            <a:r>
              <a:rPr sz="3800" spc="4" dirty="0">
                <a:latin typeface="Copperplate Gothic Bold"/>
                <a:cs typeface="Copperplate Gothic Bold"/>
              </a:rPr>
              <a:t>4</a:t>
            </a:r>
            <a:r>
              <a:rPr sz="3800" spc="0" dirty="0">
                <a:latin typeface="Copperplate Gothic Bold"/>
                <a:cs typeface="Copperplate Gothic Bold"/>
              </a:rPr>
              <a:t>…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2612508"/>
            <a:ext cx="5859510" cy="61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377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ut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wai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…!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31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14" dirty="0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can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ocess</a:t>
            </a:r>
            <a:r>
              <a:rPr sz="20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as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lo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g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as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ha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5301" y="2949376"/>
            <a:ext cx="24287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ples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half: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69247"/>
            <a:ext cx="263689" cy="1763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7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278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80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375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375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375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3279278"/>
            <a:ext cx="7694313" cy="1763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Ea</a:t>
            </a:r>
            <a:r>
              <a:rPr sz="2700" spc="-9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h N/</a:t>
            </a:r>
            <a:r>
              <a:rPr sz="2700" spc="4" baseline="3292" dirty="0">
                <a:latin typeface="Garamond"/>
                <a:cs typeface="Garamond"/>
              </a:rPr>
              <a:t>2</a:t>
            </a:r>
            <a:r>
              <a:rPr sz="2700" spc="0" baseline="3292" dirty="0">
                <a:latin typeface="Garamond"/>
                <a:cs typeface="Garamond"/>
              </a:rPr>
              <a:t>-</a:t>
            </a:r>
            <a:r>
              <a:rPr sz="2700" spc="4" baseline="3292" dirty="0">
                <a:latin typeface="Garamond"/>
                <a:cs typeface="Garamond"/>
              </a:rPr>
              <a:t>po</a:t>
            </a:r>
            <a:r>
              <a:rPr sz="2700" spc="0" baseline="3292" dirty="0">
                <a:latin typeface="Garamond"/>
                <a:cs typeface="Garamond"/>
              </a:rPr>
              <a:t>int</a:t>
            </a:r>
            <a:r>
              <a:rPr sz="2700" spc="-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DFT can be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c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m</a:t>
            </a:r>
            <a:r>
              <a:rPr sz="2700" spc="9" baseline="3292" dirty="0">
                <a:latin typeface="Garamond"/>
                <a:cs typeface="Garamond"/>
              </a:rPr>
              <a:t>p</a:t>
            </a:r>
            <a:r>
              <a:rPr sz="2700" spc="-4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ted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as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two N/</a:t>
            </a:r>
            <a:r>
              <a:rPr sz="2700" spc="19" baseline="3292" dirty="0">
                <a:latin typeface="Garamond"/>
                <a:cs typeface="Garamond"/>
              </a:rPr>
              <a:t>4</a:t>
            </a:r>
            <a:r>
              <a:rPr sz="2700" spc="0" baseline="3292" dirty="0">
                <a:latin typeface="Garamond"/>
                <a:cs typeface="Garamond"/>
              </a:rPr>
              <a:t>-</a:t>
            </a:r>
            <a:r>
              <a:rPr sz="2700" spc="4" baseline="3292" dirty="0">
                <a:latin typeface="Garamond"/>
                <a:cs typeface="Garamond"/>
              </a:rPr>
              <a:t>po</a:t>
            </a:r>
            <a:r>
              <a:rPr sz="2700" spc="0" baseline="3292" dirty="0">
                <a:latin typeface="Garamond"/>
                <a:cs typeface="Garamond"/>
              </a:rPr>
              <a:t>int</a:t>
            </a:r>
            <a:r>
              <a:rPr sz="2700" spc="-25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DFT + a red</a:t>
            </a:r>
            <a:r>
              <a:rPr sz="2700" spc="-9" baseline="3292" dirty="0">
                <a:latin typeface="Garamond"/>
                <a:cs typeface="Garamond"/>
              </a:rPr>
              <a:t>u</a:t>
            </a:r>
            <a:r>
              <a:rPr sz="2700" spc="-4" baseline="3292" dirty="0">
                <a:latin typeface="Garamond"/>
                <a:cs typeface="Garamond"/>
              </a:rPr>
              <a:t>ce</a:t>
            </a:r>
            <a:r>
              <a:rPr sz="2700" spc="0" baseline="3292" dirty="0">
                <a:latin typeface="Garamond"/>
                <a:cs typeface="Garamond"/>
              </a:rPr>
              <a:t>d</a:t>
            </a:r>
            <a:r>
              <a:rPr sz="2700" spc="29" baseline="3292" dirty="0">
                <a:latin typeface="Garamond"/>
                <a:cs typeface="Garamond"/>
              </a:rPr>
              <a:t> </a:t>
            </a:r>
            <a:r>
              <a:rPr sz="2700" spc="4" baseline="3292" dirty="0">
                <a:latin typeface="Garamond"/>
                <a:cs typeface="Garamond"/>
              </a:rPr>
              <a:t>b</a:t>
            </a:r>
            <a:r>
              <a:rPr sz="2700" spc="-4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tter</a:t>
            </a:r>
            <a:r>
              <a:rPr sz="2700" spc="-4" baseline="3292" dirty="0">
                <a:latin typeface="Garamond"/>
                <a:cs typeface="Garamond"/>
              </a:rPr>
              <a:t>f</a:t>
            </a:r>
            <a:r>
              <a:rPr sz="2700" spc="0" baseline="3292" dirty="0">
                <a:latin typeface="Garamond"/>
                <a:cs typeface="Garamond"/>
              </a:rPr>
              <a:t>ly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ct val="93749"/>
              </a:lnSpc>
              <a:spcBef>
                <a:spcPts val="252"/>
              </a:spcBef>
            </a:pPr>
            <a:r>
              <a:rPr sz="1800" spc="0" dirty="0">
                <a:latin typeface="Garamond"/>
                <a:cs typeface="Garamond"/>
              </a:rPr>
              <a:t>Ea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h N/</a:t>
            </a:r>
            <a:r>
              <a:rPr sz="1800" spc="4" dirty="0">
                <a:latin typeface="Garamond"/>
                <a:cs typeface="Garamond"/>
              </a:rPr>
              <a:t>4</a:t>
            </a:r>
            <a:r>
              <a:rPr sz="1800" spc="0" dirty="0">
                <a:latin typeface="Garamond"/>
                <a:cs typeface="Garamond"/>
              </a:rPr>
              <a:t>-</a:t>
            </a:r>
            <a:r>
              <a:rPr sz="1800" spc="4" dirty="0">
                <a:latin typeface="Garamond"/>
                <a:cs typeface="Garamond"/>
              </a:rPr>
              <a:t>po</a:t>
            </a:r>
            <a:r>
              <a:rPr sz="1800" spc="0" dirty="0">
                <a:latin typeface="Garamond"/>
                <a:cs typeface="Garamond"/>
              </a:rPr>
              <a:t>int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DFT can be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m</a:t>
            </a:r>
            <a:r>
              <a:rPr sz="1800" spc="9" dirty="0">
                <a:latin typeface="Garamond"/>
                <a:cs typeface="Garamond"/>
              </a:rPr>
              <a:t>p</a:t>
            </a:r>
            <a:r>
              <a:rPr sz="1800" spc="-4" dirty="0">
                <a:latin typeface="Garamond"/>
                <a:cs typeface="Garamond"/>
              </a:rPr>
              <a:t>u</a:t>
            </a:r>
            <a:r>
              <a:rPr sz="1800" spc="0" dirty="0">
                <a:latin typeface="Garamond"/>
                <a:cs typeface="Garamond"/>
              </a:rPr>
              <a:t>ted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as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two N/</a:t>
            </a:r>
            <a:r>
              <a:rPr sz="1800" spc="19" dirty="0">
                <a:latin typeface="Garamond"/>
                <a:cs typeface="Garamond"/>
              </a:rPr>
              <a:t>8</a:t>
            </a:r>
            <a:r>
              <a:rPr sz="1800" spc="0" dirty="0">
                <a:latin typeface="Garamond"/>
                <a:cs typeface="Garamond"/>
              </a:rPr>
              <a:t>-</a:t>
            </a:r>
            <a:r>
              <a:rPr sz="1800" spc="4" dirty="0">
                <a:latin typeface="Garamond"/>
                <a:cs typeface="Garamond"/>
              </a:rPr>
              <a:t>po</a:t>
            </a:r>
            <a:r>
              <a:rPr sz="1800" spc="0" dirty="0">
                <a:latin typeface="Garamond"/>
                <a:cs typeface="Garamond"/>
              </a:rPr>
              <a:t>int</a:t>
            </a:r>
            <a:r>
              <a:rPr sz="1800" spc="-25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DFT + a red</a:t>
            </a:r>
            <a:r>
              <a:rPr sz="1800" spc="-9" dirty="0">
                <a:latin typeface="Garamond"/>
                <a:cs typeface="Garamond"/>
              </a:rPr>
              <a:t>u</a:t>
            </a:r>
            <a:r>
              <a:rPr sz="1800" spc="-4" dirty="0">
                <a:latin typeface="Garamond"/>
                <a:cs typeface="Garamond"/>
              </a:rPr>
              <a:t>ce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29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b</a:t>
            </a:r>
            <a:r>
              <a:rPr sz="1800" spc="-4" dirty="0">
                <a:latin typeface="Garamond"/>
                <a:cs typeface="Garamond"/>
              </a:rPr>
              <a:t>u</a:t>
            </a:r>
            <a:r>
              <a:rPr sz="1800" spc="0" dirty="0">
                <a:latin typeface="Garamond"/>
                <a:cs typeface="Garamond"/>
              </a:rPr>
              <a:t>tter</a:t>
            </a:r>
            <a:r>
              <a:rPr sz="1800" spc="-4" dirty="0">
                <a:latin typeface="Garamond"/>
                <a:cs typeface="Garamond"/>
              </a:rPr>
              <a:t>f</a:t>
            </a:r>
            <a:r>
              <a:rPr sz="1800" spc="0" dirty="0">
                <a:latin typeface="Garamond"/>
                <a:cs typeface="Garamond"/>
              </a:rPr>
              <a:t>l</a:t>
            </a:r>
            <a:r>
              <a:rPr sz="1800" spc="-9" dirty="0">
                <a:latin typeface="Garamond"/>
                <a:cs typeface="Garamond"/>
              </a:rPr>
              <a:t>y</a:t>
            </a:r>
            <a:r>
              <a:rPr sz="1800" spc="0" dirty="0">
                <a:latin typeface="Garamond"/>
                <a:cs typeface="Garamond"/>
              </a:rPr>
              <a:t>.</a:t>
            </a:r>
            <a:endParaRPr sz="1800" dirty="0">
              <a:latin typeface="Garamond"/>
              <a:cs typeface="Garamond"/>
            </a:endParaRPr>
          </a:p>
          <a:p>
            <a:pPr marL="12700" marR="34290">
              <a:lnSpc>
                <a:spcPct val="93749"/>
              </a:lnSpc>
              <a:spcBef>
                <a:spcPts val="350"/>
              </a:spcBef>
            </a:pPr>
            <a:r>
              <a:rPr sz="1800" spc="0" dirty="0">
                <a:latin typeface="Garamond"/>
                <a:cs typeface="Garamond"/>
              </a:rPr>
              <a:t>…</a:t>
            </a:r>
            <a:endParaRPr sz="1800" dirty="0">
              <a:latin typeface="Garamond"/>
              <a:cs typeface="Garamond"/>
            </a:endParaRPr>
          </a:p>
          <a:p>
            <a:pPr marL="12700" marR="34290">
              <a:lnSpc>
                <a:spcPct val="93749"/>
              </a:lnSpc>
              <a:spcBef>
                <a:spcPts val="350"/>
              </a:spcBef>
            </a:pPr>
            <a:r>
              <a:rPr sz="1800" spc="0" dirty="0">
                <a:latin typeface="Garamond"/>
                <a:cs typeface="Garamond"/>
              </a:rPr>
              <a:t>…</a:t>
            </a:r>
            <a:endParaRPr sz="1800" dirty="0">
              <a:latin typeface="Garamond"/>
              <a:cs typeface="Garamond"/>
            </a:endParaRPr>
          </a:p>
          <a:p>
            <a:pPr marL="12700" marR="34290">
              <a:lnSpc>
                <a:spcPct val="93749"/>
              </a:lnSpc>
              <a:spcBef>
                <a:spcPts val="350"/>
              </a:spcBef>
            </a:pPr>
            <a:r>
              <a:rPr sz="1800" spc="0" dirty="0">
                <a:latin typeface="Garamond"/>
                <a:cs typeface="Garamond"/>
              </a:rPr>
              <a:t>…</a:t>
            </a:r>
            <a:endParaRPr sz="1800" dirty="0">
              <a:latin typeface="Garamond"/>
              <a:cs typeface="Garamond"/>
            </a:endParaRPr>
          </a:p>
          <a:p>
            <a:pPr marL="12700" marR="34290">
              <a:lnSpc>
                <a:spcPct val="93749"/>
              </a:lnSpc>
              <a:spcBef>
                <a:spcPts val="350"/>
              </a:spcBef>
            </a:pPr>
            <a:r>
              <a:rPr sz="1800" spc="0" dirty="0">
                <a:latin typeface="Garamond"/>
                <a:cs typeface="Garamond"/>
              </a:rPr>
              <a:t>2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2-</a:t>
            </a:r>
            <a:r>
              <a:rPr sz="1800" spc="4" dirty="0">
                <a:latin typeface="Garamond"/>
                <a:cs typeface="Garamond"/>
              </a:rPr>
              <a:t>po</a:t>
            </a:r>
            <a:r>
              <a:rPr sz="1800" spc="0" dirty="0">
                <a:latin typeface="Garamond"/>
                <a:cs typeface="Garamond"/>
              </a:rPr>
              <a:t>int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DFT (w</a:t>
            </a:r>
            <a:r>
              <a:rPr sz="1800" spc="9" dirty="0">
                <a:latin typeface="Garamond"/>
                <a:cs typeface="Garamond"/>
              </a:rPr>
              <a:t>h</a:t>
            </a:r>
            <a:r>
              <a:rPr sz="1800" spc="0" dirty="0">
                <a:latin typeface="Garamond"/>
                <a:cs typeface="Garamond"/>
              </a:rPr>
              <a:t>i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h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equ</a:t>
            </a:r>
            <a:r>
              <a:rPr sz="1800" spc="0" dirty="0">
                <a:latin typeface="Garamond"/>
                <a:cs typeface="Garamond"/>
              </a:rPr>
              <a:t>ir</a:t>
            </a:r>
            <a:r>
              <a:rPr sz="1800" spc="-9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4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o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mu</a:t>
            </a:r>
            <a:r>
              <a:rPr sz="1800" spc="-4" dirty="0">
                <a:latin typeface="Garamond"/>
                <a:cs typeface="Garamond"/>
              </a:rPr>
              <a:t>l</a:t>
            </a:r>
            <a:r>
              <a:rPr sz="1800" spc="0" dirty="0">
                <a:latin typeface="Garamond"/>
                <a:cs typeface="Garamond"/>
              </a:rPr>
              <a:t>tipli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ati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" dirty="0">
                <a:latin typeface="Garamond"/>
                <a:cs typeface="Garamond"/>
              </a:rPr>
              <a:t>)</a:t>
            </a:r>
            <a:r>
              <a:rPr sz="1800" spc="0" dirty="0">
                <a:latin typeface="Garamond"/>
                <a:cs typeface="Garamond"/>
              </a:rPr>
              <a:t>+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4" dirty="0">
                <a:latin typeface="Garamond"/>
                <a:cs typeface="Garamond"/>
              </a:rPr>
              <a:t>uce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29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b</a:t>
            </a:r>
            <a:r>
              <a:rPr sz="1800" spc="-4" dirty="0">
                <a:latin typeface="Garamond"/>
                <a:cs typeface="Garamond"/>
              </a:rPr>
              <a:t>u</a:t>
            </a:r>
            <a:r>
              <a:rPr sz="1800" spc="0" dirty="0">
                <a:latin typeface="Garamond"/>
                <a:cs typeface="Garamond"/>
              </a:rPr>
              <a:t>tter</a:t>
            </a:r>
            <a:r>
              <a:rPr sz="1800" spc="-4" dirty="0">
                <a:latin typeface="Garamond"/>
                <a:cs typeface="Garamond"/>
              </a:rPr>
              <a:t>f</a:t>
            </a:r>
            <a:r>
              <a:rPr sz="1800" spc="0" dirty="0">
                <a:latin typeface="Garamond"/>
                <a:cs typeface="Garamond"/>
              </a:rPr>
              <a:t>ly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5734500" y="3974945"/>
            <a:ext cx="1351431" cy="24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b="1" spc="4" dirty="0">
                <a:solidFill>
                  <a:srgbClr val="FFFFCC"/>
                </a:solidFill>
                <a:latin typeface="Arial"/>
                <a:cs typeface="Arial"/>
              </a:rPr>
              <a:t>p</a:t>
            </a:r>
            <a:r>
              <a:rPr sz="1800" b="1" spc="0" dirty="0">
                <a:solidFill>
                  <a:srgbClr val="FFFFCC"/>
                </a:solidFill>
                <a:latin typeface="Arial"/>
                <a:cs typeface="Arial"/>
              </a:rPr>
              <a:t>-1</a:t>
            </a:r>
            <a:r>
              <a:rPr sz="1800" b="1" spc="-9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4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1800" b="1" spc="-4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FFFFCC"/>
                </a:solidFill>
                <a:latin typeface="Arial"/>
                <a:cs typeface="Arial"/>
              </a:rPr>
              <a:t>ge</a:t>
            </a:r>
            <a:r>
              <a:rPr sz="1800" b="1" spc="-9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FFFFCC"/>
                </a:solidFill>
                <a:latin typeface="Arial"/>
                <a:cs typeface="Arial"/>
              </a:rPr>
              <a:t>,</a:t>
            </a:r>
            <a:endParaRPr sz="1800" dirty="0">
              <a:latin typeface="Arial"/>
              <a:cs typeface="Arial"/>
            </a:endParaRPr>
          </a:p>
          <a:p>
            <a:pPr marL="173257" marR="125507" algn="ctr">
              <a:lnSpc>
                <a:spcPts val="2069"/>
              </a:lnSpc>
            </a:pPr>
            <a:r>
              <a:rPr sz="1800" b="1" spc="4" dirty="0">
                <a:solidFill>
                  <a:srgbClr val="FFFFCC"/>
                </a:solidFill>
                <a:latin typeface="Arial"/>
                <a:cs typeface="Arial"/>
              </a:rPr>
              <a:t>p=log</a:t>
            </a:r>
            <a:r>
              <a:rPr sz="1800" b="1" spc="4" baseline="-21740" dirty="0">
                <a:solidFill>
                  <a:srgbClr val="FFFFCC"/>
                </a:solidFill>
                <a:latin typeface="Arial"/>
                <a:cs typeface="Arial"/>
              </a:rPr>
              <a:t>2</a:t>
            </a:r>
            <a:r>
              <a:rPr sz="1800" b="1" spc="0" dirty="0">
                <a:solidFill>
                  <a:srgbClr val="FFFFCC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64748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340608" y="149351"/>
            <a:ext cx="931163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668267" y="149351"/>
            <a:ext cx="707136" cy="742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771900" y="149351"/>
            <a:ext cx="3159252" cy="742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27648" y="149351"/>
            <a:ext cx="957072" cy="742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795516" y="149351"/>
            <a:ext cx="2348483" cy="74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225" y="1639887"/>
            <a:ext cx="7621651" cy="442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721354" y="1722488"/>
            <a:ext cx="3604386" cy="4263644"/>
          </a:xfrm>
          <a:custGeom>
            <a:avLst/>
            <a:gdLst/>
            <a:ahLst/>
            <a:cxnLst/>
            <a:rect l="l" t="t" r="r" b="b"/>
            <a:pathLst>
              <a:path w="3604386" h="4263644">
                <a:moveTo>
                  <a:pt x="0" y="4263644"/>
                </a:moveTo>
                <a:lnTo>
                  <a:pt x="3604386" y="4263644"/>
                </a:lnTo>
                <a:lnTo>
                  <a:pt x="3604386" y="0"/>
                </a:lnTo>
                <a:lnTo>
                  <a:pt x="0" y="0"/>
                </a:lnTo>
                <a:lnTo>
                  <a:pt x="0" y="4263644"/>
                </a:lnTo>
                <a:close/>
              </a:path>
            </a:pathLst>
          </a:custGeom>
          <a:ln w="38100">
            <a:solidFill>
              <a:srgbClr val="FF99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828800" y="1796923"/>
            <a:ext cx="1318387" cy="1637411"/>
          </a:xfrm>
          <a:custGeom>
            <a:avLst/>
            <a:gdLst/>
            <a:ahLst/>
            <a:cxnLst/>
            <a:rect l="l" t="t" r="r" b="b"/>
            <a:pathLst>
              <a:path w="1318387" h="1637411">
                <a:moveTo>
                  <a:pt x="0" y="1637411"/>
                </a:moveTo>
                <a:lnTo>
                  <a:pt x="1318387" y="1637411"/>
                </a:lnTo>
                <a:lnTo>
                  <a:pt x="1318387" y="0"/>
                </a:lnTo>
                <a:lnTo>
                  <a:pt x="0" y="0"/>
                </a:lnTo>
                <a:lnTo>
                  <a:pt x="0" y="1637411"/>
                </a:lnTo>
                <a:close/>
              </a:path>
            </a:pathLst>
          </a:custGeom>
          <a:ln w="28575">
            <a:solidFill>
              <a:srgbClr val="9900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821688" y="4245940"/>
            <a:ext cx="1318387" cy="1637411"/>
          </a:xfrm>
          <a:custGeom>
            <a:avLst/>
            <a:gdLst/>
            <a:ahLst/>
            <a:cxnLst/>
            <a:rect l="l" t="t" r="r" b="b"/>
            <a:pathLst>
              <a:path w="1318387" h="1637411">
                <a:moveTo>
                  <a:pt x="0" y="1637410"/>
                </a:moveTo>
                <a:lnTo>
                  <a:pt x="1318387" y="1637410"/>
                </a:lnTo>
                <a:lnTo>
                  <a:pt x="1318387" y="0"/>
                </a:lnTo>
                <a:lnTo>
                  <a:pt x="0" y="0"/>
                </a:lnTo>
                <a:lnTo>
                  <a:pt x="0" y="1637410"/>
                </a:lnTo>
                <a:close/>
              </a:path>
            </a:pathLst>
          </a:custGeom>
          <a:ln w="28575">
            <a:solidFill>
              <a:srgbClr val="9900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612007" y="336789"/>
            <a:ext cx="552301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9" dirty="0">
                <a:latin typeface="Copperplate Gothic Bold"/>
                <a:cs typeface="Copperplate Gothic Bold"/>
              </a:rPr>
              <a:t>8</a:t>
            </a:r>
            <a:r>
              <a:rPr sz="3800" spc="13" dirty="0">
                <a:latin typeface="Copperplate Gothic Bold"/>
                <a:cs typeface="Copperplate Gothic Bold"/>
              </a:rPr>
              <a:t>-</a:t>
            </a:r>
            <a:r>
              <a:rPr sz="3800" spc="9" dirty="0">
                <a:latin typeface="Copperplate Gothic Bold"/>
                <a:cs typeface="Copperplate Gothic Bold"/>
              </a:rPr>
              <a:t>p</a:t>
            </a:r>
            <a:r>
              <a:rPr sz="3800" spc="0" dirty="0">
                <a:latin typeface="Copperplate Gothic Bold"/>
                <a:cs typeface="Copperplate Gothic Bold"/>
              </a:rPr>
              <a:t>oint</a:t>
            </a:r>
            <a:r>
              <a:rPr sz="3800" spc="-35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F</a:t>
            </a:r>
            <a:r>
              <a:rPr sz="3800" spc="9" dirty="0">
                <a:latin typeface="Copperplate Gothic Bold"/>
                <a:cs typeface="Copperplate Gothic Bold"/>
              </a:rPr>
              <a:t>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r>
              <a:rPr sz="3800" spc="-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–</a:t>
            </a:r>
            <a:r>
              <a:rPr sz="3800" spc="-210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S</a:t>
            </a:r>
            <a:r>
              <a:rPr sz="3800" spc="18" dirty="0">
                <a:latin typeface="Copperplate Gothic Bold"/>
                <a:cs typeface="Copperplate Gothic Bold"/>
              </a:rPr>
              <a:t>t</a:t>
            </a:r>
            <a:r>
              <a:rPr sz="3800" spc="0" dirty="0">
                <a:latin typeface="Copperplate Gothic Bold"/>
                <a:cs typeface="Copperplate Gothic Bold"/>
              </a:rPr>
              <a:t>a</a:t>
            </a:r>
            <a:r>
              <a:rPr sz="3800" spc="13" dirty="0">
                <a:latin typeface="Copperplate Gothic Bold"/>
                <a:cs typeface="Copperplate Gothic Bold"/>
              </a:rPr>
              <a:t>g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r>
              <a:rPr sz="3800" spc="-35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1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201" y="1412788"/>
            <a:ext cx="202155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…a</a:t>
            </a:r>
            <a:r>
              <a:rPr sz="1400" b="1" spc="-4" dirty="0">
                <a:solidFill>
                  <a:srgbClr val="990033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d</a:t>
            </a:r>
            <a:r>
              <a:rPr sz="1400" b="1" spc="-3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34" dirty="0">
                <a:solidFill>
                  <a:srgbClr val="990033"/>
                </a:solidFill>
                <a:latin typeface="Arial"/>
                <a:cs typeface="Arial"/>
              </a:rPr>
              <a:t>w</a:t>
            </a:r>
            <a:r>
              <a:rPr sz="1400" b="1" spc="-4" dirty="0">
                <a:solidFill>
                  <a:srgbClr val="990033"/>
                </a:solidFill>
                <a:latin typeface="Arial"/>
                <a:cs typeface="Arial"/>
              </a:rPr>
              <a:t>h</a:t>
            </a: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at</a:t>
            </a:r>
            <a:r>
              <a:rPr sz="1400" b="1" spc="-5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4" dirty="0">
                <a:solidFill>
                  <a:srgbClr val="990033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s</a:t>
            </a:r>
            <a:r>
              <a:rPr sz="1400" b="1" spc="-1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4" dirty="0">
                <a:solidFill>
                  <a:srgbClr val="990033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n</a:t>
            </a:r>
            <a:r>
              <a:rPr sz="1400" b="1" spc="-9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t</a:t>
            </a:r>
            <a:r>
              <a:rPr sz="1400" b="1" spc="-4" dirty="0">
                <a:solidFill>
                  <a:srgbClr val="990033"/>
                </a:solidFill>
                <a:latin typeface="Arial"/>
                <a:cs typeface="Arial"/>
              </a:rPr>
              <a:t>h</a:t>
            </a:r>
            <a:r>
              <a:rPr sz="1400" b="1" spc="0" dirty="0">
                <a:solidFill>
                  <a:srgbClr val="990033"/>
                </a:solidFill>
                <a:latin typeface="Arial"/>
                <a:cs typeface="Arial"/>
              </a:rPr>
              <a:t>ese?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307" y="1432600"/>
            <a:ext cx="363774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Wh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at</a:t>
            </a:r>
            <a:r>
              <a:rPr sz="1400" b="1" spc="-14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34" dirty="0">
                <a:solidFill>
                  <a:srgbClr val="FF9933"/>
                </a:solidFill>
                <a:latin typeface="Arial"/>
                <a:cs typeface="Arial"/>
              </a:rPr>
              <a:t>w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e</a:t>
            </a:r>
            <a:r>
              <a:rPr sz="1400" b="1" spc="-5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eed</a:t>
            </a:r>
            <a:r>
              <a:rPr sz="1400" b="1" spc="-25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to</a:t>
            </a:r>
            <a:r>
              <a:rPr sz="1400" b="1" spc="-9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c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m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b</a:t>
            </a:r>
            <a:r>
              <a:rPr sz="1400" b="1" spc="4" dirty="0">
                <a:solidFill>
                  <a:srgbClr val="FF9933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e</a:t>
            </a:r>
            <a:r>
              <a:rPr sz="1400" b="1" spc="-29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t</a:t>
            </a:r>
            <a:r>
              <a:rPr sz="1400" b="1" spc="34" dirty="0">
                <a:solidFill>
                  <a:srgbClr val="FF9933"/>
                </a:solidFill>
                <a:latin typeface="Arial"/>
                <a:cs typeface="Arial"/>
              </a:rPr>
              <a:t>w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o</a:t>
            </a:r>
            <a:r>
              <a:rPr sz="1400" b="1" spc="-44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4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po</a:t>
            </a:r>
            <a:r>
              <a:rPr sz="1400" b="1" spc="4" dirty="0">
                <a:solidFill>
                  <a:srgbClr val="FF9933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t</a:t>
            </a:r>
            <a:r>
              <a:rPr sz="1400" b="1" spc="-24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FF9933"/>
                </a:solidFill>
                <a:latin typeface="Arial"/>
                <a:cs typeface="Arial"/>
              </a:rPr>
              <a:t>DF</a:t>
            </a:r>
            <a:r>
              <a:rPr sz="1400" b="1" spc="-114" dirty="0">
                <a:solidFill>
                  <a:srgbClr val="FF9933"/>
                </a:solidFill>
                <a:latin typeface="Arial"/>
                <a:cs typeface="Arial"/>
              </a:rPr>
              <a:t>T</a:t>
            </a:r>
            <a:r>
              <a:rPr sz="1400" b="1" spc="0" dirty="0">
                <a:solidFill>
                  <a:srgbClr val="FF9933"/>
                </a:solidFill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1688" y="4245940"/>
            <a:ext cx="1318387" cy="163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1796923"/>
            <a:ext cx="1318387" cy="163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721354" y="1722488"/>
            <a:ext cx="3604386" cy="4263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64793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33700" y="1281175"/>
            <a:ext cx="6002274" cy="557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223387" y="1455305"/>
            <a:ext cx="5659374" cy="5127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587750" y="1322958"/>
            <a:ext cx="4672076" cy="2584450"/>
          </a:xfrm>
          <a:custGeom>
            <a:avLst/>
            <a:gdLst/>
            <a:ahLst/>
            <a:cxnLst/>
            <a:rect l="l" t="t" r="r" b="b"/>
            <a:pathLst>
              <a:path w="4672076" h="2584450">
                <a:moveTo>
                  <a:pt x="0" y="2584450"/>
                </a:moveTo>
                <a:lnTo>
                  <a:pt x="4672076" y="2584450"/>
                </a:lnTo>
                <a:lnTo>
                  <a:pt x="4672076" y="0"/>
                </a:lnTo>
                <a:lnTo>
                  <a:pt x="0" y="0"/>
                </a:lnTo>
                <a:lnTo>
                  <a:pt x="0" y="2584450"/>
                </a:lnTo>
                <a:close/>
              </a:path>
            </a:pathLst>
          </a:custGeom>
          <a:ln w="28574">
            <a:solidFill>
              <a:srgbClr val="9900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590925" y="3999534"/>
            <a:ext cx="4672076" cy="2584450"/>
          </a:xfrm>
          <a:custGeom>
            <a:avLst/>
            <a:gdLst/>
            <a:ahLst/>
            <a:cxnLst/>
            <a:rect l="l" t="t" r="r" b="b"/>
            <a:pathLst>
              <a:path w="4672076" h="2584450">
                <a:moveTo>
                  <a:pt x="0" y="2584450"/>
                </a:moveTo>
                <a:lnTo>
                  <a:pt x="4672076" y="2584450"/>
                </a:lnTo>
                <a:lnTo>
                  <a:pt x="4672076" y="0"/>
                </a:lnTo>
                <a:lnTo>
                  <a:pt x="0" y="0"/>
                </a:lnTo>
                <a:lnTo>
                  <a:pt x="0" y="2584450"/>
                </a:lnTo>
                <a:close/>
              </a:path>
            </a:pathLst>
          </a:custGeom>
          <a:ln w="28575">
            <a:solidFill>
              <a:srgbClr val="9900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614035" y="1467129"/>
            <a:ext cx="2605024" cy="5114416"/>
          </a:xfrm>
          <a:custGeom>
            <a:avLst/>
            <a:gdLst/>
            <a:ahLst/>
            <a:cxnLst/>
            <a:rect l="l" t="t" r="r" b="b"/>
            <a:pathLst>
              <a:path w="2605024" h="5114416">
                <a:moveTo>
                  <a:pt x="0" y="5114416"/>
                </a:moveTo>
                <a:lnTo>
                  <a:pt x="2605024" y="5114416"/>
                </a:lnTo>
                <a:lnTo>
                  <a:pt x="2605024" y="0"/>
                </a:lnTo>
                <a:lnTo>
                  <a:pt x="0" y="0"/>
                </a:lnTo>
                <a:lnTo>
                  <a:pt x="0" y="5114416"/>
                </a:lnTo>
                <a:close/>
              </a:path>
            </a:pathLst>
          </a:custGeom>
          <a:ln w="38100">
            <a:solidFill>
              <a:srgbClr val="FF99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88791" y="149351"/>
            <a:ext cx="931163" cy="742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16452" y="149351"/>
            <a:ext cx="707136" cy="742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720084" y="149351"/>
            <a:ext cx="3212591" cy="74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329172" y="149351"/>
            <a:ext cx="957072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795516" y="149351"/>
            <a:ext cx="2348483" cy="742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898650" y="2667000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403225" y="44450"/>
                </a:moveTo>
                <a:lnTo>
                  <a:pt x="390524" y="44449"/>
                </a:lnTo>
                <a:lnTo>
                  <a:pt x="390525" y="76200"/>
                </a:lnTo>
                <a:lnTo>
                  <a:pt x="466725" y="38100"/>
                </a:lnTo>
                <a:lnTo>
                  <a:pt x="403225" y="44450"/>
                </a:lnTo>
                <a:close/>
              </a:path>
              <a:path w="466725" h="76200">
                <a:moveTo>
                  <a:pt x="403225" y="31750"/>
                </a:moveTo>
                <a:lnTo>
                  <a:pt x="390525" y="0"/>
                </a:lnTo>
                <a:lnTo>
                  <a:pt x="390525" y="31749"/>
                </a:lnTo>
                <a:lnTo>
                  <a:pt x="403225" y="31750"/>
                </a:lnTo>
                <a:close/>
              </a:path>
              <a:path w="466725" h="76200">
                <a:moveTo>
                  <a:pt x="0" y="31750"/>
                </a:moveTo>
                <a:lnTo>
                  <a:pt x="0" y="44450"/>
                </a:lnTo>
                <a:lnTo>
                  <a:pt x="403225" y="44450"/>
                </a:lnTo>
                <a:lnTo>
                  <a:pt x="466725" y="38100"/>
                </a:lnTo>
                <a:lnTo>
                  <a:pt x="390525" y="0"/>
                </a:lnTo>
                <a:lnTo>
                  <a:pt x="403225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957324" y="3791839"/>
            <a:ext cx="550926" cy="324485"/>
          </a:xfrm>
          <a:custGeom>
            <a:avLst/>
            <a:gdLst/>
            <a:ahLst/>
            <a:cxnLst/>
            <a:rect l="l" t="t" r="r" b="b"/>
            <a:pathLst>
              <a:path w="550926" h="324485">
                <a:moveTo>
                  <a:pt x="62725" y="280717"/>
                </a:moveTo>
                <a:lnTo>
                  <a:pt x="46735" y="253238"/>
                </a:lnTo>
                <a:lnTo>
                  <a:pt x="0" y="324485"/>
                </a:lnTo>
                <a:lnTo>
                  <a:pt x="85089" y="319151"/>
                </a:lnTo>
                <a:lnTo>
                  <a:pt x="69111" y="291690"/>
                </a:lnTo>
                <a:lnTo>
                  <a:pt x="58165" y="298069"/>
                </a:lnTo>
                <a:lnTo>
                  <a:pt x="51688" y="287147"/>
                </a:lnTo>
                <a:lnTo>
                  <a:pt x="62725" y="280717"/>
                </a:lnTo>
                <a:close/>
              </a:path>
              <a:path w="550926" h="324485">
                <a:moveTo>
                  <a:pt x="51688" y="287147"/>
                </a:moveTo>
                <a:lnTo>
                  <a:pt x="58165" y="298069"/>
                </a:lnTo>
                <a:lnTo>
                  <a:pt x="69111" y="291690"/>
                </a:lnTo>
                <a:lnTo>
                  <a:pt x="550926" y="10922"/>
                </a:lnTo>
                <a:lnTo>
                  <a:pt x="544576" y="0"/>
                </a:lnTo>
                <a:lnTo>
                  <a:pt x="62725" y="280717"/>
                </a:lnTo>
                <a:lnTo>
                  <a:pt x="51688" y="28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898523" y="5192395"/>
            <a:ext cx="595376" cy="76200"/>
          </a:xfrm>
          <a:custGeom>
            <a:avLst/>
            <a:gdLst/>
            <a:ahLst/>
            <a:cxnLst/>
            <a:rect l="l" t="t" r="r" b="b"/>
            <a:pathLst>
              <a:path w="595376" h="76200">
                <a:moveTo>
                  <a:pt x="0" y="40004"/>
                </a:moveTo>
                <a:lnTo>
                  <a:pt x="254" y="52704"/>
                </a:lnTo>
                <a:lnTo>
                  <a:pt x="519333" y="44398"/>
                </a:lnTo>
                <a:lnTo>
                  <a:pt x="532003" y="44195"/>
                </a:lnTo>
                <a:lnTo>
                  <a:pt x="519811" y="76199"/>
                </a:lnTo>
                <a:lnTo>
                  <a:pt x="595376" y="36829"/>
                </a:lnTo>
                <a:lnTo>
                  <a:pt x="531876" y="31495"/>
                </a:lnTo>
                <a:lnTo>
                  <a:pt x="519143" y="31699"/>
                </a:lnTo>
                <a:lnTo>
                  <a:pt x="0" y="40004"/>
                </a:lnTo>
                <a:close/>
              </a:path>
              <a:path w="595376" h="76200">
                <a:moveTo>
                  <a:pt x="531876" y="31495"/>
                </a:moveTo>
                <a:lnTo>
                  <a:pt x="595376" y="36829"/>
                </a:lnTo>
                <a:lnTo>
                  <a:pt x="518668" y="0"/>
                </a:lnTo>
                <a:lnTo>
                  <a:pt x="519143" y="31699"/>
                </a:lnTo>
                <a:lnTo>
                  <a:pt x="531876" y="31495"/>
                </a:lnTo>
                <a:close/>
              </a:path>
              <a:path w="595376" h="76200">
                <a:moveTo>
                  <a:pt x="519811" y="76199"/>
                </a:moveTo>
                <a:lnTo>
                  <a:pt x="532003" y="44195"/>
                </a:lnTo>
                <a:lnTo>
                  <a:pt x="519333" y="44398"/>
                </a:lnTo>
                <a:lnTo>
                  <a:pt x="519811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19150" y="2663825"/>
            <a:ext cx="527050" cy="76200"/>
          </a:xfrm>
          <a:custGeom>
            <a:avLst/>
            <a:gdLst/>
            <a:ahLst/>
            <a:cxnLst/>
            <a:rect l="l" t="t" r="r" b="b"/>
            <a:pathLst>
              <a:path w="527050" h="76200">
                <a:moveTo>
                  <a:pt x="463550" y="44450"/>
                </a:moveTo>
                <a:lnTo>
                  <a:pt x="450849" y="44449"/>
                </a:lnTo>
                <a:lnTo>
                  <a:pt x="450850" y="76200"/>
                </a:lnTo>
                <a:lnTo>
                  <a:pt x="527050" y="38100"/>
                </a:lnTo>
                <a:lnTo>
                  <a:pt x="463550" y="44450"/>
                </a:lnTo>
                <a:close/>
              </a:path>
              <a:path w="527050" h="76200">
                <a:moveTo>
                  <a:pt x="463550" y="31750"/>
                </a:moveTo>
                <a:lnTo>
                  <a:pt x="450850" y="0"/>
                </a:lnTo>
                <a:lnTo>
                  <a:pt x="450849" y="31749"/>
                </a:lnTo>
                <a:lnTo>
                  <a:pt x="463550" y="31750"/>
                </a:lnTo>
                <a:close/>
              </a:path>
              <a:path w="527050" h="76200">
                <a:moveTo>
                  <a:pt x="0" y="31750"/>
                </a:moveTo>
                <a:lnTo>
                  <a:pt x="0" y="44450"/>
                </a:lnTo>
                <a:lnTo>
                  <a:pt x="463550" y="44450"/>
                </a:lnTo>
                <a:lnTo>
                  <a:pt x="527050" y="38100"/>
                </a:lnTo>
                <a:lnTo>
                  <a:pt x="450850" y="0"/>
                </a:lnTo>
                <a:lnTo>
                  <a:pt x="46355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558241" y="383892"/>
            <a:ext cx="2447405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9" dirty="0">
                <a:latin typeface="Copperplate Gothic Bold"/>
                <a:cs typeface="Copperplate Gothic Bold"/>
              </a:rPr>
              <a:t>8</a:t>
            </a:r>
            <a:r>
              <a:rPr sz="3800" spc="14" dirty="0">
                <a:latin typeface="Copperplate Gothic Bold"/>
                <a:cs typeface="Copperplate Gothic Bold"/>
              </a:rPr>
              <a:t>-</a:t>
            </a:r>
            <a:r>
              <a:rPr sz="3800" spc="9" dirty="0">
                <a:latin typeface="Copperplate Gothic Bold"/>
                <a:cs typeface="Copperplate Gothic Bold"/>
              </a:rPr>
              <a:t>P</a:t>
            </a:r>
            <a:r>
              <a:rPr sz="3800" spc="0" dirty="0">
                <a:latin typeface="Copperplate Gothic Bold"/>
                <a:cs typeface="Copperplate Gothic Bold"/>
              </a:rPr>
              <a:t>oint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398" y="336789"/>
            <a:ext cx="107328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</a:t>
            </a:r>
            <a:r>
              <a:rPr sz="3800" spc="9" dirty="0">
                <a:latin typeface="Copperplate Gothic Bold"/>
                <a:cs typeface="Copperplate Gothic Bold"/>
              </a:rPr>
              <a:t>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0825" y="336789"/>
            <a:ext cx="450015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–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550" y="336789"/>
            <a:ext cx="163248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S</a:t>
            </a:r>
            <a:r>
              <a:rPr sz="3800" spc="19" dirty="0">
                <a:latin typeface="Copperplate Gothic Bold"/>
                <a:cs typeface="Copperplate Gothic Bold"/>
              </a:rPr>
              <a:t>t</a:t>
            </a:r>
            <a:r>
              <a:rPr sz="3800" spc="0" dirty="0">
                <a:latin typeface="Copperplate Gothic Bold"/>
                <a:cs typeface="Copperplate Gothic Bold"/>
              </a:rPr>
              <a:t>a</a:t>
            </a:r>
            <a:r>
              <a:rPr sz="3800" spc="14" dirty="0">
                <a:latin typeface="Copperplate Gothic Bold"/>
                <a:cs typeface="Copperplate Gothic Bold"/>
              </a:rPr>
              <a:t>g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0906" y="336789"/>
            <a:ext cx="42411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2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8321" y="1543994"/>
            <a:ext cx="483955" cy="2174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FF9933"/>
                </a:solidFill>
                <a:latin typeface="Arial"/>
                <a:cs typeface="Arial"/>
              </a:rPr>
              <a:t>X[0]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b="1" spc="0" dirty="0">
                <a:solidFill>
                  <a:srgbClr val="FF9933"/>
                </a:solidFill>
                <a:latin typeface="Arial"/>
                <a:cs typeface="Arial"/>
              </a:rPr>
              <a:t>X[2] X[4] X[6] 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X[</a:t>
            </a:r>
            <a:r>
              <a:rPr sz="1800" b="1" spc="-9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] X[3] X[5] X[7]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0870" y="1551868"/>
            <a:ext cx="483955" cy="2174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FF9933"/>
                </a:solidFill>
                <a:latin typeface="Arial"/>
                <a:cs typeface="Arial"/>
              </a:rPr>
              <a:t>X[0]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b="1" spc="0" dirty="0">
                <a:solidFill>
                  <a:srgbClr val="333399"/>
                </a:solidFill>
                <a:latin typeface="Arial"/>
                <a:cs typeface="Arial"/>
              </a:rPr>
              <a:t>X[1] </a:t>
            </a:r>
            <a:r>
              <a:rPr sz="1800" b="1" spc="0" dirty="0">
                <a:solidFill>
                  <a:srgbClr val="FF9933"/>
                </a:solidFill>
                <a:latin typeface="Arial"/>
                <a:cs typeface="Arial"/>
              </a:rPr>
              <a:t>X[2] </a:t>
            </a:r>
            <a:r>
              <a:rPr sz="1800" b="1" spc="0" dirty="0">
                <a:solidFill>
                  <a:srgbClr val="333399"/>
                </a:solidFill>
                <a:latin typeface="Arial"/>
                <a:cs typeface="Arial"/>
              </a:rPr>
              <a:t>X[3] </a:t>
            </a:r>
            <a:r>
              <a:rPr sz="1800" b="1" spc="0" dirty="0">
                <a:solidFill>
                  <a:srgbClr val="FF9933"/>
                </a:solidFill>
                <a:latin typeface="Arial"/>
                <a:cs typeface="Arial"/>
              </a:rPr>
              <a:t>X[4] </a:t>
            </a:r>
            <a:r>
              <a:rPr sz="1800" b="1" spc="0" dirty="0">
                <a:solidFill>
                  <a:srgbClr val="333399"/>
                </a:solidFill>
                <a:latin typeface="Arial"/>
                <a:cs typeface="Arial"/>
              </a:rPr>
              <a:t>X[5] </a:t>
            </a:r>
            <a:r>
              <a:rPr sz="1800" b="1" spc="0" dirty="0">
                <a:solidFill>
                  <a:srgbClr val="FF9933"/>
                </a:solidFill>
                <a:latin typeface="Arial"/>
                <a:cs typeface="Arial"/>
              </a:rPr>
              <a:t>X[6] </a:t>
            </a:r>
            <a:r>
              <a:rPr sz="1800" b="1" spc="0" dirty="0">
                <a:solidFill>
                  <a:srgbClr val="333399"/>
                </a:solidFill>
                <a:latin typeface="Arial"/>
                <a:cs typeface="Arial"/>
              </a:rPr>
              <a:t>X[7]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064" y="1575744"/>
            <a:ext cx="483955" cy="2174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X[0]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b="1" spc="0" dirty="0">
                <a:latin typeface="Arial"/>
                <a:cs typeface="Arial"/>
              </a:rPr>
              <a:t>X[1] X[2] X[</a:t>
            </a:r>
            <a:r>
              <a:rPr sz="1800" b="1" spc="-9" dirty="0">
                <a:latin typeface="Arial"/>
                <a:cs typeface="Arial"/>
              </a:rPr>
              <a:t>3</a:t>
            </a:r>
            <a:r>
              <a:rPr sz="1800" b="1" spc="0" dirty="0">
                <a:latin typeface="Arial"/>
                <a:cs typeface="Arial"/>
              </a:rPr>
              <a:t>] X[4] X[5] X[6] X[7]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8369" y="4116252"/>
            <a:ext cx="483955" cy="2174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X[0]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b="1" spc="0" dirty="0">
                <a:solidFill>
                  <a:srgbClr val="99CC00"/>
                </a:solidFill>
                <a:latin typeface="Arial"/>
                <a:cs typeface="Arial"/>
              </a:rPr>
              <a:t>X[</a:t>
            </a:r>
            <a:r>
              <a:rPr sz="1800" b="1" spc="-9" dirty="0">
                <a:solidFill>
                  <a:srgbClr val="99CC00"/>
                </a:solidFill>
                <a:latin typeface="Arial"/>
                <a:cs typeface="Arial"/>
              </a:rPr>
              <a:t>2</a:t>
            </a:r>
            <a:r>
              <a:rPr sz="1800" b="1" spc="0" dirty="0">
                <a:solidFill>
                  <a:srgbClr val="99CC00"/>
                </a:solidFill>
                <a:latin typeface="Arial"/>
                <a:cs typeface="Arial"/>
              </a:rPr>
              <a:t>] </a:t>
            </a: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X[4] </a:t>
            </a:r>
            <a:r>
              <a:rPr sz="1800" b="1" spc="0" dirty="0">
                <a:solidFill>
                  <a:srgbClr val="99CC00"/>
                </a:solidFill>
                <a:latin typeface="Arial"/>
                <a:cs typeface="Arial"/>
              </a:rPr>
              <a:t>X[6] </a:t>
            </a:r>
            <a:r>
              <a:rPr sz="1800" b="1" spc="0" dirty="0">
                <a:solidFill>
                  <a:srgbClr val="BADFE2"/>
                </a:solidFill>
                <a:latin typeface="Arial"/>
                <a:cs typeface="Arial"/>
              </a:rPr>
              <a:t>X[1] 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X[3] </a:t>
            </a:r>
            <a:r>
              <a:rPr sz="1800" b="1" spc="0" dirty="0">
                <a:solidFill>
                  <a:srgbClr val="BADFE2"/>
                </a:solidFill>
                <a:latin typeface="Arial"/>
                <a:cs typeface="Arial"/>
              </a:rPr>
              <a:t>X[</a:t>
            </a:r>
            <a:r>
              <a:rPr sz="1800" b="1" spc="-9" dirty="0">
                <a:solidFill>
                  <a:srgbClr val="BADFE2"/>
                </a:solidFill>
                <a:latin typeface="Arial"/>
                <a:cs typeface="Arial"/>
              </a:rPr>
              <a:t>5</a:t>
            </a:r>
            <a:r>
              <a:rPr sz="1800" b="1" spc="0" dirty="0">
                <a:solidFill>
                  <a:srgbClr val="BADFE2"/>
                </a:solidFill>
                <a:latin typeface="Arial"/>
                <a:cs typeface="Arial"/>
              </a:rPr>
              <a:t>] 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X[7]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3495" y="4128952"/>
            <a:ext cx="483955" cy="217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X[0]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X[4] </a:t>
            </a:r>
            <a:r>
              <a:rPr sz="1800" b="1" spc="0" dirty="0">
                <a:solidFill>
                  <a:srgbClr val="99CC00"/>
                </a:solidFill>
                <a:latin typeface="Arial"/>
                <a:cs typeface="Arial"/>
              </a:rPr>
              <a:t>X[2] X[6] </a:t>
            </a:r>
            <a:r>
              <a:rPr sz="1800" b="1" spc="0" dirty="0">
                <a:solidFill>
                  <a:srgbClr val="BADFE2"/>
                </a:solidFill>
                <a:latin typeface="Arial"/>
                <a:cs typeface="Arial"/>
              </a:rPr>
              <a:t>X[1] X[5] 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X[3] X[</a:t>
            </a:r>
            <a:r>
              <a:rPr sz="1800" b="1" spc="-9" dirty="0">
                <a:solidFill>
                  <a:srgbClr val="009999"/>
                </a:solidFill>
                <a:latin typeface="Arial"/>
                <a:cs typeface="Arial"/>
              </a:rPr>
              <a:t>7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7750" y="1322958"/>
            <a:ext cx="4672076" cy="144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6485">
              <a:lnSpc>
                <a:spcPts val="1135"/>
              </a:lnSpc>
              <a:spcBef>
                <a:spcPts val="56"/>
              </a:spcBef>
            </a:pP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4</a:t>
            </a:r>
            <a:r>
              <a:rPr sz="2400" b="1" spc="-18" baseline="3623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p</a:t>
            </a:r>
            <a:r>
              <a:rPr sz="2400" b="1" spc="-4" baseline="3623" dirty="0">
                <a:solidFill>
                  <a:srgbClr val="FF9933"/>
                </a:solidFill>
                <a:latin typeface="Arial"/>
                <a:cs typeface="Arial"/>
              </a:rPr>
              <a:t>o</a:t>
            </a: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int</a:t>
            </a:r>
            <a:r>
              <a:rPr sz="2400" b="1" spc="-8" baseline="3623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DFT</a:t>
            </a:r>
            <a:r>
              <a:rPr sz="2400" b="1" spc="-26" baseline="3623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co</a:t>
            </a:r>
            <a:r>
              <a:rPr sz="2400" b="1" spc="-4" baseline="3623" dirty="0">
                <a:solidFill>
                  <a:srgbClr val="FF9933"/>
                </a:solidFill>
                <a:latin typeface="Arial"/>
                <a:cs typeface="Arial"/>
              </a:rPr>
              <a:t>m</a:t>
            </a: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bi</a:t>
            </a:r>
            <a:r>
              <a:rPr sz="2400" b="1" spc="-4" baseline="3623" dirty="0">
                <a:solidFill>
                  <a:srgbClr val="FF9933"/>
                </a:solidFill>
                <a:latin typeface="Arial"/>
                <a:cs typeface="Arial"/>
              </a:rPr>
              <a:t>n</a:t>
            </a:r>
            <a:r>
              <a:rPr sz="2400" b="1" spc="0" baseline="3623" dirty="0">
                <a:solidFill>
                  <a:srgbClr val="FF9933"/>
                </a:solidFill>
                <a:latin typeface="Arial"/>
                <a:cs typeface="Arial"/>
              </a:rPr>
              <a:t>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7750" y="1467129"/>
            <a:ext cx="2173190" cy="2440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285"/>
              </a:lnSpc>
              <a:spcBef>
                <a:spcPts val="64"/>
              </a:spcBef>
            </a:pPr>
            <a:r>
              <a:rPr sz="2700" b="1" spc="-4" baseline="3220" dirty="0">
                <a:solidFill>
                  <a:srgbClr val="000066"/>
                </a:solidFill>
                <a:latin typeface="Arial"/>
                <a:cs typeface="Arial"/>
              </a:rPr>
              <a:t>4</a:t>
            </a:r>
            <a:r>
              <a:rPr sz="2700" b="1" spc="0" baseline="3220" dirty="0">
                <a:solidFill>
                  <a:srgbClr val="000066"/>
                </a:solidFill>
                <a:latin typeface="Arial"/>
                <a:cs typeface="Arial"/>
              </a:rPr>
              <a:t>-p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4035" y="1467129"/>
            <a:ext cx="2605024" cy="2440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44">
              <a:lnSpc>
                <a:spcPts val="1285"/>
              </a:lnSpc>
              <a:spcBef>
                <a:spcPts val="64"/>
              </a:spcBef>
            </a:pPr>
            <a:r>
              <a:rPr sz="2700" b="1" spc="4" baseline="3220" dirty="0">
                <a:solidFill>
                  <a:srgbClr val="000066"/>
                </a:solidFill>
                <a:latin typeface="Arial"/>
                <a:cs typeface="Arial"/>
              </a:rPr>
              <a:t>o</a:t>
            </a:r>
            <a:r>
              <a:rPr sz="2700" b="1" spc="0" baseline="322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700" b="1" spc="4" baseline="3220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2700" b="1" spc="0" baseline="322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2700" b="1" spc="-19" baseline="32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700" b="1" spc="0" baseline="3220" dirty="0">
                <a:solidFill>
                  <a:srgbClr val="000066"/>
                </a:solidFill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9059" y="1467129"/>
            <a:ext cx="40766" cy="2440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3587750" y="3907408"/>
            <a:ext cx="2026285" cy="92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5"/>
              </a:spcBef>
            </a:pPr>
            <a:endParaRPr sz="700" dirty="0"/>
          </a:p>
        </p:txBody>
      </p:sp>
      <p:sp>
        <p:nvSpPr>
          <p:cNvPr id="7" name="object 7"/>
          <p:cNvSpPr txBox="1"/>
          <p:nvPr/>
        </p:nvSpPr>
        <p:spPr>
          <a:xfrm>
            <a:off x="5614035" y="3907408"/>
            <a:ext cx="2605024" cy="92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5"/>
              </a:spcBef>
            </a:pPr>
            <a:endParaRPr sz="700" dirty="0"/>
          </a:p>
        </p:txBody>
      </p:sp>
      <p:sp>
        <p:nvSpPr>
          <p:cNvPr id="6" name="object 6"/>
          <p:cNvSpPr txBox="1"/>
          <p:nvPr/>
        </p:nvSpPr>
        <p:spPr>
          <a:xfrm>
            <a:off x="8219059" y="3907408"/>
            <a:ext cx="40766" cy="92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5"/>
              </a:spcBef>
            </a:pPr>
            <a:endParaRPr sz="700" dirty="0"/>
          </a:p>
        </p:txBody>
      </p:sp>
      <p:sp>
        <p:nvSpPr>
          <p:cNvPr id="5" name="object 5"/>
          <p:cNvSpPr txBox="1"/>
          <p:nvPr/>
        </p:nvSpPr>
        <p:spPr>
          <a:xfrm>
            <a:off x="3587750" y="3999534"/>
            <a:ext cx="2176144" cy="2584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5825"/>
              </a:lnSpc>
              <a:spcBef>
                <a:spcPts val="355"/>
              </a:spcBef>
            </a:pPr>
            <a:r>
              <a:rPr sz="1800" b="1" spc="-4" dirty="0">
                <a:solidFill>
                  <a:srgbClr val="000066"/>
                </a:solidFill>
                <a:latin typeface="Arial"/>
                <a:cs typeface="Arial"/>
              </a:rPr>
              <a:t>4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-p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4035" y="3999534"/>
            <a:ext cx="2605024" cy="2584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5">
              <a:lnSpc>
                <a:spcPct val="95825"/>
              </a:lnSpc>
              <a:spcBef>
                <a:spcPts val="355"/>
              </a:spcBef>
            </a:pP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1800" b="1" spc="-19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9059" y="3999534"/>
            <a:ext cx="43941" cy="2584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4206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 txBox="1"/>
          <p:nvPr/>
        </p:nvSpPr>
        <p:spPr>
          <a:xfrm>
            <a:off x="0" y="6659562"/>
            <a:ext cx="3727450" cy="198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216">
              <a:lnSpc>
                <a:spcPct val="95825"/>
              </a:lnSpc>
              <a:spcBef>
                <a:spcPts val="265"/>
              </a:spcBef>
            </a:pPr>
            <a:r>
              <a:rPr sz="900" b="1" i="1" spc="0" dirty="0">
                <a:latin typeface="Arial"/>
                <a:cs typeface="Arial"/>
              </a:rPr>
              <a:t>Dig</a:t>
            </a:r>
            <a:r>
              <a:rPr sz="900" b="1" i="1" spc="4" dirty="0">
                <a:latin typeface="Arial"/>
                <a:cs typeface="Arial"/>
              </a:rPr>
              <a:t>i</a:t>
            </a:r>
            <a:r>
              <a:rPr sz="900" b="1" i="1" spc="0" dirty="0">
                <a:latin typeface="Arial"/>
                <a:cs typeface="Arial"/>
              </a:rPr>
              <a:t>t</a:t>
            </a:r>
            <a:r>
              <a:rPr sz="900" b="1" i="1" spc="4" dirty="0">
                <a:latin typeface="Arial"/>
                <a:cs typeface="Arial"/>
              </a:rPr>
              <a:t>a</a:t>
            </a:r>
            <a:r>
              <a:rPr sz="900" b="1" i="1" spc="0" dirty="0">
                <a:latin typeface="Arial"/>
                <a:cs typeface="Arial"/>
              </a:rPr>
              <a:t>l</a:t>
            </a:r>
            <a:r>
              <a:rPr sz="900" b="1" i="1" spc="-19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Si</a:t>
            </a:r>
            <a:r>
              <a:rPr sz="900" b="1" i="1" spc="4" dirty="0">
                <a:latin typeface="Arial"/>
                <a:cs typeface="Arial"/>
              </a:rPr>
              <a:t>g</a:t>
            </a:r>
            <a:r>
              <a:rPr sz="900" b="1" i="1" spc="0" dirty="0">
                <a:latin typeface="Arial"/>
                <a:cs typeface="Arial"/>
              </a:rPr>
              <a:t>n</a:t>
            </a:r>
            <a:r>
              <a:rPr sz="900" b="1" i="1" spc="4" dirty="0">
                <a:latin typeface="Arial"/>
                <a:cs typeface="Arial"/>
              </a:rPr>
              <a:t>a</a:t>
            </a:r>
            <a:r>
              <a:rPr sz="900" b="1" i="1" spc="0" dirty="0">
                <a:latin typeface="Arial"/>
                <a:cs typeface="Arial"/>
              </a:rPr>
              <a:t>l</a:t>
            </a:r>
            <a:r>
              <a:rPr sz="900" b="1" i="1" spc="-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Pro</a:t>
            </a:r>
            <a:r>
              <a:rPr sz="900" b="1" i="1" spc="4" dirty="0">
                <a:latin typeface="Arial"/>
                <a:cs typeface="Arial"/>
              </a:rPr>
              <a:t>cess</a:t>
            </a:r>
            <a:r>
              <a:rPr sz="900" b="1" i="1" spc="0" dirty="0">
                <a:latin typeface="Arial"/>
                <a:cs typeface="Arial"/>
              </a:rPr>
              <a:t>i</a:t>
            </a:r>
            <a:r>
              <a:rPr sz="900" b="1" i="1" spc="4" dirty="0">
                <a:latin typeface="Arial"/>
                <a:cs typeface="Arial"/>
              </a:rPr>
              <a:t>n</a:t>
            </a:r>
            <a:r>
              <a:rPr sz="900" b="1" i="1" spc="0" dirty="0">
                <a:latin typeface="Arial"/>
                <a:cs typeface="Arial"/>
              </a:rPr>
              <a:t>g,</a:t>
            </a:r>
            <a:r>
              <a:rPr sz="900" b="1" i="1" spc="-19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©</a:t>
            </a:r>
            <a:r>
              <a:rPr sz="900" b="1" i="1" spc="9" dirty="0">
                <a:latin typeface="Arial"/>
                <a:cs typeface="Arial"/>
              </a:rPr>
              <a:t> </a:t>
            </a:r>
            <a:r>
              <a:rPr sz="900" b="1" i="1" spc="4" dirty="0">
                <a:latin typeface="Arial"/>
                <a:cs typeface="Arial"/>
              </a:rPr>
              <a:t>201</a:t>
            </a:r>
            <a:r>
              <a:rPr sz="900" b="1" i="1" spc="0" dirty="0">
                <a:latin typeface="Arial"/>
                <a:cs typeface="Arial"/>
              </a:rPr>
              <a:t>1</a:t>
            </a:r>
            <a:r>
              <a:rPr sz="900" b="1" i="1" spc="-19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Robi</a:t>
            </a:r>
            <a:r>
              <a:rPr sz="900" b="1" i="1" spc="1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Po</a:t>
            </a:r>
            <a:r>
              <a:rPr sz="900" b="1" i="1" spc="4" dirty="0">
                <a:latin typeface="Arial"/>
                <a:cs typeface="Arial"/>
              </a:rPr>
              <a:t>l</a:t>
            </a:r>
            <a:r>
              <a:rPr sz="900" b="1" i="1" spc="0" dirty="0">
                <a:latin typeface="Arial"/>
                <a:cs typeface="Arial"/>
              </a:rPr>
              <a:t>i</a:t>
            </a:r>
            <a:r>
              <a:rPr sz="900" b="1" i="1" spc="4" dirty="0">
                <a:latin typeface="Arial"/>
                <a:cs typeface="Arial"/>
              </a:rPr>
              <a:t>ka</a:t>
            </a:r>
            <a:r>
              <a:rPr sz="900" b="1" i="1" spc="0" dirty="0">
                <a:latin typeface="Arial"/>
                <a:cs typeface="Arial"/>
              </a:rPr>
              <a:t>r,</a:t>
            </a:r>
            <a:r>
              <a:rPr sz="900" b="1" i="1" spc="-19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Ro</a:t>
            </a:r>
            <a:r>
              <a:rPr sz="900" b="1" i="1" spc="-4" dirty="0">
                <a:latin typeface="Arial"/>
                <a:cs typeface="Arial"/>
              </a:rPr>
              <a:t>w</a:t>
            </a:r>
            <a:r>
              <a:rPr sz="900" b="1" i="1" spc="4" dirty="0">
                <a:latin typeface="Arial"/>
                <a:cs typeface="Arial"/>
              </a:rPr>
              <a:t>a</a:t>
            </a:r>
            <a:r>
              <a:rPr sz="900" b="1" i="1" spc="0" dirty="0">
                <a:latin typeface="Arial"/>
                <a:cs typeface="Arial"/>
              </a:rPr>
              <a:t>n</a:t>
            </a:r>
            <a:r>
              <a:rPr sz="900" b="1" i="1" spc="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Uni</a:t>
            </a:r>
            <a:r>
              <a:rPr sz="900" b="1" i="1" spc="4" dirty="0">
                <a:latin typeface="Arial"/>
                <a:cs typeface="Arial"/>
              </a:rPr>
              <a:t>ve</a:t>
            </a:r>
            <a:r>
              <a:rPr sz="900" b="1" i="1" spc="0" dirty="0">
                <a:latin typeface="Arial"/>
                <a:cs typeface="Arial"/>
              </a:rPr>
              <a:t>rs</a:t>
            </a:r>
            <a:r>
              <a:rPr sz="900" b="1" i="1" spc="4" dirty="0">
                <a:latin typeface="Arial"/>
                <a:cs typeface="Arial"/>
              </a:rPr>
              <a:t>i</a:t>
            </a:r>
            <a:r>
              <a:rPr sz="900" b="1" i="1" spc="0" dirty="0">
                <a:latin typeface="Arial"/>
                <a:cs typeface="Arial"/>
              </a:rPr>
              <a:t>ty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33475" y="3587551"/>
            <a:ext cx="4048125" cy="2527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17">
              <a:lnSpc>
                <a:spcPts val="1839"/>
              </a:lnSpc>
              <a:spcBef>
                <a:spcPts val="92"/>
              </a:spcBef>
            </a:pPr>
            <a:r>
              <a:rPr sz="1800" b="1" spc="-4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-p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1800" b="1" spc="-19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DF</a:t>
            </a:r>
            <a:r>
              <a:rPr sz="1800" b="1" spc="-129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62050" y="1266825"/>
            <a:ext cx="7029450" cy="4848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8995">
              <a:lnSpc>
                <a:spcPct val="95825"/>
              </a:lnSpc>
              <a:spcBef>
                <a:spcPts val="35"/>
              </a:spcBef>
            </a:pPr>
            <a:r>
              <a:rPr sz="1800" b="1" spc="-4" dirty="0">
                <a:solidFill>
                  <a:srgbClr val="000066"/>
                </a:solidFill>
                <a:latin typeface="Arial"/>
                <a:cs typeface="Arial"/>
              </a:rPr>
              <a:t>4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-p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1800" b="1" spc="-19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  <a:p>
            <a:pPr marL="1695195">
              <a:lnSpc>
                <a:spcPct val="95825"/>
              </a:lnSpc>
              <a:spcBef>
                <a:spcPts val="17361"/>
              </a:spcBef>
            </a:pPr>
            <a:r>
              <a:rPr sz="1800" b="1" spc="-4" dirty="0">
                <a:solidFill>
                  <a:srgbClr val="000066"/>
                </a:solidFill>
                <a:latin typeface="Arial"/>
                <a:cs typeface="Arial"/>
              </a:rPr>
              <a:t>4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-p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1800" b="1" spc="-19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00552" y="4544059"/>
            <a:ext cx="188667" cy="491617"/>
          </a:xfrm>
          <a:custGeom>
            <a:avLst/>
            <a:gdLst/>
            <a:ahLst/>
            <a:cxnLst/>
            <a:rect l="l" t="t" r="r" b="b"/>
            <a:pathLst>
              <a:path w="188667" h="491616">
                <a:moveTo>
                  <a:pt x="0" y="65024"/>
                </a:moveTo>
                <a:lnTo>
                  <a:pt x="11611" y="59854"/>
                </a:lnTo>
                <a:lnTo>
                  <a:pt x="23219" y="54689"/>
                </a:lnTo>
                <a:lnTo>
                  <a:pt x="34823" y="49526"/>
                </a:lnTo>
                <a:lnTo>
                  <a:pt x="46425" y="44367"/>
                </a:lnTo>
                <a:lnTo>
                  <a:pt x="58024" y="39209"/>
                </a:lnTo>
                <a:lnTo>
                  <a:pt x="69623" y="34052"/>
                </a:lnTo>
                <a:lnTo>
                  <a:pt x="81222" y="28895"/>
                </a:lnTo>
                <a:lnTo>
                  <a:pt x="92821" y="23738"/>
                </a:lnTo>
                <a:lnTo>
                  <a:pt x="104422" y="18579"/>
                </a:lnTo>
                <a:lnTo>
                  <a:pt x="116025" y="13419"/>
                </a:lnTo>
                <a:lnTo>
                  <a:pt x="127630" y="8255"/>
                </a:lnTo>
                <a:lnTo>
                  <a:pt x="139239" y="3088"/>
                </a:lnTo>
                <a:lnTo>
                  <a:pt x="146177" y="0"/>
                </a:lnTo>
                <a:lnTo>
                  <a:pt x="148531" y="12458"/>
                </a:lnTo>
                <a:lnTo>
                  <a:pt x="150891" y="24923"/>
                </a:lnTo>
                <a:lnTo>
                  <a:pt x="153254" y="37392"/>
                </a:lnTo>
                <a:lnTo>
                  <a:pt x="155620" y="49865"/>
                </a:lnTo>
                <a:lnTo>
                  <a:pt x="157988" y="62342"/>
                </a:lnTo>
                <a:lnTo>
                  <a:pt x="160357" y="74822"/>
                </a:lnTo>
                <a:lnTo>
                  <a:pt x="162725" y="87305"/>
                </a:lnTo>
                <a:lnTo>
                  <a:pt x="167457" y="112277"/>
                </a:lnTo>
                <a:lnTo>
                  <a:pt x="172176" y="137254"/>
                </a:lnTo>
                <a:lnTo>
                  <a:pt x="176152" y="158694"/>
                </a:lnTo>
                <a:lnTo>
                  <a:pt x="178669" y="173376"/>
                </a:lnTo>
                <a:lnTo>
                  <a:pt x="180904" y="187556"/>
                </a:lnTo>
                <a:lnTo>
                  <a:pt x="182857" y="201235"/>
                </a:lnTo>
                <a:lnTo>
                  <a:pt x="185919" y="227090"/>
                </a:lnTo>
                <a:lnTo>
                  <a:pt x="187856" y="250945"/>
                </a:lnTo>
                <a:lnTo>
                  <a:pt x="188667" y="272805"/>
                </a:lnTo>
                <a:lnTo>
                  <a:pt x="188650" y="282989"/>
                </a:lnTo>
                <a:lnTo>
                  <a:pt x="188008" y="298326"/>
                </a:lnTo>
                <a:lnTo>
                  <a:pt x="185150" y="323335"/>
                </a:lnTo>
                <a:lnTo>
                  <a:pt x="180059" y="348159"/>
                </a:lnTo>
                <a:lnTo>
                  <a:pt x="172754" y="372807"/>
                </a:lnTo>
                <a:lnTo>
                  <a:pt x="164465" y="394462"/>
                </a:lnTo>
                <a:lnTo>
                  <a:pt x="153627" y="417228"/>
                </a:lnTo>
                <a:lnTo>
                  <a:pt x="140951" y="439061"/>
                </a:lnTo>
                <a:lnTo>
                  <a:pt x="126430" y="459961"/>
                </a:lnTo>
                <a:lnTo>
                  <a:pt x="110055" y="479929"/>
                </a:lnTo>
                <a:lnTo>
                  <a:pt x="99187" y="491617"/>
                </a:lnTo>
                <a:lnTo>
                  <a:pt x="92360" y="480918"/>
                </a:lnTo>
                <a:lnTo>
                  <a:pt x="78751" y="459478"/>
                </a:lnTo>
                <a:lnTo>
                  <a:pt x="65180" y="438000"/>
                </a:lnTo>
                <a:lnTo>
                  <a:pt x="54864" y="421640"/>
                </a:lnTo>
                <a:lnTo>
                  <a:pt x="64829" y="411293"/>
                </a:lnTo>
                <a:lnTo>
                  <a:pt x="73843" y="400840"/>
                </a:lnTo>
                <a:lnTo>
                  <a:pt x="81907" y="390274"/>
                </a:lnTo>
                <a:lnTo>
                  <a:pt x="89027" y="379593"/>
                </a:lnTo>
                <a:lnTo>
                  <a:pt x="95205" y="368789"/>
                </a:lnTo>
                <a:lnTo>
                  <a:pt x="100443" y="357859"/>
                </a:lnTo>
                <a:lnTo>
                  <a:pt x="104747" y="346797"/>
                </a:lnTo>
                <a:lnTo>
                  <a:pt x="107314" y="338582"/>
                </a:lnTo>
                <a:lnTo>
                  <a:pt x="109877" y="327915"/>
                </a:lnTo>
                <a:lnTo>
                  <a:pt x="111789" y="316729"/>
                </a:lnTo>
                <a:lnTo>
                  <a:pt x="113050" y="305025"/>
                </a:lnTo>
                <a:lnTo>
                  <a:pt x="113660" y="292802"/>
                </a:lnTo>
                <a:lnTo>
                  <a:pt x="113619" y="280061"/>
                </a:lnTo>
                <a:lnTo>
                  <a:pt x="112927" y="266801"/>
                </a:lnTo>
                <a:lnTo>
                  <a:pt x="111583" y="253023"/>
                </a:lnTo>
                <a:lnTo>
                  <a:pt x="109589" y="238726"/>
                </a:lnTo>
                <a:lnTo>
                  <a:pt x="108839" y="234188"/>
                </a:lnTo>
                <a:lnTo>
                  <a:pt x="97252" y="239329"/>
                </a:lnTo>
                <a:lnTo>
                  <a:pt x="85651" y="244488"/>
                </a:lnTo>
                <a:lnTo>
                  <a:pt x="74043" y="249660"/>
                </a:lnTo>
                <a:lnTo>
                  <a:pt x="62435" y="254843"/>
                </a:lnTo>
                <a:lnTo>
                  <a:pt x="50834" y="260033"/>
                </a:lnTo>
                <a:lnTo>
                  <a:pt x="39246" y="265226"/>
                </a:lnTo>
                <a:lnTo>
                  <a:pt x="38227" y="265684"/>
                </a:lnTo>
                <a:lnTo>
                  <a:pt x="35835" y="253201"/>
                </a:lnTo>
                <a:lnTo>
                  <a:pt x="33447" y="240722"/>
                </a:lnTo>
                <a:lnTo>
                  <a:pt x="31061" y="228245"/>
                </a:lnTo>
                <a:lnTo>
                  <a:pt x="28678" y="215769"/>
                </a:lnTo>
                <a:lnTo>
                  <a:pt x="26297" y="203295"/>
                </a:lnTo>
                <a:lnTo>
                  <a:pt x="23918" y="190822"/>
                </a:lnTo>
                <a:lnTo>
                  <a:pt x="21541" y="178350"/>
                </a:lnTo>
                <a:lnTo>
                  <a:pt x="19165" y="165878"/>
                </a:lnTo>
                <a:lnTo>
                  <a:pt x="16791" y="153407"/>
                </a:lnTo>
                <a:lnTo>
                  <a:pt x="14418" y="140934"/>
                </a:lnTo>
                <a:lnTo>
                  <a:pt x="12047" y="128462"/>
                </a:lnTo>
                <a:lnTo>
                  <a:pt x="9676" y="115988"/>
                </a:lnTo>
                <a:lnTo>
                  <a:pt x="7306" y="103512"/>
                </a:lnTo>
                <a:lnTo>
                  <a:pt x="4937" y="91035"/>
                </a:lnTo>
                <a:lnTo>
                  <a:pt x="2568" y="78556"/>
                </a:lnTo>
                <a:lnTo>
                  <a:pt x="199" y="66074"/>
                </a:lnTo>
                <a:lnTo>
                  <a:pt x="0" y="6502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60774" y="5202956"/>
            <a:ext cx="408299" cy="641082"/>
          </a:xfrm>
          <a:custGeom>
            <a:avLst/>
            <a:gdLst/>
            <a:ahLst/>
            <a:cxnLst/>
            <a:rect l="l" t="t" r="r" b="b"/>
            <a:pathLst>
              <a:path w="408299" h="641082">
                <a:moveTo>
                  <a:pt x="154375" y="15854"/>
                </a:moveTo>
                <a:lnTo>
                  <a:pt x="167728" y="10393"/>
                </a:lnTo>
                <a:lnTo>
                  <a:pt x="180789" y="6078"/>
                </a:lnTo>
                <a:lnTo>
                  <a:pt x="193558" y="2908"/>
                </a:lnTo>
                <a:lnTo>
                  <a:pt x="206035" y="882"/>
                </a:lnTo>
                <a:lnTo>
                  <a:pt x="218220" y="0"/>
                </a:lnTo>
                <a:lnTo>
                  <a:pt x="230112" y="259"/>
                </a:lnTo>
                <a:lnTo>
                  <a:pt x="241713" y="1659"/>
                </a:lnTo>
                <a:lnTo>
                  <a:pt x="253021" y="4200"/>
                </a:lnTo>
                <a:lnTo>
                  <a:pt x="264036" y="7880"/>
                </a:lnTo>
                <a:lnTo>
                  <a:pt x="278455" y="14694"/>
                </a:lnTo>
                <a:lnTo>
                  <a:pt x="287609" y="20347"/>
                </a:lnTo>
                <a:lnTo>
                  <a:pt x="296596" y="26972"/>
                </a:lnTo>
                <a:lnTo>
                  <a:pt x="305414" y="34567"/>
                </a:lnTo>
                <a:lnTo>
                  <a:pt x="314064" y="43132"/>
                </a:lnTo>
                <a:lnTo>
                  <a:pt x="322546" y="52667"/>
                </a:lnTo>
                <a:lnTo>
                  <a:pt x="330859" y="63170"/>
                </a:lnTo>
                <a:lnTo>
                  <a:pt x="339005" y="74641"/>
                </a:lnTo>
                <a:lnTo>
                  <a:pt x="346983" y="87080"/>
                </a:lnTo>
                <a:lnTo>
                  <a:pt x="354794" y="100485"/>
                </a:lnTo>
                <a:lnTo>
                  <a:pt x="360966" y="111993"/>
                </a:lnTo>
                <a:lnTo>
                  <a:pt x="351131" y="120005"/>
                </a:lnTo>
                <a:lnTo>
                  <a:pt x="341297" y="128028"/>
                </a:lnTo>
                <a:lnTo>
                  <a:pt x="331464" y="136059"/>
                </a:lnTo>
                <a:lnTo>
                  <a:pt x="321632" y="144098"/>
                </a:lnTo>
                <a:lnTo>
                  <a:pt x="311800" y="152143"/>
                </a:lnTo>
                <a:lnTo>
                  <a:pt x="301969" y="160193"/>
                </a:lnTo>
                <a:lnTo>
                  <a:pt x="292138" y="168245"/>
                </a:lnTo>
                <a:lnTo>
                  <a:pt x="282307" y="176299"/>
                </a:lnTo>
                <a:lnTo>
                  <a:pt x="281896" y="176636"/>
                </a:lnTo>
                <a:lnTo>
                  <a:pt x="273913" y="162720"/>
                </a:lnTo>
                <a:lnTo>
                  <a:pt x="265766" y="150508"/>
                </a:lnTo>
                <a:lnTo>
                  <a:pt x="248982" y="131167"/>
                </a:lnTo>
                <a:lnTo>
                  <a:pt x="231541" y="118562"/>
                </a:lnTo>
                <a:lnTo>
                  <a:pt x="218373" y="113465"/>
                </a:lnTo>
                <a:lnTo>
                  <a:pt x="206566" y="111490"/>
                </a:lnTo>
                <a:lnTo>
                  <a:pt x="194418" y="111790"/>
                </a:lnTo>
                <a:lnTo>
                  <a:pt x="170517" y="118597"/>
                </a:lnTo>
                <a:lnTo>
                  <a:pt x="149683" y="130853"/>
                </a:lnTo>
                <a:lnTo>
                  <a:pt x="131786" y="147682"/>
                </a:lnTo>
                <a:lnTo>
                  <a:pt x="116828" y="169085"/>
                </a:lnTo>
                <a:lnTo>
                  <a:pt x="104810" y="195061"/>
                </a:lnTo>
                <a:lnTo>
                  <a:pt x="99434" y="211650"/>
                </a:lnTo>
                <a:lnTo>
                  <a:pt x="94998" y="232302"/>
                </a:lnTo>
                <a:lnTo>
                  <a:pt x="92405" y="254854"/>
                </a:lnTo>
                <a:lnTo>
                  <a:pt x="91654" y="279305"/>
                </a:lnTo>
                <a:lnTo>
                  <a:pt x="91970" y="292242"/>
                </a:lnTo>
                <a:lnTo>
                  <a:pt x="93982" y="319542"/>
                </a:lnTo>
                <a:lnTo>
                  <a:pt x="95679" y="333904"/>
                </a:lnTo>
                <a:lnTo>
                  <a:pt x="97836" y="348741"/>
                </a:lnTo>
                <a:lnTo>
                  <a:pt x="100453" y="364052"/>
                </a:lnTo>
                <a:lnTo>
                  <a:pt x="104730" y="385469"/>
                </a:lnTo>
                <a:lnTo>
                  <a:pt x="108438" y="401453"/>
                </a:lnTo>
                <a:lnTo>
                  <a:pt x="112414" y="416485"/>
                </a:lnTo>
                <a:lnTo>
                  <a:pt x="116656" y="430565"/>
                </a:lnTo>
                <a:lnTo>
                  <a:pt x="125943" y="455871"/>
                </a:lnTo>
                <a:lnTo>
                  <a:pt x="136299" y="477374"/>
                </a:lnTo>
                <a:lnTo>
                  <a:pt x="147725" y="495075"/>
                </a:lnTo>
                <a:lnTo>
                  <a:pt x="160090" y="508855"/>
                </a:lnTo>
                <a:lnTo>
                  <a:pt x="171025" y="517860"/>
                </a:lnTo>
                <a:lnTo>
                  <a:pt x="193203" y="529482"/>
                </a:lnTo>
                <a:lnTo>
                  <a:pt x="215787" y="532591"/>
                </a:lnTo>
                <a:lnTo>
                  <a:pt x="227232" y="530954"/>
                </a:lnTo>
                <a:lnTo>
                  <a:pt x="240659" y="526381"/>
                </a:lnTo>
                <a:lnTo>
                  <a:pt x="261835" y="513682"/>
                </a:lnTo>
                <a:lnTo>
                  <a:pt x="279876" y="495862"/>
                </a:lnTo>
                <a:lnTo>
                  <a:pt x="294773" y="472918"/>
                </a:lnTo>
                <a:lnTo>
                  <a:pt x="303673" y="451993"/>
                </a:lnTo>
                <a:lnTo>
                  <a:pt x="309889" y="429433"/>
                </a:lnTo>
                <a:lnTo>
                  <a:pt x="314247" y="403639"/>
                </a:lnTo>
                <a:lnTo>
                  <a:pt x="315729" y="389530"/>
                </a:lnTo>
                <a:lnTo>
                  <a:pt x="316746" y="374614"/>
                </a:lnTo>
                <a:lnTo>
                  <a:pt x="317278" y="359897"/>
                </a:lnTo>
                <a:lnTo>
                  <a:pt x="329977" y="360056"/>
                </a:lnTo>
                <a:lnTo>
                  <a:pt x="342676" y="360216"/>
                </a:lnTo>
                <a:lnTo>
                  <a:pt x="355375" y="360375"/>
                </a:lnTo>
                <a:lnTo>
                  <a:pt x="368074" y="360535"/>
                </a:lnTo>
                <a:lnTo>
                  <a:pt x="380773" y="360694"/>
                </a:lnTo>
                <a:lnTo>
                  <a:pt x="393472" y="360854"/>
                </a:lnTo>
                <a:lnTo>
                  <a:pt x="406171" y="361013"/>
                </a:lnTo>
                <a:lnTo>
                  <a:pt x="408299" y="361040"/>
                </a:lnTo>
                <a:lnTo>
                  <a:pt x="407718" y="375502"/>
                </a:lnTo>
                <a:lnTo>
                  <a:pt x="406764" y="389628"/>
                </a:lnTo>
                <a:lnTo>
                  <a:pt x="403741" y="416871"/>
                </a:lnTo>
                <a:lnTo>
                  <a:pt x="399227" y="442771"/>
                </a:lnTo>
                <a:lnTo>
                  <a:pt x="393225" y="467328"/>
                </a:lnTo>
                <a:lnTo>
                  <a:pt x="385732" y="490545"/>
                </a:lnTo>
                <a:lnTo>
                  <a:pt x="376750" y="512422"/>
                </a:lnTo>
                <a:lnTo>
                  <a:pt x="362056" y="540186"/>
                </a:lnTo>
                <a:lnTo>
                  <a:pt x="346869" y="562442"/>
                </a:lnTo>
                <a:lnTo>
                  <a:pt x="329896" y="582032"/>
                </a:lnTo>
                <a:lnTo>
                  <a:pt x="311137" y="598956"/>
                </a:lnTo>
                <a:lnTo>
                  <a:pt x="290592" y="613214"/>
                </a:lnTo>
                <a:lnTo>
                  <a:pt x="268891" y="624527"/>
                </a:lnTo>
                <a:lnTo>
                  <a:pt x="243329" y="634070"/>
                </a:lnTo>
                <a:lnTo>
                  <a:pt x="218514" y="639588"/>
                </a:lnTo>
                <a:lnTo>
                  <a:pt x="194446" y="641082"/>
                </a:lnTo>
                <a:lnTo>
                  <a:pt x="182692" y="640321"/>
                </a:lnTo>
                <a:lnTo>
                  <a:pt x="159745" y="635779"/>
                </a:lnTo>
                <a:lnTo>
                  <a:pt x="137546" y="627215"/>
                </a:lnTo>
                <a:lnTo>
                  <a:pt x="116096" y="614628"/>
                </a:lnTo>
                <a:lnTo>
                  <a:pt x="92704" y="595285"/>
                </a:lnTo>
                <a:lnTo>
                  <a:pt x="77943" y="579063"/>
                </a:lnTo>
                <a:lnTo>
                  <a:pt x="64386" y="560531"/>
                </a:lnTo>
                <a:lnTo>
                  <a:pt x="52032" y="539688"/>
                </a:lnTo>
                <a:lnTo>
                  <a:pt x="40881" y="516535"/>
                </a:lnTo>
                <a:lnTo>
                  <a:pt x="30932" y="491073"/>
                </a:lnTo>
                <a:lnTo>
                  <a:pt x="22186" y="463300"/>
                </a:lnTo>
                <a:lnTo>
                  <a:pt x="14642" y="433217"/>
                </a:lnTo>
                <a:lnTo>
                  <a:pt x="8244" y="400436"/>
                </a:lnTo>
                <a:lnTo>
                  <a:pt x="4401" y="374321"/>
                </a:lnTo>
                <a:lnTo>
                  <a:pt x="1748" y="348569"/>
                </a:lnTo>
                <a:lnTo>
                  <a:pt x="285" y="323181"/>
                </a:lnTo>
                <a:lnTo>
                  <a:pt x="0" y="310624"/>
                </a:lnTo>
                <a:lnTo>
                  <a:pt x="12" y="298157"/>
                </a:lnTo>
                <a:lnTo>
                  <a:pt x="928" y="273496"/>
                </a:lnTo>
                <a:lnTo>
                  <a:pt x="3035" y="249198"/>
                </a:lnTo>
                <a:lnTo>
                  <a:pt x="6500" y="224372"/>
                </a:lnTo>
                <a:lnTo>
                  <a:pt x="12013" y="197560"/>
                </a:lnTo>
                <a:lnTo>
                  <a:pt x="19210" y="172290"/>
                </a:lnTo>
                <a:lnTo>
                  <a:pt x="28092" y="148557"/>
                </a:lnTo>
                <a:lnTo>
                  <a:pt x="38658" y="126358"/>
                </a:lnTo>
                <a:lnTo>
                  <a:pt x="50908" y="105690"/>
                </a:lnTo>
                <a:lnTo>
                  <a:pt x="64022" y="87519"/>
                </a:lnTo>
                <a:lnTo>
                  <a:pt x="81343" y="67538"/>
                </a:lnTo>
                <a:lnTo>
                  <a:pt x="100067" y="49947"/>
                </a:lnTo>
                <a:lnTo>
                  <a:pt x="120193" y="34752"/>
                </a:lnTo>
                <a:lnTo>
                  <a:pt x="141721" y="21960"/>
                </a:lnTo>
                <a:lnTo>
                  <a:pt x="153011" y="16466"/>
                </a:lnTo>
                <a:lnTo>
                  <a:pt x="154375" y="1585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35502" y="5062943"/>
            <a:ext cx="660722" cy="922855"/>
          </a:xfrm>
          <a:custGeom>
            <a:avLst/>
            <a:gdLst/>
            <a:ahLst/>
            <a:cxnLst/>
            <a:rect l="l" t="t" r="r" b="b"/>
            <a:pathLst>
              <a:path w="660722" h="922855">
                <a:moveTo>
                  <a:pt x="246983" y="22517"/>
                </a:moveTo>
                <a:lnTo>
                  <a:pt x="215405" y="38941"/>
                </a:lnTo>
                <a:lnTo>
                  <a:pt x="185156" y="59498"/>
                </a:lnTo>
                <a:lnTo>
                  <a:pt x="156234" y="84181"/>
                </a:lnTo>
                <a:lnTo>
                  <a:pt x="128639" y="112986"/>
                </a:lnTo>
                <a:lnTo>
                  <a:pt x="102368" y="145905"/>
                </a:lnTo>
                <a:lnTo>
                  <a:pt x="79731" y="179784"/>
                </a:lnTo>
                <a:lnTo>
                  <a:pt x="61787" y="212159"/>
                </a:lnTo>
                <a:lnTo>
                  <a:pt x="46096" y="246390"/>
                </a:lnTo>
                <a:lnTo>
                  <a:pt x="32659" y="282481"/>
                </a:lnTo>
                <a:lnTo>
                  <a:pt x="21478" y="320435"/>
                </a:lnTo>
                <a:lnTo>
                  <a:pt x="12553" y="360255"/>
                </a:lnTo>
                <a:lnTo>
                  <a:pt x="5698" y="402845"/>
                </a:lnTo>
                <a:lnTo>
                  <a:pt x="1765" y="441370"/>
                </a:lnTo>
                <a:lnTo>
                  <a:pt x="68" y="479466"/>
                </a:lnTo>
                <a:lnTo>
                  <a:pt x="0" y="492068"/>
                </a:lnTo>
                <a:lnTo>
                  <a:pt x="179" y="504622"/>
                </a:lnTo>
                <a:lnTo>
                  <a:pt x="2210" y="541992"/>
                </a:lnTo>
                <a:lnTo>
                  <a:pt x="6478" y="578924"/>
                </a:lnTo>
                <a:lnTo>
                  <a:pt x="13384" y="617302"/>
                </a:lnTo>
                <a:lnTo>
                  <a:pt x="23111" y="656018"/>
                </a:lnTo>
                <a:lnTo>
                  <a:pt x="35345" y="692945"/>
                </a:lnTo>
                <a:lnTo>
                  <a:pt x="50087" y="728083"/>
                </a:lnTo>
                <a:lnTo>
                  <a:pt x="67337" y="761431"/>
                </a:lnTo>
                <a:lnTo>
                  <a:pt x="87096" y="792990"/>
                </a:lnTo>
                <a:lnTo>
                  <a:pt x="112095" y="825838"/>
                </a:lnTo>
                <a:lnTo>
                  <a:pt x="140133" y="854940"/>
                </a:lnTo>
                <a:lnTo>
                  <a:pt x="170271" y="878875"/>
                </a:lnTo>
                <a:lnTo>
                  <a:pt x="202509" y="897644"/>
                </a:lnTo>
                <a:lnTo>
                  <a:pt x="236845" y="911248"/>
                </a:lnTo>
                <a:lnTo>
                  <a:pt x="268698" y="919022"/>
                </a:lnTo>
                <a:lnTo>
                  <a:pt x="305927" y="922855"/>
                </a:lnTo>
                <a:lnTo>
                  <a:pt x="318258" y="922854"/>
                </a:lnTo>
                <a:lnTo>
                  <a:pt x="355013" y="919012"/>
                </a:lnTo>
                <a:lnTo>
                  <a:pt x="391414" y="909414"/>
                </a:lnTo>
                <a:lnTo>
                  <a:pt x="424491" y="895547"/>
                </a:lnTo>
                <a:lnTo>
                  <a:pt x="455614" y="877723"/>
                </a:lnTo>
                <a:lnTo>
                  <a:pt x="485357" y="855763"/>
                </a:lnTo>
                <a:lnTo>
                  <a:pt x="513721" y="829665"/>
                </a:lnTo>
                <a:lnTo>
                  <a:pt x="540705" y="799429"/>
                </a:lnTo>
                <a:lnTo>
                  <a:pt x="561828" y="771512"/>
                </a:lnTo>
                <a:lnTo>
                  <a:pt x="581972" y="740482"/>
                </a:lnTo>
                <a:lnTo>
                  <a:pt x="599839" y="707778"/>
                </a:lnTo>
                <a:lnTo>
                  <a:pt x="615428" y="673398"/>
                </a:lnTo>
                <a:lnTo>
                  <a:pt x="628741" y="637343"/>
                </a:lnTo>
                <a:lnTo>
                  <a:pt x="639778" y="599612"/>
                </a:lnTo>
                <a:lnTo>
                  <a:pt x="648538" y="560205"/>
                </a:lnTo>
                <a:lnTo>
                  <a:pt x="655305" y="517448"/>
                </a:lnTo>
                <a:lnTo>
                  <a:pt x="659123" y="478916"/>
                </a:lnTo>
                <a:lnTo>
                  <a:pt x="660696" y="440828"/>
                </a:lnTo>
                <a:lnTo>
                  <a:pt x="660722" y="428231"/>
                </a:lnTo>
                <a:lnTo>
                  <a:pt x="660498" y="415683"/>
                </a:lnTo>
                <a:lnTo>
                  <a:pt x="658330" y="378337"/>
                </a:lnTo>
                <a:lnTo>
                  <a:pt x="653916" y="341434"/>
                </a:lnTo>
                <a:lnTo>
                  <a:pt x="647427" y="305806"/>
                </a:lnTo>
                <a:lnTo>
                  <a:pt x="637713" y="267198"/>
                </a:lnTo>
                <a:lnTo>
                  <a:pt x="625485" y="230321"/>
                </a:lnTo>
                <a:lnTo>
                  <a:pt x="610742" y="195172"/>
                </a:lnTo>
                <a:lnTo>
                  <a:pt x="593484" y="161746"/>
                </a:lnTo>
                <a:lnTo>
                  <a:pt x="573709" y="130040"/>
                </a:lnTo>
                <a:lnTo>
                  <a:pt x="547257" y="95239"/>
                </a:lnTo>
                <a:lnTo>
                  <a:pt x="518949" y="65961"/>
                </a:lnTo>
                <a:lnTo>
                  <a:pt x="488683" y="42094"/>
                </a:lnTo>
                <a:lnTo>
                  <a:pt x="456458" y="23632"/>
                </a:lnTo>
                <a:lnTo>
                  <a:pt x="422272" y="10568"/>
                </a:lnTo>
                <a:lnTo>
                  <a:pt x="390374" y="3318"/>
                </a:lnTo>
                <a:lnTo>
                  <a:pt x="353061" y="0"/>
                </a:lnTo>
                <a:lnTo>
                  <a:pt x="340713" y="152"/>
                </a:lnTo>
                <a:lnTo>
                  <a:pt x="303938" y="4390"/>
                </a:lnTo>
                <a:lnTo>
                  <a:pt x="267570" y="14305"/>
                </a:lnTo>
                <a:lnTo>
                  <a:pt x="246983" y="22517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713102" y="4587580"/>
            <a:ext cx="258445" cy="746554"/>
          </a:xfrm>
          <a:custGeom>
            <a:avLst/>
            <a:gdLst/>
            <a:ahLst/>
            <a:cxnLst/>
            <a:rect l="l" t="t" r="r" b="b"/>
            <a:pathLst>
              <a:path w="258445" h="746554">
                <a:moveTo>
                  <a:pt x="59309" y="5247"/>
                </a:moveTo>
                <a:lnTo>
                  <a:pt x="30377" y="27722"/>
                </a:lnTo>
                <a:lnTo>
                  <a:pt x="16382" y="49443"/>
                </a:lnTo>
                <a:lnTo>
                  <a:pt x="6191" y="79347"/>
                </a:lnTo>
                <a:lnTo>
                  <a:pt x="2099" y="104623"/>
                </a:lnTo>
                <a:lnTo>
                  <a:pt x="167" y="134170"/>
                </a:lnTo>
                <a:lnTo>
                  <a:pt x="0" y="146979"/>
                </a:lnTo>
                <a:lnTo>
                  <a:pt x="51" y="155685"/>
                </a:lnTo>
                <a:lnTo>
                  <a:pt x="1277" y="184790"/>
                </a:lnTo>
                <a:lnTo>
                  <a:pt x="4104" y="218373"/>
                </a:lnTo>
                <a:lnTo>
                  <a:pt x="6874" y="243251"/>
                </a:lnTo>
                <a:lnTo>
                  <a:pt x="10351" y="270121"/>
                </a:lnTo>
                <a:lnTo>
                  <a:pt x="14531" y="298984"/>
                </a:lnTo>
                <a:lnTo>
                  <a:pt x="19413" y="329841"/>
                </a:lnTo>
                <a:lnTo>
                  <a:pt x="24993" y="362692"/>
                </a:lnTo>
                <a:lnTo>
                  <a:pt x="31271" y="397539"/>
                </a:lnTo>
                <a:lnTo>
                  <a:pt x="38155" y="433828"/>
                </a:lnTo>
                <a:lnTo>
                  <a:pt x="44997" y="468240"/>
                </a:lnTo>
                <a:lnTo>
                  <a:pt x="51671" y="500223"/>
                </a:lnTo>
                <a:lnTo>
                  <a:pt x="58175" y="529777"/>
                </a:lnTo>
                <a:lnTo>
                  <a:pt x="64508" y="556903"/>
                </a:lnTo>
                <a:lnTo>
                  <a:pt x="70671" y="581601"/>
                </a:lnTo>
                <a:lnTo>
                  <a:pt x="79593" y="614099"/>
                </a:lnTo>
                <a:lnTo>
                  <a:pt x="88125" y="641140"/>
                </a:lnTo>
                <a:lnTo>
                  <a:pt x="103567" y="679091"/>
                </a:lnTo>
                <a:lnTo>
                  <a:pt x="117963" y="706242"/>
                </a:lnTo>
                <a:lnTo>
                  <a:pt x="139065" y="733018"/>
                </a:lnTo>
                <a:lnTo>
                  <a:pt x="171418" y="746554"/>
                </a:lnTo>
                <a:lnTo>
                  <a:pt x="183502" y="745983"/>
                </a:lnTo>
                <a:lnTo>
                  <a:pt x="209615" y="735477"/>
                </a:lnTo>
                <a:lnTo>
                  <a:pt x="235952" y="707747"/>
                </a:lnTo>
                <a:lnTo>
                  <a:pt x="249396" y="678093"/>
                </a:lnTo>
                <a:lnTo>
                  <a:pt x="256345" y="641796"/>
                </a:lnTo>
                <a:lnTo>
                  <a:pt x="258277" y="612195"/>
                </a:lnTo>
                <a:lnTo>
                  <a:pt x="258445" y="599353"/>
                </a:lnTo>
                <a:lnTo>
                  <a:pt x="258412" y="590720"/>
                </a:lnTo>
                <a:lnTo>
                  <a:pt x="257242" y="561815"/>
                </a:lnTo>
                <a:lnTo>
                  <a:pt x="254463" y="528398"/>
                </a:lnTo>
                <a:lnTo>
                  <a:pt x="251718" y="503612"/>
                </a:lnTo>
                <a:lnTo>
                  <a:pt x="248261" y="476818"/>
                </a:lnTo>
                <a:lnTo>
                  <a:pt x="244091" y="448016"/>
                </a:lnTo>
                <a:lnTo>
                  <a:pt x="239210" y="417205"/>
                </a:lnTo>
                <a:lnTo>
                  <a:pt x="233618" y="384384"/>
                </a:lnTo>
                <a:lnTo>
                  <a:pt x="227317" y="349553"/>
                </a:lnTo>
                <a:lnTo>
                  <a:pt x="220417" y="313282"/>
                </a:lnTo>
                <a:lnTo>
                  <a:pt x="213581" y="278894"/>
                </a:lnTo>
                <a:lnTo>
                  <a:pt x="206918" y="246924"/>
                </a:lnTo>
                <a:lnTo>
                  <a:pt x="200427" y="217373"/>
                </a:lnTo>
                <a:lnTo>
                  <a:pt x="194105" y="190242"/>
                </a:lnTo>
                <a:lnTo>
                  <a:pt x="187952" y="165535"/>
                </a:lnTo>
                <a:lnTo>
                  <a:pt x="179034" y="133018"/>
                </a:lnTo>
                <a:lnTo>
                  <a:pt x="170487" y="105961"/>
                </a:lnTo>
                <a:lnTo>
                  <a:pt x="155028" y="68048"/>
                </a:lnTo>
                <a:lnTo>
                  <a:pt x="140681" y="40907"/>
                </a:lnTo>
                <a:lnTo>
                  <a:pt x="119649" y="13944"/>
                </a:lnTo>
                <a:lnTo>
                  <a:pt x="87135" y="0"/>
                </a:lnTo>
                <a:lnTo>
                  <a:pt x="75082" y="485"/>
                </a:lnTo>
                <a:lnTo>
                  <a:pt x="62863" y="3775"/>
                </a:lnTo>
                <a:lnTo>
                  <a:pt x="59309" y="5247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64950" y="4407860"/>
            <a:ext cx="554739" cy="1105150"/>
          </a:xfrm>
          <a:custGeom>
            <a:avLst/>
            <a:gdLst/>
            <a:ahLst/>
            <a:cxnLst/>
            <a:rect l="l" t="t" r="r" b="b"/>
            <a:pathLst>
              <a:path w="554739" h="1105150">
                <a:moveTo>
                  <a:pt x="175838" y="18597"/>
                </a:moveTo>
                <a:lnTo>
                  <a:pt x="213939" y="5278"/>
                </a:lnTo>
                <a:lnTo>
                  <a:pt x="250306" y="0"/>
                </a:lnTo>
                <a:lnTo>
                  <a:pt x="262045" y="25"/>
                </a:lnTo>
                <a:lnTo>
                  <a:pt x="307089" y="9048"/>
                </a:lnTo>
                <a:lnTo>
                  <a:pt x="349091" y="32327"/>
                </a:lnTo>
                <a:lnTo>
                  <a:pt x="379403" y="60015"/>
                </a:lnTo>
                <a:lnTo>
                  <a:pt x="407434" y="96221"/>
                </a:lnTo>
                <a:lnTo>
                  <a:pt x="433576" y="141522"/>
                </a:lnTo>
                <a:lnTo>
                  <a:pt x="449953" y="176776"/>
                </a:lnTo>
                <a:lnTo>
                  <a:pt x="465488" y="216077"/>
                </a:lnTo>
                <a:lnTo>
                  <a:pt x="480181" y="259424"/>
                </a:lnTo>
                <a:lnTo>
                  <a:pt x="494031" y="306820"/>
                </a:lnTo>
                <a:lnTo>
                  <a:pt x="507037" y="358265"/>
                </a:lnTo>
                <a:lnTo>
                  <a:pt x="519198" y="413763"/>
                </a:lnTo>
                <a:lnTo>
                  <a:pt x="530333" y="472396"/>
                </a:lnTo>
                <a:lnTo>
                  <a:pt x="539478" y="529119"/>
                </a:lnTo>
                <a:lnTo>
                  <a:pt x="546490" y="583168"/>
                </a:lnTo>
                <a:lnTo>
                  <a:pt x="551370" y="634542"/>
                </a:lnTo>
                <a:lnTo>
                  <a:pt x="554119" y="683241"/>
                </a:lnTo>
                <a:lnTo>
                  <a:pt x="554739" y="729266"/>
                </a:lnTo>
                <a:lnTo>
                  <a:pt x="554250" y="751275"/>
                </a:lnTo>
                <a:lnTo>
                  <a:pt x="551675" y="793288"/>
                </a:lnTo>
                <a:lnTo>
                  <a:pt x="546972" y="832626"/>
                </a:lnTo>
                <a:lnTo>
                  <a:pt x="540141" y="869290"/>
                </a:lnTo>
                <a:lnTo>
                  <a:pt x="526572" y="917360"/>
                </a:lnTo>
                <a:lnTo>
                  <a:pt x="510384" y="956708"/>
                </a:lnTo>
                <a:lnTo>
                  <a:pt x="490671" y="991713"/>
                </a:lnTo>
                <a:lnTo>
                  <a:pt x="467437" y="1022375"/>
                </a:lnTo>
                <a:lnTo>
                  <a:pt x="440685" y="1048694"/>
                </a:lnTo>
                <a:lnTo>
                  <a:pt x="410418" y="1070670"/>
                </a:lnTo>
                <a:lnTo>
                  <a:pt x="366514" y="1092421"/>
                </a:lnTo>
                <a:lnTo>
                  <a:pt x="330112" y="1102631"/>
                </a:lnTo>
                <a:lnTo>
                  <a:pt x="306498" y="1105150"/>
                </a:lnTo>
                <a:lnTo>
                  <a:pt x="294887" y="1105123"/>
                </a:lnTo>
                <a:lnTo>
                  <a:pt x="249748" y="1096443"/>
                </a:lnTo>
                <a:lnTo>
                  <a:pt x="206689" y="1074056"/>
                </a:lnTo>
                <a:lnTo>
                  <a:pt x="177235" y="1049710"/>
                </a:lnTo>
                <a:lnTo>
                  <a:pt x="150884" y="1018774"/>
                </a:lnTo>
                <a:lnTo>
                  <a:pt x="126013" y="978201"/>
                </a:lnTo>
                <a:lnTo>
                  <a:pt x="102626" y="927986"/>
                </a:lnTo>
                <a:lnTo>
                  <a:pt x="87863" y="889153"/>
                </a:lnTo>
                <a:lnTo>
                  <a:pt x="73763" y="846033"/>
                </a:lnTo>
                <a:lnTo>
                  <a:pt x="60328" y="798625"/>
                </a:lnTo>
                <a:lnTo>
                  <a:pt x="47560" y="746929"/>
                </a:lnTo>
                <a:lnTo>
                  <a:pt x="35460" y="690945"/>
                </a:lnTo>
                <a:lnTo>
                  <a:pt x="24307" y="632128"/>
                </a:lnTo>
                <a:lnTo>
                  <a:pt x="15194" y="575679"/>
                </a:lnTo>
                <a:lnTo>
                  <a:pt x="8206" y="521874"/>
                </a:lnTo>
                <a:lnTo>
                  <a:pt x="3345" y="470714"/>
                </a:lnTo>
                <a:lnTo>
                  <a:pt x="609" y="422197"/>
                </a:lnTo>
                <a:lnTo>
                  <a:pt x="0" y="376325"/>
                </a:lnTo>
                <a:lnTo>
                  <a:pt x="492" y="354380"/>
                </a:lnTo>
                <a:lnTo>
                  <a:pt x="3071" y="312474"/>
                </a:lnTo>
                <a:lnTo>
                  <a:pt x="7777" y="273212"/>
                </a:lnTo>
                <a:lnTo>
                  <a:pt x="14608" y="236594"/>
                </a:lnTo>
                <a:lnTo>
                  <a:pt x="28178" y="188539"/>
                </a:lnTo>
                <a:lnTo>
                  <a:pt x="44366" y="149191"/>
                </a:lnTo>
                <a:lnTo>
                  <a:pt x="64078" y="114186"/>
                </a:lnTo>
                <a:lnTo>
                  <a:pt x="87312" y="83524"/>
                </a:lnTo>
                <a:lnTo>
                  <a:pt x="114064" y="57205"/>
                </a:lnTo>
                <a:lnTo>
                  <a:pt x="144332" y="35229"/>
                </a:lnTo>
                <a:lnTo>
                  <a:pt x="175838" y="18597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953907" y="4664430"/>
            <a:ext cx="640323" cy="1195260"/>
          </a:xfrm>
          <a:custGeom>
            <a:avLst/>
            <a:gdLst/>
            <a:ahLst/>
            <a:cxnLst/>
            <a:rect l="l" t="t" r="r" b="b"/>
            <a:pathLst>
              <a:path w="640323" h="1195260">
                <a:moveTo>
                  <a:pt x="198948" y="24028"/>
                </a:moveTo>
                <a:lnTo>
                  <a:pt x="226278" y="13223"/>
                </a:lnTo>
                <a:lnTo>
                  <a:pt x="252624" y="5616"/>
                </a:lnTo>
                <a:lnTo>
                  <a:pt x="277982" y="1208"/>
                </a:lnTo>
                <a:lnTo>
                  <a:pt x="302352" y="0"/>
                </a:lnTo>
                <a:lnTo>
                  <a:pt x="314164" y="595"/>
                </a:lnTo>
                <a:lnTo>
                  <a:pt x="348113" y="7179"/>
                </a:lnTo>
                <a:lnTo>
                  <a:pt x="379822" y="20961"/>
                </a:lnTo>
                <a:lnTo>
                  <a:pt x="401690" y="35572"/>
                </a:lnTo>
                <a:lnTo>
                  <a:pt x="419711" y="51091"/>
                </a:lnTo>
                <a:lnTo>
                  <a:pt x="436023" y="68707"/>
                </a:lnTo>
                <a:lnTo>
                  <a:pt x="450624" y="88420"/>
                </a:lnTo>
                <a:lnTo>
                  <a:pt x="463515" y="110227"/>
                </a:lnTo>
                <a:lnTo>
                  <a:pt x="474697" y="134129"/>
                </a:lnTo>
                <a:lnTo>
                  <a:pt x="484169" y="160123"/>
                </a:lnTo>
                <a:lnTo>
                  <a:pt x="491931" y="188208"/>
                </a:lnTo>
                <a:lnTo>
                  <a:pt x="498256" y="220047"/>
                </a:lnTo>
                <a:lnTo>
                  <a:pt x="501754" y="245124"/>
                </a:lnTo>
                <a:lnTo>
                  <a:pt x="504031" y="270297"/>
                </a:lnTo>
                <a:lnTo>
                  <a:pt x="505084" y="295566"/>
                </a:lnTo>
                <a:lnTo>
                  <a:pt x="505150" y="308235"/>
                </a:lnTo>
                <a:lnTo>
                  <a:pt x="504908" y="320929"/>
                </a:lnTo>
                <a:lnTo>
                  <a:pt x="503499" y="346388"/>
                </a:lnTo>
                <a:lnTo>
                  <a:pt x="500710" y="373207"/>
                </a:lnTo>
                <a:lnTo>
                  <a:pt x="497261" y="396767"/>
                </a:lnTo>
                <a:lnTo>
                  <a:pt x="492816" y="421096"/>
                </a:lnTo>
                <a:lnTo>
                  <a:pt x="487376" y="446190"/>
                </a:lnTo>
                <a:lnTo>
                  <a:pt x="480940" y="472047"/>
                </a:lnTo>
                <a:lnTo>
                  <a:pt x="473508" y="498664"/>
                </a:lnTo>
                <a:lnTo>
                  <a:pt x="464683" y="526960"/>
                </a:lnTo>
                <a:lnTo>
                  <a:pt x="454303" y="555963"/>
                </a:lnTo>
                <a:lnTo>
                  <a:pt x="445803" y="577985"/>
                </a:lnTo>
                <a:lnTo>
                  <a:pt x="436043" y="602155"/>
                </a:lnTo>
                <a:lnTo>
                  <a:pt x="425026" y="628474"/>
                </a:lnTo>
                <a:lnTo>
                  <a:pt x="412757" y="656943"/>
                </a:lnTo>
                <a:lnTo>
                  <a:pt x="399785" y="686333"/>
                </a:lnTo>
                <a:lnTo>
                  <a:pt x="392064" y="703693"/>
                </a:lnTo>
                <a:lnTo>
                  <a:pt x="384796" y="720126"/>
                </a:lnTo>
                <a:lnTo>
                  <a:pt x="377979" y="735633"/>
                </a:lnTo>
                <a:lnTo>
                  <a:pt x="371614" y="750212"/>
                </a:lnTo>
                <a:lnTo>
                  <a:pt x="365700" y="763863"/>
                </a:lnTo>
                <a:lnTo>
                  <a:pt x="360238" y="776588"/>
                </a:lnTo>
                <a:lnTo>
                  <a:pt x="355226" y="788386"/>
                </a:lnTo>
                <a:lnTo>
                  <a:pt x="350664" y="799257"/>
                </a:lnTo>
                <a:lnTo>
                  <a:pt x="346552" y="809201"/>
                </a:lnTo>
                <a:lnTo>
                  <a:pt x="342890" y="818218"/>
                </a:lnTo>
                <a:lnTo>
                  <a:pt x="336914" y="833470"/>
                </a:lnTo>
                <a:lnTo>
                  <a:pt x="329736" y="853917"/>
                </a:lnTo>
                <a:lnTo>
                  <a:pt x="325758" y="866528"/>
                </a:lnTo>
                <a:lnTo>
                  <a:pt x="322198" y="878851"/>
                </a:lnTo>
                <a:lnTo>
                  <a:pt x="319060" y="890886"/>
                </a:lnTo>
                <a:lnTo>
                  <a:pt x="316351" y="902633"/>
                </a:lnTo>
                <a:lnTo>
                  <a:pt x="314848" y="909980"/>
                </a:lnTo>
                <a:lnTo>
                  <a:pt x="329359" y="903522"/>
                </a:lnTo>
                <a:lnTo>
                  <a:pt x="343869" y="897064"/>
                </a:lnTo>
                <a:lnTo>
                  <a:pt x="358378" y="890606"/>
                </a:lnTo>
                <a:lnTo>
                  <a:pt x="372886" y="884149"/>
                </a:lnTo>
                <a:lnTo>
                  <a:pt x="387392" y="877691"/>
                </a:lnTo>
                <a:lnTo>
                  <a:pt x="401897" y="871233"/>
                </a:lnTo>
                <a:lnTo>
                  <a:pt x="416401" y="864775"/>
                </a:lnTo>
                <a:lnTo>
                  <a:pt x="430904" y="858317"/>
                </a:lnTo>
                <a:lnTo>
                  <a:pt x="445406" y="851859"/>
                </a:lnTo>
                <a:lnTo>
                  <a:pt x="459907" y="845401"/>
                </a:lnTo>
                <a:lnTo>
                  <a:pt x="474408" y="838943"/>
                </a:lnTo>
                <a:lnTo>
                  <a:pt x="488907" y="832485"/>
                </a:lnTo>
                <a:lnTo>
                  <a:pt x="503407" y="826027"/>
                </a:lnTo>
                <a:lnTo>
                  <a:pt x="517905" y="819569"/>
                </a:lnTo>
                <a:lnTo>
                  <a:pt x="532404" y="813111"/>
                </a:lnTo>
                <a:lnTo>
                  <a:pt x="546901" y="806653"/>
                </a:lnTo>
                <a:lnTo>
                  <a:pt x="561399" y="800195"/>
                </a:lnTo>
                <a:lnTo>
                  <a:pt x="575896" y="793737"/>
                </a:lnTo>
                <a:lnTo>
                  <a:pt x="590393" y="787279"/>
                </a:lnTo>
                <a:lnTo>
                  <a:pt x="604890" y="780821"/>
                </a:lnTo>
                <a:lnTo>
                  <a:pt x="607263" y="793299"/>
                </a:lnTo>
                <a:lnTo>
                  <a:pt x="609637" y="805777"/>
                </a:lnTo>
                <a:lnTo>
                  <a:pt x="612010" y="818255"/>
                </a:lnTo>
                <a:lnTo>
                  <a:pt x="614383" y="830733"/>
                </a:lnTo>
                <a:lnTo>
                  <a:pt x="616756" y="843210"/>
                </a:lnTo>
                <a:lnTo>
                  <a:pt x="619129" y="855688"/>
                </a:lnTo>
                <a:lnTo>
                  <a:pt x="621502" y="868165"/>
                </a:lnTo>
                <a:lnTo>
                  <a:pt x="623875" y="880642"/>
                </a:lnTo>
                <a:lnTo>
                  <a:pt x="626248" y="893118"/>
                </a:lnTo>
                <a:lnTo>
                  <a:pt x="628622" y="905594"/>
                </a:lnTo>
                <a:lnTo>
                  <a:pt x="630995" y="918069"/>
                </a:lnTo>
                <a:lnTo>
                  <a:pt x="633368" y="930544"/>
                </a:lnTo>
                <a:lnTo>
                  <a:pt x="635741" y="943019"/>
                </a:lnTo>
                <a:lnTo>
                  <a:pt x="638114" y="955493"/>
                </a:lnTo>
                <a:lnTo>
                  <a:pt x="640323" y="967105"/>
                </a:lnTo>
                <a:lnTo>
                  <a:pt x="614720" y="978514"/>
                </a:lnTo>
                <a:lnTo>
                  <a:pt x="589117" y="989923"/>
                </a:lnTo>
                <a:lnTo>
                  <a:pt x="563515" y="1001331"/>
                </a:lnTo>
                <a:lnTo>
                  <a:pt x="537912" y="1012740"/>
                </a:lnTo>
                <a:lnTo>
                  <a:pt x="512310" y="1024148"/>
                </a:lnTo>
                <a:lnTo>
                  <a:pt x="486707" y="1035556"/>
                </a:lnTo>
                <a:lnTo>
                  <a:pt x="461105" y="1046964"/>
                </a:lnTo>
                <a:lnTo>
                  <a:pt x="435503" y="1058372"/>
                </a:lnTo>
                <a:lnTo>
                  <a:pt x="409901" y="1069780"/>
                </a:lnTo>
                <a:lnTo>
                  <a:pt x="384299" y="1081187"/>
                </a:lnTo>
                <a:lnTo>
                  <a:pt x="358698" y="1092595"/>
                </a:lnTo>
                <a:lnTo>
                  <a:pt x="333096" y="1104002"/>
                </a:lnTo>
                <a:lnTo>
                  <a:pt x="307494" y="1115410"/>
                </a:lnTo>
                <a:lnTo>
                  <a:pt x="281893" y="1126817"/>
                </a:lnTo>
                <a:lnTo>
                  <a:pt x="256291" y="1138225"/>
                </a:lnTo>
                <a:lnTo>
                  <a:pt x="230690" y="1149632"/>
                </a:lnTo>
                <a:lnTo>
                  <a:pt x="205089" y="1161039"/>
                </a:lnTo>
                <a:lnTo>
                  <a:pt x="179487" y="1172446"/>
                </a:lnTo>
                <a:lnTo>
                  <a:pt x="153886" y="1183853"/>
                </a:lnTo>
                <a:lnTo>
                  <a:pt x="128285" y="1195260"/>
                </a:lnTo>
                <a:lnTo>
                  <a:pt x="127065" y="1182857"/>
                </a:lnTo>
                <a:lnTo>
                  <a:pt x="125306" y="1157978"/>
                </a:lnTo>
                <a:lnTo>
                  <a:pt x="124457" y="1133003"/>
                </a:lnTo>
                <a:lnTo>
                  <a:pt x="124374" y="1120479"/>
                </a:lnTo>
                <a:lnTo>
                  <a:pt x="124517" y="1107932"/>
                </a:lnTo>
                <a:lnTo>
                  <a:pt x="125486" y="1082764"/>
                </a:lnTo>
                <a:lnTo>
                  <a:pt x="127363" y="1057501"/>
                </a:lnTo>
                <a:lnTo>
                  <a:pt x="130147" y="1032141"/>
                </a:lnTo>
                <a:lnTo>
                  <a:pt x="133839" y="1006684"/>
                </a:lnTo>
                <a:lnTo>
                  <a:pt x="138439" y="981130"/>
                </a:lnTo>
                <a:lnTo>
                  <a:pt x="142669" y="961230"/>
                </a:lnTo>
                <a:lnTo>
                  <a:pt x="148781" y="936656"/>
                </a:lnTo>
                <a:lnTo>
                  <a:pt x="156279" y="910120"/>
                </a:lnTo>
                <a:lnTo>
                  <a:pt x="165164" y="881623"/>
                </a:lnTo>
                <a:lnTo>
                  <a:pt x="175437" y="851165"/>
                </a:lnTo>
                <a:lnTo>
                  <a:pt x="187096" y="818747"/>
                </a:lnTo>
                <a:lnTo>
                  <a:pt x="200143" y="784369"/>
                </a:lnTo>
                <a:lnTo>
                  <a:pt x="207187" y="766444"/>
                </a:lnTo>
                <a:lnTo>
                  <a:pt x="214577" y="748031"/>
                </a:lnTo>
                <a:lnTo>
                  <a:pt x="222314" y="729127"/>
                </a:lnTo>
                <a:lnTo>
                  <a:pt x="230399" y="709733"/>
                </a:lnTo>
                <a:lnTo>
                  <a:pt x="238830" y="689850"/>
                </a:lnTo>
                <a:lnTo>
                  <a:pt x="247608" y="669477"/>
                </a:lnTo>
                <a:lnTo>
                  <a:pt x="256733" y="648614"/>
                </a:lnTo>
                <a:lnTo>
                  <a:pt x="264414" y="631055"/>
                </a:lnTo>
                <a:lnTo>
                  <a:pt x="271760" y="614131"/>
                </a:lnTo>
                <a:lnTo>
                  <a:pt x="278771" y="597843"/>
                </a:lnTo>
                <a:lnTo>
                  <a:pt x="285447" y="582191"/>
                </a:lnTo>
                <a:lnTo>
                  <a:pt x="291787" y="567176"/>
                </a:lnTo>
                <a:lnTo>
                  <a:pt x="297791" y="552796"/>
                </a:lnTo>
                <a:lnTo>
                  <a:pt x="303459" y="539053"/>
                </a:lnTo>
                <a:lnTo>
                  <a:pt x="313788" y="513474"/>
                </a:lnTo>
                <a:lnTo>
                  <a:pt x="322771" y="490440"/>
                </a:lnTo>
                <a:lnTo>
                  <a:pt x="330407" y="469950"/>
                </a:lnTo>
                <a:lnTo>
                  <a:pt x="336696" y="452004"/>
                </a:lnTo>
                <a:lnTo>
                  <a:pt x="341636" y="436603"/>
                </a:lnTo>
                <a:lnTo>
                  <a:pt x="348416" y="409654"/>
                </a:lnTo>
                <a:lnTo>
                  <a:pt x="353133" y="382833"/>
                </a:lnTo>
                <a:lnTo>
                  <a:pt x="355839" y="357025"/>
                </a:lnTo>
                <a:lnTo>
                  <a:pt x="356532" y="332235"/>
                </a:lnTo>
                <a:lnTo>
                  <a:pt x="356124" y="320223"/>
                </a:lnTo>
                <a:lnTo>
                  <a:pt x="353800" y="296969"/>
                </a:lnTo>
                <a:lnTo>
                  <a:pt x="348675" y="271182"/>
                </a:lnTo>
                <a:lnTo>
                  <a:pt x="344558" y="256506"/>
                </a:lnTo>
                <a:lnTo>
                  <a:pt x="334439" y="231101"/>
                </a:lnTo>
                <a:lnTo>
                  <a:pt x="321823" y="210956"/>
                </a:lnTo>
                <a:lnTo>
                  <a:pt x="306731" y="196071"/>
                </a:lnTo>
                <a:lnTo>
                  <a:pt x="285389" y="185196"/>
                </a:lnTo>
                <a:lnTo>
                  <a:pt x="262172" y="182635"/>
                </a:lnTo>
                <a:lnTo>
                  <a:pt x="249689" y="184344"/>
                </a:lnTo>
                <a:lnTo>
                  <a:pt x="226913" y="191922"/>
                </a:lnTo>
                <a:lnTo>
                  <a:pt x="204556" y="204757"/>
                </a:lnTo>
                <a:lnTo>
                  <a:pt x="185815" y="221721"/>
                </a:lnTo>
                <a:lnTo>
                  <a:pt x="170686" y="242802"/>
                </a:lnTo>
                <a:lnTo>
                  <a:pt x="161317" y="262280"/>
                </a:lnTo>
                <a:lnTo>
                  <a:pt x="155235" y="281429"/>
                </a:lnTo>
                <a:lnTo>
                  <a:pt x="151239" y="303168"/>
                </a:lnTo>
                <a:lnTo>
                  <a:pt x="149330" y="327483"/>
                </a:lnTo>
                <a:lnTo>
                  <a:pt x="149158" y="340602"/>
                </a:lnTo>
                <a:lnTo>
                  <a:pt x="149508" y="354360"/>
                </a:lnTo>
                <a:lnTo>
                  <a:pt x="150380" y="368756"/>
                </a:lnTo>
                <a:lnTo>
                  <a:pt x="151773" y="383788"/>
                </a:lnTo>
                <a:lnTo>
                  <a:pt x="153688" y="399453"/>
                </a:lnTo>
                <a:lnTo>
                  <a:pt x="154002" y="401726"/>
                </a:lnTo>
                <a:lnTo>
                  <a:pt x="141841" y="405387"/>
                </a:lnTo>
                <a:lnTo>
                  <a:pt x="129680" y="409048"/>
                </a:lnTo>
                <a:lnTo>
                  <a:pt x="117519" y="412708"/>
                </a:lnTo>
                <a:lnTo>
                  <a:pt x="105358" y="416369"/>
                </a:lnTo>
                <a:lnTo>
                  <a:pt x="93197" y="420030"/>
                </a:lnTo>
                <a:lnTo>
                  <a:pt x="81036" y="423691"/>
                </a:lnTo>
                <a:lnTo>
                  <a:pt x="68875" y="427351"/>
                </a:lnTo>
                <a:lnTo>
                  <a:pt x="56714" y="431012"/>
                </a:lnTo>
                <a:lnTo>
                  <a:pt x="44554" y="434673"/>
                </a:lnTo>
                <a:lnTo>
                  <a:pt x="32393" y="438333"/>
                </a:lnTo>
                <a:lnTo>
                  <a:pt x="20232" y="441994"/>
                </a:lnTo>
                <a:lnTo>
                  <a:pt x="8071" y="445655"/>
                </a:lnTo>
                <a:lnTo>
                  <a:pt x="4650" y="446684"/>
                </a:lnTo>
                <a:lnTo>
                  <a:pt x="2986" y="429712"/>
                </a:lnTo>
                <a:lnTo>
                  <a:pt x="1689" y="413084"/>
                </a:lnTo>
                <a:lnTo>
                  <a:pt x="759" y="396801"/>
                </a:lnTo>
                <a:lnTo>
                  <a:pt x="196" y="380862"/>
                </a:lnTo>
                <a:lnTo>
                  <a:pt x="0" y="365267"/>
                </a:lnTo>
                <a:lnTo>
                  <a:pt x="171" y="350017"/>
                </a:lnTo>
                <a:lnTo>
                  <a:pt x="709" y="335112"/>
                </a:lnTo>
                <a:lnTo>
                  <a:pt x="1614" y="320550"/>
                </a:lnTo>
                <a:lnTo>
                  <a:pt x="2886" y="306332"/>
                </a:lnTo>
                <a:lnTo>
                  <a:pt x="4525" y="292459"/>
                </a:lnTo>
                <a:lnTo>
                  <a:pt x="6531" y="278929"/>
                </a:lnTo>
                <a:lnTo>
                  <a:pt x="11644" y="252900"/>
                </a:lnTo>
                <a:lnTo>
                  <a:pt x="18225" y="228246"/>
                </a:lnTo>
                <a:lnTo>
                  <a:pt x="26274" y="204966"/>
                </a:lnTo>
                <a:lnTo>
                  <a:pt x="35791" y="183058"/>
                </a:lnTo>
                <a:lnTo>
                  <a:pt x="47699" y="160782"/>
                </a:lnTo>
                <a:lnTo>
                  <a:pt x="61887" y="138280"/>
                </a:lnTo>
                <a:lnTo>
                  <a:pt x="77393" y="117336"/>
                </a:lnTo>
                <a:lnTo>
                  <a:pt x="94217" y="97950"/>
                </a:lnTo>
                <a:lnTo>
                  <a:pt x="112360" y="80124"/>
                </a:lnTo>
                <a:lnTo>
                  <a:pt x="131820" y="63856"/>
                </a:lnTo>
                <a:lnTo>
                  <a:pt x="152598" y="49146"/>
                </a:lnTo>
                <a:lnTo>
                  <a:pt x="174695" y="35995"/>
                </a:lnTo>
                <a:lnTo>
                  <a:pt x="198109" y="24403"/>
                </a:lnTo>
                <a:lnTo>
                  <a:pt x="198948" y="24028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54484" y="4949767"/>
            <a:ext cx="822923" cy="1149453"/>
          </a:xfrm>
          <a:custGeom>
            <a:avLst/>
            <a:gdLst/>
            <a:ahLst/>
            <a:cxnLst/>
            <a:rect l="l" t="t" r="r" b="b"/>
            <a:pathLst>
              <a:path w="822923" h="1149453">
                <a:moveTo>
                  <a:pt x="307516" y="27870"/>
                </a:moveTo>
                <a:lnTo>
                  <a:pt x="343633" y="14172"/>
                </a:lnTo>
                <a:lnTo>
                  <a:pt x="392280" y="3026"/>
                </a:lnTo>
                <a:lnTo>
                  <a:pt x="429131" y="0"/>
                </a:lnTo>
                <a:lnTo>
                  <a:pt x="441485" y="5"/>
                </a:lnTo>
                <a:lnTo>
                  <a:pt x="491251" y="5100"/>
                </a:lnTo>
                <a:lnTo>
                  <a:pt x="529206" y="14387"/>
                </a:lnTo>
                <a:lnTo>
                  <a:pt x="574495" y="32779"/>
                </a:lnTo>
                <a:lnTo>
                  <a:pt x="616985" y="58785"/>
                </a:lnTo>
                <a:lnTo>
                  <a:pt x="647014" y="83281"/>
                </a:lnTo>
                <a:lnTo>
                  <a:pt x="675466" y="112051"/>
                </a:lnTo>
                <a:lnTo>
                  <a:pt x="702342" y="145091"/>
                </a:lnTo>
                <a:lnTo>
                  <a:pt x="726105" y="179761"/>
                </a:lnTo>
                <a:lnTo>
                  <a:pt x="746242" y="214310"/>
                </a:lnTo>
                <a:lnTo>
                  <a:pt x="764065" y="250513"/>
                </a:lnTo>
                <a:lnTo>
                  <a:pt x="779572" y="288363"/>
                </a:lnTo>
                <a:lnTo>
                  <a:pt x="792765" y="327856"/>
                </a:lnTo>
                <a:lnTo>
                  <a:pt x="803644" y="368986"/>
                </a:lnTo>
                <a:lnTo>
                  <a:pt x="812185" y="411608"/>
                </a:lnTo>
                <a:lnTo>
                  <a:pt x="818251" y="454812"/>
                </a:lnTo>
                <a:lnTo>
                  <a:pt x="821831" y="498490"/>
                </a:lnTo>
                <a:lnTo>
                  <a:pt x="822923" y="542639"/>
                </a:lnTo>
                <a:lnTo>
                  <a:pt x="822734" y="557459"/>
                </a:lnTo>
                <a:lnTo>
                  <a:pt x="820510" y="602229"/>
                </a:lnTo>
                <a:lnTo>
                  <a:pt x="815796" y="647459"/>
                </a:lnTo>
                <a:lnTo>
                  <a:pt x="808594" y="693147"/>
                </a:lnTo>
                <a:lnTo>
                  <a:pt x="798973" y="738204"/>
                </a:lnTo>
                <a:lnTo>
                  <a:pt x="786991" y="781524"/>
                </a:lnTo>
                <a:lnTo>
                  <a:pt x="772648" y="823108"/>
                </a:lnTo>
                <a:lnTo>
                  <a:pt x="755946" y="862955"/>
                </a:lnTo>
                <a:lnTo>
                  <a:pt x="736883" y="901065"/>
                </a:lnTo>
                <a:lnTo>
                  <a:pt x="715462" y="937439"/>
                </a:lnTo>
                <a:lnTo>
                  <a:pt x="691443" y="972419"/>
                </a:lnTo>
                <a:lnTo>
                  <a:pt x="665411" y="1005306"/>
                </a:lnTo>
                <a:lnTo>
                  <a:pt x="638247" y="1034891"/>
                </a:lnTo>
                <a:lnTo>
                  <a:pt x="609952" y="1061173"/>
                </a:lnTo>
                <a:lnTo>
                  <a:pt x="570464" y="1091079"/>
                </a:lnTo>
                <a:lnTo>
                  <a:pt x="528965" y="1115115"/>
                </a:lnTo>
                <a:lnTo>
                  <a:pt x="491192" y="1131235"/>
                </a:lnTo>
                <a:lnTo>
                  <a:pt x="442615" y="1144454"/>
                </a:lnTo>
                <a:lnTo>
                  <a:pt x="393596" y="1149453"/>
                </a:lnTo>
                <a:lnTo>
                  <a:pt x="381271" y="1149418"/>
                </a:lnTo>
                <a:lnTo>
                  <a:pt x="331698" y="1144139"/>
                </a:lnTo>
                <a:lnTo>
                  <a:pt x="291391" y="1133860"/>
                </a:lnTo>
                <a:lnTo>
                  <a:pt x="245933" y="1114923"/>
                </a:lnTo>
                <a:lnTo>
                  <a:pt x="203470" y="1088623"/>
                </a:lnTo>
                <a:lnTo>
                  <a:pt x="173586" y="1064065"/>
                </a:lnTo>
                <a:lnTo>
                  <a:pt x="145385" y="1035365"/>
                </a:lnTo>
                <a:lnTo>
                  <a:pt x="118865" y="1002523"/>
                </a:lnTo>
                <a:lnTo>
                  <a:pt x="95643" y="968328"/>
                </a:lnTo>
                <a:lnTo>
                  <a:pt x="75821" y="934036"/>
                </a:lnTo>
                <a:lnTo>
                  <a:pt x="58260" y="898091"/>
                </a:lnTo>
                <a:lnTo>
                  <a:pt x="42961" y="860494"/>
                </a:lnTo>
                <a:lnTo>
                  <a:pt x="29923" y="821243"/>
                </a:lnTo>
                <a:lnTo>
                  <a:pt x="19147" y="780339"/>
                </a:lnTo>
                <a:lnTo>
                  <a:pt x="10633" y="737773"/>
                </a:lnTo>
                <a:lnTo>
                  <a:pt x="4561" y="694292"/>
                </a:lnTo>
                <a:lnTo>
                  <a:pt x="1016" y="650291"/>
                </a:lnTo>
                <a:lnTo>
                  <a:pt x="0" y="605774"/>
                </a:lnTo>
                <a:lnTo>
                  <a:pt x="222" y="590821"/>
                </a:lnTo>
                <a:lnTo>
                  <a:pt x="2576" y="545621"/>
                </a:lnTo>
                <a:lnTo>
                  <a:pt x="7459" y="499913"/>
                </a:lnTo>
                <a:lnTo>
                  <a:pt x="14870" y="453701"/>
                </a:lnTo>
                <a:lnTo>
                  <a:pt x="24709" y="408182"/>
                </a:lnTo>
                <a:lnTo>
                  <a:pt x="36877" y="364554"/>
                </a:lnTo>
                <a:lnTo>
                  <a:pt x="51373" y="322822"/>
                </a:lnTo>
                <a:lnTo>
                  <a:pt x="68197" y="282991"/>
                </a:lnTo>
                <a:lnTo>
                  <a:pt x="87350" y="245068"/>
                </a:lnTo>
                <a:lnTo>
                  <a:pt x="108831" y="209055"/>
                </a:lnTo>
                <a:lnTo>
                  <a:pt x="132971" y="174479"/>
                </a:lnTo>
                <a:lnTo>
                  <a:pt x="159269" y="141795"/>
                </a:lnTo>
                <a:lnTo>
                  <a:pt x="186646" y="112432"/>
                </a:lnTo>
                <a:lnTo>
                  <a:pt x="215101" y="86387"/>
                </a:lnTo>
                <a:lnTo>
                  <a:pt x="254719" y="56816"/>
                </a:lnTo>
                <a:lnTo>
                  <a:pt x="296255" y="33131"/>
                </a:lnTo>
                <a:lnTo>
                  <a:pt x="307516" y="2787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708147" y="3868674"/>
            <a:ext cx="484124" cy="1115948"/>
          </a:xfrm>
          <a:custGeom>
            <a:avLst/>
            <a:gdLst/>
            <a:ahLst/>
            <a:cxnLst/>
            <a:rect l="l" t="t" r="r" b="b"/>
            <a:pathLst>
              <a:path w="484124" h="1115949">
                <a:moveTo>
                  <a:pt x="165989" y="52831"/>
                </a:moveTo>
                <a:lnTo>
                  <a:pt x="177588" y="47681"/>
                </a:lnTo>
                <a:lnTo>
                  <a:pt x="189187" y="42524"/>
                </a:lnTo>
                <a:lnTo>
                  <a:pt x="200786" y="37361"/>
                </a:lnTo>
                <a:lnTo>
                  <a:pt x="212385" y="32193"/>
                </a:lnTo>
                <a:lnTo>
                  <a:pt x="223985" y="27020"/>
                </a:lnTo>
                <a:lnTo>
                  <a:pt x="235584" y="21844"/>
                </a:lnTo>
                <a:lnTo>
                  <a:pt x="247183" y="16665"/>
                </a:lnTo>
                <a:lnTo>
                  <a:pt x="258782" y="11483"/>
                </a:lnTo>
                <a:lnTo>
                  <a:pt x="270382" y="6300"/>
                </a:lnTo>
                <a:lnTo>
                  <a:pt x="281981" y="1116"/>
                </a:lnTo>
                <a:lnTo>
                  <a:pt x="284480" y="0"/>
                </a:lnTo>
                <a:lnTo>
                  <a:pt x="294462" y="52539"/>
                </a:lnTo>
                <a:lnTo>
                  <a:pt x="304444" y="105079"/>
                </a:lnTo>
                <a:lnTo>
                  <a:pt x="314426" y="157619"/>
                </a:lnTo>
                <a:lnTo>
                  <a:pt x="324408" y="210159"/>
                </a:lnTo>
                <a:lnTo>
                  <a:pt x="334391" y="262699"/>
                </a:lnTo>
                <a:lnTo>
                  <a:pt x="344373" y="315239"/>
                </a:lnTo>
                <a:lnTo>
                  <a:pt x="354355" y="367779"/>
                </a:lnTo>
                <a:lnTo>
                  <a:pt x="364337" y="420319"/>
                </a:lnTo>
                <a:lnTo>
                  <a:pt x="374319" y="472859"/>
                </a:lnTo>
                <a:lnTo>
                  <a:pt x="384302" y="525398"/>
                </a:lnTo>
                <a:lnTo>
                  <a:pt x="394284" y="577938"/>
                </a:lnTo>
                <a:lnTo>
                  <a:pt x="404266" y="630478"/>
                </a:lnTo>
                <a:lnTo>
                  <a:pt x="414248" y="683018"/>
                </a:lnTo>
                <a:lnTo>
                  <a:pt x="424230" y="735558"/>
                </a:lnTo>
                <a:lnTo>
                  <a:pt x="434213" y="788098"/>
                </a:lnTo>
                <a:lnTo>
                  <a:pt x="444195" y="840638"/>
                </a:lnTo>
                <a:lnTo>
                  <a:pt x="454177" y="893178"/>
                </a:lnTo>
                <a:lnTo>
                  <a:pt x="464159" y="945718"/>
                </a:lnTo>
                <a:lnTo>
                  <a:pt x="474141" y="998258"/>
                </a:lnTo>
                <a:lnTo>
                  <a:pt x="484124" y="1050797"/>
                </a:lnTo>
                <a:lnTo>
                  <a:pt x="472533" y="1055971"/>
                </a:lnTo>
                <a:lnTo>
                  <a:pt x="460938" y="1061145"/>
                </a:lnTo>
                <a:lnTo>
                  <a:pt x="449341" y="1066319"/>
                </a:lnTo>
                <a:lnTo>
                  <a:pt x="437740" y="1071493"/>
                </a:lnTo>
                <a:lnTo>
                  <a:pt x="426138" y="1076667"/>
                </a:lnTo>
                <a:lnTo>
                  <a:pt x="414535" y="1081841"/>
                </a:lnTo>
                <a:lnTo>
                  <a:pt x="402932" y="1087015"/>
                </a:lnTo>
                <a:lnTo>
                  <a:pt x="391329" y="1092188"/>
                </a:lnTo>
                <a:lnTo>
                  <a:pt x="379727" y="1097362"/>
                </a:lnTo>
                <a:lnTo>
                  <a:pt x="368128" y="1102536"/>
                </a:lnTo>
                <a:lnTo>
                  <a:pt x="356531" y="1107710"/>
                </a:lnTo>
                <a:lnTo>
                  <a:pt x="344938" y="1112884"/>
                </a:lnTo>
                <a:lnTo>
                  <a:pt x="338074" y="1115948"/>
                </a:lnTo>
                <a:lnTo>
                  <a:pt x="330892" y="1078152"/>
                </a:lnTo>
                <a:lnTo>
                  <a:pt x="323710" y="1040355"/>
                </a:lnTo>
                <a:lnTo>
                  <a:pt x="316528" y="1002555"/>
                </a:lnTo>
                <a:lnTo>
                  <a:pt x="309346" y="964754"/>
                </a:lnTo>
                <a:lnTo>
                  <a:pt x="302164" y="926953"/>
                </a:lnTo>
                <a:lnTo>
                  <a:pt x="294982" y="889150"/>
                </a:lnTo>
                <a:lnTo>
                  <a:pt x="287801" y="851346"/>
                </a:lnTo>
                <a:lnTo>
                  <a:pt x="280619" y="813542"/>
                </a:lnTo>
                <a:lnTo>
                  <a:pt x="273437" y="775738"/>
                </a:lnTo>
                <a:lnTo>
                  <a:pt x="266255" y="737933"/>
                </a:lnTo>
                <a:lnTo>
                  <a:pt x="259073" y="700128"/>
                </a:lnTo>
                <a:lnTo>
                  <a:pt x="251891" y="662324"/>
                </a:lnTo>
                <a:lnTo>
                  <a:pt x="244709" y="624520"/>
                </a:lnTo>
                <a:lnTo>
                  <a:pt x="237528" y="586716"/>
                </a:lnTo>
                <a:lnTo>
                  <a:pt x="230346" y="548913"/>
                </a:lnTo>
                <a:lnTo>
                  <a:pt x="223164" y="511112"/>
                </a:lnTo>
                <a:lnTo>
                  <a:pt x="215982" y="473311"/>
                </a:lnTo>
                <a:lnTo>
                  <a:pt x="208800" y="435511"/>
                </a:lnTo>
                <a:lnTo>
                  <a:pt x="201618" y="397714"/>
                </a:lnTo>
                <a:lnTo>
                  <a:pt x="194437" y="359917"/>
                </a:lnTo>
                <a:lnTo>
                  <a:pt x="188282" y="373665"/>
                </a:lnTo>
                <a:lnTo>
                  <a:pt x="181936" y="387209"/>
                </a:lnTo>
                <a:lnTo>
                  <a:pt x="175397" y="400548"/>
                </a:lnTo>
                <a:lnTo>
                  <a:pt x="168665" y="413684"/>
                </a:lnTo>
                <a:lnTo>
                  <a:pt x="161740" y="426616"/>
                </a:lnTo>
                <a:lnTo>
                  <a:pt x="154622" y="439345"/>
                </a:lnTo>
                <a:lnTo>
                  <a:pt x="147312" y="451869"/>
                </a:lnTo>
                <a:lnTo>
                  <a:pt x="139808" y="464190"/>
                </a:lnTo>
                <a:lnTo>
                  <a:pt x="132111" y="476306"/>
                </a:lnTo>
                <a:lnTo>
                  <a:pt x="124221" y="488219"/>
                </a:lnTo>
                <a:lnTo>
                  <a:pt x="116138" y="499928"/>
                </a:lnTo>
                <a:lnTo>
                  <a:pt x="107861" y="511434"/>
                </a:lnTo>
                <a:lnTo>
                  <a:pt x="99391" y="522735"/>
                </a:lnTo>
                <a:lnTo>
                  <a:pt x="90727" y="533833"/>
                </a:lnTo>
                <a:lnTo>
                  <a:pt x="81869" y="544726"/>
                </a:lnTo>
                <a:lnTo>
                  <a:pt x="72817" y="555416"/>
                </a:lnTo>
                <a:lnTo>
                  <a:pt x="63572" y="565902"/>
                </a:lnTo>
                <a:lnTo>
                  <a:pt x="54132" y="576185"/>
                </a:lnTo>
                <a:lnTo>
                  <a:pt x="44498" y="586263"/>
                </a:lnTo>
                <a:lnTo>
                  <a:pt x="34671" y="596137"/>
                </a:lnTo>
                <a:lnTo>
                  <a:pt x="32295" y="583662"/>
                </a:lnTo>
                <a:lnTo>
                  <a:pt x="29920" y="571186"/>
                </a:lnTo>
                <a:lnTo>
                  <a:pt x="27545" y="558710"/>
                </a:lnTo>
                <a:lnTo>
                  <a:pt x="25170" y="546234"/>
                </a:lnTo>
                <a:lnTo>
                  <a:pt x="22795" y="533758"/>
                </a:lnTo>
                <a:lnTo>
                  <a:pt x="20420" y="521282"/>
                </a:lnTo>
                <a:lnTo>
                  <a:pt x="18045" y="508806"/>
                </a:lnTo>
                <a:lnTo>
                  <a:pt x="15670" y="496330"/>
                </a:lnTo>
                <a:lnTo>
                  <a:pt x="13294" y="483854"/>
                </a:lnTo>
                <a:lnTo>
                  <a:pt x="10919" y="471378"/>
                </a:lnTo>
                <a:lnTo>
                  <a:pt x="8544" y="458902"/>
                </a:lnTo>
                <a:lnTo>
                  <a:pt x="6169" y="446426"/>
                </a:lnTo>
                <a:lnTo>
                  <a:pt x="3794" y="433950"/>
                </a:lnTo>
                <a:lnTo>
                  <a:pt x="1419" y="421475"/>
                </a:lnTo>
                <a:lnTo>
                  <a:pt x="0" y="414019"/>
                </a:lnTo>
                <a:lnTo>
                  <a:pt x="7164" y="406805"/>
                </a:lnTo>
                <a:lnTo>
                  <a:pt x="21515" y="390955"/>
                </a:lnTo>
                <a:lnTo>
                  <a:pt x="35901" y="373212"/>
                </a:lnTo>
                <a:lnTo>
                  <a:pt x="43108" y="363630"/>
                </a:lnTo>
                <a:lnTo>
                  <a:pt x="50325" y="353576"/>
                </a:lnTo>
                <a:lnTo>
                  <a:pt x="57552" y="343047"/>
                </a:lnTo>
                <a:lnTo>
                  <a:pt x="64791" y="332046"/>
                </a:lnTo>
                <a:lnTo>
                  <a:pt x="72041" y="320571"/>
                </a:lnTo>
                <a:lnTo>
                  <a:pt x="79303" y="308623"/>
                </a:lnTo>
                <a:lnTo>
                  <a:pt x="86577" y="296201"/>
                </a:lnTo>
                <a:lnTo>
                  <a:pt x="93865" y="283306"/>
                </a:lnTo>
                <a:lnTo>
                  <a:pt x="101166" y="269938"/>
                </a:lnTo>
                <a:lnTo>
                  <a:pt x="111877" y="249331"/>
                </a:lnTo>
                <a:lnTo>
                  <a:pt x="117644" y="237388"/>
                </a:lnTo>
                <a:lnTo>
                  <a:pt x="123093" y="225407"/>
                </a:lnTo>
                <a:lnTo>
                  <a:pt x="128224" y="213390"/>
                </a:lnTo>
                <a:lnTo>
                  <a:pt x="133035" y="201337"/>
                </a:lnTo>
                <a:lnTo>
                  <a:pt x="137529" y="189247"/>
                </a:lnTo>
                <a:lnTo>
                  <a:pt x="141703" y="177120"/>
                </a:lnTo>
                <a:lnTo>
                  <a:pt x="145559" y="164957"/>
                </a:lnTo>
                <a:lnTo>
                  <a:pt x="149096" y="152757"/>
                </a:lnTo>
                <a:lnTo>
                  <a:pt x="152315" y="140521"/>
                </a:lnTo>
                <a:lnTo>
                  <a:pt x="155214" y="128248"/>
                </a:lnTo>
                <a:lnTo>
                  <a:pt x="157796" y="115939"/>
                </a:lnTo>
                <a:lnTo>
                  <a:pt x="160058" y="103593"/>
                </a:lnTo>
                <a:lnTo>
                  <a:pt x="162002" y="91210"/>
                </a:lnTo>
                <a:lnTo>
                  <a:pt x="163628" y="78791"/>
                </a:lnTo>
                <a:lnTo>
                  <a:pt x="164934" y="66335"/>
                </a:lnTo>
                <a:lnTo>
                  <a:pt x="165923" y="53843"/>
                </a:lnTo>
                <a:lnTo>
                  <a:pt x="165989" y="5283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175891" y="4105909"/>
            <a:ext cx="484124" cy="1115822"/>
          </a:xfrm>
          <a:custGeom>
            <a:avLst/>
            <a:gdLst/>
            <a:ahLst/>
            <a:cxnLst/>
            <a:rect l="l" t="t" r="r" b="b"/>
            <a:pathLst>
              <a:path w="484124" h="1115822">
                <a:moveTo>
                  <a:pt x="165862" y="52832"/>
                </a:moveTo>
                <a:lnTo>
                  <a:pt x="177451" y="47655"/>
                </a:lnTo>
                <a:lnTo>
                  <a:pt x="189040" y="42485"/>
                </a:lnTo>
                <a:lnTo>
                  <a:pt x="200631" y="37319"/>
                </a:lnTo>
                <a:lnTo>
                  <a:pt x="212225" y="32156"/>
                </a:lnTo>
                <a:lnTo>
                  <a:pt x="223821" y="26995"/>
                </a:lnTo>
                <a:lnTo>
                  <a:pt x="235420" y="21834"/>
                </a:lnTo>
                <a:lnTo>
                  <a:pt x="247024" y="16671"/>
                </a:lnTo>
                <a:lnTo>
                  <a:pt x="258633" y="11506"/>
                </a:lnTo>
                <a:lnTo>
                  <a:pt x="270248" y="6337"/>
                </a:lnTo>
                <a:lnTo>
                  <a:pt x="281869" y="1162"/>
                </a:lnTo>
                <a:lnTo>
                  <a:pt x="284480" y="0"/>
                </a:lnTo>
                <a:lnTo>
                  <a:pt x="294462" y="52539"/>
                </a:lnTo>
                <a:lnTo>
                  <a:pt x="304444" y="105079"/>
                </a:lnTo>
                <a:lnTo>
                  <a:pt x="314426" y="157619"/>
                </a:lnTo>
                <a:lnTo>
                  <a:pt x="324408" y="210159"/>
                </a:lnTo>
                <a:lnTo>
                  <a:pt x="334391" y="262699"/>
                </a:lnTo>
                <a:lnTo>
                  <a:pt x="344373" y="315239"/>
                </a:lnTo>
                <a:lnTo>
                  <a:pt x="354355" y="367779"/>
                </a:lnTo>
                <a:lnTo>
                  <a:pt x="364337" y="420319"/>
                </a:lnTo>
                <a:lnTo>
                  <a:pt x="374319" y="472859"/>
                </a:lnTo>
                <a:lnTo>
                  <a:pt x="384302" y="525399"/>
                </a:lnTo>
                <a:lnTo>
                  <a:pt x="394284" y="577938"/>
                </a:lnTo>
                <a:lnTo>
                  <a:pt x="404266" y="630478"/>
                </a:lnTo>
                <a:lnTo>
                  <a:pt x="414248" y="683018"/>
                </a:lnTo>
                <a:lnTo>
                  <a:pt x="424230" y="735558"/>
                </a:lnTo>
                <a:lnTo>
                  <a:pt x="434213" y="788098"/>
                </a:lnTo>
                <a:lnTo>
                  <a:pt x="444195" y="840638"/>
                </a:lnTo>
                <a:lnTo>
                  <a:pt x="454177" y="893178"/>
                </a:lnTo>
                <a:lnTo>
                  <a:pt x="464159" y="945718"/>
                </a:lnTo>
                <a:lnTo>
                  <a:pt x="474141" y="998258"/>
                </a:lnTo>
                <a:lnTo>
                  <a:pt x="484124" y="1050798"/>
                </a:lnTo>
                <a:lnTo>
                  <a:pt x="472512" y="1055969"/>
                </a:lnTo>
                <a:lnTo>
                  <a:pt x="460904" y="1061141"/>
                </a:lnTo>
                <a:lnTo>
                  <a:pt x="449300" y="1066311"/>
                </a:lnTo>
                <a:lnTo>
                  <a:pt x="437698" y="1071481"/>
                </a:lnTo>
                <a:lnTo>
                  <a:pt x="426099" y="1076648"/>
                </a:lnTo>
                <a:lnTo>
                  <a:pt x="414500" y="1081814"/>
                </a:lnTo>
                <a:lnTo>
                  <a:pt x="402901" y="1086978"/>
                </a:lnTo>
                <a:lnTo>
                  <a:pt x="391302" y="1092139"/>
                </a:lnTo>
                <a:lnTo>
                  <a:pt x="379701" y="1097297"/>
                </a:lnTo>
                <a:lnTo>
                  <a:pt x="368098" y="1102452"/>
                </a:lnTo>
                <a:lnTo>
                  <a:pt x="356493" y="1107603"/>
                </a:lnTo>
                <a:lnTo>
                  <a:pt x="344884" y="1112749"/>
                </a:lnTo>
                <a:lnTo>
                  <a:pt x="337947" y="1115822"/>
                </a:lnTo>
                <a:lnTo>
                  <a:pt x="330765" y="1078026"/>
                </a:lnTo>
                <a:lnTo>
                  <a:pt x="323583" y="1040231"/>
                </a:lnTo>
                <a:lnTo>
                  <a:pt x="316401" y="1002436"/>
                </a:lnTo>
                <a:lnTo>
                  <a:pt x="309219" y="964641"/>
                </a:lnTo>
                <a:lnTo>
                  <a:pt x="302037" y="926846"/>
                </a:lnTo>
                <a:lnTo>
                  <a:pt x="294855" y="889050"/>
                </a:lnTo>
                <a:lnTo>
                  <a:pt x="287674" y="851255"/>
                </a:lnTo>
                <a:lnTo>
                  <a:pt x="280492" y="813460"/>
                </a:lnTo>
                <a:lnTo>
                  <a:pt x="273310" y="775665"/>
                </a:lnTo>
                <a:lnTo>
                  <a:pt x="266128" y="737870"/>
                </a:lnTo>
                <a:lnTo>
                  <a:pt x="258946" y="700074"/>
                </a:lnTo>
                <a:lnTo>
                  <a:pt x="251764" y="662279"/>
                </a:lnTo>
                <a:lnTo>
                  <a:pt x="244582" y="624484"/>
                </a:lnTo>
                <a:lnTo>
                  <a:pt x="237401" y="586689"/>
                </a:lnTo>
                <a:lnTo>
                  <a:pt x="230219" y="548894"/>
                </a:lnTo>
                <a:lnTo>
                  <a:pt x="223037" y="511098"/>
                </a:lnTo>
                <a:lnTo>
                  <a:pt x="215855" y="473303"/>
                </a:lnTo>
                <a:lnTo>
                  <a:pt x="208673" y="435508"/>
                </a:lnTo>
                <a:lnTo>
                  <a:pt x="201491" y="397713"/>
                </a:lnTo>
                <a:lnTo>
                  <a:pt x="194310" y="359918"/>
                </a:lnTo>
                <a:lnTo>
                  <a:pt x="188173" y="373664"/>
                </a:lnTo>
                <a:lnTo>
                  <a:pt x="181840" y="387205"/>
                </a:lnTo>
                <a:lnTo>
                  <a:pt x="175311" y="400541"/>
                </a:lnTo>
                <a:lnTo>
                  <a:pt x="168586" y="413671"/>
                </a:lnTo>
                <a:lnTo>
                  <a:pt x="161667" y="426596"/>
                </a:lnTo>
                <a:lnTo>
                  <a:pt x="154551" y="439317"/>
                </a:lnTo>
                <a:lnTo>
                  <a:pt x="147241" y="451833"/>
                </a:lnTo>
                <a:lnTo>
                  <a:pt x="139736" y="464145"/>
                </a:lnTo>
                <a:lnTo>
                  <a:pt x="132036" y="476252"/>
                </a:lnTo>
                <a:lnTo>
                  <a:pt x="124142" y="488156"/>
                </a:lnTo>
                <a:lnTo>
                  <a:pt x="116053" y="499855"/>
                </a:lnTo>
                <a:lnTo>
                  <a:pt x="107771" y="511351"/>
                </a:lnTo>
                <a:lnTo>
                  <a:pt x="99294" y="522644"/>
                </a:lnTo>
                <a:lnTo>
                  <a:pt x="90624" y="533733"/>
                </a:lnTo>
                <a:lnTo>
                  <a:pt x="81760" y="544619"/>
                </a:lnTo>
                <a:lnTo>
                  <a:pt x="72702" y="555302"/>
                </a:lnTo>
                <a:lnTo>
                  <a:pt x="63452" y="565783"/>
                </a:lnTo>
                <a:lnTo>
                  <a:pt x="54009" y="576061"/>
                </a:lnTo>
                <a:lnTo>
                  <a:pt x="44372" y="586137"/>
                </a:lnTo>
                <a:lnTo>
                  <a:pt x="34544" y="596011"/>
                </a:lnTo>
                <a:lnTo>
                  <a:pt x="32167" y="583526"/>
                </a:lnTo>
                <a:lnTo>
                  <a:pt x="29790" y="571045"/>
                </a:lnTo>
                <a:lnTo>
                  <a:pt x="27414" y="558567"/>
                </a:lnTo>
                <a:lnTo>
                  <a:pt x="25038" y="546090"/>
                </a:lnTo>
                <a:lnTo>
                  <a:pt x="22663" y="533615"/>
                </a:lnTo>
                <a:lnTo>
                  <a:pt x="20290" y="521142"/>
                </a:lnTo>
                <a:lnTo>
                  <a:pt x="17918" y="508669"/>
                </a:lnTo>
                <a:lnTo>
                  <a:pt x="15548" y="496196"/>
                </a:lnTo>
                <a:lnTo>
                  <a:pt x="13180" y="483723"/>
                </a:lnTo>
                <a:lnTo>
                  <a:pt x="10814" y="471248"/>
                </a:lnTo>
                <a:lnTo>
                  <a:pt x="8451" y="458773"/>
                </a:lnTo>
                <a:lnTo>
                  <a:pt x="6090" y="446296"/>
                </a:lnTo>
                <a:lnTo>
                  <a:pt x="3732" y="433816"/>
                </a:lnTo>
                <a:lnTo>
                  <a:pt x="1377" y="421334"/>
                </a:lnTo>
                <a:lnTo>
                  <a:pt x="0" y="414020"/>
                </a:lnTo>
                <a:lnTo>
                  <a:pt x="7144" y="406777"/>
                </a:lnTo>
                <a:lnTo>
                  <a:pt x="14302" y="399065"/>
                </a:lnTo>
                <a:lnTo>
                  <a:pt x="28657" y="382231"/>
                </a:lnTo>
                <a:lnTo>
                  <a:pt x="35853" y="373108"/>
                </a:lnTo>
                <a:lnTo>
                  <a:pt x="43061" y="363515"/>
                </a:lnTo>
                <a:lnTo>
                  <a:pt x="50281" y="353452"/>
                </a:lnTo>
                <a:lnTo>
                  <a:pt x="57511" y="342919"/>
                </a:lnTo>
                <a:lnTo>
                  <a:pt x="64752" y="331916"/>
                </a:lnTo>
                <a:lnTo>
                  <a:pt x="72002" y="320443"/>
                </a:lnTo>
                <a:lnTo>
                  <a:pt x="79262" y="308500"/>
                </a:lnTo>
                <a:lnTo>
                  <a:pt x="86531" y="296086"/>
                </a:lnTo>
                <a:lnTo>
                  <a:pt x="93808" y="283202"/>
                </a:lnTo>
                <a:lnTo>
                  <a:pt x="101093" y="269848"/>
                </a:lnTo>
                <a:lnTo>
                  <a:pt x="111771" y="249310"/>
                </a:lnTo>
                <a:lnTo>
                  <a:pt x="117557" y="237348"/>
                </a:lnTo>
                <a:lnTo>
                  <a:pt x="123022" y="225352"/>
                </a:lnTo>
                <a:lnTo>
                  <a:pt x="128165" y="213322"/>
                </a:lnTo>
                <a:lnTo>
                  <a:pt x="132987" y="201258"/>
                </a:lnTo>
                <a:lnTo>
                  <a:pt x="137488" y="189160"/>
                </a:lnTo>
                <a:lnTo>
                  <a:pt x="141668" y="177028"/>
                </a:lnTo>
                <a:lnTo>
                  <a:pt x="145527" y="164862"/>
                </a:lnTo>
                <a:lnTo>
                  <a:pt x="149064" y="152662"/>
                </a:lnTo>
                <a:lnTo>
                  <a:pt x="152280" y="140429"/>
                </a:lnTo>
                <a:lnTo>
                  <a:pt x="155175" y="128161"/>
                </a:lnTo>
                <a:lnTo>
                  <a:pt x="157748" y="115859"/>
                </a:lnTo>
                <a:lnTo>
                  <a:pt x="160001" y="103523"/>
                </a:lnTo>
                <a:lnTo>
                  <a:pt x="161932" y="91154"/>
                </a:lnTo>
                <a:lnTo>
                  <a:pt x="163541" y="78750"/>
                </a:lnTo>
                <a:lnTo>
                  <a:pt x="164830" y="66313"/>
                </a:lnTo>
                <a:lnTo>
                  <a:pt x="165797" y="53841"/>
                </a:lnTo>
                <a:lnTo>
                  <a:pt x="165862" y="52832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759833" y="3938397"/>
            <a:ext cx="184277" cy="265684"/>
          </a:xfrm>
          <a:custGeom>
            <a:avLst/>
            <a:gdLst/>
            <a:ahLst/>
            <a:cxnLst/>
            <a:rect l="l" t="t" r="r" b="b"/>
            <a:pathLst>
              <a:path w="184276" h="265684">
                <a:moveTo>
                  <a:pt x="0" y="65023"/>
                </a:moveTo>
                <a:lnTo>
                  <a:pt x="11611" y="59880"/>
                </a:lnTo>
                <a:lnTo>
                  <a:pt x="23219" y="54731"/>
                </a:lnTo>
                <a:lnTo>
                  <a:pt x="34823" y="49579"/>
                </a:lnTo>
                <a:lnTo>
                  <a:pt x="46425" y="44423"/>
                </a:lnTo>
                <a:lnTo>
                  <a:pt x="58024" y="39264"/>
                </a:lnTo>
                <a:lnTo>
                  <a:pt x="69623" y="34102"/>
                </a:lnTo>
                <a:lnTo>
                  <a:pt x="81222" y="28937"/>
                </a:lnTo>
                <a:lnTo>
                  <a:pt x="92821" y="23770"/>
                </a:lnTo>
                <a:lnTo>
                  <a:pt x="104422" y="18602"/>
                </a:lnTo>
                <a:lnTo>
                  <a:pt x="116025" y="13432"/>
                </a:lnTo>
                <a:lnTo>
                  <a:pt x="127630" y="8261"/>
                </a:lnTo>
                <a:lnTo>
                  <a:pt x="139239" y="3089"/>
                </a:lnTo>
                <a:lnTo>
                  <a:pt x="146177" y="0"/>
                </a:lnTo>
                <a:lnTo>
                  <a:pt x="148547" y="12470"/>
                </a:lnTo>
                <a:lnTo>
                  <a:pt x="150918" y="24943"/>
                </a:lnTo>
                <a:lnTo>
                  <a:pt x="153288" y="37418"/>
                </a:lnTo>
                <a:lnTo>
                  <a:pt x="155659" y="49895"/>
                </a:lnTo>
                <a:lnTo>
                  <a:pt x="158029" y="62373"/>
                </a:lnTo>
                <a:lnTo>
                  <a:pt x="160400" y="74853"/>
                </a:lnTo>
                <a:lnTo>
                  <a:pt x="162770" y="87333"/>
                </a:lnTo>
                <a:lnTo>
                  <a:pt x="165141" y="99814"/>
                </a:lnTo>
                <a:lnTo>
                  <a:pt x="167511" y="112294"/>
                </a:lnTo>
                <a:lnTo>
                  <a:pt x="169882" y="124775"/>
                </a:lnTo>
                <a:lnTo>
                  <a:pt x="172252" y="137254"/>
                </a:lnTo>
                <a:lnTo>
                  <a:pt x="174623" y="149733"/>
                </a:lnTo>
                <a:lnTo>
                  <a:pt x="176993" y="162210"/>
                </a:lnTo>
                <a:lnTo>
                  <a:pt x="179364" y="174685"/>
                </a:lnTo>
                <a:lnTo>
                  <a:pt x="181734" y="187158"/>
                </a:lnTo>
                <a:lnTo>
                  <a:pt x="184105" y="199629"/>
                </a:lnTo>
                <a:lnTo>
                  <a:pt x="184277" y="200532"/>
                </a:lnTo>
                <a:lnTo>
                  <a:pt x="172669" y="205703"/>
                </a:lnTo>
                <a:lnTo>
                  <a:pt x="161065" y="210873"/>
                </a:lnTo>
                <a:lnTo>
                  <a:pt x="149464" y="216043"/>
                </a:lnTo>
                <a:lnTo>
                  <a:pt x="137866" y="221213"/>
                </a:lnTo>
                <a:lnTo>
                  <a:pt x="126270" y="226383"/>
                </a:lnTo>
                <a:lnTo>
                  <a:pt x="114675" y="231553"/>
                </a:lnTo>
                <a:lnTo>
                  <a:pt x="103080" y="236723"/>
                </a:lnTo>
                <a:lnTo>
                  <a:pt x="91484" y="241893"/>
                </a:lnTo>
                <a:lnTo>
                  <a:pt x="79888" y="247064"/>
                </a:lnTo>
                <a:lnTo>
                  <a:pt x="68289" y="252234"/>
                </a:lnTo>
                <a:lnTo>
                  <a:pt x="56687" y="257404"/>
                </a:lnTo>
                <a:lnTo>
                  <a:pt x="45082" y="262574"/>
                </a:lnTo>
                <a:lnTo>
                  <a:pt x="38100" y="265683"/>
                </a:lnTo>
                <a:lnTo>
                  <a:pt x="35730" y="253200"/>
                </a:lnTo>
                <a:lnTo>
                  <a:pt x="33361" y="240719"/>
                </a:lnTo>
                <a:lnTo>
                  <a:pt x="30992" y="228240"/>
                </a:lnTo>
                <a:lnTo>
                  <a:pt x="28623" y="215763"/>
                </a:lnTo>
                <a:lnTo>
                  <a:pt x="26254" y="203288"/>
                </a:lnTo>
                <a:lnTo>
                  <a:pt x="23885" y="190813"/>
                </a:lnTo>
                <a:lnTo>
                  <a:pt x="21516" y="178340"/>
                </a:lnTo>
                <a:lnTo>
                  <a:pt x="19147" y="165867"/>
                </a:lnTo>
                <a:lnTo>
                  <a:pt x="16778" y="153394"/>
                </a:lnTo>
                <a:lnTo>
                  <a:pt x="14409" y="140920"/>
                </a:lnTo>
                <a:lnTo>
                  <a:pt x="12040" y="128446"/>
                </a:lnTo>
                <a:lnTo>
                  <a:pt x="9671" y="115970"/>
                </a:lnTo>
                <a:lnTo>
                  <a:pt x="7302" y="103494"/>
                </a:lnTo>
                <a:lnTo>
                  <a:pt x="4933" y="91015"/>
                </a:lnTo>
                <a:lnTo>
                  <a:pt x="2564" y="78534"/>
                </a:lnTo>
                <a:lnTo>
                  <a:pt x="194" y="66051"/>
                </a:lnTo>
                <a:lnTo>
                  <a:pt x="0" y="65023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990246" y="2309622"/>
            <a:ext cx="193760" cy="298378"/>
          </a:xfrm>
          <a:custGeom>
            <a:avLst/>
            <a:gdLst/>
            <a:ahLst/>
            <a:cxnLst/>
            <a:rect l="l" t="t" r="r" b="b"/>
            <a:pathLst>
              <a:path w="193760" h="298378">
                <a:moveTo>
                  <a:pt x="173186" y="0"/>
                </a:moveTo>
                <a:lnTo>
                  <a:pt x="166794" y="6181"/>
                </a:lnTo>
                <a:lnTo>
                  <a:pt x="159531" y="12901"/>
                </a:lnTo>
                <a:lnTo>
                  <a:pt x="151396" y="20158"/>
                </a:lnTo>
                <a:lnTo>
                  <a:pt x="142390" y="27950"/>
                </a:lnTo>
                <a:lnTo>
                  <a:pt x="132512" y="36277"/>
                </a:lnTo>
                <a:lnTo>
                  <a:pt x="121764" y="45137"/>
                </a:lnTo>
                <a:lnTo>
                  <a:pt x="110144" y="54530"/>
                </a:lnTo>
                <a:lnTo>
                  <a:pt x="97653" y="64453"/>
                </a:lnTo>
                <a:lnTo>
                  <a:pt x="90128" y="70357"/>
                </a:lnTo>
                <a:lnTo>
                  <a:pt x="76411" y="81323"/>
                </a:lnTo>
                <a:lnTo>
                  <a:pt x="64009" y="91677"/>
                </a:lnTo>
                <a:lnTo>
                  <a:pt x="52922" y="101417"/>
                </a:lnTo>
                <a:lnTo>
                  <a:pt x="43146" y="110541"/>
                </a:lnTo>
                <a:lnTo>
                  <a:pt x="34682" y="119050"/>
                </a:lnTo>
                <a:lnTo>
                  <a:pt x="27528" y="126939"/>
                </a:lnTo>
                <a:lnTo>
                  <a:pt x="21682" y="134210"/>
                </a:lnTo>
                <a:lnTo>
                  <a:pt x="11137" y="152555"/>
                </a:lnTo>
                <a:lnTo>
                  <a:pt x="6364" y="164491"/>
                </a:lnTo>
                <a:lnTo>
                  <a:pt x="2916" y="176524"/>
                </a:lnTo>
                <a:lnTo>
                  <a:pt x="793" y="188653"/>
                </a:lnTo>
                <a:lnTo>
                  <a:pt x="0" y="200879"/>
                </a:lnTo>
                <a:lnTo>
                  <a:pt x="536" y="213201"/>
                </a:lnTo>
                <a:lnTo>
                  <a:pt x="2117" y="224154"/>
                </a:lnTo>
                <a:lnTo>
                  <a:pt x="5548" y="238234"/>
                </a:lnTo>
                <a:lnTo>
                  <a:pt x="10243" y="250999"/>
                </a:lnTo>
                <a:lnTo>
                  <a:pt x="16206" y="262441"/>
                </a:lnTo>
                <a:lnTo>
                  <a:pt x="23442" y="272551"/>
                </a:lnTo>
                <a:lnTo>
                  <a:pt x="31953" y="281322"/>
                </a:lnTo>
                <a:lnTo>
                  <a:pt x="49636" y="293105"/>
                </a:lnTo>
                <a:lnTo>
                  <a:pt x="60890" y="296972"/>
                </a:lnTo>
                <a:lnTo>
                  <a:pt x="72584" y="298378"/>
                </a:lnTo>
                <a:lnTo>
                  <a:pt x="84718" y="297330"/>
                </a:lnTo>
                <a:lnTo>
                  <a:pt x="97290" y="293840"/>
                </a:lnTo>
                <a:lnTo>
                  <a:pt x="112958" y="286408"/>
                </a:lnTo>
                <a:lnTo>
                  <a:pt x="122729" y="280076"/>
                </a:lnTo>
                <a:lnTo>
                  <a:pt x="132142" y="272596"/>
                </a:lnTo>
                <a:lnTo>
                  <a:pt x="141198" y="263969"/>
                </a:lnTo>
                <a:lnTo>
                  <a:pt x="149900" y="254193"/>
                </a:lnTo>
                <a:lnTo>
                  <a:pt x="158250" y="243270"/>
                </a:lnTo>
                <a:lnTo>
                  <a:pt x="166248" y="231199"/>
                </a:lnTo>
                <a:lnTo>
                  <a:pt x="171535" y="222249"/>
                </a:lnTo>
                <a:lnTo>
                  <a:pt x="177460" y="210526"/>
                </a:lnTo>
                <a:lnTo>
                  <a:pt x="182466" y="198615"/>
                </a:lnTo>
                <a:lnTo>
                  <a:pt x="186556" y="186516"/>
                </a:lnTo>
                <a:lnTo>
                  <a:pt x="189732" y="174229"/>
                </a:lnTo>
                <a:lnTo>
                  <a:pt x="191998" y="161755"/>
                </a:lnTo>
                <a:lnTo>
                  <a:pt x="193354" y="149093"/>
                </a:lnTo>
                <a:lnTo>
                  <a:pt x="193760" y="140334"/>
                </a:lnTo>
                <a:lnTo>
                  <a:pt x="193724" y="132576"/>
                </a:lnTo>
                <a:lnTo>
                  <a:pt x="193232" y="123439"/>
                </a:lnTo>
                <a:lnTo>
                  <a:pt x="192285" y="112921"/>
                </a:lnTo>
                <a:lnTo>
                  <a:pt x="190884" y="101021"/>
                </a:lnTo>
                <a:lnTo>
                  <a:pt x="189026" y="87738"/>
                </a:lnTo>
                <a:lnTo>
                  <a:pt x="186714" y="73070"/>
                </a:lnTo>
                <a:lnTo>
                  <a:pt x="183947" y="57016"/>
                </a:lnTo>
                <a:lnTo>
                  <a:pt x="180806" y="40004"/>
                </a:lnTo>
                <a:lnTo>
                  <a:pt x="178430" y="27529"/>
                </a:lnTo>
                <a:lnTo>
                  <a:pt x="176054" y="15053"/>
                </a:lnTo>
                <a:lnTo>
                  <a:pt x="173677" y="2577"/>
                </a:lnTo>
                <a:lnTo>
                  <a:pt x="173186" y="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8370442" y="1643934"/>
            <a:ext cx="361569" cy="904193"/>
          </a:xfrm>
          <a:custGeom>
            <a:avLst/>
            <a:gdLst/>
            <a:ahLst/>
            <a:cxnLst/>
            <a:rect l="l" t="t" r="r" b="b"/>
            <a:pathLst>
              <a:path w="361569" h="904193">
                <a:moveTo>
                  <a:pt x="258191" y="12526"/>
                </a:moveTo>
                <a:lnTo>
                  <a:pt x="270077" y="7797"/>
                </a:lnTo>
                <a:lnTo>
                  <a:pt x="282062" y="4181"/>
                </a:lnTo>
                <a:lnTo>
                  <a:pt x="294145" y="1677"/>
                </a:lnTo>
                <a:lnTo>
                  <a:pt x="306329" y="283"/>
                </a:lnTo>
                <a:lnTo>
                  <a:pt x="318615" y="0"/>
                </a:lnTo>
                <a:lnTo>
                  <a:pt x="331003" y="824"/>
                </a:lnTo>
                <a:lnTo>
                  <a:pt x="343495" y="2755"/>
                </a:lnTo>
                <a:lnTo>
                  <a:pt x="356093" y="5792"/>
                </a:lnTo>
                <a:lnTo>
                  <a:pt x="361569" y="7446"/>
                </a:lnTo>
                <a:lnTo>
                  <a:pt x="360778" y="20122"/>
                </a:lnTo>
                <a:lnTo>
                  <a:pt x="359990" y="32798"/>
                </a:lnTo>
                <a:lnTo>
                  <a:pt x="359204" y="45474"/>
                </a:lnTo>
                <a:lnTo>
                  <a:pt x="358421" y="58150"/>
                </a:lnTo>
                <a:lnTo>
                  <a:pt x="357639" y="70825"/>
                </a:lnTo>
                <a:lnTo>
                  <a:pt x="356858" y="83501"/>
                </a:lnTo>
                <a:lnTo>
                  <a:pt x="356078" y="96177"/>
                </a:lnTo>
                <a:lnTo>
                  <a:pt x="355298" y="108853"/>
                </a:lnTo>
                <a:lnTo>
                  <a:pt x="354518" y="121528"/>
                </a:lnTo>
                <a:lnTo>
                  <a:pt x="353737" y="134204"/>
                </a:lnTo>
                <a:lnTo>
                  <a:pt x="352956" y="146880"/>
                </a:lnTo>
                <a:lnTo>
                  <a:pt x="352173" y="159556"/>
                </a:lnTo>
                <a:lnTo>
                  <a:pt x="351388" y="172232"/>
                </a:lnTo>
                <a:lnTo>
                  <a:pt x="350601" y="184907"/>
                </a:lnTo>
                <a:lnTo>
                  <a:pt x="349812" y="197583"/>
                </a:lnTo>
                <a:lnTo>
                  <a:pt x="349504" y="202518"/>
                </a:lnTo>
                <a:lnTo>
                  <a:pt x="335729" y="197978"/>
                </a:lnTo>
                <a:lnTo>
                  <a:pt x="322551" y="195065"/>
                </a:lnTo>
                <a:lnTo>
                  <a:pt x="309976" y="193781"/>
                </a:lnTo>
                <a:lnTo>
                  <a:pt x="298012" y="194124"/>
                </a:lnTo>
                <a:lnTo>
                  <a:pt x="286664" y="196095"/>
                </a:lnTo>
                <a:lnTo>
                  <a:pt x="263480" y="206169"/>
                </a:lnTo>
                <a:lnTo>
                  <a:pt x="244043" y="222195"/>
                </a:lnTo>
                <a:lnTo>
                  <a:pt x="228613" y="243723"/>
                </a:lnTo>
                <a:lnTo>
                  <a:pt x="219596" y="265301"/>
                </a:lnTo>
                <a:lnTo>
                  <a:pt x="214155" y="288273"/>
                </a:lnTo>
                <a:lnTo>
                  <a:pt x="210790" y="315518"/>
                </a:lnTo>
                <a:lnTo>
                  <a:pt x="209898" y="330747"/>
                </a:lnTo>
                <a:lnTo>
                  <a:pt x="209550" y="345393"/>
                </a:lnTo>
                <a:lnTo>
                  <a:pt x="209568" y="352323"/>
                </a:lnTo>
                <a:lnTo>
                  <a:pt x="210169" y="368095"/>
                </a:lnTo>
                <a:lnTo>
                  <a:pt x="211524" y="386418"/>
                </a:lnTo>
                <a:lnTo>
                  <a:pt x="213631" y="407290"/>
                </a:lnTo>
                <a:lnTo>
                  <a:pt x="216490" y="430710"/>
                </a:lnTo>
                <a:lnTo>
                  <a:pt x="220100" y="456675"/>
                </a:lnTo>
                <a:lnTo>
                  <a:pt x="224460" y="485184"/>
                </a:lnTo>
                <a:lnTo>
                  <a:pt x="226921" y="500392"/>
                </a:lnTo>
                <a:lnTo>
                  <a:pt x="229570" y="516236"/>
                </a:lnTo>
                <a:lnTo>
                  <a:pt x="232405" y="532715"/>
                </a:lnTo>
                <a:lnTo>
                  <a:pt x="235428" y="549830"/>
                </a:lnTo>
                <a:lnTo>
                  <a:pt x="238638" y="567579"/>
                </a:lnTo>
                <a:lnTo>
                  <a:pt x="242034" y="585963"/>
                </a:lnTo>
                <a:lnTo>
                  <a:pt x="245618" y="604981"/>
                </a:lnTo>
                <a:lnTo>
                  <a:pt x="247991" y="617464"/>
                </a:lnTo>
                <a:lnTo>
                  <a:pt x="250363" y="629945"/>
                </a:lnTo>
                <a:lnTo>
                  <a:pt x="252734" y="642425"/>
                </a:lnTo>
                <a:lnTo>
                  <a:pt x="255103" y="654903"/>
                </a:lnTo>
                <a:lnTo>
                  <a:pt x="257470" y="667379"/>
                </a:lnTo>
                <a:lnTo>
                  <a:pt x="259837" y="679855"/>
                </a:lnTo>
                <a:lnTo>
                  <a:pt x="262203" y="692330"/>
                </a:lnTo>
                <a:lnTo>
                  <a:pt x="264568" y="704804"/>
                </a:lnTo>
                <a:lnTo>
                  <a:pt x="266933" y="717278"/>
                </a:lnTo>
                <a:lnTo>
                  <a:pt x="269298" y="729752"/>
                </a:lnTo>
                <a:lnTo>
                  <a:pt x="271663" y="742226"/>
                </a:lnTo>
                <a:lnTo>
                  <a:pt x="274028" y="754700"/>
                </a:lnTo>
                <a:lnTo>
                  <a:pt x="276394" y="767175"/>
                </a:lnTo>
                <a:lnTo>
                  <a:pt x="278761" y="779651"/>
                </a:lnTo>
                <a:lnTo>
                  <a:pt x="281129" y="792128"/>
                </a:lnTo>
                <a:lnTo>
                  <a:pt x="283498" y="804606"/>
                </a:lnTo>
                <a:lnTo>
                  <a:pt x="285869" y="817086"/>
                </a:lnTo>
                <a:lnTo>
                  <a:pt x="288241" y="829567"/>
                </a:lnTo>
                <a:lnTo>
                  <a:pt x="290068" y="839169"/>
                </a:lnTo>
                <a:lnTo>
                  <a:pt x="278473" y="844345"/>
                </a:lnTo>
                <a:lnTo>
                  <a:pt x="243669" y="859868"/>
                </a:lnTo>
                <a:lnTo>
                  <a:pt x="208849" y="875376"/>
                </a:lnTo>
                <a:lnTo>
                  <a:pt x="174035" y="890861"/>
                </a:lnTo>
                <a:lnTo>
                  <a:pt x="144018" y="904193"/>
                </a:lnTo>
                <a:lnTo>
                  <a:pt x="136817" y="866302"/>
                </a:lnTo>
                <a:lnTo>
                  <a:pt x="129616" y="828409"/>
                </a:lnTo>
                <a:lnTo>
                  <a:pt x="122415" y="790514"/>
                </a:lnTo>
                <a:lnTo>
                  <a:pt x="115214" y="752617"/>
                </a:lnTo>
                <a:lnTo>
                  <a:pt x="108013" y="714719"/>
                </a:lnTo>
                <a:lnTo>
                  <a:pt x="100812" y="676820"/>
                </a:lnTo>
                <a:lnTo>
                  <a:pt x="93611" y="638919"/>
                </a:lnTo>
                <a:lnTo>
                  <a:pt x="86410" y="601017"/>
                </a:lnTo>
                <a:lnTo>
                  <a:pt x="79209" y="563114"/>
                </a:lnTo>
                <a:lnTo>
                  <a:pt x="72009" y="525210"/>
                </a:lnTo>
                <a:lnTo>
                  <a:pt x="64808" y="487304"/>
                </a:lnTo>
                <a:lnTo>
                  <a:pt x="57607" y="449398"/>
                </a:lnTo>
                <a:lnTo>
                  <a:pt x="50406" y="411492"/>
                </a:lnTo>
                <a:lnTo>
                  <a:pt x="43205" y="373584"/>
                </a:lnTo>
                <a:lnTo>
                  <a:pt x="36004" y="335676"/>
                </a:lnTo>
                <a:lnTo>
                  <a:pt x="28803" y="297767"/>
                </a:lnTo>
                <a:lnTo>
                  <a:pt x="21602" y="259859"/>
                </a:lnTo>
                <a:lnTo>
                  <a:pt x="14401" y="221949"/>
                </a:lnTo>
                <a:lnTo>
                  <a:pt x="7200" y="184040"/>
                </a:lnTo>
                <a:lnTo>
                  <a:pt x="0" y="146130"/>
                </a:lnTo>
                <a:lnTo>
                  <a:pt x="11600" y="140952"/>
                </a:lnTo>
                <a:lnTo>
                  <a:pt x="46400" y="125441"/>
                </a:lnTo>
                <a:lnTo>
                  <a:pt x="69600" y="115111"/>
                </a:lnTo>
                <a:lnTo>
                  <a:pt x="81200" y="109946"/>
                </a:lnTo>
                <a:lnTo>
                  <a:pt x="92800" y="104780"/>
                </a:lnTo>
                <a:lnTo>
                  <a:pt x="104400" y="99612"/>
                </a:lnTo>
                <a:lnTo>
                  <a:pt x="116000" y="94441"/>
                </a:lnTo>
                <a:lnTo>
                  <a:pt x="127600" y="89266"/>
                </a:lnTo>
                <a:lnTo>
                  <a:pt x="135636" y="85678"/>
                </a:lnTo>
                <a:lnTo>
                  <a:pt x="138016" y="98156"/>
                </a:lnTo>
                <a:lnTo>
                  <a:pt x="140396" y="110634"/>
                </a:lnTo>
                <a:lnTo>
                  <a:pt x="142773" y="123111"/>
                </a:lnTo>
                <a:lnTo>
                  <a:pt x="145146" y="135589"/>
                </a:lnTo>
                <a:lnTo>
                  <a:pt x="147515" y="148067"/>
                </a:lnTo>
                <a:lnTo>
                  <a:pt x="149878" y="160544"/>
                </a:lnTo>
                <a:lnTo>
                  <a:pt x="152234" y="173022"/>
                </a:lnTo>
                <a:lnTo>
                  <a:pt x="154582" y="185499"/>
                </a:lnTo>
                <a:lnTo>
                  <a:pt x="156083" y="193501"/>
                </a:lnTo>
                <a:lnTo>
                  <a:pt x="159918" y="176781"/>
                </a:lnTo>
                <a:lnTo>
                  <a:pt x="163800" y="161032"/>
                </a:lnTo>
                <a:lnTo>
                  <a:pt x="167731" y="146253"/>
                </a:lnTo>
                <a:lnTo>
                  <a:pt x="171709" y="132443"/>
                </a:lnTo>
                <a:lnTo>
                  <a:pt x="175737" y="119601"/>
                </a:lnTo>
                <a:lnTo>
                  <a:pt x="179815" y="107725"/>
                </a:lnTo>
                <a:lnTo>
                  <a:pt x="183943" y="96814"/>
                </a:lnTo>
                <a:lnTo>
                  <a:pt x="188122" y="86867"/>
                </a:lnTo>
                <a:lnTo>
                  <a:pt x="192353" y="77883"/>
                </a:lnTo>
                <a:lnTo>
                  <a:pt x="196636" y="69860"/>
                </a:lnTo>
                <a:lnTo>
                  <a:pt x="199644" y="64850"/>
                </a:lnTo>
                <a:lnTo>
                  <a:pt x="207472" y="53558"/>
                </a:lnTo>
                <a:lnTo>
                  <a:pt x="215924" y="43349"/>
                </a:lnTo>
                <a:lnTo>
                  <a:pt x="225007" y="34229"/>
                </a:lnTo>
                <a:lnTo>
                  <a:pt x="234728" y="26204"/>
                </a:lnTo>
                <a:lnTo>
                  <a:pt x="245092" y="19282"/>
                </a:lnTo>
                <a:lnTo>
                  <a:pt x="256107" y="13469"/>
                </a:lnTo>
                <a:lnTo>
                  <a:pt x="258191" y="12526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7798308" y="1902973"/>
            <a:ext cx="609600" cy="877120"/>
          </a:xfrm>
          <a:custGeom>
            <a:avLst/>
            <a:gdLst/>
            <a:ahLst/>
            <a:cxnLst/>
            <a:rect l="l" t="t" r="r" b="b"/>
            <a:pathLst>
              <a:path w="609600" h="877120">
                <a:moveTo>
                  <a:pt x="198120" y="35173"/>
                </a:moveTo>
                <a:lnTo>
                  <a:pt x="213472" y="28541"/>
                </a:lnTo>
                <a:lnTo>
                  <a:pt x="228263" y="22601"/>
                </a:lnTo>
                <a:lnTo>
                  <a:pt x="242494" y="17353"/>
                </a:lnTo>
                <a:lnTo>
                  <a:pt x="256164" y="12798"/>
                </a:lnTo>
                <a:lnTo>
                  <a:pt x="269274" y="8934"/>
                </a:lnTo>
                <a:lnTo>
                  <a:pt x="281824" y="5763"/>
                </a:lnTo>
                <a:lnTo>
                  <a:pt x="293812" y="3284"/>
                </a:lnTo>
                <a:lnTo>
                  <a:pt x="305241" y="1497"/>
                </a:lnTo>
                <a:lnTo>
                  <a:pt x="316108" y="402"/>
                </a:lnTo>
                <a:lnTo>
                  <a:pt x="326415" y="0"/>
                </a:lnTo>
                <a:lnTo>
                  <a:pt x="336162" y="289"/>
                </a:lnTo>
                <a:lnTo>
                  <a:pt x="349758" y="2026"/>
                </a:lnTo>
                <a:lnTo>
                  <a:pt x="363448" y="5280"/>
                </a:lnTo>
                <a:lnTo>
                  <a:pt x="376275" y="9554"/>
                </a:lnTo>
                <a:lnTo>
                  <a:pt x="388240" y="14847"/>
                </a:lnTo>
                <a:lnTo>
                  <a:pt x="399342" y="21160"/>
                </a:lnTo>
                <a:lnTo>
                  <a:pt x="409581" y="28492"/>
                </a:lnTo>
                <a:lnTo>
                  <a:pt x="418958" y="36844"/>
                </a:lnTo>
                <a:lnTo>
                  <a:pt x="427472" y="46215"/>
                </a:lnTo>
                <a:lnTo>
                  <a:pt x="436497" y="58858"/>
                </a:lnTo>
                <a:lnTo>
                  <a:pt x="444504" y="73913"/>
                </a:lnTo>
                <a:lnTo>
                  <a:pt x="448450" y="82806"/>
                </a:lnTo>
                <a:lnTo>
                  <a:pt x="452356" y="92611"/>
                </a:lnTo>
                <a:lnTo>
                  <a:pt x="456222" y="103325"/>
                </a:lnTo>
                <a:lnTo>
                  <a:pt x="460048" y="114949"/>
                </a:lnTo>
                <a:lnTo>
                  <a:pt x="463834" y="127481"/>
                </a:lnTo>
                <a:lnTo>
                  <a:pt x="467579" y="140922"/>
                </a:lnTo>
                <a:lnTo>
                  <a:pt x="471284" y="155271"/>
                </a:lnTo>
                <a:lnTo>
                  <a:pt x="474948" y="170527"/>
                </a:lnTo>
                <a:lnTo>
                  <a:pt x="478570" y="186689"/>
                </a:lnTo>
                <a:lnTo>
                  <a:pt x="482151" y="203758"/>
                </a:lnTo>
                <a:lnTo>
                  <a:pt x="485689" y="221732"/>
                </a:lnTo>
                <a:lnTo>
                  <a:pt x="488300" y="236020"/>
                </a:lnTo>
                <a:lnTo>
                  <a:pt x="490573" y="248523"/>
                </a:lnTo>
                <a:lnTo>
                  <a:pt x="495125" y="273524"/>
                </a:lnTo>
                <a:lnTo>
                  <a:pt x="499685" y="298519"/>
                </a:lnTo>
                <a:lnTo>
                  <a:pt x="504250" y="323507"/>
                </a:lnTo>
                <a:lnTo>
                  <a:pt x="508819" y="348490"/>
                </a:lnTo>
                <a:lnTo>
                  <a:pt x="513393" y="373470"/>
                </a:lnTo>
                <a:lnTo>
                  <a:pt x="517971" y="398446"/>
                </a:lnTo>
                <a:lnTo>
                  <a:pt x="522550" y="423420"/>
                </a:lnTo>
                <a:lnTo>
                  <a:pt x="527130" y="448393"/>
                </a:lnTo>
                <a:lnTo>
                  <a:pt x="532189" y="475040"/>
                </a:lnTo>
                <a:lnTo>
                  <a:pt x="535374" y="490929"/>
                </a:lnTo>
                <a:lnTo>
                  <a:pt x="538512" y="506002"/>
                </a:lnTo>
                <a:lnTo>
                  <a:pt x="544652" y="533702"/>
                </a:lnTo>
                <a:lnTo>
                  <a:pt x="550620" y="558137"/>
                </a:lnTo>
                <a:lnTo>
                  <a:pt x="556428" y="579302"/>
                </a:lnTo>
                <a:lnTo>
                  <a:pt x="562086" y="597193"/>
                </a:lnTo>
                <a:lnTo>
                  <a:pt x="568245" y="613803"/>
                </a:lnTo>
                <a:lnTo>
                  <a:pt x="578002" y="636324"/>
                </a:lnTo>
                <a:lnTo>
                  <a:pt x="589484" y="659002"/>
                </a:lnTo>
                <a:lnTo>
                  <a:pt x="602716" y="681812"/>
                </a:lnTo>
                <a:lnTo>
                  <a:pt x="609600" y="692652"/>
                </a:lnTo>
                <a:lnTo>
                  <a:pt x="597981" y="697821"/>
                </a:lnTo>
                <a:lnTo>
                  <a:pt x="586366" y="702989"/>
                </a:lnTo>
                <a:lnTo>
                  <a:pt x="574756" y="708157"/>
                </a:lnTo>
                <a:lnTo>
                  <a:pt x="563150" y="713326"/>
                </a:lnTo>
                <a:lnTo>
                  <a:pt x="551547" y="718494"/>
                </a:lnTo>
                <a:lnTo>
                  <a:pt x="539947" y="723662"/>
                </a:lnTo>
                <a:lnTo>
                  <a:pt x="528349" y="728831"/>
                </a:lnTo>
                <a:lnTo>
                  <a:pt x="516754" y="733999"/>
                </a:lnTo>
                <a:lnTo>
                  <a:pt x="505160" y="739168"/>
                </a:lnTo>
                <a:lnTo>
                  <a:pt x="493568" y="744336"/>
                </a:lnTo>
                <a:lnTo>
                  <a:pt x="481976" y="749504"/>
                </a:lnTo>
                <a:lnTo>
                  <a:pt x="470385" y="754673"/>
                </a:lnTo>
                <a:lnTo>
                  <a:pt x="465074" y="757041"/>
                </a:lnTo>
                <a:lnTo>
                  <a:pt x="460653" y="748690"/>
                </a:lnTo>
                <a:lnTo>
                  <a:pt x="455634" y="738628"/>
                </a:lnTo>
                <a:lnTo>
                  <a:pt x="450026" y="726856"/>
                </a:lnTo>
                <a:lnTo>
                  <a:pt x="443834" y="713374"/>
                </a:lnTo>
                <a:lnTo>
                  <a:pt x="439674" y="704082"/>
                </a:lnTo>
                <a:lnTo>
                  <a:pt x="435102" y="693287"/>
                </a:lnTo>
                <a:lnTo>
                  <a:pt x="431800" y="686175"/>
                </a:lnTo>
                <a:lnTo>
                  <a:pt x="430022" y="682873"/>
                </a:lnTo>
                <a:lnTo>
                  <a:pt x="424432" y="695810"/>
                </a:lnTo>
                <a:lnTo>
                  <a:pt x="418644" y="708301"/>
                </a:lnTo>
                <a:lnTo>
                  <a:pt x="406470" y="731955"/>
                </a:lnTo>
                <a:lnTo>
                  <a:pt x="393507" y="753839"/>
                </a:lnTo>
                <a:lnTo>
                  <a:pt x="379760" y="773960"/>
                </a:lnTo>
                <a:lnTo>
                  <a:pt x="365236" y="792323"/>
                </a:lnTo>
                <a:lnTo>
                  <a:pt x="345887" y="812894"/>
                </a:lnTo>
                <a:lnTo>
                  <a:pt x="326398" y="829825"/>
                </a:lnTo>
                <a:lnTo>
                  <a:pt x="305757" y="844284"/>
                </a:lnTo>
                <a:lnTo>
                  <a:pt x="283955" y="856270"/>
                </a:lnTo>
                <a:lnTo>
                  <a:pt x="264307" y="864664"/>
                </a:lnTo>
                <a:lnTo>
                  <a:pt x="237858" y="872800"/>
                </a:lnTo>
                <a:lnTo>
                  <a:pt x="212669" y="876732"/>
                </a:lnTo>
                <a:lnTo>
                  <a:pt x="200549" y="877120"/>
                </a:lnTo>
                <a:lnTo>
                  <a:pt x="188746" y="876454"/>
                </a:lnTo>
                <a:lnTo>
                  <a:pt x="166096" y="871960"/>
                </a:lnTo>
                <a:lnTo>
                  <a:pt x="144726" y="863242"/>
                </a:lnTo>
                <a:lnTo>
                  <a:pt x="122128" y="848365"/>
                </a:lnTo>
                <a:lnTo>
                  <a:pt x="104856" y="832325"/>
                </a:lnTo>
                <a:lnTo>
                  <a:pt x="89737" y="813497"/>
                </a:lnTo>
                <a:lnTo>
                  <a:pt x="76771" y="791882"/>
                </a:lnTo>
                <a:lnTo>
                  <a:pt x="65957" y="767480"/>
                </a:lnTo>
                <a:lnTo>
                  <a:pt x="57297" y="740291"/>
                </a:lnTo>
                <a:lnTo>
                  <a:pt x="51943" y="716655"/>
                </a:lnTo>
                <a:lnTo>
                  <a:pt x="48028" y="690819"/>
                </a:lnTo>
                <a:lnTo>
                  <a:pt x="46141" y="665337"/>
                </a:lnTo>
                <a:lnTo>
                  <a:pt x="45961" y="652723"/>
                </a:lnTo>
                <a:lnTo>
                  <a:pt x="46290" y="640190"/>
                </a:lnTo>
                <a:lnTo>
                  <a:pt x="48479" y="615361"/>
                </a:lnTo>
                <a:lnTo>
                  <a:pt x="52451" y="592068"/>
                </a:lnTo>
                <a:lnTo>
                  <a:pt x="59218" y="566326"/>
                </a:lnTo>
                <a:lnTo>
                  <a:pt x="68124" y="542066"/>
                </a:lnTo>
                <a:lnTo>
                  <a:pt x="79168" y="519297"/>
                </a:lnTo>
                <a:lnTo>
                  <a:pt x="92350" y="498026"/>
                </a:lnTo>
                <a:lnTo>
                  <a:pt x="106881" y="479168"/>
                </a:lnTo>
                <a:lnTo>
                  <a:pt x="121413" y="463023"/>
                </a:lnTo>
                <a:lnTo>
                  <a:pt x="138185" y="446333"/>
                </a:lnTo>
                <a:lnTo>
                  <a:pt x="157193" y="429089"/>
                </a:lnTo>
                <a:lnTo>
                  <a:pt x="178433" y="411286"/>
                </a:lnTo>
                <a:lnTo>
                  <a:pt x="201901" y="392913"/>
                </a:lnTo>
                <a:lnTo>
                  <a:pt x="221665" y="378133"/>
                </a:lnTo>
                <a:lnTo>
                  <a:pt x="234896" y="368117"/>
                </a:lnTo>
                <a:lnTo>
                  <a:pt x="247463" y="358438"/>
                </a:lnTo>
                <a:lnTo>
                  <a:pt x="259368" y="349097"/>
                </a:lnTo>
                <a:lnTo>
                  <a:pt x="270609" y="340094"/>
                </a:lnTo>
                <a:lnTo>
                  <a:pt x="281187" y="331428"/>
                </a:lnTo>
                <a:lnTo>
                  <a:pt x="291102" y="323100"/>
                </a:lnTo>
                <a:lnTo>
                  <a:pt x="300354" y="315110"/>
                </a:lnTo>
                <a:lnTo>
                  <a:pt x="308943" y="307457"/>
                </a:lnTo>
                <a:lnTo>
                  <a:pt x="316869" y="300142"/>
                </a:lnTo>
                <a:lnTo>
                  <a:pt x="324132" y="293164"/>
                </a:lnTo>
                <a:lnTo>
                  <a:pt x="330732" y="286525"/>
                </a:lnTo>
                <a:lnTo>
                  <a:pt x="336669" y="280222"/>
                </a:lnTo>
                <a:lnTo>
                  <a:pt x="340360" y="276092"/>
                </a:lnTo>
                <a:lnTo>
                  <a:pt x="339090" y="269361"/>
                </a:lnTo>
                <a:lnTo>
                  <a:pt x="337820" y="262757"/>
                </a:lnTo>
                <a:lnTo>
                  <a:pt x="336550" y="256026"/>
                </a:lnTo>
                <a:lnTo>
                  <a:pt x="332774" y="239109"/>
                </a:lnTo>
                <a:lnTo>
                  <a:pt x="328313" y="224234"/>
                </a:lnTo>
                <a:lnTo>
                  <a:pt x="323159" y="211401"/>
                </a:lnTo>
                <a:lnTo>
                  <a:pt x="317307" y="200610"/>
                </a:lnTo>
                <a:lnTo>
                  <a:pt x="310752" y="191862"/>
                </a:lnTo>
                <a:lnTo>
                  <a:pt x="303487" y="185156"/>
                </a:lnTo>
                <a:lnTo>
                  <a:pt x="292141" y="179308"/>
                </a:lnTo>
                <a:lnTo>
                  <a:pt x="282869" y="177438"/>
                </a:lnTo>
                <a:lnTo>
                  <a:pt x="272282" y="177259"/>
                </a:lnTo>
                <a:lnTo>
                  <a:pt x="260379" y="178766"/>
                </a:lnTo>
                <a:lnTo>
                  <a:pt x="247157" y="181956"/>
                </a:lnTo>
                <a:lnTo>
                  <a:pt x="232613" y="186823"/>
                </a:lnTo>
                <a:lnTo>
                  <a:pt x="216916" y="193288"/>
                </a:lnTo>
                <a:lnTo>
                  <a:pt x="204209" y="199593"/>
                </a:lnTo>
                <a:lnTo>
                  <a:pt x="192746" y="206679"/>
                </a:lnTo>
                <a:lnTo>
                  <a:pt x="182524" y="214548"/>
                </a:lnTo>
                <a:lnTo>
                  <a:pt x="173545" y="223205"/>
                </a:lnTo>
                <a:lnTo>
                  <a:pt x="165809" y="232654"/>
                </a:lnTo>
                <a:lnTo>
                  <a:pt x="160147" y="241421"/>
                </a:lnTo>
                <a:lnTo>
                  <a:pt x="155486" y="250416"/>
                </a:lnTo>
                <a:lnTo>
                  <a:pt x="151376" y="260491"/>
                </a:lnTo>
                <a:lnTo>
                  <a:pt x="147816" y="271644"/>
                </a:lnTo>
                <a:lnTo>
                  <a:pt x="144805" y="283870"/>
                </a:lnTo>
                <a:lnTo>
                  <a:pt x="142344" y="297165"/>
                </a:lnTo>
                <a:lnTo>
                  <a:pt x="140433" y="311525"/>
                </a:lnTo>
                <a:lnTo>
                  <a:pt x="139072" y="326947"/>
                </a:lnTo>
                <a:lnTo>
                  <a:pt x="138811" y="331083"/>
                </a:lnTo>
                <a:lnTo>
                  <a:pt x="126339" y="333416"/>
                </a:lnTo>
                <a:lnTo>
                  <a:pt x="113862" y="335754"/>
                </a:lnTo>
                <a:lnTo>
                  <a:pt x="101381" y="338097"/>
                </a:lnTo>
                <a:lnTo>
                  <a:pt x="88898" y="340444"/>
                </a:lnTo>
                <a:lnTo>
                  <a:pt x="76412" y="342795"/>
                </a:lnTo>
                <a:lnTo>
                  <a:pt x="63926" y="345150"/>
                </a:lnTo>
                <a:lnTo>
                  <a:pt x="51441" y="347508"/>
                </a:lnTo>
                <a:lnTo>
                  <a:pt x="38957" y="349868"/>
                </a:lnTo>
                <a:lnTo>
                  <a:pt x="26476" y="352230"/>
                </a:lnTo>
                <a:lnTo>
                  <a:pt x="13999" y="354592"/>
                </a:lnTo>
                <a:lnTo>
                  <a:pt x="1526" y="356956"/>
                </a:lnTo>
                <a:lnTo>
                  <a:pt x="0" y="357245"/>
                </a:lnTo>
                <a:lnTo>
                  <a:pt x="359" y="342365"/>
                </a:lnTo>
                <a:lnTo>
                  <a:pt x="1056" y="327819"/>
                </a:lnTo>
                <a:lnTo>
                  <a:pt x="2089" y="313608"/>
                </a:lnTo>
                <a:lnTo>
                  <a:pt x="3461" y="299731"/>
                </a:lnTo>
                <a:lnTo>
                  <a:pt x="5170" y="286191"/>
                </a:lnTo>
                <a:lnTo>
                  <a:pt x="7217" y="272986"/>
                </a:lnTo>
                <a:lnTo>
                  <a:pt x="9604" y="260119"/>
                </a:lnTo>
                <a:lnTo>
                  <a:pt x="12329" y="247589"/>
                </a:lnTo>
                <a:lnTo>
                  <a:pt x="15394" y="235397"/>
                </a:lnTo>
                <a:lnTo>
                  <a:pt x="18798" y="223543"/>
                </a:lnTo>
                <a:lnTo>
                  <a:pt x="22543" y="212029"/>
                </a:lnTo>
                <a:lnTo>
                  <a:pt x="26629" y="200854"/>
                </a:lnTo>
                <a:lnTo>
                  <a:pt x="31055" y="190019"/>
                </a:lnTo>
                <a:lnTo>
                  <a:pt x="35823" y="179525"/>
                </a:lnTo>
                <a:lnTo>
                  <a:pt x="40932" y="169373"/>
                </a:lnTo>
                <a:lnTo>
                  <a:pt x="45974" y="160268"/>
                </a:lnTo>
                <a:lnTo>
                  <a:pt x="51983" y="150440"/>
                </a:lnTo>
                <a:lnTo>
                  <a:pt x="58516" y="140852"/>
                </a:lnTo>
                <a:lnTo>
                  <a:pt x="65572" y="131506"/>
                </a:lnTo>
                <a:lnTo>
                  <a:pt x="73151" y="122402"/>
                </a:lnTo>
                <a:lnTo>
                  <a:pt x="81253" y="113541"/>
                </a:lnTo>
                <a:lnTo>
                  <a:pt x="89880" y="104922"/>
                </a:lnTo>
                <a:lnTo>
                  <a:pt x="99030" y="96546"/>
                </a:lnTo>
                <a:lnTo>
                  <a:pt x="108704" y="88415"/>
                </a:lnTo>
                <a:lnTo>
                  <a:pt x="118903" y="80527"/>
                </a:lnTo>
                <a:lnTo>
                  <a:pt x="129626" y="72883"/>
                </a:lnTo>
                <a:lnTo>
                  <a:pt x="140874" y="65485"/>
                </a:lnTo>
                <a:lnTo>
                  <a:pt x="152647" y="58331"/>
                </a:lnTo>
                <a:lnTo>
                  <a:pt x="164945" y="51423"/>
                </a:lnTo>
                <a:lnTo>
                  <a:pt x="177768" y="44762"/>
                </a:lnTo>
                <a:lnTo>
                  <a:pt x="191117" y="38347"/>
                </a:lnTo>
                <a:lnTo>
                  <a:pt x="198120" y="35173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896734" y="2381504"/>
            <a:ext cx="290194" cy="823214"/>
          </a:xfrm>
          <a:custGeom>
            <a:avLst/>
            <a:gdLst/>
            <a:ahLst/>
            <a:cxnLst/>
            <a:rect l="l" t="t" r="r" b="b"/>
            <a:pathLst>
              <a:path w="290194" h="823213">
                <a:moveTo>
                  <a:pt x="0" y="65150"/>
                </a:moveTo>
                <a:lnTo>
                  <a:pt x="11607" y="59980"/>
                </a:lnTo>
                <a:lnTo>
                  <a:pt x="23211" y="54810"/>
                </a:lnTo>
                <a:lnTo>
                  <a:pt x="34812" y="49640"/>
                </a:lnTo>
                <a:lnTo>
                  <a:pt x="46410" y="44470"/>
                </a:lnTo>
                <a:lnTo>
                  <a:pt x="58006" y="39300"/>
                </a:lnTo>
                <a:lnTo>
                  <a:pt x="69601" y="34130"/>
                </a:lnTo>
                <a:lnTo>
                  <a:pt x="81196" y="28960"/>
                </a:lnTo>
                <a:lnTo>
                  <a:pt x="92792" y="23790"/>
                </a:lnTo>
                <a:lnTo>
                  <a:pt x="104388" y="18619"/>
                </a:lnTo>
                <a:lnTo>
                  <a:pt x="115987" y="13449"/>
                </a:lnTo>
                <a:lnTo>
                  <a:pt x="127589" y="8279"/>
                </a:lnTo>
                <a:lnTo>
                  <a:pt x="139194" y="3109"/>
                </a:lnTo>
                <a:lnTo>
                  <a:pt x="146177" y="0"/>
                </a:lnTo>
                <a:lnTo>
                  <a:pt x="153377" y="37909"/>
                </a:lnTo>
                <a:lnTo>
                  <a:pt x="160578" y="75818"/>
                </a:lnTo>
                <a:lnTo>
                  <a:pt x="167779" y="113728"/>
                </a:lnTo>
                <a:lnTo>
                  <a:pt x="174980" y="151637"/>
                </a:lnTo>
                <a:lnTo>
                  <a:pt x="182181" y="189547"/>
                </a:lnTo>
                <a:lnTo>
                  <a:pt x="189382" y="227457"/>
                </a:lnTo>
                <a:lnTo>
                  <a:pt x="196583" y="265366"/>
                </a:lnTo>
                <a:lnTo>
                  <a:pt x="203784" y="303275"/>
                </a:lnTo>
                <a:lnTo>
                  <a:pt x="210985" y="341185"/>
                </a:lnTo>
                <a:lnTo>
                  <a:pt x="218185" y="379095"/>
                </a:lnTo>
                <a:lnTo>
                  <a:pt x="225386" y="417004"/>
                </a:lnTo>
                <a:lnTo>
                  <a:pt x="232587" y="454913"/>
                </a:lnTo>
                <a:lnTo>
                  <a:pt x="239788" y="492823"/>
                </a:lnTo>
                <a:lnTo>
                  <a:pt x="246989" y="530733"/>
                </a:lnTo>
                <a:lnTo>
                  <a:pt x="254190" y="568642"/>
                </a:lnTo>
                <a:lnTo>
                  <a:pt x="261391" y="606552"/>
                </a:lnTo>
                <a:lnTo>
                  <a:pt x="268592" y="644461"/>
                </a:lnTo>
                <a:lnTo>
                  <a:pt x="275793" y="682371"/>
                </a:lnTo>
                <a:lnTo>
                  <a:pt x="282994" y="720280"/>
                </a:lnTo>
                <a:lnTo>
                  <a:pt x="290195" y="758190"/>
                </a:lnTo>
                <a:lnTo>
                  <a:pt x="278575" y="763363"/>
                </a:lnTo>
                <a:lnTo>
                  <a:pt x="266959" y="768532"/>
                </a:lnTo>
                <a:lnTo>
                  <a:pt x="255348" y="773698"/>
                </a:lnTo>
                <a:lnTo>
                  <a:pt x="243740" y="778861"/>
                </a:lnTo>
                <a:lnTo>
                  <a:pt x="232135" y="784023"/>
                </a:lnTo>
                <a:lnTo>
                  <a:pt x="220534" y="789184"/>
                </a:lnTo>
                <a:lnTo>
                  <a:pt x="208935" y="794344"/>
                </a:lnTo>
                <a:lnTo>
                  <a:pt x="197338" y="799505"/>
                </a:lnTo>
                <a:lnTo>
                  <a:pt x="185743" y="804667"/>
                </a:lnTo>
                <a:lnTo>
                  <a:pt x="174149" y="809832"/>
                </a:lnTo>
                <a:lnTo>
                  <a:pt x="162556" y="814999"/>
                </a:lnTo>
                <a:lnTo>
                  <a:pt x="150964" y="820170"/>
                </a:lnTo>
                <a:lnTo>
                  <a:pt x="144145" y="823214"/>
                </a:lnTo>
                <a:lnTo>
                  <a:pt x="136944" y="785322"/>
                </a:lnTo>
                <a:lnTo>
                  <a:pt x="129743" y="747429"/>
                </a:lnTo>
                <a:lnTo>
                  <a:pt x="122541" y="709534"/>
                </a:lnTo>
                <a:lnTo>
                  <a:pt x="115340" y="671637"/>
                </a:lnTo>
                <a:lnTo>
                  <a:pt x="108138" y="633739"/>
                </a:lnTo>
                <a:lnTo>
                  <a:pt x="100936" y="595840"/>
                </a:lnTo>
                <a:lnTo>
                  <a:pt x="93733" y="557939"/>
                </a:lnTo>
                <a:lnTo>
                  <a:pt x="86529" y="520037"/>
                </a:lnTo>
                <a:lnTo>
                  <a:pt x="79325" y="482134"/>
                </a:lnTo>
                <a:lnTo>
                  <a:pt x="72120" y="444230"/>
                </a:lnTo>
                <a:lnTo>
                  <a:pt x="64913" y="406324"/>
                </a:lnTo>
                <a:lnTo>
                  <a:pt x="57706" y="368418"/>
                </a:lnTo>
                <a:lnTo>
                  <a:pt x="50498" y="330512"/>
                </a:lnTo>
                <a:lnTo>
                  <a:pt x="43288" y="292604"/>
                </a:lnTo>
                <a:lnTo>
                  <a:pt x="36077" y="254696"/>
                </a:lnTo>
                <a:lnTo>
                  <a:pt x="28865" y="216787"/>
                </a:lnTo>
                <a:lnTo>
                  <a:pt x="21651" y="178879"/>
                </a:lnTo>
                <a:lnTo>
                  <a:pt x="14436" y="140969"/>
                </a:lnTo>
                <a:lnTo>
                  <a:pt x="7219" y="103060"/>
                </a:lnTo>
                <a:lnTo>
                  <a:pt x="0" y="6515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7131304" y="1964181"/>
            <a:ext cx="709422" cy="1111630"/>
          </a:xfrm>
          <a:custGeom>
            <a:avLst/>
            <a:gdLst/>
            <a:ahLst/>
            <a:cxnLst/>
            <a:rect l="l" t="t" r="r" b="b"/>
            <a:pathLst>
              <a:path w="709422" h="1111630">
                <a:moveTo>
                  <a:pt x="0" y="65151"/>
                </a:moveTo>
                <a:lnTo>
                  <a:pt x="11607" y="59980"/>
                </a:lnTo>
                <a:lnTo>
                  <a:pt x="23211" y="54810"/>
                </a:lnTo>
                <a:lnTo>
                  <a:pt x="34812" y="49640"/>
                </a:lnTo>
                <a:lnTo>
                  <a:pt x="46410" y="44470"/>
                </a:lnTo>
                <a:lnTo>
                  <a:pt x="58006" y="39300"/>
                </a:lnTo>
                <a:lnTo>
                  <a:pt x="69601" y="34130"/>
                </a:lnTo>
                <a:lnTo>
                  <a:pt x="81196" y="28960"/>
                </a:lnTo>
                <a:lnTo>
                  <a:pt x="92792" y="23790"/>
                </a:lnTo>
                <a:lnTo>
                  <a:pt x="104388" y="18619"/>
                </a:lnTo>
                <a:lnTo>
                  <a:pt x="115987" y="13449"/>
                </a:lnTo>
                <a:lnTo>
                  <a:pt x="127589" y="8279"/>
                </a:lnTo>
                <a:lnTo>
                  <a:pt x="139194" y="3109"/>
                </a:lnTo>
                <a:lnTo>
                  <a:pt x="146176" y="0"/>
                </a:lnTo>
                <a:lnTo>
                  <a:pt x="151435" y="27774"/>
                </a:lnTo>
                <a:lnTo>
                  <a:pt x="156696" y="55549"/>
                </a:lnTo>
                <a:lnTo>
                  <a:pt x="161958" y="83324"/>
                </a:lnTo>
                <a:lnTo>
                  <a:pt x="167222" y="111099"/>
                </a:lnTo>
                <a:lnTo>
                  <a:pt x="172487" y="138874"/>
                </a:lnTo>
                <a:lnTo>
                  <a:pt x="177754" y="166649"/>
                </a:lnTo>
                <a:lnTo>
                  <a:pt x="183022" y="194424"/>
                </a:lnTo>
                <a:lnTo>
                  <a:pt x="188292" y="222199"/>
                </a:lnTo>
                <a:lnTo>
                  <a:pt x="193562" y="249974"/>
                </a:lnTo>
                <a:lnTo>
                  <a:pt x="198834" y="277749"/>
                </a:lnTo>
                <a:lnTo>
                  <a:pt x="204106" y="305523"/>
                </a:lnTo>
                <a:lnTo>
                  <a:pt x="209380" y="333298"/>
                </a:lnTo>
                <a:lnTo>
                  <a:pt x="214654" y="361073"/>
                </a:lnTo>
                <a:lnTo>
                  <a:pt x="219929" y="388848"/>
                </a:lnTo>
                <a:lnTo>
                  <a:pt x="225204" y="416623"/>
                </a:lnTo>
                <a:lnTo>
                  <a:pt x="230480" y="444398"/>
                </a:lnTo>
                <a:lnTo>
                  <a:pt x="235756" y="472173"/>
                </a:lnTo>
                <a:lnTo>
                  <a:pt x="241033" y="499948"/>
                </a:lnTo>
                <a:lnTo>
                  <a:pt x="246310" y="527723"/>
                </a:lnTo>
                <a:lnTo>
                  <a:pt x="251587" y="555498"/>
                </a:lnTo>
                <a:lnTo>
                  <a:pt x="257606" y="538333"/>
                </a:lnTo>
                <a:lnTo>
                  <a:pt x="263626" y="521169"/>
                </a:lnTo>
                <a:lnTo>
                  <a:pt x="269646" y="504005"/>
                </a:lnTo>
                <a:lnTo>
                  <a:pt x="275666" y="486841"/>
                </a:lnTo>
                <a:lnTo>
                  <a:pt x="281685" y="469677"/>
                </a:lnTo>
                <a:lnTo>
                  <a:pt x="287705" y="452513"/>
                </a:lnTo>
                <a:lnTo>
                  <a:pt x="293725" y="435349"/>
                </a:lnTo>
                <a:lnTo>
                  <a:pt x="299745" y="418185"/>
                </a:lnTo>
                <a:lnTo>
                  <a:pt x="305765" y="401021"/>
                </a:lnTo>
                <a:lnTo>
                  <a:pt x="311784" y="383857"/>
                </a:lnTo>
                <a:lnTo>
                  <a:pt x="317804" y="366693"/>
                </a:lnTo>
                <a:lnTo>
                  <a:pt x="323824" y="349529"/>
                </a:lnTo>
                <a:lnTo>
                  <a:pt x="329844" y="332365"/>
                </a:lnTo>
                <a:lnTo>
                  <a:pt x="335864" y="315201"/>
                </a:lnTo>
                <a:lnTo>
                  <a:pt x="341884" y="298037"/>
                </a:lnTo>
                <a:lnTo>
                  <a:pt x="347903" y="280873"/>
                </a:lnTo>
                <a:lnTo>
                  <a:pt x="353923" y="263709"/>
                </a:lnTo>
                <a:lnTo>
                  <a:pt x="359943" y="246545"/>
                </a:lnTo>
                <a:lnTo>
                  <a:pt x="365963" y="229381"/>
                </a:lnTo>
                <a:lnTo>
                  <a:pt x="371983" y="212217"/>
                </a:lnTo>
                <a:lnTo>
                  <a:pt x="383583" y="207055"/>
                </a:lnTo>
                <a:lnTo>
                  <a:pt x="395183" y="201894"/>
                </a:lnTo>
                <a:lnTo>
                  <a:pt x="406784" y="196732"/>
                </a:lnTo>
                <a:lnTo>
                  <a:pt x="418384" y="191570"/>
                </a:lnTo>
                <a:lnTo>
                  <a:pt x="429984" y="186406"/>
                </a:lnTo>
                <a:lnTo>
                  <a:pt x="441585" y="181242"/>
                </a:lnTo>
                <a:lnTo>
                  <a:pt x="453185" y="176077"/>
                </a:lnTo>
                <a:lnTo>
                  <a:pt x="464785" y="170910"/>
                </a:lnTo>
                <a:lnTo>
                  <a:pt x="476386" y="165741"/>
                </a:lnTo>
                <a:lnTo>
                  <a:pt x="487986" y="160571"/>
                </a:lnTo>
                <a:lnTo>
                  <a:pt x="499586" y="155398"/>
                </a:lnTo>
                <a:lnTo>
                  <a:pt x="511187" y="150224"/>
                </a:lnTo>
                <a:lnTo>
                  <a:pt x="522787" y="145046"/>
                </a:lnTo>
                <a:lnTo>
                  <a:pt x="534387" y="139867"/>
                </a:lnTo>
                <a:lnTo>
                  <a:pt x="545988" y="134684"/>
                </a:lnTo>
                <a:lnTo>
                  <a:pt x="551814" y="132080"/>
                </a:lnTo>
                <a:lnTo>
                  <a:pt x="545014" y="150139"/>
                </a:lnTo>
                <a:lnTo>
                  <a:pt x="538213" y="168198"/>
                </a:lnTo>
                <a:lnTo>
                  <a:pt x="531412" y="186257"/>
                </a:lnTo>
                <a:lnTo>
                  <a:pt x="524610" y="204316"/>
                </a:lnTo>
                <a:lnTo>
                  <a:pt x="517808" y="222375"/>
                </a:lnTo>
                <a:lnTo>
                  <a:pt x="511006" y="240432"/>
                </a:lnTo>
                <a:lnTo>
                  <a:pt x="504203" y="258490"/>
                </a:lnTo>
                <a:lnTo>
                  <a:pt x="497400" y="276547"/>
                </a:lnTo>
                <a:lnTo>
                  <a:pt x="490595" y="294603"/>
                </a:lnTo>
                <a:lnTo>
                  <a:pt x="483790" y="312658"/>
                </a:lnTo>
                <a:lnTo>
                  <a:pt x="476984" y="330712"/>
                </a:lnTo>
                <a:lnTo>
                  <a:pt x="470177" y="348765"/>
                </a:lnTo>
                <a:lnTo>
                  <a:pt x="463369" y="366817"/>
                </a:lnTo>
                <a:lnTo>
                  <a:pt x="456559" y="384868"/>
                </a:lnTo>
                <a:lnTo>
                  <a:pt x="449748" y="402917"/>
                </a:lnTo>
                <a:lnTo>
                  <a:pt x="442936" y="420965"/>
                </a:lnTo>
                <a:lnTo>
                  <a:pt x="436122" y="439011"/>
                </a:lnTo>
                <a:lnTo>
                  <a:pt x="429307" y="457056"/>
                </a:lnTo>
                <a:lnTo>
                  <a:pt x="422489" y="475099"/>
                </a:lnTo>
                <a:lnTo>
                  <a:pt x="415671" y="493141"/>
                </a:lnTo>
                <a:lnTo>
                  <a:pt x="430358" y="512704"/>
                </a:lnTo>
                <a:lnTo>
                  <a:pt x="445046" y="532266"/>
                </a:lnTo>
                <a:lnTo>
                  <a:pt x="459733" y="551825"/>
                </a:lnTo>
                <a:lnTo>
                  <a:pt x="474421" y="571384"/>
                </a:lnTo>
                <a:lnTo>
                  <a:pt x="489108" y="590940"/>
                </a:lnTo>
                <a:lnTo>
                  <a:pt x="503796" y="610496"/>
                </a:lnTo>
                <a:lnTo>
                  <a:pt x="518483" y="630050"/>
                </a:lnTo>
                <a:lnTo>
                  <a:pt x="533171" y="649602"/>
                </a:lnTo>
                <a:lnTo>
                  <a:pt x="547858" y="669154"/>
                </a:lnTo>
                <a:lnTo>
                  <a:pt x="562546" y="688705"/>
                </a:lnTo>
                <a:lnTo>
                  <a:pt x="577234" y="708254"/>
                </a:lnTo>
                <a:lnTo>
                  <a:pt x="591921" y="727803"/>
                </a:lnTo>
                <a:lnTo>
                  <a:pt x="606609" y="747351"/>
                </a:lnTo>
                <a:lnTo>
                  <a:pt x="621296" y="766898"/>
                </a:lnTo>
                <a:lnTo>
                  <a:pt x="635984" y="786445"/>
                </a:lnTo>
                <a:lnTo>
                  <a:pt x="650671" y="805991"/>
                </a:lnTo>
                <a:lnTo>
                  <a:pt x="665359" y="825537"/>
                </a:lnTo>
                <a:lnTo>
                  <a:pt x="680046" y="845083"/>
                </a:lnTo>
                <a:lnTo>
                  <a:pt x="694734" y="864628"/>
                </a:lnTo>
                <a:lnTo>
                  <a:pt x="709422" y="884174"/>
                </a:lnTo>
                <a:lnTo>
                  <a:pt x="697814" y="889335"/>
                </a:lnTo>
                <a:lnTo>
                  <a:pt x="686209" y="894501"/>
                </a:lnTo>
                <a:lnTo>
                  <a:pt x="674608" y="899669"/>
                </a:lnTo>
                <a:lnTo>
                  <a:pt x="663009" y="904840"/>
                </a:lnTo>
                <a:lnTo>
                  <a:pt x="651412" y="910012"/>
                </a:lnTo>
                <a:lnTo>
                  <a:pt x="639816" y="915185"/>
                </a:lnTo>
                <a:lnTo>
                  <a:pt x="628220" y="920359"/>
                </a:lnTo>
                <a:lnTo>
                  <a:pt x="616624" y="925533"/>
                </a:lnTo>
                <a:lnTo>
                  <a:pt x="605027" y="930706"/>
                </a:lnTo>
                <a:lnTo>
                  <a:pt x="593429" y="935877"/>
                </a:lnTo>
                <a:lnTo>
                  <a:pt x="581829" y="941047"/>
                </a:lnTo>
                <a:lnTo>
                  <a:pt x="570227" y="946214"/>
                </a:lnTo>
                <a:lnTo>
                  <a:pt x="558621" y="951378"/>
                </a:lnTo>
                <a:lnTo>
                  <a:pt x="551814" y="954405"/>
                </a:lnTo>
                <a:lnTo>
                  <a:pt x="541642" y="940461"/>
                </a:lnTo>
                <a:lnTo>
                  <a:pt x="531469" y="926519"/>
                </a:lnTo>
                <a:lnTo>
                  <a:pt x="521296" y="912579"/>
                </a:lnTo>
                <a:lnTo>
                  <a:pt x="511124" y="898640"/>
                </a:lnTo>
                <a:lnTo>
                  <a:pt x="500951" y="884703"/>
                </a:lnTo>
                <a:lnTo>
                  <a:pt x="490778" y="870768"/>
                </a:lnTo>
                <a:lnTo>
                  <a:pt x="480606" y="856834"/>
                </a:lnTo>
                <a:lnTo>
                  <a:pt x="470433" y="842901"/>
                </a:lnTo>
                <a:lnTo>
                  <a:pt x="460260" y="828969"/>
                </a:lnTo>
                <a:lnTo>
                  <a:pt x="450087" y="815038"/>
                </a:lnTo>
                <a:lnTo>
                  <a:pt x="439915" y="801108"/>
                </a:lnTo>
                <a:lnTo>
                  <a:pt x="429742" y="787179"/>
                </a:lnTo>
                <a:lnTo>
                  <a:pt x="419569" y="773251"/>
                </a:lnTo>
                <a:lnTo>
                  <a:pt x="409397" y="759323"/>
                </a:lnTo>
                <a:lnTo>
                  <a:pt x="399224" y="745396"/>
                </a:lnTo>
                <a:lnTo>
                  <a:pt x="389051" y="731470"/>
                </a:lnTo>
                <a:lnTo>
                  <a:pt x="378879" y="717544"/>
                </a:lnTo>
                <a:lnTo>
                  <a:pt x="368706" y="703618"/>
                </a:lnTo>
                <a:lnTo>
                  <a:pt x="358533" y="689692"/>
                </a:lnTo>
                <a:lnTo>
                  <a:pt x="348361" y="675767"/>
                </a:lnTo>
                <a:lnTo>
                  <a:pt x="343782" y="687601"/>
                </a:lnTo>
                <a:lnTo>
                  <a:pt x="339203" y="699436"/>
                </a:lnTo>
                <a:lnTo>
                  <a:pt x="334624" y="711272"/>
                </a:lnTo>
                <a:lnTo>
                  <a:pt x="330046" y="723110"/>
                </a:lnTo>
                <a:lnTo>
                  <a:pt x="325467" y="734950"/>
                </a:lnTo>
                <a:lnTo>
                  <a:pt x="320888" y="746793"/>
                </a:lnTo>
                <a:lnTo>
                  <a:pt x="316310" y="758640"/>
                </a:lnTo>
                <a:lnTo>
                  <a:pt x="311731" y="770491"/>
                </a:lnTo>
                <a:lnTo>
                  <a:pt x="307152" y="782347"/>
                </a:lnTo>
                <a:lnTo>
                  <a:pt x="302574" y="794209"/>
                </a:lnTo>
                <a:lnTo>
                  <a:pt x="298831" y="803910"/>
                </a:lnTo>
                <a:lnTo>
                  <a:pt x="301201" y="816386"/>
                </a:lnTo>
                <a:lnTo>
                  <a:pt x="303571" y="828863"/>
                </a:lnTo>
                <a:lnTo>
                  <a:pt x="305941" y="841340"/>
                </a:lnTo>
                <a:lnTo>
                  <a:pt x="308311" y="853817"/>
                </a:lnTo>
                <a:lnTo>
                  <a:pt x="310681" y="866294"/>
                </a:lnTo>
                <a:lnTo>
                  <a:pt x="313051" y="878771"/>
                </a:lnTo>
                <a:lnTo>
                  <a:pt x="315421" y="891248"/>
                </a:lnTo>
                <a:lnTo>
                  <a:pt x="317791" y="903725"/>
                </a:lnTo>
                <a:lnTo>
                  <a:pt x="320161" y="916202"/>
                </a:lnTo>
                <a:lnTo>
                  <a:pt x="322531" y="928678"/>
                </a:lnTo>
                <a:lnTo>
                  <a:pt x="324901" y="941155"/>
                </a:lnTo>
                <a:lnTo>
                  <a:pt x="327271" y="953632"/>
                </a:lnTo>
                <a:lnTo>
                  <a:pt x="329641" y="966109"/>
                </a:lnTo>
                <a:lnTo>
                  <a:pt x="332011" y="978586"/>
                </a:lnTo>
                <a:lnTo>
                  <a:pt x="334381" y="991063"/>
                </a:lnTo>
                <a:lnTo>
                  <a:pt x="336751" y="1003540"/>
                </a:lnTo>
                <a:lnTo>
                  <a:pt x="339121" y="1016017"/>
                </a:lnTo>
                <a:lnTo>
                  <a:pt x="341491" y="1028494"/>
                </a:lnTo>
                <a:lnTo>
                  <a:pt x="343861" y="1040971"/>
                </a:lnTo>
                <a:lnTo>
                  <a:pt x="344932" y="1046607"/>
                </a:lnTo>
                <a:lnTo>
                  <a:pt x="333337" y="1051754"/>
                </a:lnTo>
                <a:lnTo>
                  <a:pt x="321739" y="1056906"/>
                </a:lnTo>
                <a:lnTo>
                  <a:pt x="310137" y="1062062"/>
                </a:lnTo>
                <a:lnTo>
                  <a:pt x="298533" y="1067222"/>
                </a:lnTo>
                <a:lnTo>
                  <a:pt x="286927" y="1072385"/>
                </a:lnTo>
                <a:lnTo>
                  <a:pt x="275321" y="1077551"/>
                </a:lnTo>
                <a:lnTo>
                  <a:pt x="263713" y="1082719"/>
                </a:lnTo>
                <a:lnTo>
                  <a:pt x="252107" y="1087890"/>
                </a:lnTo>
                <a:lnTo>
                  <a:pt x="240502" y="1093062"/>
                </a:lnTo>
                <a:lnTo>
                  <a:pt x="228899" y="1098236"/>
                </a:lnTo>
                <a:lnTo>
                  <a:pt x="217298" y="1103411"/>
                </a:lnTo>
                <a:lnTo>
                  <a:pt x="205701" y="1108586"/>
                </a:lnTo>
                <a:lnTo>
                  <a:pt x="198882" y="1111631"/>
                </a:lnTo>
                <a:lnTo>
                  <a:pt x="188937" y="1059301"/>
                </a:lnTo>
                <a:lnTo>
                  <a:pt x="178993" y="1006973"/>
                </a:lnTo>
                <a:lnTo>
                  <a:pt x="169049" y="954647"/>
                </a:lnTo>
                <a:lnTo>
                  <a:pt x="159105" y="902322"/>
                </a:lnTo>
                <a:lnTo>
                  <a:pt x="149161" y="849999"/>
                </a:lnTo>
                <a:lnTo>
                  <a:pt x="139217" y="797676"/>
                </a:lnTo>
                <a:lnTo>
                  <a:pt x="129273" y="745354"/>
                </a:lnTo>
                <a:lnTo>
                  <a:pt x="119329" y="693032"/>
                </a:lnTo>
                <a:lnTo>
                  <a:pt x="109385" y="640711"/>
                </a:lnTo>
                <a:lnTo>
                  <a:pt x="99440" y="588391"/>
                </a:lnTo>
                <a:lnTo>
                  <a:pt x="89496" y="536070"/>
                </a:lnTo>
                <a:lnTo>
                  <a:pt x="79552" y="483749"/>
                </a:lnTo>
                <a:lnTo>
                  <a:pt x="69608" y="431427"/>
                </a:lnTo>
                <a:lnTo>
                  <a:pt x="59664" y="379105"/>
                </a:lnTo>
                <a:lnTo>
                  <a:pt x="49720" y="326782"/>
                </a:lnTo>
                <a:lnTo>
                  <a:pt x="39776" y="274459"/>
                </a:lnTo>
                <a:lnTo>
                  <a:pt x="29832" y="222134"/>
                </a:lnTo>
                <a:lnTo>
                  <a:pt x="19888" y="169808"/>
                </a:lnTo>
                <a:lnTo>
                  <a:pt x="9944" y="117480"/>
                </a:lnTo>
                <a:lnTo>
                  <a:pt x="0" y="6515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841998" y="2093214"/>
            <a:ext cx="181355" cy="250697"/>
          </a:xfrm>
          <a:custGeom>
            <a:avLst/>
            <a:gdLst/>
            <a:ahLst/>
            <a:cxnLst/>
            <a:rect l="l" t="t" r="r" b="b"/>
            <a:pathLst>
              <a:path w="181355" h="250697">
                <a:moveTo>
                  <a:pt x="0" y="65024"/>
                </a:moveTo>
                <a:lnTo>
                  <a:pt x="11594" y="59848"/>
                </a:lnTo>
                <a:lnTo>
                  <a:pt x="23192" y="54673"/>
                </a:lnTo>
                <a:lnTo>
                  <a:pt x="34794" y="49499"/>
                </a:lnTo>
                <a:lnTo>
                  <a:pt x="46398" y="44325"/>
                </a:lnTo>
                <a:lnTo>
                  <a:pt x="58004" y="39154"/>
                </a:lnTo>
                <a:lnTo>
                  <a:pt x="69610" y="33984"/>
                </a:lnTo>
                <a:lnTo>
                  <a:pt x="81218" y="28817"/>
                </a:lnTo>
                <a:lnTo>
                  <a:pt x="92824" y="23652"/>
                </a:lnTo>
                <a:lnTo>
                  <a:pt x="104429" y="18490"/>
                </a:lnTo>
                <a:lnTo>
                  <a:pt x="116032" y="13332"/>
                </a:lnTo>
                <a:lnTo>
                  <a:pt x="127633" y="8177"/>
                </a:lnTo>
                <a:lnTo>
                  <a:pt x="139230" y="3027"/>
                </a:lnTo>
                <a:lnTo>
                  <a:pt x="146050" y="0"/>
                </a:lnTo>
                <a:lnTo>
                  <a:pt x="148430" y="12476"/>
                </a:lnTo>
                <a:lnTo>
                  <a:pt x="150808" y="24952"/>
                </a:lnTo>
                <a:lnTo>
                  <a:pt x="153184" y="37428"/>
                </a:lnTo>
                <a:lnTo>
                  <a:pt x="155557" y="49904"/>
                </a:lnTo>
                <a:lnTo>
                  <a:pt x="157929" y="62380"/>
                </a:lnTo>
                <a:lnTo>
                  <a:pt x="160299" y="74856"/>
                </a:lnTo>
                <a:lnTo>
                  <a:pt x="162669" y="87333"/>
                </a:lnTo>
                <a:lnTo>
                  <a:pt x="165039" y="99809"/>
                </a:lnTo>
                <a:lnTo>
                  <a:pt x="167409" y="112285"/>
                </a:lnTo>
                <a:lnTo>
                  <a:pt x="169780" y="124761"/>
                </a:lnTo>
                <a:lnTo>
                  <a:pt x="172151" y="137237"/>
                </a:lnTo>
                <a:lnTo>
                  <a:pt x="174525" y="149713"/>
                </a:lnTo>
                <a:lnTo>
                  <a:pt x="176901" y="162189"/>
                </a:lnTo>
                <a:lnTo>
                  <a:pt x="179279" y="174666"/>
                </a:lnTo>
                <a:lnTo>
                  <a:pt x="181355" y="185546"/>
                </a:lnTo>
                <a:lnTo>
                  <a:pt x="169739" y="190720"/>
                </a:lnTo>
                <a:lnTo>
                  <a:pt x="158128" y="195894"/>
                </a:lnTo>
                <a:lnTo>
                  <a:pt x="146520" y="201068"/>
                </a:lnTo>
                <a:lnTo>
                  <a:pt x="134916" y="206242"/>
                </a:lnTo>
                <a:lnTo>
                  <a:pt x="123315" y="211416"/>
                </a:lnTo>
                <a:lnTo>
                  <a:pt x="111717" y="216590"/>
                </a:lnTo>
                <a:lnTo>
                  <a:pt x="100122" y="221764"/>
                </a:lnTo>
                <a:lnTo>
                  <a:pt x="88529" y="226937"/>
                </a:lnTo>
                <a:lnTo>
                  <a:pt x="76937" y="232111"/>
                </a:lnTo>
                <a:lnTo>
                  <a:pt x="65347" y="237285"/>
                </a:lnTo>
                <a:lnTo>
                  <a:pt x="53758" y="242459"/>
                </a:lnTo>
                <a:lnTo>
                  <a:pt x="42170" y="247633"/>
                </a:lnTo>
                <a:lnTo>
                  <a:pt x="35305" y="250697"/>
                </a:lnTo>
                <a:lnTo>
                  <a:pt x="32926" y="238206"/>
                </a:lnTo>
                <a:lnTo>
                  <a:pt x="30550" y="225717"/>
                </a:lnTo>
                <a:lnTo>
                  <a:pt x="28176" y="213231"/>
                </a:lnTo>
                <a:lnTo>
                  <a:pt x="25804" y="200749"/>
                </a:lnTo>
                <a:lnTo>
                  <a:pt x="23434" y="188268"/>
                </a:lnTo>
                <a:lnTo>
                  <a:pt x="21065" y="175790"/>
                </a:lnTo>
                <a:lnTo>
                  <a:pt x="18697" y="163314"/>
                </a:lnTo>
                <a:lnTo>
                  <a:pt x="16329" y="150840"/>
                </a:lnTo>
                <a:lnTo>
                  <a:pt x="13960" y="138367"/>
                </a:lnTo>
                <a:lnTo>
                  <a:pt x="11591" y="125896"/>
                </a:lnTo>
                <a:lnTo>
                  <a:pt x="9221" y="113426"/>
                </a:lnTo>
                <a:lnTo>
                  <a:pt x="6849" y="100956"/>
                </a:lnTo>
                <a:lnTo>
                  <a:pt x="4475" y="88488"/>
                </a:lnTo>
                <a:lnTo>
                  <a:pt x="2098" y="76020"/>
                </a:lnTo>
                <a:lnTo>
                  <a:pt x="0" y="6502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131419" y="2892194"/>
            <a:ext cx="288459" cy="484497"/>
          </a:xfrm>
          <a:custGeom>
            <a:avLst/>
            <a:gdLst/>
            <a:ahLst/>
            <a:cxnLst/>
            <a:rect l="l" t="t" r="r" b="b"/>
            <a:pathLst>
              <a:path w="288459" h="484497">
                <a:moveTo>
                  <a:pt x="100343" y="9501"/>
                </a:moveTo>
                <a:lnTo>
                  <a:pt x="79588" y="21106"/>
                </a:lnTo>
                <a:lnTo>
                  <a:pt x="61007" y="36472"/>
                </a:lnTo>
                <a:lnTo>
                  <a:pt x="44589" y="55599"/>
                </a:lnTo>
                <a:lnTo>
                  <a:pt x="30323" y="78486"/>
                </a:lnTo>
                <a:lnTo>
                  <a:pt x="18200" y="105133"/>
                </a:lnTo>
                <a:lnTo>
                  <a:pt x="12089" y="122689"/>
                </a:lnTo>
                <a:lnTo>
                  <a:pt x="6525" y="144244"/>
                </a:lnTo>
                <a:lnTo>
                  <a:pt x="2657" y="167023"/>
                </a:lnTo>
                <a:lnTo>
                  <a:pt x="482" y="191027"/>
                </a:lnTo>
                <a:lnTo>
                  <a:pt x="0" y="216254"/>
                </a:lnTo>
                <a:lnTo>
                  <a:pt x="392" y="229327"/>
                </a:lnTo>
                <a:lnTo>
                  <a:pt x="2444" y="256391"/>
                </a:lnTo>
                <a:lnTo>
                  <a:pt x="6184" y="284679"/>
                </a:lnTo>
                <a:lnTo>
                  <a:pt x="9284" y="302490"/>
                </a:lnTo>
                <a:lnTo>
                  <a:pt x="12637" y="318841"/>
                </a:lnTo>
                <a:lnTo>
                  <a:pt x="20288" y="349225"/>
                </a:lnTo>
                <a:lnTo>
                  <a:pt x="29205" y="376518"/>
                </a:lnTo>
                <a:lnTo>
                  <a:pt x="39393" y="400716"/>
                </a:lnTo>
                <a:lnTo>
                  <a:pt x="50858" y="421818"/>
                </a:lnTo>
                <a:lnTo>
                  <a:pt x="63603" y="439820"/>
                </a:lnTo>
                <a:lnTo>
                  <a:pt x="77635" y="454720"/>
                </a:lnTo>
                <a:lnTo>
                  <a:pt x="91972" y="466134"/>
                </a:lnTo>
                <a:lnTo>
                  <a:pt x="114069" y="478130"/>
                </a:lnTo>
                <a:lnTo>
                  <a:pt x="136802" y="483925"/>
                </a:lnTo>
                <a:lnTo>
                  <a:pt x="148402" y="484497"/>
                </a:lnTo>
                <a:lnTo>
                  <a:pt x="160156" y="483519"/>
                </a:lnTo>
                <a:lnTo>
                  <a:pt x="184117" y="476911"/>
                </a:lnTo>
                <a:lnTo>
                  <a:pt x="199379" y="469611"/>
                </a:lnTo>
                <a:lnTo>
                  <a:pt x="219037" y="456103"/>
                </a:lnTo>
                <a:lnTo>
                  <a:pt x="236519" y="438827"/>
                </a:lnTo>
                <a:lnTo>
                  <a:pt x="251821" y="417773"/>
                </a:lnTo>
                <a:lnTo>
                  <a:pt x="264936" y="392930"/>
                </a:lnTo>
                <a:lnTo>
                  <a:pt x="273190" y="372213"/>
                </a:lnTo>
                <a:lnTo>
                  <a:pt x="279517" y="351426"/>
                </a:lnTo>
                <a:lnTo>
                  <a:pt x="284167" y="329369"/>
                </a:lnTo>
                <a:lnTo>
                  <a:pt x="287141" y="306046"/>
                </a:lnTo>
                <a:lnTo>
                  <a:pt x="288438" y="281459"/>
                </a:lnTo>
                <a:lnTo>
                  <a:pt x="288459" y="268693"/>
                </a:lnTo>
                <a:lnTo>
                  <a:pt x="288060" y="255612"/>
                </a:lnTo>
                <a:lnTo>
                  <a:pt x="286005" y="228509"/>
                </a:lnTo>
                <a:lnTo>
                  <a:pt x="282273" y="200153"/>
                </a:lnTo>
                <a:lnTo>
                  <a:pt x="278905" y="180824"/>
                </a:lnTo>
                <a:lnTo>
                  <a:pt x="275580" y="164537"/>
                </a:lnTo>
                <a:lnTo>
                  <a:pt x="267956" y="134278"/>
                </a:lnTo>
                <a:lnTo>
                  <a:pt x="259031" y="107102"/>
                </a:lnTo>
                <a:lnTo>
                  <a:pt x="248804" y="83007"/>
                </a:lnTo>
                <a:lnTo>
                  <a:pt x="237272" y="61990"/>
                </a:lnTo>
                <a:lnTo>
                  <a:pt x="224433" y="44047"/>
                </a:lnTo>
                <a:lnTo>
                  <a:pt x="210283" y="29178"/>
                </a:lnTo>
                <a:lnTo>
                  <a:pt x="196744" y="18427"/>
                </a:lnTo>
                <a:lnTo>
                  <a:pt x="174696" y="6390"/>
                </a:lnTo>
                <a:lnTo>
                  <a:pt x="152010" y="572"/>
                </a:lnTo>
                <a:lnTo>
                  <a:pt x="140426" y="0"/>
                </a:lnTo>
                <a:lnTo>
                  <a:pt x="128679" y="988"/>
                </a:lnTo>
                <a:lnTo>
                  <a:pt x="116769" y="3538"/>
                </a:lnTo>
                <a:lnTo>
                  <a:pt x="104695" y="7652"/>
                </a:lnTo>
                <a:lnTo>
                  <a:pt x="100343" y="950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979362" y="2714879"/>
            <a:ext cx="592631" cy="838182"/>
          </a:xfrm>
          <a:custGeom>
            <a:avLst/>
            <a:gdLst/>
            <a:ahLst/>
            <a:cxnLst/>
            <a:rect l="l" t="t" r="r" b="b"/>
            <a:pathLst>
              <a:path w="592631" h="838182">
                <a:moveTo>
                  <a:pt x="220777" y="23621"/>
                </a:moveTo>
                <a:lnTo>
                  <a:pt x="259050" y="9472"/>
                </a:lnTo>
                <a:lnTo>
                  <a:pt x="296183" y="1672"/>
                </a:lnTo>
                <a:lnTo>
                  <a:pt x="320304" y="0"/>
                </a:lnTo>
                <a:lnTo>
                  <a:pt x="332173" y="221"/>
                </a:lnTo>
                <a:lnTo>
                  <a:pt x="367017" y="5118"/>
                </a:lnTo>
                <a:lnTo>
                  <a:pt x="400712" y="16364"/>
                </a:lnTo>
                <a:lnTo>
                  <a:pt x="433254" y="33958"/>
                </a:lnTo>
                <a:lnTo>
                  <a:pt x="457289" y="51652"/>
                </a:lnTo>
                <a:lnTo>
                  <a:pt x="485064" y="78010"/>
                </a:lnTo>
                <a:lnTo>
                  <a:pt x="509753" y="108631"/>
                </a:lnTo>
                <a:lnTo>
                  <a:pt x="531355" y="143509"/>
                </a:lnTo>
                <a:lnTo>
                  <a:pt x="544043" y="169123"/>
                </a:lnTo>
                <a:lnTo>
                  <a:pt x="555358" y="196626"/>
                </a:lnTo>
                <a:lnTo>
                  <a:pt x="565302" y="226015"/>
                </a:lnTo>
                <a:lnTo>
                  <a:pt x="573875" y="257289"/>
                </a:lnTo>
                <a:lnTo>
                  <a:pt x="581076" y="290448"/>
                </a:lnTo>
                <a:lnTo>
                  <a:pt x="586673" y="324623"/>
                </a:lnTo>
                <a:lnTo>
                  <a:pt x="590433" y="358342"/>
                </a:lnTo>
                <a:lnTo>
                  <a:pt x="592357" y="391603"/>
                </a:lnTo>
                <a:lnTo>
                  <a:pt x="592631" y="408062"/>
                </a:lnTo>
                <a:lnTo>
                  <a:pt x="592445" y="424407"/>
                </a:lnTo>
                <a:lnTo>
                  <a:pt x="590696" y="456754"/>
                </a:lnTo>
                <a:lnTo>
                  <a:pt x="587111" y="488644"/>
                </a:lnTo>
                <a:lnTo>
                  <a:pt x="581689" y="520076"/>
                </a:lnTo>
                <a:lnTo>
                  <a:pt x="574431" y="551052"/>
                </a:lnTo>
                <a:lnTo>
                  <a:pt x="565337" y="581570"/>
                </a:lnTo>
                <a:lnTo>
                  <a:pt x="554406" y="611631"/>
                </a:lnTo>
                <a:lnTo>
                  <a:pt x="541886" y="640518"/>
                </a:lnTo>
                <a:lnTo>
                  <a:pt x="528102" y="667516"/>
                </a:lnTo>
                <a:lnTo>
                  <a:pt x="513052" y="692624"/>
                </a:lnTo>
                <a:lnTo>
                  <a:pt x="496738" y="715842"/>
                </a:lnTo>
                <a:lnTo>
                  <a:pt x="469894" y="747126"/>
                </a:lnTo>
                <a:lnTo>
                  <a:pt x="440205" y="774158"/>
                </a:lnTo>
                <a:lnTo>
                  <a:pt x="407669" y="796938"/>
                </a:lnTo>
                <a:lnTo>
                  <a:pt x="372288" y="815466"/>
                </a:lnTo>
                <a:lnTo>
                  <a:pt x="335749" y="828836"/>
                </a:lnTo>
                <a:lnTo>
                  <a:pt x="298980" y="836380"/>
                </a:lnTo>
                <a:lnTo>
                  <a:pt x="274334" y="838182"/>
                </a:lnTo>
                <a:lnTo>
                  <a:pt x="261969" y="838117"/>
                </a:lnTo>
                <a:lnTo>
                  <a:pt x="224708" y="834069"/>
                </a:lnTo>
                <a:lnTo>
                  <a:pt x="194469" y="826169"/>
                </a:lnTo>
                <a:lnTo>
                  <a:pt x="160618" y="810561"/>
                </a:lnTo>
                <a:lnTo>
                  <a:pt x="129595" y="788274"/>
                </a:lnTo>
                <a:lnTo>
                  <a:pt x="101379" y="759308"/>
                </a:lnTo>
                <a:lnTo>
                  <a:pt x="81636" y="732570"/>
                </a:lnTo>
                <a:lnTo>
                  <a:pt x="64631" y="703780"/>
                </a:lnTo>
                <a:lnTo>
                  <a:pt x="49324" y="671655"/>
                </a:lnTo>
                <a:lnTo>
                  <a:pt x="35718" y="636201"/>
                </a:lnTo>
                <a:lnTo>
                  <a:pt x="23819" y="597420"/>
                </a:lnTo>
                <a:lnTo>
                  <a:pt x="16836" y="569720"/>
                </a:lnTo>
                <a:lnTo>
                  <a:pt x="10614" y="540544"/>
                </a:lnTo>
                <a:lnTo>
                  <a:pt x="5656" y="511585"/>
                </a:lnTo>
                <a:lnTo>
                  <a:pt x="1613" y="474730"/>
                </a:lnTo>
                <a:lnTo>
                  <a:pt x="0" y="437260"/>
                </a:lnTo>
                <a:lnTo>
                  <a:pt x="1" y="424635"/>
                </a:lnTo>
                <a:lnTo>
                  <a:pt x="1619" y="386353"/>
                </a:lnTo>
                <a:lnTo>
                  <a:pt x="5657" y="347468"/>
                </a:lnTo>
                <a:lnTo>
                  <a:pt x="11237" y="312756"/>
                </a:lnTo>
                <a:lnTo>
                  <a:pt x="20309" y="273318"/>
                </a:lnTo>
                <a:lnTo>
                  <a:pt x="32092" y="236077"/>
                </a:lnTo>
                <a:lnTo>
                  <a:pt x="46590" y="201038"/>
                </a:lnTo>
                <a:lnTo>
                  <a:pt x="63808" y="168205"/>
                </a:lnTo>
                <a:lnTo>
                  <a:pt x="83236" y="138302"/>
                </a:lnTo>
                <a:lnTo>
                  <a:pt x="108350" y="106755"/>
                </a:lnTo>
                <a:lnTo>
                  <a:pt x="135707" y="79072"/>
                </a:lnTo>
                <a:lnTo>
                  <a:pt x="165306" y="55252"/>
                </a:lnTo>
                <a:lnTo>
                  <a:pt x="197146" y="35295"/>
                </a:lnTo>
                <a:lnTo>
                  <a:pt x="220777" y="2362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547484" y="2224404"/>
            <a:ext cx="344931" cy="1111631"/>
          </a:xfrm>
          <a:custGeom>
            <a:avLst/>
            <a:gdLst/>
            <a:ahLst/>
            <a:cxnLst/>
            <a:rect l="l" t="t" r="r" b="b"/>
            <a:pathLst>
              <a:path w="344931" h="1111631">
                <a:moveTo>
                  <a:pt x="0" y="65024"/>
                </a:moveTo>
                <a:lnTo>
                  <a:pt x="11592" y="59876"/>
                </a:lnTo>
                <a:lnTo>
                  <a:pt x="23184" y="54724"/>
                </a:lnTo>
                <a:lnTo>
                  <a:pt x="34777" y="49568"/>
                </a:lnTo>
                <a:lnTo>
                  <a:pt x="46372" y="44408"/>
                </a:lnTo>
                <a:lnTo>
                  <a:pt x="57967" y="39245"/>
                </a:lnTo>
                <a:lnTo>
                  <a:pt x="69565" y="34079"/>
                </a:lnTo>
                <a:lnTo>
                  <a:pt x="81165" y="28911"/>
                </a:lnTo>
                <a:lnTo>
                  <a:pt x="92768" y="23740"/>
                </a:lnTo>
                <a:lnTo>
                  <a:pt x="104374" y="18568"/>
                </a:lnTo>
                <a:lnTo>
                  <a:pt x="115983" y="13394"/>
                </a:lnTo>
                <a:lnTo>
                  <a:pt x="127596" y="8219"/>
                </a:lnTo>
                <a:lnTo>
                  <a:pt x="139213" y="3044"/>
                </a:lnTo>
                <a:lnTo>
                  <a:pt x="146050" y="0"/>
                </a:lnTo>
                <a:lnTo>
                  <a:pt x="155994" y="52329"/>
                </a:lnTo>
                <a:lnTo>
                  <a:pt x="165938" y="104657"/>
                </a:lnTo>
                <a:lnTo>
                  <a:pt x="175882" y="156983"/>
                </a:lnTo>
                <a:lnTo>
                  <a:pt x="185826" y="209308"/>
                </a:lnTo>
                <a:lnTo>
                  <a:pt x="195770" y="261631"/>
                </a:lnTo>
                <a:lnTo>
                  <a:pt x="205714" y="313954"/>
                </a:lnTo>
                <a:lnTo>
                  <a:pt x="215658" y="366276"/>
                </a:lnTo>
                <a:lnTo>
                  <a:pt x="225602" y="418598"/>
                </a:lnTo>
                <a:lnTo>
                  <a:pt x="235546" y="470919"/>
                </a:lnTo>
                <a:lnTo>
                  <a:pt x="245490" y="523240"/>
                </a:lnTo>
                <a:lnTo>
                  <a:pt x="255435" y="575560"/>
                </a:lnTo>
                <a:lnTo>
                  <a:pt x="265379" y="627881"/>
                </a:lnTo>
                <a:lnTo>
                  <a:pt x="275323" y="680203"/>
                </a:lnTo>
                <a:lnTo>
                  <a:pt x="285267" y="732525"/>
                </a:lnTo>
                <a:lnTo>
                  <a:pt x="295211" y="784848"/>
                </a:lnTo>
                <a:lnTo>
                  <a:pt x="305155" y="837171"/>
                </a:lnTo>
                <a:lnTo>
                  <a:pt x="315099" y="889496"/>
                </a:lnTo>
                <a:lnTo>
                  <a:pt x="325043" y="941822"/>
                </a:lnTo>
                <a:lnTo>
                  <a:pt x="334987" y="994150"/>
                </a:lnTo>
                <a:lnTo>
                  <a:pt x="344932" y="1046480"/>
                </a:lnTo>
                <a:lnTo>
                  <a:pt x="333324" y="1051650"/>
                </a:lnTo>
                <a:lnTo>
                  <a:pt x="321720" y="1056820"/>
                </a:lnTo>
                <a:lnTo>
                  <a:pt x="310119" y="1061990"/>
                </a:lnTo>
                <a:lnTo>
                  <a:pt x="298521" y="1067160"/>
                </a:lnTo>
                <a:lnTo>
                  <a:pt x="286925" y="1072330"/>
                </a:lnTo>
                <a:lnTo>
                  <a:pt x="275330" y="1077500"/>
                </a:lnTo>
                <a:lnTo>
                  <a:pt x="263735" y="1082670"/>
                </a:lnTo>
                <a:lnTo>
                  <a:pt x="252139" y="1087840"/>
                </a:lnTo>
                <a:lnTo>
                  <a:pt x="228944" y="1098181"/>
                </a:lnTo>
                <a:lnTo>
                  <a:pt x="205737" y="1108521"/>
                </a:lnTo>
                <a:lnTo>
                  <a:pt x="198755" y="1111631"/>
                </a:lnTo>
                <a:lnTo>
                  <a:pt x="188811" y="1059300"/>
                </a:lnTo>
                <a:lnTo>
                  <a:pt x="178870" y="1006970"/>
                </a:lnTo>
                <a:lnTo>
                  <a:pt x="168930" y="954639"/>
                </a:lnTo>
                <a:lnTo>
                  <a:pt x="158991" y="902309"/>
                </a:lnTo>
                <a:lnTo>
                  <a:pt x="149054" y="849979"/>
                </a:lnTo>
                <a:lnTo>
                  <a:pt x="139117" y="797648"/>
                </a:lnTo>
                <a:lnTo>
                  <a:pt x="129182" y="745318"/>
                </a:lnTo>
                <a:lnTo>
                  <a:pt x="119246" y="692988"/>
                </a:lnTo>
                <a:lnTo>
                  <a:pt x="109312" y="640657"/>
                </a:lnTo>
                <a:lnTo>
                  <a:pt x="99377" y="588327"/>
                </a:lnTo>
                <a:lnTo>
                  <a:pt x="89442" y="535997"/>
                </a:lnTo>
                <a:lnTo>
                  <a:pt x="79508" y="483666"/>
                </a:lnTo>
                <a:lnTo>
                  <a:pt x="69572" y="431336"/>
                </a:lnTo>
                <a:lnTo>
                  <a:pt x="59637" y="379006"/>
                </a:lnTo>
                <a:lnTo>
                  <a:pt x="49700" y="326675"/>
                </a:lnTo>
                <a:lnTo>
                  <a:pt x="39763" y="274345"/>
                </a:lnTo>
                <a:lnTo>
                  <a:pt x="29824" y="222015"/>
                </a:lnTo>
                <a:lnTo>
                  <a:pt x="19884" y="169684"/>
                </a:lnTo>
                <a:lnTo>
                  <a:pt x="9943" y="117354"/>
                </a:lnTo>
                <a:lnTo>
                  <a:pt x="0" y="6502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376799" y="2926240"/>
            <a:ext cx="303403" cy="373854"/>
          </a:xfrm>
          <a:custGeom>
            <a:avLst/>
            <a:gdLst/>
            <a:ahLst/>
            <a:cxnLst/>
            <a:rect l="l" t="t" r="r" b="b"/>
            <a:pathLst>
              <a:path w="303403" h="373854">
                <a:moveTo>
                  <a:pt x="0" y="76801"/>
                </a:moveTo>
                <a:lnTo>
                  <a:pt x="2819" y="91659"/>
                </a:lnTo>
                <a:lnTo>
                  <a:pt x="5638" y="106515"/>
                </a:lnTo>
                <a:lnTo>
                  <a:pt x="8458" y="121370"/>
                </a:lnTo>
                <a:lnTo>
                  <a:pt x="11277" y="136223"/>
                </a:lnTo>
                <a:lnTo>
                  <a:pt x="14096" y="151076"/>
                </a:lnTo>
                <a:lnTo>
                  <a:pt x="16916" y="165927"/>
                </a:lnTo>
                <a:lnTo>
                  <a:pt x="19735" y="180778"/>
                </a:lnTo>
                <a:lnTo>
                  <a:pt x="22555" y="195628"/>
                </a:lnTo>
                <a:lnTo>
                  <a:pt x="25374" y="210478"/>
                </a:lnTo>
                <a:lnTo>
                  <a:pt x="28193" y="225327"/>
                </a:lnTo>
                <a:lnTo>
                  <a:pt x="31013" y="240177"/>
                </a:lnTo>
                <a:lnTo>
                  <a:pt x="33832" y="255026"/>
                </a:lnTo>
                <a:lnTo>
                  <a:pt x="36652" y="269876"/>
                </a:lnTo>
                <a:lnTo>
                  <a:pt x="39471" y="284727"/>
                </a:lnTo>
                <a:lnTo>
                  <a:pt x="42290" y="299578"/>
                </a:lnTo>
                <a:lnTo>
                  <a:pt x="45110" y="314431"/>
                </a:lnTo>
                <a:lnTo>
                  <a:pt x="47929" y="329284"/>
                </a:lnTo>
                <a:lnTo>
                  <a:pt x="50749" y="344139"/>
                </a:lnTo>
                <a:lnTo>
                  <a:pt x="53568" y="358996"/>
                </a:lnTo>
                <a:lnTo>
                  <a:pt x="56387" y="373854"/>
                </a:lnTo>
                <a:lnTo>
                  <a:pt x="67984" y="368665"/>
                </a:lnTo>
                <a:lnTo>
                  <a:pt x="79581" y="363487"/>
                </a:lnTo>
                <a:lnTo>
                  <a:pt x="91178" y="358316"/>
                </a:lnTo>
                <a:lnTo>
                  <a:pt x="102774" y="353147"/>
                </a:lnTo>
                <a:lnTo>
                  <a:pt x="114371" y="347977"/>
                </a:lnTo>
                <a:lnTo>
                  <a:pt x="125968" y="342801"/>
                </a:lnTo>
                <a:lnTo>
                  <a:pt x="137565" y="337616"/>
                </a:lnTo>
                <a:lnTo>
                  <a:pt x="156805" y="328915"/>
                </a:lnTo>
                <a:lnTo>
                  <a:pt x="171945" y="321737"/>
                </a:lnTo>
                <a:lnTo>
                  <a:pt x="186009" y="314729"/>
                </a:lnTo>
                <a:lnTo>
                  <a:pt x="198997" y="307892"/>
                </a:lnTo>
                <a:lnTo>
                  <a:pt x="210911" y="301228"/>
                </a:lnTo>
                <a:lnTo>
                  <a:pt x="221751" y="294737"/>
                </a:lnTo>
                <a:lnTo>
                  <a:pt x="231518" y="288421"/>
                </a:lnTo>
                <a:lnTo>
                  <a:pt x="247832" y="276318"/>
                </a:lnTo>
                <a:lnTo>
                  <a:pt x="259206" y="265650"/>
                </a:lnTo>
                <a:lnTo>
                  <a:pt x="267291" y="256049"/>
                </a:lnTo>
                <a:lnTo>
                  <a:pt x="274588" y="245848"/>
                </a:lnTo>
                <a:lnTo>
                  <a:pt x="281091" y="235047"/>
                </a:lnTo>
                <a:lnTo>
                  <a:pt x="286795" y="223645"/>
                </a:lnTo>
                <a:lnTo>
                  <a:pt x="291695" y="211644"/>
                </a:lnTo>
                <a:lnTo>
                  <a:pt x="295785" y="199042"/>
                </a:lnTo>
                <a:lnTo>
                  <a:pt x="300099" y="180787"/>
                </a:lnTo>
                <a:lnTo>
                  <a:pt x="301981" y="168545"/>
                </a:lnTo>
                <a:lnTo>
                  <a:pt x="303081" y="156151"/>
                </a:lnTo>
                <a:lnTo>
                  <a:pt x="303403" y="143607"/>
                </a:lnTo>
                <a:lnTo>
                  <a:pt x="302948" y="130911"/>
                </a:lnTo>
                <a:lnTo>
                  <a:pt x="301717" y="118064"/>
                </a:lnTo>
                <a:lnTo>
                  <a:pt x="299715" y="105067"/>
                </a:lnTo>
                <a:lnTo>
                  <a:pt x="296135" y="88767"/>
                </a:lnTo>
                <a:lnTo>
                  <a:pt x="292044" y="74951"/>
                </a:lnTo>
                <a:lnTo>
                  <a:pt x="287189" y="62278"/>
                </a:lnTo>
                <a:lnTo>
                  <a:pt x="281570" y="50749"/>
                </a:lnTo>
                <a:lnTo>
                  <a:pt x="275183" y="40367"/>
                </a:lnTo>
                <a:lnTo>
                  <a:pt x="268028" y="31133"/>
                </a:lnTo>
                <a:lnTo>
                  <a:pt x="257047" y="20413"/>
                </a:lnTo>
                <a:lnTo>
                  <a:pt x="246354" y="12588"/>
                </a:lnTo>
                <a:lnTo>
                  <a:pt x="235234" y="6642"/>
                </a:lnTo>
                <a:lnTo>
                  <a:pt x="223682" y="2566"/>
                </a:lnTo>
                <a:lnTo>
                  <a:pt x="211697" y="354"/>
                </a:lnTo>
                <a:lnTo>
                  <a:pt x="199274" y="0"/>
                </a:lnTo>
                <a:lnTo>
                  <a:pt x="186435" y="1490"/>
                </a:lnTo>
                <a:lnTo>
                  <a:pt x="171731" y="5107"/>
                </a:lnTo>
                <a:lnTo>
                  <a:pt x="152159" y="11600"/>
                </a:lnTo>
                <a:lnTo>
                  <a:pt x="140546" y="15924"/>
                </a:lnTo>
                <a:lnTo>
                  <a:pt x="127713" y="20967"/>
                </a:lnTo>
                <a:lnTo>
                  <a:pt x="113660" y="26729"/>
                </a:lnTo>
                <a:lnTo>
                  <a:pt x="98385" y="33209"/>
                </a:lnTo>
                <a:lnTo>
                  <a:pt x="81888" y="40409"/>
                </a:lnTo>
                <a:lnTo>
                  <a:pt x="62689" y="48958"/>
                </a:lnTo>
                <a:lnTo>
                  <a:pt x="51084" y="54132"/>
                </a:lnTo>
                <a:lnTo>
                  <a:pt x="39478" y="59301"/>
                </a:lnTo>
                <a:lnTo>
                  <a:pt x="27873" y="64461"/>
                </a:lnTo>
                <a:lnTo>
                  <a:pt x="16267" y="69609"/>
                </a:lnTo>
                <a:lnTo>
                  <a:pt x="4662" y="74743"/>
                </a:lnTo>
                <a:lnTo>
                  <a:pt x="0" y="7680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189347" y="2718314"/>
            <a:ext cx="655610" cy="1222876"/>
          </a:xfrm>
          <a:custGeom>
            <a:avLst/>
            <a:gdLst/>
            <a:ahLst/>
            <a:cxnLst/>
            <a:rect l="l" t="t" r="r" b="b"/>
            <a:pathLst>
              <a:path w="655610" h="1222876">
                <a:moveTo>
                  <a:pt x="0" y="176269"/>
                </a:moveTo>
                <a:lnTo>
                  <a:pt x="12344" y="170781"/>
                </a:lnTo>
                <a:lnTo>
                  <a:pt x="24688" y="165292"/>
                </a:lnTo>
                <a:lnTo>
                  <a:pt x="37033" y="159801"/>
                </a:lnTo>
                <a:lnTo>
                  <a:pt x="49377" y="154309"/>
                </a:lnTo>
                <a:lnTo>
                  <a:pt x="61722" y="148815"/>
                </a:lnTo>
                <a:lnTo>
                  <a:pt x="74066" y="143320"/>
                </a:lnTo>
                <a:lnTo>
                  <a:pt x="86410" y="137823"/>
                </a:lnTo>
                <a:lnTo>
                  <a:pt x="98755" y="132325"/>
                </a:lnTo>
                <a:lnTo>
                  <a:pt x="111099" y="126826"/>
                </a:lnTo>
                <a:lnTo>
                  <a:pt x="123443" y="121325"/>
                </a:lnTo>
                <a:lnTo>
                  <a:pt x="135788" y="115824"/>
                </a:lnTo>
                <a:lnTo>
                  <a:pt x="148132" y="110322"/>
                </a:lnTo>
                <a:lnTo>
                  <a:pt x="160477" y="104820"/>
                </a:lnTo>
                <a:lnTo>
                  <a:pt x="172821" y="99316"/>
                </a:lnTo>
                <a:lnTo>
                  <a:pt x="185165" y="93812"/>
                </a:lnTo>
                <a:lnTo>
                  <a:pt x="197510" y="88308"/>
                </a:lnTo>
                <a:lnTo>
                  <a:pt x="209854" y="82803"/>
                </a:lnTo>
                <a:lnTo>
                  <a:pt x="222199" y="77298"/>
                </a:lnTo>
                <a:lnTo>
                  <a:pt x="234543" y="71792"/>
                </a:lnTo>
                <a:lnTo>
                  <a:pt x="246887" y="66287"/>
                </a:lnTo>
                <a:lnTo>
                  <a:pt x="264576" y="58485"/>
                </a:lnTo>
                <a:lnTo>
                  <a:pt x="297592" y="44350"/>
                </a:lnTo>
                <a:lnTo>
                  <a:pt x="327461" y="32177"/>
                </a:lnTo>
                <a:lnTo>
                  <a:pt x="354183" y="21967"/>
                </a:lnTo>
                <a:lnTo>
                  <a:pt x="377758" y="13722"/>
                </a:lnTo>
                <a:lnTo>
                  <a:pt x="407220" y="5041"/>
                </a:lnTo>
                <a:lnTo>
                  <a:pt x="432815" y="501"/>
                </a:lnTo>
                <a:lnTo>
                  <a:pt x="445186" y="0"/>
                </a:lnTo>
                <a:lnTo>
                  <a:pt x="457383" y="526"/>
                </a:lnTo>
                <a:lnTo>
                  <a:pt x="481252" y="4663"/>
                </a:lnTo>
                <a:lnTo>
                  <a:pt x="504424" y="12905"/>
                </a:lnTo>
                <a:lnTo>
                  <a:pt x="526897" y="25250"/>
                </a:lnTo>
                <a:lnTo>
                  <a:pt x="548673" y="41693"/>
                </a:lnTo>
                <a:lnTo>
                  <a:pt x="569288" y="61787"/>
                </a:lnTo>
                <a:lnTo>
                  <a:pt x="589531" y="87995"/>
                </a:lnTo>
                <a:lnTo>
                  <a:pt x="607236" y="118900"/>
                </a:lnTo>
                <a:lnTo>
                  <a:pt x="617634" y="142113"/>
                </a:lnTo>
                <a:lnTo>
                  <a:pt x="626912" y="167413"/>
                </a:lnTo>
                <a:lnTo>
                  <a:pt x="635072" y="194801"/>
                </a:lnTo>
                <a:lnTo>
                  <a:pt x="642118" y="224276"/>
                </a:lnTo>
                <a:lnTo>
                  <a:pt x="647396" y="252010"/>
                </a:lnTo>
                <a:lnTo>
                  <a:pt x="651389" y="279182"/>
                </a:lnTo>
                <a:lnTo>
                  <a:pt x="654065" y="305538"/>
                </a:lnTo>
                <a:lnTo>
                  <a:pt x="655424" y="331081"/>
                </a:lnTo>
                <a:lnTo>
                  <a:pt x="655610" y="343548"/>
                </a:lnTo>
                <a:lnTo>
                  <a:pt x="655466" y="355813"/>
                </a:lnTo>
                <a:lnTo>
                  <a:pt x="654191" y="379736"/>
                </a:lnTo>
                <a:lnTo>
                  <a:pt x="650239" y="411600"/>
                </a:lnTo>
                <a:lnTo>
                  <a:pt x="644877" y="438905"/>
                </a:lnTo>
                <a:lnTo>
                  <a:pt x="638234" y="464749"/>
                </a:lnTo>
                <a:lnTo>
                  <a:pt x="630321" y="489135"/>
                </a:lnTo>
                <a:lnTo>
                  <a:pt x="621145" y="512069"/>
                </a:lnTo>
                <a:lnTo>
                  <a:pt x="610717" y="533555"/>
                </a:lnTo>
                <a:lnTo>
                  <a:pt x="597673" y="555842"/>
                </a:lnTo>
                <a:lnTo>
                  <a:pt x="582227" y="578480"/>
                </a:lnTo>
                <a:lnTo>
                  <a:pt x="566137" y="598512"/>
                </a:lnTo>
                <a:lnTo>
                  <a:pt x="549402" y="615921"/>
                </a:lnTo>
                <a:lnTo>
                  <a:pt x="526992" y="634306"/>
                </a:lnTo>
                <a:lnTo>
                  <a:pt x="500796" y="651710"/>
                </a:lnTo>
                <a:lnTo>
                  <a:pt x="469852" y="669737"/>
                </a:lnTo>
                <a:lnTo>
                  <a:pt x="446580" y="682101"/>
                </a:lnTo>
                <a:lnTo>
                  <a:pt x="421192" y="694742"/>
                </a:lnTo>
                <a:lnTo>
                  <a:pt x="393685" y="707659"/>
                </a:lnTo>
                <a:lnTo>
                  <a:pt x="377951" y="714749"/>
                </a:lnTo>
                <a:lnTo>
                  <a:pt x="366365" y="719942"/>
                </a:lnTo>
                <a:lnTo>
                  <a:pt x="354778" y="725126"/>
                </a:lnTo>
                <a:lnTo>
                  <a:pt x="343189" y="730303"/>
                </a:lnTo>
                <a:lnTo>
                  <a:pt x="331595" y="735473"/>
                </a:lnTo>
                <a:lnTo>
                  <a:pt x="319998" y="740637"/>
                </a:lnTo>
                <a:lnTo>
                  <a:pt x="308394" y="745797"/>
                </a:lnTo>
                <a:lnTo>
                  <a:pt x="296783" y="750954"/>
                </a:lnTo>
                <a:lnTo>
                  <a:pt x="285164" y="756109"/>
                </a:lnTo>
                <a:lnTo>
                  <a:pt x="277621" y="759453"/>
                </a:lnTo>
                <a:lnTo>
                  <a:pt x="281374" y="779190"/>
                </a:lnTo>
                <a:lnTo>
                  <a:pt x="285127" y="798928"/>
                </a:lnTo>
                <a:lnTo>
                  <a:pt x="288880" y="818668"/>
                </a:lnTo>
                <a:lnTo>
                  <a:pt x="292633" y="838409"/>
                </a:lnTo>
                <a:lnTo>
                  <a:pt x="296386" y="858152"/>
                </a:lnTo>
                <a:lnTo>
                  <a:pt x="300139" y="877895"/>
                </a:lnTo>
                <a:lnTo>
                  <a:pt x="303891" y="897639"/>
                </a:lnTo>
                <a:lnTo>
                  <a:pt x="307644" y="917384"/>
                </a:lnTo>
                <a:lnTo>
                  <a:pt x="311397" y="937129"/>
                </a:lnTo>
                <a:lnTo>
                  <a:pt x="315150" y="956874"/>
                </a:lnTo>
                <a:lnTo>
                  <a:pt x="318903" y="976620"/>
                </a:lnTo>
                <a:lnTo>
                  <a:pt x="322656" y="996365"/>
                </a:lnTo>
                <a:lnTo>
                  <a:pt x="326409" y="1016109"/>
                </a:lnTo>
                <a:lnTo>
                  <a:pt x="330161" y="1035854"/>
                </a:lnTo>
                <a:lnTo>
                  <a:pt x="333914" y="1055597"/>
                </a:lnTo>
                <a:lnTo>
                  <a:pt x="337667" y="1075339"/>
                </a:lnTo>
                <a:lnTo>
                  <a:pt x="341420" y="1095081"/>
                </a:lnTo>
                <a:lnTo>
                  <a:pt x="345173" y="1114821"/>
                </a:lnTo>
                <a:lnTo>
                  <a:pt x="348926" y="1134559"/>
                </a:lnTo>
                <a:lnTo>
                  <a:pt x="352678" y="1154296"/>
                </a:lnTo>
                <a:lnTo>
                  <a:pt x="341078" y="1159464"/>
                </a:lnTo>
                <a:lnTo>
                  <a:pt x="329477" y="1164633"/>
                </a:lnTo>
                <a:lnTo>
                  <a:pt x="317877" y="1169802"/>
                </a:lnTo>
                <a:lnTo>
                  <a:pt x="306276" y="1174970"/>
                </a:lnTo>
                <a:lnTo>
                  <a:pt x="294675" y="1180139"/>
                </a:lnTo>
                <a:lnTo>
                  <a:pt x="283075" y="1185308"/>
                </a:lnTo>
                <a:lnTo>
                  <a:pt x="271474" y="1190476"/>
                </a:lnTo>
                <a:lnTo>
                  <a:pt x="259873" y="1195645"/>
                </a:lnTo>
                <a:lnTo>
                  <a:pt x="248273" y="1200813"/>
                </a:lnTo>
                <a:lnTo>
                  <a:pt x="236672" y="1205982"/>
                </a:lnTo>
                <a:lnTo>
                  <a:pt x="225071" y="1211151"/>
                </a:lnTo>
                <a:lnTo>
                  <a:pt x="213471" y="1216319"/>
                </a:lnTo>
                <a:lnTo>
                  <a:pt x="201870" y="1221488"/>
                </a:lnTo>
                <a:lnTo>
                  <a:pt x="188810" y="1170545"/>
                </a:lnTo>
                <a:lnTo>
                  <a:pt x="178866" y="1118215"/>
                </a:lnTo>
                <a:lnTo>
                  <a:pt x="168923" y="1065885"/>
                </a:lnTo>
                <a:lnTo>
                  <a:pt x="158979" y="1013554"/>
                </a:lnTo>
                <a:lnTo>
                  <a:pt x="149036" y="961224"/>
                </a:lnTo>
                <a:lnTo>
                  <a:pt x="139093" y="908894"/>
                </a:lnTo>
                <a:lnTo>
                  <a:pt x="129151" y="856563"/>
                </a:lnTo>
                <a:lnTo>
                  <a:pt x="119210" y="804233"/>
                </a:lnTo>
                <a:lnTo>
                  <a:pt x="109269" y="751903"/>
                </a:lnTo>
                <a:lnTo>
                  <a:pt x="99329" y="699572"/>
                </a:lnTo>
                <a:lnTo>
                  <a:pt x="89391" y="647242"/>
                </a:lnTo>
                <a:lnTo>
                  <a:pt x="79453" y="594912"/>
                </a:lnTo>
                <a:lnTo>
                  <a:pt x="69516" y="542581"/>
                </a:lnTo>
                <a:lnTo>
                  <a:pt x="59581" y="490251"/>
                </a:lnTo>
                <a:lnTo>
                  <a:pt x="49647" y="437921"/>
                </a:lnTo>
                <a:lnTo>
                  <a:pt x="39714" y="385590"/>
                </a:lnTo>
                <a:lnTo>
                  <a:pt x="29783" y="333260"/>
                </a:lnTo>
                <a:lnTo>
                  <a:pt x="19853" y="280930"/>
                </a:lnTo>
                <a:lnTo>
                  <a:pt x="9925" y="228599"/>
                </a:lnTo>
                <a:lnTo>
                  <a:pt x="0" y="176269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018153" y="3506397"/>
            <a:ext cx="339751" cy="367610"/>
          </a:xfrm>
          <a:custGeom>
            <a:avLst/>
            <a:gdLst/>
            <a:ahLst/>
            <a:cxnLst/>
            <a:rect l="l" t="t" r="r" b="b"/>
            <a:pathLst>
              <a:path w="339751" h="367610">
                <a:moveTo>
                  <a:pt x="0" y="102053"/>
                </a:moveTo>
                <a:lnTo>
                  <a:pt x="2515" y="115331"/>
                </a:lnTo>
                <a:lnTo>
                  <a:pt x="5032" y="128609"/>
                </a:lnTo>
                <a:lnTo>
                  <a:pt x="7551" y="141887"/>
                </a:lnTo>
                <a:lnTo>
                  <a:pt x="10071" y="155164"/>
                </a:lnTo>
                <a:lnTo>
                  <a:pt x="12592" y="168442"/>
                </a:lnTo>
                <a:lnTo>
                  <a:pt x="15115" y="181720"/>
                </a:lnTo>
                <a:lnTo>
                  <a:pt x="17637" y="194998"/>
                </a:lnTo>
                <a:lnTo>
                  <a:pt x="20161" y="208276"/>
                </a:lnTo>
                <a:lnTo>
                  <a:pt x="22685" y="221554"/>
                </a:lnTo>
                <a:lnTo>
                  <a:pt x="25209" y="234832"/>
                </a:lnTo>
                <a:lnTo>
                  <a:pt x="27733" y="248109"/>
                </a:lnTo>
                <a:lnTo>
                  <a:pt x="30257" y="261387"/>
                </a:lnTo>
                <a:lnTo>
                  <a:pt x="32781" y="274665"/>
                </a:lnTo>
                <a:lnTo>
                  <a:pt x="35303" y="287943"/>
                </a:lnTo>
                <a:lnTo>
                  <a:pt x="37826" y="301221"/>
                </a:lnTo>
                <a:lnTo>
                  <a:pt x="40347" y="314499"/>
                </a:lnTo>
                <a:lnTo>
                  <a:pt x="42867" y="327776"/>
                </a:lnTo>
                <a:lnTo>
                  <a:pt x="45386" y="341054"/>
                </a:lnTo>
                <a:lnTo>
                  <a:pt x="47903" y="354332"/>
                </a:lnTo>
                <a:lnTo>
                  <a:pt x="50419" y="367610"/>
                </a:lnTo>
                <a:lnTo>
                  <a:pt x="62022" y="362448"/>
                </a:lnTo>
                <a:lnTo>
                  <a:pt x="73626" y="357287"/>
                </a:lnTo>
                <a:lnTo>
                  <a:pt x="85230" y="352125"/>
                </a:lnTo>
                <a:lnTo>
                  <a:pt x="96834" y="346964"/>
                </a:lnTo>
                <a:lnTo>
                  <a:pt x="108438" y="341802"/>
                </a:lnTo>
                <a:lnTo>
                  <a:pt x="120041" y="336641"/>
                </a:lnTo>
                <a:lnTo>
                  <a:pt x="131645" y="331479"/>
                </a:lnTo>
                <a:lnTo>
                  <a:pt x="143249" y="326318"/>
                </a:lnTo>
                <a:lnTo>
                  <a:pt x="154853" y="321156"/>
                </a:lnTo>
                <a:lnTo>
                  <a:pt x="181912" y="309007"/>
                </a:lnTo>
                <a:lnTo>
                  <a:pt x="198334" y="301400"/>
                </a:lnTo>
                <a:lnTo>
                  <a:pt x="213605" y="294117"/>
                </a:lnTo>
                <a:lnTo>
                  <a:pt x="227724" y="287158"/>
                </a:lnTo>
                <a:lnTo>
                  <a:pt x="240691" y="280524"/>
                </a:lnTo>
                <a:lnTo>
                  <a:pt x="252509" y="274214"/>
                </a:lnTo>
                <a:lnTo>
                  <a:pt x="263176" y="268229"/>
                </a:lnTo>
                <a:lnTo>
                  <a:pt x="272693" y="262571"/>
                </a:lnTo>
                <a:lnTo>
                  <a:pt x="288279" y="252232"/>
                </a:lnTo>
                <a:lnTo>
                  <a:pt x="299272" y="243201"/>
                </a:lnTo>
                <a:lnTo>
                  <a:pt x="308454" y="233199"/>
                </a:lnTo>
                <a:lnTo>
                  <a:pt x="315847" y="223171"/>
                </a:lnTo>
                <a:lnTo>
                  <a:pt x="322284" y="212314"/>
                </a:lnTo>
                <a:lnTo>
                  <a:pt x="327770" y="200635"/>
                </a:lnTo>
                <a:lnTo>
                  <a:pt x="332308" y="188142"/>
                </a:lnTo>
                <a:lnTo>
                  <a:pt x="337303" y="167520"/>
                </a:lnTo>
                <a:lnTo>
                  <a:pt x="338915" y="155659"/>
                </a:lnTo>
                <a:lnTo>
                  <a:pt x="339732" y="143432"/>
                </a:lnTo>
                <a:lnTo>
                  <a:pt x="339751" y="130835"/>
                </a:lnTo>
                <a:lnTo>
                  <a:pt x="338970" y="117867"/>
                </a:lnTo>
                <a:lnTo>
                  <a:pt x="337386" y="104523"/>
                </a:lnTo>
                <a:lnTo>
                  <a:pt x="335534" y="93544"/>
                </a:lnTo>
                <a:lnTo>
                  <a:pt x="332132" y="78310"/>
                </a:lnTo>
                <a:lnTo>
                  <a:pt x="327988" y="64416"/>
                </a:lnTo>
                <a:lnTo>
                  <a:pt x="323101" y="51862"/>
                </a:lnTo>
                <a:lnTo>
                  <a:pt x="317467" y="40648"/>
                </a:lnTo>
                <a:lnTo>
                  <a:pt x="311085" y="30774"/>
                </a:lnTo>
                <a:lnTo>
                  <a:pt x="303950" y="22240"/>
                </a:lnTo>
                <a:lnTo>
                  <a:pt x="288858" y="9955"/>
                </a:lnTo>
                <a:lnTo>
                  <a:pt x="278081" y="4601"/>
                </a:lnTo>
                <a:lnTo>
                  <a:pt x="266504" y="1283"/>
                </a:lnTo>
                <a:lnTo>
                  <a:pt x="254130" y="0"/>
                </a:lnTo>
                <a:lnTo>
                  <a:pt x="240965" y="751"/>
                </a:lnTo>
                <a:lnTo>
                  <a:pt x="228208" y="3493"/>
                </a:lnTo>
                <a:lnTo>
                  <a:pt x="213738" y="8665"/>
                </a:lnTo>
                <a:lnTo>
                  <a:pt x="192863" y="17030"/>
                </a:lnTo>
                <a:lnTo>
                  <a:pt x="180019" y="22410"/>
                </a:lnTo>
                <a:lnTo>
                  <a:pt x="165568" y="28588"/>
                </a:lnTo>
                <a:lnTo>
                  <a:pt x="149509" y="35564"/>
                </a:lnTo>
                <a:lnTo>
                  <a:pt x="131840" y="43338"/>
                </a:lnTo>
                <a:lnTo>
                  <a:pt x="120015" y="48586"/>
                </a:lnTo>
                <a:lnTo>
                  <a:pt x="108414" y="53745"/>
                </a:lnTo>
                <a:lnTo>
                  <a:pt x="96813" y="58910"/>
                </a:lnTo>
                <a:lnTo>
                  <a:pt x="85212" y="64080"/>
                </a:lnTo>
                <a:lnTo>
                  <a:pt x="73611" y="69252"/>
                </a:lnTo>
                <a:lnTo>
                  <a:pt x="62010" y="74426"/>
                </a:lnTo>
                <a:lnTo>
                  <a:pt x="50409" y="79600"/>
                </a:lnTo>
                <a:lnTo>
                  <a:pt x="38809" y="84773"/>
                </a:lnTo>
                <a:lnTo>
                  <a:pt x="27208" y="89944"/>
                </a:lnTo>
                <a:lnTo>
                  <a:pt x="15607" y="95111"/>
                </a:lnTo>
                <a:lnTo>
                  <a:pt x="4006" y="100272"/>
                </a:lnTo>
                <a:lnTo>
                  <a:pt x="0" y="102053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830574" y="3304572"/>
            <a:ext cx="884047" cy="1241900"/>
          </a:xfrm>
          <a:custGeom>
            <a:avLst/>
            <a:gdLst/>
            <a:ahLst/>
            <a:cxnLst/>
            <a:rect l="l" t="t" r="r" b="b"/>
            <a:pathLst>
              <a:path w="884047" h="1241900">
                <a:moveTo>
                  <a:pt x="0" y="195420"/>
                </a:moveTo>
                <a:lnTo>
                  <a:pt x="16192" y="188201"/>
                </a:lnTo>
                <a:lnTo>
                  <a:pt x="32385" y="180983"/>
                </a:lnTo>
                <a:lnTo>
                  <a:pt x="48577" y="173767"/>
                </a:lnTo>
                <a:lnTo>
                  <a:pt x="64771" y="166553"/>
                </a:lnTo>
                <a:lnTo>
                  <a:pt x="80964" y="159340"/>
                </a:lnTo>
                <a:lnTo>
                  <a:pt x="97158" y="152127"/>
                </a:lnTo>
                <a:lnTo>
                  <a:pt x="113352" y="144916"/>
                </a:lnTo>
                <a:lnTo>
                  <a:pt x="129548" y="137705"/>
                </a:lnTo>
                <a:lnTo>
                  <a:pt x="145744" y="130494"/>
                </a:lnTo>
                <a:lnTo>
                  <a:pt x="161940" y="123284"/>
                </a:lnTo>
                <a:lnTo>
                  <a:pt x="178138" y="116073"/>
                </a:lnTo>
                <a:lnTo>
                  <a:pt x="194337" y="108863"/>
                </a:lnTo>
                <a:lnTo>
                  <a:pt x="210537" y="101651"/>
                </a:lnTo>
                <a:lnTo>
                  <a:pt x="226738" y="94440"/>
                </a:lnTo>
                <a:lnTo>
                  <a:pt x="242941" y="87228"/>
                </a:lnTo>
                <a:lnTo>
                  <a:pt x="259145" y="80014"/>
                </a:lnTo>
                <a:lnTo>
                  <a:pt x="275350" y="72800"/>
                </a:lnTo>
                <a:lnTo>
                  <a:pt x="291557" y="65584"/>
                </a:lnTo>
                <a:lnTo>
                  <a:pt x="307766" y="58367"/>
                </a:lnTo>
                <a:lnTo>
                  <a:pt x="323976" y="51148"/>
                </a:lnTo>
                <a:lnTo>
                  <a:pt x="339929" y="44165"/>
                </a:lnTo>
                <a:lnTo>
                  <a:pt x="370209" y="31734"/>
                </a:lnTo>
                <a:lnTo>
                  <a:pt x="398323" y="21350"/>
                </a:lnTo>
                <a:lnTo>
                  <a:pt x="424273" y="13014"/>
                </a:lnTo>
                <a:lnTo>
                  <a:pt x="448057" y="6729"/>
                </a:lnTo>
                <a:lnTo>
                  <a:pt x="469676" y="2497"/>
                </a:lnTo>
                <a:lnTo>
                  <a:pt x="498044" y="0"/>
                </a:lnTo>
                <a:lnTo>
                  <a:pt x="506417" y="195"/>
                </a:lnTo>
                <a:lnTo>
                  <a:pt x="531173" y="3959"/>
                </a:lnTo>
                <a:lnTo>
                  <a:pt x="554359" y="12209"/>
                </a:lnTo>
                <a:lnTo>
                  <a:pt x="576406" y="24984"/>
                </a:lnTo>
                <a:lnTo>
                  <a:pt x="597309" y="42297"/>
                </a:lnTo>
                <a:lnTo>
                  <a:pt x="614552" y="61054"/>
                </a:lnTo>
                <a:lnTo>
                  <a:pt x="628431" y="79701"/>
                </a:lnTo>
                <a:lnTo>
                  <a:pt x="640903" y="100079"/>
                </a:lnTo>
                <a:lnTo>
                  <a:pt x="651962" y="122185"/>
                </a:lnTo>
                <a:lnTo>
                  <a:pt x="661602" y="146016"/>
                </a:lnTo>
                <a:lnTo>
                  <a:pt x="669817" y="171569"/>
                </a:lnTo>
                <a:lnTo>
                  <a:pt x="676602" y="198840"/>
                </a:lnTo>
                <a:lnTo>
                  <a:pt x="681455" y="224509"/>
                </a:lnTo>
                <a:lnTo>
                  <a:pt x="685070" y="251072"/>
                </a:lnTo>
                <a:lnTo>
                  <a:pt x="687143" y="277136"/>
                </a:lnTo>
                <a:lnTo>
                  <a:pt x="687677" y="302705"/>
                </a:lnTo>
                <a:lnTo>
                  <a:pt x="687367" y="315304"/>
                </a:lnTo>
                <a:lnTo>
                  <a:pt x="685596" y="340133"/>
                </a:lnTo>
                <a:lnTo>
                  <a:pt x="682291" y="364471"/>
                </a:lnTo>
                <a:lnTo>
                  <a:pt x="677455" y="388322"/>
                </a:lnTo>
                <a:lnTo>
                  <a:pt x="671089" y="411687"/>
                </a:lnTo>
                <a:lnTo>
                  <a:pt x="661069" y="439922"/>
                </a:lnTo>
                <a:lnTo>
                  <a:pt x="650673" y="462845"/>
                </a:lnTo>
                <a:lnTo>
                  <a:pt x="638514" y="484762"/>
                </a:lnTo>
                <a:lnTo>
                  <a:pt x="624591" y="505674"/>
                </a:lnTo>
                <a:lnTo>
                  <a:pt x="608902" y="525583"/>
                </a:lnTo>
                <a:lnTo>
                  <a:pt x="591447" y="544491"/>
                </a:lnTo>
                <a:lnTo>
                  <a:pt x="572224" y="562398"/>
                </a:lnTo>
                <a:lnTo>
                  <a:pt x="551231" y="579307"/>
                </a:lnTo>
                <a:lnTo>
                  <a:pt x="533272" y="592041"/>
                </a:lnTo>
                <a:lnTo>
                  <a:pt x="546177" y="596281"/>
                </a:lnTo>
                <a:lnTo>
                  <a:pt x="558666" y="600928"/>
                </a:lnTo>
                <a:lnTo>
                  <a:pt x="570740" y="605980"/>
                </a:lnTo>
                <a:lnTo>
                  <a:pt x="582397" y="611438"/>
                </a:lnTo>
                <a:lnTo>
                  <a:pt x="593640" y="617302"/>
                </a:lnTo>
                <a:lnTo>
                  <a:pt x="604466" y="623572"/>
                </a:lnTo>
                <a:lnTo>
                  <a:pt x="614877" y="630247"/>
                </a:lnTo>
                <a:lnTo>
                  <a:pt x="624872" y="637328"/>
                </a:lnTo>
                <a:lnTo>
                  <a:pt x="632332" y="643095"/>
                </a:lnTo>
                <a:lnTo>
                  <a:pt x="638467" y="648195"/>
                </a:lnTo>
                <a:lnTo>
                  <a:pt x="644979" y="653951"/>
                </a:lnTo>
                <a:lnTo>
                  <a:pt x="651870" y="660364"/>
                </a:lnTo>
                <a:lnTo>
                  <a:pt x="659138" y="667433"/>
                </a:lnTo>
                <a:lnTo>
                  <a:pt x="666784" y="675159"/>
                </a:lnTo>
                <a:lnTo>
                  <a:pt x="674807" y="683542"/>
                </a:lnTo>
                <a:lnTo>
                  <a:pt x="683207" y="692583"/>
                </a:lnTo>
                <a:lnTo>
                  <a:pt x="691984" y="702282"/>
                </a:lnTo>
                <a:lnTo>
                  <a:pt x="701137" y="712639"/>
                </a:lnTo>
                <a:lnTo>
                  <a:pt x="710667" y="723654"/>
                </a:lnTo>
                <a:lnTo>
                  <a:pt x="720572" y="735327"/>
                </a:lnTo>
                <a:lnTo>
                  <a:pt x="730853" y="747660"/>
                </a:lnTo>
                <a:lnTo>
                  <a:pt x="741509" y="760651"/>
                </a:lnTo>
                <a:lnTo>
                  <a:pt x="752220" y="773905"/>
                </a:lnTo>
                <a:lnTo>
                  <a:pt x="760216" y="783772"/>
                </a:lnTo>
                <a:lnTo>
                  <a:pt x="768211" y="793639"/>
                </a:lnTo>
                <a:lnTo>
                  <a:pt x="776207" y="803506"/>
                </a:lnTo>
                <a:lnTo>
                  <a:pt x="784202" y="813374"/>
                </a:lnTo>
                <a:lnTo>
                  <a:pt x="792198" y="823241"/>
                </a:lnTo>
                <a:lnTo>
                  <a:pt x="800193" y="833108"/>
                </a:lnTo>
                <a:lnTo>
                  <a:pt x="808189" y="842975"/>
                </a:lnTo>
                <a:lnTo>
                  <a:pt x="816184" y="852843"/>
                </a:lnTo>
                <a:lnTo>
                  <a:pt x="824180" y="862710"/>
                </a:lnTo>
                <a:lnTo>
                  <a:pt x="832175" y="872577"/>
                </a:lnTo>
                <a:lnTo>
                  <a:pt x="840171" y="882444"/>
                </a:lnTo>
                <a:lnTo>
                  <a:pt x="848166" y="892312"/>
                </a:lnTo>
                <a:lnTo>
                  <a:pt x="856162" y="902179"/>
                </a:lnTo>
                <a:lnTo>
                  <a:pt x="864157" y="912046"/>
                </a:lnTo>
                <a:lnTo>
                  <a:pt x="872153" y="921913"/>
                </a:lnTo>
                <a:lnTo>
                  <a:pt x="880148" y="931780"/>
                </a:lnTo>
                <a:lnTo>
                  <a:pt x="884046" y="936592"/>
                </a:lnTo>
                <a:lnTo>
                  <a:pt x="872447" y="941777"/>
                </a:lnTo>
                <a:lnTo>
                  <a:pt x="860848" y="946960"/>
                </a:lnTo>
                <a:lnTo>
                  <a:pt x="849248" y="952141"/>
                </a:lnTo>
                <a:lnTo>
                  <a:pt x="837649" y="957319"/>
                </a:lnTo>
                <a:lnTo>
                  <a:pt x="826049" y="962494"/>
                </a:lnTo>
                <a:lnTo>
                  <a:pt x="814450" y="967668"/>
                </a:lnTo>
                <a:lnTo>
                  <a:pt x="802850" y="972840"/>
                </a:lnTo>
                <a:lnTo>
                  <a:pt x="791251" y="978010"/>
                </a:lnTo>
                <a:lnTo>
                  <a:pt x="779651" y="983178"/>
                </a:lnTo>
                <a:lnTo>
                  <a:pt x="768052" y="988345"/>
                </a:lnTo>
                <a:lnTo>
                  <a:pt x="756452" y="993511"/>
                </a:lnTo>
                <a:lnTo>
                  <a:pt x="744853" y="998677"/>
                </a:lnTo>
                <a:lnTo>
                  <a:pt x="733254" y="1003841"/>
                </a:lnTo>
                <a:lnTo>
                  <a:pt x="721654" y="1009005"/>
                </a:lnTo>
                <a:lnTo>
                  <a:pt x="710055" y="1014168"/>
                </a:lnTo>
                <a:lnTo>
                  <a:pt x="700023" y="1018634"/>
                </a:lnTo>
                <a:lnTo>
                  <a:pt x="691696" y="1009034"/>
                </a:lnTo>
                <a:lnTo>
                  <a:pt x="683370" y="999437"/>
                </a:lnTo>
                <a:lnTo>
                  <a:pt x="675047" y="989841"/>
                </a:lnTo>
                <a:lnTo>
                  <a:pt x="666724" y="980247"/>
                </a:lnTo>
                <a:lnTo>
                  <a:pt x="658403" y="970654"/>
                </a:lnTo>
                <a:lnTo>
                  <a:pt x="650083" y="961062"/>
                </a:lnTo>
                <a:lnTo>
                  <a:pt x="641764" y="951471"/>
                </a:lnTo>
                <a:lnTo>
                  <a:pt x="633445" y="941880"/>
                </a:lnTo>
                <a:lnTo>
                  <a:pt x="625126" y="932290"/>
                </a:lnTo>
                <a:lnTo>
                  <a:pt x="616808" y="922700"/>
                </a:lnTo>
                <a:lnTo>
                  <a:pt x="608490" y="913109"/>
                </a:lnTo>
                <a:lnTo>
                  <a:pt x="600171" y="903518"/>
                </a:lnTo>
                <a:lnTo>
                  <a:pt x="591851" y="893927"/>
                </a:lnTo>
                <a:lnTo>
                  <a:pt x="583531" y="884335"/>
                </a:lnTo>
                <a:lnTo>
                  <a:pt x="575209" y="874741"/>
                </a:lnTo>
                <a:lnTo>
                  <a:pt x="566886" y="865146"/>
                </a:lnTo>
                <a:lnTo>
                  <a:pt x="558561" y="855550"/>
                </a:lnTo>
                <a:lnTo>
                  <a:pt x="550235" y="845952"/>
                </a:lnTo>
                <a:lnTo>
                  <a:pt x="545464" y="840453"/>
                </a:lnTo>
                <a:lnTo>
                  <a:pt x="532832" y="825840"/>
                </a:lnTo>
                <a:lnTo>
                  <a:pt x="520873" y="812140"/>
                </a:lnTo>
                <a:lnTo>
                  <a:pt x="509586" y="799354"/>
                </a:lnTo>
                <a:lnTo>
                  <a:pt x="498974" y="787483"/>
                </a:lnTo>
                <a:lnTo>
                  <a:pt x="489036" y="776525"/>
                </a:lnTo>
                <a:lnTo>
                  <a:pt x="479774" y="766483"/>
                </a:lnTo>
                <a:lnTo>
                  <a:pt x="471187" y="757356"/>
                </a:lnTo>
                <a:lnTo>
                  <a:pt x="463278" y="749144"/>
                </a:lnTo>
                <a:lnTo>
                  <a:pt x="456046" y="741848"/>
                </a:lnTo>
                <a:lnTo>
                  <a:pt x="449493" y="735468"/>
                </a:lnTo>
                <a:lnTo>
                  <a:pt x="438425" y="725460"/>
                </a:lnTo>
                <a:lnTo>
                  <a:pt x="423293" y="714356"/>
                </a:lnTo>
                <a:lnTo>
                  <a:pt x="411489" y="707815"/>
                </a:lnTo>
                <a:lnTo>
                  <a:pt x="399811" y="703220"/>
                </a:lnTo>
                <a:lnTo>
                  <a:pt x="388250" y="700562"/>
                </a:lnTo>
                <a:lnTo>
                  <a:pt x="380618" y="699864"/>
                </a:lnTo>
                <a:lnTo>
                  <a:pt x="371860" y="700150"/>
                </a:lnTo>
                <a:lnTo>
                  <a:pt x="361876" y="701588"/>
                </a:lnTo>
                <a:lnTo>
                  <a:pt x="350666" y="704176"/>
                </a:lnTo>
                <a:lnTo>
                  <a:pt x="338230" y="707911"/>
                </a:lnTo>
                <a:lnTo>
                  <a:pt x="324567" y="712789"/>
                </a:lnTo>
                <a:lnTo>
                  <a:pt x="309679" y="718810"/>
                </a:lnTo>
                <a:lnTo>
                  <a:pt x="300989" y="722597"/>
                </a:lnTo>
                <a:lnTo>
                  <a:pt x="289378" y="727734"/>
                </a:lnTo>
                <a:lnTo>
                  <a:pt x="277767" y="732898"/>
                </a:lnTo>
                <a:lnTo>
                  <a:pt x="269747" y="736440"/>
                </a:lnTo>
                <a:lnTo>
                  <a:pt x="273900" y="758290"/>
                </a:lnTo>
                <a:lnTo>
                  <a:pt x="278053" y="780140"/>
                </a:lnTo>
                <a:lnTo>
                  <a:pt x="282206" y="801990"/>
                </a:lnTo>
                <a:lnTo>
                  <a:pt x="286359" y="823840"/>
                </a:lnTo>
                <a:lnTo>
                  <a:pt x="290512" y="845689"/>
                </a:lnTo>
                <a:lnTo>
                  <a:pt x="294665" y="867538"/>
                </a:lnTo>
                <a:lnTo>
                  <a:pt x="298818" y="889387"/>
                </a:lnTo>
                <a:lnTo>
                  <a:pt x="302971" y="911234"/>
                </a:lnTo>
                <a:lnTo>
                  <a:pt x="307124" y="933081"/>
                </a:lnTo>
                <a:lnTo>
                  <a:pt x="311276" y="954927"/>
                </a:lnTo>
                <a:lnTo>
                  <a:pt x="315429" y="976772"/>
                </a:lnTo>
                <a:lnTo>
                  <a:pt x="319582" y="998616"/>
                </a:lnTo>
                <a:lnTo>
                  <a:pt x="323735" y="1020459"/>
                </a:lnTo>
                <a:lnTo>
                  <a:pt x="327888" y="1042301"/>
                </a:lnTo>
                <a:lnTo>
                  <a:pt x="332041" y="1064141"/>
                </a:lnTo>
                <a:lnTo>
                  <a:pt x="336194" y="1085980"/>
                </a:lnTo>
                <a:lnTo>
                  <a:pt x="340347" y="1107818"/>
                </a:lnTo>
                <a:lnTo>
                  <a:pt x="344500" y="1129653"/>
                </a:lnTo>
                <a:lnTo>
                  <a:pt x="348653" y="1151487"/>
                </a:lnTo>
                <a:lnTo>
                  <a:pt x="352805" y="1173320"/>
                </a:lnTo>
                <a:lnTo>
                  <a:pt x="341205" y="1178488"/>
                </a:lnTo>
                <a:lnTo>
                  <a:pt x="329604" y="1183657"/>
                </a:lnTo>
                <a:lnTo>
                  <a:pt x="318004" y="1188825"/>
                </a:lnTo>
                <a:lnTo>
                  <a:pt x="306403" y="1193994"/>
                </a:lnTo>
                <a:lnTo>
                  <a:pt x="294802" y="1199163"/>
                </a:lnTo>
                <a:lnTo>
                  <a:pt x="283202" y="1204331"/>
                </a:lnTo>
                <a:lnTo>
                  <a:pt x="271601" y="1209500"/>
                </a:lnTo>
                <a:lnTo>
                  <a:pt x="260000" y="1214669"/>
                </a:lnTo>
                <a:lnTo>
                  <a:pt x="248400" y="1219837"/>
                </a:lnTo>
                <a:lnTo>
                  <a:pt x="236799" y="1225006"/>
                </a:lnTo>
                <a:lnTo>
                  <a:pt x="225198" y="1230174"/>
                </a:lnTo>
                <a:lnTo>
                  <a:pt x="213598" y="1235343"/>
                </a:lnTo>
                <a:lnTo>
                  <a:pt x="201997" y="1240512"/>
                </a:lnTo>
                <a:lnTo>
                  <a:pt x="198881" y="1241900"/>
                </a:lnTo>
                <a:lnTo>
                  <a:pt x="188937" y="1189570"/>
                </a:lnTo>
                <a:lnTo>
                  <a:pt x="178993" y="1137242"/>
                </a:lnTo>
                <a:lnTo>
                  <a:pt x="169049" y="1084916"/>
                </a:lnTo>
                <a:lnTo>
                  <a:pt x="159105" y="1032591"/>
                </a:lnTo>
                <a:lnTo>
                  <a:pt x="149161" y="980268"/>
                </a:lnTo>
                <a:lnTo>
                  <a:pt x="139217" y="927945"/>
                </a:lnTo>
                <a:lnTo>
                  <a:pt x="129273" y="875623"/>
                </a:lnTo>
                <a:lnTo>
                  <a:pt x="119329" y="823302"/>
                </a:lnTo>
                <a:lnTo>
                  <a:pt x="109385" y="770980"/>
                </a:lnTo>
                <a:lnTo>
                  <a:pt x="99440" y="718660"/>
                </a:lnTo>
                <a:lnTo>
                  <a:pt x="89496" y="666339"/>
                </a:lnTo>
                <a:lnTo>
                  <a:pt x="79552" y="614018"/>
                </a:lnTo>
                <a:lnTo>
                  <a:pt x="69608" y="561696"/>
                </a:lnTo>
                <a:lnTo>
                  <a:pt x="59664" y="509374"/>
                </a:lnTo>
                <a:lnTo>
                  <a:pt x="49720" y="457052"/>
                </a:lnTo>
                <a:lnTo>
                  <a:pt x="39776" y="404728"/>
                </a:lnTo>
                <a:lnTo>
                  <a:pt x="29832" y="352403"/>
                </a:lnTo>
                <a:lnTo>
                  <a:pt x="19888" y="300077"/>
                </a:lnTo>
                <a:lnTo>
                  <a:pt x="9944" y="247749"/>
                </a:lnTo>
                <a:lnTo>
                  <a:pt x="0" y="19542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71500" y="1252537"/>
            <a:ext cx="8399526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84212" y="1403413"/>
            <a:ext cx="449262" cy="366712"/>
          </a:xfrm>
          <a:custGeom>
            <a:avLst/>
            <a:gdLst/>
            <a:ahLst/>
            <a:cxnLst/>
            <a:rect l="l" t="t" r="r" b="b"/>
            <a:pathLst>
              <a:path w="449262" h="366712">
                <a:moveTo>
                  <a:pt x="0" y="366712"/>
                </a:moveTo>
                <a:lnTo>
                  <a:pt x="449262" y="366712"/>
                </a:lnTo>
                <a:lnTo>
                  <a:pt x="449262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128712" y="1547812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5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219200" y="1304925"/>
            <a:ext cx="1438275" cy="866775"/>
          </a:xfrm>
          <a:custGeom>
            <a:avLst/>
            <a:gdLst/>
            <a:ahLst/>
            <a:cxnLst/>
            <a:rect l="l" t="t" r="r" b="b"/>
            <a:pathLst>
              <a:path w="1438275" h="866775">
                <a:moveTo>
                  <a:pt x="0" y="866775"/>
                </a:moveTo>
                <a:lnTo>
                  <a:pt x="1438275" y="866775"/>
                </a:lnTo>
                <a:lnTo>
                  <a:pt x="1438275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62050" y="2657475"/>
            <a:ext cx="1438275" cy="866775"/>
          </a:xfrm>
          <a:custGeom>
            <a:avLst/>
            <a:gdLst/>
            <a:ahLst/>
            <a:cxnLst/>
            <a:rect l="l" t="t" r="r" b="b"/>
            <a:pathLst>
              <a:path w="1438275" h="866775">
                <a:moveTo>
                  <a:pt x="0" y="866775"/>
                </a:moveTo>
                <a:lnTo>
                  <a:pt x="1438275" y="866775"/>
                </a:lnTo>
                <a:lnTo>
                  <a:pt x="1438275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181100" y="3876675"/>
            <a:ext cx="1438275" cy="866775"/>
          </a:xfrm>
          <a:custGeom>
            <a:avLst/>
            <a:gdLst/>
            <a:ahLst/>
            <a:cxnLst/>
            <a:rect l="l" t="t" r="r" b="b"/>
            <a:pathLst>
              <a:path w="1438275" h="866775">
                <a:moveTo>
                  <a:pt x="0" y="866775"/>
                </a:moveTo>
                <a:lnTo>
                  <a:pt x="1438275" y="866775"/>
                </a:lnTo>
                <a:lnTo>
                  <a:pt x="1438275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52525" y="5057775"/>
            <a:ext cx="1438275" cy="866775"/>
          </a:xfrm>
          <a:custGeom>
            <a:avLst/>
            <a:gdLst/>
            <a:ahLst/>
            <a:cxnLst/>
            <a:rect l="l" t="t" r="r" b="b"/>
            <a:pathLst>
              <a:path w="1438275" h="866775">
                <a:moveTo>
                  <a:pt x="0" y="866775"/>
                </a:moveTo>
                <a:lnTo>
                  <a:pt x="1438275" y="866775"/>
                </a:lnTo>
                <a:lnTo>
                  <a:pt x="1438275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133475" y="1266825"/>
            <a:ext cx="28575" cy="2362200"/>
          </a:xfrm>
          <a:custGeom>
            <a:avLst/>
            <a:gdLst/>
            <a:ahLst/>
            <a:cxnLst/>
            <a:rect l="l" t="t" r="r" b="b"/>
            <a:pathLst>
              <a:path w="28575" h="2362200">
                <a:moveTo>
                  <a:pt x="0" y="2362200"/>
                </a:moveTo>
                <a:lnTo>
                  <a:pt x="28575" y="2362200"/>
                </a:lnTo>
                <a:lnTo>
                  <a:pt x="28575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133475" y="1266825"/>
            <a:ext cx="4048125" cy="2362200"/>
          </a:xfrm>
          <a:custGeom>
            <a:avLst/>
            <a:gdLst/>
            <a:ahLst/>
            <a:cxnLst/>
            <a:rect l="l" t="t" r="r" b="b"/>
            <a:pathLst>
              <a:path w="4048125" h="2362200">
                <a:moveTo>
                  <a:pt x="0" y="2362200"/>
                </a:moveTo>
                <a:lnTo>
                  <a:pt x="4048125" y="2362200"/>
                </a:lnTo>
                <a:lnTo>
                  <a:pt x="4048125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133475" y="3648075"/>
            <a:ext cx="28575" cy="2466975"/>
          </a:xfrm>
          <a:custGeom>
            <a:avLst/>
            <a:gdLst/>
            <a:ahLst/>
            <a:cxnLst/>
            <a:rect l="l" t="t" r="r" b="b"/>
            <a:pathLst>
              <a:path w="28575" h="2466975">
                <a:moveTo>
                  <a:pt x="0" y="2466975"/>
                </a:moveTo>
                <a:lnTo>
                  <a:pt x="28575" y="2466975"/>
                </a:lnTo>
                <a:lnTo>
                  <a:pt x="28575" y="0"/>
                </a:lnTo>
                <a:lnTo>
                  <a:pt x="0" y="0"/>
                </a:lnTo>
                <a:lnTo>
                  <a:pt x="0" y="2466975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133475" y="3648075"/>
            <a:ext cx="4048125" cy="2466975"/>
          </a:xfrm>
          <a:custGeom>
            <a:avLst/>
            <a:gdLst/>
            <a:ahLst/>
            <a:cxnLst/>
            <a:rect l="l" t="t" r="r" b="b"/>
            <a:pathLst>
              <a:path w="4048125" h="2466975">
                <a:moveTo>
                  <a:pt x="0" y="2466975"/>
                </a:moveTo>
                <a:lnTo>
                  <a:pt x="4048125" y="2466975"/>
                </a:lnTo>
                <a:lnTo>
                  <a:pt x="4048125" y="0"/>
                </a:lnTo>
                <a:lnTo>
                  <a:pt x="0" y="0"/>
                </a:lnTo>
                <a:lnTo>
                  <a:pt x="0" y="24669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62050" y="1266825"/>
            <a:ext cx="7029450" cy="4848225"/>
          </a:xfrm>
          <a:custGeom>
            <a:avLst/>
            <a:gdLst/>
            <a:ahLst/>
            <a:cxnLst/>
            <a:rect l="l" t="t" r="r" b="b"/>
            <a:pathLst>
              <a:path w="7029450" h="4848225">
                <a:moveTo>
                  <a:pt x="0" y="4848225"/>
                </a:moveTo>
                <a:lnTo>
                  <a:pt x="7029450" y="4848225"/>
                </a:lnTo>
                <a:lnTo>
                  <a:pt x="7029450" y="0"/>
                </a:lnTo>
                <a:lnTo>
                  <a:pt x="0" y="0"/>
                </a:lnTo>
                <a:lnTo>
                  <a:pt x="0" y="4848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0" y="6649210"/>
            <a:ext cx="1699260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34668" y="6649210"/>
            <a:ext cx="73609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106168" y="6649210"/>
            <a:ext cx="1569720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0" y="6659562"/>
            <a:ext cx="3727450" cy="198437"/>
          </a:xfrm>
          <a:custGeom>
            <a:avLst/>
            <a:gdLst/>
            <a:ahLst/>
            <a:cxnLst/>
            <a:rect l="l" t="t" r="r" b="b"/>
            <a:pathLst>
              <a:path w="3727450" h="198437">
                <a:moveTo>
                  <a:pt x="0" y="198437"/>
                </a:moveTo>
                <a:lnTo>
                  <a:pt x="3727450" y="198437"/>
                </a:lnTo>
                <a:lnTo>
                  <a:pt x="3727450" y="0"/>
                </a:lnTo>
                <a:lnTo>
                  <a:pt x="0" y="0"/>
                </a:lnTo>
                <a:lnTo>
                  <a:pt x="0" y="198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288791" y="149351"/>
            <a:ext cx="931163" cy="74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616452" y="149351"/>
            <a:ext cx="707136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720084" y="149351"/>
            <a:ext cx="3212591" cy="742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329172" y="149351"/>
            <a:ext cx="957072" cy="742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795516" y="149351"/>
            <a:ext cx="2348483" cy="7421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459059" y="336789"/>
            <a:ext cx="238568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9" dirty="0">
                <a:latin typeface="Copperplate Gothic Bold"/>
                <a:cs typeface="Copperplate Gothic Bold"/>
              </a:rPr>
              <a:t>8</a:t>
            </a:r>
            <a:r>
              <a:rPr sz="3800" spc="14" dirty="0">
                <a:latin typeface="Copperplate Gothic Bold"/>
                <a:cs typeface="Copperplate Gothic Bold"/>
              </a:rPr>
              <a:t>-</a:t>
            </a:r>
            <a:r>
              <a:rPr sz="3800" spc="9" dirty="0">
                <a:latin typeface="Copperplate Gothic Bold"/>
                <a:cs typeface="Copperplate Gothic Bold"/>
              </a:rPr>
              <a:t>P</a:t>
            </a:r>
            <a:r>
              <a:rPr sz="3800" spc="0" dirty="0">
                <a:latin typeface="Copperplate Gothic Bold"/>
                <a:cs typeface="Copperplate Gothic Bold"/>
              </a:rPr>
              <a:t>oint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0398" y="336789"/>
            <a:ext cx="107328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</a:t>
            </a:r>
            <a:r>
              <a:rPr sz="3800" spc="9" dirty="0">
                <a:latin typeface="Copperplate Gothic Bold"/>
                <a:cs typeface="Copperplate Gothic Bold"/>
              </a:rPr>
              <a:t>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00825" y="336789"/>
            <a:ext cx="450015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–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7550" y="336789"/>
            <a:ext cx="163248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S</a:t>
            </a:r>
            <a:r>
              <a:rPr sz="3800" spc="19" dirty="0">
                <a:latin typeface="Copperplate Gothic Bold"/>
                <a:cs typeface="Copperplate Gothic Bold"/>
              </a:rPr>
              <a:t>t</a:t>
            </a:r>
            <a:r>
              <a:rPr sz="3800" spc="0" dirty="0">
                <a:latin typeface="Copperplate Gothic Bold"/>
                <a:cs typeface="Copperplate Gothic Bold"/>
              </a:rPr>
              <a:t>a</a:t>
            </a:r>
            <a:r>
              <a:rPr sz="3800" spc="14" dirty="0">
                <a:latin typeface="Copperplate Gothic Bold"/>
                <a:cs typeface="Copperplate Gothic Bold"/>
              </a:rPr>
              <a:t>g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0906" y="336789"/>
            <a:ext cx="42411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3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016" y="1473655"/>
            <a:ext cx="440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Times New Roman"/>
                <a:cs typeface="Times New Roman"/>
              </a:rPr>
              <a:t>x(0)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3242" y="6115099"/>
            <a:ext cx="8331622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te</a:t>
            </a:r>
            <a:r>
              <a:rPr sz="1600" b="1" spc="-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at</a:t>
            </a:r>
            <a:r>
              <a:rPr sz="1600" b="1" spc="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rt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er</a:t>
            </a:r>
            <a:r>
              <a:rPr sz="1600" b="1" spc="-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red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ns</a:t>
            </a:r>
            <a:r>
              <a:rPr sz="1600" b="1" spc="-3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can</a:t>
            </a:r>
            <a:r>
              <a:rPr sz="1600" b="1" spc="-2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be</a:t>
            </a:r>
            <a:r>
              <a:rPr sz="1600" b="1" spc="-1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b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ai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ed</a:t>
            </a:r>
            <a:r>
              <a:rPr sz="1600" b="1" spc="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by</a:t>
            </a:r>
            <a:r>
              <a:rPr sz="1600" b="1" spc="-1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600" b="1" spc="-3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1600" b="1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ng</a:t>
            </a:r>
            <a:r>
              <a:rPr sz="1600" b="1" spc="2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ll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600" b="1" spc="39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1600" b="1" spc="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1600" b="1" spc="-4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ti</a:t>
            </a:r>
            <a:r>
              <a:rPr sz="1600" b="1" spc="-9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lic</a:t>
            </a:r>
            <a:r>
              <a:rPr sz="1600" b="1" spc="9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009999"/>
                </a:solidFill>
                <a:latin typeface="Arial"/>
                <a:cs typeface="Arial"/>
              </a:rPr>
              <a:t>tions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06383" y="6318861"/>
            <a:ext cx="423327" cy="346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0"/>
              </a:lnSpc>
              <a:spcBef>
                <a:spcPts val="133"/>
              </a:spcBef>
            </a:pPr>
            <a:r>
              <a:rPr sz="2925" i="1" spc="0" baseline="-2973" dirty="0">
                <a:latin typeface="Times New Roman"/>
                <a:cs typeface="Times New Roman"/>
              </a:rPr>
              <a:t>W</a:t>
            </a:r>
            <a:r>
              <a:rPr sz="2925" i="1" spc="-147" baseline="-2973" dirty="0">
                <a:latin typeface="Times New Roman"/>
                <a:cs typeface="Times New Roman"/>
              </a:rPr>
              <a:t> </a:t>
            </a:r>
            <a:r>
              <a:rPr sz="2325" spc="0" baseline="29923" dirty="0">
                <a:latin typeface="Times New Roman"/>
                <a:cs typeface="Times New Roman"/>
              </a:rPr>
              <a:t>0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0425" y="6341086"/>
            <a:ext cx="416370" cy="22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-34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/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76983" y="6352198"/>
            <a:ext cx="416673" cy="22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-29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/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9164" y="6350611"/>
            <a:ext cx="525332" cy="22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1550" spc="69" dirty="0">
                <a:latin typeface="Times New Roman"/>
                <a:cs typeface="Times New Roman"/>
              </a:rPr>
              <a:t>3</a:t>
            </a: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-26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/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5007" y="6383720"/>
            <a:ext cx="356902" cy="281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spc="-279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5839" y="6405945"/>
            <a:ext cx="522838" cy="281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1950" spc="0" dirty="0">
                <a:latin typeface="Symbol"/>
                <a:cs typeface="Symbol"/>
              </a:rPr>
              <a:t></a:t>
            </a:r>
            <a:r>
              <a:rPr sz="1950" spc="-32" dirty="0">
                <a:latin typeface="Times New Roman"/>
                <a:cs typeface="Times New Roman"/>
              </a:rPr>
              <a:t> </a:t>
            </a:r>
            <a:r>
              <a:rPr sz="1950" spc="-19" dirty="0">
                <a:latin typeface="Symbol"/>
                <a:cs typeface="Symbol"/>
              </a:rPr>
              <a:t></a:t>
            </a:r>
            <a:r>
              <a:rPr sz="1950" spc="0" dirty="0"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7573" y="6409966"/>
            <a:ext cx="413761" cy="329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30"/>
              </a:lnSpc>
              <a:spcBef>
                <a:spcPts val="126"/>
              </a:spcBef>
            </a:pPr>
            <a:r>
              <a:rPr sz="2925" i="1" spc="-25" baseline="10405" dirty="0">
                <a:latin typeface="Times New Roman"/>
                <a:cs typeface="Times New Roman"/>
              </a:rPr>
              <a:t>W</a:t>
            </a:r>
            <a:r>
              <a:rPr sz="2325" i="1" spc="0" baseline="-561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2682" y="6417058"/>
            <a:ext cx="375999" cy="281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1950" spc="0" dirty="0">
                <a:latin typeface="Symbol"/>
                <a:cs typeface="Symbol"/>
              </a:rPr>
              <a:t></a:t>
            </a:r>
            <a:r>
              <a:rPr sz="1950" spc="339" dirty="0">
                <a:latin typeface="Times New Roman"/>
                <a:cs typeface="Times New Roman"/>
              </a:rPr>
              <a:t> </a:t>
            </a:r>
            <a:r>
              <a:rPr sz="1950" i="1" spc="0" dirty="0">
                <a:latin typeface="Times New Roman"/>
                <a:cs typeface="Times New Roman"/>
              </a:rPr>
              <a:t>j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1696" y="6419491"/>
            <a:ext cx="413645" cy="329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30"/>
              </a:lnSpc>
              <a:spcBef>
                <a:spcPts val="126"/>
              </a:spcBef>
            </a:pPr>
            <a:r>
              <a:rPr sz="2925" i="1" spc="-25" baseline="10405" dirty="0">
                <a:latin typeface="Times New Roman"/>
                <a:cs typeface="Times New Roman"/>
              </a:rPr>
              <a:t>W</a:t>
            </a:r>
            <a:r>
              <a:rPr sz="2325" i="1" spc="0" baseline="-561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3369" y="6415470"/>
            <a:ext cx="521371" cy="281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1950" spc="0" dirty="0">
                <a:latin typeface="Symbol"/>
                <a:cs typeface="Symbol"/>
              </a:rPr>
              <a:t></a:t>
            </a:r>
            <a:r>
              <a:rPr sz="1950" spc="-32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37" dirty="0">
                <a:latin typeface="Times New Roman"/>
                <a:cs typeface="Times New Roman"/>
              </a:rPr>
              <a:t> </a:t>
            </a:r>
            <a:r>
              <a:rPr sz="1950" i="1" spc="0" dirty="0">
                <a:latin typeface="Times New Roman"/>
                <a:cs typeface="Times New Roman"/>
              </a:rPr>
              <a:t>j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4000" y="6421079"/>
            <a:ext cx="413872" cy="329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30"/>
              </a:lnSpc>
              <a:spcBef>
                <a:spcPts val="126"/>
              </a:spcBef>
            </a:pPr>
            <a:r>
              <a:rPr sz="2925" i="1" spc="-19" baseline="10405" dirty="0">
                <a:latin typeface="Times New Roman"/>
                <a:cs typeface="Times New Roman"/>
              </a:rPr>
              <a:t>W</a:t>
            </a:r>
            <a:r>
              <a:rPr sz="2325" i="1" spc="0" baseline="-561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6069" y="6494750"/>
            <a:ext cx="187388" cy="22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1550" i="1" spc="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200" y="1304925"/>
            <a:ext cx="1438275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" name="object 14"/>
          <p:cNvSpPr txBox="1"/>
          <p:nvPr/>
        </p:nvSpPr>
        <p:spPr>
          <a:xfrm>
            <a:off x="1162050" y="1266825"/>
            <a:ext cx="4019550" cy="1390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" name="object 13"/>
          <p:cNvSpPr txBox="1"/>
          <p:nvPr/>
        </p:nvSpPr>
        <p:spPr>
          <a:xfrm>
            <a:off x="5181600" y="1266825"/>
            <a:ext cx="3009900" cy="4848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001">
              <a:lnSpc>
                <a:spcPct val="95825"/>
              </a:lnSpc>
              <a:spcBef>
                <a:spcPts val="185"/>
              </a:spcBef>
            </a:pPr>
            <a:r>
              <a:rPr sz="1800" b="1" spc="-4" dirty="0">
                <a:latin typeface="Arial"/>
                <a:cs typeface="Arial"/>
              </a:rPr>
              <a:t>8</a:t>
            </a:r>
            <a:r>
              <a:rPr sz="1800" b="1" spc="0" dirty="0">
                <a:latin typeface="Arial"/>
                <a:cs typeface="Arial"/>
              </a:rPr>
              <a:t>-p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2050" y="2657475"/>
            <a:ext cx="1438275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" name="object 11"/>
          <p:cNvSpPr txBox="1"/>
          <p:nvPr/>
        </p:nvSpPr>
        <p:spPr>
          <a:xfrm>
            <a:off x="2600325" y="2657475"/>
            <a:ext cx="2581275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1162050" y="3524250"/>
            <a:ext cx="401955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 dirty="0"/>
          </a:p>
        </p:txBody>
      </p:sp>
      <p:sp>
        <p:nvSpPr>
          <p:cNvPr id="9" name="object 9"/>
          <p:cNvSpPr txBox="1"/>
          <p:nvPr/>
        </p:nvSpPr>
        <p:spPr>
          <a:xfrm>
            <a:off x="1162050" y="3638550"/>
            <a:ext cx="4019550" cy="238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1162050" y="3876675"/>
            <a:ext cx="1457325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2619375" y="3876675"/>
            <a:ext cx="2562225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1162050" y="4743450"/>
            <a:ext cx="4019550" cy="314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162050" y="5057775"/>
            <a:ext cx="1428750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2590800" y="5057775"/>
            <a:ext cx="2590800" cy="866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1162050" y="5924550"/>
            <a:ext cx="401955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4506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787400" y="4194175"/>
            <a:ext cx="7542276" cy="173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 marL="1709547">
              <a:lnSpc>
                <a:spcPct val="95825"/>
              </a:lnSpc>
              <a:spcBef>
                <a:spcPts val="3000"/>
              </a:spcBef>
            </a:pPr>
            <a:r>
              <a:rPr sz="1800" spc="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FFT:</a:t>
            </a:r>
            <a:r>
              <a:rPr sz="18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5,120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multiplications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additions</a:t>
            </a:r>
            <a:endParaRPr sz="1800" dirty="0">
              <a:latin typeface="Arial"/>
              <a:cs typeface="Arial"/>
            </a:endParaRPr>
          </a:p>
          <a:p>
            <a:pPr marL="415340">
              <a:lnSpc>
                <a:spcPct val="95825"/>
              </a:lnSpc>
              <a:spcBef>
                <a:spcPts val="2252"/>
              </a:spcBef>
            </a:pP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N=40</a:t>
            </a:r>
            <a:r>
              <a:rPr sz="1800" b="1" spc="-9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sz="1800" spc="9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DF</a:t>
            </a:r>
            <a:r>
              <a:rPr sz="1800" b="1" spc="-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:1</a:t>
            </a:r>
            <a:r>
              <a:rPr sz="1800" b="1" spc="-4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,77</a:t>
            </a:r>
            <a:r>
              <a:rPr sz="1800" b="1" spc="-9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,216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mult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icatio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116324" y="149351"/>
            <a:ext cx="5027676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87400" y="4194175"/>
            <a:ext cx="7542276" cy="1739900"/>
          </a:xfrm>
          <a:custGeom>
            <a:avLst/>
            <a:gdLst/>
            <a:ahLst/>
            <a:cxnLst/>
            <a:rect l="l" t="t" r="r" b="b"/>
            <a:pathLst>
              <a:path w="7542276" h="1739900">
                <a:moveTo>
                  <a:pt x="0" y="1739900"/>
                </a:moveTo>
                <a:lnTo>
                  <a:pt x="7542276" y="1739900"/>
                </a:lnTo>
                <a:lnTo>
                  <a:pt x="7542276" y="0"/>
                </a:lnTo>
                <a:lnTo>
                  <a:pt x="0" y="0"/>
                </a:lnTo>
                <a:lnTo>
                  <a:pt x="0" y="173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387723" y="336789"/>
            <a:ext cx="753389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So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5416" y="336789"/>
            <a:ext cx="1257270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H</a:t>
            </a:r>
            <a:r>
              <a:rPr sz="3800" spc="14" dirty="0">
                <a:latin typeface="Copperplate Gothic Bold"/>
                <a:cs typeface="Copperplate Gothic Bold"/>
              </a:rPr>
              <a:t>o</a:t>
            </a:r>
            <a:r>
              <a:rPr sz="3800" spc="0" dirty="0">
                <a:latin typeface="Copperplate Gothic Bold"/>
                <a:cs typeface="Copperplate Gothic Bold"/>
              </a:rPr>
              <a:t>w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5906" y="336789"/>
            <a:ext cx="876233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d</a:t>
            </a:r>
            <a:r>
              <a:rPr sz="3800" spc="14" dirty="0">
                <a:latin typeface="Copperplate Gothic Bold"/>
                <a:cs typeface="Copperplate Gothic Bold"/>
              </a:rPr>
              <a:t>i</a:t>
            </a:r>
            <a:r>
              <a:rPr sz="3800" spc="0" dirty="0">
                <a:latin typeface="Copperplate Gothic Bold"/>
                <a:cs typeface="Copperplate Gothic Bold"/>
              </a:rPr>
              <a:t>d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6668" y="336789"/>
            <a:ext cx="831393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9" dirty="0">
                <a:latin typeface="Copperplate Gothic Bold"/>
                <a:cs typeface="Copperplate Gothic Bold"/>
              </a:rPr>
              <a:t>w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2137" y="336789"/>
            <a:ext cx="97124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d</a:t>
            </a:r>
            <a:r>
              <a:rPr sz="3800" spc="14" dirty="0">
                <a:latin typeface="Copperplate Gothic Bold"/>
                <a:cs typeface="Copperplate Gothic Bold"/>
              </a:rPr>
              <a:t>o</a:t>
            </a:r>
            <a:r>
              <a:rPr sz="3800" spc="0" dirty="0">
                <a:latin typeface="Copperplate Gothic Bold"/>
                <a:cs typeface="Copperplate Gothic Bold"/>
              </a:rPr>
              <a:t>?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468" y="2617144"/>
            <a:ext cx="6444373" cy="982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580">
              <a:lnSpc>
                <a:spcPts val="2265"/>
              </a:lnSpc>
              <a:spcBef>
                <a:spcPts val="113"/>
              </a:spcBef>
            </a:pPr>
            <a:r>
              <a:rPr sz="2700" b="1" spc="0" baseline="8052" dirty="0">
                <a:latin typeface="Arial"/>
                <a:cs typeface="Arial"/>
              </a:rPr>
              <a:t>In</a:t>
            </a:r>
            <a:r>
              <a:rPr sz="2700" b="1" spc="-14" baseline="8052" dirty="0">
                <a:latin typeface="Arial"/>
                <a:cs typeface="Arial"/>
              </a:rPr>
              <a:t> </a:t>
            </a:r>
            <a:r>
              <a:rPr sz="2700" b="1" spc="0" baseline="8052" dirty="0">
                <a:latin typeface="Arial"/>
                <a:cs typeface="Arial"/>
              </a:rPr>
              <a:t>l</a:t>
            </a:r>
            <a:r>
              <a:rPr sz="2700" b="1" spc="4" baseline="8052" dirty="0">
                <a:latin typeface="Arial"/>
                <a:cs typeface="Arial"/>
              </a:rPr>
              <a:t>o</a:t>
            </a:r>
            <a:r>
              <a:rPr sz="2700" b="1" spc="9" baseline="8052" dirty="0">
                <a:latin typeface="Arial"/>
                <a:cs typeface="Arial"/>
              </a:rPr>
              <a:t>g</a:t>
            </a:r>
            <a:r>
              <a:rPr sz="1800" b="1" spc="4" baseline="-9662" dirty="0">
                <a:latin typeface="Arial"/>
                <a:cs typeface="Arial"/>
              </a:rPr>
              <a:t>2</a:t>
            </a:r>
            <a:r>
              <a:rPr sz="2700" b="1" spc="0" baseline="8052" dirty="0">
                <a:latin typeface="Arial"/>
                <a:cs typeface="Arial"/>
              </a:rPr>
              <a:t>N</a:t>
            </a:r>
            <a:r>
              <a:rPr sz="2700" b="1" spc="-19" baseline="8052" dirty="0">
                <a:latin typeface="Arial"/>
                <a:cs typeface="Arial"/>
              </a:rPr>
              <a:t> </a:t>
            </a:r>
            <a:r>
              <a:rPr sz="2700" b="1" spc="0" baseline="8052" dirty="0">
                <a:latin typeface="Arial"/>
                <a:cs typeface="Arial"/>
              </a:rPr>
              <a:t>st</a:t>
            </a:r>
            <a:r>
              <a:rPr sz="2700" b="1" spc="-9" baseline="8052" dirty="0">
                <a:latin typeface="Arial"/>
                <a:cs typeface="Arial"/>
              </a:rPr>
              <a:t>a</a:t>
            </a:r>
            <a:r>
              <a:rPr sz="2700" b="1" spc="0" baseline="8052" dirty="0">
                <a:latin typeface="Arial"/>
                <a:cs typeface="Arial"/>
              </a:rPr>
              <a:t>ge</a:t>
            </a:r>
            <a:r>
              <a:rPr sz="2700" b="1" spc="-4" baseline="8052" dirty="0">
                <a:latin typeface="Arial"/>
                <a:cs typeface="Arial"/>
              </a:rPr>
              <a:t>s</a:t>
            </a:r>
            <a:r>
              <a:rPr sz="2700" b="1" spc="0" baseline="8052" dirty="0">
                <a:latin typeface="Arial"/>
                <a:cs typeface="Arial"/>
              </a:rPr>
              <a:t>,</a:t>
            </a:r>
            <a:r>
              <a:rPr sz="2700" b="1" spc="19" baseline="8052" dirty="0">
                <a:latin typeface="Arial"/>
                <a:cs typeface="Arial"/>
              </a:rPr>
              <a:t> </a:t>
            </a:r>
            <a:r>
              <a:rPr sz="2700" b="1" spc="0" baseline="8052" dirty="0">
                <a:latin typeface="Arial"/>
                <a:cs typeface="Arial"/>
              </a:rPr>
              <a:t>to</a:t>
            </a:r>
            <a:r>
              <a:rPr sz="2700" b="1" spc="4" baseline="8052" dirty="0">
                <a:latin typeface="Arial"/>
                <a:cs typeface="Arial"/>
              </a:rPr>
              <a:t>t</a:t>
            </a:r>
            <a:r>
              <a:rPr sz="2700" b="1" spc="0" baseline="8052" dirty="0">
                <a:latin typeface="Arial"/>
                <a:cs typeface="Arial"/>
              </a:rPr>
              <a:t>al</a:t>
            </a:r>
            <a:r>
              <a:rPr sz="2700" b="1" spc="-4" baseline="8052" dirty="0">
                <a:latin typeface="Arial"/>
                <a:cs typeface="Arial"/>
              </a:rPr>
              <a:t> </a:t>
            </a:r>
            <a:r>
              <a:rPr sz="2700" b="1" spc="0" baseline="8052" dirty="0">
                <a:latin typeface="Arial"/>
                <a:cs typeface="Arial"/>
              </a:rPr>
              <a:t># of </a:t>
            </a:r>
            <a:r>
              <a:rPr sz="2700" b="1" spc="-9" baseline="8052" dirty="0">
                <a:latin typeface="Arial"/>
                <a:cs typeface="Arial"/>
              </a:rPr>
              <a:t>c</a:t>
            </a:r>
            <a:r>
              <a:rPr sz="2700" b="1" spc="0" baseline="8052" dirty="0">
                <a:latin typeface="Arial"/>
                <a:cs typeface="Arial"/>
              </a:rPr>
              <a:t>al</a:t>
            </a:r>
            <a:r>
              <a:rPr sz="2700" b="1" spc="-4" baseline="8052" dirty="0">
                <a:latin typeface="Arial"/>
                <a:cs typeface="Arial"/>
              </a:rPr>
              <a:t>c</a:t>
            </a:r>
            <a:r>
              <a:rPr sz="2700" b="1" spc="0" baseline="8052" dirty="0">
                <a:latin typeface="Arial"/>
                <a:cs typeface="Arial"/>
              </a:rPr>
              <a:t>u</a:t>
            </a:r>
            <a:r>
              <a:rPr sz="2700" b="1" spc="4" baseline="8052" dirty="0">
                <a:latin typeface="Arial"/>
                <a:cs typeface="Arial"/>
              </a:rPr>
              <a:t>l</a:t>
            </a:r>
            <a:r>
              <a:rPr sz="2700" b="1" spc="0" baseline="8052" dirty="0">
                <a:latin typeface="Arial"/>
                <a:cs typeface="Arial"/>
              </a:rPr>
              <a:t>atio</a:t>
            </a:r>
            <a:r>
              <a:rPr sz="2700" b="1" spc="4" baseline="8052" dirty="0">
                <a:latin typeface="Arial"/>
                <a:cs typeface="Arial"/>
              </a:rPr>
              <a:t>n</a:t>
            </a:r>
            <a:r>
              <a:rPr sz="2700" b="1" spc="0" baseline="8052" dirty="0">
                <a:latin typeface="Arial"/>
                <a:cs typeface="Arial"/>
              </a:rPr>
              <a:t>s:</a:t>
            </a:r>
            <a:endParaRPr sz="1800" dirty="0">
              <a:latin typeface="Arial"/>
              <a:cs typeface="Arial"/>
            </a:endParaRPr>
          </a:p>
          <a:p>
            <a:pPr marL="1841754">
              <a:lnSpc>
                <a:spcPts val="2390"/>
              </a:lnSpc>
              <a:spcBef>
                <a:spcPts val="856"/>
              </a:spcBef>
            </a:pPr>
            <a:r>
              <a:rPr sz="2700" b="1" spc="0" baseline="6441" dirty="0">
                <a:latin typeface="Arial"/>
                <a:cs typeface="Arial"/>
              </a:rPr>
              <a:t>(N/2)</a:t>
            </a:r>
            <a:r>
              <a:rPr sz="2700" b="1" spc="-4" baseline="6441" dirty="0">
                <a:latin typeface="Arial"/>
                <a:cs typeface="Arial"/>
              </a:rPr>
              <a:t>*</a:t>
            </a:r>
            <a:r>
              <a:rPr sz="2700" b="1" spc="0" baseline="6441" dirty="0">
                <a:latin typeface="Arial"/>
                <a:cs typeface="Arial"/>
              </a:rPr>
              <a:t>(l</a:t>
            </a:r>
            <a:r>
              <a:rPr sz="2700" b="1" spc="4" baseline="6441" dirty="0">
                <a:latin typeface="Arial"/>
                <a:cs typeface="Arial"/>
              </a:rPr>
              <a:t>og</a:t>
            </a:r>
            <a:r>
              <a:rPr sz="1800" b="1" spc="4" baseline="-9662" dirty="0">
                <a:latin typeface="Arial"/>
                <a:cs typeface="Arial"/>
              </a:rPr>
              <a:t>2</a:t>
            </a:r>
            <a:r>
              <a:rPr sz="2700" b="1" spc="-4" baseline="6441" dirty="0">
                <a:latin typeface="Arial"/>
                <a:cs typeface="Arial"/>
              </a:rPr>
              <a:t>N</a:t>
            </a:r>
            <a:r>
              <a:rPr sz="2700" b="1" spc="0" baseline="6441" dirty="0">
                <a:latin typeface="Arial"/>
                <a:cs typeface="Arial"/>
              </a:rPr>
              <a:t>-1)~(N/2)</a:t>
            </a:r>
            <a:r>
              <a:rPr sz="2700" b="1" spc="-4" baseline="6441" dirty="0">
                <a:latin typeface="Arial"/>
                <a:cs typeface="Arial"/>
              </a:rPr>
              <a:t>*</a:t>
            </a:r>
            <a:r>
              <a:rPr sz="2700" b="1" spc="0" baseline="6441" dirty="0">
                <a:latin typeface="Arial"/>
                <a:cs typeface="Arial"/>
              </a:rPr>
              <a:t>l</a:t>
            </a:r>
            <a:r>
              <a:rPr sz="2700" b="1" spc="4" baseline="6441" dirty="0">
                <a:latin typeface="Arial"/>
                <a:cs typeface="Arial"/>
              </a:rPr>
              <a:t>o</a:t>
            </a:r>
            <a:r>
              <a:rPr sz="2700" b="1" spc="9" baseline="6441" dirty="0">
                <a:latin typeface="Arial"/>
                <a:cs typeface="Arial"/>
              </a:rPr>
              <a:t>g</a:t>
            </a:r>
            <a:r>
              <a:rPr sz="1800" b="1" spc="4" baseline="-9662" dirty="0">
                <a:latin typeface="Arial"/>
                <a:cs typeface="Arial"/>
              </a:rPr>
              <a:t>2</a:t>
            </a:r>
            <a:r>
              <a:rPr sz="2700" b="1" spc="0" baseline="6441" dirty="0">
                <a:latin typeface="Arial"/>
                <a:cs typeface="Arial"/>
              </a:rPr>
              <a:t>N</a:t>
            </a:r>
            <a:r>
              <a:rPr sz="2700" b="1" spc="-34" baseline="6441" dirty="0">
                <a:latin typeface="Arial"/>
                <a:cs typeface="Arial"/>
              </a:rPr>
              <a:t> </a:t>
            </a:r>
            <a:r>
              <a:rPr sz="2700" b="1" spc="0" baseline="6441" dirty="0">
                <a:latin typeface="Arial"/>
                <a:cs typeface="Arial"/>
              </a:rPr>
              <a:t>mult</a:t>
            </a:r>
            <a:r>
              <a:rPr sz="2700" b="1" spc="4" baseline="6441" dirty="0">
                <a:latin typeface="Arial"/>
                <a:cs typeface="Arial"/>
              </a:rPr>
              <a:t>i</a:t>
            </a:r>
            <a:r>
              <a:rPr sz="2700" b="1" spc="0" baseline="6441" dirty="0">
                <a:latin typeface="Arial"/>
                <a:cs typeface="Arial"/>
              </a:rPr>
              <a:t>p</a:t>
            </a:r>
            <a:r>
              <a:rPr sz="2700" b="1" spc="4" baseline="6441" dirty="0">
                <a:latin typeface="Arial"/>
                <a:cs typeface="Arial"/>
              </a:rPr>
              <a:t>l</a:t>
            </a:r>
            <a:r>
              <a:rPr sz="2700" b="1" spc="0" baseline="6441" dirty="0">
                <a:latin typeface="Arial"/>
                <a:cs typeface="Arial"/>
              </a:rPr>
              <a:t>ic</a:t>
            </a:r>
            <a:r>
              <a:rPr sz="2700" b="1" spc="-4" baseline="6441" dirty="0">
                <a:latin typeface="Arial"/>
                <a:cs typeface="Arial"/>
              </a:rPr>
              <a:t>a</a:t>
            </a:r>
            <a:r>
              <a:rPr sz="2700" b="1" spc="0" baseline="6441" dirty="0">
                <a:latin typeface="Arial"/>
                <a:cs typeface="Arial"/>
              </a:rPr>
              <a:t>ti</a:t>
            </a:r>
            <a:r>
              <a:rPr sz="2700" b="1" spc="4" baseline="6441" dirty="0">
                <a:latin typeface="Arial"/>
                <a:cs typeface="Arial"/>
              </a:rPr>
              <a:t>o</a:t>
            </a:r>
            <a:r>
              <a:rPr sz="2700" b="1" spc="0" baseline="6441" dirty="0">
                <a:latin typeface="Arial"/>
                <a:cs typeface="Arial"/>
              </a:rPr>
              <a:t>ns</a:t>
            </a:r>
            <a:endParaRPr sz="1800" dirty="0">
              <a:latin typeface="Arial"/>
              <a:cs typeface="Arial"/>
            </a:endParaRPr>
          </a:p>
          <a:p>
            <a:pPr marL="3452622" marR="45580">
              <a:lnSpc>
                <a:spcPts val="2160"/>
              </a:lnSpc>
            </a:pPr>
            <a:r>
              <a:rPr sz="2700" b="1" spc="0" baseline="8052" dirty="0">
                <a:latin typeface="Arial"/>
                <a:cs typeface="Arial"/>
              </a:rPr>
              <a:t>Nlo</a:t>
            </a:r>
            <a:r>
              <a:rPr sz="2700" b="1" spc="9" baseline="8052" dirty="0">
                <a:latin typeface="Arial"/>
                <a:cs typeface="Arial"/>
              </a:rPr>
              <a:t>g</a:t>
            </a:r>
            <a:r>
              <a:rPr sz="1800" b="1" spc="4" baseline="-7246" dirty="0">
                <a:latin typeface="Arial"/>
                <a:cs typeface="Arial"/>
              </a:rPr>
              <a:t>2</a:t>
            </a:r>
            <a:r>
              <a:rPr sz="2700" b="1" spc="0" baseline="8052" dirty="0">
                <a:latin typeface="Arial"/>
                <a:cs typeface="Arial"/>
              </a:rPr>
              <a:t>N</a:t>
            </a:r>
            <a:r>
              <a:rPr sz="2700" b="1" spc="-9" baseline="8052" dirty="0">
                <a:latin typeface="Arial"/>
                <a:cs typeface="Arial"/>
              </a:rPr>
              <a:t> </a:t>
            </a:r>
            <a:r>
              <a:rPr sz="2700" b="1" spc="0" baseline="8052" dirty="0">
                <a:latin typeface="Arial"/>
                <a:cs typeface="Arial"/>
              </a:rPr>
              <a:t>add</a:t>
            </a:r>
            <a:r>
              <a:rPr sz="2700" b="1" spc="4" baseline="8052" dirty="0">
                <a:latin typeface="Arial"/>
                <a:cs typeface="Arial"/>
              </a:rPr>
              <a:t>i</a:t>
            </a:r>
            <a:r>
              <a:rPr sz="2700" b="1" spc="0" baseline="8052" dirty="0">
                <a:latin typeface="Arial"/>
                <a:cs typeface="Arial"/>
              </a:rPr>
              <a:t>ti</a:t>
            </a:r>
            <a:r>
              <a:rPr sz="2700" b="1" spc="4" baseline="8052" dirty="0">
                <a:latin typeface="Arial"/>
                <a:cs typeface="Arial"/>
              </a:rPr>
              <a:t>o</a:t>
            </a:r>
            <a:r>
              <a:rPr sz="2700" b="1" spc="0" baseline="8052" dirty="0">
                <a:latin typeface="Arial"/>
                <a:cs typeface="Arial"/>
              </a:rPr>
              <a:t>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2822" y="3707971"/>
            <a:ext cx="310828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baseline="26572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193" y="3707971"/>
            <a:ext cx="310828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baseline="26572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4388" y="3714805"/>
            <a:ext cx="16454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s</a:t>
            </a:r>
            <a:r>
              <a:rPr sz="1800" b="1" spc="3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o</a:t>
            </a:r>
            <a:r>
              <a:rPr sz="1800" b="1" spc="4" dirty="0">
                <a:latin typeface="Arial"/>
                <a:cs typeface="Arial"/>
              </a:rPr>
              <a:t>p</a:t>
            </a: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s</a:t>
            </a:r>
            <a:r>
              <a:rPr sz="1800" b="1" spc="-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d to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7554" y="3714805"/>
            <a:ext cx="21417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mult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ic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ns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6401" y="3714805"/>
            <a:ext cx="10774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add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4115" y="4952928"/>
            <a:ext cx="17232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Is</a:t>
            </a:r>
            <a:r>
              <a:rPr sz="1800" b="1" spc="-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that</a:t>
            </a:r>
            <a:r>
              <a:rPr sz="1800" b="1" spc="-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1800" b="1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800" b="1" spc="4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1800" b="1" spc="0" dirty="0">
                <a:solidFill>
                  <a:srgbClr val="009999"/>
                </a:solidFill>
                <a:latin typeface="Arial"/>
                <a:cs typeface="Arial"/>
              </a:rPr>
              <a:t>…?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591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365248" y="149351"/>
            <a:ext cx="6778752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40" y="1299735"/>
            <a:ext cx="8881630" cy="270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Just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ke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ed</a:t>
            </a:r>
            <a:r>
              <a:rPr sz="24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with ti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19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do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 and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dec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ed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endParaRPr sz="2400" dirty="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half,</a:t>
            </a:r>
            <a:r>
              <a:rPr sz="24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we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an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do the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 th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ng</a:t>
            </a:r>
            <a:r>
              <a:rPr sz="24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with 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requency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ples:</a:t>
            </a:r>
            <a:endParaRPr sz="2400" dirty="0">
              <a:latin typeface="Times New Roman"/>
              <a:cs typeface="Times New Roman"/>
            </a:endParaRPr>
          </a:p>
          <a:p>
            <a:pPr marL="469900" marR="45960">
              <a:lnSpc>
                <a:spcPct val="95825"/>
              </a:lnSpc>
              <a:spcBef>
                <a:spcPts val="563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Compute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even in</a:t>
            </a:r>
            <a:r>
              <a:rPr sz="2000" spc="4" dirty="0">
                <a:latin typeface="Garamond"/>
                <a:cs typeface="Garamond"/>
              </a:rPr>
              <a:t>d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ed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spe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al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samples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k</a:t>
            </a:r>
            <a:r>
              <a:rPr sz="2000" spc="-9" dirty="0">
                <a:latin typeface="Garamond"/>
                <a:cs typeface="Garamond"/>
              </a:rPr>
              <a:t>=</a:t>
            </a:r>
            <a:r>
              <a:rPr sz="2000" spc="0" dirty="0">
                <a:latin typeface="Garamond"/>
                <a:cs typeface="Garamond"/>
              </a:rPr>
              <a:t>0, 2, </a:t>
            </a:r>
            <a:r>
              <a:rPr sz="2000" spc="-9" dirty="0">
                <a:latin typeface="Garamond"/>
                <a:cs typeface="Garamond"/>
              </a:rPr>
              <a:t>4</a:t>
            </a:r>
            <a:r>
              <a:rPr sz="2000" spc="0" dirty="0">
                <a:latin typeface="Garamond"/>
                <a:cs typeface="Garamond"/>
              </a:rPr>
              <a:t>,…,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2</a:t>
            </a:r>
            <a:r>
              <a:rPr sz="2000" spc="25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-1 and odd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inde</a:t>
            </a:r>
            <a:r>
              <a:rPr sz="2000" spc="9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ed</a:t>
            </a:r>
            <a:endParaRPr sz="2000" dirty="0">
              <a:latin typeface="Garamond"/>
              <a:cs typeface="Garamond"/>
            </a:endParaRPr>
          </a:p>
          <a:p>
            <a:pPr marL="756411" marR="45960">
              <a:lnSpc>
                <a:spcPct val="937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spe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al</a:t>
            </a:r>
            <a:r>
              <a:rPr sz="2000" spc="-3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components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k</a:t>
            </a:r>
            <a:r>
              <a:rPr sz="2000" spc="-9" dirty="0">
                <a:latin typeface="Garamond"/>
                <a:cs typeface="Garamond"/>
              </a:rPr>
              <a:t>=</a:t>
            </a:r>
            <a:r>
              <a:rPr sz="2000" spc="0" dirty="0">
                <a:latin typeface="Garamond"/>
                <a:cs typeface="Garamond"/>
              </a:rPr>
              <a:t>1, 3, </a:t>
            </a:r>
            <a:r>
              <a:rPr sz="2000" spc="-9" dirty="0">
                <a:latin typeface="Garamond"/>
                <a:cs typeface="Garamond"/>
              </a:rPr>
              <a:t>5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…,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2</a:t>
            </a:r>
            <a:r>
              <a:rPr sz="2000" spc="9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-2 sepa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at</a:t>
            </a:r>
            <a:r>
              <a:rPr sz="2000" spc="9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ly.</a:t>
            </a:r>
            <a:endParaRPr sz="2000" dirty="0">
              <a:latin typeface="Garamond"/>
              <a:cs typeface="Garamond"/>
            </a:endParaRPr>
          </a:p>
          <a:p>
            <a:pPr marL="469899" marR="45960">
              <a:lnSpc>
                <a:spcPct val="95825"/>
              </a:lnSpc>
              <a:spcBef>
                <a:spcPts val="555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Then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fu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ther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divide e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ch by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half 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o co</a:t>
            </a:r>
            <a:r>
              <a:rPr sz="2000" spc="4" dirty="0">
                <a:latin typeface="Garamond"/>
                <a:cs typeface="Garamond"/>
              </a:rPr>
              <a:t>m</a:t>
            </a:r>
            <a:r>
              <a:rPr sz="2000" spc="0" dirty="0">
                <a:latin typeface="Garamond"/>
                <a:cs typeface="Garamond"/>
              </a:rPr>
              <a:t>pute X[k]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for </a:t>
            </a:r>
            <a:r>
              <a:rPr sz="2000" spc="-9" dirty="0">
                <a:latin typeface="Garamond"/>
                <a:cs typeface="Garamond"/>
              </a:rPr>
              <a:t>0</a:t>
            </a:r>
            <a:r>
              <a:rPr sz="2000" spc="0" dirty="0">
                <a:latin typeface="Garamond"/>
                <a:cs typeface="Garamond"/>
              </a:rPr>
              <a:t>, </a:t>
            </a:r>
            <a:r>
              <a:rPr sz="2000" spc="-9" dirty="0">
                <a:latin typeface="Garamond"/>
                <a:cs typeface="Garamond"/>
              </a:rPr>
              <a:t>4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8,…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and 2,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6,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1</a:t>
            </a:r>
            <a:r>
              <a:rPr sz="2000" spc="-9" dirty="0">
                <a:latin typeface="Garamond"/>
                <a:cs typeface="Garamond"/>
              </a:rPr>
              <a:t>0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…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as</a:t>
            </a:r>
            <a:endParaRPr sz="2000" dirty="0">
              <a:latin typeface="Garamond"/>
              <a:cs typeface="Garamond"/>
            </a:endParaRPr>
          </a:p>
          <a:p>
            <a:pPr marL="756411" marR="45960">
              <a:lnSpc>
                <a:spcPct val="93749"/>
              </a:lnSpc>
              <a:spcBef>
                <a:spcPts val="150"/>
              </a:spcBef>
            </a:pPr>
            <a:r>
              <a:rPr sz="2000" spc="-4" dirty="0">
                <a:latin typeface="Garamond"/>
                <a:cs typeface="Garamond"/>
              </a:rPr>
              <a:t>w</a:t>
            </a:r>
            <a:r>
              <a:rPr sz="2000" spc="0" dirty="0">
                <a:latin typeface="Garamond"/>
                <a:cs typeface="Garamond"/>
              </a:rPr>
              <a:t>ell as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1,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5,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9, …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and 3,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7, 11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…separa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ely</a:t>
            </a:r>
            <a:endParaRPr sz="2000" dirty="0">
              <a:latin typeface="Garamond"/>
              <a:cs typeface="Garamond"/>
            </a:endParaRPr>
          </a:p>
          <a:p>
            <a:pPr marL="469899" marR="45960">
              <a:lnSpc>
                <a:spcPct val="95825"/>
              </a:lnSpc>
              <a:spcBef>
                <a:spcPts val="555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Conti</a:t>
            </a:r>
            <a:r>
              <a:rPr sz="2000" spc="-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uing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 this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manne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we 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an 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d</a:t>
            </a:r>
            <a:r>
              <a:rPr sz="2000" spc="0" dirty="0">
                <a:latin typeface="Garamond"/>
                <a:cs typeface="Garamond"/>
              </a:rPr>
              <a:t>u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entire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pro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ess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 a se</a:t>
            </a:r>
            <a:r>
              <a:rPr sz="2000" spc="9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ies</a:t>
            </a:r>
            <a:r>
              <a:rPr sz="2000" spc="-1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of </a:t>
            </a:r>
            <a:r>
              <a:rPr sz="2000" spc="29" dirty="0">
                <a:latin typeface="Garamond"/>
                <a:cs typeface="Garamond"/>
              </a:rPr>
              <a:t>2</a:t>
            </a:r>
            <a:r>
              <a:rPr sz="2000" spc="0" dirty="0">
                <a:latin typeface="Garamond"/>
                <a:cs typeface="Garamond"/>
              </a:rPr>
              <a:t>-po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endParaRPr sz="2000" dirty="0">
              <a:latin typeface="Garamond"/>
              <a:cs typeface="Garamond"/>
            </a:endParaRPr>
          </a:p>
          <a:p>
            <a:pPr marL="756411" marR="45960">
              <a:lnSpc>
                <a:spcPct val="937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DF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s.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0810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055108" y="0"/>
            <a:ext cx="830580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346192" y="0"/>
            <a:ext cx="630936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437632" y="0"/>
            <a:ext cx="3706367" cy="614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107436" y="441960"/>
            <a:ext cx="6036564" cy="659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76312" y="1338326"/>
            <a:ext cx="7162800" cy="5306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8834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162556" y="149351"/>
            <a:ext cx="6981444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740" y="1299735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40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301341"/>
            <a:ext cx="8335919" cy="44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 </a:t>
            </a:r>
            <a:r>
              <a:rPr sz="24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ost 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ea</a:t>
            </a:r>
            <a:r>
              <a:rPr sz="2400" spc="1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world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app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ns,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filt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ngth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is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ua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ly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all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ypica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ly,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N&lt;1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0); h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wever, the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input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signal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is 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bta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ned</a:t>
            </a:r>
            <a:r>
              <a:rPr sz="24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as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12700" marR="2549855">
              <a:lnSpc>
                <a:spcPts val="2759"/>
              </a:lnSpc>
              <a:spcBef>
                <a:spcPts val="12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st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ea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ing</a:t>
            </a:r>
            <a:r>
              <a:rPr sz="24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a,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fore</a:t>
            </a:r>
            <a:r>
              <a:rPr sz="24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can be very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long. </a:t>
            </a:r>
            <a:endParaRPr sz="2400" dirty="0">
              <a:latin typeface="Times New Roman"/>
              <a:cs typeface="Times New Roman"/>
            </a:endParaRPr>
          </a:p>
          <a:p>
            <a:pPr marL="12700" marR="2549855">
              <a:lnSpc>
                <a:spcPts val="2759"/>
              </a:lnSpc>
              <a:spcBef>
                <a:spcPts val="695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cu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-5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output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of 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filt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r,</a:t>
            </a:r>
            <a:r>
              <a:rPr sz="24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can</a:t>
            </a:r>
            <a:endParaRPr sz="2400" dirty="0">
              <a:latin typeface="Times New Roman"/>
              <a:cs typeface="Times New Roman"/>
            </a:endParaRPr>
          </a:p>
          <a:p>
            <a:pPr marL="12700" marR="32072">
              <a:lnSpc>
                <a:spcPts val="2215"/>
              </a:lnSpc>
              <a:spcBef>
                <a:spcPts val="806"/>
              </a:spcBef>
            </a:pPr>
            <a:r>
              <a:rPr sz="3000" spc="0" baseline="2962" dirty="0">
                <a:latin typeface="Garamond"/>
                <a:cs typeface="Garamond"/>
              </a:rPr>
              <a:t>a)  </a:t>
            </a:r>
            <a:r>
              <a:rPr sz="3000" spc="10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Wait until</a:t>
            </a:r>
            <a:r>
              <a:rPr sz="3000" spc="-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we </a:t>
            </a:r>
            <a:r>
              <a:rPr sz="3000" spc="4" baseline="2962" dirty="0">
                <a:latin typeface="Garamond"/>
                <a:cs typeface="Garamond"/>
              </a:rPr>
              <a:t>r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9" baseline="2962" dirty="0">
                <a:latin typeface="Garamond"/>
                <a:cs typeface="Garamond"/>
              </a:rPr>
              <a:t>c</a:t>
            </a:r>
            <a:r>
              <a:rPr sz="3000" spc="0" baseline="2962" dirty="0">
                <a:latin typeface="Garamond"/>
                <a:cs typeface="Garamond"/>
              </a:rPr>
              <a:t>eive all the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4" baseline="2962" dirty="0">
                <a:latin typeface="Garamond"/>
                <a:cs typeface="Garamond"/>
              </a:rPr>
              <a:t>a</a:t>
            </a:r>
            <a:r>
              <a:rPr sz="3000" spc="0" baseline="2962" dirty="0">
                <a:latin typeface="Garamond"/>
                <a:cs typeface="Garamond"/>
              </a:rPr>
              <a:t>ta,</a:t>
            </a:r>
            <a:r>
              <a:rPr sz="3000" spc="-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and then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do a</a:t>
            </a:r>
            <a:r>
              <a:rPr sz="3000" spc="-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full li</a:t>
            </a:r>
            <a:r>
              <a:rPr sz="3000" spc="-9" baseline="2962" dirty="0">
                <a:latin typeface="Garamond"/>
                <a:cs typeface="Garamond"/>
              </a:rPr>
              <a:t>n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a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convo</a:t>
            </a:r>
            <a:r>
              <a:rPr sz="3000" spc="-9" baseline="2962" dirty="0">
                <a:latin typeface="Garamond"/>
                <a:cs typeface="Garamond"/>
              </a:rPr>
              <a:t>l</a:t>
            </a:r>
            <a:r>
              <a:rPr sz="3000" spc="0" baseline="2962" dirty="0">
                <a:latin typeface="Garamond"/>
                <a:cs typeface="Garamond"/>
              </a:rPr>
              <a:t>ution</a:t>
            </a:r>
            <a:r>
              <a:rPr sz="3000" spc="2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of leng</a:t>
            </a:r>
            <a:r>
              <a:rPr sz="3000" spc="4" baseline="2962" dirty="0">
                <a:latin typeface="Garamond"/>
                <a:cs typeface="Garamond"/>
              </a:rPr>
              <a:t>t</a:t>
            </a:r>
            <a:r>
              <a:rPr sz="3000" spc="0" baseline="2962" dirty="0">
                <a:latin typeface="Garamond"/>
                <a:cs typeface="Garamond"/>
              </a:rPr>
              <a:t>h</a:t>
            </a:r>
            <a:endParaRPr sz="2000" dirty="0">
              <a:latin typeface="Garamond"/>
              <a:cs typeface="Garamond"/>
            </a:endParaRPr>
          </a:p>
          <a:p>
            <a:pPr marL="393700" marR="52573">
              <a:lnSpc>
                <a:spcPct val="95825"/>
              </a:lnSpc>
            </a:pP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filter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and length</a:t>
            </a:r>
            <a:r>
              <a:rPr sz="2000" spc="1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[n</a:t>
            </a:r>
            <a:r>
              <a:rPr sz="2000" spc="-9" dirty="0">
                <a:latin typeface="Garamond"/>
                <a:cs typeface="Garamond"/>
              </a:rPr>
              <a:t>]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w</a:t>
            </a:r>
            <a:r>
              <a:rPr sz="2000" spc="-4" dirty="0">
                <a:latin typeface="Garamond"/>
                <a:cs typeface="Garamond"/>
              </a:rPr>
              <a:t>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e M</a:t>
            </a:r>
            <a:r>
              <a:rPr sz="2000" spc="-9" dirty="0">
                <a:latin typeface="Garamond"/>
                <a:cs typeface="Garamond"/>
              </a:rPr>
              <a:t>&gt;</a:t>
            </a:r>
            <a:r>
              <a:rPr sz="2000" spc="0" dirty="0">
                <a:latin typeface="Garamond"/>
                <a:cs typeface="Garamond"/>
              </a:rPr>
              <a:t>&gt;</a:t>
            </a:r>
            <a:r>
              <a:rPr sz="2000" spc="-9" dirty="0">
                <a:latin typeface="Garamond"/>
                <a:cs typeface="Garamond"/>
              </a:rPr>
              <a:t>&gt;</a:t>
            </a:r>
            <a:r>
              <a:rPr sz="2000" spc="0" dirty="0">
                <a:latin typeface="Garamond"/>
                <a:cs typeface="Garamond"/>
              </a:rPr>
              <a:t>&gt;N</a:t>
            </a:r>
            <a:r>
              <a:rPr sz="2000" spc="19" dirty="0">
                <a:latin typeface="Garamond"/>
                <a:cs typeface="Garamond"/>
              </a:rPr>
              <a:t> </a:t>
            </a:r>
            <a:r>
              <a:rPr sz="2000" spc="0" dirty="0">
                <a:latin typeface="Wingdings"/>
                <a:cs typeface="Wingdings"/>
              </a:rPr>
              <a:t></a:t>
            </a:r>
            <a:r>
              <a:rPr sz="2000" spc="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Garamond"/>
                <a:cs typeface="Garamond"/>
              </a:rPr>
              <a:t>y[n]</a:t>
            </a:r>
            <a:r>
              <a:rPr sz="2000" b="1" spc="-9" dirty="0">
                <a:latin typeface="Garamond"/>
                <a:cs typeface="Garamond"/>
              </a:rPr>
              <a:t>=</a:t>
            </a:r>
            <a:r>
              <a:rPr sz="2000" b="1" spc="0" dirty="0">
                <a:latin typeface="Garamond"/>
                <a:cs typeface="Garamond"/>
              </a:rPr>
              <a:t>x</a:t>
            </a:r>
            <a:r>
              <a:rPr sz="2000" b="1" spc="4" dirty="0">
                <a:latin typeface="Garamond"/>
                <a:cs typeface="Garamond"/>
              </a:rPr>
              <a:t>[</a:t>
            </a:r>
            <a:r>
              <a:rPr sz="2000" b="1" spc="0" dirty="0">
                <a:latin typeface="Garamond"/>
                <a:cs typeface="Garamond"/>
              </a:rPr>
              <a:t>n]*h[</a:t>
            </a:r>
            <a:r>
              <a:rPr sz="2000" b="1" spc="-14" dirty="0">
                <a:latin typeface="Garamond"/>
                <a:cs typeface="Garamond"/>
              </a:rPr>
              <a:t>n</a:t>
            </a:r>
            <a:r>
              <a:rPr sz="2000" b="1" spc="0" dirty="0">
                <a:latin typeface="Garamond"/>
                <a:cs typeface="Garamond"/>
              </a:rPr>
              <a:t>]</a:t>
            </a:r>
            <a:endParaRPr sz="2000" dirty="0">
              <a:latin typeface="Garamond"/>
              <a:cs typeface="Garamond"/>
            </a:endParaRPr>
          </a:p>
          <a:p>
            <a:pPr marL="393700" marR="284856" indent="-381000">
              <a:lnSpc>
                <a:spcPts val="2410"/>
              </a:lnSpc>
              <a:spcBef>
                <a:spcPts val="555"/>
              </a:spcBef>
              <a:tabLst>
                <a:tab pos="393700" algn="l"/>
              </a:tabLst>
            </a:pPr>
            <a:r>
              <a:rPr sz="2000" spc="0" dirty="0">
                <a:latin typeface="Garamond"/>
                <a:cs typeface="Garamond"/>
              </a:rPr>
              <a:t>b)	We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 use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DFT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based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thod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Wingdings"/>
                <a:cs typeface="Wingdings"/>
              </a:rPr>
              <a:t>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Garamond"/>
                <a:cs typeface="Garamond"/>
              </a:rPr>
              <a:t>y[n]</a:t>
            </a:r>
            <a:r>
              <a:rPr sz="2000" b="1" spc="-9" dirty="0">
                <a:latin typeface="Garamond"/>
                <a:cs typeface="Garamond"/>
              </a:rPr>
              <a:t>=</a:t>
            </a:r>
            <a:r>
              <a:rPr sz="2000" b="1" spc="0" dirty="0">
                <a:latin typeface="Garamond"/>
                <a:cs typeface="Garamond"/>
              </a:rPr>
              <a:t>I</a:t>
            </a:r>
            <a:r>
              <a:rPr sz="2000" b="1" spc="-4" dirty="0">
                <a:latin typeface="Garamond"/>
                <a:cs typeface="Garamond"/>
              </a:rPr>
              <a:t>D</a:t>
            </a:r>
            <a:r>
              <a:rPr sz="2000" b="1" spc="0" dirty="0">
                <a:latin typeface="Garamond"/>
                <a:cs typeface="Garamond"/>
              </a:rPr>
              <a:t>FT(X[</a:t>
            </a:r>
            <a:r>
              <a:rPr sz="2000" b="1" spc="9" dirty="0">
                <a:latin typeface="Garamond"/>
                <a:cs typeface="Garamond"/>
              </a:rPr>
              <a:t>k</a:t>
            </a:r>
            <a:r>
              <a:rPr sz="2000" b="1" spc="0" dirty="0">
                <a:latin typeface="Garamond"/>
                <a:cs typeface="Garamond"/>
              </a:rPr>
              <a:t>].</a:t>
            </a:r>
            <a:r>
              <a:rPr sz="2000" b="1" spc="-9" dirty="0">
                <a:latin typeface="Garamond"/>
                <a:cs typeface="Garamond"/>
              </a:rPr>
              <a:t>H</a:t>
            </a:r>
            <a:r>
              <a:rPr sz="2000" b="1" spc="0" dirty="0">
                <a:latin typeface="Garamond"/>
                <a:cs typeface="Garamond"/>
              </a:rPr>
              <a:t>[k</a:t>
            </a:r>
            <a:r>
              <a:rPr sz="2000" b="1" spc="-4" dirty="0">
                <a:latin typeface="Garamond"/>
                <a:cs typeface="Garamond"/>
              </a:rPr>
              <a:t>]</a:t>
            </a:r>
            <a:r>
              <a:rPr sz="2000" b="1" spc="4" dirty="0">
                <a:latin typeface="Garamond"/>
                <a:cs typeface="Garamond"/>
              </a:rPr>
              <a:t>)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3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but we s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ill </a:t>
            </a:r>
            <a:endParaRPr sz="2000" dirty="0">
              <a:latin typeface="Garamond"/>
              <a:cs typeface="Garamond"/>
            </a:endParaRPr>
          </a:p>
          <a:p>
            <a:pPr marL="393700" marR="284856">
              <a:lnSpc>
                <a:spcPts val="2328"/>
              </a:lnSpc>
              <a:spcBef>
                <a:spcPts val="130"/>
              </a:spcBef>
              <a:tabLst>
                <a:tab pos="393700" algn="l"/>
              </a:tabLst>
            </a:pPr>
            <a:r>
              <a:rPr sz="2000" spc="0" dirty="0">
                <a:latin typeface="Garamond"/>
                <a:cs typeface="Garamond"/>
              </a:rPr>
              <a:t>ne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 wait for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ntire d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ta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 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i</a:t>
            </a:r>
            <a:r>
              <a:rPr sz="2000" spc="-4" dirty="0">
                <a:latin typeface="Garamond"/>
                <a:cs typeface="Garamond"/>
              </a:rPr>
              <a:t>v</a:t>
            </a:r>
            <a:r>
              <a:rPr sz="2000" spc="0" dirty="0">
                <a:latin typeface="Garamond"/>
                <a:cs typeface="Garamond"/>
              </a:rPr>
              <a:t>e to cal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ulate</a:t>
            </a:r>
            <a:r>
              <a:rPr sz="2000" spc="25" dirty="0">
                <a:latin typeface="Garamond"/>
                <a:cs typeface="Garamond"/>
              </a:rPr>
              <a:t> </a:t>
            </a:r>
            <a:r>
              <a:rPr sz="2000" b="1" spc="0" dirty="0">
                <a:latin typeface="Garamond"/>
                <a:cs typeface="Garamond"/>
              </a:rPr>
              <a:t>X[k]</a:t>
            </a:r>
            <a:endParaRPr sz="2000" dirty="0">
              <a:latin typeface="Garamond"/>
              <a:cs typeface="Garamond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ei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her</a:t>
            </a:r>
            <a:r>
              <a:rPr sz="24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case,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ula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on</a:t>
            </a:r>
            <a:r>
              <a:rPr sz="2400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is ve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long,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expensive,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and need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endParaRPr sz="2400" dirty="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wait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for the enti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to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iv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Can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we just pro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ess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ba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che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say 1000 s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at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e,</a:t>
            </a:r>
            <a:endParaRPr sz="2400" dirty="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then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concatena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resu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ts…?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2470548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4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250968"/>
            <a:ext cx="3430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400" dirty="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055887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400" dirty="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7244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object 1190"/>
          <p:cNvSpPr txBox="1"/>
          <p:nvPr/>
        </p:nvSpPr>
        <p:spPr>
          <a:xfrm>
            <a:off x="3351834" y="1903614"/>
            <a:ext cx="5792165" cy="4821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55"/>
              </a:lnSpc>
              <a:spcBef>
                <a:spcPts val="92"/>
              </a:spcBef>
            </a:pPr>
            <a:r>
              <a:rPr sz="2700" spc="0" baseline="3292" dirty="0">
                <a:latin typeface="Garamond"/>
                <a:cs typeface="Garamond"/>
              </a:rPr>
              <a:t>-2 -3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4 3 2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5 6 4</a:t>
            </a:r>
            <a:r>
              <a:rPr sz="2700" spc="19" baseline="3292" dirty="0">
                <a:latin typeface="Garamond"/>
                <a:cs typeface="Garamond"/>
              </a:rPr>
              <a:t> </a:t>
            </a:r>
            <a:r>
              <a:rPr sz="2700" spc="4" baseline="3292" dirty="0">
                <a:latin typeface="Garamond"/>
                <a:cs typeface="Garamond"/>
              </a:rPr>
              <a:t>-</a:t>
            </a:r>
            <a:r>
              <a:rPr sz="2700" spc="0" baseline="3292" dirty="0">
                <a:latin typeface="Garamond"/>
                <a:cs typeface="Garamond"/>
              </a:rPr>
              <a:t>1 -4 2 4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5 -1 2 3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4 -2 2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3 4 5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6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-2 1</a:t>
            </a:r>
            <a:r>
              <a:rPr sz="2700" spc="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2 3 1</a:t>
            </a:r>
            <a:r>
              <a:rPr sz="2700" spc="1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-1 ]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1186" name="object 1186"/>
          <p:cNvSpPr/>
          <p:nvPr/>
        </p:nvSpPr>
        <p:spPr>
          <a:xfrm>
            <a:off x="0" y="63"/>
            <a:ext cx="1809750" cy="104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7" name="object 1187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8" name="object 1188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9" name="object 1189"/>
          <p:cNvSpPr/>
          <p:nvPr/>
        </p:nvSpPr>
        <p:spPr>
          <a:xfrm>
            <a:off x="0" y="0"/>
            <a:ext cx="1160462" cy="590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5" name="object 1185"/>
          <p:cNvSpPr/>
          <p:nvPr/>
        </p:nvSpPr>
        <p:spPr>
          <a:xfrm>
            <a:off x="4023360" y="149351"/>
            <a:ext cx="5120640" cy="742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8" name="object 238"/>
          <p:cNvSpPr/>
          <p:nvPr/>
        </p:nvSpPr>
        <p:spPr>
          <a:xfrm>
            <a:off x="3351949" y="1992978"/>
            <a:ext cx="6309941" cy="4731763"/>
          </a:xfrm>
          <a:custGeom>
            <a:avLst/>
            <a:gdLst/>
            <a:ahLst/>
            <a:cxnLst/>
            <a:rect l="l" t="t" r="r" b="b"/>
            <a:pathLst>
              <a:path w="6309941" h="4731763">
                <a:moveTo>
                  <a:pt x="5792050" y="0"/>
                </a:moveTo>
                <a:lnTo>
                  <a:pt x="0" y="0"/>
                </a:lnTo>
                <a:lnTo>
                  <a:pt x="0" y="4731763"/>
                </a:lnTo>
                <a:lnTo>
                  <a:pt x="5792050" y="4731763"/>
                </a:lnTo>
                <a:lnTo>
                  <a:pt x="5792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9" name="object 239"/>
          <p:cNvSpPr/>
          <p:nvPr/>
        </p:nvSpPr>
        <p:spPr>
          <a:xfrm>
            <a:off x="4173064" y="2498723"/>
            <a:ext cx="4881413" cy="584552"/>
          </a:xfrm>
          <a:custGeom>
            <a:avLst/>
            <a:gdLst/>
            <a:ahLst/>
            <a:cxnLst/>
            <a:rect l="l" t="t" r="r" b="b"/>
            <a:pathLst>
              <a:path w="4881413" h="584552">
                <a:moveTo>
                  <a:pt x="0" y="584552"/>
                </a:moveTo>
                <a:lnTo>
                  <a:pt x="4881413" y="584552"/>
                </a:lnTo>
                <a:lnTo>
                  <a:pt x="4881413" y="0"/>
                </a:lnTo>
                <a:lnTo>
                  <a:pt x="0" y="0"/>
                </a:lnTo>
                <a:lnTo>
                  <a:pt x="0" y="584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0" name="object 240"/>
          <p:cNvSpPr/>
          <p:nvPr/>
        </p:nvSpPr>
        <p:spPr>
          <a:xfrm>
            <a:off x="4173064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1" name="object 241"/>
          <p:cNvSpPr/>
          <p:nvPr/>
        </p:nvSpPr>
        <p:spPr>
          <a:xfrm>
            <a:off x="4178682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2" name="object 242"/>
          <p:cNvSpPr/>
          <p:nvPr/>
        </p:nvSpPr>
        <p:spPr>
          <a:xfrm>
            <a:off x="4178682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3" name="object 243"/>
          <p:cNvSpPr/>
          <p:nvPr/>
        </p:nvSpPr>
        <p:spPr>
          <a:xfrm>
            <a:off x="4780476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4" name="object 244"/>
          <p:cNvSpPr/>
          <p:nvPr/>
        </p:nvSpPr>
        <p:spPr>
          <a:xfrm>
            <a:off x="4786095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5" name="object 245"/>
          <p:cNvSpPr/>
          <p:nvPr/>
        </p:nvSpPr>
        <p:spPr>
          <a:xfrm>
            <a:off x="4786095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6" name="object 246"/>
          <p:cNvSpPr/>
          <p:nvPr/>
        </p:nvSpPr>
        <p:spPr>
          <a:xfrm>
            <a:off x="5387874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7" name="object 247"/>
          <p:cNvSpPr/>
          <p:nvPr/>
        </p:nvSpPr>
        <p:spPr>
          <a:xfrm>
            <a:off x="5393567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8" name="object 248"/>
          <p:cNvSpPr/>
          <p:nvPr/>
        </p:nvSpPr>
        <p:spPr>
          <a:xfrm>
            <a:off x="5393567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9" name="object 249"/>
          <p:cNvSpPr/>
          <p:nvPr/>
        </p:nvSpPr>
        <p:spPr>
          <a:xfrm>
            <a:off x="5995241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0" name="object 250"/>
          <p:cNvSpPr/>
          <p:nvPr/>
        </p:nvSpPr>
        <p:spPr>
          <a:xfrm>
            <a:off x="6000935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1" name="object 251"/>
          <p:cNvSpPr/>
          <p:nvPr/>
        </p:nvSpPr>
        <p:spPr>
          <a:xfrm>
            <a:off x="6000935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2" name="object 252"/>
          <p:cNvSpPr/>
          <p:nvPr/>
        </p:nvSpPr>
        <p:spPr>
          <a:xfrm>
            <a:off x="6613995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3" name="object 253"/>
          <p:cNvSpPr/>
          <p:nvPr/>
        </p:nvSpPr>
        <p:spPr>
          <a:xfrm>
            <a:off x="6619539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4" name="object 254"/>
          <p:cNvSpPr/>
          <p:nvPr/>
        </p:nvSpPr>
        <p:spPr>
          <a:xfrm>
            <a:off x="6619539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5" name="object 255"/>
          <p:cNvSpPr/>
          <p:nvPr/>
        </p:nvSpPr>
        <p:spPr>
          <a:xfrm>
            <a:off x="7220913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6" name="object 256"/>
          <p:cNvSpPr/>
          <p:nvPr/>
        </p:nvSpPr>
        <p:spPr>
          <a:xfrm>
            <a:off x="7226607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7" name="object 257"/>
          <p:cNvSpPr/>
          <p:nvPr/>
        </p:nvSpPr>
        <p:spPr>
          <a:xfrm>
            <a:off x="7226607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8" name="object 258"/>
          <p:cNvSpPr/>
          <p:nvPr/>
        </p:nvSpPr>
        <p:spPr>
          <a:xfrm>
            <a:off x="7828431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9" name="object 259"/>
          <p:cNvSpPr/>
          <p:nvPr/>
        </p:nvSpPr>
        <p:spPr>
          <a:xfrm>
            <a:off x="7833974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0" name="object 260"/>
          <p:cNvSpPr/>
          <p:nvPr/>
        </p:nvSpPr>
        <p:spPr>
          <a:xfrm>
            <a:off x="7833974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1" name="object 261"/>
          <p:cNvSpPr/>
          <p:nvPr/>
        </p:nvSpPr>
        <p:spPr>
          <a:xfrm>
            <a:off x="8435798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2" name="object 262"/>
          <p:cNvSpPr/>
          <p:nvPr/>
        </p:nvSpPr>
        <p:spPr>
          <a:xfrm>
            <a:off x="8441492" y="2504233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3" name="object 263"/>
          <p:cNvSpPr/>
          <p:nvPr/>
        </p:nvSpPr>
        <p:spPr>
          <a:xfrm>
            <a:off x="8441492" y="2504233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4" name="object 264"/>
          <p:cNvSpPr/>
          <p:nvPr/>
        </p:nvSpPr>
        <p:spPr>
          <a:xfrm>
            <a:off x="9054403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5" name="object 265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6" name="object 266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7" name="object 267"/>
          <p:cNvSpPr/>
          <p:nvPr/>
        </p:nvSpPr>
        <p:spPr>
          <a:xfrm>
            <a:off x="4173064" y="30832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8" name="object 268"/>
          <p:cNvSpPr/>
          <p:nvPr/>
        </p:nvSpPr>
        <p:spPr>
          <a:xfrm>
            <a:off x="9060096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9" name="object 269"/>
          <p:cNvSpPr/>
          <p:nvPr/>
        </p:nvSpPr>
        <p:spPr>
          <a:xfrm>
            <a:off x="9060096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0" name="object 270"/>
          <p:cNvSpPr/>
          <p:nvPr/>
        </p:nvSpPr>
        <p:spPr>
          <a:xfrm>
            <a:off x="4173064" y="279098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1" name="object 271"/>
          <p:cNvSpPr/>
          <p:nvPr/>
        </p:nvSpPr>
        <p:spPr>
          <a:xfrm>
            <a:off x="9060096" y="279652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2" name="object 272"/>
          <p:cNvSpPr/>
          <p:nvPr/>
        </p:nvSpPr>
        <p:spPr>
          <a:xfrm>
            <a:off x="9060096" y="279652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3" name="object 273"/>
          <p:cNvSpPr/>
          <p:nvPr/>
        </p:nvSpPr>
        <p:spPr>
          <a:xfrm>
            <a:off x="4173064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4" name="object 274"/>
          <p:cNvSpPr/>
          <p:nvPr/>
        </p:nvSpPr>
        <p:spPr>
          <a:xfrm>
            <a:off x="4780476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5" name="object 275"/>
          <p:cNvSpPr/>
          <p:nvPr/>
        </p:nvSpPr>
        <p:spPr>
          <a:xfrm>
            <a:off x="5387874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6" name="object 276"/>
          <p:cNvSpPr/>
          <p:nvPr/>
        </p:nvSpPr>
        <p:spPr>
          <a:xfrm>
            <a:off x="5995241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7" name="object 277"/>
          <p:cNvSpPr/>
          <p:nvPr/>
        </p:nvSpPr>
        <p:spPr>
          <a:xfrm>
            <a:off x="6613995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8" name="object 278"/>
          <p:cNvSpPr/>
          <p:nvPr/>
        </p:nvSpPr>
        <p:spPr>
          <a:xfrm>
            <a:off x="7220913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9" name="object 279"/>
          <p:cNvSpPr/>
          <p:nvPr/>
        </p:nvSpPr>
        <p:spPr>
          <a:xfrm>
            <a:off x="7828431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0" name="object 280"/>
          <p:cNvSpPr/>
          <p:nvPr/>
        </p:nvSpPr>
        <p:spPr>
          <a:xfrm>
            <a:off x="8435798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1" name="object 281"/>
          <p:cNvSpPr/>
          <p:nvPr/>
        </p:nvSpPr>
        <p:spPr>
          <a:xfrm>
            <a:off x="9054403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2" name="object 282"/>
          <p:cNvSpPr/>
          <p:nvPr/>
        </p:nvSpPr>
        <p:spPr>
          <a:xfrm>
            <a:off x="4173064" y="24986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3" name="object 283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4" name="object 284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5" name="object 285"/>
          <p:cNvSpPr/>
          <p:nvPr/>
        </p:nvSpPr>
        <p:spPr>
          <a:xfrm>
            <a:off x="9054403" y="2498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6" name="object 286"/>
          <p:cNvSpPr/>
          <p:nvPr/>
        </p:nvSpPr>
        <p:spPr>
          <a:xfrm>
            <a:off x="4173064" y="24986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7" name="object 287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8" name="object 288"/>
          <p:cNvSpPr/>
          <p:nvPr/>
        </p:nvSpPr>
        <p:spPr>
          <a:xfrm>
            <a:off x="9054403" y="3083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9" name="object 289"/>
          <p:cNvSpPr/>
          <p:nvPr/>
        </p:nvSpPr>
        <p:spPr>
          <a:xfrm>
            <a:off x="4173064" y="30832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0" name="object 290"/>
          <p:cNvSpPr/>
          <p:nvPr/>
        </p:nvSpPr>
        <p:spPr>
          <a:xfrm>
            <a:off x="9060096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1" name="object 291"/>
          <p:cNvSpPr/>
          <p:nvPr/>
        </p:nvSpPr>
        <p:spPr>
          <a:xfrm>
            <a:off x="9054403" y="27909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2" name="object 292"/>
          <p:cNvSpPr/>
          <p:nvPr/>
        </p:nvSpPr>
        <p:spPr>
          <a:xfrm>
            <a:off x="9054403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3" name="object 293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4" name="object 294"/>
          <p:cNvSpPr/>
          <p:nvPr/>
        </p:nvSpPr>
        <p:spPr>
          <a:xfrm>
            <a:off x="4173064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5" name="object 295"/>
          <p:cNvSpPr/>
          <p:nvPr/>
        </p:nvSpPr>
        <p:spPr>
          <a:xfrm>
            <a:off x="4178682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6" name="object 296"/>
          <p:cNvSpPr/>
          <p:nvPr/>
        </p:nvSpPr>
        <p:spPr>
          <a:xfrm>
            <a:off x="4173064" y="30832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7" name="object 297"/>
          <p:cNvSpPr/>
          <p:nvPr/>
        </p:nvSpPr>
        <p:spPr>
          <a:xfrm>
            <a:off x="9060096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8" name="object 298"/>
          <p:cNvSpPr/>
          <p:nvPr/>
        </p:nvSpPr>
        <p:spPr>
          <a:xfrm>
            <a:off x="4173064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9" name="object 299"/>
          <p:cNvSpPr/>
          <p:nvPr/>
        </p:nvSpPr>
        <p:spPr>
          <a:xfrm>
            <a:off x="4178682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0" name="object 300"/>
          <p:cNvSpPr/>
          <p:nvPr/>
        </p:nvSpPr>
        <p:spPr>
          <a:xfrm>
            <a:off x="4173064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1" name="object 301"/>
          <p:cNvSpPr/>
          <p:nvPr/>
        </p:nvSpPr>
        <p:spPr>
          <a:xfrm>
            <a:off x="4178682" y="303281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2" name="object 302"/>
          <p:cNvSpPr/>
          <p:nvPr/>
        </p:nvSpPr>
        <p:spPr>
          <a:xfrm>
            <a:off x="4173064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3" name="object 303"/>
          <p:cNvSpPr/>
          <p:nvPr/>
        </p:nvSpPr>
        <p:spPr>
          <a:xfrm>
            <a:off x="4178682" y="2549454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4" name="object 304"/>
          <p:cNvSpPr/>
          <p:nvPr/>
        </p:nvSpPr>
        <p:spPr>
          <a:xfrm>
            <a:off x="4780476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5" name="object 305"/>
          <p:cNvSpPr/>
          <p:nvPr/>
        </p:nvSpPr>
        <p:spPr>
          <a:xfrm>
            <a:off x="4786095" y="303281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6" name="object 306"/>
          <p:cNvSpPr/>
          <p:nvPr/>
        </p:nvSpPr>
        <p:spPr>
          <a:xfrm>
            <a:off x="4780476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7" name="object 307"/>
          <p:cNvSpPr/>
          <p:nvPr/>
        </p:nvSpPr>
        <p:spPr>
          <a:xfrm>
            <a:off x="4786095" y="2549454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8" name="object 308"/>
          <p:cNvSpPr/>
          <p:nvPr/>
        </p:nvSpPr>
        <p:spPr>
          <a:xfrm>
            <a:off x="5387874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9" name="object 309"/>
          <p:cNvSpPr/>
          <p:nvPr/>
        </p:nvSpPr>
        <p:spPr>
          <a:xfrm>
            <a:off x="5393567" y="30328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0" name="object 310"/>
          <p:cNvSpPr/>
          <p:nvPr/>
        </p:nvSpPr>
        <p:spPr>
          <a:xfrm>
            <a:off x="5387874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1" name="object 311"/>
          <p:cNvSpPr/>
          <p:nvPr/>
        </p:nvSpPr>
        <p:spPr>
          <a:xfrm>
            <a:off x="5393567" y="254945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2" name="object 312"/>
          <p:cNvSpPr/>
          <p:nvPr/>
        </p:nvSpPr>
        <p:spPr>
          <a:xfrm>
            <a:off x="5995241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3" name="object 313"/>
          <p:cNvSpPr/>
          <p:nvPr/>
        </p:nvSpPr>
        <p:spPr>
          <a:xfrm>
            <a:off x="6000935" y="30328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4" name="object 314"/>
          <p:cNvSpPr/>
          <p:nvPr/>
        </p:nvSpPr>
        <p:spPr>
          <a:xfrm>
            <a:off x="5995241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5" name="object 315"/>
          <p:cNvSpPr/>
          <p:nvPr/>
        </p:nvSpPr>
        <p:spPr>
          <a:xfrm>
            <a:off x="6000935" y="254945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6" name="object 316"/>
          <p:cNvSpPr/>
          <p:nvPr/>
        </p:nvSpPr>
        <p:spPr>
          <a:xfrm>
            <a:off x="6613995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7" name="object 317"/>
          <p:cNvSpPr/>
          <p:nvPr/>
        </p:nvSpPr>
        <p:spPr>
          <a:xfrm>
            <a:off x="6619539" y="30328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8" name="object 318"/>
          <p:cNvSpPr/>
          <p:nvPr/>
        </p:nvSpPr>
        <p:spPr>
          <a:xfrm>
            <a:off x="6613995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9" name="object 319"/>
          <p:cNvSpPr/>
          <p:nvPr/>
        </p:nvSpPr>
        <p:spPr>
          <a:xfrm>
            <a:off x="6619539" y="254945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0" name="object 320"/>
          <p:cNvSpPr/>
          <p:nvPr/>
        </p:nvSpPr>
        <p:spPr>
          <a:xfrm>
            <a:off x="7220913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1" name="object 321"/>
          <p:cNvSpPr/>
          <p:nvPr/>
        </p:nvSpPr>
        <p:spPr>
          <a:xfrm>
            <a:off x="7226607" y="30328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2" name="object 322"/>
          <p:cNvSpPr/>
          <p:nvPr/>
        </p:nvSpPr>
        <p:spPr>
          <a:xfrm>
            <a:off x="7220913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3" name="object 323"/>
          <p:cNvSpPr/>
          <p:nvPr/>
        </p:nvSpPr>
        <p:spPr>
          <a:xfrm>
            <a:off x="7226607" y="254945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4" name="object 324"/>
          <p:cNvSpPr/>
          <p:nvPr/>
        </p:nvSpPr>
        <p:spPr>
          <a:xfrm>
            <a:off x="7828431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5" name="object 325"/>
          <p:cNvSpPr/>
          <p:nvPr/>
        </p:nvSpPr>
        <p:spPr>
          <a:xfrm>
            <a:off x="7833974" y="30328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6" name="object 326"/>
          <p:cNvSpPr/>
          <p:nvPr/>
        </p:nvSpPr>
        <p:spPr>
          <a:xfrm>
            <a:off x="7828431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7" name="object 327"/>
          <p:cNvSpPr/>
          <p:nvPr/>
        </p:nvSpPr>
        <p:spPr>
          <a:xfrm>
            <a:off x="7833974" y="254945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8" name="object 328"/>
          <p:cNvSpPr/>
          <p:nvPr/>
        </p:nvSpPr>
        <p:spPr>
          <a:xfrm>
            <a:off x="8435798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9" name="object 329"/>
          <p:cNvSpPr/>
          <p:nvPr/>
        </p:nvSpPr>
        <p:spPr>
          <a:xfrm>
            <a:off x="8441492" y="3032813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0" name="object 330"/>
          <p:cNvSpPr/>
          <p:nvPr/>
        </p:nvSpPr>
        <p:spPr>
          <a:xfrm>
            <a:off x="8435798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1" name="object 331"/>
          <p:cNvSpPr/>
          <p:nvPr/>
        </p:nvSpPr>
        <p:spPr>
          <a:xfrm>
            <a:off x="8441492" y="2549454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2" name="object 332"/>
          <p:cNvSpPr/>
          <p:nvPr/>
        </p:nvSpPr>
        <p:spPr>
          <a:xfrm>
            <a:off x="9054403" y="3027123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561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3" name="object 333"/>
          <p:cNvSpPr/>
          <p:nvPr/>
        </p:nvSpPr>
        <p:spPr>
          <a:xfrm>
            <a:off x="9060096" y="30328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4" name="object 334"/>
          <p:cNvSpPr/>
          <p:nvPr/>
        </p:nvSpPr>
        <p:spPr>
          <a:xfrm>
            <a:off x="9054403" y="2498693"/>
            <a:ext cx="0" cy="45221"/>
          </a:xfrm>
          <a:custGeom>
            <a:avLst/>
            <a:gdLst/>
            <a:ahLst/>
            <a:cxnLst/>
            <a:rect l="l" t="t" r="r" b="b"/>
            <a:pathLst>
              <a:path h="45221">
                <a:moveTo>
                  <a:pt x="0" y="0"/>
                </a:moveTo>
                <a:lnTo>
                  <a:pt x="0" y="452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5" name="object 335"/>
          <p:cNvSpPr/>
          <p:nvPr/>
        </p:nvSpPr>
        <p:spPr>
          <a:xfrm>
            <a:off x="9060096" y="254945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6" name="object 336"/>
          <p:cNvSpPr/>
          <p:nvPr/>
        </p:nvSpPr>
        <p:spPr>
          <a:xfrm>
            <a:off x="4173064" y="3083275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7" name="object 337"/>
          <p:cNvSpPr/>
          <p:nvPr/>
        </p:nvSpPr>
        <p:spPr>
          <a:xfrm>
            <a:off x="4223583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8" name="object 338"/>
          <p:cNvSpPr/>
          <p:nvPr/>
        </p:nvSpPr>
        <p:spPr>
          <a:xfrm>
            <a:off x="8998370" y="3083275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9" name="object 339"/>
          <p:cNvSpPr/>
          <p:nvPr/>
        </p:nvSpPr>
        <p:spPr>
          <a:xfrm>
            <a:off x="9003913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0" name="object 340"/>
          <p:cNvSpPr/>
          <p:nvPr/>
        </p:nvSpPr>
        <p:spPr>
          <a:xfrm>
            <a:off x="4173064" y="2790984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1" name="object 341"/>
          <p:cNvSpPr/>
          <p:nvPr/>
        </p:nvSpPr>
        <p:spPr>
          <a:xfrm>
            <a:off x="4223583" y="279652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2" name="object 342"/>
          <p:cNvSpPr/>
          <p:nvPr/>
        </p:nvSpPr>
        <p:spPr>
          <a:xfrm>
            <a:off x="8998370" y="2790984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3" name="object 343"/>
          <p:cNvSpPr/>
          <p:nvPr/>
        </p:nvSpPr>
        <p:spPr>
          <a:xfrm>
            <a:off x="9003913" y="279652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4" name="object 344"/>
          <p:cNvSpPr/>
          <p:nvPr/>
        </p:nvSpPr>
        <p:spPr>
          <a:xfrm>
            <a:off x="4173064" y="2498693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5" name="object 345"/>
          <p:cNvSpPr/>
          <p:nvPr/>
        </p:nvSpPr>
        <p:spPr>
          <a:xfrm>
            <a:off x="4223583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6" name="object 346"/>
          <p:cNvSpPr/>
          <p:nvPr/>
        </p:nvSpPr>
        <p:spPr>
          <a:xfrm>
            <a:off x="8998370" y="2498693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7" name="object 347"/>
          <p:cNvSpPr/>
          <p:nvPr/>
        </p:nvSpPr>
        <p:spPr>
          <a:xfrm>
            <a:off x="9003913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8" name="object 348"/>
          <p:cNvSpPr/>
          <p:nvPr/>
        </p:nvSpPr>
        <p:spPr>
          <a:xfrm>
            <a:off x="4173064" y="24986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9" name="object 349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0" name="object 350"/>
          <p:cNvSpPr/>
          <p:nvPr/>
        </p:nvSpPr>
        <p:spPr>
          <a:xfrm>
            <a:off x="4173064" y="30832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1" name="object 351"/>
          <p:cNvSpPr/>
          <p:nvPr/>
        </p:nvSpPr>
        <p:spPr>
          <a:xfrm>
            <a:off x="9060096" y="308881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2" name="object 352"/>
          <p:cNvSpPr/>
          <p:nvPr/>
        </p:nvSpPr>
        <p:spPr>
          <a:xfrm>
            <a:off x="9054403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3" name="object 353"/>
          <p:cNvSpPr/>
          <p:nvPr/>
        </p:nvSpPr>
        <p:spPr>
          <a:xfrm>
            <a:off x="9060096" y="250423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4" name="object 354"/>
          <p:cNvSpPr/>
          <p:nvPr/>
        </p:nvSpPr>
        <p:spPr>
          <a:xfrm>
            <a:off x="4173064" y="24986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5" name="object 355"/>
          <p:cNvSpPr/>
          <p:nvPr/>
        </p:nvSpPr>
        <p:spPr>
          <a:xfrm>
            <a:off x="4178682" y="250423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6" name="object 356"/>
          <p:cNvSpPr/>
          <p:nvPr/>
        </p:nvSpPr>
        <p:spPr>
          <a:xfrm>
            <a:off x="4128148" y="2892208"/>
            <a:ext cx="101053" cy="100924"/>
          </a:xfrm>
          <a:custGeom>
            <a:avLst/>
            <a:gdLst/>
            <a:ahLst/>
            <a:cxnLst/>
            <a:rect l="l" t="t" r="r" b="b"/>
            <a:pathLst>
              <a:path w="101053" h="100924">
                <a:moveTo>
                  <a:pt x="0" y="44921"/>
                </a:moveTo>
                <a:lnTo>
                  <a:pt x="1984" y="61619"/>
                </a:lnTo>
                <a:lnTo>
                  <a:pt x="7439" y="75858"/>
                </a:lnTo>
                <a:lnTo>
                  <a:pt x="15619" y="87261"/>
                </a:lnTo>
                <a:lnTo>
                  <a:pt x="25778" y="95448"/>
                </a:lnTo>
                <a:lnTo>
                  <a:pt x="37170" y="100043"/>
                </a:lnTo>
                <a:lnTo>
                  <a:pt x="44915" y="100924"/>
                </a:lnTo>
                <a:lnTo>
                  <a:pt x="60188" y="99242"/>
                </a:lnTo>
                <a:lnTo>
                  <a:pt x="73457" y="94384"/>
                </a:lnTo>
                <a:lnTo>
                  <a:pt x="84444" y="86630"/>
                </a:lnTo>
                <a:lnTo>
                  <a:pt x="92874" y="76260"/>
                </a:lnTo>
                <a:lnTo>
                  <a:pt x="98468" y="63556"/>
                </a:lnTo>
                <a:lnTo>
                  <a:pt x="100951" y="48797"/>
                </a:lnTo>
                <a:lnTo>
                  <a:pt x="101053" y="44921"/>
                </a:lnTo>
                <a:lnTo>
                  <a:pt x="99012" y="33143"/>
                </a:lnTo>
                <a:lnTo>
                  <a:pt x="93140" y="22107"/>
                </a:lnTo>
                <a:lnTo>
                  <a:pt x="83805" y="12556"/>
                </a:lnTo>
                <a:lnTo>
                  <a:pt x="71382" y="5234"/>
                </a:lnTo>
                <a:lnTo>
                  <a:pt x="56240" y="883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7" name="object 357"/>
          <p:cNvSpPr/>
          <p:nvPr/>
        </p:nvSpPr>
        <p:spPr>
          <a:xfrm>
            <a:off x="5342628" y="2746062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99" y="61575"/>
                </a:lnTo>
                <a:lnTo>
                  <a:pt x="7490" y="75784"/>
                </a:lnTo>
                <a:lnTo>
                  <a:pt x="15712" y="87176"/>
                </a:lnTo>
                <a:lnTo>
                  <a:pt x="25907" y="95374"/>
                </a:lnTo>
                <a:lnTo>
                  <a:pt x="37314" y="100004"/>
                </a:lnTo>
                <a:lnTo>
                  <a:pt x="45245" y="100924"/>
                </a:lnTo>
                <a:lnTo>
                  <a:pt x="60525" y="99243"/>
                </a:lnTo>
                <a:lnTo>
                  <a:pt x="73801" y="94389"/>
                </a:lnTo>
                <a:lnTo>
                  <a:pt x="84795" y="86641"/>
                </a:lnTo>
                <a:lnTo>
                  <a:pt x="93231" y="76279"/>
                </a:lnTo>
                <a:lnTo>
                  <a:pt x="98833" y="63584"/>
                </a:lnTo>
                <a:lnTo>
                  <a:pt x="101323" y="48835"/>
                </a:lnTo>
                <a:lnTo>
                  <a:pt x="101427" y="44921"/>
                </a:lnTo>
                <a:lnTo>
                  <a:pt x="99388" y="33148"/>
                </a:lnTo>
                <a:lnTo>
                  <a:pt x="93516" y="22117"/>
                </a:lnTo>
                <a:lnTo>
                  <a:pt x="84183" y="12569"/>
                </a:lnTo>
                <a:lnTo>
                  <a:pt x="71761" y="5246"/>
                </a:lnTo>
                <a:lnTo>
                  <a:pt x="56620" y="889"/>
                </a:lnTo>
                <a:lnTo>
                  <a:pt x="45245" y="0"/>
                </a:lnTo>
                <a:lnTo>
                  <a:pt x="31962" y="2496"/>
                </a:lnTo>
                <a:lnTo>
                  <a:pt x="19703" y="9273"/>
                </a:lnTo>
                <a:lnTo>
                  <a:pt x="9560" y="19268"/>
                </a:lnTo>
                <a:lnTo>
                  <a:pt x="262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8" name="object 358"/>
          <p:cNvSpPr/>
          <p:nvPr/>
        </p:nvSpPr>
        <p:spPr>
          <a:xfrm>
            <a:off x="6568600" y="2599917"/>
            <a:ext cx="101427" cy="101373"/>
          </a:xfrm>
          <a:custGeom>
            <a:avLst/>
            <a:gdLst/>
            <a:ahLst/>
            <a:cxnLst/>
            <a:rect l="l" t="t" r="r" b="b"/>
            <a:pathLst>
              <a:path w="101427" h="101373">
                <a:moveTo>
                  <a:pt x="0" y="44921"/>
                </a:moveTo>
                <a:lnTo>
                  <a:pt x="1953" y="61516"/>
                </a:lnTo>
                <a:lnTo>
                  <a:pt x="7339" y="75753"/>
                </a:lnTo>
                <a:lnTo>
                  <a:pt x="15445" y="87236"/>
                </a:lnTo>
                <a:lnTo>
                  <a:pt x="25560" y="95567"/>
                </a:lnTo>
                <a:lnTo>
                  <a:pt x="36970" y="100349"/>
                </a:lnTo>
                <a:lnTo>
                  <a:pt x="45395" y="101373"/>
                </a:lnTo>
                <a:lnTo>
                  <a:pt x="60576" y="99671"/>
                </a:lnTo>
                <a:lnTo>
                  <a:pt x="73783" y="94764"/>
                </a:lnTo>
                <a:lnTo>
                  <a:pt x="84738" y="86952"/>
                </a:lnTo>
                <a:lnTo>
                  <a:pt x="93163" y="76536"/>
                </a:lnTo>
                <a:lnTo>
                  <a:pt x="98779" y="63815"/>
                </a:lnTo>
                <a:lnTo>
                  <a:pt x="101309" y="49088"/>
                </a:lnTo>
                <a:lnTo>
                  <a:pt x="101427" y="44921"/>
                </a:lnTo>
                <a:lnTo>
                  <a:pt x="99382" y="33130"/>
                </a:lnTo>
                <a:lnTo>
                  <a:pt x="93498" y="22083"/>
                </a:lnTo>
                <a:lnTo>
                  <a:pt x="84152" y="12527"/>
                </a:lnTo>
                <a:lnTo>
                  <a:pt x="71724" y="5207"/>
                </a:lnTo>
                <a:lnTo>
                  <a:pt x="56590" y="868"/>
                </a:lnTo>
                <a:lnTo>
                  <a:pt x="45395" y="0"/>
                </a:lnTo>
                <a:lnTo>
                  <a:pt x="31946" y="2487"/>
                </a:lnTo>
                <a:lnTo>
                  <a:pt x="19644" y="9245"/>
                </a:lnTo>
                <a:lnTo>
                  <a:pt x="9526" y="19212"/>
                </a:lnTo>
                <a:lnTo>
                  <a:pt x="2632" y="31329"/>
                </a:lnTo>
                <a:lnTo>
                  <a:pt x="2" y="4453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9" name="object 359"/>
          <p:cNvSpPr/>
          <p:nvPr/>
        </p:nvSpPr>
        <p:spPr>
          <a:xfrm>
            <a:off x="7783485" y="2746062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84" y="61615"/>
                </a:lnTo>
                <a:lnTo>
                  <a:pt x="7440" y="75852"/>
                </a:lnTo>
                <a:lnTo>
                  <a:pt x="15622" y="87253"/>
                </a:lnTo>
                <a:lnTo>
                  <a:pt x="25784" y="95441"/>
                </a:lnTo>
                <a:lnTo>
                  <a:pt x="37180" y="100039"/>
                </a:lnTo>
                <a:lnTo>
                  <a:pt x="44945" y="100924"/>
                </a:lnTo>
                <a:lnTo>
                  <a:pt x="60208" y="99252"/>
                </a:lnTo>
                <a:lnTo>
                  <a:pt x="73508" y="94423"/>
                </a:lnTo>
                <a:lnTo>
                  <a:pt x="84557" y="86714"/>
                </a:lnTo>
                <a:lnTo>
                  <a:pt x="93066" y="76403"/>
                </a:lnTo>
                <a:lnTo>
                  <a:pt x="98746" y="63767"/>
                </a:lnTo>
                <a:lnTo>
                  <a:pt x="101308" y="49086"/>
                </a:lnTo>
                <a:lnTo>
                  <a:pt x="101427" y="44921"/>
                </a:lnTo>
                <a:lnTo>
                  <a:pt x="99376" y="33186"/>
                </a:lnTo>
                <a:lnTo>
                  <a:pt x="93480" y="22185"/>
                </a:lnTo>
                <a:lnTo>
                  <a:pt x="84127" y="12652"/>
                </a:lnTo>
                <a:lnTo>
                  <a:pt x="71704" y="5324"/>
                </a:lnTo>
                <a:lnTo>
                  <a:pt x="56597" y="933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0" name="object 360"/>
          <p:cNvSpPr/>
          <p:nvPr/>
        </p:nvSpPr>
        <p:spPr>
          <a:xfrm>
            <a:off x="9009607" y="2892208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921"/>
                </a:moveTo>
                <a:lnTo>
                  <a:pt x="1977" y="61635"/>
                </a:lnTo>
                <a:lnTo>
                  <a:pt x="7415" y="75885"/>
                </a:lnTo>
                <a:lnTo>
                  <a:pt x="15577" y="87291"/>
                </a:lnTo>
                <a:lnTo>
                  <a:pt x="25722" y="95475"/>
                </a:lnTo>
                <a:lnTo>
                  <a:pt x="37112" y="100057"/>
                </a:lnTo>
                <a:lnTo>
                  <a:pt x="44795" y="100924"/>
                </a:lnTo>
                <a:lnTo>
                  <a:pt x="60076" y="99243"/>
                </a:lnTo>
                <a:lnTo>
                  <a:pt x="73351" y="94389"/>
                </a:lnTo>
                <a:lnTo>
                  <a:pt x="84345" y="86641"/>
                </a:lnTo>
                <a:lnTo>
                  <a:pt x="92782" y="76279"/>
                </a:lnTo>
                <a:lnTo>
                  <a:pt x="98383" y="63584"/>
                </a:lnTo>
                <a:lnTo>
                  <a:pt x="100874" y="48835"/>
                </a:lnTo>
                <a:lnTo>
                  <a:pt x="100978" y="44921"/>
                </a:lnTo>
                <a:lnTo>
                  <a:pt x="98938" y="33148"/>
                </a:lnTo>
                <a:lnTo>
                  <a:pt x="93066" y="22117"/>
                </a:lnTo>
                <a:lnTo>
                  <a:pt x="83734" y="12569"/>
                </a:lnTo>
                <a:lnTo>
                  <a:pt x="71312" y="5246"/>
                </a:lnTo>
                <a:lnTo>
                  <a:pt x="56170" y="889"/>
                </a:lnTo>
                <a:lnTo>
                  <a:pt x="44795" y="0"/>
                </a:lnTo>
                <a:lnTo>
                  <a:pt x="31495" y="2520"/>
                </a:lnTo>
                <a:lnTo>
                  <a:pt x="19298" y="9360"/>
                </a:lnTo>
                <a:lnTo>
                  <a:pt x="9271" y="19438"/>
                </a:lnTo>
                <a:lnTo>
                  <a:pt x="2483" y="31673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1" name="object 361"/>
          <p:cNvSpPr/>
          <p:nvPr/>
        </p:nvSpPr>
        <p:spPr>
          <a:xfrm>
            <a:off x="4128148" y="2892208"/>
            <a:ext cx="89831" cy="89693"/>
          </a:xfrm>
          <a:custGeom>
            <a:avLst/>
            <a:gdLst/>
            <a:ahLst/>
            <a:cxnLst/>
            <a:rect l="l" t="t" r="r" b="b"/>
            <a:pathLst>
              <a:path w="89831" h="89693">
                <a:moveTo>
                  <a:pt x="0" y="44921"/>
                </a:moveTo>
                <a:lnTo>
                  <a:pt x="2521" y="58162"/>
                </a:lnTo>
                <a:lnTo>
                  <a:pt x="9364" y="70348"/>
                </a:lnTo>
                <a:lnTo>
                  <a:pt x="19447" y="80392"/>
                </a:lnTo>
                <a:lnTo>
                  <a:pt x="31686" y="87204"/>
                </a:lnTo>
                <a:lnTo>
                  <a:pt x="44915" y="89693"/>
                </a:lnTo>
                <a:lnTo>
                  <a:pt x="58227" y="87173"/>
                </a:lnTo>
                <a:lnTo>
                  <a:pt x="70456" y="80337"/>
                </a:lnTo>
                <a:lnTo>
                  <a:pt x="80522" y="70276"/>
                </a:lnTo>
                <a:lnTo>
                  <a:pt x="87341" y="58079"/>
                </a:lnTo>
                <a:lnTo>
                  <a:pt x="89831" y="44921"/>
                </a:lnTo>
                <a:lnTo>
                  <a:pt x="87318" y="31630"/>
                </a:lnTo>
                <a:lnTo>
                  <a:pt x="80495" y="19415"/>
                </a:lnTo>
                <a:lnTo>
                  <a:pt x="70441" y="9353"/>
                </a:lnTo>
                <a:lnTo>
                  <a:pt x="58231" y="2523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2" name="object 362"/>
          <p:cNvSpPr/>
          <p:nvPr/>
        </p:nvSpPr>
        <p:spPr>
          <a:xfrm>
            <a:off x="5342628" y="2746062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36" y="58114"/>
                </a:lnTo>
                <a:lnTo>
                  <a:pt x="9412" y="70265"/>
                </a:lnTo>
                <a:lnTo>
                  <a:pt x="19528" y="80297"/>
                </a:lnTo>
                <a:lnTo>
                  <a:pt x="31785" y="87132"/>
                </a:lnTo>
                <a:lnTo>
                  <a:pt x="45083" y="89693"/>
                </a:lnTo>
                <a:lnTo>
                  <a:pt x="45245" y="89693"/>
                </a:lnTo>
                <a:lnTo>
                  <a:pt x="58561" y="87174"/>
                </a:lnTo>
                <a:lnTo>
                  <a:pt x="70795" y="80343"/>
                </a:lnTo>
                <a:lnTo>
                  <a:pt x="80866" y="70288"/>
                </a:lnTo>
                <a:lnTo>
                  <a:pt x="87692" y="58097"/>
                </a:lnTo>
                <a:lnTo>
                  <a:pt x="90191" y="44921"/>
                </a:lnTo>
                <a:lnTo>
                  <a:pt x="87677" y="31634"/>
                </a:lnTo>
                <a:lnTo>
                  <a:pt x="80855" y="19422"/>
                </a:lnTo>
                <a:lnTo>
                  <a:pt x="70799" y="9362"/>
                </a:lnTo>
                <a:lnTo>
                  <a:pt x="58586" y="2529"/>
                </a:lnTo>
                <a:lnTo>
                  <a:pt x="45245" y="0"/>
                </a:lnTo>
                <a:lnTo>
                  <a:pt x="31962" y="2496"/>
                </a:lnTo>
                <a:lnTo>
                  <a:pt x="19703" y="9273"/>
                </a:lnTo>
                <a:lnTo>
                  <a:pt x="9560" y="19268"/>
                </a:lnTo>
                <a:lnTo>
                  <a:pt x="262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3" name="object 363"/>
          <p:cNvSpPr/>
          <p:nvPr/>
        </p:nvSpPr>
        <p:spPr>
          <a:xfrm>
            <a:off x="6568600" y="2599917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00" y="58093"/>
                </a:lnTo>
                <a:lnTo>
                  <a:pt x="9307" y="70228"/>
                </a:lnTo>
                <a:lnTo>
                  <a:pt x="19374" y="80254"/>
                </a:lnTo>
                <a:lnTo>
                  <a:pt x="31658" y="87099"/>
                </a:lnTo>
                <a:lnTo>
                  <a:pt x="45115" y="89692"/>
                </a:lnTo>
                <a:lnTo>
                  <a:pt x="45395" y="89693"/>
                </a:lnTo>
                <a:lnTo>
                  <a:pt x="58717" y="87166"/>
                </a:lnTo>
                <a:lnTo>
                  <a:pt x="70930" y="80314"/>
                </a:lnTo>
                <a:lnTo>
                  <a:pt x="80962" y="70231"/>
                </a:lnTo>
                <a:lnTo>
                  <a:pt x="87740" y="58010"/>
                </a:lnTo>
                <a:lnTo>
                  <a:pt x="90191" y="44921"/>
                </a:lnTo>
                <a:lnTo>
                  <a:pt x="87685" y="31612"/>
                </a:lnTo>
                <a:lnTo>
                  <a:pt x="80879" y="19384"/>
                </a:lnTo>
                <a:lnTo>
                  <a:pt x="70839" y="9319"/>
                </a:lnTo>
                <a:lnTo>
                  <a:pt x="58634" y="2497"/>
                </a:lnTo>
                <a:lnTo>
                  <a:pt x="45395" y="0"/>
                </a:lnTo>
                <a:lnTo>
                  <a:pt x="31946" y="2487"/>
                </a:lnTo>
                <a:lnTo>
                  <a:pt x="19644" y="9245"/>
                </a:lnTo>
                <a:lnTo>
                  <a:pt x="9526" y="19212"/>
                </a:lnTo>
                <a:lnTo>
                  <a:pt x="2632" y="31329"/>
                </a:lnTo>
                <a:lnTo>
                  <a:pt x="2" y="4453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4" name="object 364"/>
          <p:cNvSpPr/>
          <p:nvPr/>
        </p:nvSpPr>
        <p:spPr>
          <a:xfrm>
            <a:off x="7783485" y="2746062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21" y="58157"/>
                </a:lnTo>
                <a:lnTo>
                  <a:pt x="9364" y="70341"/>
                </a:lnTo>
                <a:lnTo>
                  <a:pt x="19448" y="80384"/>
                </a:lnTo>
                <a:lnTo>
                  <a:pt x="31690" y="87197"/>
                </a:lnTo>
                <a:lnTo>
                  <a:pt x="44945" y="89693"/>
                </a:lnTo>
                <a:lnTo>
                  <a:pt x="58249" y="87191"/>
                </a:lnTo>
                <a:lnTo>
                  <a:pt x="70525" y="80401"/>
                </a:lnTo>
                <a:lnTo>
                  <a:pt x="80674" y="70401"/>
                </a:lnTo>
                <a:lnTo>
                  <a:pt x="87595" y="58269"/>
                </a:lnTo>
                <a:lnTo>
                  <a:pt x="90190" y="45082"/>
                </a:lnTo>
                <a:lnTo>
                  <a:pt x="90191" y="44921"/>
                </a:lnTo>
                <a:lnTo>
                  <a:pt x="87662" y="31677"/>
                </a:lnTo>
                <a:lnTo>
                  <a:pt x="80807" y="19498"/>
                </a:lnTo>
                <a:lnTo>
                  <a:pt x="70719" y="9448"/>
                </a:lnTo>
                <a:lnTo>
                  <a:pt x="58491" y="2594"/>
                </a:lnTo>
                <a:lnTo>
                  <a:pt x="45218" y="1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5" name="object 365"/>
          <p:cNvSpPr/>
          <p:nvPr/>
        </p:nvSpPr>
        <p:spPr>
          <a:xfrm>
            <a:off x="9009607" y="2892208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921"/>
                </a:moveTo>
                <a:lnTo>
                  <a:pt x="2514" y="58179"/>
                </a:lnTo>
                <a:lnTo>
                  <a:pt x="9340" y="70379"/>
                </a:lnTo>
                <a:lnTo>
                  <a:pt x="19408" y="80427"/>
                </a:lnTo>
                <a:lnTo>
                  <a:pt x="31642" y="87229"/>
                </a:lnTo>
                <a:lnTo>
                  <a:pt x="44795" y="89693"/>
                </a:lnTo>
                <a:lnTo>
                  <a:pt x="58112" y="87174"/>
                </a:lnTo>
                <a:lnTo>
                  <a:pt x="70346" y="80343"/>
                </a:lnTo>
                <a:lnTo>
                  <a:pt x="80417" y="70288"/>
                </a:lnTo>
                <a:lnTo>
                  <a:pt x="87243" y="58097"/>
                </a:lnTo>
                <a:lnTo>
                  <a:pt x="89741" y="44921"/>
                </a:lnTo>
                <a:lnTo>
                  <a:pt x="87228" y="31634"/>
                </a:lnTo>
                <a:lnTo>
                  <a:pt x="80405" y="19422"/>
                </a:lnTo>
                <a:lnTo>
                  <a:pt x="70349" y="9362"/>
                </a:lnTo>
                <a:lnTo>
                  <a:pt x="58137" y="2529"/>
                </a:lnTo>
                <a:lnTo>
                  <a:pt x="44795" y="0"/>
                </a:lnTo>
                <a:lnTo>
                  <a:pt x="31495" y="2520"/>
                </a:lnTo>
                <a:lnTo>
                  <a:pt x="19298" y="9360"/>
                </a:lnTo>
                <a:lnTo>
                  <a:pt x="9271" y="19438"/>
                </a:lnTo>
                <a:lnTo>
                  <a:pt x="2483" y="31673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6" name="object 366"/>
          <p:cNvSpPr/>
          <p:nvPr/>
        </p:nvSpPr>
        <p:spPr>
          <a:xfrm>
            <a:off x="4173064" y="2937130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7" name="object 367"/>
          <p:cNvSpPr/>
          <p:nvPr/>
        </p:nvSpPr>
        <p:spPr>
          <a:xfrm>
            <a:off x="5387874" y="2790984"/>
            <a:ext cx="0" cy="292291"/>
          </a:xfrm>
          <a:custGeom>
            <a:avLst/>
            <a:gdLst/>
            <a:ahLst/>
            <a:cxnLst/>
            <a:rect l="l" t="t" r="r" b="b"/>
            <a:pathLst>
              <a:path h="292291">
                <a:moveTo>
                  <a:pt x="0" y="29229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8" name="object 368"/>
          <p:cNvSpPr/>
          <p:nvPr/>
        </p:nvSpPr>
        <p:spPr>
          <a:xfrm>
            <a:off x="6613995" y="2644838"/>
            <a:ext cx="0" cy="438436"/>
          </a:xfrm>
          <a:custGeom>
            <a:avLst/>
            <a:gdLst/>
            <a:ahLst/>
            <a:cxnLst/>
            <a:rect l="l" t="t" r="r" b="b"/>
            <a:pathLst>
              <a:path h="438436">
                <a:moveTo>
                  <a:pt x="0" y="438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9" name="object 369"/>
          <p:cNvSpPr/>
          <p:nvPr/>
        </p:nvSpPr>
        <p:spPr>
          <a:xfrm>
            <a:off x="7828431" y="2790984"/>
            <a:ext cx="0" cy="292291"/>
          </a:xfrm>
          <a:custGeom>
            <a:avLst/>
            <a:gdLst/>
            <a:ahLst/>
            <a:cxnLst/>
            <a:rect l="l" t="t" r="r" b="b"/>
            <a:pathLst>
              <a:path h="292291">
                <a:moveTo>
                  <a:pt x="0" y="29229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0" name="object 370"/>
          <p:cNvSpPr/>
          <p:nvPr/>
        </p:nvSpPr>
        <p:spPr>
          <a:xfrm>
            <a:off x="9054403" y="2937130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1" name="object 371"/>
          <p:cNvSpPr/>
          <p:nvPr/>
        </p:nvSpPr>
        <p:spPr>
          <a:xfrm>
            <a:off x="4173064" y="30832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2" name="object 372"/>
          <p:cNvSpPr/>
          <p:nvPr/>
        </p:nvSpPr>
        <p:spPr>
          <a:xfrm>
            <a:off x="4173064" y="3532823"/>
            <a:ext cx="4881413" cy="584552"/>
          </a:xfrm>
          <a:custGeom>
            <a:avLst/>
            <a:gdLst/>
            <a:ahLst/>
            <a:cxnLst/>
            <a:rect l="l" t="t" r="r" b="b"/>
            <a:pathLst>
              <a:path w="4881413" h="584552">
                <a:moveTo>
                  <a:pt x="0" y="584552"/>
                </a:moveTo>
                <a:lnTo>
                  <a:pt x="4881413" y="584552"/>
                </a:lnTo>
                <a:lnTo>
                  <a:pt x="4881413" y="0"/>
                </a:lnTo>
                <a:lnTo>
                  <a:pt x="0" y="0"/>
                </a:lnTo>
                <a:lnTo>
                  <a:pt x="0" y="584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3" name="object 373"/>
          <p:cNvSpPr/>
          <p:nvPr/>
        </p:nvSpPr>
        <p:spPr>
          <a:xfrm>
            <a:off x="4173064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4" name="object 374"/>
          <p:cNvSpPr/>
          <p:nvPr/>
        </p:nvSpPr>
        <p:spPr>
          <a:xfrm>
            <a:off x="4178682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5" name="object 375"/>
          <p:cNvSpPr/>
          <p:nvPr/>
        </p:nvSpPr>
        <p:spPr>
          <a:xfrm>
            <a:off x="4178682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6" name="object 376"/>
          <p:cNvSpPr/>
          <p:nvPr/>
        </p:nvSpPr>
        <p:spPr>
          <a:xfrm>
            <a:off x="4780476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7" name="object 377"/>
          <p:cNvSpPr/>
          <p:nvPr/>
        </p:nvSpPr>
        <p:spPr>
          <a:xfrm>
            <a:off x="4786095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8" name="object 378"/>
          <p:cNvSpPr/>
          <p:nvPr/>
        </p:nvSpPr>
        <p:spPr>
          <a:xfrm>
            <a:off x="4786095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9" name="object 379"/>
          <p:cNvSpPr/>
          <p:nvPr/>
        </p:nvSpPr>
        <p:spPr>
          <a:xfrm>
            <a:off x="5387874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0" name="object 380"/>
          <p:cNvSpPr/>
          <p:nvPr/>
        </p:nvSpPr>
        <p:spPr>
          <a:xfrm>
            <a:off x="5393567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1" name="object 381"/>
          <p:cNvSpPr/>
          <p:nvPr/>
        </p:nvSpPr>
        <p:spPr>
          <a:xfrm>
            <a:off x="5393567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2" name="object 382"/>
          <p:cNvSpPr/>
          <p:nvPr/>
        </p:nvSpPr>
        <p:spPr>
          <a:xfrm>
            <a:off x="5995241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3" name="object 383"/>
          <p:cNvSpPr/>
          <p:nvPr/>
        </p:nvSpPr>
        <p:spPr>
          <a:xfrm>
            <a:off x="6000935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4" name="object 384"/>
          <p:cNvSpPr/>
          <p:nvPr/>
        </p:nvSpPr>
        <p:spPr>
          <a:xfrm>
            <a:off x="6000935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5" name="object 385"/>
          <p:cNvSpPr/>
          <p:nvPr/>
        </p:nvSpPr>
        <p:spPr>
          <a:xfrm>
            <a:off x="6613995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6" name="object 386"/>
          <p:cNvSpPr/>
          <p:nvPr/>
        </p:nvSpPr>
        <p:spPr>
          <a:xfrm>
            <a:off x="6619539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7" name="object 387"/>
          <p:cNvSpPr/>
          <p:nvPr/>
        </p:nvSpPr>
        <p:spPr>
          <a:xfrm>
            <a:off x="6619539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8" name="object 388"/>
          <p:cNvSpPr/>
          <p:nvPr/>
        </p:nvSpPr>
        <p:spPr>
          <a:xfrm>
            <a:off x="7220913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9" name="object 389"/>
          <p:cNvSpPr/>
          <p:nvPr/>
        </p:nvSpPr>
        <p:spPr>
          <a:xfrm>
            <a:off x="7226607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0" name="object 390"/>
          <p:cNvSpPr/>
          <p:nvPr/>
        </p:nvSpPr>
        <p:spPr>
          <a:xfrm>
            <a:off x="7226607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1" name="object 391"/>
          <p:cNvSpPr/>
          <p:nvPr/>
        </p:nvSpPr>
        <p:spPr>
          <a:xfrm>
            <a:off x="7828431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2" name="object 392"/>
          <p:cNvSpPr/>
          <p:nvPr/>
        </p:nvSpPr>
        <p:spPr>
          <a:xfrm>
            <a:off x="7833974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3" name="object 393"/>
          <p:cNvSpPr/>
          <p:nvPr/>
        </p:nvSpPr>
        <p:spPr>
          <a:xfrm>
            <a:off x="7833974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4" name="object 394"/>
          <p:cNvSpPr/>
          <p:nvPr/>
        </p:nvSpPr>
        <p:spPr>
          <a:xfrm>
            <a:off x="8435798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5" name="object 395"/>
          <p:cNvSpPr/>
          <p:nvPr/>
        </p:nvSpPr>
        <p:spPr>
          <a:xfrm>
            <a:off x="8441492" y="3538483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6" name="object 396"/>
          <p:cNvSpPr/>
          <p:nvPr/>
        </p:nvSpPr>
        <p:spPr>
          <a:xfrm>
            <a:off x="8441492" y="3538483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7" name="object 397"/>
          <p:cNvSpPr/>
          <p:nvPr/>
        </p:nvSpPr>
        <p:spPr>
          <a:xfrm>
            <a:off x="9054403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8" name="object 398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9" name="object 399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0" name="object 400"/>
          <p:cNvSpPr/>
          <p:nvPr/>
        </p:nvSpPr>
        <p:spPr>
          <a:xfrm>
            <a:off x="4173064" y="41173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1" name="object 401"/>
          <p:cNvSpPr/>
          <p:nvPr/>
        </p:nvSpPr>
        <p:spPr>
          <a:xfrm>
            <a:off x="9060096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2" name="object 402"/>
          <p:cNvSpPr/>
          <p:nvPr/>
        </p:nvSpPr>
        <p:spPr>
          <a:xfrm>
            <a:off x="9060096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3" name="object 403"/>
          <p:cNvSpPr/>
          <p:nvPr/>
        </p:nvSpPr>
        <p:spPr>
          <a:xfrm>
            <a:off x="4173064" y="382508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4" name="object 404"/>
          <p:cNvSpPr/>
          <p:nvPr/>
        </p:nvSpPr>
        <p:spPr>
          <a:xfrm>
            <a:off x="9060096" y="38307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5" name="object 405"/>
          <p:cNvSpPr/>
          <p:nvPr/>
        </p:nvSpPr>
        <p:spPr>
          <a:xfrm>
            <a:off x="9060096" y="38307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6" name="object 406"/>
          <p:cNvSpPr/>
          <p:nvPr/>
        </p:nvSpPr>
        <p:spPr>
          <a:xfrm>
            <a:off x="4173064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7" name="object 407"/>
          <p:cNvSpPr/>
          <p:nvPr/>
        </p:nvSpPr>
        <p:spPr>
          <a:xfrm>
            <a:off x="4780476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8" name="object 408"/>
          <p:cNvSpPr/>
          <p:nvPr/>
        </p:nvSpPr>
        <p:spPr>
          <a:xfrm>
            <a:off x="5387874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9" name="object 409"/>
          <p:cNvSpPr/>
          <p:nvPr/>
        </p:nvSpPr>
        <p:spPr>
          <a:xfrm>
            <a:off x="5995241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0" name="object 410"/>
          <p:cNvSpPr/>
          <p:nvPr/>
        </p:nvSpPr>
        <p:spPr>
          <a:xfrm>
            <a:off x="6613995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1" name="object 411"/>
          <p:cNvSpPr/>
          <p:nvPr/>
        </p:nvSpPr>
        <p:spPr>
          <a:xfrm>
            <a:off x="7220913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2" name="object 412"/>
          <p:cNvSpPr/>
          <p:nvPr/>
        </p:nvSpPr>
        <p:spPr>
          <a:xfrm>
            <a:off x="7828431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3" name="object 413"/>
          <p:cNvSpPr/>
          <p:nvPr/>
        </p:nvSpPr>
        <p:spPr>
          <a:xfrm>
            <a:off x="8435798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4" name="object 414"/>
          <p:cNvSpPr/>
          <p:nvPr/>
        </p:nvSpPr>
        <p:spPr>
          <a:xfrm>
            <a:off x="9054403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5" name="object 415"/>
          <p:cNvSpPr/>
          <p:nvPr/>
        </p:nvSpPr>
        <p:spPr>
          <a:xfrm>
            <a:off x="4173064" y="35327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6" name="object 416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7" name="object 417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8" name="object 418"/>
          <p:cNvSpPr/>
          <p:nvPr/>
        </p:nvSpPr>
        <p:spPr>
          <a:xfrm>
            <a:off x="9054403" y="3532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9" name="object 419"/>
          <p:cNvSpPr/>
          <p:nvPr/>
        </p:nvSpPr>
        <p:spPr>
          <a:xfrm>
            <a:off x="4173064" y="35327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0" name="object 420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1" name="object 421"/>
          <p:cNvSpPr/>
          <p:nvPr/>
        </p:nvSpPr>
        <p:spPr>
          <a:xfrm>
            <a:off x="9054403" y="4117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2" name="object 422"/>
          <p:cNvSpPr/>
          <p:nvPr/>
        </p:nvSpPr>
        <p:spPr>
          <a:xfrm>
            <a:off x="4173064" y="41173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3" name="object 423"/>
          <p:cNvSpPr/>
          <p:nvPr/>
        </p:nvSpPr>
        <p:spPr>
          <a:xfrm>
            <a:off x="9060096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4" name="object 424"/>
          <p:cNvSpPr/>
          <p:nvPr/>
        </p:nvSpPr>
        <p:spPr>
          <a:xfrm>
            <a:off x="9054403" y="3825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5" name="object 425"/>
          <p:cNvSpPr/>
          <p:nvPr/>
        </p:nvSpPr>
        <p:spPr>
          <a:xfrm>
            <a:off x="9054403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6" name="object 426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7" name="object 427"/>
          <p:cNvSpPr/>
          <p:nvPr/>
        </p:nvSpPr>
        <p:spPr>
          <a:xfrm>
            <a:off x="4173064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8" name="object 428"/>
          <p:cNvSpPr/>
          <p:nvPr/>
        </p:nvSpPr>
        <p:spPr>
          <a:xfrm>
            <a:off x="4178682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9" name="object 429"/>
          <p:cNvSpPr/>
          <p:nvPr/>
        </p:nvSpPr>
        <p:spPr>
          <a:xfrm>
            <a:off x="4173064" y="41173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0" name="object 430"/>
          <p:cNvSpPr/>
          <p:nvPr/>
        </p:nvSpPr>
        <p:spPr>
          <a:xfrm>
            <a:off x="9060096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1" name="object 431"/>
          <p:cNvSpPr/>
          <p:nvPr/>
        </p:nvSpPr>
        <p:spPr>
          <a:xfrm>
            <a:off x="4173064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2" name="object 432"/>
          <p:cNvSpPr/>
          <p:nvPr/>
        </p:nvSpPr>
        <p:spPr>
          <a:xfrm>
            <a:off x="4178682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3" name="object 433"/>
          <p:cNvSpPr/>
          <p:nvPr/>
        </p:nvSpPr>
        <p:spPr>
          <a:xfrm>
            <a:off x="4173064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4" name="object 434"/>
          <p:cNvSpPr/>
          <p:nvPr/>
        </p:nvSpPr>
        <p:spPr>
          <a:xfrm>
            <a:off x="4178682" y="406661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5" name="object 435"/>
          <p:cNvSpPr/>
          <p:nvPr/>
        </p:nvSpPr>
        <p:spPr>
          <a:xfrm>
            <a:off x="4173064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6" name="object 436"/>
          <p:cNvSpPr/>
          <p:nvPr/>
        </p:nvSpPr>
        <p:spPr>
          <a:xfrm>
            <a:off x="4178682" y="3583255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7" name="object 437"/>
          <p:cNvSpPr/>
          <p:nvPr/>
        </p:nvSpPr>
        <p:spPr>
          <a:xfrm>
            <a:off x="4780476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8" name="object 438"/>
          <p:cNvSpPr/>
          <p:nvPr/>
        </p:nvSpPr>
        <p:spPr>
          <a:xfrm>
            <a:off x="4786095" y="406661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9" name="object 439"/>
          <p:cNvSpPr/>
          <p:nvPr/>
        </p:nvSpPr>
        <p:spPr>
          <a:xfrm>
            <a:off x="4780476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0" name="object 440"/>
          <p:cNvSpPr/>
          <p:nvPr/>
        </p:nvSpPr>
        <p:spPr>
          <a:xfrm>
            <a:off x="4786095" y="3583255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1" name="object 441"/>
          <p:cNvSpPr/>
          <p:nvPr/>
        </p:nvSpPr>
        <p:spPr>
          <a:xfrm>
            <a:off x="5387874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2" name="object 442"/>
          <p:cNvSpPr/>
          <p:nvPr/>
        </p:nvSpPr>
        <p:spPr>
          <a:xfrm>
            <a:off x="5393567" y="40666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3" name="object 443"/>
          <p:cNvSpPr/>
          <p:nvPr/>
        </p:nvSpPr>
        <p:spPr>
          <a:xfrm>
            <a:off x="5387874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4" name="object 444"/>
          <p:cNvSpPr/>
          <p:nvPr/>
        </p:nvSpPr>
        <p:spPr>
          <a:xfrm>
            <a:off x="5393567" y="358325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5" name="object 445"/>
          <p:cNvSpPr/>
          <p:nvPr/>
        </p:nvSpPr>
        <p:spPr>
          <a:xfrm>
            <a:off x="5995241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6" name="object 446"/>
          <p:cNvSpPr/>
          <p:nvPr/>
        </p:nvSpPr>
        <p:spPr>
          <a:xfrm>
            <a:off x="6000935" y="40666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7" name="object 447"/>
          <p:cNvSpPr/>
          <p:nvPr/>
        </p:nvSpPr>
        <p:spPr>
          <a:xfrm>
            <a:off x="5995241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8" name="object 448"/>
          <p:cNvSpPr/>
          <p:nvPr/>
        </p:nvSpPr>
        <p:spPr>
          <a:xfrm>
            <a:off x="6000935" y="358325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9" name="object 449"/>
          <p:cNvSpPr/>
          <p:nvPr/>
        </p:nvSpPr>
        <p:spPr>
          <a:xfrm>
            <a:off x="6613995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0" name="object 450"/>
          <p:cNvSpPr/>
          <p:nvPr/>
        </p:nvSpPr>
        <p:spPr>
          <a:xfrm>
            <a:off x="6619539" y="40666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1" name="object 451"/>
          <p:cNvSpPr/>
          <p:nvPr/>
        </p:nvSpPr>
        <p:spPr>
          <a:xfrm>
            <a:off x="6613995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2" name="object 452"/>
          <p:cNvSpPr/>
          <p:nvPr/>
        </p:nvSpPr>
        <p:spPr>
          <a:xfrm>
            <a:off x="6619539" y="358325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3" name="object 453"/>
          <p:cNvSpPr/>
          <p:nvPr/>
        </p:nvSpPr>
        <p:spPr>
          <a:xfrm>
            <a:off x="7220913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4" name="object 454"/>
          <p:cNvSpPr/>
          <p:nvPr/>
        </p:nvSpPr>
        <p:spPr>
          <a:xfrm>
            <a:off x="7226607" y="40666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5" name="object 455"/>
          <p:cNvSpPr/>
          <p:nvPr/>
        </p:nvSpPr>
        <p:spPr>
          <a:xfrm>
            <a:off x="7220913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6" name="object 456"/>
          <p:cNvSpPr/>
          <p:nvPr/>
        </p:nvSpPr>
        <p:spPr>
          <a:xfrm>
            <a:off x="7226607" y="358325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7" name="object 457"/>
          <p:cNvSpPr/>
          <p:nvPr/>
        </p:nvSpPr>
        <p:spPr>
          <a:xfrm>
            <a:off x="7828431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8" name="object 458"/>
          <p:cNvSpPr/>
          <p:nvPr/>
        </p:nvSpPr>
        <p:spPr>
          <a:xfrm>
            <a:off x="7833974" y="40666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9" name="object 459"/>
          <p:cNvSpPr/>
          <p:nvPr/>
        </p:nvSpPr>
        <p:spPr>
          <a:xfrm>
            <a:off x="7828431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0" name="object 460"/>
          <p:cNvSpPr/>
          <p:nvPr/>
        </p:nvSpPr>
        <p:spPr>
          <a:xfrm>
            <a:off x="7833974" y="358325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1" name="object 461"/>
          <p:cNvSpPr/>
          <p:nvPr/>
        </p:nvSpPr>
        <p:spPr>
          <a:xfrm>
            <a:off x="8435798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2" name="object 462"/>
          <p:cNvSpPr/>
          <p:nvPr/>
        </p:nvSpPr>
        <p:spPr>
          <a:xfrm>
            <a:off x="8441492" y="4066613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3" name="object 463"/>
          <p:cNvSpPr/>
          <p:nvPr/>
        </p:nvSpPr>
        <p:spPr>
          <a:xfrm>
            <a:off x="8435798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4" name="object 464"/>
          <p:cNvSpPr/>
          <p:nvPr/>
        </p:nvSpPr>
        <p:spPr>
          <a:xfrm>
            <a:off x="8441492" y="3583255"/>
            <a:ext cx="11086" cy="0"/>
          </a:xfrm>
          <a:custGeom>
            <a:avLst/>
            <a:gdLst/>
            <a:ahLst/>
            <a:cxnLst/>
            <a:rect l="l" t="t" r="r" b="b"/>
            <a:pathLst>
              <a:path w="11086">
                <a:moveTo>
                  <a:pt x="0" y="0"/>
                </a:moveTo>
                <a:lnTo>
                  <a:pt x="1108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5" name="object 465"/>
          <p:cNvSpPr/>
          <p:nvPr/>
        </p:nvSpPr>
        <p:spPr>
          <a:xfrm>
            <a:off x="9054403" y="4060923"/>
            <a:ext cx="0" cy="56451"/>
          </a:xfrm>
          <a:custGeom>
            <a:avLst/>
            <a:gdLst/>
            <a:ahLst/>
            <a:cxnLst/>
            <a:rect l="l" t="t" r="r" b="b"/>
            <a:pathLst>
              <a:path h="56451">
                <a:moveTo>
                  <a:pt x="0" y="5645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6" name="object 466"/>
          <p:cNvSpPr/>
          <p:nvPr/>
        </p:nvSpPr>
        <p:spPr>
          <a:xfrm>
            <a:off x="9060096" y="406661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7" name="object 467"/>
          <p:cNvSpPr/>
          <p:nvPr/>
        </p:nvSpPr>
        <p:spPr>
          <a:xfrm>
            <a:off x="9054403" y="3532793"/>
            <a:ext cx="0" cy="44921"/>
          </a:xfrm>
          <a:custGeom>
            <a:avLst/>
            <a:gdLst/>
            <a:ahLst/>
            <a:cxnLst/>
            <a:rect l="l" t="t" r="r" b="b"/>
            <a:pathLst>
              <a:path h="44921">
                <a:moveTo>
                  <a:pt x="0" y="0"/>
                </a:moveTo>
                <a:lnTo>
                  <a:pt x="0" y="4492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8" name="object 468"/>
          <p:cNvSpPr/>
          <p:nvPr/>
        </p:nvSpPr>
        <p:spPr>
          <a:xfrm>
            <a:off x="9060096" y="358325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9" name="object 469"/>
          <p:cNvSpPr/>
          <p:nvPr/>
        </p:nvSpPr>
        <p:spPr>
          <a:xfrm>
            <a:off x="4173064" y="4117375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0" name="object 470"/>
          <p:cNvSpPr/>
          <p:nvPr/>
        </p:nvSpPr>
        <p:spPr>
          <a:xfrm>
            <a:off x="4223583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1" name="object 471"/>
          <p:cNvSpPr/>
          <p:nvPr/>
        </p:nvSpPr>
        <p:spPr>
          <a:xfrm>
            <a:off x="8998370" y="4117375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2" name="object 472"/>
          <p:cNvSpPr/>
          <p:nvPr/>
        </p:nvSpPr>
        <p:spPr>
          <a:xfrm>
            <a:off x="9003913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3" name="object 473"/>
          <p:cNvSpPr/>
          <p:nvPr/>
        </p:nvSpPr>
        <p:spPr>
          <a:xfrm>
            <a:off x="4173064" y="3825084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4" name="object 474"/>
          <p:cNvSpPr/>
          <p:nvPr/>
        </p:nvSpPr>
        <p:spPr>
          <a:xfrm>
            <a:off x="4223583" y="38307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5" name="object 475"/>
          <p:cNvSpPr/>
          <p:nvPr/>
        </p:nvSpPr>
        <p:spPr>
          <a:xfrm>
            <a:off x="8998370" y="3825084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6" name="object 476"/>
          <p:cNvSpPr/>
          <p:nvPr/>
        </p:nvSpPr>
        <p:spPr>
          <a:xfrm>
            <a:off x="9003913" y="38307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7" name="object 477"/>
          <p:cNvSpPr/>
          <p:nvPr/>
        </p:nvSpPr>
        <p:spPr>
          <a:xfrm>
            <a:off x="4173064" y="3532793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8" name="object 478"/>
          <p:cNvSpPr/>
          <p:nvPr/>
        </p:nvSpPr>
        <p:spPr>
          <a:xfrm>
            <a:off x="4223583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9" name="object 479"/>
          <p:cNvSpPr/>
          <p:nvPr/>
        </p:nvSpPr>
        <p:spPr>
          <a:xfrm>
            <a:off x="8998370" y="3532793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0" name="object 480"/>
          <p:cNvSpPr/>
          <p:nvPr/>
        </p:nvSpPr>
        <p:spPr>
          <a:xfrm>
            <a:off x="9003913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1" name="object 481"/>
          <p:cNvSpPr/>
          <p:nvPr/>
        </p:nvSpPr>
        <p:spPr>
          <a:xfrm>
            <a:off x="4173064" y="35327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2" name="object 482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3" name="object 483"/>
          <p:cNvSpPr/>
          <p:nvPr/>
        </p:nvSpPr>
        <p:spPr>
          <a:xfrm>
            <a:off x="4173064" y="4117375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4" name="object 484"/>
          <p:cNvSpPr/>
          <p:nvPr/>
        </p:nvSpPr>
        <p:spPr>
          <a:xfrm>
            <a:off x="9060096" y="412306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5" name="object 485"/>
          <p:cNvSpPr/>
          <p:nvPr/>
        </p:nvSpPr>
        <p:spPr>
          <a:xfrm>
            <a:off x="9054403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6" name="object 486"/>
          <p:cNvSpPr/>
          <p:nvPr/>
        </p:nvSpPr>
        <p:spPr>
          <a:xfrm>
            <a:off x="9060096" y="35384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7" name="object 487"/>
          <p:cNvSpPr/>
          <p:nvPr/>
        </p:nvSpPr>
        <p:spPr>
          <a:xfrm>
            <a:off x="4173064" y="3532793"/>
            <a:ext cx="0" cy="584582"/>
          </a:xfrm>
          <a:custGeom>
            <a:avLst/>
            <a:gdLst/>
            <a:ahLst/>
            <a:cxnLst/>
            <a:rect l="l" t="t" r="r" b="b"/>
            <a:pathLst>
              <a:path h="584582">
                <a:moveTo>
                  <a:pt x="0" y="5845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8" name="object 488"/>
          <p:cNvSpPr/>
          <p:nvPr/>
        </p:nvSpPr>
        <p:spPr>
          <a:xfrm>
            <a:off x="4178682" y="35384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9" name="object 489"/>
          <p:cNvSpPr/>
          <p:nvPr/>
        </p:nvSpPr>
        <p:spPr>
          <a:xfrm>
            <a:off x="4240423" y="3746321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65" y="61592"/>
                </a:lnTo>
                <a:lnTo>
                  <a:pt x="7371" y="75910"/>
                </a:lnTo>
                <a:lnTo>
                  <a:pt x="15484" y="87369"/>
                </a:lnTo>
                <a:lnTo>
                  <a:pt x="25566" y="95610"/>
                </a:lnTo>
                <a:lnTo>
                  <a:pt x="36884" y="100275"/>
                </a:lnTo>
                <a:lnTo>
                  <a:pt x="44915" y="101223"/>
                </a:lnTo>
                <a:lnTo>
                  <a:pt x="60235" y="99564"/>
                </a:lnTo>
                <a:lnTo>
                  <a:pt x="73535" y="94761"/>
                </a:lnTo>
                <a:lnTo>
                  <a:pt x="84551" y="87079"/>
                </a:lnTo>
                <a:lnTo>
                  <a:pt x="93023" y="76781"/>
                </a:lnTo>
                <a:lnTo>
                  <a:pt x="98689" y="64131"/>
                </a:lnTo>
                <a:lnTo>
                  <a:pt x="101285" y="49392"/>
                </a:lnTo>
                <a:lnTo>
                  <a:pt x="101427" y="44772"/>
                </a:lnTo>
                <a:lnTo>
                  <a:pt x="99396" y="33037"/>
                </a:lnTo>
                <a:lnTo>
                  <a:pt x="93540" y="22058"/>
                </a:lnTo>
                <a:lnTo>
                  <a:pt x="84216" y="12559"/>
                </a:lnTo>
                <a:lnTo>
                  <a:pt x="71779" y="5269"/>
                </a:lnTo>
                <a:lnTo>
                  <a:pt x="56585" y="914"/>
                </a:lnTo>
                <a:lnTo>
                  <a:pt x="44915" y="0"/>
                </a:lnTo>
                <a:lnTo>
                  <a:pt x="31604" y="2506"/>
                </a:lnTo>
                <a:lnTo>
                  <a:pt x="19374" y="9312"/>
                </a:lnTo>
                <a:lnTo>
                  <a:pt x="9309" y="19352"/>
                </a:lnTo>
                <a:lnTo>
                  <a:pt x="2490" y="3155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0" name="object 490"/>
          <p:cNvSpPr/>
          <p:nvPr/>
        </p:nvSpPr>
        <p:spPr>
          <a:xfrm>
            <a:off x="4364308" y="3712630"/>
            <a:ext cx="101053" cy="101223"/>
          </a:xfrm>
          <a:custGeom>
            <a:avLst/>
            <a:gdLst/>
            <a:ahLst/>
            <a:cxnLst/>
            <a:rect l="l" t="t" r="r" b="b"/>
            <a:pathLst>
              <a:path w="101053" h="101223">
                <a:moveTo>
                  <a:pt x="0" y="44772"/>
                </a:moveTo>
                <a:lnTo>
                  <a:pt x="1965" y="61486"/>
                </a:lnTo>
                <a:lnTo>
                  <a:pt x="7373" y="75781"/>
                </a:lnTo>
                <a:lnTo>
                  <a:pt x="15485" y="87267"/>
                </a:lnTo>
                <a:lnTo>
                  <a:pt x="25567" y="95558"/>
                </a:lnTo>
                <a:lnTo>
                  <a:pt x="36882" y="100266"/>
                </a:lnTo>
                <a:lnTo>
                  <a:pt x="44900" y="101223"/>
                </a:lnTo>
                <a:lnTo>
                  <a:pt x="60120" y="99534"/>
                </a:lnTo>
                <a:lnTo>
                  <a:pt x="73351" y="94659"/>
                </a:lnTo>
                <a:lnTo>
                  <a:pt x="84321" y="86885"/>
                </a:lnTo>
                <a:lnTo>
                  <a:pt x="92756" y="76502"/>
                </a:lnTo>
                <a:lnTo>
                  <a:pt x="98383" y="63796"/>
                </a:lnTo>
                <a:lnTo>
                  <a:pt x="100929" y="49056"/>
                </a:lnTo>
                <a:lnTo>
                  <a:pt x="101053" y="44772"/>
                </a:lnTo>
                <a:lnTo>
                  <a:pt x="99008" y="33046"/>
                </a:lnTo>
                <a:lnTo>
                  <a:pt x="93121" y="22043"/>
                </a:lnTo>
                <a:lnTo>
                  <a:pt x="83766" y="12512"/>
                </a:lnTo>
                <a:lnTo>
                  <a:pt x="71313" y="5203"/>
                </a:lnTo>
                <a:lnTo>
                  <a:pt x="56137" y="868"/>
                </a:lnTo>
                <a:lnTo>
                  <a:pt x="44900" y="0"/>
                </a:lnTo>
                <a:lnTo>
                  <a:pt x="31594" y="2521"/>
                </a:lnTo>
                <a:lnTo>
                  <a:pt x="19367" y="9359"/>
                </a:lnTo>
                <a:lnTo>
                  <a:pt x="9304" y="19422"/>
                </a:lnTo>
                <a:lnTo>
                  <a:pt x="2487" y="31622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1" name="object 491"/>
          <p:cNvSpPr/>
          <p:nvPr/>
        </p:nvSpPr>
        <p:spPr>
          <a:xfrm>
            <a:off x="4487804" y="3690169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2002" y="61568"/>
                </a:lnTo>
                <a:lnTo>
                  <a:pt x="7501" y="75774"/>
                </a:lnTo>
                <a:lnTo>
                  <a:pt x="15732" y="87164"/>
                </a:lnTo>
                <a:lnTo>
                  <a:pt x="25932" y="95364"/>
                </a:lnTo>
                <a:lnTo>
                  <a:pt x="37339" y="99999"/>
                </a:lnTo>
                <a:lnTo>
                  <a:pt x="45290" y="100924"/>
                </a:lnTo>
                <a:lnTo>
                  <a:pt x="60563" y="99242"/>
                </a:lnTo>
                <a:lnTo>
                  <a:pt x="73831" y="94384"/>
                </a:lnTo>
                <a:lnTo>
                  <a:pt x="84819" y="86630"/>
                </a:lnTo>
                <a:lnTo>
                  <a:pt x="93248" y="76260"/>
                </a:lnTo>
                <a:lnTo>
                  <a:pt x="98843" y="63556"/>
                </a:lnTo>
                <a:lnTo>
                  <a:pt x="101325" y="48797"/>
                </a:lnTo>
                <a:lnTo>
                  <a:pt x="101427" y="44921"/>
                </a:lnTo>
                <a:lnTo>
                  <a:pt x="99387" y="33143"/>
                </a:lnTo>
                <a:lnTo>
                  <a:pt x="93514" y="22107"/>
                </a:lnTo>
                <a:lnTo>
                  <a:pt x="84180" y="12556"/>
                </a:lnTo>
                <a:lnTo>
                  <a:pt x="71756" y="5234"/>
                </a:lnTo>
                <a:lnTo>
                  <a:pt x="56615" y="883"/>
                </a:lnTo>
                <a:lnTo>
                  <a:pt x="45290" y="0"/>
                </a:lnTo>
                <a:lnTo>
                  <a:pt x="32015" y="2493"/>
                </a:lnTo>
                <a:lnTo>
                  <a:pt x="19750" y="9265"/>
                </a:lnTo>
                <a:lnTo>
                  <a:pt x="9593" y="19251"/>
                </a:lnTo>
                <a:lnTo>
                  <a:pt x="2644" y="31389"/>
                </a:lnTo>
                <a:lnTo>
                  <a:pt x="1" y="44615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2" name="object 492"/>
          <p:cNvSpPr/>
          <p:nvPr/>
        </p:nvSpPr>
        <p:spPr>
          <a:xfrm>
            <a:off x="4611690" y="3656627"/>
            <a:ext cx="101053" cy="100774"/>
          </a:xfrm>
          <a:custGeom>
            <a:avLst/>
            <a:gdLst/>
            <a:ahLst/>
            <a:cxnLst/>
            <a:rect l="l" t="t" r="r" b="b"/>
            <a:pathLst>
              <a:path w="101053" h="100774">
                <a:moveTo>
                  <a:pt x="0" y="44772"/>
                </a:moveTo>
                <a:lnTo>
                  <a:pt x="1984" y="61525"/>
                </a:lnTo>
                <a:lnTo>
                  <a:pt x="7440" y="75778"/>
                </a:lnTo>
                <a:lnTo>
                  <a:pt x="15620" y="87167"/>
                </a:lnTo>
                <a:lnTo>
                  <a:pt x="25779" y="95329"/>
                </a:lnTo>
                <a:lnTo>
                  <a:pt x="37168" y="99900"/>
                </a:lnTo>
                <a:lnTo>
                  <a:pt x="44900" y="100774"/>
                </a:lnTo>
                <a:lnTo>
                  <a:pt x="60177" y="99102"/>
                </a:lnTo>
                <a:lnTo>
                  <a:pt x="73449" y="94267"/>
                </a:lnTo>
                <a:lnTo>
                  <a:pt x="84438" y="86538"/>
                </a:lnTo>
                <a:lnTo>
                  <a:pt x="92869" y="76183"/>
                </a:lnTo>
                <a:lnTo>
                  <a:pt x="98465" y="63473"/>
                </a:lnTo>
                <a:lnTo>
                  <a:pt x="100950" y="48676"/>
                </a:lnTo>
                <a:lnTo>
                  <a:pt x="101053" y="44772"/>
                </a:lnTo>
                <a:lnTo>
                  <a:pt x="99008" y="32992"/>
                </a:lnTo>
                <a:lnTo>
                  <a:pt x="93121" y="21976"/>
                </a:lnTo>
                <a:lnTo>
                  <a:pt x="83766" y="12459"/>
                </a:lnTo>
                <a:lnTo>
                  <a:pt x="71313" y="5176"/>
                </a:lnTo>
                <a:lnTo>
                  <a:pt x="56137" y="863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3" name="object 493"/>
          <p:cNvSpPr/>
          <p:nvPr/>
        </p:nvSpPr>
        <p:spPr>
          <a:xfrm>
            <a:off x="4735560" y="3633717"/>
            <a:ext cx="101053" cy="101373"/>
          </a:xfrm>
          <a:custGeom>
            <a:avLst/>
            <a:gdLst/>
            <a:ahLst/>
            <a:cxnLst/>
            <a:rect l="l" t="t" r="r" b="b"/>
            <a:pathLst>
              <a:path w="101053" h="101373">
                <a:moveTo>
                  <a:pt x="0" y="45221"/>
                </a:moveTo>
                <a:lnTo>
                  <a:pt x="1977" y="61960"/>
                </a:lnTo>
                <a:lnTo>
                  <a:pt x="7416" y="76225"/>
                </a:lnTo>
                <a:lnTo>
                  <a:pt x="15574" y="87646"/>
                </a:lnTo>
                <a:lnTo>
                  <a:pt x="25707" y="95852"/>
                </a:lnTo>
                <a:lnTo>
                  <a:pt x="37075" y="100470"/>
                </a:lnTo>
                <a:lnTo>
                  <a:pt x="44915" y="101373"/>
                </a:lnTo>
                <a:lnTo>
                  <a:pt x="60169" y="99695"/>
                </a:lnTo>
                <a:lnTo>
                  <a:pt x="73424" y="94845"/>
                </a:lnTo>
                <a:lnTo>
                  <a:pt x="84405" y="87099"/>
                </a:lnTo>
                <a:lnTo>
                  <a:pt x="92836" y="76732"/>
                </a:lnTo>
                <a:lnTo>
                  <a:pt x="98441" y="64020"/>
                </a:lnTo>
                <a:lnTo>
                  <a:pt x="100944" y="49240"/>
                </a:lnTo>
                <a:lnTo>
                  <a:pt x="101053" y="45221"/>
                </a:lnTo>
                <a:lnTo>
                  <a:pt x="99023" y="33501"/>
                </a:lnTo>
                <a:lnTo>
                  <a:pt x="93179" y="22442"/>
                </a:lnTo>
                <a:lnTo>
                  <a:pt x="83891" y="12813"/>
                </a:lnTo>
                <a:lnTo>
                  <a:pt x="71526" y="5387"/>
                </a:lnTo>
                <a:lnTo>
                  <a:pt x="56453" y="935"/>
                </a:lnTo>
                <a:lnTo>
                  <a:pt x="44915" y="0"/>
                </a:lnTo>
                <a:lnTo>
                  <a:pt x="31668" y="2542"/>
                </a:lnTo>
                <a:lnTo>
                  <a:pt x="19487" y="9427"/>
                </a:lnTo>
                <a:lnTo>
                  <a:pt x="9438" y="19537"/>
                </a:lnTo>
                <a:lnTo>
                  <a:pt x="2587" y="31758"/>
                </a:lnTo>
                <a:lnTo>
                  <a:pt x="0" y="44972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4" name="object 494"/>
          <p:cNvSpPr/>
          <p:nvPr/>
        </p:nvSpPr>
        <p:spPr>
          <a:xfrm>
            <a:off x="4859072" y="3802773"/>
            <a:ext cx="101427" cy="100774"/>
          </a:xfrm>
          <a:custGeom>
            <a:avLst/>
            <a:gdLst/>
            <a:ahLst/>
            <a:cxnLst/>
            <a:rect l="l" t="t" r="r" b="b"/>
            <a:pathLst>
              <a:path w="101427" h="100774">
                <a:moveTo>
                  <a:pt x="0" y="44772"/>
                </a:moveTo>
                <a:lnTo>
                  <a:pt x="1984" y="61525"/>
                </a:lnTo>
                <a:lnTo>
                  <a:pt x="7440" y="75778"/>
                </a:lnTo>
                <a:lnTo>
                  <a:pt x="15620" y="87167"/>
                </a:lnTo>
                <a:lnTo>
                  <a:pt x="25779" y="95329"/>
                </a:lnTo>
                <a:lnTo>
                  <a:pt x="37168" y="99900"/>
                </a:lnTo>
                <a:lnTo>
                  <a:pt x="44900" y="100774"/>
                </a:lnTo>
                <a:lnTo>
                  <a:pt x="60282" y="99113"/>
                </a:lnTo>
                <a:lnTo>
                  <a:pt x="73624" y="94309"/>
                </a:lnTo>
                <a:lnTo>
                  <a:pt x="84662" y="86628"/>
                </a:lnTo>
                <a:lnTo>
                  <a:pt x="93132" y="76337"/>
                </a:lnTo>
                <a:lnTo>
                  <a:pt x="98768" y="63703"/>
                </a:lnTo>
                <a:lnTo>
                  <a:pt x="101307" y="48992"/>
                </a:lnTo>
                <a:lnTo>
                  <a:pt x="101427" y="44772"/>
                </a:lnTo>
                <a:lnTo>
                  <a:pt x="99397" y="33039"/>
                </a:lnTo>
                <a:lnTo>
                  <a:pt x="93542" y="22061"/>
                </a:lnTo>
                <a:lnTo>
                  <a:pt x="84219" y="12563"/>
                </a:lnTo>
                <a:lnTo>
                  <a:pt x="71782" y="5273"/>
                </a:lnTo>
                <a:lnTo>
                  <a:pt x="56589" y="916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5" name="object 495"/>
          <p:cNvSpPr/>
          <p:nvPr/>
        </p:nvSpPr>
        <p:spPr>
          <a:xfrm>
            <a:off x="4971721" y="3836314"/>
            <a:ext cx="101053" cy="100924"/>
          </a:xfrm>
          <a:custGeom>
            <a:avLst/>
            <a:gdLst/>
            <a:ahLst/>
            <a:cxnLst/>
            <a:rect l="l" t="t" r="r" b="b"/>
            <a:pathLst>
              <a:path w="101053" h="100924">
                <a:moveTo>
                  <a:pt x="0" y="44921"/>
                </a:moveTo>
                <a:lnTo>
                  <a:pt x="1984" y="61619"/>
                </a:lnTo>
                <a:lnTo>
                  <a:pt x="7439" y="75858"/>
                </a:lnTo>
                <a:lnTo>
                  <a:pt x="15619" y="87261"/>
                </a:lnTo>
                <a:lnTo>
                  <a:pt x="25778" y="95448"/>
                </a:lnTo>
                <a:lnTo>
                  <a:pt x="37170" y="100043"/>
                </a:lnTo>
                <a:lnTo>
                  <a:pt x="44915" y="100924"/>
                </a:lnTo>
                <a:lnTo>
                  <a:pt x="60188" y="99242"/>
                </a:lnTo>
                <a:lnTo>
                  <a:pt x="73457" y="94384"/>
                </a:lnTo>
                <a:lnTo>
                  <a:pt x="84444" y="86630"/>
                </a:lnTo>
                <a:lnTo>
                  <a:pt x="92874" y="76260"/>
                </a:lnTo>
                <a:lnTo>
                  <a:pt x="98468" y="63556"/>
                </a:lnTo>
                <a:lnTo>
                  <a:pt x="100951" y="48797"/>
                </a:lnTo>
                <a:lnTo>
                  <a:pt x="101053" y="44921"/>
                </a:lnTo>
                <a:lnTo>
                  <a:pt x="99012" y="33143"/>
                </a:lnTo>
                <a:lnTo>
                  <a:pt x="93140" y="22107"/>
                </a:lnTo>
                <a:lnTo>
                  <a:pt x="83805" y="12556"/>
                </a:lnTo>
                <a:lnTo>
                  <a:pt x="71382" y="5234"/>
                </a:lnTo>
                <a:lnTo>
                  <a:pt x="56240" y="883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6" name="object 496"/>
          <p:cNvSpPr/>
          <p:nvPr/>
        </p:nvSpPr>
        <p:spPr>
          <a:xfrm>
            <a:off x="5095217" y="3656627"/>
            <a:ext cx="101427" cy="100774"/>
          </a:xfrm>
          <a:custGeom>
            <a:avLst/>
            <a:gdLst/>
            <a:ahLst/>
            <a:cxnLst/>
            <a:rect l="l" t="t" r="r" b="b"/>
            <a:pathLst>
              <a:path w="101427" h="100774">
                <a:moveTo>
                  <a:pt x="0" y="44772"/>
                </a:moveTo>
                <a:lnTo>
                  <a:pt x="1973" y="61472"/>
                </a:lnTo>
                <a:lnTo>
                  <a:pt x="7410" y="75691"/>
                </a:lnTo>
                <a:lnTo>
                  <a:pt x="15584" y="87067"/>
                </a:lnTo>
                <a:lnTo>
                  <a:pt x="25768" y="95241"/>
                </a:lnTo>
                <a:lnTo>
                  <a:pt x="37235" y="99855"/>
                </a:lnTo>
                <a:lnTo>
                  <a:pt x="45290" y="100774"/>
                </a:lnTo>
                <a:lnTo>
                  <a:pt x="60563" y="99102"/>
                </a:lnTo>
                <a:lnTo>
                  <a:pt x="73831" y="94266"/>
                </a:lnTo>
                <a:lnTo>
                  <a:pt x="84819" y="86534"/>
                </a:lnTo>
                <a:lnTo>
                  <a:pt x="93248" y="76177"/>
                </a:lnTo>
                <a:lnTo>
                  <a:pt x="98843" y="63464"/>
                </a:lnTo>
                <a:lnTo>
                  <a:pt x="101325" y="48664"/>
                </a:lnTo>
                <a:lnTo>
                  <a:pt x="101427" y="44772"/>
                </a:lnTo>
                <a:lnTo>
                  <a:pt x="99382" y="32990"/>
                </a:lnTo>
                <a:lnTo>
                  <a:pt x="93494" y="21973"/>
                </a:lnTo>
                <a:lnTo>
                  <a:pt x="84137" y="12455"/>
                </a:lnTo>
                <a:lnTo>
                  <a:pt x="71684" y="5172"/>
                </a:lnTo>
                <a:lnTo>
                  <a:pt x="56508" y="861"/>
                </a:lnTo>
                <a:lnTo>
                  <a:pt x="45290" y="0"/>
                </a:lnTo>
                <a:lnTo>
                  <a:pt x="31850" y="2486"/>
                </a:lnTo>
                <a:lnTo>
                  <a:pt x="19550" y="9241"/>
                </a:lnTo>
                <a:lnTo>
                  <a:pt x="9441" y="19211"/>
                </a:lnTo>
                <a:lnTo>
                  <a:pt x="2574" y="31341"/>
                </a:lnTo>
                <a:lnTo>
                  <a:pt x="0" y="4457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7" name="object 497"/>
          <p:cNvSpPr/>
          <p:nvPr/>
        </p:nvSpPr>
        <p:spPr>
          <a:xfrm>
            <a:off x="5219102" y="3633717"/>
            <a:ext cx="101053" cy="101373"/>
          </a:xfrm>
          <a:custGeom>
            <a:avLst/>
            <a:gdLst/>
            <a:ahLst/>
            <a:cxnLst/>
            <a:rect l="l" t="t" r="r" b="b"/>
            <a:pathLst>
              <a:path w="101053" h="101373">
                <a:moveTo>
                  <a:pt x="0" y="45221"/>
                </a:moveTo>
                <a:lnTo>
                  <a:pt x="1977" y="61960"/>
                </a:lnTo>
                <a:lnTo>
                  <a:pt x="7416" y="76225"/>
                </a:lnTo>
                <a:lnTo>
                  <a:pt x="15574" y="87646"/>
                </a:lnTo>
                <a:lnTo>
                  <a:pt x="25707" y="95852"/>
                </a:lnTo>
                <a:lnTo>
                  <a:pt x="37075" y="100470"/>
                </a:lnTo>
                <a:lnTo>
                  <a:pt x="44915" y="101373"/>
                </a:lnTo>
                <a:lnTo>
                  <a:pt x="60164" y="99695"/>
                </a:lnTo>
                <a:lnTo>
                  <a:pt x="73418" y="94845"/>
                </a:lnTo>
                <a:lnTo>
                  <a:pt x="84399" y="87099"/>
                </a:lnTo>
                <a:lnTo>
                  <a:pt x="92832" y="76732"/>
                </a:lnTo>
                <a:lnTo>
                  <a:pt x="98440" y="64020"/>
                </a:lnTo>
                <a:lnTo>
                  <a:pt x="100944" y="49240"/>
                </a:lnTo>
                <a:lnTo>
                  <a:pt x="101053" y="45221"/>
                </a:lnTo>
                <a:lnTo>
                  <a:pt x="99022" y="33501"/>
                </a:lnTo>
                <a:lnTo>
                  <a:pt x="93176" y="22442"/>
                </a:lnTo>
                <a:lnTo>
                  <a:pt x="83885" y="12813"/>
                </a:lnTo>
                <a:lnTo>
                  <a:pt x="71519" y="5387"/>
                </a:lnTo>
                <a:lnTo>
                  <a:pt x="56449" y="935"/>
                </a:lnTo>
                <a:lnTo>
                  <a:pt x="44915" y="0"/>
                </a:lnTo>
                <a:lnTo>
                  <a:pt x="31668" y="2542"/>
                </a:lnTo>
                <a:lnTo>
                  <a:pt x="19487" y="9427"/>
                </a:lnTo>
                <a:lnTo>
                  <a:pt x="9438" y="19537"/>
                </a:lnTo>
                <a:lnTo>
                  <a:pt x="2587" y="31758"/>
                </a:lnTo>
                <a:lnTo>
                  <a:pt x="0" y="44972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8" name="object 498"/>
          <p:cNvSpPr/>
          <p:nvPr/>
        </p:nvSpPr>
        <p:spPr>
          <a:xfrm>
            <a:off x="5342628" y="3600175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5221"/>
                </a:moveTo>
                <a:lnTo>
                  <a:pt x="1999" y="61874"/>
                </a:lnTo>
                <a:lnTo>
                  <a:pt x="7490" y="76084"/>
                </a:lnTo>
                <a:lnTo>
                  <a:pt x="15712" y="87475"/>
                </a:lnTo>
                <a:lnTo>
                  <a:pt x="25907" y="95673"/>
                </a:lnTo>
                <a:lnTo>
                  <a:pt x="37314" y="100304"/>
                </a:lnTo>
                <a:lnTo>
                  <a:pt x="45245" y="101223"/>
                </a:lnTo>
                <a:lnTo>
                  <a:pt x="60525" y="99543"/>
                </a:lnTo>
                <a:lnTo>
                  <a:pt x="73801" y="94688"/>
                </a:lnTo>
                <a:lnTo>
                  <a:pt x="84795" y="86940"/>
                </a:lnTo>
                <a:lnTo>
                  <a:pt x="93231" y="76578"/>
                </a:lnTo>
                <a:lnTo>
                  <a:pt x="98833" y="63883"/>
                </a:lnTo>
                <a:lnTo>
                  <a:pt x="101323" y="49135"/>
                </a:lnTo>
                <a:lnTo>
                  <a:pt x="101427" y="45221"/>
                </a:lnTo>
                <a:lnTo>
                  <a:pt x="99398" y="33292"/>
                </a:lnTo>
                <a:lnTo>
                  <a:pt x="93556" y="22186"/>
                </a:lnTo>
                <a:lnTo>
                  <a:pt x="84269" y="12614"/>
                </a:lnTo>
                <a:lnTo>
                  <a:pt x="71905" y="5288"/>
                </a:lnTo>
                <a:lnTo>
                  <a:pt x="56832" y="919"/>
                </a:lnTo>
                <a:lnTo>
                  <a:pt x="45245" y="0"/>
                </a:lnTo>
                <a:lnTo>
                  <a:pt x="32005" y="2468"/>
                </a:lnTo>
                <a:lnTo>
                  <a:pt x="19778" y="9193"/>
                </a:lnTo>
                <a:lnTo>
                  <a:pt x="9646" y="19156"/>
                </a:lnTo>
                <a:lnTo>
                  <a:pt x="2694" y="31337"/>
                </a:lnTo>
                <a:lnTo>
                  <a:pt x="3" y="44716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9" name="object 499"/>
          <p:cNvSpPr/>
          <p:nvPr/>
        </p:nvSpPr>
        <p:spPr>
          <a:xfrm>
            <a:off x="5466529" y="3656627"/>
            <a:ext cx="101427" cy="100774"/>
          </a:xfrm>
          <a:custGeom>
            <a:avLst/>
            <a:gdLst/>
            <a:ahLst/>
            <a:cxnLst/>
            <a:rect l="l" t="t" r="r" b="b"/>
            <a:pathLst>
              <a:path w="101427" h="100774">
                <a:moveTo>
                  <a:pt x="0" y="44772"/>
                </a:moveTo>
                <a:lnTo>
                  <a:pt x="1988" y="61539"/>
                </a:lnTo>
                <a:lnTo>
                  <a:pt x="7452" y="75802"/>
                </a:lnTo>
                <a:lnTo>
                  <a:pt x="15636" y="87194"/>
                </a:lnTo>
                <a:lnTo>
                  <a:pt x="25788" y="95352"/>
                </a:lnTo>
                <a:lnTo>
                  <a:pt x="37153" y="99912"/>
                </a:lnTo>
                <a:lnTo>
                  <a:pt x="44795" y="100774"/>
                </a:lnTo>
                <a:lnTo>
                  <a:pt x="60049" y="99117"/>
                </a:lnTo>
                <a:lnTo>
                  <a:pt x="73362" y="94321"/>
                </a:lnTo>
                <a:lnTo>
                  <a:pt x="84438" y="86654"/>
                </a:lnTo>
                <a:lnTo>
                  <a:pt x="92983" y="76381"/>
                </a:lnTo>
                <a:lnTo>
                  <a:pt x="98702" y="63767"/>
                </a:lnTo>
                <a:lnTo>
                  <a:pt x="101299" y="49079"/>
                </a:lnTo>
                <a:lnTo>
                  <a:pt x="101427" y="44772"/>
                </a:lnTo>
                <a:lnTo>
                  <a:pt x="99365" y="33052"/>
                </a:lnTo>
                <a:lnTo>
                  <a:pt x="93443" y="22085"/>
                </a:lnTo>
                <a:lnTo>
                  <a:pt x="84057" y="12593"/>
                </a:lnTo>
                <a:lnTo>
                  <a:pt x="71605" y="5300"/>
                </a:lnTo>
                <a:lnTo>
                  <a:pt x="56481" y="931"/>
                </a:lnTo>
                <a:lnTo>
                  <a:pt x="44795" y="0"/>
                </a:lnTo>
                <a:lnTo>
                  <a:pt x="31531" y="2512"/>
                </a:lnTo>
                <a:lnTo>
                  <a:pt x="19325" y="9336"/>
                </a:lnTo>
                <a:lnTo>
                  <a:pt x="9271" y="19397"/>
                </a:lnTo>
                <a:lnTo>
                  <a:pt x="2465" y="3162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0" name="object 500"/>
          <p:cNvSpPr/>
          <p:nvPr/>
        </p:nvSpPr>
        <p:spPr>
          <a:xfrm>
            <a:off x="5590430" y="3836314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921"/>
                </a:moveTo>
                <a:lnTo>
                  <a:pt x="1977" y="61635"/>
                </a:lnTo>
                <a:lnTo>
                  <a:pt x="7415" y="75885"/>
                </a:lnTo>
                <a:lnTo>
                  <a:pt x="15577" y="87291"/>
                </a:lnTo>
                <a:lnTo>
                  <a:pt x="25722" y="95475"/>
                </a:lnTo>
                <a:lnTo>
                  <a:pt x="37112" y="100057"/>
                </a:lnTo>
                <a:lnTo>
                  <a:pt x="44795" y="100924"/>
                </a:lnTo>
                <a:lnTo>
                  <a:pt x="60076" y="99243"/>
                </a:lnTo>
                <a:lnTo>
                  <a:pt x="73351" y="94389"/>
                </a:lnTo>
                <a:lnTo>
                  <a:pt x="84345" y="86641"/>
                </a:lnTo>
                <a:lnTo>
                  <a:pt x="92782" y="76279"/>
                </a:lnTo>
                <a:lnTo>
                  <a:pt x="98383" y="63584"/>
                </a:lnTo>
                <a:lnTo>
                  <a:pt x="100874" y="48835"/>
                </a:lnTo>
                <a:lnTo>
                  <a:pt x="100978" y="44921"/>
                </a:lnTo>
                <a:lnTo>
                  <a:pt x="98938" y="33148"/>
                </a:lnTo>
                <a:lnTo>
                  <a:pt x="93066" y="22117"/>
                </a:lnTo>
                <a:lnTo>
                  <a:pt x="83734" y="12569"/>
                </a:lnTo>
                <a:lnTo>
                  <a:pt x="71312" y="5246"/>
                </a:lnTo>
                <a:lnTo>
                  <a:pt x="56170" y="889"/>
                </a:lnTo>
                <a:lnTo>
                  <a:pt x="44795" y="0"/>
                </a:lnTo>
                <a:lnTo>
                  <a:pt x="31495" y="2520"/>
                </a:lnTo>
                <a:lnTo>
                  <a:pt x="19298" y="9360"/>
                </a:lnTo>
                <a:lnTo>
                  <a:pt x="9271" y="19438"/>
                </a:lnTo>
                <a:lnTo>
                  <a:pt x="2483" y="31673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1" name="object 501"/>
          <p:cNvSpPr/>
          <p:nvPr/>
        </p:nvSpPr>
        <p:spPr>
          <a:xfrm>
            <a:off x="5713881" y="3858775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65" y="61480"/>
                </a:lnTo>
                <a:lnTo>
                  <a:pt x="7373" y="75771"/>
                </a:lnTo>
                <a:lnTo>
                  <a:pt x="15487" y="87255"/>
                </a:lnTo>
                <a:lnTo>
                  <a:pt x="25572" y="95548"/>
                </a:lnTo>
                <a:lnTo>
                  <a:pt x="36894" y="100261"/>
                </a:lnTo>
                <a:lnTo>
                  <a:pt x="44945" y="101223"/>
                </a:lnTo>
                <a:lnTo>
                  <a:pt x="60252" y="99544"/>
                </a:lnTo>
                <a:lnTo>
                  <a:pt x="73544" y="94696"/>
                </a:lnTo>
                <a:lnTo>
                  <a:pt x="84557" y="86965"/>
                </a:lnTo>
                <a:lnTo>
                  <a:pt x="93028" y="76637"/>
                </a:lnTo>
                <a:lnTo>
                  <a:pt x="98693" y="63996"/>
                </a:lnTo>
                <a:lnTo>
                  <a:pt x="101287" y="49329"/>
                </a:lnTo>
                <a:lnTo>
                  <a:pt x="101427" y="44772"/>
                </a:lnTo>
                <a:lnTo>
                  <a:pt x="99394" y="33087"/>
                </a:lnTo>
                <a:lnTo>
                  <a:pt x="93533" y="22117"/>
                </a:lnTo>
                <a:lnTo>
                  <a:pt x="84203" y="12604"/>
                </a:lnTo>
                <a:lnTo>
                  <a:pt x="71764" y="5289"/>
                </a:lnTo>
                <a:lnTo>
                  <a:pt x="56575" y="915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2" name="object 502"/>
          <p:cNvSpPr/>
          <p:nvPr/>
        </p:nvSpPr>
        <p:spPr>
          <a:xfrm>
            <a:off x="5826545" y="3656627"/>
            <a:ext cx="100978" cy="100774"/>
          </a:xfrm>
          <a:custGeom>
            <a:avLst/>
            <a:gdLst/>
            <a:ahLst/>
            <a:cxnLst/>
            <a:rect l="l" t="t" r="r" b="b"/>
            <a:pathLst>
              <a:path w="100978" h="100774">
                <a:moveTo>
                  <a:pt x="0" y="44772"/>
                </a:moveTo>
                <a:lnTo>
                  <a:pt x="1984" y="61519"/>
                </a:lnTo>
                <a:lnTo>
                  <a:pt x="7440" y="75768"/>
                </a:lnTo>
                <a:lnTo>
                  <a:pt x="15622" y="87156"/>
                </a:lnTo>
                <a:lnTo>
                  <a:pt x="25784" y="95319"/>
                </a:lnTo>
                <a:lnTo>
                  <a:pt x="37180" y="99895"/>
                </a:lnTo>
                <a:lnTo>
                  <a:pt x="44945" y="100774"/>
                </a:lnTo>
                <a:lnTo>
                  <a:pt x="60184" y="99099"/>
                </a:lnTo>
                <a:lnTo>
                  <a:pt x="73431" y="94254"/>
                </a:lnTo>
                <a:lnTo>
                  <a:pt x="84406" y="86508"/>
                </a:lnTo>
                <a:lnTo>
                  <a:pt x="92826" y="76133"/>
                </a:lnTo>
                <a:lnTo>
                  <a:pt x="98412" y="63399"/>
                </a:lnTo>
                <a:lnTo>
                  <a:pt x="100880" y="48575"/>
                </a:lnTo>
                <a:lnTo>
                  <a:pt x="100978" y="44772"/>
                </a:lnTo>
                <a:lnTo>
                  <a:pt x="98927" y="32977"/>
                </a:lnTo>
                <a:lnTo>
                  <a:pt x="93028" y="21949"/>
                </a:lnTo>
                <a:lnTo>
                  <a:pt x="83660" y="12426"/>
                </a:lnTo>
                <a:lnTo>
                  <a:pt x="71202" y="5145"/>
                </a:lnTo>
                <a:lnTo>
                  <a:pt x="56034" y="846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3" name="object 503"/>
          <p:cNvSpPr/>
          <p:nvPr/>
        </p:nvSpPr>
        <p:spPr>
          <a:xfrm>
            <a:off x="5949996" y="3690169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76" y="61575"/>
                </a:lnTo>
                <a:lnTo>
                  <a:pt x="7417" y="75784"/>
                </a:lnTo>
                <a:lnTo>
                  <a:pt x="15594" y="87176"/>
                </a:lnTo>
                <a:lnTo>
                  <a:pt x="25776" y="95374"/>
                </a:lnTo>
                <a:lnTo>
                  <a:pt x="37232" y="100004"/>
                </a:lnTo>
                <a:lnTo>
                  <a:pt x="45245" y="100924"/>
                </a:lnTo>
                <a:lnTo>
                  <a:pt x="60525" y="99243"/>
                </a:lnTo>
                <a:lnTo>
                  <a:pt x="73801" y="94389"/>
                </a:lnTo>
                <a:lnTo>
                  <a:pt x="84795" y="86641"/>
                </a:lnTo>
                <a:lnTo>
                  <a:pt x="93231" y="76279"/>
                </a:lnTo>
                <a:lnTo>
                  <a:pt x="98833" y="63584"/>
                </a:lnTo>
                <a:lnTo>
                  <a:pt x="101323" y="48835"/>
                </a:lnTo>
                <a:lnTo>
                  <a:pt x="101427" y="44921"/>
                </a:lnTo>
                <a:lnTo>
                  <a:pt x="99388" y="33148"/>
                </a:lnTo>
                <a:lnTo>
                  <a:pt x="93516" y="22117"/>
                </a:lnTo>
                <a:lnTo>
                  <a:pt x="84183" y="12569"/>
                </a:lnTo>
                <a:lnTo>
                  <a:pt x="71761" y="5246"/>
                </a:lnTo>
                <a:lnTo>
                  <a:pt x="56620" y="889"/>
                </a:lnTo>
                <a:lnTo>
                  <a:pt x="45245" y="0"/>
                </a:lnTo>
                <a:lnTo>
                  <a:pt x="31848" y="2496"/>
                </a:lnTo>
                <a:lnTo>
                  <a:pt x="19573" y="9273"/>
                </a:lnTo>
                <a:lnTo>
                  <a:pt x="9473" y="19268"/>
                </a:lnTo>
                <a:lnTo>
                  <a:pt x="259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4" name="object 504"/>
          <p:cNvSpPr/>
          <p:nvPr/>
        </p:nvSpPr>
        <p:spPr>
          <a:xfrm>
            <a:off x="6073897" y="3712630"/>
            <a:ext cx="100978" cy="101223"/>
          </a:xfrm>
          <a:custGeom>
            <a:avLst/>
            <a:gdLst/>
            <a:ahLst/>
            <a:cxnLst/>
            <a:rect l="l" t="t" r="r" b="b"/>
            <a:pathLst>
              <a:path w="100978" h="101223">
                <a:moveTo>
                  <a:pt x="0" y="44772"/>
                </a:moveTo>
                <a:lnTo>
                  <a:pt x="1965" y="61480"/>
                </a:lnTo>
                <a:lnTo>
                  <a:pt x="7373" y="75771"/>
                </a:lnTo>
                <a:lnTo>
                  <a:pt x="15487" y="87255"/>
                </a:lnTo>
                <a:lnTo>
                  <a:pt x="25572" y="95548"/>
                </a:lnTo>
                <a:lnTo>
                  <a:pt x="36894" y="100261"/>
                </a:lnTo>
                <a:lnTo>
                  <a:pt x="44945" y="101223"/>
                </a:lnTo>
                <a:lnTo>
                  <a:pt x="60177" y="99531"/>
                </a:lnTo>
                <a:lnTo>
                  <a:pt x="73400" y="94645"/>
                </a:lnTo>
                <a:lnTo>
                  <a:pt x="84347" y="86856"/>
                </a:lnTo>
                <a:lnTo>
                  <a:pt x="92751" y="76452"/>
                </a:lnTo>
                <a:lnTo>
                  <a:pt x="98344" y="63723"/>
                </a:lnTo>
                <a:lnTo>
                  <a:pt x="100861" y="48956"/>
                </a:lnTo>
                <a:lnTo>
                  <a:pt x="100978" y="44772"/>
                </a:lnTo>
                <a:lnTo>
                  <a:pt x="98939" y="33031"/>
                </a:lnTo>
                <a:lnTo>
                  <a:pt x="93064" y="22016"/>
                </a:lnTo>
                <a:lnTo>
                  <a:pt x="83719" y="12478"/>
                </a:lnTo>
                <a:lnTo>
                  <a:pt x="71268" y="5172"/>
                </a:lnTo>
                <a:lnTo>
                  <a:pt x="56074" y="851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5" name="object 505"/>
          <p:cNvSpPr/>
          <p:nvPr/>
        </p:nvSpPr>
        <p:spPr>
          <a:xfrm>
            <a:off x="6197797" y="3633717"/>
            <a:ext cx="100978" cy="101373"/>
          </a:xfrm>
          <a:custGeom>
            <a:avLst/>
            <a:gdLst/>
            <a:ahLst/>
            <a:cxnLst/>
            <a:rect l="l" t="t" r="r" b="b"/>
            <a:pathLst>
              <a:path w="100978" h="101373">
                <a:moveTo>
                  <a:pt x="0" y="45221"/>
                </a:moveTo>
                <a:lnTo>
                  <a:pt x="1978" y="61955"/>
                </a:lnTo>
                <a:lnTo>
                  <a:pt x="7418" y="76218"/>
                </a:lnTo>
                <a:lnTo>
                  <a:pt x="15577" y="87638"/>
                </a:lnTo>
                <a:lnTo>
                  <a:pt x="25713" y="95845"/>
                </a:lnTo>
                <a:lnTo>
                  <a:pt x="37084" y="100467"/>
                </a:lnTo>
                <a:lnTo>
                  <a:pt x="44945" y="101373"/>
                </a:lnTo>
                <a:lnTo>
                  <a:pt x="60164" y="99692"/>
                </a:lnTo>
                <a:lnTo>
                  <a:pt x="73398" y="94833"/>
                </a:lnTo>
                <a:lnTo>
                  <a:pt x="84367" y="87073"/>
                </a:lnTo>
                <a:lnTo>
                  <a:pt x="92789" y="76689"/>
                </a:lnTo>
                <a:lnTo>
                  <a:pt x="98385" y="63956"/>
                </a:lnTo>
                <a:lnTo>
                  <a:pt x="100874" y="49152"/>
                </a:lnTo>
                <a:lnTo>
                  <a:pt x="100978" y="45221"/>
                </a:lnTo>
                <a:lnTo>
                  <a:pt x="98943" y="33488"/>
                </a:lnTo>
                <a:lnTo>
                  <a:pt x="93088" y="22418"/>
                </a:lnTo>
                <a:lnTo>
                  <a:pt x="83788" y="12784"/>
                </a:lnTo>
                <a:lnTo>
                  <a:pt x="71419" y="5360"/>
                </a:lnTo>
                <a:lnTo>
                  <a:pt x="56353" y="919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6" name="object 506"/>
          <p:cNvSpPr/>
          <p:nvPr/>
        </p:nvSpPr>
        <p:spPr>
          <a:xfrm>
            <a:off x="6321248" y="3600175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5221"/>
                </a:moveTo>
                <a:lnTo>
                  <a:pt x="1984" y="61915"/>
                </a:lnTo>
                <a:lnTo>
                  <a:pt x="7440" y="76151"/>
                </a:lnTo>
                <a:lnTo>
                  <a:pt x="15622" y="87552"/>
                </a:lnTo>
                <a:lnTo>
                  <a:pt x="25784" y="95741"/>
                </a:lnTo>
                <a:lnTo>
                  <a:pt x="37180" y="100339"/>
                </a:lnTo>
                <a:lnTo>
                  <a:pt x="44945" y="101223"/>
                </a:lnTo>
                <a:lnTo>
                  <a:pt x="60309" y="99552"/>
                </a:lnTo>
                <a:lnTo>
                  <a:pt x="73641" y="94722"/>
                </a:lnTo>
                <a:lnTo>
                  <a:pt x="84674" y="87013"/>
                </a:lnTo>
                <a:lnTo>
                  <a:pt x="93141" y="76702"/>
                </a:lnTo>
                <a:lnTo>
                  <a:pt x="98775" y="64067"/>
                </a:lnTo>
                <a:lnTo>
                  <a:pt x="101309" y="49386"/>
                </a:lnTo>
                <a:lnTo>
                  <a:pt x="101427" y="45221"/>
                </a:lnTo>
                <a:lnTo>
                  <a:pt x="99409" y="33330"/>
                </a:lnTo>
                <a:lnTo>
                  <a:pt x="93592" y="22254"/>
                </a:lnTo>
                <a:lnTo>
                  <a:pt x="84330" y="12698"/>
                </a:lnTo>
                <a:lnTo>
                  <a:pt x="71979" y="5366"/>
                </a:lnTo>
                <a:lnTo>
                  <a:pt x="56893" y="962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7" name="object 507"/>
          <p:cNvSpPr/>
          <p:nvPr/>
        </p:nvSpPr>
        <p:spPr>
          <a:xfrm>
            <a:off x="6445149" y="3656627"/>
            <a:ext cx="101128" cy="100774"/>
          </a:xfrm>
          <a:custGeom>
            <a:avLst/>
            <a:gdLst/>
            <a:ahLst/>
            <a:cxnLst/>
            <a:rect l="l" t="t" r="r" b="b"/>
            <a:pathLst>
              <a:path w="101128" h="100774">
                <a:moveTo>
                  <a:pt x="0" y="44772"/>
                </a:moveTo>
                <a:lnTo>
                  <a:pt x="1984" y="61519"/>
                </a:lnTo>
                <a:lnTo>
                  <a:pt x="7440" y="75768"/>
                </a:lnTo>
                <a:lnTo>
                  <a:pt x="15622" y="87156"/>
                </a:lnTo>
                <a:lnTo>
                  <a:pt x="25784" y="95319"/>
                </a:lnTo>
                <a:lnTo>
                  <a:pt x="37180" y="99895"/>
                </a:lnTo>
                <a:lnTo>
                  <a:pt x="44945" y="100774"/>
                </a:lnTo>
                <a:lnTo>
                  <a:pt x="60226" y="99103"/>
                </a:lnTo>
                <a:lnTo>
                  <a:pt x="73501" y="94271"/>
                </a:lnTo>
                <a:lnTo>
                  <a:pt x="84495" y="86545"/>
                </a:lnTo>
                <a:lnTo>
                  <a:pt x="92932" y="76195"/>
                </a:lnTo>
                <a:lnTo>
                  <a:pt x="98533" y="63491"/>
                </a:lnTo>
                <a:lnTo>
                  <a:pt x="101024" y="48702"/>
                </a:lnTo>
                <a:lnTo>
                  <a:pt x="101128" y="44772"/>
                </a:lnTo>
                <a:lnTo>
                  <a:pt x="99083" y="32996"/>
                </a:lnTo>
                <a:lnTo>
                  <a:pt x="93196" y="21983"/>
                </a:lnTo>
                <a:lnTo>
                  <a:pt x="83841" y="12468"/>
                </a:lnTo>
                <a:lnTo>
                  <a:pt x="71389" y="5184"/>
                </a:lnTo>
                <a:lnTo>
                  <a:pt x="56213" y="867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8" name="object 508"/>
          <p:cNvSpPr/>
          <p:nvPr/>
        </p:nvSpPr>
        <p:spPr>
          <a:xfrm>
            <a:off x="6568600" y="3802773"/>
            <a:ext cx="101427" cy="100774"/>
          </a:xfrm>
          <a:custGeom>
            <a:avLst/>
            <a:gdLst/>
            <a:ahLst/>
            <a:cxnLst/>
            <a:rect l="l" t="t" r="r" b="b"/>
            <a:pathLst>
              <a:path w="101427" h="100774">
                <a:moveTo>
                  <a:pt x="0" y="44772"/>
                </a:moveTo>
                <a:lnTo>
                  <a:pt x="1971" y="61458"/>
                </a:lnTo>
                <a:lnTo>
                  <a:pt x="7406" y="75667"/>
                </a:lnTo>
                <a:lnTo>
                  <a:pt x="15580" y="87040"/>
                </a:lnTo>
                <a:lnTo>
                  <a:pt x="25771" y="95218"/>
                </a:lnTo>
                <a:lnTo>
                  <a:pt x="37257" y="99842"/>
                </a:lnTo>
                <a:lnTo>
                  <a:pt x="45395" y="100774"/>
                </a:lnTo>
                <a:lnTo>
                  <a:pt x="60633" y="99099"/>
                </a:lnTo>
                <a:lnTo>
                  <a:pt x="73880" y="94254"/>
                </a:lnTo>
                <a:lnTo>
                  <a:pt x="84855" y="86508"/>
                </a:lnTo>
                <a:lnTo>
                  <a:pt x="93276" y="76133"/>
                </a:lnTo>
                <a:lnTo>
                  <a:pt x="98861" y="63399"/>
                </a:lnTo>
                <a:lnTo>
                  <a:pt x="101330" y="48575"/>
                </a:lnTo>
                <a:lnTo>
                  <a:pt x="101427" y="44772"/>
                </a:lnTo>
                <a:lnTo>
                  <a:pt x="99377" y="32977"/>
                </a:lnTo>
                <a:lnTo>
                  <a:pt x="93478" y="21949"/>
                </a:lnTo>
                <a:lnTo>
                  <a:pt x="84109" y="12426"/>
                </a:lnTo>
                <a:lnTo>
                  <a:pt x="71651" y="5145"/>
                </a:lnTo>
                <a:lnTo>
                  <a:pt x="56483" y="846"/>
                </a:lnTo>
                <a:lnTo>
                  <a:pt x="45395" y="0"/>
                </a:lnTo>
                <a:lnTo>
                  <a:pt x="31925" y="2480"/>
                </a:lnTo>
                <a:lnTo>
                  <a:pt x="19606" y="9221"/>
                </a:lnTo>
                <a:lnTo>
                  <a:pt x="9483" y="19171"/>
                </a:lnTo>
                <a:lnTo>
                  <a:pt x="2600" y="31280"/>
                </a:lnTo>
                <a:lnTo>
                  <a:pt x="1" y="44497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9" name="object 509"/>
          <p:cNvSpPr/>
          <p:nvPr/>
        </p:nvSpPr>
        <p:spPr>
          <a:xfrm>
            <a:off x="6681264" y="3892467"/>
            <a:ext cx="101128" cy="101223"/>
          </a:xfrm>
          <a:custGeom>
            <a:avLst/>
            <a:gdLst/>
            <a:ahLst/>
            <a:cxnLst/>
            <a:rect l="l" t="t" r="r" b="b"/>
            <a:pathLst>
              <a:path w="101128" h="101223">
                <a:moveTo>
                  <a:pt x="0" y="44772"/>
                </a:moveTo>
                <a:lnTo>
                  <a:pt x="1965" y="61588"/>
                </a:lnTo>
                <a:lnTo>
                  <a:pt x="7373" y="75903"/>
                </a:lnTo>
                <a:lnTo>
                  <a:pt x="15487" y="87361"/>
                </a:lnTo>
                <a:lnTo>
                  <a:pt x="25572" y="95603"/>
                </a:lnTo>
                <a:lnTo>
                  <a:pt x="36894" y="100272"/>
                </a:lnTo>
                <a:lnTo>
                  <a:pt x="44945" y="101223"/>
                </a:lnTo>
                <a:lnTo>
                  <a:pt x="60168" y="99554"/>
                </a:lnTo>
                <a:lnTo>
                  <a:pt x="73404" y="94724"/>
                </a:lnTo>
                <a:lnTo>
                  <a:pt x="84378" y="87000"/>
                </a:lnTo>
                <a:lnTo>
                  <a:pt x="92818" y="76646"/>
                </a:lnTo>
                <a:lnTo>
                  <a:pt x="98451" y="63930"/>
                </a:lnTo>
                <a:lnTo>
                  <a:pt x="101002" y="49116"/>
                </a:lnTo>
                <a:lnTo>
                  <a:pt x="101128" y="44772"/>
                </a:lnTo>
                <a:lnTo>
                  <a:pt x="99083" y="32996"/>
                </a:lnTo>
                <a:lnTo>
                  <a:pt x="93196" y="21983"/>
                </a:lnTo>
                <a:lnTo>
                  <a:pt x="83841" y="12468"/>
                </a:lnTo>
                <a:lnTo>
                  <a:pt x="71389" y="5184"/>
                </a:lnTo>
                <a:lnTo>
                  <a:pt x="56213" y="867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0" name="object 510"/>
          <p:cNvSpPr/>
          <p:nvPr/>
        </p:nvSpPr>
        <p:spPr>
          <a:xfrm>
            <a:off x="6804865" y="3712630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80" y="61440"/>
                </a:lnTo>
                <a:lnTo>
                  <a:pt x="7422" y="75704"/>
                </a:lnTo>
                <a:lnTo>
                  <a:pt x="15577" y="87178"/>
                </a:lnTo>
                <a:lnTo>
                  <a:pt x="25696" y="95479"/>
                </a:lnTo>
                <a:lnTo>
                  <a:pt x="37030" y="100224"/>
                </a:lnTo>
                <a:lnTo>
                  <a:pt x="45245" y="101223"/>
                </a:lnTo>
                <a:lnTo>
                  <a:pt x="60468" y="99535"/>
                </a:lnTo>
                <a:lnTo>
                  <a:pt x="73703" y="94662"/>
                </a:lnTo>
                <a:lnTo>
                  <a:pt x="84678" y="86893"/>
                </a:lnTo>
                <a:lnTo>
                  <a:pt x="93118" y="76514"/>
                </a:lnTo>
                <a:lnTo>
                  <a:pt x="98751" y="63814"/>
                </a:lnTo>
                <a:lnTo>
                  <a:pt x="101302" y="49081"/>
                </a:lnTo>
                <a:lnTo>
                  <a:pt x="101427" y="44772"/>
                </a:lnTo>
                <a:lnTo>
                  <a:pt x="99382" y="33050"/>
                </a:lnTo>
                <a:lnTo>
                  <a:pt x="93496" y="22050"/>
                </a:lnTo>
                <a:lnTo>
                  <a:pt x="84141" y="12520"/>
                </a:lnTo>
                <a:lnTo>
                  <a:pt x="71689" y="5211"/>
                </a:lnTo>
                <a:lnTo>
                  <a:pt x="56513" y="872"/>
                </a:lnTo>
                <a:lnTo>
                  <a:pt x="45245" y="0"/>
                </a:lnTo>
                <a:lnTo>
                  <a:pt x="31941" y="2502"/>
                </a:lnTo>
                <a:lnTo>
                  <a:pt x="19665" y="9292"/>
                </a:lnTo>
                <a:lnTo>
                  <a:pt x="9517" y="19292"/>
                </a:lnTo>
                <a:lnTo>
                  <a:pt x="2595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1" name="object 511"/>
          <p:cNvSpPr/>
          <p:nvPr/>
        </p:nvSpPr>
        <p:spPr>
          <a:xfrm>
            <a:off x="6928766" y="3656627"/>
            <a:ext cx="101277" cy="100774"/>
          </a:xfrm>
          <a:custGeom>
            <a:avLst/>
            <a:gdLst/>
            <a:ahLst/>
            <a:cxnLst/>
            <a:rect l="l" t="t" r="r" b="b"/>
            <a:pathLst>
              <a:path w="101277" h="100774">
                <a:moveTo>
                  <a:pt x="0" y="44772"/>
                </a:moveTo>
                <a:lnTo>
                  <a:pt x="1977" y="61539"/>
                </a:lnTo>
                <a:lnTo>
                  <a:pt x="7415" y="75802"/>
                </a:lnTo>
                <a:lnTo>
                  <a:pt x="15577" y="87194"/>
                </a:lnTo>
                <a:lnTo>
                  <a:pt x="25722" y="95352"/>
                </a:lnTo>
                <a:lnTo>
                  <a:pt x="37112" y="99912"/>
                </a:lnTo>
                <a:lnTo>
                  <a:pt x="44795" y="100774"/>
                </a:lnTo>
                <a:lnTo>
                  <a:pt x="60058" y="99112"/>
                </a:lnTo>
                <a:lnTo>
                  <a:pt x="73358" y="94304"/>
                </a:lnTo>
                <a:lnTo>
                  <a:pt x="84408" y="86618"/>
                </a:lnTo>
                <a:lnTo>
                  <a:pt x="92917" y="76319"/>
                </a:lnTo>
                <a:lnTo>
                  <a:pt x="98596" y="63675"/>
                </a:lnTo>
                <a:lnTo>
                  <a:pt x="101158" y="48954"/>
                </a:lnTo>
                <a:lnTo>
                  <a:pt x="101277" y="44772"/>
                </a:lnTo>
                <a:lnTo>
                  <a:pt x="99221" y="33033"/>
                </a:lnTo>
                <a:lnTo>
                  <a:pt x="93311" y="22051"/>
                </a:lnTo>
                <a:lnTo>
                  <a:pt x="83935" y="12551"/>
                </a:lnTo>
                <a:lnTo>
                  <a:pt x="71483" y="5261"/>
                </a:lnTo>
                <a:lnTo>
                  <a:pt x="56342" y="910"/>
                </a:lnTo>
                <a:lnTo>
                  <a:pt x="44795" y="0"/>
                </a:lnTo>
                <a:lnTo>
                  <a:pt x="31473" y="2512"/>
                </a:lnTo>
                <a:lnTo>
                  <a:pt x="19260" y="9336"/>
                </a:lnTo>
                <a:lnTo>
                  <a:pt x="9228" y="19397"/>
                </a:lnTo>
                <a:lnTo>
                  <a:pt x="2451" y="3162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2" name="object 512"/>
          <p:cNvSpPr/>
          <p:nvPr/>
        </p:nvSpPr>
        <p:spPr>
          <a:xfrm>
            <a:off x="7052517" y="3633717"/>
            <a:ext cx="101128" cy="101373"/>
          </a:xfrm>
          <a:custGeom>
            <a:avLst/>
            <a:gdLst/>
            <a:ahLst/>
            <a:cxnLst/>
            <a:rect l="l" t="t" r="r" b="b"/>
            <a:pathLst>
              <a:path w="101128" h="101373">
                <a:moveTo>
                  <a:pt x="0" y="45221"/>
                </a:moveTo>
                <a:lnTo>
                  <a:pt x="1978" y="61955"/>
                </a:lnTo>
                <a:lnTo>
                  <a:pt x="7418" y="76218"/>
                </a:lnTo>
                <a:lnTo>
                  <a:pt x="15577" y="87638"/>
                </a:lnTo>
                <a:lnTo>
                  <a:pt x="25713" y="95845"/>
                </a:lnTo>
                <a:lnTo>
                  <a:pt x="37084" y="100467"/>
                </a:lnTo>
                <a:lnTo>
                  <a:pt x="44945" y="101373"/>
                </a:lnTo>
                <a:lnTo>
                  <a:pt x="60206" y="99696"/>
                </a:lnTo>
                <a:lnTo>
                  <a:pt x="73469" y="94850"/>
                </a:lnTo>
                <a:lnTo>
                  <a:pt x="84456" y="87110"/>
                </a:lnTo>
                <a:lnTo>
                  <a:pt x="92894" y="76751"/>
                </a:lnTo>
                <a:lnTo>
                  <a:pt x="98506" y="64048"/>
                </a:lnTo>
                <a:lnTo>
                  <a:pt x="101017" y="49277"/>
                </a:lnTo>
                <a:lnTo>
                  <a:pt x="101128" y="45221"/>
                </a:lnTo>
                <a:lnTo>
                  <a:pt x="99098" y="33507"/>
                </a:lnTo>
                <a:lnTo>
                  <a:pt x="93256" y="22452"/>
                </a:lnTo>
                <a:lnTo>
                  <a:pt x="83969" y="12826"/>
                </a:lnTo>
                <a:lnTo>
                  <a:pt x="71605" y="5399"/>
                </a:lnTo>
                <a:lnTo>
                  <a:pt x="56533" y="941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3" name="object 513"/>
          <p:cNvSpPr/>
          <p:nvPr/>
        </p:nvSpPr>
        <p:spPr>
          <a:xfrm>
            <a:off x="7176117" y="3802773"/>
            <a:ext cx="101427" cy="100774"/>
          </a:xfrm>
          <a:custGeom>
            <a:avLst/>
            <a:gdLst/>
            <a:ahLst/>
            <a:cxnLst/>
            <a:rect l="l" t="t" r="r" b="b"/>
            <a:pathLst>
              <a:path w="101427" h="100774">
                <a:moveTo>
                  <a:pt x="0" y="44772"/>
                </a:moveTo>
                <a:lnTo>
                  <a:pt x="1988" y="61539"/>
                </a:lnTo>
                <a:lnTo>
                  <a:pt x="7452" y="75802"/>
                </a:lnTo>
                <a:lnTo>
                  <a:pt x="15636" y="87194"/>
                </a:lnTo>
                <a:lnTo>
                  <a:pt x="25788" y="95352"/>
                </a:lnTo>
                <a:lnTo>
                  <a:pt x="37153" y="99912"/>
                </a:lnTo>
                <a:lnTo>
                  <a:pt x="44795" y="100774"/>
                </a:lnTo>
                <a:lnTo>
                  <a:pt x="60201" y="99117"/>
                </a:lnTo>
                <a:lnTo>
                  <a:pt x="73561" y="94321"/>
                </a:lnTo>
                <a:lnTo>
                  <a:pt x="84614" y="86654"/>
                </a:lnTo>
                <a:lnTo>
                  <a:pt x="93096" y="76381"/>
                </a:lnTo>
                <a:lnTo>
                  <a:pt x="98746" y="63767"/>
                </a:lnTo>
                <a:lnTo>
                  <a:pt x="101302" y="49079"/>
                </a:lnTo>
                <a:lnTo>
                  <a:pt x="101427" y="44772"/>
                </a:lnTo>
                <a:lnTo>
                  <a:pt x="99399" y="33052"/>
                </a:lnTo>
                <a:lnTo>
                  <a:pt x="93551" y="22085"/>
                </a:lnTo>
                <a:lnTo>
                  <a:pt x="84235" y="12593"/>
                </a:lnTo>
                <a:lnTo>
                  <a:pt x="71802" y="5300"/>
                </a:lnTo>
                <a:lnTo>
                  <a:pt x="56607" y="931"/>
                </a:lnTo>
                <a:lnTo>
                  <a:pt x="44795" y="0"/>
                </a:lnTo>
                <a:lnTo>
                  <a:pt x="31531" y="2512"/>
                </a:lnTo>
                <a:lnTo>
                  <a:pt x="19325" y="9336"/>
                </a:lnTo>
                <a:lnTo>
                  <a:pt x="9271" y="19397"/>
                </a:lnTo>
                <a:lnTo>
                  <a:pt x="2465" y="3162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4" name="object 514"/>
          <p:cNvSpPr/>
          <p:nvPr/>
        </p:nvSpPr>
        <p:spPr>
          <a:xfrm>
            <a:off x="7300018" y="3712630"/>
            <a:ext cx="100978" cy="101223"/>
          </a:xfrm>
          <a:custGeom>
            <a:avLst/>
            <a:gdLst/>
            <a:ahLst/>
            <a:cxnLst/>
            <a:rect l="l" t="t" r="r" b="b"/>
            <a:pathLst>
              <a:path w="100978" h="101223">
                <a:moveTo>
                  <a:pt x="0" y="44772"/>
                </a:moveTo>
                <a:lnTo>
                  <a:pt x="1958" y="61500"/>
                </a:lnTo>
                <a:lnTo>
                  <a:pt x="7348" y="75804"/>
                </a:lnTo>
                <a:lnTo>
                  <a:pt x="15441" y="87294"/>
                </a:lnTo>
                <a:lnTo>
                  <a:pt x="25510" y="95582"/>
                </a:lnTo>
                <a:lnTo>
                  <a:pt x="36826" y="100278"/>
                </a:lnTo>
                <a:lnTo>
                  <a:pt x="44795" y="101223"/>
                </a:lnTo>
                <a:lnTo>
                  <a:pt x="60019" y="99535"/>
                </a:lnTo>
                <a:lnTo>
                  <a:pt x="73254" y="94662"/>
                </a:lnTo>
                <a:lnTo>
                  <a:pt x="84228" y="86893"/>
                </a:lnTo>
                <a:lnTo>
                  <a:pt x="92669" y="76514"/>
                </a:lnTo>
                <a:lnTo>
                  <a:pt x="98301" y="63814"/>
                </a:lnTo>
                <a:lnTo>
                  <a:pt x="100853" y="49081"/>
                </a:lnTo>
                <a:lnTo>
                  <a:pt x="100978" y="44772"/>
                </a:lnTo>
                <a:lnTo>
                  <a:pt x="98933" y="33050"/>
                </a:lnTo>
                <a:lnTo>
                  <a:pt x="93047" y="22050"/>
                </a:lnTo>
                <a:lnTo>
                  <a:pt x="83691" y="12520"/>
                </a:lnTo>
                <a:lnTo>
                  <a:pt x="71239" y="5211"/>
                </a:lnTo>
                <a:lnTo>
                  <a:pt x="56064" y="872"/>
                </a:lnTo>
                <a:lnTo>
                  <a:pt x="44795" y="0"/>
                </a:lnTo>
                <a:lnTo>
                  <a:pt x="31473" y="2527"/>
                </a:lnTo>
                <a:lnTo>
                  <a:pt x="19260" y="9379"/>
                </a:lnTo>
                <a:lnTo>
                  <a:pt x="9228" y="19462"/>
                </a:lnTo>
                <a:lnTo>
                  <a:pt x="2451" y="31683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5" name="object 515"/>
          <p:cNvSpPr/>
          <p:nvPr/>
        </p:nvSpPr>
        <p:spPr>
          <a:xfrm>
            <a:off x="7412233" y="3690169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76" y="61575"/>
                </a:lnTo>
                <a:lnTo>
                  <a:pt x="7417" y="75784"/>
                </a:lnTo>
                <a:lnTo>
                  <a:pt x="15594" y="87176"/>
                </a:lnTo>
                <a:lnTo>
                  <a:pt x="25776" y="95374"/>
                </a:lnTo>
                <a:lnTo>
                  <a:pt x="37232" y="100004"/>
                </a:lnTo>
                <a:lnTo>
                  <a:pt x="45245" y="100924"/>
                </a:lnTo>
                <a:lnTo>
                  <a:pt x="60525" y="99243"/>
                </a:lnTo>
                <a:lnTo>
                  <a:pt x="73801" y="94389"/>
                </a:lnTo>
                <a:lnTo>
                  <a:pt x="84795" y="86641"/>
                </a:lnTo>
                <a:lnTo>
                  <a:pt x="93231" y="76279"/>
                </a:lnTo>
                <a:lnTo>
                  <a:pt x="98833" y="63584"/>
                </a:lnTo>
                <a:lnTo>
                  <a:pt x="101323" y="48835"/>
                </a:lnTo>
                <a:lnTo>
                  <a:pt x="101427" y="44921"/>
                </a:lnTo>
                <a:lnTo>
                  <a:pt x="99388" y="33148"/>
                </a:lnTo>
                <a:lnTo>
                  <a:pt x="93516" y="22117"/>
                </a:lnTo>
                <a:lnTo>
                  <a:pt x="84183" y="12569"/>
                </a:lnTo>
                <a:lnTo>
                  <a:pt x="71761" y="5246"/>
                </a:lnTo>
                <a:lnTo>
                  <a:pt x="56620" y="889"/>
                </a:lnTo>
                <a:lnTo>
                  <a:pt x="45245" y="0"/>
                </a:lnTo>
                <a:lnTo>
                  <a:pt x="31848" y="2496"/>
                </a:lnTo>
                <a:lnTo>
                  <a:pt x="19573" y="9273"/>
                </a:lnTo>
                <a:lnTo>
                  <a:pt x="9473" y="19268"/>
                </a:lnTo>
                <a:lnTo>
                  <a:pt x="259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6" name="object 516"/>
          <p:cNvSpPr/>
          <p:nvPr/>
        </p:nvSpPr>
        <p:spPr>
          <a:xfrm>
            <a:off x="7536133" y="3656627"/>
            <a:ext cx="100978" cy="100774"/>
          </a:xfrm>
          <a:custGeom>
            <a:avLst/>
            <a:gdLst/>
            <a:ahLst/>
            <a:cxnLst/>
            <a:rect l="l" t="t" r="r" b="b"/>
            <a:pathLst>
              <a:path w="100978" h="100774">
                <a:moveTo>
                  <a:pt x="0" y="44772"/>
                </a:moveTo>
                <a:lnTo>
                  <a:pt x="1984" y="61519"/>
                </a:lnTo>
                <a:lnTo>
                  <a:pt x="7440" y="75768"/>
                </a:lnTo>
                <a:lnTo>
                  <a:pt x="15622" y="87156"/>
                </a:lnTo>
                <a:lnTo>
                  <a:pt x="25784" y="95319"/>
                </a:lnTo>
                <a:lnTo>
                  <a:pt x="37180" y="99895"/>
                </a:lnTo>
                <a:lnTo>
                  <a:pt x="44945" y="100774"/>
                </a:lnTo>
                <a:lnTo>
                  <a:pt x="60184" y="99099"/>
                </a:lnTo>
                <a:lnTo>
                  <a:pt x="73431" y="94254"/>
                </a:lnTo>
                <a:lnTo>
                  <a:pt x="84406" y="86508"/>
                </a:lnTo>
                <a:lnTo>
                  <a:pt x="92826" y="76133"/>
                </a:lnTo>
                <a:lnTo>
                  <a:pt x="98412" y="63399"/>
                </a:lnTo>
                <a:lnTo>
                  <a:pt x="100880" y="48575"/>
                </a:lnTo>
                <a:lnTo>
                  <a:pt x="100978" y="44772"/>
                </a:lnTo>
                <a:lnTo>
                  <a:pt x="98927" y="32977"/>
                </a:lnTo>
                <a:lnTo>
                  <a:pt x="93028" y="21949"/>
                </a:lnTo>
                <a:lnTo>
                  <a:pt x="83660" y="12426"/>
                </a:lnTo>
                <a:lnTo>
                  <a:pt x="71202" y="5145"/>
                </a:lnTo>
                <a:lnTo>
                  <a:pt x="56034" y="846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7" name="object 517"/>
          <p:cNvSpPr/>
          <p:nvPr/>
        </p:nvSpPr>
        <p:spPr>
          <a:xfrm>
            <a:off x="7660034" y="3836314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921"/>
                </a:moveTo>
                <a:lnTo>
                  <a:pt x="1988" y="61635"/>
                </a:lnTo>
                <a:lnTo>
                  <a:pt x="7452" y="75885"/>
                </a:lnTo>
                <a:lnTo>
                  <a:pt x="15636" y="87291"/>
                </a:lnTo>
                <a:lnTo>
                  <a:pt x="25788" y="95475"/>
                </a:lnTo>
                <a:lnTo>
                  <a:pt x="37153" y="100057"/>
                </a:lnTo>
                <a:lnTo>
                  <a:pt x="44795" y="100924"/>
                </a:lnTo>
                <a:lnTo>
                  <a:pt x="60076" y="99243"/>
                </a:lnTo>
                <a:lnTo>
                  <a:pt x="73351" y="94389"/>
                </a:lnTo>
                <a:lnTo>
                  <a:pt x="84345" y="86641"/>
                </a:lnTo>
                <a:lnTo>
                  <a:pt x="92782" y="76279"/>
                </a:lnTo>
                <a:lnTo>
                  <a:pt x="98383" y="63584"/>
                </a:lnTo>
                <a:lnTo>
                  <a:pt x="100874" y="48835"/>
                </a:lnTo>
                <a:lnTo>
                  <a:pt x="100978" y="44921"/>
                </a:lnTo>
                <a:lnTo>
                  <a:pt x="98938" y="33148"/>
                </a:lnTo>
                <a:lnTo>
                  <a:pt x="93066" y="22117"/>
                </a:lnTo>
                <a:lnTo>
                  <a:pt x="83734" y="12569"/>
                </a:lnTo>
                <a:lnTo>
                  <a:pt x="71312" y="5246"/>
                </a:lnTo>
                <a:lnTo>
                  <a:pt x="56170" y="889"/>
                </a:lnTo>
                <a:lnTo>
                  <a:pt x="44795" y="0"/>
                </a:lnTo>
                <a:lnTo>
                  <a:pt x="31552" y="2520"/>
                </a:lnTo>
                <a:lnTo>
                  <a:pt x="19362" y="9360"/>
                </a:lnTo>
                <a:lnTo>
                  <a:pt x="9314" y="19438"/>
                </a:lnTo>
                <a:lnTo>
                  <a:pt x="2497" y="31673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8" name="object 518"/>
          <p:cNvSpPr/>
          <p:nvPr/>
        </p:nvSpPr>
        <p:spPr>
          <a:xfrm>
            <a:off x="7783485" y="3712630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65" y="61480"/>
                </a:lnTo>
                <a:lnTo>
                  <a:pt x="7373" y="75771"/>
                </a:lnTo>
                <a:lnTo>
                  <a:pt x="15487" y="87255"/>
                </a:lnTo>
                <a:lnTo>
                  <a:pt x="25572" y="95548"/>
                </a:lnTo>
                <a:lnTo>
                  <a:pt x="36894" y="100261"/>
                </a:lnTo>
                <a:lnTo>
                  <a:pt x="44945" y="101223"/>
                </a:lnTo>
                <a:lnTo>
                  <a:pt x="60151" y="99544"/>
                </a:lnTo>
                <a:lnTo>
                  <a:pt x="73411" y="94696"/>
                </a:lnTo>
                <a:lnTo>
                  <a:pt x="84440" y="86965"/>
                </a:lnTo>
                <a:lnTo>
                  <a:pt x="92953" y="76637"/>
                </a:lnTo>
                <a:lnTo>
                  <a:pt x="98663" y="63996"/>
                </a:lnTo>
                <a:lnTo>
                  <a:pt x="101285" y="49329"/>
                </a:lnTo>
                <a:lnTo>
                  <a:pt x="101427" y="44772"/>
                </a:lnTo>
                <a:lnTo>
                  <a:pt x="99371" y="33087"/>
                </a:lnTo>
                <a:lnTo>
                  <a:pt x="93461" y="22117"/>
                </a:lnTo>
                <a:lnTo>
                  <a:pt x="84085" y="12604"/>
                </a:lnTo>
                <a:lnTo>
                  <a:pt x="71633" y="5289"/>
                </a:lnTo>
                <a:lnTo>
                  <a:pt x="56492" y="915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9" name="object 519"/>
          <p:cNvSpPr/>
          <p:nvPr/>
        </p:nvSpPr>
        <p:spPr>
          <a:xfrm>
            <a:off x="7907386" y="3690169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921"/>
                </a:moveTo>
                <a:lnTo>
                  <a:pt x="1984" y="61615"/>
                </a:lnTo>
                <a:lnTo>
                  <a:pt x="7440" y="75852"/>
                </a:lnTo>
                <a:lnTo>
                  <a:pt x="15622" y="87253"/>
                </a:lnTo>
                <a:lnTo>
                  <a:pt x="25784" y="95441"/>
                </a:lnTo>
                <a:lnTo>
                  <a:pt x="37180" y="100039"/>
                </a:lnTo>
                <a:lnTo>
                  <a:pt x="44945" y="100924"/>
                </a:lnTo>
                <a:lnTo>
                  <a:pt x="60184" y="99239"/>
                </a:lnTo>
                <a:lnTo>
                  <a:pt x="73431" y="94372"/>
                </a:lnTo>
                <a:lnTo>
                  <a:pt x="84406" y="86604"/>
                </a:lnTo>
                <a:lnTo>
                  <a:pt x="92826" y="76217"/>
                </a:lnTo>
                <a:lnTo>
                  <a:pt x="98412" y="63491"/>
                </a:lnTo>
                <a:lnTo>
                  <a:pt x="100880" y="48709"/>
                </a:lnTo>
                <a:lnTo>
                  <a:pt x="100978" y="44921"/>
                </a:lnTo>
                <a:lnTo>
                  <a:pt x="98932" y="33130"/>
                </a:lnTo>
                <a:lnTo>
                  <a:pt x="93048" y="22083"/>
                </a:lnTo>
                <a:lnTo>
                  <a:pt x="83703" y="12527"/>
                </a:lnTo>
                <a:lnTo>
                  <a:pt x="71274" y="5207"/>
                </a:lnTo>
                <a:lnTo>
                  <a:pt x="56140" y="868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0" name="object 520"/>
          <p:cNvSpPr/>
          <p:nvPr/>
        </p:nvSpPr>
        <p:spPr>
          <a:xfrm>
            <a:off x="8030837" y="3656627"/>
            <a:ext cx="101427" cy="100774"/>
          </a:xfrm>
          <a:custGeom>
            <a:avLst/>
            <a:gdLst/>
            <a:ahLst/>
            <a:cxnLst/>
            <a:rect l="l" t="t" r="r" b="b"/>
            <a:pathLst>
              <a:path w="101427" h="100774">
                <a:moveTo>
                  <a:pt x="0" y="44772"/>
                </a:moveTo>
                <a:lnTo>
                  <a:pt x="1976" y="61479"/>
                </a:lnTo>
                <a:lnTo>
                  <a:pt x="7417" y="75701"/>
                </a:lnTo>
                <a:lnTo>
                  <a:pt x="15594" y="87079"/>
                </a:lnTo>
                <a:lnTo>
                  <a:pt x="25776" y="95252"/>
                </a:lnTo>
                <a:lnTo>
                  <a:pt x="37232" y="99860"/>
                </a:lnTo>
                <a:lnTo>
                  <a:pt x="45245" y="100774"/>
                </a:lnTo>
                <a:lnTo>
                  <a:pt x="60525" y="99103"/>
                </a:lnTo>
                <a:lnTo>
                  <a:pt x="73801" y="94271"/>
                </a:lnTo>
                <a:lnTo>
                  <a:pt x="84795" y="86545"/>
                </a:lnTo>
                <a:lnTo>
                  <a:pt x="93231" y="76195"/>
                </a:lnTo>
                <a:lnTo>
                  <a:pt x="98833" y="63491"/>
                </a:lnTo>
                <a:lnTo>
                  <a:pt x="101323" y="48702"/>
                </a:lnTo>
                <a:lnTo>
                  <a:pt x="101427" y="44772"/>
                </a:lnTo>
                <a:lnTo>
                  <a:pt x="99382" y="32996"/>
                </a:lnTo>
                <a:lnTo>
                  <a:pt x="93496" y="21983"/>
                </a:lnTo>
                <a:lnTo>
                  <a:pt x="84141" y="12468"/>
                </a:lnTo>
                <a:lnTo>
                  <a:pt x="71689" y="5184"/>
                </a:lnTo>
                <a:lnTo>
                  <a:pt x="56513" y="867"/>
                </a:lnTo>
                <a:lnTo>
                  <a:pt x="45245" y="0"/>
                </a:lnTo>
                <a:lnTo>
                  <a:pt x="31826" y="2488"/>
                </a:lnTo>
                <a:lnTo>
                  <a:pt x="19536" y="9249"/>
                </a:lnTo>
                <a:lnTo>
                  <a:pt x="9430" y="19227"/>
                </a:lnTo>
                <a:lnTo>
                  <a:pt x="2566" y="31366"/>
                </a:lnTo>
                <a:lnTo>
                  <a:pt x="0" y="44610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1" name="object 521"/>
          <p:cNvSpPr/>
          <p:nvPr/>
        </p:nvSpPr>
        <p:spPr>
          <a:xfrm>
            <a:off x="8154737" y="3633717"/>
            <a:ext cx="101128" cy="101373"/>
          </a:xfrm>
          <a:custGeom>
            <a:avLst/>
            <a:gdLst/>
            <a:ahLst/>
            <a:cxnLst/>
            <a:rect l="l" t="t" r="r" b="b"/>
            <a:pathLst>
              <a:path w="101128" h="101373">
                <a:moveTo>
                  <a:pt x="0" y="45221"/>
                </a:moveTo>
                <a:lnTo>
                  <a:pt x="1978" y="61955"/>
                </a:lnTo>
                <a:lnTo>
                  <a:pt x="7418" y="76218"/>
                </a:lnTo>
                <a:lnTo>
                  <a:pt x="15577" y="87638"/>
                </a:lnTo>
                <a:lnTo>
                  <a:pt x="25713" y="95845"/>
                </a:lnTo>
                <a:lnTo>
                  <a:pt x="37084" y="100467"/>
                </a:lnTo>
                <a:lnTo>
                  <a:pt x="44945" y="101373"/>
                </a:lnTo>
                <a:lnTo>
                  <a:pt x="60206" y="99696"/>
                </a:lnTo>
                <a:lnTo>
                  <a:pt x="73469" y="94850"/>
                </a:lnTo>
                <a:lnTo>
                  <a:pt x="84456" y="87110"/>
                </a:lnTo>
                <a:lnTo>
                  <a:pt x="92894" y="76751"/>
                </a:lnTo>
                <a:lnTo>
                  <a:pt x="98506" y="64048"/>
                </a:lnTo>
                <a:lnTo>
                  <a:pt x="101017" y="49277"/>
                </a:lnTo>
                <a:lnTo>
                  <a:pt x="101128" y="45221"/>
                </a:lnTo>
                <a:lnTo>
                  <a:pt x="99098" y="33507"/>
                </a:lnTo>
                <a:lnTo>
                  <a:pt x="93256" y="22452"/>
                </a:lnTo>
                <a:lnTo>
                  <a:pt x="83969" y="12826"/>
                </a:lnTo>
                <a:lnTo>
                  <a:pt x="71605" y="5399"/>
                </a:lnTo>
                <a:lnTo>
                  <a:pt x="56533" y="941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2" name="object 522"/>
          <p:cNvSpPr/>
          <p:nvPr/>
        </p:nvSpPr>
        <p:spPr>
          <a:xfrm>
            <a:off x="8266952" y="3600175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5221"/>
                </a:moveTo>
                <a:lnTo>
                  <a:pt x="2006" y="61854"/>
                </a:lnTo>
                <a:lnTo>
                  <a:pt x="7514" y="76050"/>
                </a:lnTo>
                <a:lnTo>
                  <a:pt x="15757" y="87436"/>
                </a:lnTo>
                <a:lnTo>
                  <a:pt x="25969" y="95639"/>
                </a:lnTo>
                <a:lnTo>
                  <a:pt x="37382" y="100286"/>
                </a:lnTo>
                <a:lnTo>
                  <a:pt x="45395" y="101223"/>
                </a:lnTo>
                <a:lnTo>
                  <a:pt x="60684" y="99538"/>
                </a:lnTo>
                <a:lnTo>
                  <a:pt x="73947" y="94671"/>
                </a:lnTo>
                <a:lnTo>
                  <a:pt x="84913" y="86904"/>
                </a:lnTo>
                <a:lnTo>
                  <a:pt x="93313" y="76516"/>
                </a:lnTo>
                <a:lnTo>
                  <a:pt x="98875" y="63791"/>
                </a:lnTo>
                <a:lnTo>
                  <a:pt x="101330" y="49009"/>
                </a:lnTo>
                <a:lnTo>
                  <a:pt x="101427" y="45221"/>
                </a:lnTo>
                <a:lnTo>
                  <a:pt x="99404" y="33273"/>
                </a:lnTo>
                <a:lnTo>
                  <a:pt x="93574" y="22152"/>
                </a:lnTo>
                <a:lnTo>
                  <a:pt x="84297" y="12573"/>
                </a:lnTo>
                <a:lnTo>
                  <a:pt x="71934" y="5250"/>
                </a:lnTo>
                <a:lnTo>
                  <a:pt x="56844" y="897"/>
                </a:lnTo>
                <a:lnTo>
                  <a:pt x="45395" y="0"/>
                </a:lnTo>
                <a:lnTo>
                  <a:pt x="32161" y="2460"/>
                </a:lnTo>
                <a:lnTo>
                  <a:pt x="19914" y="9165"/>
                </a:lnTo>
                <a:lnTo>
                  <a:pt x="9744" y="19100"/>
                </a:lnTo>
                <a:lnTo>
                  <a:pt x="2744" y="31251"/>
                </a:lnTo>
                <a:lnTo>
                  <a:pt x="5" y="44603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3" name="object 523"/>
          <p:cNvSpPr/>
          <p:nvPr/>
        </p:nvSpPr>
        <p:spPr>
          <a:xfrm>
            <a:off x="8390853" y="3836314"/>
            <a:ext cx="101128" cy="100924"/>
          </a:xfrm>
          <a:custGeom>
            <a:avLst/>
            <a:gdLst/>
            <a:ahLst/>
            <a:cxnLst/>
            <a:rect l="l" t="t" r="r" b="b"/>
            <a:pathLst>
              <a:path w="101128" h="100924">
                <a:moveTo>
                  <a:pt x="0" y="44921"/>
                </a:moveTo>
                <a:lnTo>
                  <a:pt x="1984" y="61615"/>
                </a:lnTo>
                <a:lnTo>
                  <a:pt x="7440" y="75852"/>
                </a:lnTo>
                <a:lnTo>
                  <a:pt x="15622" y="87253"/>
                </a:lnTo>
                <a:lnTo>
                  <a:pt x="25784" y="95441"/>
                </a:lnTo>
                <a:lnTo>
                  <a:pt x="37180" y="100039"/>
                </a:lnTo>
                <a:lnTo>
                  <a:pt x="44945" y="100924"/>
                </a:lnTo>
                <a:lnTo>
                  <a:pt x="60226" y="99243"/>
                </a:lnTo>
                <a:lnTo>
                  <a:pt x="73501" y="94389"/>
                </a:lnTo>
                <a:lnTo>
                  <a:pt x="84495" y="86641"/>
                </a:lnTo>
                <a:lnTo>
                  <a:pt x="92932" y="76279"/>
                </a:lnTo>
                <a:lnTo>
                  <a:pt x="98533" y="63584"/>
                </a:lnTo>
                <a:lnTo>
                  <a:pt x="101024" y="48835"/>
                </a:lnTo>
                <a:lnTo>
                  <a:pt x="101128" y="44921"/>
                </a:lnTo>
                <a:lnTo>
                  <a:pt x="99088" y="33148"/>
                </a:lnTo>
                <a:lnTo>
                  <a:pt x="93216" y="22117"/>
                </a:lnTo>
                <a:lnTo>
                  <a:pt x="83884" y="12569"/>
                </a:lnTo>
                <a:lnTo>
                  <a:pt x="71461" y="5246"/>
                </a:lnTo>
                <a:lnTo>
                  <a:pt x="56320" y="88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4" name="object 524"/>
          <p:cNvSpPr/>
          <p:nvPr/>
        </p:nvSpPr>
        <p:spPr>
          <a:xfrm>
            <a:off x="8514753" y="3746321"/>
            <a:ext cx="101128" cy="101223"/>
          </a:xfrm>
          <a:custGeom>
            <a:avLst/>
            <a:gdLst/>
            <a:ahLst/>
            <a:cxnLst/>
            <a:rect l="l" t="t" r="r" b="b"/>
            <a:pathLst>
              <a:path w="101128" h="101223">
                <a:moveTo>
                  <a:pt x="0" y="44772"/>
                </a:moveTo>
                <a:lnTo>
                  <a:pt x="1965" y="61588"/>
                </a:lnTo>
                <a:lnTo>
                  <a:pt x="7373" y="75903"/>
                </a:lnTo>
                <a:lnTo>
                  <a:pt x="15487" y="87361"/>
                </a:lnTo>
                <a:lnTo>
                  <a:pt x="25572" y="95603"/>
                </a:lnTo>
                <a:lnTo>
                  <a:pt x="36894" y="100272"/>
                </a:lnTo>
                <a:lnTo>
                  <a:pt x="44945" y="101223"/>
                </a:lnTo>
                <a:lnTo>
                  <a:pt x="60168" y="99554"/>
                </a:lnTo>
                <a:lnTo>
                  <a:pt x="73404" y="94724"/>
                </a:lnTo>
                <a:lnTo>
                  <a:pt x="84378" y="87000"/>
                </a:lnTo>
                <a:lnTo>
                  <a:pt x="92818" y="76646"/>
                </a:lnTo>
                <a:lnTo>
                  <a:pt x="98451" y="63930"/>
                </a:lnTo>
                <a:lnTo>
                  <a:pt x="101002" y="49116"/>
                </a:lnTo>
                <a:lnTo>
                  <a:pt x="101128" y="44772"/>
                </a:lnTo>
                <a:lnTo>
                  <a:pt x="99083" y="32996"/>
                </a:lnTo>
                <a:lnTo>
                  <a:pt x="93196" y="21983"/>
                </a:lnTo>
                <a:lnTo>
                  <a:pt x="83841" y="12468"/>
                </a:lnTo>
                <a:lnTo>
                  <a:pt x="71389" y="5184"/>
                </a:lnTo>
                <a:lnTo>
                  <a:pt x="56213" y="867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5" name="object 525"/>
          <p:cNvSpPr/>
          <p:nvPr/>
        </p:nvSpPr>
        <p:spPr>
          <a:xfrm>
            <a:off x="8638354" y="3712630"/>
            <a:ext cx="101277" cy="101223"/>
          </a:xfrm>
          <a:custGeom>
            <a:avLst/>
            <a:gdLst/>
            <a:ahLst/>
            <a:cxnLst/>
            <a:rect l="l" t="t" r="r" b="b"/>
            <a:pathLst>
              <a:path w="101277" h="101223">
                <a:moveTo>
                  <a:pt x="0" y="44772"/>
                </a:moveTo>
                <a:lnTo>
                  <a:pt x="1958" y="61500"/>
                </a:lnTo>
                <a:lnTo>
                  <a:pt x="7348" y="75804"/>
                </a:lnTo>
                <a:lnTo>
                  <a:pt x="15441" y="87294"/>
                </a:lnTo>
                <a:lnTo>
                  <a:pt x="25510" y="95582"/>
                </a:lnTo>
                <a:lnTo>
                  <a:pt x="36826" y="100278"/>
                </a:lnTo>
                <a:lnTo>
                  <a:pt x="44795" y="101223"/>
                </a:lnTo>
                <a:lnTo>
                  <a:pt x="60153" y="99544"/>
                </a:lnTo>
                <a:lnTo>
                  <a:pt x="73461" y="94696"/>
                </a:lnTo>
                <a:lnTo>
                  <a:pt x="84466" y="86965"/>
                </a:lnTo>
                <a:lnTo>
                  <a:pt x="92916" y="76637"/>
                </a:lnTo>
                <a:lnTo>
                  <a:pt x="98558" y="63996"/>
                </a:lnTo>
                <a:lnTo>
                  <a:pt x="101138" y="49329"/>
                </a:lnTo>
                <a:lnTo>
                  <a:pt x="101277" y="44772"/>
                </a:lnTo>
                <a:lnTo>
                  <a:pt x="99255" y="33087"/>
                </a:lnTo>
                <a:lnTo>
                  <a:pt x="93419" y="22117"/>
                </a:lnTo>
                <a:lnTo>
                  <a:pt x="84113" y="12604"/>
                </a:lnTo>
                <a:lnTo>
                  <a:pt x="71681" y="5289"/>
                </a:lnTo>
                <a:lnTo>
                  <a:pt x="56467" y="915"/>
                </a:lnTo>
                <a:lnTo>
                  <a:pt x="44795" y="0"/>
                </a:lnTo>
                <a:lnTo>
                  <a:pt x="31473" y="2527"/>
                </a:lnTo>
                <a:lnTo>
                  <a:pt x="19260" y="9379"/>
                </a:lnTo>
                <a:lnTo>
                  <a:pt x="9228" y="19462"/>
                </a:lnTo>
                <a:lnTo>
                  <a:pt x="2451" y="31683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6" name="object 526"/>
          <p:cNvSpPr/>
          <p:nvPr/>
        </p:nvSpPr>
        <p:spPr>
          <a:xfrm>
            <a:off x="8762105" y="3690169"/>
            <a:ext cx="101128" cy="100924"/>
          </a:xfrm>
          <a:custGeom>
            <a:avLst/>
            <a:gdLst/>
            <a:ahLst/>
            <a:cxnLst/>
            <a:rect l="l" t="t" r="r" b="b"/>
            <a:pathLst>
              <a:path w="101128" h="100924">
                <a:moveTo>
                  <a:pt x="0" y="44921"/>
                </a:moveTo>
                <a:lnTo>
                  <a:pt x="1984" y="61615"/>
                </a:lnTo>
                <a:lnTo>
                  <a:pt x="7440" y="75852"/>
                </a:lnTo>
                <a:lnTo>
                  <a:pt x="15622" y="87253"/>
                </a:lnTo>
                <a:lnTo>
                  <a:pt x="25784" y="95441"/>
                </a:lnTo>
                <a:lnTo>
                  <a:pt x="37180" y="100039"/>
                </a:lnTo>
                <a:lnTo>
                  <a:pt x="44945" y="100924"/>
                </a:lnTo>
                <a:lnTo>
                  <a:pt x="60226" y="99243"/>
                </a:lnTo>
                <a:lnTo>
                  <a:pt x="73501" y="94389"/>
                </a:lnTo>
                <a:lnTo>
                  <a:pt x="84495" y="86641"/>
                </a:lnTo>
                <a:lnTo>
                  <a:pt x="92932" y="76279"/>
                </a:lnTo>
                <a:lnTo>
                  <a:pt x="98533" y="63584"/>
                </a:lnTo>
                <a:lnTo>
                  <a:pt x="101024" y="48835"/>
                </a:lnTo>
                <a:lnTo>
                  <a:pt x="101128" y="44921"/>
                </a:lnTo>
                <a:lnTo>
                  <a:pt x="99088" y="33148"/>
                </a:lnTo>
                <a:lnTo>
                  <a:pt x="93216" y="22117"/>
                </a:lnTo>
                <a:lnTo>
                  <a:pt x="83884" y="12569"/>
                </a:lnTo>
                <a:lnTo>
                  <a:pt x="71461" y="5246"/>
                </a:lnTo>
                <a:lnTo>
                  <a:pt x="56320" y="88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7" name="object 527"/>
          <p:cNvSpPr/>
          <p:nvPr/>
        </p:nvSpPr>
        <p:spPr>
          <a:xfrm>
            <a:off x="8885706" y="3746321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57" y="61547"/>
                </a:lnTo>
                <a:lnTo>
                  <a:pt x="7350" y="75836"/>
                </a:lnTo>
                <a:lnTo>
                  <a:pt x="15459" y="87284"/>
                </a:lnTo>
                <a:lnTo>
                  <a:pt x="25564" y="95535"/>
                </a:lnTo>
                <a:lnTo>
                  <a:pt x="36945" y="100236"/>
                </a:lnTo>
                <a:lnTo>
                  <a:pt x="45245" y="101223"/>
                </a:lnTo>
                <a:lnTo>
                  <a:pt x="60468" y="99554"/>
                </a:lnTo>
                <a:lnTo>
                  <a:pt x="73703" y="94724"/>
                </a:lnTo>
                <a:lnTo>
                  <a:pt x="84678" y="87000"/>
                </a:lnTo>
                <a:lnTo>
                  <a:pt x="93118" y="76646"/>
                </a:lnTo>
                <a:lnTo>
                  <a:pt x="98751" y="63930"/>
                </a:lnTo>
                <a:lnTo>
                  <a:pt x="101302" y="49116"/>
                </a:lnTo>
                <a:lnTo>
                  <a:pt x="101427" y="44772"/>
                </a:lnTo>
                <a:lnTo>
                  <a:pt x="99382" y="32996"/>
                </a:lnTo>
                <a:lnTo>
                  <a:pt x="93496" y="21983"/>
                </a:lnTo>
                <a:lnTo>
                  <a:pt x="84141" y="12468"/>
                </a:lnTo>
                <a:lnTo>
                  <a:pt x="71689" y="5184"/>
                </a:lnTo>
                <a:lnTo>
                  <a:pt x="56513" y="867"/>
                </a:lnTo>
                <a:lnTo>
                  <a:pt x="45245" y="0"/>
                </a:lnTo>
                <a:lnTo>
                  <a:pt x="31826" y="2488"/>
                </a:lnTo>
                <a:lnTo>
                  <a:pt x="19536" y="9249"/>
                </a:lnTo>
                <a:lnTo>
                  <a:pt x="9430" y="19227"/>
                </a:lnTo>
                <a:lnTo>
                  <a:pt x="2566" y="31366"/>
                </a:lnTo>
                <a:lnTo>
                  <a:pt x="0" y="44610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8" name="object 528"/>
          <p:cNvSpPr/>
          <p:nvPr/>
        </p:nvSpPr>
        <p:spPr>
          <a:xfrm>
            <a:off x="9009607" y="3802773"/>
            <a:ext cx="100978" cy="100774"/>
          </a:xfrm>
          <a:custGeom>
            <a:avLst/>
            <a:gdLst/>
            <a:ahLst/>
            <a:cxnLst/>
            <a:rect l="l" t="t" r="r" b="b"/>
            <a:pathLst>
              <a:path w="100978" h="100774">
                <a:moveTo>
                  <a:pt x="0" y="44772"/>
                </a:moveTo>
                <a:lnTo>
                  <a:pt x="1977" y="61539"/>
                </a:lnTo>
                <a:lnTo>
                  <a:pt x="7415" y="75802"/>
                </a:lnTo>
                <a:lnTo>
                  <a:pt x="15577" y="87194"/>
                </a:lnTo>
                <a:lnTo>
                  <a:pt x="25722" y="95352"/>
                </a:lnTo>
                <a:lnTo>
                  <a:pt x="37112" y="99912"/>
                </a:lnTo>
                <a:lnTo>
                  <a:pt x="44795" y="100774"/>
                </a:lnTo>
                <a:lnTo>
                  <a:pt x="60076" y="99103"/>
                </a:lnTo>
                <a:lnTo>
                  <a:pt x="73351" y="94271"/>
                </a:lnTo>
                <a:lnTo>
                  <a:pt x="84345" y="86545"/>
                </a:lnTo>
                <a:lnTo>
                  <a:pt x="92782" y="76195"/>
                </a:lnTo>
                <a:lnTo>
                  <a:pt x="98383" y="63491"/>
                </a:lnTo>
                <a:lnTo>
                  <a:pt x="100874" y="48702"/>
                </a:lnTo>
                <a:lnTo>
                  <a:pt x="100978" y="44772"/>
                </a:lnTo>
                <a:lnTo>
                  <a:pt x="98933" y="32996"/>
                </a:lnTo>
                <a:lnTo>
                  <a:pt x="93047" y="21983"/>
                </a:lnTo>
                <a:lnTo>
                  <a:pt x="83691" y="12468"/>
                </a:lnTo>
                <a:lnTo>
                  <a:pt x="71239" y="5184"/>
                </a:lnTo>
                <a:lnTo>
                  <a:pt x="56064" y="867"/>
                </a:lnTo>
                <a:lnTo>
                  <a:pt x="44795" y="0"/>
                </a:lnTo>
                <a:lnTo>
                  <a:pt x="31473" y="2512"/>
                </a:lnTo>
                <a:lnTo>
                  <a:pt x="19260" y="9336"/>
                </a:lnTo>
                <a:lnTo>
                  <a:pt x="9228" y="19397"/>
                </a:lnTo>
                <a:lnTo>
                  <a:pt x="2451" y="3162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9" name="object 529"/>
          <p:cNvSpPr/>
          <p:nvPr/>
        </p:nvSpPr>
        <p:spPr>
          <a:xfrm>
            <a:off x="4240423" y="3746321"/>
            <a:ext cx="90206" cy="89993"/>
          </a:xfrm>
          <a:custGeom>
            <a:avLst/>
            <a:gdLst/>
            <a:ahLst/>
            <a:cxnLst/>
            <a:rect l="l" t="t" r="r" b="b"/>
            <a:pathLst>
              <a:path w="90206" h="89993">
                <a:moveTo>
                  <a:pt x="0" y="44772"/>
                </a:moveTo>
                <a:lnTo>
                  <a:pt x="2497" y="58166"/>
                </a:lnTo>
                <a:lnTo>
                  <a:pt x="9278" y="70437"/>
                </a:lnTo>
                <a:lnTo>
                  <a:pt x="19277" y="80533"/>
                </a:lnTo>
                <a:lnTo>
                  <a:pt x="31428" y="87402"/>
                </a:lnTo>
                <a:lnTo>
                  <a:pt x="44665" y="89992"/>
                </a:lnTo>
                <a:lnTo>
                  <a:pt x="44915" y="89993"/>
                </a:lnTo>
                <a:lnTo>
                  <a:pt x="58291" y="87513"/>
                </a:lnTo>
                <a:lnTo>
                  <a:pt x="70542" y="80765"/>
                </a:lnTo>
                <a:lnTo>
                  <a:pt x="80635" y="70789"/>
                </a:lnTo>
                <a:lnTo>
                  <a:pt x="87533" y="58623"/>
                </a:lnTo>
                <a:lnTo>
                  <a:pt x="90202" y="45306"/>
                </a:lnTo>
                <a:lnTo>
                  <a:pt x="90206" y="44772"/>
                </a:lnTo>
                <a:lnTo>
                  <a:pt x="87702" y="31528"/>
                </a:lnTo>
                <a:lnTo>
                  <a:pt x="80889" y="19374"/>
                </a:lnTo>
                <a:lnTo>
                  <a:pt x="70820" y="9365"/>
                </a:lnTo>
                <a:lnTo>
                  <a:pt x="58545" y="2556"/>
                </a:lnTo>
                <a:lnTo>
                  <a:pt x="45114" y="0"/>
                </a:lnTo>
                <a:lnTo>
                  <a:pt x="44915" y="0"/>
                </a:lnTo>
                <a:lnTo>
                  <a:pt x="31604" y="2506"/>
                </a:lnTo>
                <a:lnTo>
                  <a:pt x="19374" y="9312"/>
                </a:lnTo>
                <a:lnTo>
                  <a:pt x="9309" y="19352"/>
                </a:lnTo>
                <a:lnTo>
                  <a:pt x="2490" y="3155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0" name="object 530"/>
          <p:cNvSpPr/>
          <p:nvPr/>
        </p:nvSpPr>
        <p:spPr>
          <a:xfrm>
            <a:off x="4364308" y="3712630"/>
            <a:ext cx="89816" cy="90143"/>
          </a:xfrm>
          <a:custGeom>
            <a:avLst/>
            <a:gdLst/>
            <a:ahLst/>
            <a:cxnLst/>
            <a:rect l="l" t="t" r="r" b="b"/>
            <a:pathLst>
              <a:path w="89816" h="90143">
                <a:moveTo>
                  <a:pt x="0" y="44772"/>
                </a:moveTo>
                <a:lnTo>
                  <a:pt x="2489" y="58047"/>
                </a:lnTo>
                <a:lnTo>
                  <a:pt x="9251" y="70326"/>
                </a:lnTo>
                <a:lnTo>
                  <a:pt x="19223" y="80503"/>
                </a:lnTo>
                <a:lnTo>
                  <a:pt x="31343" y="87476"/>
                </a:lnTo>
                <a:lnTo>
                  <a:pt x="44549" y="90141"/>
                </a:lnTo>
                <a:lnTo>
                  <a:pt x="44900" y="90143"/>
                </a:lnTo>
                <a:lnTo>
                  <a:pt x="58126" y="87607"/>
                </a:lnTo>
                <a:lnTo>
                  <a:pt x="70291" y="80735"/>
                </a:lnTo>
                <a:lnTo>
                  <a:pt x="80334" y="70630"/>
                </a:lnTo>
                <a:lnTo>
                  <a:pt x="87196" y="58395"/>
                </a:lnTo>
                <a:lnTo>
                  <a:pt x="89814" y="45134"/>
                </a:lnTo>
                <a:lnTo>
                  <a:pt x="89816" y="44772"/>
                </a:lnTo>
                <a:lnTo>
                  <a:pt x="87295" y="31531"/>
                </a:lnTo>
                <a:lnTo>
                  <a:pt x="80452" y="19345"/>
                </a:lnTo>
                <a:lnTo>
                  <a:pt x="70369" y="9301"/>
                </a:lnTo>
                <a:lnTo>
                  <a:pt x="58129" y="2489"/>
                </a:lnTo>
                <a:lnTo>
                  <a:pt x="44900" y="0"/>
                </a:lnTo>
                <a:lnTo>
                  <a:pt x="31594" y="2521"/>
                </a:lnTo>
                <a:lnTo>
                  <a:pt x="19367" y="9359"/>
                </a:lnTo>
                <a:lnTo>
                  <a:pt x="9304" y="19422"/>
                </a:lnTo>
                <a:lnTo>
                  <a:pt x="2487" y="31622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1" name="object 531"/>
          <p:cNvSpPr/>
          <p:nvPr/>
        </p:nvSpPr>
        <p:spPr>
          <a:xfrm>
            <a:off x="4487804" y="3690169"/>
            <a:ext cx="90206" cy="89693"/>
          </a:xfrm>
          <a:custGeom>
            <a:avLst/>
            <a:gdLst/>
            <a:ahLst/>
            <a:cxnLst/>
            <a:rect l="l" t="t" r="r" b="b"/>
            <a:pathLst>
              <a:path w="90206" h="89693">
                <a:moveTo>
                  <a:pt x="0" y="44921"/>
                </a:moveTo>
                <a:lnTo>
                  <a:pt x="2539" y="58108"/>
                </a:lnTo>
                <a:lnTo>
                  <a:pt x="9423" y="70254"/>
                </a:lnTo>
                <a:lnTo>
                  <a:pt x="19546" y="80284"/>
                </a:lnTo>
                <a:lnTo>
                  <a:pt x="31805" y="87122"/>
                </a:lnTo>
                <a:lnTo>
                  <a:pt x="45094" y="89693"/>
                </a:lnTo>
                <a:lnTo>
                  <a:pt x="45290" y="89693"/>
                </a:lnTo>
                <a:lnTo>
                  <a:pt x="58601" y="87173"/>
                </a:lnTo>
                <a:lnTo>
                  <a:pt x="70831" y="80337"/>
                </a:lnTo>
                <a:lnTo>
                  <a:pt x="80896" y="70276"/>
                </a:lnTo>
                <a:lnTo>
                  <a:pt x="87715" y="58079"/>
                </a:lnTo>
                <a:lnTo>
                  <a:pt x="90206" y="44921"/>
                </a:lnTo>
                <a:lnTo>
                  <a:pt x="87692" y="31630"/>
                </a:lnTo>
                <a:lnTo>
                  <a:pt x="80870" y="19415"/>
                </a:lnTo>
                <a:lnTo>
                  <a:pt x="70815" y="9353"/>
                </a:lnTo>
                <a:lnTo>
                  <a:pt x="58605" y="2523"/>
                </a:lnTo>
                <a:lnTo>
                  <a:pt x="45290" y="0"/>
                </a:lnTo>
                <a:lnTo>
                  <a:pt x="32015" y="2493"/>
                </a:lnTo>
                <a:lnTo>
                  <a:pt x="19750" y="9265"/>
                </a:lnTo>
                <a:lnTo>
                  <a:pt x="9593" y="19251"/>
                </a:lnTo>
                <a:lnTo>
                  <a:pt x="2644" y="31389"/>
                </a:lnTo>
                <a:lnTo>
                  <a:pt x="1" y="44615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2" name="object 532"/>
          <p:cNvSpPr/>
          <p:nvPr/>
        </p:nvSpPr>
        <p:spPr>
          <a:xfrm>
            <a:off x="4611690" y="3656627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772"/>
                </a:moveTo>
                <a:lnTo>
                  <a:pt x="2514" y="58066"/>
                </a:lnTo>
                <a:lnTo>
                  <a:pt x="9337" y="70282"/>
                </a:lnTo>
                <a:lnTo>
                  <a:pt x="19392" y="80344"/>
                </a:lnTo>
                <a:lnTo>
                  <a:pt x="31601" y="87173"/>
                </a:lnTo>
                <a:lnTo>
                  <a:pt x="44900" y="89693"/>
                </a:lnTo>
                <a:lnTo>
                  <a:pt x="58190" y="87180"/>
                </a:lnTo>
                <a:lnTo>
                  <a:pt x="70404" y="80356"/>
                </a:lnTo>
                <a:lnTo>
                  <a:pt x="80464" y="70300"/>
                </a:lnTo>
                <a:lnTo>
                  <a:pt x="87293" y="58089"/>
                </a:lnTo>
                <a:lnTo>
                  <a:pt x="89816" y="44772"/>
                </a:lnTo>
                <a:lnTo>
                  <a:pt x="87295" y="31474"/>
                </a:lnTo>
                <a:lnTo>
                  <a:pt x="80452" y="19280"/>
                </a:lnTo>
                <a:lnTo>
                  <a:pt x="70369" y="9258"/>
                </a:lnTo>
                <a:lnTo>
                  <a:pt x="58129" y="2475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3" name="object 533"/>
          <p:cNvSpPr/>
          <p:nvPr/>
        </p:nvSpPr>
        <p:spPr>
          <a:xfrm>
            <a:off x="4735560" y="3633717"/>
            <a:ext cx="89831" cy="90143"/>
          </a:xfrm>
          <a:custGeom>
            <a:avLst/>
            <a:gdLst/>
            <a:ahLst/>
            <a:cxnLst/>
            <a:rect l="l" t="t" r="r" b="b"/>
            <a:pathLst>
              <a:path w="89831" h="90143">
                <a:moveTo>
                  <a:pt x="0" y="45221"/>
                </a:moveTo>
                <a:lnTo>
                  <a:pt x="2513" y="58513"/>
                </a:lnTo>
                <a:lnTo>
                  <a:pt x="9335" y="70728"/>
                </a:lnTo>
                <a:lnTo>
                  <a:pt x="19390" y="80789"/>
                </a:lnTo>
                <a:lnTo>
                  <a:pt x="31600" y="87619"/>
                </a:lnTo>
                <a:lnTo>
                  <a:pt x="44915" y="90143"/>
                </a:lnTo>
                <a:lnTo>
                  <a:pt x="58205" y="87629"/>
                </a:lnTo>
                <a:lnTo>
                  <a:pt x="70419" y="80806"/>
                </a:lnTo>
                <a:lnTo>
                  <a:pt x="80479" y="70750"/>
                </a:lnTo>
                <a:lnTo>
                  <a:pt x="87308" y="58538"/>
                </a:lnTo>
                <a:lnTo>
                  <a:pt x="89831" y="45221"/>
                </a:lnTo>
                <a:lnTo>
                  <a:pt x="87334" y="31998"/>
                </a:lnTo>
                <a:lnTo>
                  <a:pt x="80553" y="19749"/>
                </a:lnTo>
                <a:lnTo>
                  <a:pt x="70554" y="9589"/>
                </a:lnTo>
                <a:lnTo>
                  <a:pt x="58403" y="2634"/>
                </a:lnTo>
                <a:lnTo>
                  <a:pt x="45166" y="0"/>
                </a:lnTo>
                <a:lnTo>
                  <a:pt x="44915" y="0"/>
                </a:lnTo>
                <a:lnTo>
                  <a:pt x="31668" y="2542"/>
                </a:lnTo>
                <a:lnTo>
                  <a:pt x="19487" y="9427"/>
                </a:lnTo>
                <a:lnTo>
                  <a:pt x="9438" y="19537"/>
                </a:lnTo>
                <a:lnTo>
                  <a:pt x="2587" y="31758"/>
                </a:lnTo>
                <a:lnTo>
                  <a:pt x="0" y="44972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4" name="object 534"/>
          <p:cNvSpPr/>
          <p:nvPr/>
        </p:nvSpPr>
        <p:spPr>
          <a:xfrm>
            <a:off x="4859072" y="3802773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14" y="58066"/>
                </a:lnTo>
                <a:lnTo>
                  <a:pt x="9337" y="70282"/>
                </a:lnTo>
                <a:lnTo>
                  <a:pt x="19392" y="80344"/>
                </a:lnTo>
                <a:lnTo>
                  <a:pt x="31601" y="87173"/>
                </a:lnTo>
                <a:lnTo>
                  <a:pt x="44900" y="89693"/>
                </a:lnTo>
                <a:lnTo>
                  <a:pt x="58319" y="87200"/>
                </a:lnTo>
                <a:lnTo>
                  <a:pt x="70602" y="80428"/>
                </a:lnTo>
                <a:lnTo>
                  <a:pt x="80706" y="70441"/>
                </a:lnTo>
                <a:lnTo>
                  <a:pt x="87583" y="58304"/>
                </a:lnTo>
                <a:lnTo>
                  <a:pt x="90189" y="45078"/>
                </a:lnTo>
                <a:lnTo>
                  <a:pt x="90191" y="44772"/>
                </a:lnTo>
                <a:lnTo>
                  <a:pt x="87687" y="31528"/>
                </a:lnTo>
                <a:lnTo>
                  <a:pt x="80874" y="19374"/>
                </a:lnTo>
                <a:lnTo>
                  <a:pt x="70805" y="9365"/>
                </a:lnTo>
                <a:lnTo>
                  <a:pt x="58530" y="2556"/>
                </a:lnTo>
                <a:lnTo>
                  <a:pt x="45099" y="0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5" name="object 535"/>
          <p:cNvSpPr/>
          <p:nvPr/>
        </p:nvSpPr>
        <p:spPr>
          <a:xfrm>
            <a:off x="4971721" y="3836314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921"/>
                </a:moveTo>
                <a:lnTo>
                  <a:pt x="2521" y="58162"/>
                </a:lnTo>
                <a:lnTo>
                  <a:pt x="9364" y="70348"/>
                </a:lnTo>
                <a:lnTo>
                  <a:pt x="19447" y="80392"/>
                </a:lnTo>
                <a:lnTo>
                  <a:pt x="31686" y="87204"/>
                </a:lnTo>
                <a:lnTo>
                  <a:pt x="44915" y="89693"/>
                </a:lnTo>
                <a:lnTo>
                  <a:pt x="58222" y="87172"/>
                </a:lnTo>
                <a:lnTo>
                  <a:pt x="70448" y="80334"/>
                </a:lnTo>
                <a:lnTo>
                  <a:pt x="80512" y="70271"/>
                </a:lnTo>
                <a:lnTo>
                  <a:pt x="87329" y="58071"/>
                </a:lnTo>
                <a:lnTo>
                  <a:pt x="89816" y="44921"/>
                </a:lnTo>
                <a:lnTo>
                  <a:pt x="87302" y="31627"/>
                </a:lnTo>
                <a:lnTo>
                  <a:pt x="80479" y="19411"/>
                </a:lnTo>
                <a:lnTo>
                  <a:pt x="70423" y="9349"/>
                </a:lnTo>
                <a:lnTo>
                  <a:pt x="58215" y="2519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6" name="object 536"/>
          <p:cNvSpPr/>
          <p:nvPr/>
        </p:nvSpPr>
        <p:spPr>
          <a:xfrm>
            <a:off x="5095217" y="3656627"/>
            <a:ext cx="90206" cy="89693"/>
          </a:xfrm>
          <a:custGeom>
            <a:avLst/>
            <a:gdLst/>
            <a:ahLst/>
            <a:cxnLst/>
            <a:rect l="l" t="t" r="r" b="b"/>
            <a:pathLst>
              <a:path w="90206" h="89693">
                <a:moveTo>
                  <a:pt x="0" y="44772"/>
                </a:moveTo>
                <a:lnTo>
                  <a:pt x="2496" y="58010"/>
                </a:lnTo>
                <a:lnTo>
                  <a:pt x="9287" y="70184"/>
                </a:lnTo>
                <a:lnTo>
                  <a:pt x="19329" y="80232"/>
                </a:lnTo>
                <a:lnTo>
                  <a:pt x="31574" y="87089"/>
                </a:lnTo>
                <a:lnTo>
                  <a:pt x="44978" y="89692"/>
                </a:lnTo>
                <a:lnTo>
                  <a:pt x="45290" y="89693"/>
                </a:lnTo>
                <a:lnTo>
                  <a:pt x="58580" y="87180"/>
                </a:lnTo>
                <a:lnTo>
                  <a:pt x="70793" y="80356"/>
                </a:lnTo>
                <a:lnTo>
                  <a:pt x="80853" y="70300"/>
                </a:lnTo>
                <a:lnTo>
                  <a:pt x="87683" y="58089"/>
                </a:lnTo>
                <a:lnTo>
                  <a:pt x="90206" y="44772"/>
                </a:lnTo>
                <a:lnTo>
                  <a:pt x="87684" y="31474"/>
                </a:lnTo>
                <a:lnTo>
                  <a:pt x="80841" y="19280"/>
                </a:lnTo>
                <a:lnTo>
                  <a:pt x="70759" y="9258"/>
                </a:lnTo>
                <a:lnTo>
                  <a:pt x="58519" y="2475"/>
                </a:lnTo>
                <a:lnTo>
                  <a:pt x="45290" y="0"/>
                </a:lnTo>
                <a:lnTo>
                  <a:pt x="31850" y="2486"/>
                </a:lnTo>
                <a:lnTo>
                  <a:pt x="19550" y="9241"/>
                </a:lnTo>
                <a:lnTo>
                  <a:pt x="9441" y="19211"/>
                </a:lnTo>
                <a:lnTo>
                  <a:pt x="2574" y="31341"/>
                </a:lnTo>
                <a:lnTo>
                  <a:pt x="0" y="4457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7" name="object 537"/>
          <p:cNvSpPr/>
          <p:nvPr/>
        </p:nvSpPr>
        <p:spPr>
          <a:xfrm>
            <a:off x="5219102" y="3633717"/>
            <a:ext cx="89816" cy="90143"/>
          </a:xfrm>
          <a:custGeom>
            <a:avLst/>
            <a:gdLst/>
            <a:ahLst/>
            <a:cxnLst/>
            <a:rect l="l" t="t" r="r" b="b"/>
            <a:pathLst>
              <a:path w="89816" h="90143">
                <a:moveTo>
                  <a:pt x="0" y="45221"/>
                </a:moveTo>
                <a:lnTo>
                  <a:pt x="2513" y="58513"/>
                </a:lnTo>
                <a:lnTo>
                  <a:pt x="9335" y="70728"/>
                </a:lnTo>
                <a:lnTo>
                  <a:pt x="19390" y="80789"/>
                </a:lnTo>
                <a:lnTo>
                  <a:pt x="31600" y="87619"/>
                </a:lnTo>
                <a:lnTo>
                  <a:pt x="44915" y="90143"/>
                </a:lnTo>
                <a:lnTo>
                  <a:pt x="58200" y="87628"/>
                </a:lnTo>
                <a:lnTo>
                  <a:pt x="70411" y="80803"/>
                </a:lnTo>
                <a:lnTo>
                  <a:pt x="80469" y="70744"/>
                </a:lnTo>
                <a:lnTo>
                  <a:pt x="87297" y="58529"/>
                </a:lnTo>
                <a:lnTo>
                  <a:pt x="89816" y="45221"/>
                </a:lnTo>
                <a:lnTo>
                  <a:pt x="87318" y="31996"/>
                </a:lnTo>
                <a:lnTo>
                  <a:pt x="80536" y="19746"/>
                </a:lnTo>
                <a:lnTo>
                  <a:pt x="70536" y="9585"/>
                </a:lnTo>
                <a:lnTo>
                  <a:pt x="58387" y="2631"/>
                </a:lnTo>
                <a:lnTo>
                  <a:pt x="45155" y="0"/>
                </a:lnTo>
                <a:lnTo>
                  <a:pt x="44915" y="0"/>
                </a:lnTo>
                <a:lnTo>
                  <a:pt x="31668" y="2542"/>
                </a:lnTo>
                <a:lnTo>
                  <a:pt x="19487" y="9427"/>
                </a:lnTo>
                <a:lnTo>
                  <a:pt x="9438" y="19537"/>
                </a:lnTo>
                <a:lnTo>
                  <a:pt x="2587" y="31758"/>
                </a:lnTo>
                <a:lnTo>
                  <a:pt x="0" y="44972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8" name="object 538"/>
          <p:cNvSpPr/>
          <p:nvPr/>
        </p:nvSpPr>
        <p:spPr>
          <a:xfrm>
            <a:off x="5342628" y="3600175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5221"/>
                </a:moveTo>
                <a:lnTo>
                  <a:pt x="2536" y="58414"/>
                </a:lnTo>
                <a:lnTo>
                  <a:pt x="9412" y="70565"/>
                </a:lnTo>
                <a:lnTo>
                  <a:pt x="19528" y="80597"/>
                </a:lnTo>
                <a:lnTo>
                  <a:pt x="31785" y="87432"/>
                </a:lnTo>
                <a:lnTo>
                  <a:pt x="45083" y="89992"/>
                </a:lnTo>
                <a:lnTo>
                  <a:pt x="45245" y="89993"/>
                </a:lnTo>
                <a:lnTo>
                  <a:pt x="58561" y="87474"/>
                </a:lnTo>
                <a:lnTo>
                  <a:pt x="70795" y="80642"/>
                </a:lnTo>
                <a:lnTo>
                  <a:pt x="80866" y="70587"/>
                </a:lnTo>
                <a:lnTo>
                  <a:pt x="87692" y="58396"/>
                </a:lnTo>
                <a:lnTo>
                  <a:pt x="90191" y="45221"/>
                </a:lnTo>
                <a:lnTo>
                  <a:pt x="87693" y="31773"/>
                </a:lnTo>
                <a:lnTo>
                  <a:pt x="80912" y="19498"/>
                </a:lnTo>
                <a:lnTo>
                  <a:pt x="70912" y="9424"/>
                </a:lnTo>
                <a:lnTo>
                  <a:pt x="58758" y="2582"/>
                </a:lnTo>
                <a:lnTo>
                  <a:pt x="45518" y="1"/>
                </a:lnTo>
                <a:lnTo>
                  <a:pt x="45245" y="0"/>
                </a:lnTo>
                <a:lnTo>
                  <a:pt x="32005" y="2468"/>
                </a:lnTo>
                <a:lnTo>
                  <a:pt x="19778" y="9193"/>
                </a:lnTo>
                <a:lnTo>
                  <a:pt x="9646" y="19156"/>
                </a:lnTo>
                <a:lnTo>
                  <a:pt x="2694" y="31337"/>
                </a:lnTo>
                <a:lnTo>
                  <a:pt x="3" y="44716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9" name="object 539"/>
          <p:cNvSpPr/>
          <p:nvPr/>
        </p:nvSpPr>
        <p:spPr>
          <a:xfrm>
            <a:off x="5466529" y="3656627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20" y="58081"/>
                </a:lnTo>
                <a:lnTo>
                  <a:pt x="9355" y="70309"/>
                </a:lnTo>
                <a:lnTo>
                  <a:pt x="19416" y="80374"/>
                </a:lnTo>
                <a:lnTo>
                  <a:pt x="31613" y="87196"/>
                </a:lnTo>
                <a:lnTo>
                  <a:pt x="44795" y="89693"/>
                </a:lnTo>
                <a:lnTo>
                  <a:pt x="58072" y="87205"/>
                </a:lnTo>
                <a:lnTo>
                  <a:pt x="70352" y="80448"/>
                </a:lnTo>
                <a:lnTo>
                  <a:pt x="80533" y="70481"/>
                </a:lnTo>
                <a:lnTo>
                  <a:pt x="87513" y="58364"/>
                </a:lnTo>
                <a:lnTo>
                  <a:pt x="90189" y="45156"/>
                </a:lnTo>
                <a:lnTo>
                  <a:pt x="90191" y="44772"/>
                </a:lnTo>
                <a:lnTo>
                  <a:pt x="87647" y="31543"/>
                </a:lnTo>
                <a:lnTo>
                  <a:pt x="80755" y="19401"/>
                </a:lnTo>
                <a:lnTo>
                  <a:pt x="70623" y="9396"/>
                </a:lnTo>
                <a:lnTo>
                  <a:pt x="58358" y="2579"/>
                </a:lnTo>
                <a:lnTo>
                  <a:pt x="45070" y="1"/>
                </a:lnTo>
                <a:lnTo>
                  <a:pt x="44795" y="0"/>
                </a:lnTo>
                <a:lnTo>
                  <a:pt x="31531" y="2512"/>
                </a:lnTo>
                <a:lnTo>
                  <a:pt x="19325" y="9336"/>
                </a:lnTo>
                <a:lnTo>
                  <a:pt x="9271" y="19397"/>
                </a:lnTo>
                <a:lnTo>
                  <a:pt x="2465" y="3162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0" name="object 540"/>
          <p:cNvSpPr/>
          <p:nvPr/>
        </p:nvSpPr>
        <p:spPr>
          <a:xfrm>
            <a:off x="5590430" y="3836314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921"/>
                </a:moveTo>
                <a:lnTo>
                  <a:pt x="2514" y="58179"/>
                </a:lnTo>
                <a:lnTo>
                  <a:pt x="9340" y="70379"/>
                </a:lnTo>
                <a:lnTo>
                  <a:pt x="19408" y="80427"/>
                </a:lnTo>
                <a:lnTo>
                  <a:pt x="31642" y="87229"/>
                </a:lnTo>
                <a:lnTo>
                  <a:pt x="44795" y="89693"/>
                </a:lnTo>
                <a:lnTo>
                  <a:pt x="58112" y="87174"/>
                </a:lnTo>
                <a:lnTo>
                  <a:pt x="70346" y="80343"/>
                </a:lnTo>
                <a:lnTo>
                  <a:pt x="80417" y="70288"/>
                </a:lnTo>
                <a:lnTo>
                  <a:pt x="87243" y="58097"/>
                </a:lnTo>
                <a:lnTo>
                  <a:pt x="89741" y="44921"/>
                </a:lnTo>
                <a:lnTo>
                  <a:pt x="87228" y="31634"/>
                </a:lnTo>
                <a:lnTo>
                  <a:pt x="80405" y="19422"/>
                </a:lnTo>
                <a:lnTo>
                  <a:pt x="70349" y="9362"/>
                </a:lnTo>
                <a:lnTo>
                  <a:pt x="58137" y="2529"/>
                </a:lnTo>
                <a:lnTo>
                  <a:pt x="44795" y="0"/>
                </a:lnTo>
                <a:lnTo>
                  <a:pt x="31495" y="2520"/>
                </a:lnTo>
                <a:lnTo>
                  <a:pt x="19298" y="9360"/>
                </a:lnTo>
                <a:lnTo>
                  <a:pt x="9271" y="19438"/>
                </a:lnTo>
                <a:lnTo>
                  <a:pt x="2483" y="31673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1" name="object 541"/>
          <p:cNvSpPr/>
          <p:nvPr/>
        </p:nvSpPr>
        <p:spPr>
          <a:xfrm>
            <a:off x="5713881" y="3858775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343" y="87197"/>
                </a:lnTo>
                <a:lnTo>
                  <a:pt x="70617" y="80419"/>
                </a:lnTo>
                <a:lnTo>
                  <a:pt x="80717" y="70425"/>
                </a:lnTo>
                <a:lnTo>
                  <a:pt x="87592" y="58278"/>
                </a:lnTo>
                <a:lnTo>
                  <a:pt x="90190" y="45045"/>
                </a:lnTo>
                <a:lnTo>
                  <a:pt x="90191" y="44772"/>
                </a:lnTo>
                <a:lnTo>
                  <a:pt x="87683" y="31579"/>
                </a:lnTo>
                <a:lnTo>
                  <a:pt x="80864" y="19428"/>
                </a:lnTo>
                <a:lnTo>
                  <a:pt x="70791" y="9396"/>
                </a:lnTo>
                <a:lnTo>
                  <a:pt x="58521" y="2561"/>
                </a:lnTo>
                <a:lnTo>
                  <a:pt x="45109" y="0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2" name="object 542"/>
          <p:cNvSpPr/>
          <p:nvPr/>
        </p:nvSpPr>
        <p:spPr>
          <a:xfrm>
            <a:off x="5826545" y="3656627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188" y="87173"/>
                </a:lnTo>
                <a:lnTo>
                  <a:pt x="70378" y="80333"/>
                </a:lnTo>
                <a:lnTo>
                  <a:pt x="80427" y="70255"/>
                </a:lnTo>
                <a:lnTo>
                  <a:pt x="87244" y="58020"/>
                </a:lnTo>
                <a:lnTo>
                  <a:pt x="89741" y="44772"/>
                </a:lnTo>
                <a:lnTo>
                  <a:pt x="87213" y="31456"/>
                </a:lnTo>
                <a:lnTo>
                  <a:pt x="80357" y="19250"/>
                </a:lnTo>
                <a:lnTo>
                  <a:pt x="70268" y="9223"/>
                </a:lnTo>
                <a:lnTo>
                  <a:pt x="58041" y="2449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3" name="object 543"/>
          <p:cNvSpPr/>
          <p:nvPr/>
        </p:nvSpPr>
        <p:spPr>
          <a:xfrm>
            <a:off x="5949996" y="3690169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07" y="58114"/>
                </a:lnTo>
                <a:lnTo>
                  <a:pt x="9326" y="70265"/>
                </a:lnTo>
                <a:lnTo>
                  <a:pt x="19399" y="80297"/>
                </a:lnTo>
                <a:lnTo>
                  <a:pt x="31669" y="87132"/>
                </a:lnTo>
                <a:lnTo>
                  <a:pt x="45081" y="89693"/>
                </a:lnTo>
                <a:lnTo>
                  <a:pt x="45245" y="89693"/>
                </a:lnTo>
                <a:lnTo>
                  <a:pt x="58561" y="87174"/>
                </a:lnTo>
                <a:lnTo>
                  <a:pt x="70795" y="80343"/>
                </a:lnTo>
                <a:lnTo>
                  <a:pt x="80866" y="70288"/>
                </a:lnTo>
                <a:lnTo>
                  <a:pt x="87692" y="58097"/>
                </a:lnTo>
                <a:lnTo>
                  <a:pt x="90191" y="44921"/>
                </a:lnTo>
                <a:lnTo>
                  <a:pt x="87677" y="31634"/>
                </a:lnTo>
                <a:lnTo>
                  <a:pt x="80855" y="19422"/>
                </a:lnTo>
                <a:lnTo>
                  <a:pt x="70799" y="9362"/>
                </a:lnTo>
                <a:lnTo>
                  <a:pt x="58586" y="2529"/>
                </a:lnTo>
                <a:lnTo>
                  <a:pt x="45245" y="0"/>
                </a:lnTo>
                <a:lnTo>
                  <a:pt x="31848" y="2496"/>
                </a:lnTo>
                <a:lnTo>
                  <a:pt x="19573" y="9273"/>
                </a:lnTo>
                <a:lnTo>
                  <a:pt x="9473" y="19268"/>
                </a:lnTo>
                <a:lnTo>
                  <a:pt x="259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4" name="object 544"/>
          <p:cNvSpPr/>
          <p:nvPr/>
        </p:nvSpPr>
        <p:spPr>
          <a:xfrm>
            <a:off x="6073897" y="3712630"/>
            <a:ext cx="89891" cy="90143"/>
          </a:xfrm>
          <a:custGeom>
            <a:avLst/>
            <a:gdLst/>
            <a:ahLst/>
            <a:cxnLst/>
            <a:rect l="l" t="t" r="r" b="b"/>
            <a:pathLst>
              <a:path w="89891" h="90143">
                <a:moveTo>
                  <a:pt x="0" y="44772"/>
                </a:moveTo>
                <a:lnTo>
                  <a:pt x="2489" y="58041"/>
                </a:lnTo>
                <a:lnTo>
                  <a:pt x="9250" y="70314"/>
                </a:lnTo>
                <a:lnTo>
                  <a:pt x="19223" y="80490"/>
                </a:lnTo>
                <a:lnTo>
                  <a:pt x="31346" y="87466"/>
                </a:lnTo>
                <a:lnTo>
                  <a:pt x="44561" y="90140"/>
                </a:lnTo>
                <a:lnTo>
                  <a:pt x="44945" y="90143"/>
                </a:lnTo>
                <a:lnTo>
                  <a:pt x="58175" y="87608"/>
                </a:lnTo>
                <a:lnTo>
                  <a:pt x="70345" y="80740"/>
                </a:lnTo>
                <a:lnTo>
                  <a:pt x="80394" y="70641"/>
                </a:lnTo>
                <a:lnTo>
                  <a:pt x="87262" y="58412"/>
                </a:lnTo>
                <a:lnTo>
                  <a:pt x="89889" y="45156"/>
                </a:lnTo>
                <a:lnTo>
                  <a:pt x="89891" y="44772"/>
                </a:lnTo>
                <a:lnTo>
                  <a:pt x="87370" y="31536"/>
                </a:lnTo>
                <a:lnTo>
                  <a:pt x="80526" y="19352"/>
                </a:lnTo>
                <a:lnTo>
                  <a:pt x="70442" y="9309"/>
                </a:lnTo>
                <a:lnTo>
                  <a:pt x="58200" y="2496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5" name="object 545"/>
          <p:cNvSpPr/>
          <p:nvPr/>
        </p:nvSpPr>
        <p:spPr>
          <a:xfrm>
            <a:off x="6197797" y="3633717"/>
            <a:ext cx="89741" cy="90143"/>
          </a:xfrm>
          <a:custGeom>
            <a:avLst/>
            <a:gdLst/>
            <a:ahLst/>
            <a:cxnLst/>
            <a:rect l="l" t="t" r="r" b="b"/>
            <a:pathLst>
              <a:path w="89741" h="90143">
                <a:moveTo>
                  <a:pt x="0" y="45221"/>
                </a:moveTo>
                <a:lnTo>
                  <a:pt x="2513" y="58508"/>
                </a:lnTo>
                <a:lnTo>
                  <a:pt x="9336" y="70720"/>
                </a:lnTo>
                <a:lnTo>
                  <a:pt x="19391" y="80780"/>
                </a:lnTo>
                <a:lnTo>
                  <a:pt x="31604" y="87613"/>
                </a:lnTo>
                <a:lnTo>
                  <a:pt x="44945" y="90143"/>
                </a:lnTo>
                <a:lnTo>
                  <a:pt x="58188" y="87622"/>
                </a:lnTo>
                <a:lnTo>
                  <a:pt x="70378" y="80783"/>
                </a:lnTo>
                <a:lnTo>
                  <a:pt x="80427" y="70704"/>
                </a:lnTo>
                <a:lnTo>
                  <a:pt x="87244" y="58469"/>
                </a:lnTo>
                <a:lnTo>
                  <a:pt x="89741" y="45221"/>
                </a:lnTo>
                <a:lnTo>
                  <a:pt x="87237" y="31981"/>
                </a:lnTo>
                <a:lnTo>
                  <a:pt x="80443" y="19719"/>
                </a:lnTo>
                <a:lnTo>
                  <a:pt x="70438" y="9555"/>
                </a:lnTo>
                <a:lnTo>
                  <a:pt x="58300" y="2608"/>
                </a:lnTo>
                <a:lnTo>
                  <a:pt x="45106" y="0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6" name="object 546"/>
          <p:cNvSpPr/>
          <p:nvPr/>
        </p:nvSpPr>
        <p:spPr>
          <a:xfrm>
            <a:off x="6321248" y="3600175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5221"/>
                </a:moveTo>
                <a:lnTo>
                  <a:pt x="2521" y="58457"/>
                </a:lnTo>
                <a:lnTo>
                  <a:pt x="9364" y="70640"/>
                </a:lnTo>
                <a:lnTo>
                  <a:pt x="19448" y="80683"/>
                </a:lnTo>
                <a:lnTo>
                  <a:pt x="31690" y="87497"/>
                </a:lnTo>
                <a:lnTo>
                  <a:pt x="44945" y="89993"/>
                </a:lnTo>
                <a:lnTo>
                  <a:pt x="58249" y="87490"/>
                </a:lnTo>
                <a:lnTo>
                  <a:pt x="70525" y="80700"/>
                </a:lnTo>
                <a:lnTo>
                  <a:pt x="80674" y="70700"/>
                </a:lnTo>
                <a:lnTo>
                  <a:pt x="87595" y="58568"/>
                </a:lnTo>
                <a:lnTo>
                  <a:pt x="90190" y="45382"/>
                </a:lnTo>
                <a:lnTo>
                  <a:pt x="90191" y="45221"/>
                </a:lnTo>
                <a:lnTo>
                  <a:pt x="87679" y="31816"/>
                </a:lnTo>
                <a:lnTo>
                  <a:pt x="80864" y="19573"/>
                </a:lnTo>
                <a:lnTo>
                  <a:pt x="70831" y="9510"/>
                </a:lnTo>
                <a:lnTo>
                  <a:pt x="58662" y="2647"/>
                </a:lnTo>
                <a:lnTo>
                  <a:pt x="45440" y="3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7" name="object 547"/>
          <p:cNvSpPr/>
          <p:nvPr/>
        </p:nvSpPr>
        <p:spPr>
          <a:xfrm>
            <a:off x="6445149" y="3656627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240" y="87181"/>
                </a:lnTo>
                <a:lnTo>
                  <a:pt x="70458" y="80362"/>
                </a:lnTo>
                <a:lnTo>
                  <a:pt x="80524" y="70312"/>
                </a:lnTo>
                <a:lnTo>
                  <a:pt x="87360" y="58106"/>
                </a:lnTo>
                <a:lnTo>
                  <a:pt x="89891" y="44772"/>
                </a:lnTo>
                <a:lnTo>
                  <a:pt x="87370" y="31478"/>
                </a:lnTo>
                <a:lnTo>
                  <a:pt x="80526" y="19287"/>
                </a:lnTo>
                <a:lnTo>
                  <a:pt x="70442" y="9266"/>
                </a:lnTo>
                <a:lnTo>
                  <a:pt x="58200" y="2481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8" name="object 548"/>
          <p:cNvSpPr/>
          <p:nvPr/>
        </p:nvSpPr>
        <p:spPr>
          <a:xfrm>
            <a:off x="6568600" y="3802773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492" y="57995"/>
                </a:lnTo>
                <a:lnTo>
                  <a:pt x="9278" y="70158"/>
                </a:lnTo>
                <a:lnTo>
                  <a:pt x="19318" y="80201"/>
                </a:lnTo>
                <a:lnTo>
                  <a:pt x="31572" y="87066"/>
                </a:lnTo>
                <a:lnTo>
                  <a:pt x="45002" y="89691"/>
                </a:lnTo>
                <a:lnTo>
                  <a:pt x="45395" y="89693"/>
                </a:lnTo>
                <a:lnTo>
                  <a:pt x="58695" y="87173"/>
                </a:lnTo>
                <a:lnTo>
                  <a:pt x="70893" y="80333"/>
                </a:lnTo>
                <a:lnTo>
                  <a:pt x="80919" y="70255"/>
                </a:lnTo>
                <a:lnTo>
                  <a:pt x="87708" y="58020"/>
                </a:lnTo>
                <a:lnTo>
                  <a:pt x="90191" y="44772"/>
                </a:lnTo>
                <a:lnTo>
                  <a:pt x="87677" y="31456"/>
                </a:lnTo>
                <a:lnTo>
                  <a:pt x="80850" y="19250"/>
                </a:lnTo>
                <a:lnTo>
                  <a:pt x="70783" y="9223"/>
                </a:lnTo>
                <a:lnTo>
                  <a:pt x="58548" y="2449"/>
                </a:lnTo>
                <a:lnTo>
                  <a:pt x="45395" y="0"/>
                </a:lnTo>
                <a:lnTo>
                  <a:pt x="31925" y="2480"/>
                </a:lnTo>
                <a:lnTo>
                  <a:pt x="19606" y="9221"/>
                </a:lnTo>
                <a:lnTo>
                  <a:pt x="9483" y="19171"/>
                </a:lnTo>
                <a:lnTo>
                  <a:pt x="2600" y="31280"/>
                </a:lnTo>
                <a:lnTo>
                  <a:pt x="1" y="44497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9" name="object 549"/>
          <p:cNvSpPr/>
          <p:nvPr/>
        </p:nvSpPr>
        <p:spPr>
          <a:xfrm>
            <a:off x="6681264" y="3892467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4772"/>
                </a:moveTo>
                <a:lnTo>
                  <a:pt x="2497" y="58162"/>
                </a:lnTo>
                <a:lnTo>
                  <a:pt x="9278" y="70430"/>
                </a:lnTo>
                <a:lnTo>
                  <a:pt x="19279" y="80525"/>
                </a:lnTo>
                <a:lnTo>
                  <a:pt x="31432" y="87396"/>
                </a:lnTo>
                <a:lnTo>
                  <a:pt x="44672" y="89992"/>
                </a:lnTo>
                <a:lnTo>
                  <a:pt x="44945" y="89993"/>
                </a:lnTo>
                <a:lnTo>
                  <a:pt x="58197" y="87494"/>
                </a:lnTo>
                <a:lnTo>
                  <a:pt x="70383" y="80700"/>
                </a:lnTo>
                <a:lnTo>
                  <a:pt x="80437" y="70660"/>
                </a:lnTo>
                <a:lnTo>
                  <a:pt x="87295" y="58426"/>
                </a:lnTo>
                <a:lnTo>
                  <a:pt x="89890" y="45048"/>
                </a:lnTo>
                <a:lnTo>
                  <a:pt x="89891" y="44772"/>
                </a:lnTo>
                <a:lnTo>
                  <a:pt x="87370" y="31478"/>
                </a:lnTo>
                <a:lnTo>
                  <a:pt x="80526" y="19287"/>
                </a:lnTo>
                <a:lnTo>
                  <a:pt x="70442" y="9266"/>
                </a:lnTo>
                <a:lnTo>
                  <a:pt x="58200" y="2481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0" name="object 550"/>
          <p:cNvSpPr/>
          <p:nvPr/>
        </p:nvSpPr>
        <p:spPr>
          <a:xfrm>
            <a:off x="6804865" y="3712630"/>
            <a:ext cx="90191" cy="90143"/>
          </a:xfrm>
          <a:custGeom>
            <a:avLst/>
            <a:gdLst/>
            <a:ahLst/>
            <a:cxnLst/>
            <a:rect l="l" t="t" r="r" b="b"/>
            <a:pathLst>
              <a:path w="90191" h="90143">
                <a:moveTo>
                  <a:pt x="0" y="44772"/>
                </a:moveTo>
                <a:lnTo>
                  <a:pt x="2504" y="57998"/>
                </a:lnTo>
                <a:lnTo>
                  <a:pt x="9298" y="70239"/>
                </a:lnTo>
                <a:lnTo>
                  <a:pt x="19303" y="80404"/>
                </a:lnTo>
                <a:lnTo>
                  <a:pt x="31443" y="87400"/>
                </a:lnTo>
                <a:lnTo>
                  <a:pt x="44639" y="90137"/>
                </a:lnTo>
                <a:lnTo>
                  <a:pt x="45245" y="90143"/>
                </a:lnTo>
                <a:lnTo>
                  <a:pt x="58475" y="87608"/>
                </a:lnTo>
                <a:lnTo>
                  <a:pt x="70645" y="80740"/>
                </a:lnTo>
                <a:lnTo>
                  <a:pt x="80694" y="70641"/>
                </a:lnTo>
                <a:lnTo>
                  <a:pt x="87562" y="58412"/>
                </a:lnTo>
                <a:lnTo>
                  <a:pt x="90189" y="45156"/>
                </a:lnTo>
                <a:lnTo>
                  <a:pt x="90191" y="44772"/>
                </a:lnTo>
                <a:lnTo>
                  <a:pt x="87669" y="31536"/>
                </a:lnTo>
                <a:lnTo>
                  <a:pt x="80826" y="19352"/>
                </a:lnTo>
                <a:lnTo>
                  <a:pt x="70742" y="9309"/>
                </a:lnTo>
                <a:lnTo>
                  <a:pt x="58500" y="2496"/>
                </a:lnTo>
                <a:lnTo>
                  <a:pt x="45245" y="0"/>
                </a:lnTo>
                <a:lnTo>
                  <a:pt x="31941" y="2502"/>
                </a:lnTo>
                <a:lnTo>
                  <a:pt x="19665" y="9292"/>
                </a:lnTo>
                <a:lnTo>
                  <a:pt x="9517" y="19292"/>
                </a:lnTo>
                <a:lnTo>
                  <a:pt x="2595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1" name="object 551"/>
          <p:cNvSpPr/>
          <p:nvPr/>
        </p:nvSpPr>
        <p:spPr>
          <a:xfrm>
            <a:off x="6928766" y="3656627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05" y="58081"/>
                </a:lnTo>
                <a:lnTo>
                  <a:pt x="9312" y="70309"/>
                </a:lnTo>
                <a:lnTo>
                  <a:pt x="19351" y="80374"/>
                </a:lnTo>
                <a:lnTo>
                  <a:pt x="31556" y="87196"/>
                </a:lnTo>
                <a:lnTo>
                  <a:pt x="44795" y="89693"/>
                </a:lnTo>
                <a:lnTo>
                  <a:pt x="58090" y="87181"/>
                </a:lnTo>
                <a:lnTo>
                  <a:pt x="70308" y="80362"/>
                </a:lnTo>
                <a:lnTo>
                  <a:pt x="80374" y="70312"/>
                </a:lnTo>
                <a:lnTo>
                  <a:pt x="87210" y="58106"/>
                </a:lnTo>
                <a:lnTo>
                  <a:pt x="89741" y="44772"/>
                </a:lnTo>
                <a:lnTo>
                  <a:pt x="87220" y="31478"/>
                </a:lnTo>
                <a:lnTo>
                  <a:pt x="80376" y="19287"/>
                </a:lnTo>
                <a:lnTo>
                  <a:pt x="70293" y="9266"/>
                </a:lnTo>
                <a:lnTo>
                  <a:pt x="58051" y="2481"/>
                </a:lnTo>
                <a:lnTo>
                  <a:pt x="44795" y="0"/>
                </a:lnTo>
                <a:lnTo>
                  <a:pt x="31473" y="2512"/>
                </a:lnTo>
                <a:lnTo>
                  <a:pt x="19260" y="9336"/>
                </a:lnTo>
                <a:lnTo>
                  <a:pt x="9228" y="19397"/>
                </a:lnTo>
                <a:lnTo>
                  <a:pt x="2451" y="3162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2" name="object 552"/>
          <p:cNvSpPr/>
          <p:nvPr/>
        </p:nvSpPr>
        <p:spPr>
          <a:xfrm>
            <a:off x="7052517" y="3633717"/>
            <a:ext cx="89891" cy="90143"/>
          </a:xfrm>
          <a:custGeom>
            <a:avLst/>
            <a:gdLst/>
            <a:ahLst/>
            <a:cxnLst/>
            <a:rect l="l" t="t" r="r" b="b"/>
            <a:pathLst>
              <a:path w="89891" h="90143">
                <a:moveTo>
                  <a:pt x="0" y="45221"/>
                </a:moveTo>
                <a:lnTo>
                  <a:pt x="2513" y="58508"/>
                </a:lnTo>
                <a:lnTo>
                  <a:pt x="9336" y="70720"/>
                </a:lnTo>
                <a:lnTo>
                  <a:pt x="19391" y="80780"/>
                </a:lnTo>
                <a:lnTo>
                  <a:pt x="31604" y="87613"/>
                </a:lnTo>
                <a:lnTo>
                  <a:pt x="44945" y="90143"/>
                </a:lnTo>
                <a:lnTo>
                  <a:pt x="58240" y="87630"/>
                </a:lnTo>
                <a:lnTo>
                  <a:pt x="70458" y="80811"/>
                </a:lnTo>
                <a:lnTo>
                  <a:pt x="80524" y="70761"/>
                </a:lnTo>
                <a:lnTo>
                  <a:pt x="87360" y="58555"/>
                </a:lnTo>
                <a:lnTo>
                  <a:pt x="89891" y="45221"/>
                </a:lnTo>
                <a:lnTo>
                  <a:pt x="87394" y="32003"/>
                </a:lnTo>
                <a:lnTo>
                  <a:pt x="80612" y="19757"/>
                </a:lnTo>
                <a:lnTo>
                  <a:pt x="70612" y="9598"/>
                </a:lnTo>
                <a:lnTo>
                  <a:pt x="58459" y="264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3" name="object 553"/>
          <p:cNvSpPr/>
          <p:nvPr/>
        </p:nvSpPr>
        <p:spPr>
          <a:xfrm>
            <a:off x="7176117" y="3802773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20" y="58081"/>
                </a:lnTo>
                <a:lnTo>
                  <a:pt x="9355" y="70309"/>
                </a:lnTo>
                <a:lnTo>
                  <a:pt x="19416" y="80374"/>
                </a:lnTo>
                <a:lnTo>
                  <a:pt x="31613" y="87196"/>
                </a:lnTo>
                <a:lnTo>
                  <a:pt x="44795" y="89693"/>
                </a:lnTo>
                <a:lnTo>
                  <a:pt x="58244" y="87205"/>
                </a:lnTo>
                <a:lnTo>
                  <a:pt x="70546" y="80448"/>
                </a:lnTo>
                <a:lnTo>
                  <a:pt x="80664" y="70481"/>
                </a:lnTo>
                <a:lnTo>
                  <a:pt x="87558" y="58364"/>
                </a:lnTo>
                <a:lnTo>
                  <a:pt x="90189" y="45156"/>
                </a:lnTo>
                <a:lnTo>
                  <a:pt x="90191" y="44772"/>
                </a:lnTo>
                <a:lnTo>
                  <a:pt x="87690" y="31543"/>
                </a:lnTo>
                <a:lnTo>
                  <a:pt x="80884" y="19401"/>
                </a:lnTo>
                <a:lnTo>
                  <a:pt x="70816" y="9396"/>
                </a:lnTo>
                <a:lnTo>
                  <a:pt x="58532" y="2579"/>
                </a:lnTo>
                <a:lnTo>
                  <a:pt x="45075" y="1"/>
                </a:lnTo>
                <a:lnTo>
                  <a:pt x="44795" y="0"/>
                </a:lnTo>
                <a:lnTo>
                  <a:pt x="31531" y="2512"/>
                </a:lnTo>
                <a:lnTo>
                  <a:pt x="19325" y="9336"/>
                </a:lnTo>
                <a:lnTo>
                  <a:pt x="9271" y="19397"/>
                </a:lnTo>
                <a:lnTo>
                  <a:pt x="2465" y="3162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4" name="object 554"/>
          <p:cNvSpPr/>
          <p:nvPr/>
        </p:nvSpPr>
        <p:spPr>
          <a:xfrm>
            <a:off x="7300018" y="3712630"/>
            <a:ext cx="89741" cy="90143"/>
          </a:xfrm>
          <a:custGeom>
            <a:avLst/>
            <a:gdLst/>
            <a:ahLst/>
            <a:cxnLst/>
            <a:rect l="l" t="t" r="r" b="b"/>
            <a:pathLst>
              <a:path w="89741" h="90143">
                <a:moveTo>
                  <a:pt x="0" y="44772"/>
                </a:moveTo>
                <a:lnTo>
                  <a:pt x="2481" y="58062"/>
                </a:lnTo>
                <a:lnTo>
                  <a:pt x="9226" y="70352"/>
                </a:lnTo>
                <a:lnTo>
                  <a:pt x="19182" y="80534"/>
                </a:lnTo>
                <a:lnTo>
                  <a:pt x="31297" y="87499"/>
                </a:lnTo>
                <a:lnTo>
                  <a:pt x="44522" y="90141"/>
                </a:lnTo>
                <a:lnTo>
                  <a:pt x="44795" y="90143"/>
                </a:lnTo>
                <a:lnTo>
                  <a:pt x="58026" y="87608"/>
                </a:lnTo>
                <a:lnTo>
                  <a:pt x="70195" y="80740"/>
                </a:lnTo>
                <a:lnTo>
                  <a:pt x="80244" y="70641"/>
                </a:lnTo>
                <a:lnTo>
                  <a:pt x="87112" y="58412"/>
                </a:lnTo>
                <a:lnTo>
                  <a:pt x="89739" y="45156"/>
                </a:lnTo>
                <a:lnTo>
                  <a:pt x="89741" y="44772"/>
                </a:lnTo>
                <a:lnTo>
                  <a:pt x="87220" y="31536"/>
                </a:lnTo>
                <a:lnTo>
                  <a:pt x="80376" y="19352"/>
                </a:lnTo>
                <a:lnTo>
                  <a:pt x="70293" y="9309"/>
                </a:lnTo>
                <a:lnTo>
                  <a:pt x="58051" y="2496"/>
                </a:lnTo>
                <a:lnTo>
                  <a:pt x="44795" y="0"/>
                </a:lnTo>
                <a:lnTo>
                  <a:pt x="31473" y="2527"/>
                </a:lnTo>
                <a:lnTo>
                  <a:pt x="19260" y="9379"/>
                </a:lnTo>
                <a:lnTo>
                  <a:pt x="9228" y="19462"/>
                </a:lnTo>
                <a:lnTo>
                  <a:pt x="2451" y="31683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5" name="object 555"/>
          <p:cNvSpPr/>
          <p:nvPr/>
        </p:nvSpPr>
        <p:spPr>
          <a:xfrm>
            <a:off x="7412233" y="3690169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07" y="58114"/>
                </a:lnTo>
                <a:lnTo>
                  <a:pt x="9326" y="70265"/>
                </a:lnTo>
                <a:lnTo>
                  <a:pt x="19399" y="80297"/>
                </a:lnTo>
                <a:lnTo>
                  <a:pt x="31669" y="87132"/>
                </a:lnTo>
                <a:lnTo>
                  <a:pt x="45081" y="89693"/>
                </a:lnTo>
                <a:lnTo>
                  <a:pt x="45245" y="89693"/>
                </a:lnTo>
                <a:lnTo>
                  <a:pt x="58561" y="87174"/>
                </a:lnTo>
                <a:lnTo>
                  <a:pt x="70795" y="80343"/>
                </a:lnTo>
                <a:lnTo>
                  <a:pt x="80866" y="70288"/>
                </a:lnTo>
                <a:lnTo>
                  <a:pt x="87692" y="58097"/>
                </a:lnTo>
                <a:lnTo>
                  <a:pt x="90191" y="44921"/>
                </a:lnTo>
                <a:lnTo>
                  <a:pt x="87677" y="31634"/>
                </a:lnTo>
                <a:lnTo>
                  <a:pt x="80855" y="19422"/>
                </a:lnTo>
                <a:lnTo>
                  <a:pt x="70799" y="9362"/>
                </a:lnTo>
                <a:lnTo>
                  <a:pt x="58586" y="2529"/>
                </a:lnTo>
                <a:lnTo>
                  <a:pt x="45245" y="0"/>
                </a:lnTo>
                <a:lnTo>
                  <a:pt x="31848" y="2496"/>
                </a:lnTo>
                <a:lnTo>
                  <a:pt x="19573" y="9273"/>
                </a:lnTo>
                <a:lnTo>
                  <a:pt x="9473" y="19268"/>
                </a:lnTo>
                <a:lnTo>
                  <a:pt x="259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6" name="object 556"/>
          <p:cNvSpPr/>
          <p:nvPr/>
        </p:nvSpPr>
        <p:spPr>
          <a:xfrm>
            <a:off x="7536133" y="3656627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188" y="87173"/>
                </a:lnTo>
                <a:lnTo>
                  <a:pt x="70378" y="80333"/>
                </a:lnTo>
                <a:lnTo>
                  <a:pt x="80427" y="70255"/>
                </a:lnTo>
                <a:lnTo>
                  <a:pt x="87244" y="58020"/>
                </a:lnTo>
                <a:lnTo>
                  <a:pt x="89741" y="44772"/>
                </a:lnTo>
                <a:lnTo>
                  <a:pt x="87213" y="31456"/>
                </a:lnTo>
                <a:lnTo>
                  <a:pt x="80357" y="19250"/>
                </a:lnTo>
                <a:lnTo>
                  <a:pt x="70268" y="9223"/>
                </a:lnTo>
                <a:lnTo>
                  <a:pt x="58041" y="2449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7" name="object 557"/>
          <p:cNvSpPr/>
          <p:nvPr/>
        </p:nvSpPr>
        <p:spPr>
          <a:xfrm>
            <a:off x="7660034" y="3836314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921"/>
                </a:moveTo>
                <a:lnTo>
                  <a:pt x="2528" y="58179"/>
                </a:lnTo>
                <a:lnTo>
                  <a:pt x="9384" y="70379"/>
                </a:lnTo>
                <a:lnTo>
                  <a:pt x="19473" y="80427"/>
                </a:lnTo>
                <a:lnTo>
                  <a:pt x="31700" y="87229"/>
                </a:lnTo>
                <a:lnTo>
                  <a:pt x="44795" y="89693"/>
                </a:lnTo>
                <a:lnTo>
                  <a:pt x="58112" y="87174"/>
                </a:lnTo>
                <a:lnTo>
                  <a:pt x="70346" y="80343"/>
                </a:lnTo>
                <a:lnTo>
                  <a:pt x="80417" y="70288"/>
                </a:lnTo>
                <a:lnTo>
                  <a:pt x="87243" y="58097"/>
                </a:lnTo>
                <a:lnTo>
                  <a:pt x="89741" y="44921"/>
                </a:lnTo>
                <a:lnTo>
                  <a:pt x="87228" y="31634"/>
                </a:lnTo>
                <a:lnTo>
                  <a:pt x="80405" y="19422"/>
                </a:lnTo>
                <a:lnTo>
                  <a:pt x="70349" y="9362"/>
                </a:lnTo>
                <a:lnTo>
                  <a:pt x="58137" y="2529"/>
                </a:lnTo>
                <a:lnTo>
                  <a:pt x="44795" y="0"/>
                </a:lnTo>
                <a:lnTo>
                  <a:pt x="31552" y="2520"/>
                </a:lnTo>
                <a:lnTo>
                  <a:pt x="19362" y="9360"/>
                </a:lnTo>
                <a:lnTo>
                  <a:pt x="9314" y="19438"/>
                </a:lnTo>
                <a:lnTo>
                  <a:pt x="2497" y="31673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8" name="object 558"/>
          <p:cNvSpPr/>
          <p:nvPr/>
        </p:nvSpPr>
        <p:spPr>
          <a:xfrm>
            <a:off x="7783485" y="3712630"/>
            <a:ext cx="90191" cy="90143"/>
          </a:xfrm>
          <a:custGeom>
            <a:avLst/>
            <a:gdLst/>
            <a:ahLst/>
            <a:cxnLst/>
            <a:rect l="l" t="t" r="r" b="b"/>
            <a:pathLst>
              <a:path w="90191" h="90143">
                <a:moveTo>
                  <a:pt x="0" y="44772"/>
                </a:moveTo>
                <a:lnTo>
                  <a:pt x="2489" y="58041"/>
                </a:lnTo>
                <a:lnTo>
                  <a:pt x="9250" y="70314"/>
                </a:lnTo>
                <a:lnTo>
                  <a:pt x="19223" y="80490"/>
                </a:lnTo>
                <a:lnTo>
                  <a:pt x="31346" y="87466"/>
                </a:lnTo>
                <a:lnTo>
                  <a:pt x="44561" y="90140"/>
                </a:lnTo>
                <a:lnTo>
                  <a:pt x="44945" y="90143"/>
                </a:lnTo>
                <a:lnTo>
                  <a:pt x="58164" y="87624"/>
                </a:lnTo>
                <a:lnTo>
                  <a:pt x="70375" y="80797"/>
                </a:lnTo>
                <a:lnTo>
                  <a:pt x="80500" y="70753"/>
                </a:lnTo>
                <a:lnTo>
                  <a:pt x="87463" y="58582"/>
                </a:lnTo>
                <a:lnTo>
                  <a:pt x="90185" y="45377"/>
                </a:lnTo>
                <a:lnTo>
                  <a:pt x="90191" y="44772"/>
                </a:lnTo>
                <a:lnTo>
                  <a:pt x="87654" y="31579"/>
                </a:lnTo>
                <a:lnTo>
                  <a:pt x="80778" y="19428"/>
                </a:lnTo>
                <a:lnTo>
                  <a:pt x="70662" y="9396"/>
                </a:lnTo>
                <a:lnTo>
                  <a:pt x="58405" y="2561"/>
                </a:lnTo>
                <a:lnTo>
                  <a:pt x="45107" y="0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9" name="object 559"/>
          <p:cNvSpPr/>
          <p:nvPr/>
        </p:nvSpPr>
        <p:spPr>
          <a:xfrm>
            <a:off x="7907386" y="3690169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921"/>
                </a:moveTo>
                <a:lnTo>
                  <a:pt x="2521" y="58157"/>
                </a:lnTo>
                <a:lnTo>
                  <a:pt x="9364" y="70341"/>
                </a:lnTo>
                <a:lnTo>
                  <a:pt x="19448" y="80384"/>
                </a:lnTo>
                <a:lnTo>
                  <a:pt x="31690" y="87197"/>
                </a:lnTo>
                <a:lnTo>
                  <a:pt x="44945" y="89693"/>
                </a:lnTo>
                <a:lnTo>
                  <a:pt x="58267" y="87166"/>
                </a:lnTo>
                <a:lnTo>
                  <a:pt x="70481" y="80314"/>
                </a:lnTo>
                <a:lnTo>
                  <a:pt x="80513" y="70231"/>
                </a:lnTo>
                <a:lnTo>
                  <a:pt x="87290" y="58010"/>
                </a:lnTo>
                <a:lnTo>
                  <a:pt x="89741" y="44921"/>
                </a:lnTo>
                <a:lnTo>
                  <a:pt x="87235" y="31612"/>
                </a:lnTo>
                <a:lnTo>
                  <a:pt x="80429" y="19384"/>
                </a:lnTo>
                <a:lnTo>
                  <a:pt x="70390" y="9319"/>
                </a:lnTo>
                <a:lnTo>
                  <a:pt x="58185" y="2497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0" name="object 560"/>
          <p:cNvSpPr/>
          <p:nvPr/>
        </p:nvSpPr>
        <p:spPr>
          <a:xfrm>
            <a:off x="8030837" y="3656627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499" y="58016"/>
                </a:lnTo>
                <a:lnTo>
                  <a:pt x="9297" y="70195"/>
                </a:lnTo>
                <a:lnTo>
                  <a:pt x="19343" y="80245"/>
                </a:lnTo>
                <a:lnTo>
                  <a:pt x="31583" y="87099"/>
                </a:lnTo>
                <a:lnTo>
                  <a:pt x="44968" y="89692"/>
                </a:lnTo>
                <a:lnTo>
                  <a:pt x="45245" y="89693"/>
                </a:lnTo>
                <a:lnTo>
                  <a:pt x="58540" y="87181"/>
                </a:lnTo>
                <a:lnTo>
                  <a:pt x="70758" y="80362"/>
                </a:lnTo>
                <a:lnTo>
                  <a:pt x="80823" y="70312"/>
                </a:lnTo>
                <a:lnTo>
                  <a:pt x="87660" y="58106"/>
                </a:lnTo>
                <a:lnTo>
                  <a:pt x="90191" y="44772"/>
                </a:lnTo>
                <a:lnTo>
                  <a:pt x="87669" y="31478"/>
                </a:lnTo>
                <a:lnTo>
                  <a:pt x="80826" y="19287"/>
                </a:lnTo>
                <a:lnTo>
                  <a:pt x="70742" y="9266"/>
                </a:lnTo>
                <a:lnTo>
                  <a:pt x="58500" y="2481"/>
                </a:lnTo>
                <a:lnTo>
                  <a:pt x="45245" y="0"/>
                </a:lnTo>
                <a:lnTo>
                  <a:pt x="31826" y="2488"/>
                </a:lnTo>
                <a:lnTo>
                  <a:pt x="19536" y="9249"/>
                </a:lnTo>
                <a:lnTo>
                  <a:pt x="9430" y="19227"/>
                </a:lnTo>
                <a:lnTo>
                  <a:pt x="2566" y="31366"/>
                </a:lnTo>
                <a:lnTo>
                  <a:pt x="0" y="44610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1" name="object 561"/>
          <p:cNvSpPr/>
          <p:nvPr/>
        </p:nvSpPr>
        <p:spPr>
          <a:xfrm>
            <a:off x="8154737" y="3633717"/>
            <a:ext cx="89891" cy="90143"/>
          </a:xfrm>
          <a:custGeom>
            <a:avLst/>
            <a:gdLst/>
            <a:ahLst/>
            <a:cxnLst/>
            <a:rect l="l" t="t" r="r" b="b"/>
            <a:pathLst>
              <a:path w="89891" h="90143">
                <a:moveTo>
                  <a:pt x="0" y="45221"/>
                </a:moveTo>
                <a:lnTo>
                  <a:pt x="2513" y="58508"/>
                </a:lnTo>
                <a:lnTo>
                  <a:pt x="9336" y="70720"/>
                </a:lnTo>
                <a:lnTo>
                  <a:pt x="19391" y="80780"/>
                </a:lnTo>
                <a:lnTo>
                  <a:pt x="31604" y="87613"/>
                </a:lnTo>
                <a:lnTo>
                  <a:pt x="44945" y="90143"/>
                </a:lnTo>
                <a:lnTo>
                  <a:pt x="58240" y="87630"/>
                </a:lnTo>
                <a:lnTo>
                  <a:pt x="70458" y="80811"/>
                </a:lnTo>
                <a:lnTo>
                  <a:pt x="80524" y="70761"/>
                </a:lnTo>
                <a:lnTo>
                  <a:pt x="87360" y="58555"/>
                </a:lnTo>
                <a:lnTo>
                  <a:pt x="89891" y="45221"/>
                </a:lnTo>
                <a:lnTo>
                  <a:pt x="87394" y="32003"/>
                </a:lnTo>
                <a:lnTo>
                  <a:pt x="80612" y="19757"/>
                </a:lnTo>
                <a:lnTo>
                  <a:pt x="70612" y="9598"/>
                </a:lnTo>
                <a:lnTo>
                  <a:pt x="58459" y="264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2" name="object 562"/>
          <p:cNvSpPr/>
          <p:nvPr/>
        </p:nvSpPr>
        <p:spPr>
          <a:xfrm>
            <a:off x="8266952" y="3600175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5221"/>
                </a:moveTo>
                <a:lnTo>
                  <a:pt x="2543" y="58392"/>
                </a:lnTo>
                <a:lnTo>
                  <a:pt x="9435" y="70527"/>
                </a:lnTo>
                <a:lnTo>
                  <a:pt x="19568" y="80553"/>
                </a:lnTo>
                <a:lnTo>
                  <a:pt x="31832" y="87399"/>
                </a:lnTo>
                <a:lnTo>
                  <a:pt x="45120" y="89992"/>
                </a:lnTo>
                <a:lnTo>
                  <a:pt x="45395" y="89993"/>
                </a:lnTo>
                <a:lnTo>
                  <a:pt x="58717" y="87466"/>
                </a:lnTo>
                <a:lnTo>
                  <a:pt x="70930" y="80614"/>
                </a:lnTo>
                <a:lnTo>
                  <a:pt x="80962" y="70530"/>
                </a:lnTo>
                <a:lnTo>
                  <a:pt x="87740" y="58310"/>
                </a:lnTo>
                <a:lnTo>
                  <a:pt x="90191" y="45221"/>
                </a:lnTo>
                <a:lnTo>
                  <a:pt x="87701" y="31752"/>
                </a:lnTo>
                <a:lnTo>
                  <a:pt x="80936" y="19460"/>
                </a:lnTo>
                <a:lnTo>
                  <a:pt x="70952" y="9381"/>
                </a:lnTo>
                <a:lnTo>
                  <a:pt x="58807" y="2550"/>
                </a:lnTo>
                <a:lnTo>
                  <a:pt x="45556" y="0"/>
                </a:lnTo>
                <a:lnTo>
                  <a:pt x="45395" y="0"/>
                </a:lnTo>
                <a:lnTo>
                  <a:pt x="32161" y="2460"/>
                </a:lnTo>
                <a:lnTo>
                  <a:pt x="19914" y="9165"/>
                </a:lnTo>
                <a:lnTo>
                  <a:pt x="9744" y="19100"/>
                </a:lnTo>
                <a:lnTo>
                  <a:pt x="2744" y="31251"/>
                </a:lnTo>
                <a:lnTo>
                  <a:pt x="5" y="44603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3" name="object 563"/>
          <p:cNvSpPr/>
          <p:nvPr/>
        </p:nvSpPr>
        <p:spPr>
          <a:xfrm>
            <a:off x="8390853" y="3836314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921"/>
                </a:moveTo>
                <a:lnTo>
                  <a:pt x="2521" y="58157"/>
                </a:lnTo>
                <a:lnTo>
                  <a:pt x="9364" y="70341"/>
                </a:lnTo>
                <a:lnTo>
                  <a:pt x="19448" y="80384"/>
                </a:lnTo>
                <a:lnTo>
                  <a:pt x="31690" y="87197"/>
                </a:lnTo>
                <a:lnTo>
                  <a:pt x="44945" y="89693"/>
                </a:lnTo>
                <a:lnTo>
                  <a:pt x="58261" y="87174"/>
                </a:lnTo>
                <a:lnTo>
                  <a:pt x="70496" y="80343"/>
                </a:lnTo>
                <a:lnTo>
                  <a:pt x="80567" y="70288"/>
                </a:lnTo>
                <a:lnTo>
                  <a:pt x="87392" y="58097"/>
                </a:lnTo>
                <a:lnTo>
                  <a:pt x="89891" y="44921"/>
                </a:lnTo>
                <a:lnTo>
                  <a:pt x="87378" y="31634"/>
                </a:lnTo>
                <a:lnTo>
                  <a:pt x="80555" y="19422"/>
                </a:lnTo>
                <a:lnTo>
                  <a:pt x="70499" y="9362"/>
                </a:lnTo>
                <a:lnTo>
                  <a:pt x="58287" y="252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4" name="object 564"/>
          <p:cNvSpPr/>
          <p:nvPr/>
        </p:nvSpPr>
        <p:spPr>
          <a:xfrm>
            <a:off x="8514753" y="3746321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4772"/>
                </a:moveTo>
                <a:lnTo>
                  <a:pt x="2497" y="58162"/>
                </a:lnTo>
                <a:lnTo>
                  <a:pt x="9278" y="70430"/>
                </a:lnTo>
                <a:lnTo>
                  <a:pt x="19279" y="80525"/>
                </a:lnTo>
                <a:lnTo>
                  <a:pt x="31432" y="87396"/>
                </a:lnTo>
                <a:lnTo>
                  <a:pt x="44672" y="89992"/>
                </a:lnTo>
                <a:lnTo>
                  <a:pt x="44945" y="89993"/>
                </a:lnTo>
                <a:lnTo>
                  <a:pt x="58197" y="87494"/>
                </a:lnTo>
                <a:lnTo>
                  <a:pt x="70383" y="80700"/>
                </a:lnTo>
                <a:lnTo>
                  <a:pt x="80437" y="70660"/>
                </a:lnTo>
                <a:lnTo>
                  <a:pt x="87295" y="58426"/>
                </a:lnTo>
                <a:lnTo>
                  <a:pt x="89890" y="45048"/>
                </a:lnTo>
                <a:lnTo>
                  <a:pt x="89891" y="44772"/>
                </a:lnTo>
                <a:lnTo>
                  <a:pt x="87370" y="31478"/>
                </a:lnTo>
                <a:lnTo>
                  <a:pt x="80526" y="19287"/>
                </a:lnTo>
                <a:lnTo>
                  <a:pt x="70442" y="9266"/>
                </a:lnTo>
                <a:lnTo>
                  <a:pt x="58200" y="2481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5" name="object 565"/>
          <p:cNvSpPr/>
          <p:nvPr/>
        </p:nvSpPr>
        <p:spPr>
          <a:xfrm>
            <a:off x="8638354" y="3712630"/>
            <a:ext cx="90191" cy="90143"/>
          </a:xfrm>
          <a:custGeom>
            <a:avLst/>
            <a:gdLst/>
            <a:ahLst/>
            <a:cxnLst/>
            <a:rect l="l" t="t" r="r" b="b"/>
            <a:pathLst>
              <a:path w="90191" h="90143">
                <a:moveTo>
                  <a:pt x="0" y="44772"/>
                </a:moveTo>
                <a:lnTo>
                  <a:pt x="2481" y="58062"/>
                </a:lnTo>
                <a:lnTo>
                  <a:pt x="9226" y="70352"/>
                </a:lnTo>
                <a:lnTo>
                  <a:pt x="19182" y="80534"/>
                </a:lnTo>
                <a:lnTo>
                  <a:pt x="31297" y="87499"/>
                </a:lnTo>
                <a:lnTo>
                  <a:pt x="44522" y="90141"/>
                </a:lnTo>
                <a:lnTo>
                  <a:pt x="44795" y="90143"/>
                </a:lnTo>
                <a:lnTo>
                  <a:pt x="58179" y="87632"/>
                </a:lnTo>
                <a:lnTo>
                  <a:pt x="70434" y="80826"/>
                </a:lnTo>
                <a:lnTo>
                  <a:pt x="80535" y="70809"/>
                </a:lnTo>
                <a:lnTo>
                  <a:pt x="87460" y="58667"/>
                </a:lnTo>
                <a:lnTo>
                  <a:pt x="90183" y="45487"/>
                </a:lnTo>
                <a:lnTo>
                  <a:pt x="90191" y="44772"/>
                </a:lnTo>
                <a:lnTo>
                  <a:pt x="87690" y="31600"/>
                </a:lnTo>
                <a:lnTo>
                  <a:pt x="80884" y="19465"/>
                </a:lnTo>
                <a:lnTo>
                  <a:pt x="70816" y="9439"/>
                </a:lnTo>
                <a:lnTo>
                  <a:pt x="58532" y="2593"/>
                </a:lnTo>
                <a:lnTo>
                  <a:pt x="45075" y="1"/>
                </a:lnTo>
                <a:lnTo>
                  <a:pt x="44795" y="0"/>
                </a:lnTo>
                <a:lnTo>
                  <a:pt x="31473" y="2527"/>
                </a:lnTo>
                <a:lnTo>
                  <a:pt x="19260" y="9379"/>
                </a:lnTo>
                <a:lnTo>
                  <a:pt x="9228" y="19462"/>
                </a:lnTo>
                <a:lnTo>
                  <a:pt x="2451" y="31683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6" name="object 566"/>
          <p:cNvSpPr/>
          <p:nvPr/>
        </p:nvSpPr>
        <p:spPr>
          <a:xfrm>
            <a:off x="8762105" y="3690169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921"/>
                </a:moveTo>
                <a:lnTo>
                  <a:pt x="2521" y="58157"/>
                </a:lnTo>
                <a:lnTo>
                  <a:pt x="9364" y="70341"/>
                </a:lnTo>
                <a:lnTo>
                  <a:pt x="19448" y="80384"/>
                </a:lnTo>
                <a:lnTo>
                  <a:pt x="31690" y="87197"/>
                </a:lnTo>
                <a:lnTo>
                  <a:pt x="44945" y="89693"/>
                </a:lnTo>
                <a:lnTo>
                  <a:pt x="58261" y="87174"/>
                </a:lnTo>
                <a:lnTo>
                  <a:pt x="70496" y="80343"/>
                </a:lnTo>
                <a:lnTo>
                  <a:pt x="80567" y="70288"/>
                </a:lnTo>
                <a:lnTo>
                  <a:pt x="87392" y="58097"/>
                </a:lnTo>
                <a:lnTo>
                  <a:pt x="89891" y="44921"/>
                </a:lnTo>
                <a:lnTo>
                  <a:pt x="87378" y="31634"/>
                </a:lnTo>
                <a:lnTo>
                  <a:pt x="80555" y="19422"/>
                </a:lnTo>
                <a:lnTo>
                  <a:pt x="70499" y="9362"/>
                </a:lnTo>
                <a:lnTo>
                  <a:pt x="58287" y="252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7" name="object 567"/>
          <p:cNvSpPr/>
          <p:nvPr/>
        </p:nvSpPr>
        <p:spPr>
          <a:xfrm>
            <a:off x="8885706" y="3746321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4772"/>
                </a:moveTo>
                <a:lnTo>
                  <a:pt x="2483" y="58119"/>
                </a:lnTo>
                <a:lnTo>
                  <a:pt x="9241" y="70355"/>
                </a:lnTo>
                <a:lnTo>
                  <a:pt x="19230" y="80439"/>
                </a:lnTo>
                <a:lnTo>
                  <a:pt x="31412" y="87330"/>
                </a:lnTo>
                <a:lnTo>
                  <a:pt x="44743" y="89989"/>
                </a:lnTo>
                <a:lnTo>
                  <a:pt x="45245" y="89993"/>
                </a:lnTo>
                <a:lnTo>
                  <a:pt x="58496" y="87494"/>
                </a:lnTo>
                <a:lnTo>
                  <a:pt x="70682" y="80700"/>
                </a:lnTo>
                <a:lnTo>
                  <a:pt x="80737" y="70660"/>
                </a:lnTo>
                <a:lnTo>
                  <a:pt x="87595" y="58426"/>
                </a:lnTo>
                <a:lnTo>
                  <a:pt x="90190" y="45048"/>
                </a:lnTo>
                <a:lnTo>
                  <a:pt x="90191" y="44772"/>
                </a:lnTo>
                <a:lnTo>
                  <a:pt x="87669" y="31478"/>
                </a:lnTo>
                <a:lnTo>
                  <a:pt x="80826" y="19287"/>
                </a:lnTo>
                <a:lnTo>
                  <a:pt x="70742" y="9266"/>
                </a:lnTo>
                <a:lnTo>
                  <a:pt x="58500" y="2481"/>
                </a:lnTo>
                <a:lnTo>
                  <a:pt x="45245" y="0"/>
                </a:lnTo>
                <a:lnTo>
                  <a:pt x="31826" y="2488"/>
                </a:lnTo>
                <a:lnTo>
                  <a:pt x="19536" y="9249"/>
                </a:lnTo>
                <a:lnTo>
                  <a:pt x="9430" y="19227"/>
                </a:lnTo>
                <a:lnTo>
                  <a:pt x="2566" y="31366"/>
                </a:lnTo>
                <a:lnTo>
                  <a:pt x="0" y="44610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8" name="object 568"/>
          <p:cNvSpPr/>
          <p:nvPr/>
        </p:nvSpPr>
        <p:spPr>
          <a:xfrm>
            <a:off x="9009607" y="3802773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05" y="58081"/>
                </a:lnTo>
                <a:lnTo>
                  <a:pt x="9312" y="70309"/>
                </a:lnTo>
                <a:lnTo>
                  <a:pt x="19351" y="80374"/>
                </a:lnTo>
                <a:lnTo>
                  <a:pt x="31556" y="87196"/>
                </a:lnTo>
                <a:lnTo>
                  <a:pt x="44795" y="89693"/>
                </a:lnTo>
                <a:lnTo>
                  <a:pt x="58090" y="87181"/>
                </a:lnTo>
                <a:lnTo>
                  <a:pt x="70308" y="80362"/>
                </a:lnTo>
                <a:lnTo>
                  <a:pt x="80374" y="70312"/>
                </a:lnTo>
                <a:lnTo>
                  <a:pt x="87210" y="58106"/>
                </a:lnTo>
                <a:lnTo>
                  <a:pt x="89741" y="44772"/>
                </a:lnTo>
                <a:lnTo>
                  <a:pt x="87220" y="31478"/>
                </a:lnTo>
                <a:lnTo>
                  <a:pt x="80376" y="19287"/>
                </a:lnTo>
                <a:lnTo>
                  <a:pt x="70293" y="9266"/>
                </a:lnTo>
                <a:lnTo>
                  <a:pt x="58051" y="2481"/>
                </a:lnTo>
                <a:lnTo>
                  <a:pt x="44795" y="0"/>
                </a:lnTo>
                <a:lnTo>
                  <a:pt x="31473" y="2512"/>
                </a:lnTo>
                <a:lnTo>
                  <a:pt x="19260" y="9336"/>
                </a:lnTo>
                <a:lnTo>
                  <a:pt x="9228" y="19397"/>
                </a:lnTo>
                <a:lnTo>
                  <a:pt x="2451" y="3162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9" name="object 569"/>
          <p:cNvSpPr/>
          <p:nvPr/>
        </p:nvSpPr>
        <p:spPr>
          <a:xfrm>
            <a:off x="4285338" y="3791093"/>
            <a:ext cx="0" cy="33990"/>
          </a:xfrm>
          <a:custGeom>
            <a:avLst/>
            <a:gdLst/>
            <a:ahLst/>
            <a:cxnLst/>
            <a:rect l="l" t="t" r="r" b="b"/>
            <a:pathLst>
              <a:path h="33990">
                <a:moveTo>
                  <a:pt x="0" y="3399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0" name="object 570"/>
          <p:cNvSpPr/>
          <p:nvPr/>
        </p:nvSpPr>
        <p:spPr>
          <a:xfrm>
            <a:off x="4409209" y="3757402"/>
            <a:ext cx="0" cy="67682"/>
          </a:xfrm>
          <a:custGeom>
            <a:avLst/>
            <a:gdLst/>
            <a:ahLst/>
            <a:cxnLst/>
            <a:rect l="l" t="t" r="r" b="b"/>
            <a:pathLst>
              <a:path h="67682">
                <a:moveTo>
                  <a:pt x="0" y="676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1" name="object 571"/>
          <p:cNvSpPr/>
          <p:nvPr/>
        </p:nvSpPr>
        <p:spPr>
          <a:xfrm>
            <a:off x="4533095" y="3735091"/>
            <a:ext cx="0" cy="89993"/>
          </a:xfrm>
          <a:custGeom>
            <a:avLst/>
            <a:gdLst/>
            <a:ahLst/>
            <a:cxnLst/>
            <a:rect l="l" t="t" r="r" b="b"/>
            <a:pathLst>
              <a:path h="89993">
                <a:moveTo>
                  <a:pt x="0" y="899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2" name="object 572"/>
          <p:cNvSpPr/>
          <p:nvPr/>
        </p:nvSpPr>
        <p:spPr>
          <a:xfrm>
            <a:off x="4656591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3" name="object 573"/>
          <p:cNvSpPr/>
          <p:nvPr/>
        </p:nvSpPr>
        <p:spPr>
          <a:xfrm>
            <a:off x="4780476" y="3678938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4" name="object 574"/>
          <p:cNvSpPr/>
          <p:nvPr/>
        </p:nvSpPr>
        <p:spPr>
          <a:xfrm>
            <a:off x="4903972" y="3825084"/>
            <a:ext cx="0" cy="22460"/>
          </a:xfrm>
          <a:custGeom>
            <a:avLst/>
            <a:gdLst/>
            <a:ahLst/>
            <a:cxnLst/>
            <a:rect l="l" t="t" r="r" b="b"/>
            <a:pathLst>
              <a:path h="22460">
                <a:moveTo>
                  <a:pt x="0" y="0"/>
                </a:moveTo>
                <a:lnTo>
                  <a:pt x="0" y="2246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5" name="object 575"/>
          <p:cNvSpPr/>
          <p:nvPr/>
        </p:nvSpPr>
        <p:spPr>
          <a:xfrm>
            <a:off x="5016637" y="3825084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0"/>
                </a:moveTo>
                <a:lnTo>
                  <a:pt x="0" y="56152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6" name="object 576"/>
          <p:cNvSpPr/>
          <p:nvPr/>
        </p:nvSpPr>
        <p:spPr>
          <a:xfrm>
            <a:off x="5140507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7" name="object 577"/>
          <p:cNvSpPr/>
          <p:nvPr/>
        </p:nvSpPr>
        <p:spPr>
          <a:xfrm>
            <a:off x="5264018" y="3678938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8" name="object 578"/>
          <p:cNvSpPr/>
          <p:nvPr/>
        </p:nvSpPr>
        <p:spPr>
          <a:xfrm>
            <a:off x="5387874" y="3645397"/>
            <a:ext cx="0" cy="179687"/>
          </a:xfrm>
          <a:custGeom>
            <a:avLst/>
            <a:gdLst/>
            <a:ahLst/>
            <a:cxnLst/>
            <a:rect l="l" t="t" r="r" b="b"/>
            <a:pathLst>
              <a:path h="179687">
                <a:moveTo>
                  <a:pt x="0" y="17968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9" name="object 579"/>
          <p:cNvSpPr/>
          <p:nvPr/>
        </p:nvSpPr>
        <p:spPr>
          <a:xfrm>
            <a:off x="5511325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0" name="object 580"/>
          <p:cNvSpPr/>
          <p:nvPr/>
        </p:nvSpPr>
        <p:spPr>
          <a:xfrm>
            <a:off x="5635226" y="3825084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0"/>
                </a:moveTo>
                <a:lnTo>
                  <a:pt x="0" y="56152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1" name="object 581"/>
          <p:cNvSpPr/>
          <p:nvPr/>
        </p:nvSpPr>
        <p:spPr>
          <a:xfrm>
            <a:off x="5758827" y="3825084"/>
            <a:ext cx="0" cy="78463"/>
          </a:xfrm>
          <a:custGeom>
            <a:avLst/>
            <a:gdLst/>
            <a:ahLst/>
            <a:cxnLst/>
            <a:rect l="l" t="t" r="r" b="b"/>
            <a:pathLst>
              <a:path h="78463">
                <a:moveTo>
                  <a:pt x="0" y="0"/>
                </a:moveTo>
                <a:lnTo>
                  <a:pt x="0" y="78463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2" name="object 582"/>
          <p:cNvSpPr/>
          <p:nvPr/>
        </p:nvSpPr>
        <p:spPr>
          <a:xfrm>
            <a:off x="5871491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3" name="object 583"/>
          <p:cNvSpPr/>
          <p:nvPr/>
        </p:nvSpPr>
        <p:spPr>
          <a:xfrm>
            <a:off x="5995241" y="3735091"/>
            <a:ext cx="0" cy="89993"/>
          </a:xfrm>
          <a:custGeom>
            <a:avLst/>
            <a:gdLst/>
            <a:ahLst/>
            <a:cxnLst/>
            <a:rect l="l" t="t" r="r" b="b"/>
            <a:pathLst>
              <a:path h="89993">
                <a:moveTo>
                  <a:pt x="0" y="899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4" name="object 584"/>
          <p:cNvSpPr/>
          <p:nvPr/>
        </p:nvSpPr>
        <p:spPr>
          <a:xfrm>
            <a:off x="6118842" y="3757402"/>
            <a:ext cx="0" cy="67682"/>
          </a:xfrm>
          <a:custGeom>
            <a:avLst/>
            <a:gdLst/>
            <a:ahLst/>
            <a:cxnLst/>
            <a:rect l="l" t="t" r="r" b="b"/>
            <a:pathLst>
              <a:path h="67682">
                <a:moveTo>
                  <a:pt x="0" y="676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5" name="object 585"/>
          <p:cNvSpPr/>
          <p:nvPr/>
        </p:nvSpPr>
        <p:spPr>
          <a:xfrm>
            <a:off x="6242743" y="3678938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6" name="object 586"/>
          <p:cNvSpPr/>
          <p:nvPr/>
        </p:nvSpPr>
        <p:spPr>
          <a:xfrm>
            <a:off x="6366194" y="3645397"/>
            <a:ext cx="0" cy="179687"/>
          </a:xfrm>
          <a:custGeom>
            <a:avLst/>
            <a:gdLst/>
            <a:ahLst/>
            <a:cxnLst/>
            <a:rect l="l" t="t" r="r" b="b"/>
            <a:pathLst>
              <a:path h="179687">
                <a:moveTo>
                  <a:pt x="0" y="17968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7" name="object 587"/>
          <p:cNvSpPr/>
          <p:nvPr/>
        </p:nvSpPr>
        <p:spPr>
          <a:xfrm>
            <a:off x="6490095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8" name="object 588"/>
          <p:cNvSpPr/>
          <p:nvPr/>
        </p:nvSpPr>
        <p:spPr>
          <a:xfrm>
            <a:off x="6613995" y="3825084"/>
            <a:ext cx="0" cy="22460"/>
          </a:xfrm>
          <a:custGeom>
            <a:avLst/>
            <a:gdLst/>
            <a:ahLst/>
            <a:cxnLst/>
            <a:rect l="l" t="t" r="r" b="b"/>
            <a:pathLst>
              <a:path h="22460">
                <a:moveTo>
                  <a:pt x="0" y="0"/>
                </a:moveTo>
                <a:lnTo>
                  <a:pt x="0" y="2246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9" name="object 589"/>
          <p:cNvSpPr/>
          <p:nvPr/>
        </p:nvSpPr>
        <p:spPr>
          <a:xfrm>
            <a:off x="6726210" y="3825084"/>
            <a:ext cx="0" cy="112154"/>
          </a:xfrm>
          <a:custGeom>
            <a:avLst/>
            <a:gdLst/>
            <a:ahLst/>
            <a:cxnLst/>
            <a:rect l="l" t="t" r="r" b="b"/>
            <a:pathLst>
              <a:path h="112154">
                <a:moveTo>
                  <a:pt x="0" y="0"/>
                </a:moveTo>
                <a:lnTo>
                  <a:pt x="0" y="112154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0" name="object 590"/>
          <p:cNvSpPr/>
          <p:nvPr/>
        </p:nvSpPr>
        <p:spPr>
          <a:xfrm>
            <a:off x="6850111" y="3757402"/>
            <a:ext cx="0" cy="67682"/>
          </a:xfrm>
          <a:custGeom>
            <a:avLst/>
            <a:gdLst/>
            <a:ahLst/>
            <a:cxnLst/>
            <a:rect l="l" t="t" r="r" b="b"/>
            <a:pathLst>
              <a:path h="67682">
                <a:moveTo>
                  <a:pt x="0" y="676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1" name="object 591"/>
          <p:cNvSpPr/>
          <p:nvPr/>
        </p:nvSpPr>
        <p:spPr>
          <a:xfrm>
            <a:off x="6973562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2" name="object 592"/>
          <p:cNvSpPr/>
          <p:nvPr/>
        </p:nvSpPr>
        <p:spPr>
          <a:xfrm>
            <a:off x="7097462" y="3678938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3" name="object 593"/>
          <p:cNvSpPr/>
          <p:nvPr/>
        </p:nvSpPr>
        <p:spPr>
          <a:xfrm>
            <a:off x="7220913" y="3825084"/>
            <a:ext cx="0" cy="22460"/>
          </a:xfrm>
          <a:custGeom>
            <a:avLst/>
            <a:gdLst/>
            <a:ahLst/>
            <a:cxnLst/>
            <a:rect l="l" t="t" r="r" b="b"/>
            <a:pathLst>
              <a:path h="22460">
                <a:moveTo>
                  <a:pt x="0" y="0"/>
                </a:moveTo>
                <a:lnTo>
                  <a:pt x="0" y="2246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4" name="object 594"/>
          <p:cNvSpPr/>
          <p:nvPr/>
        </p:nvSpPr>
        <p:spPr>
          <a:xfrm>
            <a:off x="7344814" y="3757402"/>
            <a:ext cx="0" cy="67682"/>
          </a:xfrm>
          <a:custGeom>
            <a:avLst/>
            <a:gdLst/>
            <a:ahLst/>
            <a:cxnLst/>
            <a:rect l="l" t="t" r="r" b="b"/>
            <a:pathLst>
              <a:path h="67682">
                <a:moveTo>
                  <a:pt x="0" y="676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5" name="object 595"/>
          <p:cNvSpPr/>
          <p:nvPr/>
        </p:nvSpPr>
        <p:spPr>
          <a:xfrm>
            <a:off x="7457478" y="3735091"/>
            <a:ext cx="0" cy="89993"/>
          </a:xfrm>
          <a:custGeom>
            <a:avLst/>
            <a:gdLst/>
            <a:ahLst/>
            <a:cxnLst/>
            <a:rect l="l" t="t" r="r" b="b"/>
            <a:pathLst>
              <a:path h="89993">
                <a:moveTo>
                  <a:pt x="0" y="899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6" name="object 596"/>
          <p:cNvSpPr/>
          <p:nvPr/>
        </p:nvSpPr>
        <p:spPr>
          <a:xfrm>
            <a:off x="7581079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7" name="object 597"/>
          <p:cNvSpPr/>
          <p:nvPr/>
        </p:nvSpPr>
        <p:spPr>
          <a:xfrm>
            <a:off x="7704830" y="3825084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0"/>
                </a:moveTo>
                <a:lnTo>
                  <a:pt x="0" y="56152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8" name="object 598"/>
          <p:cNvSpPr/>
          <p:nvPr/>
        </p:nvSpPr>
        <p:spPr>
          <a:xfrm>
            <a:off x="7828431" y="3757402"/>
            <a:ext cx="0" cy="67682"/>
          </a:xfrm>
          <a:custGeom>
            <a:avLst/>
            <a:gdLst/>
            <a:ahLst/>
            <a:cxnLst/>
            <a:rect l="l" t="t" r="r" b="b"/>
            <a:pathLst>
              <a:path h="67682">
                <a:moveTo>
                  <a:pt x="0" y="676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9" name="object 599"/>
          <p:cNvSpPr/>
          <p:nvPr/>
        </p:nvSpPr>
        <p:spPr>
          <a:xfrm>
            <a:off x="7952331" y="3735091"/>
            <a:ext cx="0" cy="89993"/>
          </a:xfrm>
          <a:custGeom>
            <a:avLst/>
            <a:gdLst/>
            <a:ahLst/>
            <a:cxnLst/>
            <a:rect l="l" t="t" r="r" b="b"/>
            <a:pathLst>
              <a:path h="89993">
                <a:moveTo>
                  <a:pt x="0" y="899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0" name="object 600"/>
          <p:cNvSpPr/>
          <p:nvPr/>
        </p:nvSpPr>
        <p:spPr>
          <a:xfrm>
            <a:off x="8076082" y="3701399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1" name="object 601"/>
          <p:cNvSpPr/>
          <p:nvPr/>
        </p:nvSpPr>
        <p:spPr>
          <a:xfrm>
            <a:off x="8199683" y="3678938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2" name="object 602"/>
          <p:cNvSpPr/>
          <p:nvPr/>
        </p:nvSpPr>
        <p:spPr>
          <a:xfrm>
            <a:off x="8312347" y="3645397"/>
            <a:ext cx="0" cy="179687"/>
          </a:xfrm>
          <a:custGeom>
            <a:avLst/>
            <a:gdLst/>
            <a:ahLst/>
            <a:cxnLst/>
            <a:rect l="l" t="t" r="r" b="b"/>
            <a:pathLst>
              <a:path h="179687">
                <a:moveTo>
                  <a:pt x="0" y="17968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3" name="object 603"/>
          <p:cNvSpPr/>
          <p:nvPr/>
        </p:nvSpPr>
        <p:spPr>
          <a:xfrm>
            <a:off x="8435798" y="3825084"/>
            <a:ext cx="0" cy="56152"/>
          </a:xfrm>
          <a:custGeom>
            <a:avLst/>
            <a:gdLst/>
            <a:ahLst/>
            <a:cxnLst/>
            <a:rect l="l" t="t" r="r" b="b"/>
            <a:pathLst>
              <a:path h="56152">
                <a:moveTo>
                  <a:pt x="0" y="0"/>
                </a:moveTo>
                <a:lnTo>
                  <a:pt x="0" y="56152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4" name="object 604"/>
          <p:cNvSpPr/>
          <p:nvPr/>
        </p:nvSpPr>
        <p:spPr>
          <a:xfrm>
            <a:off x="8559699" y="3791093"/>
            <a:ext cx="0" cy="33990"/>
          </a:xfrm>
          <a:custGeom>
            <a:avLst/>
            <a:gdLst/>
            <a:ahLst/>
            <a:cxnLst/>
            <a:rect l="l" t="t" r="r" b="b"/>
            <a:pathLst>
              <a:path h="33990">
                <a:moveTo>
                  <a:pt x="0" y="3399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5" name="object 605"/>
          <p:cNvSpPr/>
          <p:nvPr/>
        </p:nvSpPr>
        <p:spPr>
          <a:xfrm>
            <a:off x="8683150" y="3757402"/>
            <a:ext cx="0" cy="67682"/>
          </a:xfrm>
          <a:custGeom>
            <a:avLst/>
            <a:gdLst/>
            <a:ahLst/>
            <a:cxnLst/>
            <a:rect l="l" t="t" r="r" b="b"/>
            <a:pathLst>
              <a:path h="67682">
                <a:moveTo>
                  <a:pt x="0" y="676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6" name="object 606"/>
          <p:cNvSpPr/>
          <p:nvPr/>
        </p:nvSpPr>
        <p:spPr>
          <a:xfrm>
            <a:off x="8807051" y="3735091"/>
            <a:ext cx="0" cy="89993"/>
          </a:xfrm>
          <a:custGeom>
            <a:avLst/>
            <a:gdLst/>
            <a:ahLst/>
            <a:cxnLst/>
            <a:rect l="l" t="t" r="r" b="b"/>
            <a:pathLst>
              <a:path h="89993">
                <a:moveTo>
                  <a:pt x="0" y="899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7" name="object 607"/>
          <p:cNvSpPr/>
          <p:nvPr/>
        </p:nvSpPr>
        <p:spPr>
          <a:xfrm>
            <a:off x="8930951" y="3791093"/>
            <a:ext cx="0" cy="33990"/>
          </a:xfrm>
          <a:custGeom>
            <a:avLst/>
            <a:gdLst/>
            <a:ahLst/>
            <a:cxnLst/>
            <a:rect l="l" t="t" r="r" b="b"/>
            <a:pathLst>
              <a:path h="33990">
                <a:moveTo>
                  <a:pt x="0" y="3399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8" name="object 608"/>
          <p:cNvSpPr/>
          <p:nvPr/>
        </p:nvSpPr>
        <p:spPr>
          <a:xfrm>
            <a:off x="9054403" y="3825084"/>
            <a:ext cx="0" cy="22460"/>
          </a:xfrm>
          <a:custGeom>
            <a:avLst/>
            <a:gdLst/>
            <a:ahLst/>
            <a:cxnLst/>
            <a:rect l="l" t="t" r="r" b="b"/>
            <a:pathLst>
              <a:path h="22460">
                <a:moveTo>
                  <a:pt x="0" y="0"/>
                </a:moveTo>
                <a:lnTo>
                  <a:pt x="0" y="2246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9" name="object 609"/>
          <p:cNvSpPr/>
          <p:nvPr/>
        </p:nvSpPr>
        <p:spPr>
          <a:xfrm>
            <a:off x="4173064" y="382508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0" name="object 610"/>
          <p:cNvSpPr/>
          <p:nvPr/>
        </p:nvSpPr>
        <p:spPr>
          <a:xfrm>
            <a:off x="4173064" y="4566668"/>
            <a:ext cx="4881413" cy="584552"/>
          </a:xfrm>
          <a:custGeom>
            <a:avLst/>
            <a:gdLst/>
            <a:ahLst/>
            <a:cxnLst/>
            <a:rect l="l" t="t" r="r" b="b"/>
            <a:pathLst>
              <a:path w="4881413" h="584552">
                <a:moveTo>
                  <a:pt x="0" y="584552"/>
                </a:moveTo>
                <a:lnTo>
                  <a:pt x="4881413" y="584552"/>
                </a:lnTo>
                <a:lnTo>
                  <a:pt x="4881413" y="0"/>
                </a:lnTo>
                <a:lnTo>
                  <a:pt x="0" y="0"/>
                </a:lnTo>
                <a:lnTo>
                  <a:pt x="0" y="584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1" name="object 611"/>
          <p:cNvSpPr/>
          <p:nvPr/>
        </p:nvSpPr>
        <p:spPr>
          <a:xfrm>
            <a:off x="4173064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2" name="object 612"/>
          <p:cNvSpPr/>
          <p:nvPr/>
        </p:nvSpPr>
        <p:spPr>
          <a:xfrm>
            <a:off x="4178682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3" name="object 613"/>
          <p:cNvSpPr/>
          <p:nvPr/>
        </p:nvSpPr>
        <p:spPr>
          <a:xfrm>
            <a:off x="4178682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4" name="object 614"/>
          <p:cNvSpPr/>
          <p:nvPr/>
        </p:nvSpPr>
        <p:spPr>
          <a:xfrm>
            <a:off x="4712743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5" name="object 615"/>
          <p:cNvSpPr/>
          <p:nvPr/>
        </p:nvSpPr>
        <p:spPr>
          <a:xfrm>
            <a:off x="4718346" y="4572283"/>
            <a:ext cx="11610" cy="0"/>
          </a:xfrm>
          <a:custGeom>
            <a:avLst/>
            <a:gdLst/>
            <a:ahLst/>
            <a:cxnLst/>
            <a:rect l="l" t="t" r="r" b="b"/>
            <a:pathLst>
              <a:path w="11610">
                <a:moveTo>
                  <a:pt x="0" y="0"/>
                </a:moveTo>
                <a:lnTo>
                  <a:pt x="11610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6" name="object 616"/>
          <p:cNvSpPr/>
          <p:nvPr/>
        </p:nvSpPr>
        <p:spPr>
          <a:xfrm>
            <a:off x="4718346" y="4572283"/>
            <a:ext cx="11610" cy="0"/>
          </a:xfrm>
          <a:custGeom>
            <a:avLst/>
            <a:gdLst/>
            <a:ahLst/>
            <a:cxnLst/>
            <a:rect l="l" t="t" r="r" b="b"/>
            <a:pathLst>
              <a:path w="11610">
                <a:moveTo>
                  <a:pt x="0" y="0"/>
                </a:moveTo>
                <a:lnTo>
                  <a:pt x="11610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7" name="object 617"/>
          <p:cNvSpPr/>
          <p:nvPr/>
        </p:nvSpPr>
        <p:spPr>
          <a:xfrm>
            <a:off x="5252782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8" name="object 618"/>
          <p:cNvSpPr/>
          <p:nvPr/>
        </p:nvSpPr>
        <p:spPr>
          <a:xfrm>
            <a:off x="5258400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9" name="object 619"/>
          <p:cNvSpPr/>
          <p:nvPr/>
        </p:nvSpPr>
        <p:spPr>
          <a:xfrm>
            <a:off x="5258400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0" name="object 620"/>
          <p:cNvSpPr/>
          <p:nvPr/>
        </p:nvSpPr>
        <p:spPr>
          <a:xfrm>
            <a:off x="5792836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1" name="object 621"/>
          <p:cNvSpPr/>
          <p:nvPr/>
        </p:nvSpPr>
        <p:spPr>
          <a:xfrm>
            <a:off x="5798379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2" name="object 622"/>
          <p:cNvSpPr/>
          <p:nvPr/>
        </p:nvSpPr>
        <p:spPr>
          <a:xfrm>
            <a:off x="5798379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3" name="object 623"/>
          <p:cNvSpPr/>
          <p:nvPr/>
        </p:nvSpPr>
        <p:spPr>
          <a:xfrm>
            <a:off x="6332485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4" name="object 624"/>
          <p:cNvSpPr/>
          <p:nvPr/>
        </p:nvSpPr>
        <p:spPr>
          <a:xfrm>
            <a:off x="6338178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5" name="object 625"/>
          <p:cNvSpPr/>
          <p:nvPr/>
        </p:nvSpPr>
        <p:spPr>
          <a:xfrm>
            <a:off x="6338178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6" name="object 626"/>
          <p:cNvSpPr/>
          <p:nvPr/>
        </p:nvSpPr>
        <p:spPr>
          <a:xfrm>
            <a:off x="6883820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7" name="object 627"/>
          <p:cNvSpPr/>
          <p:nvPr/>
        </p:nvSpPr>
        <p:spPr>
          <a:xfrm>
            <a:off x="6889363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8" name="object 628"/>
          <p:cNvSpPr/>
          <p:nvPr/>
        </p:nvSpPr>
        <p:spPr>
          <a:xfrm>
            <a:off x="6889363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9" name="object 629"/>
          <p:cNvSpPr/>
          <p:nvPr/>
        </p:nvSpPr>
        <p:spPr>
          <a:xfrm>
            <a:off x="7423469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0" name="object 630"/>
          <p:cNvSpPr/>
          <p:nvPr/>
        </p:nvSpPr>
        <p:spPr>
          <a:xfrm>
            <a:off x="7429013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1" name="object 631"/>
          <p:cNvSpPr/>
          <p:nvPr/>
        </p:nvSpPr>
        <p:spPr>
          <a:xfrm>
            <a:off x="7429013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2" name="object 632"/>
          <p:cNvSpPr/>
          <p:nvPr/>
        </p:nvSpPr>
        <p:spPr>
          <a:xfrm>
            <a:off x="7963568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3" name="object 633"/>
          <p:cNvSpPr/>
          <p:nvPr/>
        </p:nvSpPr>
        <p:spPr>
          <a:xfrm>
            <a:off x="7969111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4" name="object 634"/>
          <p:cNvSpPr/>
          <p:nvPr/>
        </p:nvSpPr>
        <p:spPr>
          <a:xfrm>
            <a:off x="7969111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5" name="object 635"/>
          <p:cNvSpPr/>
          <p:nvPr/>
        </p:nvSpPr>
        <p:spPr>
          <a:xfrm>
            <a:off x="8503517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6" name="object 636"/>
          <p:cNvSpPr/>
          <p:nvPr/>
        </p:nvSpPr>
        <p:spPr>
          <a:xfrm>
            <a:off x="8509210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7" name="object 637"/>
          <p:cNvSpPr/>
          <p:nvPr/>
        </p:nvSpPr>
        <p:spPr>
          <a:xfrm>
            <a:off x="8509210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8" name="object 638"/>
          <p:cNvSpPr/>
          <p:nvPr/>
        </p:nvSpPr>
        <p:spPr>
          <a:xfrm>
            <a:off x="9054403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9" name="object 639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0" name="object 640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1" name="object 641"/>
          <p:cNvSpPr/>
          <p:nvPr/>
        </p:nvSpPr>
        <p:spPr>
          <a:xfrm>
            <a:off x="4173064" y="515122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2" name="object 642"/>
          <p:cNvSpPr/>
          <p:nvPr/>
        </p:nvSpPr>
        <p:spPr>
          <a:xfrm>
            <a:off x="9060096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3" name="object 643"/>
          <p:cNvSpPr/>
          <p:nvPr/>
        </p:nvSpPr>
        <p:spPr>
          <a:xfrm>
            <a:off x="9060096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4" name="object 644"/>
          <p:cNvSpPr/>
          <p:nvPr/>
        </p:nvSpPr>
        <p:spPr>
          <a:xfrm>
            <a:off x="4173064" y="485888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5" name="object 645"/>
          <p:cNvSpPr/>
          <p:nvPr/>
        </p:nvSpPr>
        <p:spPr>
          <a:xfrm>
            <a:off x="9060096" y="48645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6" name="object 646"/>
          <p:cNvSpPr/>
          <p:nvPr/>
        </p:nvSpPr>
        <p:spPr>
          <a:xfrm>
            <a:off x="9060096" y="48645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7" name="object 647"/>
          <p:cNvSpPr/>
          <p:nvPr/>
        </p:nvSpPr>
        <p:spPr>
          <a:xfrm>
            <a:off x="4173064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8" name="object 648"/>
          <p:cNvSpPr/>
          <p:nvPr/>
        </p:nvSpPr>
        <p:spPr>
          <a:xfrm>
            <a:off x="4712743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9" name="object 649"/>
          <p:cNvSpPr/>
          <p:nvPr/>
        </p:nvSpPr>
        <p:spPr>
          <a:xfrm>
            <a:off x="5252782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0" name="object 650"/>
          <p:cNvSpPr/>
          <p:nvPr/>
        </p:nvSpPr>
        <p:spPr>
          <a:xfrm>
            <a:off x="5792836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1" name="object 651"/>
          <p:cNvSpPr/>
          <p:nvPr/>
        </p:nvSpPr>
        <p:spPr>
          <a:xfrm>
            <a:off x="6332485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2" name="object 652"/>
          <p:cNvSpPr/>
          <p:nvPr/>
        </p:nvSpPr>
        <p:spPr>
          <a:xfrm>
            <a:off x="6883820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3" name="object 653"/>
          <p:cNvSpPr/>
          <p:nvPr/>
        </p:nvSpPr>
        <p:spPr>
          <a:xfrm>
            <a:off x="7423469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4" name="object 654"/>
          <p:cNvSpPr/>
          <p:nvPr/>
        </p:nvSpPr>
        <p:spPr>
          <a:xfrm>
            <a:off x="7963568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5" name="object 655"/>
          <p:cNvSpPr/>
          <p:nvPr/>
        </p:nvSpPr>
        <p:spPr>
          <a:xfrm>
            <a:off x="8503517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6" name="object 656"/>
          <p:cNvSpPr/>
          <p:nvPr/>
        </p:nvSpPr>
        <p:spPr>
          <a:xfrm>
            <a:off x="9054403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7" name="object 657"/>
          <p:cNvSpPr/>
          <p:nvPr/>
        </p:nvSpPr>
        <p:spPr>
          <a:xfrm>
            <a:off x="4173064" y="45665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8" name="object 658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9" name="object 659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0" name="object 660"/>
          <p:cNvSpPr/>
          <p:nvPr/>
        </p:nvSpPr>
        <p:spPr>
          <a:xfrm>
            <a:off x="9054403" y="45665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1" name="object 661"/>
          <p:cNvSpPr/>
          <p:nvPr/>
        </p:nvSpPr>
        <p:spPr>
          <a:xfrm>
            <a:off x="4173064" y="45665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2" name="object 662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3" name="object 663"/>
          <p:cNvSpPr/>
          <p:nvPr/>
        </p:nvSpPr>
        <p:spPr>
          <a:xfrm>
            <a:off x="9054403" y="5151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4" name="object 664"/>
          <p:cNvSpPr/>
          <p:nvPr/>
        </p:nvSpPr>
        <p:spPr>
          <a:xfrm>
            <a:off x="4173064" y="515122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5" name="object 665"/>
          <p:cNvSpPr/>
          <p:nvPr/>
        </p:nvSpPr>
        <p:spPr>
          <a:xfrm>
            <a:off x="9060096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6" name="object 666"/>
          <p:cNvSpPr/>
          <p:nvPr/>
        </p:nvSpPr>
        <p:spPr>
          <a:xfrm>
            <a:off x="9054403" y="48588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7" name="object 667"/>
          <p:cNvSpPr/>
          <p:nvPr/>
        </p:nvSpPr>
        <p:spPr>
          <a:xfrm>
            <a:off x="9054403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8" name="object 668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9" name="object 669"/>
          <p:cNvSpPr/>
          <p:nvPr/>
        </p:nvSpPr>
        <p:spPr>
          <a:xfrm>
            <a:off x="4173064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0" name="object 670"/>
          <p:cNvSpPr/>
          <p:nvPr/>
        </p:nvSpPr>
        <p:spPr>
          <a:xfrm>
            <a:off x="4178682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1" name="object 671"/>
          <p:cNvSpPr/>
          <p:nvPr/>
        </p:nvSpPr>
        <p:spPr>
          <a:xfrm>
            <a:off x="4173064" y="515122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2" name="object 672"/>
          <p:cNvSpPr/>
          <p:nvPr/>
        </p:nvSpPr>
        <p:spPr>
          <a:xfrm>
            <a:off x="9060096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3" name="object 673"/>
          <p:cNvSpPr/>
          <p:nvPr/>
        </p:nvSpPr>
        <p:spPr>
          <a:xfrm>
            <a:off x="4173064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4" name="object 674"/>
          <p:cNvSpPr/>
          <p:nvPr/>
        </p:nvSpPr>
        <p:spPr>
          <a:xfrm>
            <a:off x="4178682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5" name="object 675"/>
          <p:cNvSpPr/>
          <p:nvPr/>
        </p:nvSpPr>
        <p:spPr>
          <a:xfrm>
            <a:off x="4173064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6" name="object 676"/>
          <p:cNvSpPr/>
          <p:nvPr/>
        </p:nvSpPr>
        <p:spPr>
          <a:xfrm>
            <a:off x="4178682" y="510077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7" name="object 677"/>
          <p:cNvSpPr/>
          <p:nvPr/>
        </p:nvSpPr>
        <p:spPr>
          <a:xfrm>
            <a:off x="4173064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8" name="object 678"/>
          <p:cNvSpPr/>
          <p:nvPr/>
        </p:nvSpPr>
        <p:spPr>
          <a:xfrm>
            <a:off x="4178682" y="4617505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9" name="object 679"/>
          <p:cNvSpPr/>
          <p:nvPr/>
        </p:nvSpPr>
        <p:spPr>
          <a:xfrm>
            <a:off x="4712743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0" name="object 680"/>
          <p:cNvSpPr/>
          <p:nvPr/>
        </p:nvSpPr>
        <p:spPr>
          <a:xfrm>
            <a:off x="4718346" y="5100773"/>
            <a:ext cx="11610" cy="0"/>
          </a:xfrm>
          <a:custGeom>
            <a:avLst/>
            <a:gdLst/>
            <a:ahLst/>
            <a:cxnLst/>
            <a:rect l="l" t="t" r="r" b="b"/>
            <a:pathLst>
              <a:path w="11610">
                <a:moveTo>
                  <a:pt x="0" y="0"/>
                </a:moveTo>
                <a:lnTo>
                  <a:pt x="11610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1" name="object 681"/>
          <p:cNvSpPr/>
          <p:nvPr/>
        </p:nvSpPr>
        <p:spPr>
          <a:xfrm>
            <a:off x="4712743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2" name="object 682"/>
          <p:cNvSpPr/>
          <p:nvPr/>
        </p:nvSpPr>
        <p:spPr>
          <a:xfrm>
            <a:off x="4718346" y="4617505"/>
            <a:ext cx="11610" cy="0"/>
          </a:xfrm>
          <a:custGeom>
            <a:avLst/>
            <a:gdLst/>
            <a:ahLst/>
            <a:cxnLst/>
            <a:rect l="l" t="t" r="r" b="b"/>
            <a:pathLst>
              <a:path w="11610">
                <a:moveTo>
                  <a:pt x="0" y="0"/>
                </a:moveTo>
                <a:lnTo>
                  <a:pt x="11610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3" name="object 683"/>
          <p:cNvSpPr/>
          <p:nvPr/>
        </p:nvSpPr>
        <p:spPr>
          <a:xfrm>
            <a:off x="5252782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4" name="object 684"/>
          <p:cNvSpPr/>
          <p:nvPr/>
        </p:nvSpPr>
        <p:spPr>
          <a:xfrm>
            <a:off x="5258400" y="510077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5" name="object 685"/>
          <p:cNvSpPr/>
          <p:nvPr/>
        </p:nvSpPr>
        <p:spPr>
          <a:xfrm>
            <a:off x="5252782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6" name="object 686"/>
          <p:cNvSpPr/>
          <p:nvPr/>
        </p:nvSpPr>
        <p:spPr>
          <a:xfrm>
            <a:off x="5258400" y="4617505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7" name="object 687"/>
          <p:cNvSpPr/>
          <p:nvPr/>
        </p:nvSpPr>
        <p:spPr>
          <a:xfrm>
            <a:off x="5792836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8" name="object 688"/>
          <p:cNvSpPr/>
          <p:nvPr/>
        </p:nvSpPr>
        <p:spPr>
          <a:xfrm>
            <a:off x="5798379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9" name="object 689"/>
          <p:cNvSpPr/>
          <p:nvPr/>
        </p:nvSpPr>
        <p:spPr>
          <a:xfrm>
            <a:off x="5792836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0" name="object 690"/>
          <p:cNvSpPr/>
          <p:nvPr/>
        </p:nvSpPr>
        <p:spPr>
          <a:xfrm>
            <a:off x="5798379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1" name="object 691"/>
          <p:cNvSpPr/>
          <p:nvPr/>
        </p:nvSpPr>
        <p:spPr>
          <a:xfrm>
            <a:off x="6332485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2" name="object 692"/>
          <p:cNvSpPr/>
          <p:nvPr/>
        </p:nvSpPr>
        <p:spPr>
          <a:xfrm>
            <a:off x="6338178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3" name="object 693"/>
          <p:cNvSpPr/>
          <p:nvPr/>
        </p:nvSpPr>
        <p:spPr>
          <a:xfrm>
            <a:off x="6332485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4" name="object 694"/>
          <p:cNvSpPr/>
          <p:nvPr/>
        </p:nvSpPr>
        <p:spPr>
          <a:xfrm>
            <a:off x="6338178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5" name="object 695"/>
          <p:cNvSpPr/>
          <p:nvPr/>
        </p:nvSpPr>
        <p:spPr>
          <a:xfrm>
            <a:off x="6883820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6" name="object 696"/>
          <p:cNvSpPr/>
          <p:nvPr/>
        </p:nvSpPr>
        <p:spPr>
          <a:xfrm>
            <a:off x="6889363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7" name="object 697"/>
          <p:cNvSpPr/>
          <p:nvPr/>
        </p:nvSpPr>
        <p:spPr>
          <a:xfrm>
            <a:off x="6883820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8" name="object 698"/>
          <p:cNvSpPr/>
          <p:nvPr/>
        </p:nvSpPr>
        <p:spPr>
          <a:xfrm>
            <a:off x="6889363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9" name="object 699"/>
          <p:cNvSpPr/>
          <p:nvPr/>
        </p:nvSpPr>
        <p:spPr>
          <a:xfrm>
            <a:off x="7423469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0" name="object 700"/>
          <p:cNvSpPr/>
          <p:nvPr/>
        </p:nvSpPr>
        <p:spPr>
          <a:xfrm>
            <a:off x="7429013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1" name="object 701"/>
          <p:cNvSpPr/>
          <p:nvPr/>
        </p:nvSpPr>
        <p:spPr>
          <a:xfrm>
            <a:off x="7423469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2" name="object 702"/>
          <p:cNvSpPr/>
          <p:nvPr/>
        </p:nvSpPr>
        <p:spPr>
          <a:xfrm>
            <a:off x="7429013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3" name="object 703"/>
          <p:cNvSpPr/>
          <p:nvPr/>
        </p:nvSpPr>
        <p:spPr>
          <a:xfrm>
            <a:off x="7963568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4" name="object 704"/>
          <p:cNvSpPr/>
          <p:nvPr/>
        </p:nvSpPr>
        <p:spPr>
          <a:xfrm>
            <a:off x="7969111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5" name="object 705"/>
          <p:cNvSpPr/>
          <p:nvPr/>
        </p:nvSpPr>
        <p:spPr>
          <a:xfrm>
            <a:off x="7963568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6" name="object 706"/>
          <p:cNvSpPr/>
          <p:nvPr/>
        </p:nvSpPr>
        <p:spPr>
          <a:xfrm>
            <a:off x="7969111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7" name="object 707"/>
          <p:cNvSpPr/>
          <p:nvPr/>
        </p:nvSpPr>
        <p:spPr>
          <a:xfrm>
            <a:off x="8503517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8" name="object 708"/>
          <p:cNvSpPr/>
          <p:nvPr/>
        </p:nvSpPr>
        <p:spPr>
          <a:xfrm>
            <a:off x="8509210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9" name="object 709"/>
          <p:cNvSpPr/>
          <p:nvPr/>
        </p:nvSpPr>
        <p:spPr>
          <a:xfrm>
            <a:off x="8503517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0" name="object 710"/>
          <p:cNvSpPr/>
          <p:nvPr/>
        </p:nvSpPr>
        <p:spPr>
          <a:xfrm>
            <a:off x="8509210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1" name="object 711"/>
          <p:cNvSpPr/>
          <p:nvPr/>
        </p:nvSpPr>
        <p:spPr>
          <a:xfrm>
            <a:off x="9054403" y="5095158"/>
            <a:ext cx="0" cy="56062"/>
          </a:xfrm>
          <a:custGeom>
            <a:avLst/>
            <a:gdLst/>
            <a:ahLst/>
            <a:cxnLst/>
            <a:rect l="l" t="t" r="r" b="b"/>
            <a:pathLst>
              <a:path h="56062">
                <a:moveTo>
                  <a:pt x="0" y="5606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2" name="object 712"/>
          <p:cNvSpPr/>
          <p:nvPr/>
        </p:nvSpPr>
        <p:spPr>
          <a:xfrm>
            <a:off x="9060096" y="510077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3" name="object 713"/>
          <p:cNvSpPr/>
          <p:nvPr/>
        </p:nvSpPr>
        <p:spPr>
          <a:xfrm>
            <a:off x="9054403" y="4566593"/>
            <a:ext cx="0" cy="45371"/>
          </a:xfrm>
          <a:custGeom>
            <a:avLst/>
            <a:gdLst/>
            <a:ahLst/>
            <a:cxnLst/>
            <a:rect l="l" t="t" r="r" b="b"/>
            <a:pathLst>
              <a:path h="45371">
                <a:moveTo>
                  <a:pt x="0" y="0"/>
                </a:moveTo>
                <a:lnTo>
                  <a:pt x="0" y="45371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4" name="object 714"/>
          <p:cNvSpPr/>
          <p:nvPr/>
        </p:nvSpPr>
        <p:spPr>
          <a:xfrm>
            <a:off x="9060096" y="461750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5" name="object 715"/>
          <p:cNvSpPr/>
          <p:nvPr/>
        </p:nvSpPr>
        <p:spPr>
          <a:xfrm>
            <a:off x="4173064" y="5151220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6" name="object 716"/>
          <p:cNvSpPr/>
          <p:nvPr/>
        </p:nvSpPr>
        <p:spPr>
          <a:xfrm>
            <a:off x="4223583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7" name="object 717"/>
          <p:cNvSpPr/>
          <p:nvPr/>
        </p:nvSpPr>
        <p:spPr>
          <a:xfrm>
            <a:off x="8998370" y="5151220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8" name="object 718"/>
          <p:cNvSpPr/>
          <p:nvPr/>
        </p:nvSpPr>
        <p:spPr>
          <a:xfrm>
            <a:off x="9003913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9" name="object 719"/>
          <p:cNvSpPr/>
          <p:nvPr/>
        </p:nvSpPr>
        <p:spPr>
          <a:xfrm>
            <a:off x="4173064" y="4858884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0" name="object 720"/>
          <p:cNvSpPr/>
          <p:nvPr/>
        </p:nvSpPr>
        <p:spPr>
          <a:xfrm>
            <a:off x="4223583" y="48645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1" name="object 721"/>
          <p:cNvSpPr/>
          <p:nvPr/>
        </p:nvSpPr>
        <p:spPr>
          <a:xfrm>
            <a:off x="8998370" y="4858884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2" name="object 722"/>
          <p:cNvSpPr/>
          <p:nvPr/>
        </p:nvSpPr>
        <p:spPr>
          <a:xfrm>
            <a:off x="9003913" y="486457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3" name="object 723"/>
          <p:cNvSpPr/>
          <p:nvPr/>
        </p:nvSpPr>
        <p:spPr>
          <a:xfrm>
            <a:off x="4173064" y="4566593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4" name="object 724"/>
          <p:cNvSpPr/>
          <p:nvPr/>
        </p:nvSpPr>
        <p:spPr>
          <a:xfrm>
            <a:off x="4223583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5" name="object 725"/>
          <p:cNvSpPr/>
          <p:nvPr/>
        </p:nvSpPr>
        <p:spPr>
          <a:xfrm>
            <a:off x="8998370" y="4566593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6" name="object 726"/>
          <p:cNvSpPr/>
          <p:nvPr/>
        </p:nvSpPr>
        <p:spPr>
          <a:xfrm>
            <a:off x="9003913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7" name="object 727"/>
          <p:cNvSpPr/>
          <p:nvPr/>
        </p:nvSpPr>
        <p:spPr>
          <a:xfrm>
            <a:off x="4173064" y="4566593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8" name="object 728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9" name="object 729"/>
          <p:cNvSpPr/>
          <p:nvPr/>
        </p:nvSpPr>
        <p:spPr>
          <a:xfrm>
            <a:off x="4173064" y="515122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0" name="object 730"/>
          <p:cNvSpPr/>
          <p:nvPr/>
        </p:nvSpPr>
        <p:spPr>
          <a:xfrm>
            <a:off x="9060096" y="5156836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1" name="object 731"/>
          <p:cNvSpPr/>
          <p:nvPr/>
        </p:nvSpPr>
        <p:spPr>
          <a:xfrm>
            <a:off x="9054403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2" name="object 732"/>
          <p:cNvSpPr/>
          <p:nvPr/>
        </p:nvSpPr>
        <p:spPr>
          <a:xfrm>
            <a:off x="9060096" y="4572283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3" name="object 733"/>
          <p:cNvSpPr/>
          <p:nvPr/>
        </p:nvSpPr>
        <p:spPr>
          <a:xfrm>
            <a:off x="4173064" y="4566593"/>
            <a:ext cx="0" cy="584627"/>
          </a:xfrm>
          <a:custGeom>
            <a:avLst/>
            <a:gdLst/>
            <a:ahLst/>
            <a:cxnLst/>
            <a:rect l="l" t="t" r="r" b="b"/>
            <a:pathLst>
              <a:path h="584627">
                <a:moveTo>
                  <a:pt x="0" y="58462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4" name="object 734"/>
          <p:cNvSpPr/>
          <p:nvPr/>
        </p:nvSpPr>
        <p:spPr>
          <a:xfrm>
            <a:off x="4178682" y="4572283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5" name="object 735"/>
          <p:cNvSpPr/>
          <p:nvPr/>
        </p:nvSpPr>
        <p:spPr>
          <a:xfrm>
            <a:off x="4229201" y="4802882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921"/>
                </a:moveTo>
                <a:lnTo>
                  <a:pt x="1971" y="61593"/>
                </a:lnTo>
                <a:lnTo>
                  <a:pt x="7394" y="75860"/>
                </a:lnTo>
                <a:lnTo>
                  <a:pt x="15529" y="87327"/>
                </a:lnTo>
                <a:lnTo>
                  <a:pt x="25637" y="95601"/>
                </a:lnTo>
                <a:lnTo>
                  <a:pt x="36980" y="100287"/>
                </a:lnTo>
                <a:lnTo>
                  <a:pt x="44915" y="101223"/>
                </a:lnTo>
                <a:lnTo>
                  <a:pt x="60254" y="99541"/>
                </a:lnTo>
                <a:lnTo>
                  <a:pt x="73567" y="94687"/>
                </a:lnTo>
                <a:lnTo>
                  <a:pt x="84590" y="86952"/>
                </a:lnTo>
                <a:lnTo>
                  <a:pt x="93061" y="76626"/>
                </a:lnTo>
                <a:lnTo>
                  <a:pt x="98716" y="63999"/>
                </a:lnTo>
                <a:lnTo>
                  <a:pt x="101293" y="49361"/>
                </a:lnTo>
                <a:lnTo>
                  <a:pt x="101427" y="44921"/>
                </a:lnTo>
                <a:lnTo>
                  <a:pt x="99401" y="33189"/>
                </a:lnTo>
                <a:lnTo>
                  <a:pt x="93560" y="22191"/>
                </a:lnTo>
                <a:lnTo>
                  <a:pt x="84258" y="12661"/>
                </a:lnTo>
                <a:lnTo>
                  <a:pt x="71850" y="5331"/>
                </a:lnTo>
                <a:lnTo>
                  <a:pt x="56691" y="937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6" name="object 736"/>
          <p:cNvSpPr/>
          <p:nvPr/>
        </p:nvSpPr>
        <p:spPr>
          <a:xfrm>
            <a:off x="4341850" y="4780421"/>
            <a:ext cx="101053" cy="100924"/>
          </a:xfrm>
          <a:custGeom>
            <a:avLst/>
            <a:gdLst/>
            <a:ahLst/>
            <a:cxnLst/>
            <a:rect l="l" t="t" r="r" b="b"/>
            <a:pathLst>
              <a:path w="101053" h="100924">
                <a:moveTo>
                  <a:pt x="0" y="44921"/>
                </a:moveTo>
                <a:lnTo>
                  <a:pt x="1984" y="61619"/>
                </a:lnTo>
                <a:lnTo>
                  <a:pt x="7439" y="75858"/>
                </a:lnTo>
                <a:lnTo>
                  <a:pt x="15619" y="87261"/>
                </a:lnTo>
                <a:lnTo>
                  <a:pt x="25778" y="95448"/>
                </a:lnTo>
                <a:lnTo>
                  <a:pt x="37170" y="100043"/>
                </a:lnTo>
                <a:lnTo>
                  <a:pt x="44915" y="100924"/>
                </a:lnTo>
                <a:lnTo>
                  <a:pt x="60188" y="99242"/>
                </a:lnTo>
                <a:lnTo>
                  <a:pt x="73457" y="94384"/>
                </a:lnTo>
                <a:lnTo>
                  <a:pt x="84444" y="86630"/>
                </a:lnTo>
                <a:lnTo>
                  <a:pt x="92874" y="76260"/>
                </a:lnTo>
                <a:lnTo>
                  <a:pt x="98468" y="63556"/>
                </a:lnTo>
                <a:lnTo>
                  <a:pt x="100951" y="48797"/>
                </a:lnTo>
                <a:lnTo>
                  <a:pt x="101053" y="44921"/>
                </a:lnTo>
                <a:lnTo>
                  <a:pt x="99012" y="33143"/>
                </a:lnTo>
                <a:lnTo>
                  <a:pt x="93140" y="22107"/>
                </a:lnTo>
                <a:lnTo>
                  <a:pt x="83805" y="12556"/>
                </a:lnTo>
                <a:lnTo>
                  <a:pt x="71382" y="5234"/>
                </a:lnTo>
                <a:lnTo>
                  <a:pt x="56240" y="883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7" name="object 737"/>
          <p:cNvSpPr/>
          <p:nvPr/>
        </p:nvSpPr>
        <p:spPr>
          <a:xfrm>
            <a:off x="4442903" y="4746879"/>
            <a:ext cx="101412" cy="100924"/>
          </a:xfrm>
          <a:custGeom>
            <a:avLst/>
            <a:gdLst/>
            <a:ahLst/>
            <a:cxnLst/>
            <a:rect l="l" t="t" r="r" b="b"/>
            <a:pathLst>
              <a:path w="101412" h="100924">
                <a:moveTo>
                  <a:pt x="0" y="44772"/>
                </a:moveTo>
                <a:lnTo>
                  <a:pt x="1978" y="61512"/>
                </a:lnTo>
                <a:lnTo>
                  <a:pt x="7417" y="75779"/>
                </a:lnTo>
                <a:lnTo>
                  <a:pt x="15575" y="87201"/>
                </a:lnTo>
                <a:lnTo>
                  <a:pt x="25708" y="95406"/>
                </a:lnTo>
                <a:lnTo>
                  <a:pt x="37072" y="100023"/>
                </a:lnTo>
                <a:lnTo>
                  <a:pt x="44900" y="100924"/>
                </a:lnTo>
                <a:lnTo>
                  <a:pt x="60264" y="99257"/>
                </a:lnTo>
                <a:lnTo>
                  <a:pt x="73591" y="94438"/>
                </a:lnTo>
                <a:lnTo>
                  <a:pt x="84620" y="86740"/>
                </a:lnTo>
                <a:lnTo>
                  <a:pt x="93087" y="76437"/>
                </a:lnTo>
                <a:lnTo>
                  <a:pt x="98730" y="63801"/>
                </a:lnTo>
                <a:lnTo>
                  <a:pt x="101286" y="49104"/>
                </a:lnTo>
                <a:lnTo>
                  <a:pt x="101412" y="44772"/>
                </a:lnTo>
                <a:lnTo>
                  <a:pt x="99382" y="33037"/>
                </a:lnTo>
                <a:lnTo>
                  <a:pt x="93529" y="22058"/>
                </a:lnTo>
                <a:lnTo>
                  <a:pt x="84206" y="12559"/>
                </a:lnTo>
                <a:lnTo>
                  <a:pt x="71770" y="5269"/>
                </a:lnTo>
                <a:lnTo>
                  <a:pt x="56575" y="914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8" name="object 738"/>
          <p:cNvSpPr/>
          <p:nvPr/>
        </p:nvSpPr>
        <p:spPr>
          <a:xfrm>
            <a:off x="4555553" y="4701658"/>
            <a:ext cx="101038" cy="101223"/>
          </a:xfrm>
          <a:custGeom>
            <a:avLst/>
            <a:gdLst/>
            <a:ahLst/>
            <a:cxnLst/>
            <a:rect l="l" t="t" r="r" b="b"/>
            <a:pathLst>
              <a:path w="101038" h="101223">
                <a:moveTo>
                  <a:pt x="0" y="45221"/>
                </a:moveTo>
                <a:lnTo>
                  <a:pt x="1984" y="61921"/>
                </a:lnTo>
                <a:lnTo>
                  <a:pt x="7440" y="76161"/>
                </a:lnTo>
                <a:lnTo>
                  <a:pt x="15620" y="87564"/>
                </a:lnTo>
                <a:lnTo>
                  <a:pt x="25779" y="95751"/>
                </a:lnTo>
                <a:lnTo>
                  <a:pt x="37168" y="100344"/>
                </a:lnTo>
                <a:lnTo>
                  <a:pt x="44900" y="101223"/>
                </a:lnTo>
                <a:lnTo>
                  <a:pt x="60178" y="99542"/>
                </a:lnTo>
                <a:lnTo>
                  <a:pt x="73448" y="94683"/>
                </a:lnTo>
                <a:lnTo>
                  <a:pt x="84435" y="86929"/>
                </a:lnTo>
                <a:lnTo>
                  <a:pt x="92863" y="76560"/>
                </a:lnTo>
                <a:lnTo>
                  <a:pt x="98455" y="63856"/>
                </a:lnTo>
                <a:lnTo>
                  <a:pt x="100936" y="49097"/>
                </a:lnTo>
                <a:lnTo>
                  <a:pt x="101038" y="45221"/>
                </a:lnTo>
                <a:lnTo>
                  <a:pt x="99009" y="33286"/>
                </a:lnTo>
                <a:lnTo>
                  <a:pt x="93168" y="22176"/>
                </a:lnTo>
                <a:lnTo>
                  <a:pt x="83882" y="12602"/>
                </a:lnTo>
                <a:lnTo>
                  <a:pt x="71517" y="5277"/>
                </a:lnTo>
                <a:lnTo>
                  <a:pt x="56442" y="912"/>
                </a:lnTo>
                <a:lnTo>
                  <a:pt x="44900" y="0"/>
                </a:lnTo>
                <a:lnTo>
                  <a:pt x="31659" y="2486"/>
                </a:lnTo>
                <a:lnTo>
                  <a:pt x="19480" y="9258"/>
                </a:lnTo>
                <a:lnTo>
                  <a:pt x="9433" y="19285"/>
                </a:lnTo>
                <a:lnTo>
                  <a:pt x="2584" y="31535"/>
                </a:lnTo>
                <a:lnTo>
                  <a:pt x="0" y="44977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9" name="object 739"/>
          <p:cNvSpPr/>
          <p:nvPr/>
        </p:nvSpPr>
        <p:spPr>
          <a:xfrm>
            <a:off x="4667827" y="4645506"/>
            <a:ext cx="101427" cy="101373"/>
          </a:xfrm>
          <a:custGeom>
            <a:avLst/>
            <a:gdLst/>
            <a:ahLst/>
            <a:cxnLst/>
            <a:rect l="l" t="t" r="r" b="b"/>
            <a:pathLst>
              <a:path w="101427" h="101373">
                <a:moveTo>
                  <a:pt x="0" y="44921"/>
                </a:moveTo>
                <a:lnTo>
                  <a:pt x="1965" y="61580"/>
                </a:lnTo>
                <a:lnTo>
                  <a:pt x="7371" y="75861"/>
                </a:lnTo>
                <a:lnTo>
                  <a:pt x="15484" y="87360"/>
                </a:lnTo>
                <a:lnTo>
                  <a:pt x="25566" y="95676"/>
                </a:lnTo>
                <a:lnTo>
                  <a:pt x="36884" y="100408"/>
                </a:lnTo>
                <a:lnTo>
                  <a:pt x="44915" y="101373"/>
                </a:lnTo>
                <a:lnTo>
                  <a:pt x="60235" y="99685"/>
                </a:lnTo>
                <a:lnTo>
                  <a:pt x="73535" y="94818"/>
                </a:lnTo>
                <a:lnTo>
                  <a:pt x="84551" y="87069"/>
                </a:lnTo>
                <a:lnTo>
                  <a:pt x="93023" y="76732"/>
                </a:lnTo>
                <a:lnTo>
                  <a:pt x="98689" y="64106"/>
                </a:lnTo>
                <a:lnTo>
                  <a:pt x="101285" y="49485"/>
                </a:lnTo>
                <a:lnTo>
                  <a:pt x="101427" y="44921"/>
                </a:lnTo>
                <a:lnTo>
                  <a:pt x="99401" y="33189"/>
                </a:lnTo>
                <a:lnTo>
                  <a:pt x="93560" y="22191"/>
                </a:lnTo>
                <a:lnTo>
                  <a:pt x="84258" y="12661"/>
                </a:lnTo>
                <a:lnTo>
                  <a:pt x="71850" y="5331"/>
                </a:lnTo>
                <a:lnTo>
                  <a:pt x="56691" y="937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0" name="object 740"/>
          <p:cNvSpPr/>
          <p:nvPr/>
        </p:nvSpPr>
        <p:spPr>
          <a:xfrm>
            <a:off x="4769255" y="4634275"/>
            <a:ext cx="101038" cy="100924"/>
          </a:xfrm>
          <a:custGeom>
            <a:avLst/>
            <a:gdLst/>
            <a:ahLst/>
            <a:cxnLst/>
            <a:rect l="l" t="t" r="r" b="b"/>
            <a:pathLst>
              <a:path w="101038" h="100924">
                <a:moveTo>
                  <a:pt x="0" y="44921"/>
                </a:moveTo>
                <a:lnTo>
                  <a:pt x="1983" y="61621"/>
                </a:lnTo>
                <a:lnTo>
                  <a:pt x="7436" y="75862"/>
                </a:lnTo>
                <a:lnTo>
                  <a:pt x="15615" y="87264"/>
                </a:lnTo>
                <a:lnTo>
                  <a:pt x="25772" y="95452"/>
                </a:lnTo>
                <a:lnTo>
                  <a:pt x="37164" y="100045"/>
                </a:lnTo>
                <a:lnTo>
                  <a:pt x="44900" y="100924"/>
                </a:lnTo>
                <a:lnTo>
                  <a:pt x="60173" y="99242"/>
                </a:lnTo>
                <a:lnTo>
                  <a:pt x="73442" y="94384"/>
                </a:lnTo>
                <a:lnTo>
                  <a:pt x="84429" y="86630"/>
                </a:lnTo>
                <a:lnTo>
                  <a:pt x="92859" y="76260"/>
                </a:lnTo>
                <a:lnTo>
                  <a:pt x="98453" y="63556"/>
                </a:lnTo>
                <a:lnTo>
                  <a:pt x="100936" y="48797"/>
                </a:lnTo>
                <a:lnTo>
                  <a:pt x="101038" y="44921"/>
                </a:lnTo>
                <a:lnTo>
                  <a:pt x="98997" y="33143"/>
                </a:lnTo>
                <a:lnTo>
                  <a:pt x="93125" y="22107"/>
                </a:lnTo>
                <a:lnTo>
                  <a:pt x="83790" y="12556"/>
                </a:lnTo>
                <a:lnTo>
                  <a:pt x="71367" y="5234"/>
                </a:lnTo>
                <a:lnTo>
                  <a:pt x="56225" y="883"/>
                </a:lnTo>
                <a:lnTo>
                  <a:pt x="44900" y="0"/>
                </a:lnTo>
                <a:lnTo>
                  <a:pt x="31610" y="2514"/>
                </a:lnTo>
                <a:lnTo>
                  <a:pt x="19398" y="9339"/>
                </a:lnTo>
                <a:lnTo>
                  <a:pt x="9343" y="19398"/>
                </a:lnTo>
                <a:lnTo>
                  <a:pt x="2518" y="31613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1" name="object 741"/>
          <p:cNvSpPr/>
          <p:nvPr/>
        </p:nvSpPr>
        <p:spPr>
          <a:xfrm>
            <a:off x="4881529" y="4679197"/>
            <a:ext cx="101412" cy="101223"/>
          </a:xfrm>
          <a:custGeom>
            <a:avLst/>
            <a:gdLst/>
            <a:ahLst/>
            <a:cxnLst/>
            <a:rect l="l" t="t" r="r" b="b"/>
            <a:pathLst>
              <a:path w="101412" h="101223">
                <a:moveTo>
                  <a:pt x="0" y="44772"/>
                </a:moveTo>
                <a:lnTo>
                  <a:pt x="1954" y="61543"/>
                </a:lnTo>
                <a:lnTo>
                  <a:pt x="7341" y="75830"/>
                </a:lnTo>
                <a:lnTo>
                  <a:pt x="15445" y="87276"/>
                </a:lnTo>
                <a:lnTo>
                  <a:pt x="25550" y="95529"/>
                </a:lnTo>
                <a:lnTo>
                  <a:pt x="36942" y="100232"/>
                </a:lnTo>
                <a:lnTo>
                  <a:pt x="45275" y="101223"/>
                </a:lnTo>
                <a:lnTo>
                  <a:pt x="60496" y="99553"/>
                </a:lnTo>
                <a:lnTo>
                  <a:pt x="73726" y="94719"/>
                </a:lnTo>
                <a:lnTo>
                  <a:pt x="84693" y="86989"/>
                </a:lnTo>
                <a:lnTo>
                  <a:pt x="93124" y="76628"/>
                </a:lnTo>
                <a:lnTo>
                  <a:pt x="98747" y="63902"/>
                </a:lnTo>
                <a:lnTo>
                  <a:pt x="101289" y="49078"/>
                </a:lnTo>
                <a:lnTo>
                  <a:pt x="101412" y="44772"/>
                </a:lnTo>
                <a:lnTo>
                  <a:pt x="99368" y="33044"/>
                </a:lnTo>
                <a:lnTo>
                  <a:pt x="93483" y="22039"/>
                </a:lnTo>
                <a:lnTo>
                  <a:pt x="84128" y="12508"/>
                </a:lnTo>
                <a:lnTo>
                  <a:pt x="71676" y="5200"/>
                </a:lnTo>
                <a:lnTo>
                  <a:pt x="56497" y="866"/>
                </a:lnTo>
                <a:lnTo>
                  <a:pt x="45275" y="0"/>
                </a:lnTo>
                <a:lnTo>
                  <a:pt x="31834" y="2501"/>
                </a:lnTo>
                <a:lnTo>
                  <a:pt x="19537" y="9287"/>
                </a:lnTo>
                <a:lnTo>
                  <a:pt x="9432" y="19281"/>
                </a:lnTo>
                <a:lnTo>
                  <a:pt x="2570" y="31407"/>
                </a:lnTo>
                <a:lnTo>
                  <a:pt x="0" y="44588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2" name="object 742"/>
          <p:cNvSpPr/>
          <p:nvPr/>
        </p:nvSpPr>
        <p:spPr>
          <a:xfrm>
            <a:off x="4994179" y="4746879"/>
            <a:ext cx="101038" cy="100924"/>
          </a:xfrm>
          <a:custGeom>
            <a:avLst/>
            <a:gdLst/>
            <a:ahLst/>
            <a:cxnLst/>
            <a:rect l="l" t="t" r="r" b="b"/>
            <a:pathLst>
              <a:path w="101038" h="100924">
                <a:moveTo>
                  <a:pt x="0" y="44772"/>
                </a:moveTo>
                <a:lnTo>
                  <a:pt x="1978" y="61512"/>
                </a:lnTo>
                <a:lnTo>
                  <a:pt x="7417" y="75779"/>
                </a:lnTo>
                <a:lnTo>
                  <a:pt x="15575" y="87201"/>
                </a:lnTo>
                <a:lnTo>
                  <a:pt x="25708" y="95406"/>
                </a:lnTo>
                <a:lnTo>
                  <a:pt x="37072" y="100023"/>
                </a:lnTo>
                <a:lnTo>
                  <a:pt x="44900" y="100924"/>
                </a:lnTo>
                <a:lnTo>
                  <a:pt x="60159" y="99246"/>
                </a:lnTo>
                <a:lnTo>
                  <a:pt x="73416" y="94396"/>
                </a:lnTo>
                <a:lnTo>
                  <a:pt x="84396" y="86650"/>
                </a:lnTo>
                <a:lnTo>
                  <a:pt x="92825" y="76283"/>
                </a:lnTo>
                <a:lnTo>
                  <a:pt x="98427" y="63571"/>
                </a:lnTo>
                <a:lnTo>
                  <a:pt x="100929" y="48790"/>
                </a:lnTo>
                <a:lnTo>
                  <a:pt x="101038" y="44772"/>
                </a:lnTo>
                <a:lnTo>
                  <a:pt x="98993" y="32990"/>
                </a:lnTo>
                <a:lnTo>
                  <a:pt x="93108" y="21973"/>
                </a:lnTo>
                <a:lnTo>
                  <a:pt x="83754" y="12455"/>
                </a:lnTo>
                <a:lnTo>
                  <a:pt x="71301" y="5172"/>
                </a:lnTo>
                <a:lnTo>
                  <a:pt x="56123" y="861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3" name="object 743"/>
          <p:cNvSpPr/>
          <p:nvPr/>
        </p:nvSpPr>
        <p:spPr>
          <a:xfrm>
            <a:off x="5095217" y="4746879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772"/>
                </a:moveTo>
                <a:lnTo>
                  <a:pt x="1967" y="61460"/>
                </a:lnTo>
                <a:lnTo>
                  <a:pt x="7388" y="75692"/>
                </a:lnTo>
                <a:lnTo>
                  <a:pt x="15539" y="87100"/>
                </a:lnTo>
                <a:lnTo>
                  <a:pt x="25697" y="95318"/>
                </a:lnTo>
                <a:lnTo>
                  <a:pt x="37140" y="99976"/>
                </a:lnTo>
                <a:lnTo>
                  <a:pt x="45290" y="100924"/>
                </a:lnTo>
                <a:lnTo>
                  <a:pt x="60544" y="99246"/>
                </a:lnTo>
                <a:lnTo>
                  <a:pt x="73799" y="94396"/>
                </a:lnTo>
                <a:lnTo>
                  <a:pt x="84780" y="86650"/>
                </a:lnTo>
                <a:lnTo>
                  <a:pt x="93211" y="76283"/>
                </a:lnTo>
                <a:lnTo>
                  <a:pt x="98815" y="63571"/>
                </a:lnTo>
                <a:lnTo>
                  <a:pt x="101318" y="48790"/>
                </a:lnTo>
                <a:lnTo>
                  <a:pt x="101427" y="44772"/>
                </a:lnTo>
                <a:lnTo>
                  <a:pt x="99382" y="32990"/>
                </a:lnTo>
                <a:lnTo>
                  <a:pt x="93494" y="21973"/>
                </a:lnTo>
                <a:lnTo>
                  <a:pt x="84137" y="12455"/>
                </a:lnTo>
                <a:lnTo>
                  <a:pt x="71684" y="5172"/>
                </a:lnTo>
                <a:lnTo>
                  <a:pt x="56508" y="861"/>
                </a:lnTo>
                <a:lnTo>
                  <a:pt x="45290" y="0"/>
                </a:lnTo>
                <a:lnTo>
                  <a:pt x="31850" y="2486"/>
                </a:lnTo>
                <a:lnTo>
                  <a:pt x="19550" y="9241"/>
                </a:lnTo>
                <a:lnTo>
                  <a:pt x="9441" y="19211"/>
                </a:lnTo>
                <a:lnTo>
                  <a:pt x="2574" y="31341"/>
                </a:lnTo>
                <a:lnTo>
                  <a:pt x="0" y="4457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4" name="object 744"/>
          <p:cNvSpPr/>
          <p:nvPr/>
        </p:nvSpPr>
        <p:spPr>
          <a:xfrm>
            <a:off x="5207866" y="4679197"/>
            <a:ext cx="101053" cy="101223"/>
          </a:xfrm>
          <a:custGeom>
            <a:avLst/>
            <a:gdLst/>
            <a:ahLst/>
            <a:cxnLst/>
            <a:rect l="l" t="t" r="r" b="b"/>
            <a:pathLst>
              <a:path w="101053" h="101223">
                <a:moveTo>
                  <a:pt x="0" y="44772"/>
                </a:moveTo>
                <a:lnTo>
                  <a:pt x="1965" y="61592"/>
                </a:lnTo>
                <a:lnTo>
                  <a:pt x="7371" y="75910"/>
                </a:lnTo>
                <a:lnTo>
                  <a:pt x="15484" y="87369"/>
                </a:lnTo>
                <a:lnTo>
                  <a:pt x="25566" y="95610"/>
                </a:lnTo>
                <a:lnTo>
                  <a:pt x="36884" y="100275"/>
                </a:lnTo>
                <a:lnTo>
                  <a:pt x="44915" y="101223"/>
                </a:lnTo>
                <a:lnTo>
                  <a:pt x="60131" y="99553"/>
                </a:lnTo>
                <a:lnTo>
                  <a:pt x="73359" y="94719"/>
                </a:lnTo>
                <a:lnTo>
                  <a:pt x="84327" y="86989"/>
                </a:lnTo>
                <a:lnTo>
                  <a:pt x="92761" y="76628"/>
                </a:lnTo>
                <a:lnTo>
                  <a:pt x="98386" y="63902"/>
                </a:lnTo>
                <a:lnTo>
                  <a:pt x="100930" y="49078"/>
                </a:lnTo>
                <a:lnTo>
                  <a:pt x="101053" y="44772"/>
                </a:lnTo>
                <a:lnTo>
                  <a:pt x="99007" y="33044"/>
                </a:lnTo>
                <a:lnTo>
                  <a:pt x="93120" y="22039"/>
                </a:lnTo>
                <a:lnTo>
                  <a:pt x="83763" y="12508"/>
                </a:lnTo>
                <a:lnTo>
                  <a:pt x="71310" y="5200"/>
                </a:lnTo>
                <a:lnTo>
                  <a:pt x="56134" y="866"/>
                </a:lnTo>
                <a:lnTo>
                  <a:pt x="44915" y="0"/>
                </a:lnTo>
                <a:lnTo>
                  <a:pt x="31604" y="2520"/>
                </a:lnTo>
                <a:lnTo>
                  <a:pt x="19374" y="9356"/>
                </a:lnTo>
                <a:lnTo>
                  <a:pt x="9309" y="19417"/>
                </a:lnTo>
                <a:lnTo>
                  <a:pt x="2490" y="31614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5" name="object 745"/>
          <p:cNvSpPr/>
          <p:nvPr/>
        </p:nvSpPr>
        <p:spPr>
          <a:xfrm>
            <a:off x="5320156" y="4589503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772"/>
                </a:moveTo>
                <a:lnTo>
                  <a:pt x="1969" y="61466"/>
                </a:lnTo>
                <a:lnTo>
                  <a:pt x="7395" y="75702"/>
                </a:lnTo>
                <a:lnTo>
                  <a:pt x="15549" y="87112"/>
                </a:lnTo>
                <a:lnTo>
                  <a:pt x="25705" y="95328"/>
                </a:lnTo>
                <a:lnTo>
                  <a:pt x="37136" y="99982"/>
                </a:lnTo>
                <a:lnTo>
                  <a:pt x="45245" y="100924"/>
                </a:lnTo>
                <a:lnTo>
                  <a:pt x="60506" y="99247"/>
                </a:lnTo>
                <a:lnTo>
                  <a:pt x="73768" y="94401"/>
                </a:lnTo>
                <a:lnTo>
                  <a:pt x="84756" y="86661"/>
                </a:lnTo>
                <a:lnTo>
                  <a:pt x="93194" y="76301"/>
                </a:lnTo>
                <a:lnTo>
                  <a:pt x="98805" y="63599"/>
                </a:lnTo>
                <a:lnTo>
                  <a:pt x="101316" y="48828"/>
                </a:lnTo>
                <a:lnTo>
                  <a:pt x="101427" y="44772"/>
                </a:lnTo>
                <a:lnTo>
                  <a:pt x="99382" y="33050"/>
                </a:lnTo>
                <a:lnTo>
                  <a:pt x="93496" y="22050"/>
                </a:lnTo>
                <a:lnTo>
                  <a:pt x="84141" y="12520"/>
                </a:lnTo>
                <a:lnTo>
                  <a:pt x="71689" y="5211"/>
                </a:lnTo>
                <a:lnTo>
                  <a:pt x="56513" y="872"/>
                </a:lnTo>
                <a:lnTo>
                  <a:pt x="45245" y="0"/>
                </a:lnTo>
                <a:lnTo>
                  <a:pt x="31826" y="2502"/>
                </a:lnTo>
                <a:lnTo>
                  <a:pt x="19536" y="9292"/>
                </a:lnTo>
                <a:lnTo>
                  <a:pt x="9430" y="19292"/>
                </a:lnTo>
                <a:lnTo>
                  <a:pt x="2566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6" name="object 746"/>
          <p:cNvSpPr/>
          <p:nvPr/>
        </p:nvSpPr>
        <p:spPr>
          <a:xfrm>
            <a:off x="5421583" y="4589503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772"/>
                </a:moveTo>
                <a:lnTo>
                  <a:pt x="1978" y="61506"/>
                </a:lnTo>
                <a:lnTo>
                  <a:pt x="7418" y="75769"/>
                </a:lnTo>
                <a:lnTo>
                  <a:pt x="15577" y="87189"/>
                </a:lnTo>
                <a:lnTo>
                  <a:pt x="25713" y="95396"/>
                </a:lnTo>
                <a:lnTo>
                  <a:pt x="37084" y="100017"/>
                </a:lnTo>
                <a:lnTo>
                  <a:pt x="44945" y="100924"/>
                </a:lnTo>
                <a:lnTo>
                  <a:pt x="60215" y="99243"/>
                </a:lnTo>
                <a:lnTo>
                  <a:pt x="73465" y="94384"/>
                </a:lnTo>
                <a:lnTo>
                  <a:pt x="84425" y="86624"/>
                </a:lnTo>
                <a:lnTo>
                  <a:pt x="92826" y="76240"/>
                </a:lnTo>
                <a:lnTo>
                  <a:pt x="98399" y="63507"/>
                </a:lnTo>
                <a:lnTo>
                  <a:pt x="100874" y="48702"/>
                </a:lnTo>
                <a:lnTo>
                  <a:pt x="100978" y="44772"/>
                </a:lnTo>
                <a:lnTo>
                  <a:pt x="98939" y="33031"/>
                </a:lnTo>
                <a:lnTo>
                  <a:pt x="93064" y="22016"/>
                </a:lnTo>
                <a:lnTo>
                  <a:pt x="83719" y="12478"/>
                </a:lnTo>
                <a:lnTo>
                  <a:pt x="71268" y="5172"/>
                </a:lnTo>
                <a:lnTo>
                  <a:pt x="56074" y="851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7" name="object 747"/>
          <p:cNvSpPr/>
          <p:nvPr/>
        </p:nvSpPr>
        <p:spPr>
          <a:xfrm>
            <a:off x="5533798" y="4679197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87" y="61527"/>
                </a:lnTo>
                <a:lnTo>
                  <a:pt x="7447" y="75803"/>
                </a:lnTo>
                <a:lnTo>
                  <a:pt x="15622" y="87246"/>
                </a:lnTo>
                <a:lnTo>
                  <a:pt x="25758" y="95502"/>
                </a:lnTo>
                <a:lnTo>
                  <a:pt x="37098" y="100218"/>
                </a:lnTo>
                <a:lnTo>
                  <a:pt x="45395" y="101223"/>
                </a:lnTo>
                <a:lnTo>
                  <a:pt x="60576" y="99550"/>
                </a:lnTo>
                <a:lnTo>
                  <a:pt x="73783" y="94708"/>
                </a:lnTo>
                <a:lnTo>
                  <a:pt x="84738" y="86964"/>
                </a:lnTo>
                <a:lnTo>
                  <a:pt x="93163" y="76585"/>
                </a:lnTo>
                <a:lnTo>
                  <a:pt x="98779" y="63838"/>
                </a:lnTo>
                <a:lnTo>
                  <a:pt x="101309" y="48990"/>
                </a:lnTo>
                <a:lnTo>
                  <a:pt x="101427" y="44772"/>
                </a:lnTo>
                <a:lnTo>
                  <a:pt x="99377" y="33031"/>
                </a:lnTo>
                <a:lnTo>
                  <a:pt x="93478" y="22016"/>
                </a:lnTo>
                <a:lnTo>
                  <a:pt x="84109" y="12478"/>
                </a:lnTo>
                <a:lnTo>
                  <a:pt x="71651" y="5172"/>
                </a:lnTo>
                <a:lnTo>
                  <a:pt x="56483" y="851"/>
                </a:lnTo>
                <a:lnTo>
                  <a:pt x="45395" y="0"/>
                </a:lnTo>
                <a:lnTo>
                  <a:pt x="32097" y="2494"/>
                </a:lnTo>
                <a:lnTo>
                  <a:pt x="19801" y="9264"/>
                </a:lnTo>
                <a:lnTo>
                  <a:pt x="9614" y="19236"/>
                </a:lnTo>
                <a:lnTo>
                  <a:pt x="2644" y="31338"/>
                </a:lnTo>
                <a:lnTo>
                  <a:pt x="1" y="4449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8" name="object 748"/>
          <p:cNvSpPr/>
          <p:nvPr/>
        </p:nvSpPr>
        <p:spPr>
          <a:xfrm>
            <a:off x="5646462" y="4769190"/>
            <a:ext cx="101128" cy="100924"/>
          </a:xfrm>
          <a:custGeom>
            <a:avLst/>
            <a:gdLst/>
            <a:ahLst/>
            <a:cxnLst/>
            <a:rect l="l" t="t" r="r" b="b"/>
            <a:pathLst>
              <a:path w="101128" h="100924">
                <a:moveTo>
                  <a:pt x="0" y="44921"/>
                </a:moveTo>
                <a:lnTo>
                  <a:pt x="1984" y="61669"/>
                </a:lnTo>
                <a:lnTo>
                  <a:pt x="7440" y="75918"/>
                </a:lnTo>
                <a:lnTo>
                  <a:pt x="15622" y="87305"/>
                </a:lnTo>
                <a:lnTo>
                  <a:pt x="25784" y="95469"/>
                </a:lnTo>
                <a:lnTo>
                  <a:pt x="37180" y="100045"/>
                </a:lnTo>
                <a:lnTo>
                  <a:pt x="44945" y="100924"/>
                </a:lnTo>
                <a:lnTo>
                  <a:pt x="60226" y="99253"/>
                </a:lnTo>
                <a:lnTo>
                  <a:pt x="73501" y="94420"/>
                </a:lnTo>
                <a:lnTo>
                  <a:pt x="84495" y="86695"/>
                </a:lnTo>
                <a:lnTo>
                  <a:pt x="92932" y="76345"/>
                </a:lnTo>
                <a:lnTo>
                  <a:pt x="98533" y="63641"/>
                </a:lnTo>
                <a:lnTo>
                  <a:pt x="101024" y="48851"/>
                </a:lnTo>
                <a:lnTo>
                  <a:pt x="101128" y="44921"/>
                </a:lnTo>
                <a:lnTo>
                  <a:pt x="99088" y="33148"/>
                </a:lnTo>
                <a:lnTo>
                  <a:pt x="93216" y="22117"/>
                </a:lnTo>
                <a:lnTo>
                  <a:pt x="83884" y="12569"/>
                </a:lnTo>
                <a:lnTo>
                  <a:pt x="71461" y="5246"/>
                </a:lnTo>
                <a:lnTo>
                  <a:pt x="56320" y="88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9" name="object 749"/>
          <p:cNvSpPr/>
          <p:nvPr/>
        </p:nvSpPr>
        <p:spPr>
          <a:xfrm>
            <a:off x="5747590" y="4791651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99" y="61575"/>
                </a:lnTo>
                <a:lnTo>
                  <a:pt x="7490" y="75784"/>
                </a:lnTo>
                <a:lnTo>
                  <a:pt x="15712" y="87176"/>
                </a:lnTo>
                <a:lnTo>
                  <a:pt x="25907" y="95374"/>
                </a:lnTo>
                <a:lnTo>
                  <a:pt x="37314" y="100004"/>
                </a:lnTo>
                <a:lnTo>
                  <a:pt x="45245" y="100924"/>
                </a:lnTo>
                <a:lnTo>
                  <a:pt x="60525" y="99243"/>
                </a:lnTo>
                <a:lnTo>
                  <a:pt x="73801" y="94389"/>
                </a:lnTo>
                <a:lnTo>
                  <a:pt x="84795" y="86641"/>
                </a:lnTo>
                <a:lnTo>
                  <a:pt x="93231" y="76279"/>
                </a:lnTo>
                <a:lnTo>
                  <a:pt x="98833" y="63584"/>
                </a:lnTo>
                <a:lnTo>
                  <a:pt x="101323" y="48835"/>
                </a:lnTo>
                <a:lnTo>
                  <a:pt x="101427" y="44921"/>
                </a:lnTo>
                <a:lnTo>
                  <a:pt x="99388" y="33148"/>
                </a:lnTo>
                <a:lnTo>
                  <a:pt x="93516" y="22117"/>
                </a:lnTo>
                <a:lnTo>
                  <a:pt x="84183" y="12569"/>
                </a:lnTo>
                <a:lnTo>
                  <a:pt x="71761" y="5246"/>
                </a:lnTo>
                <a:lnTo>
                  <a:pt x="56620" y="889"/>
                </a:lnTo>
                <a:lnTo>
                  <a:pt x="45245" y="0"/>
                </a:lnTo>
                <a:lnTo>
                  <a:pt x="31962" y="2496"/>
                </a:lnTo>
                <a:lnTo>
                  <a:pt x="19703" y="9273"/>
                </a:lnTo>
                <a:lnTo>
                  <a:pt x="9560" y="19268"/>
                </a:lnTo>
                <a:lnTo>
                  <a:pt x="262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0" name="object 750"/>
          <p:cNvSpPr/>
          <p:nvPr/>
        </p:nvSpPr>
        <p:spPr>
          <a:xfrm>
            <a:off x="5860254" y="4735200"/>
            <a:ext cx="100978" cy="101373"/>
          </a:xfrm>
          <a:custGeom>
            <a:avLst/>
            <a:gdLst/>
            <a:ahLst/>
            <a:cxnLst/>
            <a:rect l="l" t="t" r="r" b="b"/>
            <a:pathLst>
              <a:path w="100978" h="101373">
                <a:moveTo>
                  <a:pt x="0" y="45221"/>
                </a:moveTo>
                <a:lnTo>
                  <a:pt x="1982" y="61976"/>
                </a:lnTo>
                <a:lnTo>
                  <a:pt x="7429" y="76252"/>
                </a:lnTo>
                <a:lnTo>
                  <a:pt x="15591" y="87677"/>
                </a:lnTo>
                <a:lnTo>
                  <a:pt x="25717" y="95879"/>
                </a:lnTo>
                <a:lnTo>
                  <a:pt x="37057" y="100484"/>
                </a:lnTo>
                <a:lnTo>
                  <a:pt x="44795" y="101373"/>
                </a:lnTo>
                <a:lnTo>
                  <a:pt x="60057" y="99696"/>
                </a:lnTo>
                <a:lnTo>
                  <a:pt x="73319" y="94850"/>
                </a:lnTo>
                <a:lnTo>
                  <a:pt x="84306" y="87110"/>
                </a:lnTo>
                <a:lnTo>
                  <a:pt x="92744" y="76751"/>
                </a:lnTo>
                <a:lnTo>
                  <a:pt x="98356" y="64048"/>
                </a:lnTo>
                <a:lnTo>
                  <a:pt x="100867" y="49277"/>
                </a:lnTo>
                <a:lnTo>
                  <a:pt x="100978" y="45221"/>
                </a:lnTo>
                <a:lnTo>
                  <a:pt x="98949" y="33453"/>
                </a:lnTo>
                <a:lnTo>
                  <a:pt x="93106" y="22385"/>
                </a:lnTo>
                <a:lnTo>
                  <a:pt x="83819" y="12773"/>
                </a:lnTo>
                <a:lnTo>
                  <a:pt x="71455" y="5371"/>
                </a:lnTo>
                <a:lnTo>
                  <a:pt x="56383" y="936"/>
                </a:lnTo>
                <a:lnTo>
                  <a:pt x="44795" y="0"/>
                </a:lnTo>
                <a:lnTo>
                  <a:pt x="31596" y="2535"/>
                </a:lnTo>
                <a:lnTo>
                  <a:pt x="19438" y="9407"/>
                </a:lnTo>
                <a:lnTo>
                  <a:pt x="9401" y="19518"/>
                </a:lnTo>
                <a:lnTo>
                  <a:pt x="2562" y="31768"/>
                </a:lnTo>
                <a:lnTo>
                  <a:pt x="0" y="45059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1" name="object 751"/>
          <p:cNvSpPr/>
          <p:nvPr/>
        </p:nvSpPr>
        <p:spPr>
          <a:xfrm>
            <a:off x="5961232" y="4679197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80" y="61547"/>
                </a:lnTo>
                <a:lnTo>
                  <a:pt x="7422" y="75836"/>
                </a:lnTo>
                <a:lnTo>
                  <a:pt x="15577" y="87284"/>
                </a:lnTo>
                <a:lnTo>
                  <a:pt x="25696" y="95535"/>
                </a:lnTo>
                <a:lnTo>
                  <a:pt x="37030" y="100236"/>
                </a:lnTo>
                <a:lnTo>
                  <a:pt x="45245" y="101223"/>
                </a:lnTo>
                <a:lnTo>
                  <a:pt x="60468" y="99554"/>
                </a:lnTo>
                <a:lnTo>
                  <a:pt x="73703" y="94724"/>
                </a:lnTo>
                <a:lnTo>
                  <a:pt x="84678" y="87000"/>
                </a:lnTo>
                <a:lnTo>
                  <a:pt x="93118" y="76646"/>
                </a:lnTo>
                <a:lnTo>
                  <a:pt x="98751" y="63930"/>
                </a:lnTo>
                <a:lnTo>
                  <a:pt x="101302" y="49116"/>
                </a:lnTo>
                <a:lnTo>
                  <a:pt x="101427" y="44772"/>
                </a:lnTo>
                <a:lnTo>
                  <a:pt x="99382" y="33050"/>
                </a:lnTo>
                <a:lnTo>
                  <a:pt x="93496" y="22050"/>
                </a:lnTo>
                <a:lnTo>
                  <a:pt x="84141" y="12520"/>
                </a:lnTo>
                <a:lnTo>
                  <a:pt x="71689" y="5211"/>
                </a:lnTo>
                <a:lnTo>
                  <a:pt x="56513" y="872"/>
                </a:lnTo>
                <a:lnTo>
                  <a:pt x="45245" y="0"/>
                </a:lnTo>
                <a:lnTo>
                  <a:pt x="31941" y="2502"/>
                </a:lnTo>
                <a:lnTo>
                  <a:pt x="19665" y="9292"/>
                </a:lnTo>
                <a:lnTo>
                  <a:pt x="9517" y="19292"/>
                </a:lnTo>
                <a:lnTo>
                  <a:pt x="2595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2" name="object 752"/>
          <p:cNvSpPr/>
          <p:nvPr/>
        </p:nvSpPr>
        <p:spPr>
          <a:xfrm>
            <a:off x="6073897" y="4623045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921"/>
                </a:moveTo>
                <a:lnTo>
                  <a:pt x="1984" y="61669"/>
                </a:lnTo>
                <a:lnTo>
                  <a:pt x="7440" y="75918"/>
                </a:lnTo>
                <a:lnTo>
                  <a:pt x="15622" y="87305"/>
                </a:lnTo>
                <a:lnTo>
                  <a:pt x="25784" y="95469"/>
                </a:lnTo>
                <a:lnTo>
                  <a:pt x="37180" y="100045"/>
                </a:lnTo>
                <a:lnTo>
                  <a:pt x="44945" y="100924"/>
                </a:lnTo>
                <a:lnTo>
                  <a:pt x="60234" y="99249"/>
                </a:lnTo>
                <a:lnTo>
                  <a:pt x="73497" y="94403"/>
                </a:lnTo>
                <a:lnTo>
                  <a:pt x="84464" y="86658"/>
                </a:lnTo>
                <a:lnTo>
                  <a:pt x="92864" y="76283"/>
                </a:lnTo>
                <a:lnTo>
                  <a:pt x="98426" y="63549"/>
                </a:lnTo>
                <a:lnTo>
                  <a:pt x="100881" y="48725"/>
                </a:lnTo>
                <a:lnTo>
                  <a:pt x="100978" y="44921"/>
                </a:lnTo>
                <a:lnTo>
                  <a:pt x="98944" y="33130"/>
                </a:lnTo>
                <a:lnTo>
                  <a:pt x="93084" y="22083"/>
                </a:lnTo>
                <a:lnTo>
                  <a:pt x="83762" y="12527"/>
                </a:lnTo>
                <a:lnTo>
                  <a:pt x="71340" y="5207"/>
                </a:lnTo>
                <a:lnTo>
                  <a:pt x="56181" y="868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3" name="object 753"/>
          <p:cNvSpPr/>
          <p:nvPr/>
        </p:nvSpPr>
        <p:spPr>
          <a:xfrm>
            <a:off x="6186561" y="4589503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772"/>
                </a:moveTo>
                <a:lnTo>
                  <a:pt x="1978" y="61506"/>
                </a:lnTo>
                <a:lnTo>
                  <a:pt x="7418" y="75769"/>
                </a:lnTo>
                <a:lnTo>
                  <a:pt x="15577" y="87189"/>
                </a:lnTo>
                <a:lnTo>
                  <a:pt x="25713" y="95396"/>
                </a:lnTo>
                <a:lnTo>
                  <a:pt x="37084" y="100017"/>
                </a:lnTo>
                <a:lnTo>
                  <a:pt x="44945" y="100924"/>
                </a:lnTo>
                <a:lnTo>
                  <a:pt x="60164" y="99243"/>
                </a:lnTo>
                <a:lnTo>
                  <a:pt x="73398" y="94384"/>
                </a:lnTo>
                <a:lnTo>
                  <a:pt x="84367" y="86624"/>
                </a:lnTo>
                <a:lnTo>
                  <a:pt x="92789" y="76240"/>
                </a:lnTo>
                <a:lnTo>
                  <a:pt x="98385" y="63507"/>
                </a:lnTo>
                <a:lnTo>
                  <a:pt x="100874" y="48702"/>
                </a:lnTo>
                <a:lnTo>
                  <a:pt x="100978" y="44772"/>
                </a:lnTo>
                <a:lnTo>
                  <a:pt x="98927" y="33031"/>
                </a:lnTo>
                <a:lnTo>
                  <a:pt x="93028" y="22016"/>
                </a:lnTo>
                <a:lnTo>
                  <a:pt x="83660" y="12478"/>
                </a:lnTo>
                <a:lnTo>
                  <a:pt x="71202" y="5172"/>
                </a:lnTo>
                <a:lnTo>
                  <a:pt x="56034" y="851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4" name="object 754"/>
          <p:cNvSpPr/>
          <p:nvPr/>
        </p:nvSpPr>
        <p:spPr>
          <a:xfrm>
            <a:off x="6287539" y="4589503"/>
            <a:ext cx="101128" cy="100924"/>
          </a:xfrm>
          <a:custGeom>
            <a:avLst/>
            <a:gdLst/>
            <a:ahLst/>
            <a:cxnLst/>
            <a:rect l="l" t="t" r="r" b="b"/>
            <a:pathLst>
              <a:path w="101128" h="100924">
                <a:moveTo>
                  <a:pt x="0" y="44772"/>
                </a:moveTo>
                <a:lnTo>
                  <a:pt x="1978" y="61506"/>
                </a:lnTo>
                <a:lnTo>
                  <a:pt x="7418" y="75769"/>
                </a:lnTo>
                <a:lnTo>
                  <a:pt x="15577" y="87189"/>
                </a:lnTo>
                <a:lnTo>
                  <a:pt x="25713" y="95396"/>
                </a:lnTo>
                <a:lnTo>
                  <a:pt x="37084" y="100017"/>
                </a:lnTo>
                <a:lnTo>
                  <a:pt x="44945" y="100924"/>
                </a:lnTo>
                <a:lnTo>
                  <a:pt x="60206" y="99247"/>
                </a:lnTo>
                <a:lnTo>
                  <a:pt x="73469" y="94401"/>
                </a:lnTo>
                <a:lnTo>
                  <a:pt x="84456" y="86661"/>
                </a:lnTo>
                <a:lnTo>
                  <a:pt x="92894" y="76301"/>
                </a:lnTo>
                <a:lnTo>
                  <a:pt x="98506" y="63599"/>
                </a:lnTo>
                <a:lnTo>
                  <a:pt x="101017" y="48828"/>
                </a:lnTo>
                <a:lnTo>
                  <a:pt x="101128" y="44772"/>
                </a:lnTo>
                <a:lnTo>
                  <a:pt x="99083" y="33050"/>
                </a:lnTo>
                <a:lnTo>
                  <a:pt x="93196" y="22050"/>
                </a:lnTo>
                <a:lnTo>
                  <a:pt x="83841" y="12520"/>
                </a:lnTo>
                <a:lnTo>
                  <a:pt x="71389" y="5211"/>
                </a:lnTo>
                <a:lnTo>
                  <a:pt x="56213" y="872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5" name="object 755"/>
          <p:cNvSpPr/>
          <p:nvPr/>
        </p:nvSpPr>
        <p:spPr>
          <a:xfrm>
            <a:off x="6400203" y="4679197"/>
            <a:ext cx="101128" cy="101223"/>
          </a:xfrm>
          <a:custGeom>
            <a:avLst/>
            <a:gdLst/>
            <a:ahLst/>
            <a:cxnLst/>
            <a:rect l="l" t="t" r="r" b="b"/>
            <a:pathLst>
              <a:path w="101128" h="101223">
                <a:moveTo>
                  <a:pt x="0" y="44772"/>
                </a:moveTo>
                <a:lnTo>
                  <a:pt x="1965" y="61588"/>
                </a:lnTo>
                <a:lnTo>
                  <a:pt x="7373" y="75903"/>
                </a:lnTo>
                <a:lnTo>
                  <a:pt x="15487" y="87361"/>
                </a:lnTo>
                <a:lnTo>
                  <a:pt x="25572" y="95603"/>
                </a:lnTo>
                <a:lnTo>
                  <a:pt x="36894" y="100272"/>
                </a:lnTo>
                <a:lnTo>
                  <a:pt x="44945" y="101223"/>
                </a:lnTo>
                <a:lnTo>
                  <a:pt x="60168" y="99554"/>
                </a:lnTo>
                <a:lnTo>
                  <a:pt x="73404" y="94724"/>
                </a:lnTo>
                <a:lnTo>
                  <a:pt x="84378" y="87000"/>
                </a:lnTo>
                <a:lnTo>
                  <a:pt x="92818" y="76646"/>
                </a:lnTo>
                <a:lnTo>
                  <a:pt x="98451" y="63930"/>
                </a:lnTo>
                <a:lnTo>
                  <a:pt x="101002" y="49116"/>
                </a:lnTo>
                <a:lnTo>
                  <a:pt x="101128" y="44772"/>
                </a:lnTo>
                <a:lnTo>
                  <a:pt x="99083" y="33050"/>
                </a:lnTo>
                <a:lnTo>
                  <a:pt x="93196" y="22050"/>
                </a:lnTo>
                <a:lnTo>
                  <a:pt x="83841" y="12520"/>
                </a:lnTo>
                <a:lnTo>
                  <a:pt x="71389" y="5211"/>
                </a:lnTo>
                <a:lnTo>
                  <a:pt x="56213" y="872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6" name="object 756"/>
          <p:cNvSpPr/>
          <p:nvPr/>
        </p:nvSpPr>
        <p:spPr>
          <a:xfrm>
            <a:off x="6512568" y="4780421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88" y="61635"/>
                </a:lnTo>
                <a:lnTo>
                  <a:pt x="7452" y="75885"/>
                </a:lnTo>
                <a:lnTo>
                  <a:pt x="15636" y="87291"/>
                </a:lnTo>
                <a:lnTo>
                  <a:pt x="25788" y="95475"/>
                </a:lnTo>
                <a:lnTo>
                  <a:pt x="37153" y="100057"/>
                </a:lnTo>
                <a:lnTo>
                  <a:pt x="44795" y="100924"/>
                </a:lnTo>
                <a:lnTo>
                  <a:pt x="60049" y="99257"/>
                </a:lnTo>
                <a:lnTo>
                  <a:pt x="73362" y="94440"/>
                </a:lnTo>
                <a:lnTo>
                  <a:pt x="84438" y="86750"/>
                </a:lnTo>
                <a:lnTo>
                  <a:pt x="92983" y="76464"/>
                </a:lnTo>
                <a:lnTo>
                  <a:pt x="98702" y="63859"/>
                </a:lnTo>
                <a:lnTo>
                  <a:pt x="101299" y="49211"/>
                </a:lnTo>
                <a:lnTo>
                  <a:pt x="101427" y="44921"/>
                </a:lnTo>
                <a:lnTo>
                  <a:pt x="99370" y="33204"/>
                </a:lnTo>
                <a:lnTo>
                  <a:pt x="93463" y="22218"/>
                </a:lnTo>
                <a:lnTo>
                  <a:pt x="84100" y="12694"/>
                </a:lnTo>
                <a:lnTo>
                  <a:pt x="71676" y="5363"/>
                </a:lnTo>
                <a:lnTo>
                  <a:pt x="56586" y="954"/>
                </a:lnTo>
                <a:lnTo>
                  <a:pt x="44795" y="0"/>
                </a:lnTo>
                <a:lnTo>
                  <a:pt x="31552" y="2520"/>
                </a:lnTo>
                <a:lnTo>
                  <a:pt x="19362" y="9360"/>
                </a:lnTo>
                <a:lnTo>
                  <a:pt x="9314" y="19438"/>
                </a:lnTo>
                <a:lnTo>
                  <a:pt x="2497" y="31673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7" name="object 757"/>
          <p:cNvSpPr/>
          <p:nvPr/>
        </p:nvSpPr>
        <p:spPr>
          <a:xfrm>
            <a:off x="6613995" y="4825343"/>
            <a:ext cx="100978" cy="101223"/>
          </a:xfrm>
          <a:custGeom>
            <a:avLst/>
            <a:gdLst/>
            <a:ahLst/>
            <a:cxnLst/>
            <a:rect l="l" t="t" r="r" b="b"/>
            <a:pathLst>
              <a:path w="100978" h="101223">
                <a:moveTo>
                  <a:pt x="0" y="44772"/>
                </a:moveTo>
                <a:lnTo>
                  <a:pt x="1969" y="61608"/>
                </a:lnTo>
                <a:lnTo>
                  <a:pt x="7384" y="75937"/>
                </a:lnTo>
                <a:lnTo>
                  <a:pt x="15500" y="87399"/>
                </a:lnTo>
                <a:lnTo>
                  <a:pt x="25576" y="95637"/>
                </a:lnTo>
                <a:lnTo>
                  <a:pt x="36867" y="100290"/>
                </a:lnTo>
                <a:lnTo>
                  <a:pt x="44795" y="101223"/>
                </a:lnTo>
                <a:lnTo>
                  <a:pt x="60019" y="99554"/>
                </a:lnTo>
                <a:lnTo>
                  <a:pt x="73254" y="94724"/>
                </a:lnTo>
                <a:lnTo>
                  <a:pt x="84228" y="87000"/>
                </a:lnTo>
                <a:lnTo>
                  <a:pt x="92669" y="76646"/>
                </a:lnTo>
                <a:lnTo>
                  <a:pt x="98301" y="63930"/>
                </a:lnTo>
                <a:lnTo>
                  <a:pt x="100853" y="49116"/>
                </a:lnTo>
                <a:lnTo>
                  <a:pt x="100978" y="44772"/>
                </a:lnTo>
                <a:lnTo>
                  <a:pt x="98933" y="33050"/>
                </a:lnTo>
                <a:lnTo>
                  <a:pt x="93047" y="22050"/>
                </a:lnTo>
                <a:lnTo>
                  <a:pt x="83691" y="12520"/>
                </a:lnTo>
                <a:lnTo>
                  <a:pt x="71239" y="5211"/>
                </a:lnTo>
                <a:lnTo>
                  <a:pt x="56064" y="872"/>
                </a:lnTo>
                <a:lnTo>
                  <a:pt x="44795" y="0"/>
                </a:lnTo>
                <a:lnTo>
                  <a:pt x="31531" y="2527"/>
                </a:lnTo>
                <a:lnTo>
                  <a:pt x="19325" y="9379"/>
                </a:lnTo>
                <a:lnTo>
                  <a:pt x="9271" y="19462"/>
                </a:lnTo>
                <a:lnTo>
                  <a:pt x="2465" y="31683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8" name="object 758"/>
          <p:cNvSpPr/>
          <p:nvPr/>
        </p:nvSpPr>
        <p:spPr>
          <a:xfrm>
            <a:off x="6726210" y="4746879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772"/>
                </a:moveTo>
                <a:lnTo>
                  <a:pt x="1978" y="61506"/>
                </a:lnTo>
                <a:lnTo>
                  <a:pt x="7418" y="75769"/>
                </a:lnTo>
                <a:lnTo>
                  <a:pt x="15577" y="87189"/>
                </a:lnTo>
                <a:lnTo>
                  <a:pt x="25713" y="95396"/>
                </a:lnTo>
                <a:lnTo>
                  <a:pt x="37084" y="100017"/>
                </a:lnTo>
                <a:lnTo>
                  <a:pt x="44945" y="100924"/>
                </a:lnTo>
                <a:lnTo>
                  <a:pt x="60189" y="99256"/>
                </a:lnTo>
                <a:lnTo>
                  <a:pt x="73476" y="94435"/>
                </a:lnTo>
                <a:lnTo>
                  <a:pt x="84518" y="86733"/>
                </a:lnTo>
                <a:lnTo>
                  <a:pt x="93029" y="76425"/>
                </a:lnTo>
                <a:lnTo>
                  <a:pt x="98719" y="63782"/>
                </a:lnTo>
                <a:lnTo>
                  <a:pt x="101300" y="49079"/>
                </a:lnTo>
                <a:lnTo>
                  <a:pt x="101427" y="44772"/>
                </a:lnTo>
                <a:lnTo>
                  <a:pt x="99371" y="33033"/>
                </a:lnTo>
                <a:lnTo>
                  <a:pt x="93461" y="22051"/>
                </a:lnTo>
                <a:lnTo>
                  <a:pt x="84085" y="12551"/>
                </a:lnTo>
                <a:lnTo>
                  <a:pt x="71633" y="5261"/>
                </a:lnTo>
                <a:lnTo>
                  <a:pt x="56492" y="910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9" name="object 759"/>
          <p:cNvSpPr/>
          <p:nvPr/>
        </p:nvSpPr>
        <p:spPr>
          <a:xfrm>
            <a:off x="6838874" y="4690428"/>
            <a:ext cx="100978" cy="101223"/>
          </a:xfrm>
          <a:custGeom>
            <a:avLst/>
            <a:gdLst/>
            <a:ahLst/>
            <a:cxnLst/>
            <a:rect l="l" t="t" r="r" b="b"/>
            <a:pathLst>
              <a:path w="100978" h="101223">
                <a:moveTo>
                  <a:pt x="0" y="44772"/>
                </a:moveTo>
                <a:lnTo>
                  <a:pt x="1965" y="61588"/>
                </a:lnTo>
                <a:lnTo>
                  <a:pt x="7373" y="75903"/>
                </a:lnTo>
                <a:lnTo>
                  <a:pt x="15487" y="87361"/>
                </a:lnTo>
                <a:lnTo>
                  <a:pt x="25572" y="95603"/>
                </a:lnTo>
                <a:lnTo>
                  <a:pt x="36894" y="100272"/>
                </a:lnTo>
                <a:lnTo>
                  <a:pt x="44945" y="101223"/>
                </a:lnTo>
                <a:lnTo>
                  <a:pt x="60177" y="99550"/>
                </a:lnTo>
                <a:lnTo>
                  <a:pt x="73400" y="94708"/>
                </a:lnTo>
                <a:lnTo>
                  <a:pt x="84347" y="86964"/>
                </a:lnTo>
                <a:lnTo>
                  <a:pt x="92751" y="76585"/>
                </a:lnTo>
                <a:lnTo>
                  <a:pt x="98344" y="63838"/>
                </a:lnTo>
                <a:lnTo>
                  <a:pt x="100861" y="48990"/>
                </a:lnTo>
                <a:lnTo>
                  <a:pt x="100978" y="44772"/>
                </a:lnTo>
                <a:lnTo>
                  <a:pt x="98939" y="32977"/>
                </a:lnTo>
                <a:lnTo>
                  <a:pt x="93064" y="21949"/>
                </a:lnTo>
                <a:lnTo>
                  <a:pt x="83719" y="12426"/>
                </a:lnTo>
                <a:lnTo>
                  <a:pt x="71268" y="5145"/>
                </a:lnTo>
                <a:lnTo>
                  <a:pt x="56074" y="846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0" name="object 760"/>
          <p:cNvSpPr/>
          <p:nvPr/>
        </p:nvSpPr>
        <p:spPr>
          <a:xfrm>
            <a:off x="6939852" y="4667967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65" y="61641"/>
                </a:lnTo>
                <a:lnTo>
                  <a:pt x="7373" y="75970"/>
                </a:lnTo>
                <a:lnTo>
                  <a:pt x="15487" y="87414"/>
                </a:lnTo>
                <a:lnTo>
                  <a:pt x="25572" y="95631"/>
                </a:lnTo>
                <a:lnTo>
                  <a:pt x="36894" y="100278"/>
                </a:lnTo>
                <a:lnTo>
                  <a:pt x="44945" y="101223"/>
                </a:lnTo>
                <a:lnTo>
                  <a:pt x="60151" y="99573"/>
                </a:lnTo>
                <a:lnTo>
                  <a:pt x="73411" y="94789"/>
                </a:lnTo>
                <a:lnTo>
                  <a:pt x="84440" y="87125"/>
                </a:lnTo>
                <a:lnTo>
                  <a:pt x="92953" y="76835"/>
                </a:lnTo>
                <a:lnTo>
                  <a:pt x="98663" y="64171"/>
                </a:lnTo>
                <a:lnTo>
                  <a:pt x="101285" y="49385"/>
                </a:lnTo>
                <a:lnTo>
                  <a:pt x="101427" y="44772"/>
                </a:lnTo>
                <a:lnTo>
                  <a:pt x="99371" y="33087"/>
                </a:lnTo>
                <a:lnTo>
                  <a:pt x="93461" y="22117"/>
                </a:lnTo>
                <a:lnTo>
                  <a:pt x="84085" y="12604"/>
                </a:lnTo>
                <a:lnTo>
                  <a:pt x="71633" y="5289"/>
                </a:lnTo>
                <a:lnTo>
                  <a:pt x="56492" y="915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1" name="object 761"/>
          <p:cNvSpPr/>
          <p:nvPr/>
        </p:nvSpPr>
        <p:spPr>
          <a:xfrm>
            <a:off x="7052517" y="4701658"/>
            <a:ext cx="101128" cy="101223"/>
          </a:xfrm>
          <a:custGeom>
            <a:avLst/>
            <a:gdLst/>
            <a:ahLst/>
            <a:cxnLst/>
            <a:rect l="l" t="t" r="r" b="b"/>
            <a:pathLst>
              <a:path w="101128" h="101223">
                <a:moveTo>
                  <a:pt x="0" y="45221"/>
                </a:moveTo>
                <a:lnTo>
                  <a:pt x="1984" y="61915"/>
                </a:lnTo>
                <a:lnTo>
                  <a:pt x="7440" y="76151"/>
                </a:lnTo>
                <a:lnTo>
                  <a:pt x="15622" y="87552"/>
                </a:lnTo>
                <a:lnTo>
                  <a:pt x="25784" y="95741"/>
                </a:lnTo>
                <a:lnTo>
                  <a:pt x="37180" y="100339"/>
                </a:lnTo>
                <a:lnTo>
                  <a:pt x="44945" y="101223"/>
                </a:lnTo>
                <a:lnTo>
                  <a:pt x="60226" y="99543"/>
                </a:lnTo>
                <a:lnTo>
                  <a:pt x="73501" y="94688"/>
                </a:lnTo>
                <a:lnTo>
                  <a:pt x="84495" y="86940"/>
                </a:lnTo>
                <a:lnTo>
                  <a:pt x="92932" y="76578"/>
                </a:lnTo>
                <a:lnTo>
                  <a:pt x="98533" y="63883"/>
                </a:lnTo>
                <a:lnTo>
                  <a:pt x="101024" y="49135"/>
                </a:lnTo>
                <a:lnTo>
                  <a:pt x="101128" y="45221"/>
                </a:lnTo>
                <a:lnTo>
                  <a:pt x="99098" y="33292"/>
                </a:lnTo>
                <a:lnTo>
                  <a:pt x="93256" y="22186"/>
                </a:lnTo>
                <a:lnTo>
                  <a:pt x="83969" y="12614"/>
                </a:lnTo>
                <a:lnTo>
                  <a:pt x="71605" y="5288"/>
                </a:lnTo>
                <a:lnTo>
                  <a:pt x="56533" y="919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2" name="object 762"/>
          <p:cNvSpPr/>
          <p:nvPr/>
        </p:nvSpPr>
        <p:spPr>
          <a:xfrm>
            <a:off x="7164881" y="4701658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5221"/>
                </a:moveTo>
                <a:lnTo>
                  <a:pt x="1984" y="61915"/>
                </a:lnTo>
                <a:lnTo>
                  <a:pt x="7440" y="76151"/>
                </a:lnTo>
                <a:lnTo>
                  <a:pt x="15622" y="87552"/>
                </a:lnTo>
                <a:lnTo>
                  <a:pt x="25784" y="95741"/>
                </a:lnTo>
                <a:lnTo>
                  <a:pt x="37180" y="100339"/>
                </a:lnTo>
                <a:lnTo>
                  <a:pt x="44945" y="101223"/>
                </a:lnTo>
                <a:lnTo>
                  <a:pt x="60309" y="99552"/>
                </a:lnTo>
                <a:lnTo>
                  <a:pt x="73641" y="94722"/>
                </a:lnTo>
                <a:lnTo>
                  <a:pt x="84674" y="87013"/>
                </a:lnTo>
                <a:lnTo>
                  <a:pt x="93141" y="76702"/>
                </a:lnTo>
                <a:lnTo>
                  <a:pt x="98775" y="64067"/>
                </a:lnTo>
                <a:lnTo>
                  <a:pt x="101309" y="49386"/>
                </a:lnTo>
                <a:lnTo>
                  <a:pt x="101427" y="45221"/>
                </a:lnTo>
                <a:lnTo>
                  <a:pt x="99409" y="33330"/>
                </a:lnTo>
                <a:lnTo>
                  <a:pt x="93592" y="22254"/>
                </a:lnTo>
                <a:lnTo>
                  <a:pt x="84330" y="12698"/>
                </a:lnTo>
                <a:lnTo>
                  <a:pt x="71979" y="5366"/>
                </a:lnTo>
                <a:lnTo>
                  <a:pt x="56893" y="962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3" name="object 763"/>
          <p:cNvSpPr/>
          <p:nvPr/>
        </p:nvSpPr>
        <p:spPr>
          <a:xfrm>
            <a:off x="7266309" y="4701658"/>
            <a:ext cx="100978" cy="101223"/>
          </a:xfrm>
          <a:custGeom>
            <a:avLst/>
            <a:gdLst/>
            <a:ahLst/>
            <a:cxnLst/>
            <a:rect l="l" t="t" r="r" b="b"/>
            <a:pathLst>
              <a:path w="100978" h="101223">
                <a:moveTo>
                  <a:pt x="0" y="45221"/>
                </a:moveTo>
                <a:lnTo>
                  <a:pt x="1988" y="61935"/>
                </a:lnTo>
                <a:lnTo>
                  <a:pt x="7452" y="76185"/>
                </a:lnTo>
                <a:lnTo>
                  <a:pt x="15636" y="87591"/>
                </a:lnTo>
                <a:lnTo>
                  <a:pt x="25788" y="95775"/>
                </a:lnTo>
                <a:lnTo>
                  <a:pt x="37153" y="100356"/>
                </a:lnTo>
                <a:lnTo>
                  <a:pt x="44795" y="101223"/>
                </a:lnTo>
                <a:lnTo>
                  <a:pt x="60076" y="99543"/>
                </a:lnTo>
                <a:lnTo>
                  <a:pt x="73351" y="94688"/>
                </a:lnTo>
                <a:lnTo>
                  <a:pt x="84345" y="86940"/>
                </a:lnTo>
                <a:lnTo>
                  <a:pt x="92782" y="76578"/>
                </a:lnTo>
                <a:lnTo>
                  <a:pt x="98383" y="63883"/>
                </a:lnTo>
                <a:lnTo>
                  <a:pt x="100874" y="49135"/>
                </a:lnTo>
                <a:lnTo>
                  <a:pt x="100978" y="45221"/>
                </a:lnTo>
                <a:lnTo>
                  <a:pt x="98949" y="33292"/>
                </a:lnTo>
                <a:lnTo>
                  <a:pt x="93106" y="22186"/>
                </a:lnTo>
                <a:lnTo>
                  <a:pt x="83819" y="12614"/>
                </a:lnTo>
                <a:lnTo>
                  <a:pt x="71455" y="5288"/>
                </a:lnTo>
                <a:lnTo>
                  <a:pt x="56383" y="919"/>
                </a:lnTo>
                <a:lnTo>
                  <a:pt x="44795" y="0"/>
                </a:lnTo>
                <a:lnTo>
                  <a:pt x="31596" y="2492"/>
                </a:lnTo>
                <a:lnTo>
                  <a:pt x="19438" y="9278"/>
                </a:lnTo>
                <a:lnTo>
                  <a:pt x="9401" y="19324"/>
                </a:lnTo>
                <a:lnTo>
                  <a:pt x="2562" y="31595"/>
                </a:lnTo>
                <a:lnTo>
                  <a:pt x="0" y="45056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4" name="object 764"/>
          <p:cNvSpPr/>
          <p:nvPr/>
        </p:nvSpPr>
        <p:spPr>
          <a:xfrm>
            <a:off x="7378523" y="4701658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5221"/>
                </a:moveTo>
                <a:lnTo>
                  <a:pt x="1984" y="61915"/>
                </a:lnTo>
                <a:lnTo>
                  <a:pt x="7440" y="76151"/>
                </a:lnTo>
                <a:lnTo>
                  <a:pt x="15622" y="87552"/>
                </a:lnTo>
                <a:lnTo>
                  <a:pt x="25784" y="95741"/>
                </a:lnTo>
                <a:lnTo>
                  <a:pt x="37180" y="100339"/>
                </a:lnTo>
                <a:lnTo>
                  <a:pt x="44945" y="101223"/>
                </a:lnTo>
                <a:lnTo>
                  <a:pt x="60309" y="99552"/>
                </a:lnTo>
                <a:lnTo>
                  <a:pt x="73641" y="94722"/>
                </a:lnTo>
                <a:lnTo>
                  <a:pt x="84674" y="87013"/>
                </a:lnTo>
                <a:lnTo>
                  <a:pt x="93141" y="76702"/>
                </a:lnTo>
                <a:lnTo>
                  <a:pt x="98775" y="64067"/>
                </a:lnTo>
                <a:lnTo>
                  <a:pt x="101309" y="49386"/>
                </a:lnTo>
                <a:lnTo>
                  <a:pt x="101427" y="45221"/>
                </a:lnTo>
                <a:lnTo>
                  <a:pt x="99409" y="33330"/>
                </a:lnTo>
                <a:lnTo>
                  <a:pt x="93592" y="22254"/>
                </a:lnTo>
                <a:lnTo>
                  <a:pt x="84330" y="12698"/>
                </a:lnTo>
                <a:lnTo>
                  <a:pt x="71979" y="5366"/>
                </a:lnTo>
                <a:lnTo>
                  <a:pt x="56893" y="962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5" name="object 765"/>
          <p:cNvSpPr/>
          <p:nvPr/>
        </p:nvSpPr>
        <p:spPr>
          <a:xfrm>
            <a:off x="7479951" y="4735200"/>
            <a:ext cx="101128" cy="101373"/>
          </a:xfrm>
          <a:custGeom>
            <a:avLst/>
            <a:gdLst/>
            <a:ahLst/>
            <a:cxnLst/>
            <a:rect l="l" t="t" r="r" b="b"/>
            <a:pathLst>
              <a:path w="101128" h="101373">
                <a:moveTo>
                  <a:pt x="0" y="45221"/>
                </a:moveTo>
                <a:lnTo>
                  <a:pt x="1978" y="61955"/>
                </a:lnTo>
                <a:lnTo>
                  <a:pt x="7418" y="76218"/>
                </a:lnTo>
                <a:lnTo>
                  <a:pt x="15577" y="87638"/>
                </a:lnTo>
                <a:lnTo>
                  <a:pt x="25713" y="95845"/>
                </a:lnTo>
                <a:lnTo>
                  <a:pt x="37084" y="100467"/>
                </a:lnTo>
                <a:lnTo>
                  <a:pt x="44945" y="101373"/>
                </a:lnTo>
                <a:lnTo>
                  <a:pt x="60206" y="99696"/>
                </a:lnTo>
                <a:lnTo>
                  <a:pt x="73469" y="94850"/>
                </a:lnTo>
                <a:lnTo>
                  <a:pt x="84456" y="87110"/>
                </a:lnTo>
                <a:lnTo>
                  <a:pt x="92894" y="76751"/>
                </a:lnTo>
                <a:lnTo>
                  <a:pt x="98506" y="64048"/>
                </a:lnTo>
                <a:lnTo>
                  <a:pt x="101017" y="49277"/>
                </a:lnTo>
                <a:lnTo>
                  <a:pt x="101128" y="45221"/>
                </a:lnTo>
                <a:lnTo>
                  <a:pt x="99098" y="33453"/>
                </a:lnTo>
                <a:lnTo>
                  <a:pt x="93256" y="22385"/>
                </a:lnTo>
                <a:lnTo>
                  <a:pt x="83969" y="12773"/>
                </a:lnTo>
                <a:lnTo>
                  <a:pt x="71605" y="5371"/>
                </a:lnTo>
                <a:lnTo>
                  <a:pt x="56533" y="936"/>
                </a:lnTo>
                <a:lnTo>
                  <a:pt x="44945" y="0"/>
                </a:lnTo>
                <a:lnTo>
                  <a:pt x="31694" y="2526"/>
                </a:lnTo>
                <a:lnTo>
                  <a:pt x="19508" y="9378"/>
                </a:lnTo>
                <a:lnTo>
                  <a:pt x="9453" y="19461"/>
                </a:lnTo>
                <a:lnTo>
                  <a:pt x="2596" y="31683"/>
                </a:lnTo>
                <a:lnTo>
                  <a:pt x="1" y="44948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6" name="object 766"/>
          <p:cNvSpPr/>
          <p:nvPr/>
        </p:nvSpPr>
        <p:spPr>
          <a:xfrm>
            <a:off x="7592316" y="4712739"/>
            <a:ext cx="101277" cy="101373"/>
          </a:xfrm>
          <a:custGeom>
            <a:avLst/>
            <a:gdLst/>
            <a:ahLst/>
            <a:cxnLst/>
            <a:rect l="l" t="t" r="r" b="b"/>
            <a:pathLst>
              <a:path w="101277" h="101373">
                <a:moveTo>
                  <a:pt x="0" y="45221"/>
                </a:moveTo>
                <a:lnTo>
                  <a:pt x="1970" y="61976"/>
                </a:lnTo>
                <a:lnTo>
                  <a:pt x="7393" y="76252"/>
                </a:lnTo>
                <a:lnTo>
                  <a:pt x="15531" y="87677"/>
                </a:lnTo>
                <a:lnTo>
                  <a:pt x="25651" y="95879"/>
                </a:lnTo>
                <a:lnTo>
                  <a:pt x="37017" y="100484"/>
                </a:lnTo>
                <a:lnTo>
                  <a:pt x="44795" y="101373"/>
                </a:lnTo>
                <a:lnTo>
                  <a:pt x="60191" y="99705"/>
                </a:lnTo>
                <a:lnTo>
                  <a:pt x="73525" y="94884"/>
                </a:lnTo>
                <a:lnTo>
                  <a:pt x="84544" y="87182"/>
                </a:lnTo>
                <a:lnTo>
                  <a:pt x="92992" y="76874"/>
                </a:lnTo>
                <a:lnTo>
                  <a:pt x="98613" y="64231"/>
                </a:lnTo>
                <a:lnTo>
                  <a:pt x="101153" y="49528"/>
                </a:lnTo>
                <a:lnTo>
                  <a:pt x="101277" y="45221"/>
                </a:lnTo>
                <a:lnTo>
                  <a:pt x="99271" y="33383"/>
                </a:lnTo>
                <a:lnTo>
                  <a:pt x="93478" y="22320"/>
                </a:lnTo>
                <a:lnTo>
                  <a:pt x="84239" y="12751"/>
                </a:lnTo>
                <a:lnTo>
                  <a:pt x="71895" y="5393"/>
                </a:lnTo>
                <a:lnTo>
                  <a:pt x="56785" y="968"/>
                </a:lnTo>
                <a:lnTo>
                  <a:pt x="44795" y="0"/>
                </a:lnTo>
                <a:lnTo>
                  <a:pt x="31538" y="2506"/>
                </a:lnTo>
                <a:lnTo>
                  <a:pt x="19373" y="9321"/>
                </a:lnTo>
                <a:lnTo>
                  <a:pt x="9357" y="19389"/>
                </a:lnTo>
                <a:lnTo>
                  <a:pt x="2547" y="31653"/>
                </a:lnTo>
                <a:lnTo>
                  <a:pt x="0" y="45057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7" name="object 767"/>
          <p:cNvSpPr/>
          <p:nvPr/>
        </p:nvSpPr>
        <p:spPr>
          <a:xfrm>
            <a:off x="7704830" y="4667967"/>
            <a:ext cx="101128" cy="101223"/>
          </a:xfrm>
          <a:custGeom>
            <a:avLst/>
            <a:gdLst/>
            <a:ahLst/>
            <a:cxnLst/>
            <a:rect l="l" t="t" r="r" b="b"/>
            <a:pathLst>
              <a:path w="101128" h="101223">
                <a:moveTo>
                  <a:pt x="0" y="44772"/>
                </a:moveTo>
                <a:lnTo>
                  <a:pt x="1965" y="61641"/>
                </a:lnTo>
                <a:lnTo>
                  <a:pt x="7373" y="75970"/>
                </a:lnTo>
                <a:lnTo>
                  <a:pt x="15487" y="87414"/>
                </a:lnTo>
                <a:lnTo>
                  <a:pt x="25572" y="95631"/>
                </a:lnTo>
                <a:lnTo>
                  <a:pt x="36894" y="100278"/>
                </a:lnTo>
                <a:lnTo>
                  <a:pt x="44945" y="101223"/>
                </a:lnTo>
                <a:lnTo>
                  <a:pt x="60168" y="99564"/>
                </a:lnTo>
                <a:lnTo>
                  <a:pt x="73404" y="94756"/>
                </a:lnTo>
                <a:lnTo>
                  <a:pt x="84378" y="87053"/>
                </a:lnTo>
                <a:lnTo>
                  <a:pt x="92818" y="76712"/>
                </a:lnTo>
                <a:lnTo>
                  <a:pt x="98451" y="63988"/>
                </a:lnTo>
                <a:lnTo>
                  <a:pt x="101002" y="49134"/>
                </a:lnTo>
                <a:lnTo>
                  <a:pt x="101128" y="44772"/>
                </a:lnTo>
                <a:lnTo>
                  <a:pt x="99083" y="33050"/>
                </a:lnTo>
                <a:lnTo>
                  <a:pt x="93196" y="22050"/>
                </a:lnTo>
                <a:lnTo>
                  <a:pt x="83841" y="12520"/>
                </a:lnTo>
                <a:lnTo>
                  <a:pt x="71389" y="5211"/>
                </a:lnTo>
                <a:lnTo>
                  <a:pt x="56213" y="872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8" name="object 768"/>
          <p:cNvSpPr/>
          <p:nvPr/>
        </p:nvSpPr>
        <p:spPr>
          <a:xfrm>
            <a:off x="7805958" y="4600734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772"/>
                </a:moveTo>
                <a:lnTo>
                  <a:pt x="1978" y="61506"/>
                </a:lnTo>
                <a:lnTo>
                  <a:pt x="7418" y="75769"/>
                </a:lnTo>
                <a:lnTo>
                  <a:pt x="15577" y="87189"/>
                </a:lnTo>
                <a:lnTo>
                  <a:pt x="25713" y="95396"/>
                </a:lnTo>
                <a:lnTo>
                  <a:pt x="37084" y="100017"/>
                </a:lnTo>
                <a:lnTo>
                  <a:pt x="44945" y="100924"/>
                </a:lnTo>
                <a:lnTo>
                  <a:pt x="60290" y="99256"/>
                </a:lnTo>
                <a:lnTo>
                  <a:pt x="73609" y="94435"/>
                </a:lnTo>
                <a:lnTo>
                  <a:pt x="84635" y="86733"/>
                </a:lnTo>
                <a:lnTo>
                  <a:pt x="93104" y="76425"/>
                </a:lnTo>
                <a:lnTo>
                  <a:pt x="98748" y="63782"/>
                </a:lnTo>
                <a:lnTo>
                  <a:pt x="101302" y="49079"/>
                </a:lnTo>
                <a:lnTo>
                  <a:pt x="101427" y="44772"/>
                </a:lnTo>
                <a:lnTo>
                  <a:pt x="99394" y="33033"/>
                </a:lnTo>
                <a:lnTo>
                  <a:pt x="93533" y="22051"/>
                </a:lnTo>
                <a:lnTo>
                  <a:pt x="84203" y="12551"/>
                </a:lnTo>
                <a:lnTo>
                  <a:pt x="71764" y="5261"/>
                </a:lnTo>
                <a:lnTo>
                  <a:pt x="56575" y="910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9" name="object 769"/>
          <p:cNvSpPr/>
          <p:nvPr/>
        </p:nvSpPr>
        <p:spPr>
          <a:xfrm>
            <a:off x="7918622" y="4600734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772"/>
                </a:moveTo>
                <a:lnTo>
                  <a:pt x="1978" y="61506"/>
                </a:lnTo>
                <a:lnTo>
                  <a:pt x="7418" y="75769"/>
                </a:lnTo>
                <a:lnTo>
                  <a:pt x="15577" y="87189"/>
                </a:lnTo>
                <a:lnTo>
                  <a:pt x="25713" y="95396"/>
                </a:lnTo>
                <a:lnTo>
                  <a:pt x="37084" y="100017"/>
                </a:lnTo>
                <a:lnTo>
                  <a:pt x="44945" y="100924"/>
                </a:lnTo>
                <a:lnTo>
                  <a:pt x="60164" y="99243"/>
                </a:lnTo>
                <a:lnTo>
                  <a:pt x="73398" y="94384"/>
                </a:lnTo>
                <a:lnTo>
                  <a:pt x="84367" y="86624"/>
                </a:lnTo>
                <a:lnTo>
                  <a:pt x="92789" y="76240"/>
                </a:lnTo>
                <a:lnTo>
                  <a:pt x="98385" y="63507"/>
                </a:lnTo>
                <a:lnTo>
                  <a:pt x="100874" y="48702"/>
                </a:lnTo>
                <a:lnTo>
                  <a:pt x="100978" y="44772"/>
                </a:lnTo>
                <a:lnTo>
                  <a:pt x="98927" y="32977"/>
                </a:lnTo>
                <a:lnTo>
                  <a:pt x="93028" y="21949"/>
                </a:lnTo>
                <a:lnTo>
                  <a:pt x="83660" y="12426"/>
                </a:lnTo>
                <a:lnTo>
                  <a:pt x="71202" y="5145"/>
                </a:lnTo>
                <a:lnTo>
                  <a:pt x="56034" y="846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0" name="object 770"/>
          <p:cNvSpPr/>
          <p:nvPr/>
        </p:nvSpPr>
        <p:spPr>
          <a:xfrm>
            <a:off x="8030837" y="4634275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1976" y="61575"/>
                </a:lnTo>
                <a:lnTo>
                  <a:pt x="7417" y="75784"/>
                </a:lnTo>
                <a:lnTo>
                  <a:pt x="15594" y="87176"/>
                </a:lnTo>
                <a:lnTo>
                  <a:pt x="25776" y="95374"/>
                </a:lnTo>
                <a:lnTo>
                  <a:pt x="37232" y="100004"/>
                </a:lnTo>
                <a:lnTo>
                  <a:pt x="45245" y="100924"/>
                </a:lnTo>
                <a:lnTo>
                  <a:pt x="60525" y="99243"/>
                </a:lnTo>
                <a:lnTo>
                  <a:pt x="73801" y="94389"/>
                </a:lnTo>
                <a:lnTo>
                  <a:pt x="84795" y="86641"/>
                </a:lnTo>
                <a:lnTo>
                  <a:pt x="93231" y="76279"/>
                </a:lnTo>
                <a:lnTo>
                  <a:pt x="98833" y="63584"/>
                </a:lnTo>
                <a:lnTo>
                  <a:pt x="101323" y="48835"/>
                </a:lnTo>
                <a:lnTo>
                  <a:pt x="101427" y="44921"/>
                </a:lnTo>
                <a:lnTo>
                  <a:pt x="99388" y="33148"/>
                </a:lnTo>
                <a:lnTo>
                  <a:pt x="93516" y="22117"/>
                </a:lnTo>
                <a:lnTo>
                  <a:pt x="84183" y="12569"/>
                </a:lnTo>
                <a:lnTo>
                  <a:pt x="71761" y="5246"/>
                </a:lnTo>
                <a:lnTo>
                  <a:pt x="56620" y="889"/>
                </a:lnTo>
                <a:lnTo>
                  <a:pt x="45245" y="0"/>
                </a:lnTo>
                <a:lnTo>
                  <a:pt x="31848" y="2496"/>
                </a:lnTo>
                <a:lnTo>
                  <a:pt x="19573" y="9273"/>
                </a:lnTo>
                <a:lnTo>
                  <a:pt x="9473" y="19268"/>
                </a:lnTo>
                <a:lnTo>
                  <a:pt x="259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1" name="object 771"/>
          <p:cNvSpPr/>
          <p:nvPr/>
        </p:nvSpPr>
        <p:spPr>
          <a:xfrm>
            <a:off x="8132265" y="4723969"/>
            <a:ext cx="101128" cy="101373"/>
          </a:xfrm>
          <a:custGeom>
            <a:avLst/>
            <a:gdLst/>
            <a:ahLst/>
            <a:cxnLst/>
            <a:rect l="l" t="t" r="r" b="b"/>
            <a:pathLst>
              <a:path w="101128" h="101373">
                <a:moveTo>
                  <a:pt x="0" y="45221"/>
                </a:moveTo>
                <a:lnTo>
                  <a:pt x="1978" y="61955"/>
                </a:lnTo>
                <a:lnTo>
                  <a:pt x="7418" y="76218"/>
                </a:lnTo>
                <a:lnTo>
                  <a:pt x="15577" y="87638"/>
                </a:lnTo>
                <a:lnTo>
                  <a:pt x="25713" y="95845"/>
                </a:lnTo>
                <a:lnTo>
                  <a:pt x="37084" y="100467"/>
                </a:lnTo>
                <a:lnTo>
                  <a:pt x="44945" y="101373"/>
                </a:lnTo>
                <a:lnTo>
                  <a:pt x="60206" y="99696"/>
                </a:lnTo>
                <a:lnTo>
                  <a:pt x="73469" y="94850"/>
                </a:lnTo>
                <a:lnTo>
                  <a:pt x="84456" y="87110"/>
                </a:lnTo>
                <a:lnTo>
                  <a:pt x="92894" y="76751"/>
                </a:lnTo>
                <a:lnTo>
                  <a:pt x="98506" y="64048"/>
                </a:lnTo>
                <a:lnTo>
                  <a:pt x="101017" y="49277"/>
                </a:lnTo>
                <a:lnTo>
                  <a:pt x="101128" y="45221"/>
                </a:lnTo>
                <a:lnTo>
                  <a:pt x="99098" y="33507"/>
                </a:lnTo>
                <a:lnTo>
                  <a:pt x="93256" y="22452"/>
                </a:lnTo>
                <a:lnTo>
                  <a:pt x="83969" y="12826"/>
                </a:lnTo>
                <a:lnTo>
                  <a:pt x="71605" y="5399"/>
                </a:lnTo>
                <a:lnTo>
                  <a:pt x="56533" y="941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2" name="object 772"/>
          <p:cNvSpPr/>
          <p:nvPr/>
        </p:nvSpPr>
        <p:spPr>
          <a:xfrm>
            <a:off x="8244629" y="4735200"/>
            <a:ext cx="101427" cy="101373"/>
          </a:xfrm>
          <a:custGeom>
            <a:avLst/>
            <a:gdLst/>
            <a:ahLst/>
            <a:cxnLst/>
            <a:rect l="l" t="t" r="r" b="b"/>
            <a:pathLst>
              <a:path w="101427" h="101373">
                <a:moveTo>
                  <a:pt x="0" y="45221"/>
                </a:moveTo>
                <a:lnTo>
                  <a:pt x="1958" y="61915"/>
                </a:lnTo>
                <a:lnTo>
                  <a:pt x="7359" y="76151"/>
                </a:lnTo>
                <a:lnTo>
                  <a:pt x="15490" y="87561"/>
                </a:lnTo>
                <a:lnTo>
                  <a:pt x="25639" y="95777"/>
                </a:lnTo>
                <a:lnTo>
                  <a:pt x="37095" y="100431"/>
                </a:lnTo>
                <a:lnTo>
                  <a:pt x="45245" y="101373"/>
                </a:lnTo>
                <a:lnTo>
                  <a:pt x="60506" y="99696"/>
                </a:lnTo>
                <a:lnTo>
                  <a:pt x="73768" y="94850"/>
                </a:lnTo>
                <a:lnTo>
                  <a:pt x="84756" y="87110"/>
                </a:lnTo>
                <a:lnTo>
                  <a:pt x="93194" y="76751"/>
                </a:lnTo>
                <a:lnTo>
                  <a:pt x="98805" y="64048"/>
                </a:lnTo>
                <a:lnTo>
                  <a:pt x="101316" y="49277"/>
                </a:lnTo>
                <a:lnTo>
                  <a:pt x="101427" y="45221"/>
                </a:lnTo>
                <a:lnTo>
                  <a:pt x="99398" y="33453"/>
                </a:lnTo>
                <a:lnTo>
                  <a:pt x="93556" y="22385"/>
                </a:lnTo>
                <a:lnTo>
                  <a:pt x="84269" y="12773"/>
                </a:lnTo>
                <a:lnTo>
                  <a:pt x="71905" y="5371"/>
                </a:lnTo>
                <a:lnTo>
                  <a:pt x="56832" y="936"/>
                </a:lnTo>
                <a:lnTo>
                  <a:pt x="45245" y="0"/>
                </a:lnTo>
                <a:lnTo>
                  <a:pt x="31833" y="2510"/>
                </a:lnTo>
                <a:lnTo>
                  <a:pt x="19583" y="9321"/>
                </a:lnTo>
                <a:lnTo>
                  <a:pt x="9515" y="19349"/>
                </a:lnTo>
                <a:lnTo>
                  <a:pt x="2648" y="31512"/>
                </a:lnTo>
                <a:lnTo>
                  <a:pt x="3" y="44726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3" name="object 773"/>
          <p:cNvSpPr/>
          <p:nvPr/>
        </p:nvSpPr>
        <p:spPr>
          <a:xfrm>
            <a:off x="8357143" y="4735200"/>
            <a:ext cx="101128" cy="101373"/>
          </a:xfrm>
          <a:custGeom>
            <a:avLst/>
            <a:gdLst/>
            <a:ahLst/>
            <a:cxnLst/>
            <a:rect l="l" t="t" r="r" b="b"/>
            <a:pathLst>
              <a:path w="101128" h="101373">
                <a:moveTo>
                  <a:pt x="0" y="45221"/>
                </a:moveTo>
                <a:lnTo>
                  <a:pt x="1978" y="61955"/>
                </a:lnTo>
                <a:lnTo>
                  <a:pt x="7418" y="76218"/>
                </a:lnTo>
                <a:lnTo>
                  <a:pt x="15577" y="87638"/>
                </a:lnTo>
                <a:lnTo>
                  <a:pt x="25713" y="95845"/>
                </a:lnTo>
                <a:lnTo>
                  <a:pt x="37084" y="100467"/>
                </a:lnTo>
                <a:lnTo>
                  <a:pt x="44945" y="101373"/>
                </a:lnTo>
                <a:lnTo>
                  <a:pt x="60206" y="99696"/>
                </a:lnTo>
                <a:lnTo>
                  <a:pt x="73469" y="94850"/>
                </a:lnTo>
                <a:lnTo>
                  <a:pt x="84456" y="87110"/>
                </a:lnTo>
                <a:lnTo>
                  <a:pt x="92894" y="76751"/>
                </a:lnTo>
                <a:lnTo>
                  <a:pt x="98506" y="64048"/>
                </a:lnTo>
                <a:lnTo>
                  <a:pt x="101017" y="49277"/>
                </a:lnTo>
                <a:lnTo>
                  <a:pt x="101128" y="45221"/>
                </a:lnTo>
                <a:lnTo>
                  <a:pt x="99098" y="33453"/>
                </a:lnTo>
                <a:lnTo>
                  <a:pt x="93256" y="22385"/>
                </a:lnTo>
                <a:lnTo>
                  <a:pt x="83969" y="12773"/>
                </a:lnTo>
                <a:lnTo>
                  <a:pt x="71605" y="5371"/>
                </a:lnTo>
                <a:lnTo>
                  <a:pt x="56533" y="936"/>
                </a:lnTo>
                <a:lnTo>
                  <a:pt x="44945" y="0"/>
                </a:lnTo>
                <a:lnTo>
                  <a:pt x="31694" y="2526"/>
                </a:lnTo>
                <a:lnTo>
                  <a:pt x="19508" y="9378"/>
                </a:lnTo>
                <a:lnTo>
                  <a:pt x="9453" y="19461"/>
                </a:lnTo>
                <a:lnTo>
                  <a:pt x="2596" y="31683"/>
                </a:lnTo>
                <a:lnTo>
                  <a:pt x="1" y="44948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4" name="object 774"/>
          <p:cNvSpPr/>
          <p:nvPr/>
        </p:nvSpPr>
        <p:spPr>
          <a:xfrm>
            <a:off x="8458271" y="4723969"/>
            <a:ext cx="101427" cy="101373"/>
          </a:xfrm>
          <a:custGeom>
            <a:avLst/>
            <a:gdLst/>
            <a:ahLst/>
            <a:cxnLst/>
            <a:rect l="l" t="t" r="r" b="b"/>
            <a:pathLst>
              <a:path w="101427" h="101373">
                <a:moveTo>
                  <a:pt x="0" y="45221"/>
                </a:moveTo>
                <a:lnTo>
                  <a:pt x="1969" y="61915"/>
                </a:lnTo>
                <a:lnTo>
                  <a:pt x="7395" y="76151"/>
                </a:lnTo>
                <a:lnTo>
                  <a:pt x="15549" y="87561"/>
                </a:lnTo>
                <a:lnTo>
                  <a:pt x="25705" y="95777"/>
                </a:lnTo>
                <a:lnTo>
                  <a:pt x="37136" y="100431"/>
                </a:lnTo>
                <a:lnTo>
                  <a:pt x="45245" y="101373"/>
                </a:lnTo>
                <a:lnTo>
                  <a:pt x="60506" y="99696"/>
                </a:lnTo>
                <a:lnTo>
                  <a:pt x="73768" y="94850"/>
                </a:lnTo>
                <a:lnTo>
                  <a:pt x="84756" y="87110"/>
                </a:lnTo>
                <a:lnTo>
                  <a:pt x="93194" y="76751"/>
                </a:lnTo>
                <a:lnTo>
                  <a:pt x="98805" y="64048"/>
                </a:lnTo>
                <a:lnTo>
                  <a:pt x="101316" y="49277"/>
                </a:lnTo>
                <a:lnTo>
                  <a:pt x="101427" y="45221"/>
                </a:lnTo>
                <a:lnTo>
                  <a:pt x="99398" y="33507"/>
                </a:lnTo>
                <a:lnTo>
                  <a:pt x="93556" y="22452"/>
                </a:lnTo>
                <a:lnTo>
                  <a:pt x="84269" y="12826"/>
                </a:lnTo>
                <a:lnTo>
                  <a:pt x="71905" y="5399"/>
                </a:lnTo>
                <a:lnTo>
                  <a:pt x="56832" y="941"/>
                </a:lnTo>
                <a:lnTo>
                  <a:pt x="45245" y="0"/>
                </a:lnTo>
                <a:lnTo>
                  <a:pt x="31891" y="2525"/>
                </a:lnTo>
                <a:lnTo>
                  <a:pt x="19648" y="9364"/>
                </a:lnTo>
                <a:lnTo>
                  <a:pt x="9559" y="19414"/>
                </a:lnTo>
                <a:lnTo>
                  <a:pt x="2663" y="31570"/>
                </a:lnTo>
                <a:lnTo>
                  <a:pt x="3" y="44729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5" name="object 775"/>
          <p:cNvSpPr/>
          <p:nvPr/>
        </p:nvSpPr>
        <p:spPr>
          <a:xfrm>
            <a:off x="8570936" y="4757960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921"/>
                </a:moveTo>
                <a:lnTo>
                  <a:pt x="1984" y="61669"/>
                </a:lnTo>
                <a:lnTo>
                  <a:pt x="7440" y="75918"/>
                </a:lnTo>
                <a:lnTo>
                  <a:pt x="15622" y="87305"/>
                </a:lnTo>
                <a:lnTo>
                  <a:pt x="25784" y="95469"/>
                </a:lnTo>
                <a:lnTo>
                  <a:pt x="37180" y="100045"/>
                </a:lnTo>
                <a:lnTo>
                  <a:pt x="44945" y="100924"/>
                </a:lnTo>
                <a:lnTo>
                  <a:pt x="60184" y="99249"/>
                </a:lnTo>
                <a:lnTo>
                  <a:pt x="73431" y="94403"/>
                </a:lnTo>
                <a:lnTo>
                  <a:pt x="84406" y="86658"/>
                </a:lnTo>
                <a:lnTo>
                  <a:pt x="92826" y="76283"/>
                </a:lnTo>
                <a:lnTo>
                  <a:pt x="98412" y="63549"/>
                </a:lnTo>
                <a:lnTo>
                  <a:pt x="100880" y="48725"/>
                </a:lnTo>
                <a:lnTo>
                  <a:pt x="100978" y="44921"/>
                </a:lnTo>
                <a:lnTo>
                  <a:pt x="98932" y="33130"/>
                </a:lnTo>
                <a:lnTo>
                  <a:pt x="93048" y="22083"/>
                </a:lnTo>
                <a:lnTo>
                  <a:pt x="83703" y="12527"/>
                </a:lnTo>
                <a:lnTo>
                  <a:pt x="71274" y="5207"/>
                </a:lnTo>
                <a:lnTo>
                  <a:pt x="56140" y="868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6" name="object 776"/>
          <p:cNvSpPr/>
          <p:nvPr/>
        </p:nvSpPr>
        <p:spPr>
          <a:xfrm>
            <a:off x="8683150" y="4791651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921"/>
                </a:moveTo>
                <a:lnTo>
                  <a:pt x="2006" y="61554"/>
                </a:lnTo>
                <a:lnTo>
                  <a:pt x="7514" y="75751"/>
                </a:lnTo>
                <a:lnTo>
                  <a:pt x="15757" y="87137"/>
                </a:lnTo>
                <a:lnTo>
                  <a:pt x="25969" y="95340"/>
                </a:lnTo>
                <a:lnTo>
                  <a:pt x="37382" y="99986"/>
                </a:lnTo>
                <a:lnTo>
                  <a:pt x="45395" y="100924"/>
                </a:lnTo>
                <a:lnTo>
                  <a:pt x="60633" y="99239"/>
                </a:lnTo>
                <a:lnTo>
                  <a:pt x="73880" y="94372"/>
                </a:lnTo>
                <a:lnTo>
                  <a:pt x="84855" y="86604"/>
                </a:lnTo>
                <a:lnTo>
                  <a:pt x="93276" y="76217"/>
                </a:lnTo>
                <a:lnTo>
                  <a:pt x="98861" y="63491"/>
                </a:lnTo>
                <a:lnTo>
                  <a:pt x="101330" y="48709"/>
                </a:lnTo>
                <a:lnTo>
                  <a:pt x="101427" y="44921"/>
                </a:lnTo>
                <a:lnTo>
                  <a:pt x="99382" y="33130"/>
                </a:lnTo>
                <a:lnTo>
                  <a:pt x="93498" y="22083"/>
                </a:lnTo>
                <a:lnTo>
                  <a:pt x="84152" y="12527"/>
                </a:lnTo>
                <a:lnTo>
                  <a:pt x="71724" y="5207"/>
                </a:lnTo>
                <a:lnTo>
                  <a:pt x="56590" y="868"/>
                </a:lnTo>
                <a:lnTo>
                  <a:pt x="45395" y="0"/>
                </a:lnTo>
                <a:lnTo>
                  <a:pt x="32118" y="2487"/>
                </a:lnTo>
                <a:lnTo>
                  <a:pt x="19838" y="9245"/>
                </a:lnTo>
                <a:lnTo>
                  <a:pt x="9657" y="19212"/>
                </a:lnTo>
                <a:lnTo>
                  <a:pt x="2677" y="31329"/>
                </a:lnTo>
                <a:lnTo>
                  <a:pt x="2" y="44537"/>
                </a:lnTo>
                <a:lnTo>
                  <a:pt x="0" y="449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7" name="object 777"/>
          <p:cNvSpPr/>
          <p:nvPr/>
        </p:nvSpPr>
        <p:spPr>
          <a:xfrm>
            <a:off x="8784578" y="4814112"/>
            <a:ext cx="101128" cy="101223"/>
          </a:xfrm>
          <a:custGeom>
            <a:avLst/>
            <a:gdLst/>
            <a:ahLst/>
            <a:cxnLst/>
            <a:rect l="l" t="t" r="r" b="b"/>
            <a:pathLst>
              <a:path w="101128" h="101223">
                <a:moveTo>
                  <a:pt x="0" y="44772"/>
                </a:moveTo>
                <a:lnTo>
                  <a:pt x="1965" y="61480"/>
                </a:lnTo>
                <a:lnTo>
                  <a:pt x="7373" y="75771"/>
                </a:lnTo>
                <a:lnTo>
                  <a:pt x="15487" y="87255"/>
                </a:lnTo>
                <a:lnTo>
                  <a:pt x="25572" y="95548"/>
                </a:lnTo>
                <a:lnTo>
                  <a:pt x="36894" y="100261"/>
                </a:lnTo>
                <a:lnTo>
                  <a:pt x="44945" y="101223"/>
                </a:lnTo>
                <a:lnTo>
                  <a:pt x="60168" y="99535"/>
                </a:lnTo>
                <a:lnTo>
                  <a:pt x="73404" y="94662"/>
                </a:lnTo>
                <a:lnTo>
                  <a:pt x="84378" y="86893"/>
                </a:lnTo>
                <a:lnTo>
                  <a:pt x="92818" y="76514"/>
                </a:lnTo>
                <a:lnTo>
                  <a:pt x="98451" y="63814"/>
                </a:lnTo>
                <a:lnTo>
                  <a:pt x="101002" y="49081"/>
                </a:lnTo>
                <a:lnTo>
                  <a:pt x="101128" y="44772"/>
                </a:lnTo>
                <a:lnTo>
                  <a:pt x="99083" y="33050"/>
                </a:lnTo>
                <a:lnTo>
                  <a:pt x="93196" y="22050"/>
                </a:lnTo>
                <a:lnTo>
                  <a:pt x="83841" y="12520"/>
                </a:lnTo>
                <a:lnTo>
                  <a:pt x="71389" y="5211"/>
                </a:lnTo>
                <a:lnTo>
                  <a:pt x="56213" y="872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8" name="object 778"/>
          <p:cNvSpPr/>
          <p:nvPr/>
        </p:nvSpPr>
        <p:spPr>
          <a:xfrm>
            <a:off x="8896942" y="4814112"/>
            <a:ext cx="101427" cy="101223"/>
          </a:xfrm>
          <a:custGeom>
            <a:avLst/>
            <a:gdLst/>
            <a:ahLst/>
            <a:cxnLst/>
            <a:rect l="l" t="t" r="r" b="b"/>
            <a:pathLst>
              <a:path w="101427" h="101223">
                <a:moveTo>
                  <a:pt x="0" y="44772"/>
                </a:moveTo>
                <a:lnTo>
                  <a:pt x="1980" y="61440"/>
                </a:lnTo>
                <a:lnTo>
                  <a:pt x="7422" y="75704"/>
                </a:lnTo>
                <a:lnTo>
                  <a:pt x="15577" y="87178"/>
                </a:lnTo>
                <a:lnTo>
                  <a:pt x="25696" y="95479"/>
                </a:lnTo>
                <a:lnTo>
                  <a:pt x="37030" y="100224"/>
                </a:lnTo>
                <a:lnTo>
                  <a:pt x="45245" y="101223"/>
                </a:lnTo>
                <a:lnTo>
                  <a:pt x="60468" y="99535"/>
                </a:lnTo>
                <a:lnTo>
                  <a:pt x="73703" y="94662"/>
                </a:lnTo>
                <a:lnTo>
                  <a:pt x="84678" y="86893"/>
                </a:lnTo>
                <a:lnTo>
                  <a:pt x="93118" y="76514"/>
                </a:lnTo>
                <a:lnTo>
                  <a:pt x="98751" y="63814"/>
                </a:lnTo>
                <a:lnTo>
                  <a:pt x="101302" y="49081"/>
                </a:lnTo>
                <a:lnTo>
                  <a:pt x="101427" y="44772"/>
                </a:lnTo>
                <a:lnTo>
                  <a:pt x="99382" y="33050"/>
                </a:lnTo>
                <a:lnTo>
                  <a:pt x="93496" y="22050"/>
                </a:lnTo>
                <a:lnTo>
                  <a:pt x="84141" y="12520"/>
                </a:lnTo>
                <a:lnTo>
                  <a:pt x="71689" y="5211"/>
                </a:lnTo>
                <a:lnTo>
                  <a:pt x="56513" y="872"/>
                </a:lnTo>
                <a:lnTo>
                  <a:pt x="45245" y="0"/>
                </a:lnTo>
                <a:lnTo>
                  <a:pt x="31941" y="2502"/>
                </a:lnTo>
                <a:lnTo>
                  <a:pt x="19665" y="9292"/>
                </a:lnTo>
                <a:lnTo>
                  <a:pt x="9517" y="19292"/>
                </a:lnTo>
                <a:lnTo>
                  <a:pt x="2595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9" name="object 779"/>
          <p:cNvSpPr/>
          <p:nvPr/>
        </p:nvSpPr>
        <p:spPr>
          <a:xfrm>
            <a:off x="4229201" y="4802882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21" y="58162"/>
                </a:lnTo>
                <a:lnTo>
                  <a:pt x="9364" y="70348"/>
                </a:lnTo>
                <a:lnTo>
                  <a:pt x="19447" y="80392"/>
                </a:lnTo>
                <a:lnTo>
                  <a:pt x="31686" y="87204"/>
                </a:lnTo>
                <a:lnTo>
                  <a:pt x="44915" y="89693"/>
                </a:lnTo>
                <a:lnTo>
                  <a:pt x="58350" y="87192"/>
                </a:lnTo>
                <a:lnTo>
                  <a:pt x="70647" y="80406"/>
                </a:lnTo>
                <a:lnTo>
                  <a:pt x="80754" y="70412"/>
                </a:lnTo>
                <a:lnTo>
                  <a:pt x="87619" y="58286"/>
                </a:lnTo>
                <a:lnTo>
                  <a:pt x="90190" y="45104"/>
                </a:lnTo>
                <a:lnTo>
                  <a:pt x="90191" y="44921"/>
                </a:lnTo>
                <a:lnTo>
                  <a:pt x="87694" y="31681"/>
                </a:lnTo>
                <a:lnTo>
                  <a:pt x="80901" y="19505"/>
                </a:lnTo>
                <a:lnTo>
                  <a:pt x="70859" y="9457"/>
                </a:lnTo>
                <a:lnTo>
                  <a:pt x="58615" y="2601"/>
                </a:lnTo>
                <a:lnTo>
                  <a:pt x="45215" y="1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0" name="object 780"/>
          <p:cNvSpPr/>
          <p:nvPr/>
        </p:nvSpPr>
        <p:spPr>
          <a:xfrm>
            <a:off x="4341850" y="4780421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921"/>
                </a:moveTo>
                <a:lnTo>
                  <a:pt x="2521" y="58219"/>
                </a:lnTo>
                <a:lnTo>
                  <a:pt x="9364" y="70413"/>
                </a:lnTo>
                <a:lnTo>
                  <a:pt x="19447" y="80435"/>
                </a:lnTo>
                <a:lnTo>
                  <a:pt x="31686" y="87218"/>
                </a:lnTo>
                <a:lnTo>
                  <a:pt x="44915" y="89693"/>
                </a:lnTo>
                <a:lnTo>
                  <a:pt x="58222" y="87186"/>
                </a:lnTo>
                <a:lnTo>
                  <a:pt x="70448" y="80378"/>
                </a:lnTo>
                <a:lnTo>
                  <a:pt x="80512" y="70335"/>
                </a:lnTo>
                <a:lnTo>
                  <a:pt x="87329" y="58128"/>
                </a:lnTo>
                <a:lnTo>
                  <a:pt x="89816" y="44921"/>
                </a:lnTo>
                <a:lnTo>
                  <a:pt x="87302" y="31627"/>
                </a:lnTo>
                <a:lnTo>
                  <a:pt x="80479" y="19411"/>
                </a:lnTo>
                <a:lnTo>
                  <a:pt x="70423" y="9349"/>
                </a:lnTo>
                <a:lnTo>
                  <a:pt x="58215" y="2519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1" name="object 781"/>
          <p:cNvSpPr/>
          <p:nvPr/>
        </p:nvSpPr>
        <p:spPr>
          <a:xfrm>
            <a:off x="4442903" y="4746879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14" y="58066"/>
                </a:lnTo>
                <a:lnTo>
                  <a:pt x="9337" y="70282"/>
                </a:lnTo>
                <a:lnTo>
                  <a:pt x="19392" y="80344"/>
                </a:lnTo>
                <a:lnTo>
                  <a:pt x="31601" y="87173"/>
                </a:lnTo>
                <a:lnTo>
                  <a:pt x="44900" y="89693"/>
                </a:lnTo>
                <a:lnTo>
                  <a:pt x="58319" y="87200"/>
                </a:lnTo>
                <a:lnTo>
                  <a:pt x="70602" y="80428"/>
                </a:lnTo>
                <a:lnTo>
                  <a:pt x="80706" y="70441"/>
                </a:lnTo>
                <a:lnTo>
                  <a:pt x="87583" y="58304"/>
                </a:lnTo>
                <a:lnTo>
                  <a:pt x="90189" y="45078"/>
                </a:lnTo>
                <a:lnTo>
                  <a:pt x="90191" y="44772"/>
                </a:lnTo>
                <a:lnTo>
                  <a:pt x="87687" y="31528"/>
                </a:lnTo>
                <a:lnTo>
                  <a:pt x="80874" y="19374"/>
                </a:lnTo>
                <a:lnTo>
                  <a:pt x="70805" y="9365"/>
                </a:lnTo>
                <a:lnTo>
                  <a:pt x="58530" y="2556"/>
                </a:lnTo>
                <a:lnTo>
                  <a:pt x="45099" y="0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2" name="object 782"/>
          <p:cNvSpPr/>
          <p:nvPr/>
        </p:nvSpPr>
        <p:spPr>
          <a:xfrm>
            <a:off x="4555553" y="4701658"/>
            <a:ext cx="89816" cy="89993"/>
          </a:xfrm>
          <a:custGeom>
            <a:avLst/>
            <a:gdLst/>
            <a:ahLst/>
            <a:cxnLst/>
            <a:rect l="l" t="t" r="r" b="b"/>
            <a:pathLst>
              <a:path w="89816" h="89993">
                <a:moveTo>
                  <a:pt x="0" y="45221"/>
                </a:moveTo>
                <a:lnTo>
                  <a:pt x="2522" y="58463"/>
                </a:lnTo>
                <a:lnTo>
                  <a:pt x="9366" y="70652"/>
                </a:lnTo>
                <a:lnTo>
                  <a:pt x="19449" y="80696"/>
                </a:lnTo>
                <a:lnTo>
                  <a:pt x="31687" y="87506"/>
                </a:lnTo>
                <a:lnTo>
                  <a:pt x="44900" y="89993"/>
                </a:lnTo>
                <a:lnTo>
                  <a:pt x="58212" y="87472"/>
                </a:lnTo>
                <a:lnTo>
                  <a:pt x="70441" y="80637"/>
                </a:lnTo>
                <a:lnTo>
                  <a:pt x="80507" y="70576"/>
                </a:lnTo>
                <a:lnTo>
                  <a:pt x="87326" y="58379"/>
                </a:lnTo>
                <a:lnTo>
                  <a:pt x="89816" y="45221"/>
                </a:lnTo>
                <a:lnTo>
                  <a:pt x="87319" y="31769"/>
                </a:lnTo>
                <a:lnTo>
                  <a:pt x="80538" y="19490"/>
                </a:lnTo>
                <a:lnTo>
                  <a:pt x="70539" y="9416"/>
                </a:lnTo>
                <a:lnTo>
                  <a:pt x="58388" y="2575"/>
                </a:lnTo>
                <a:lnTo>
                  <a:pt x="45151" y="0"/>
                </a:lnTo>
                <a:lnTo>
                  <a:pt x="44900" y="0"/>
                </a:lnTo>
                <a:lnTo>
                  <a:pt x="31659" y="2486"/>
                </a:lnTo>
                <a:lnTo>
                  <a:pt x="19480" y="9258"/>
                </a:lnTo>
                <a:lnTo>
                  <a:pt x="9433" y="19285"/>
                </a:lnTo>
                <a:lnTo>
                  <a:pt x="2584" y="31535"/>
                </a:lnTo>
                <a:lnTo>
                  <a:pt x="0" y="44977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3" name="object 783"/>
          <p:cNvSpPr/>
          <p:nvPr/>
        </p:nvSpPr>
        <p:spPr>
          <a:xfrm>
            <a:off x="4667827" y="4645506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21" y="58162"/>
                </a:lnTo>
                <a:lnTo>
                  <a:pt x="9364" y="70348"/>
                </a:lnTo>
                <a:lnTo>
                  <a:pt x="19447" y="80392"/>
                </a:lnTo>
                <a:lnTo>
                  <a:pt x="31686" y="87204"/>
                </a:lnTo>
                <a:lnTo>
                  <a:pt x="44915" y="89693"/>
                </a:lnTo>
                <a:lnTo>
                  <a:pt x="58350" y="87192"/>
                </a:lnTo>
                <a:lnTo>
                  <a:pt x="70647" y="80406"/>
                </a:lnTo>
                <a:lnTo>
                  <a:pt x="80754" y="70412"/>
                </a:lnTo>
                <a:lnTo>
                  <a:pt x="87619" y="58286"/>
                </a:lnTo>
                <a:lnTo>
                  <a:pt x="90190" y="45104"/>
                </a:lnTo>
                <a:lnTo>
                  <a:pt x="90191" y="44921"/>
                </a:lnTo>
                <a:lnTo>
                  <a:pt x="87694" y="31681"/>
                </a:lnTo>
                <a:lnTo>
                  <a:pt x="80901" y="19505"/>
                </a:lnTo>
                <a:lnTo>
                  <a:pt x="70859" y="9457"/>
                </a:lnTo>
                <a:lnTo>
                  <a:pt x="58615" y="2601"/>
                </a:lnTo>
                <a:lnTo>
                  <a:pt x="45215" y="1"/>
                </a:lnTo>
                <a:lnTo>
                  <a:pt x="44915" y="0"/>
                </a:lnTo>
                <a:lnTo>
                  <a:pt x="31625" y="2513"/>
                </a:lnTo>
                <a:lnTo>
                  <a:pt x="19412" y="9337"/>
                </a:lnTo>
                <a:lnTo>
                  <a:pt x="9352" y="19392"/>
                </a:lnTo>
                <a:lnTo>
                  <a:pt x="2522" y="31604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4" name="object 784"/>
          <p:cNvSpPr/>
          <p:nvPr/>
        </p:nvSpPr>
        <p:spPr>
          <a:xfrm>
            <a:off x="4769255" y="4634275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921"/>
                </a:moveTo>
                <a:lnTo>
                  <a:pt x="2520" y="58221"/>
                </a:lnTo>
                <a:lnTo>
                  <a:pt x="9362" y="70417"/>
                </a:lnTo>
                <a:lnTo>
                  <a:pt x="19442" y="80440"/>
                </a:lnTo>
                <a:lnTo>
                  <a:pt x="31682" y="87221"/>
                </a:lnTo>
                <a:lnTo>
                  <a:pt x="44900" y="89693"/>
                </a:lnTo>
                <a:lnTo>
                  <a:pt x="58212" y="87187"/>
                </a:lnTo>
                <a:lnTo>
                  <a:pt x="70441" y="80380"/>
                </a:lnTo>
                <a:lnTo>
                  <a:pt x="80507" y="70341"/>
                </a:lnTo>
                <a:lnTo>
                  <a:pt x="87326" y="58137"/>
                </a:lnTo>
                <a:lnTo>
                  <a:pt x="89816" y="44921"/>
                </a:lnTo>
                <a:lnTo>
                  <a:pt x="87303" y="31630"/>
                </a:lnTo>
                <a:lnTo>
                  <a:pt x="80480" y="19415"/>
                </a:lnTo>
                <a:lnTo>
                  <a:pt x="70426" y="9353"/>
                </a:lnTo>
                <a:lnTo>
                  <a:pt x="58216" y="2523"/>
                </a:lnTo>
                <a:lnTo>
                  <a:pt x="44900" y="0"/>
                </a:lnTo>
                <a:lnTo>
                  <a:pt x="31610" y="2514"/>
                </a:lnTo>
                <a:lnTo>
                  <a:pt x="19398" y="9339"/>
                </a:lnTo>
                <a:lnTo>
                  <a:pt x="9343" y="19398"/>
                </a:lnTo>
                <a:lnTo>
                  <a:pt x="2518" y="31613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5" name="object 785"/>
          <p:cNvSpPr/>
          <p:nvPr/>
        </p:nvSpPr>
        <p:spPr>
          <a:xfrm>
            <a:off x="4881529" y="4679197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4772"/>
                </a:moveTo>
                <a:lnTo>
                  <a:pt x="2479" y="58172"/>
                </a:lnTo>
                <a:lnTo>
                  <a:pt x="9228" y="70412"/>
                </a:lnTo>
                <a:lnTo>
                  <a:pt x="19213" y="80474"/>
                </a:lnTo>
                <a:lnTo>
                  <a:pt x="31398" y="87339"/>
                </a:lnTo>
                <a:lnTo>
                  <a:pt x="44750" y="89989"/>
                </a:lnTo>
                <a:lnTo>
                  <a:pt x="45275" y="89993"/>
                </a:lnTo>
                <a:lnTo>
                  <a:pt x="58522" y="87507"/>
                </a:lnTo>
                <a:lnTo>
                  <a:pt x="70703" y="80737"/>
                </a:lnTo>
                <a:lnTo>
                  <a:pt x="80752" y="70713"/>
                </a:lnTo>
                <a:lnTo>
                  <a:pt x="87603" y="58466"/>
                </a:lnTo>
                <a:lnTo>
                  <a:pt x="90190" y="45027"/>
                </a:lnTo>
                <a:lnTo>
                  <a:pt x="90191" y="44772"/>
                </a:lnTo>
                <a:lnTo>
                  <a:pt x="87669" y="31531"/>
                </a:lnTo>
                <a:lnTo>
                  <a:pt x="80826" y="19345"/>
                </a:lnTo>
                <a:lnTo>
                  <a:pt x="70744" y="9301"/>
                </a:lnTo>
                <a:lnTo>
                  <a:pt x="58504" y="2489"/>
                </a:lnTo>
                <a:lnTo>
                  <a:pt x="45275" y="0"/>
                </a:lnTo>
                <a:lnTo>
                  <a:pt x="31834" y="2501"/>
                </a:lnTo>
                <a:lnTo>
                  <a:pt x="19537" y="9287"/>
                </a:lnTo>
                <a:lnTo>
                  <a:pt x="9432" y="19281"/>
                </a:lnTo>
                <a:lnTo>
                  <a:pt x="2570" y="31407"/>
                </a:lnTo>
                <a:lnTo>
                  <a:pt x="0" y="44588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6" name="object 786"/>
          <p:cNvSpPr/>
          <p:nvPr/>
        </p:nvSpPr>
        <p:spPr>
          <a:xfrm>
            <a:off x="4994179" y="4746879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772"/>
                </a:moveTo>
                <a:lnTo>
                  <a:pt x="2514" y="58066"/>
                </a:lnTo>
                <a:lnTo>
                  <a:pt x="9337" y="70282"/>
                </a:lnTo>
                <a:lnTo>
                  <a:pt x="19392" y="80344"/>
                </a:lnTo>
                <a:lnTo>
                  <a:pt x="31601" y="87173"/>
                </a:lnTo>
                <a:lnTo>
                  <a:pt x="44900" y="89693"/>
                </a:lnTo>
                <a:lnTo>
                  <a:pt x="58190" y="87180"/>
                </a:lnTo>
                <a:lnTo>
                  <a:pt x="70404" y="80356"/>
                </a:lnTo>
                <a:lnTo>
                  <a:pt x="80464" y="70300"/>
                </a:lnTo>
                <a:lnTo>
                  <a:pt x="87293" y="58089"/>
                </a:lnTo>
                <a:lnTo>
                  <a:pt x="89816" y="44772"/>
                </a:lnTo>
                <a:lnTo>
                  <a:pt x="87295" y="31474"/>
                </a:lnTo>
                <a:lnTo>
                  <a:pt x="80452" y="19280"/>
                </a:lnTo>
                <a:lnTo>
                  <a:pt x="70369" y="9258"/>
                </a:lnTo>
                <a:lnTo>
                  <a:pt x="58129" y="2475"/>
                </a:lnTo>
                <a:lnTo>
                  <a:pt x="44900" y="0"/>
                </a:lnTo>
                <a:lnTo>
                  <a:pt x="31594" y="2507"/>
                </a:lnTo>
                <a:lnTo>
                  <a:pt x="19367" y="9315"/>
                </a:lnTo>
                <a:lnTo>
                  <a:pt x="9304" y="19358"/>
                </a:lnTo>
                <a:lnTo>
                  <a:pt x="2487" y="31565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7" name="object 787"/>
          <p:cNvSpPr/>
          <p:nvPr/>
        </p:nvSpPr>
        <p:spPr>
          <a:xfrm>
            <a:off x="5095217" y="4746879"/>
            <a:ext cx="90206" cy="89693"/>
          </a:xfrm>
          <a:custGeom>
            <a:avLst/>
            <a:gdLst/>
            <a:ahLst/>
            <a:cxnLst/>
            <a:rect l="l" t="t" r="r" b="b"/>
            <a:pathLst>
              <a:path w="90206" h="89693">
                <a:moveTo>
                  <a:pt x="0" y="44772"/>
                </a:moveTo>
                <a:lnTo>
                  <a:pt x="2496" y="58010"/>
                </a:lnTo>
                <a:lnTo>
                  <a:pt x="9287" y="70184"/>
                </a:lnTo>
                <a:lnTo>
                  <a:pt x="19329" y="80232"/>
                </a:lnTo>
                <a:lnTo>
                  <a:pt x="31574" y="87089"/>
                </a:lnTo>
                <a:lnTo>
                  <a:pt x="44978" y="89692"/>
                </a:lnTo>
                <a:lnTo>
                  <a:pt x="45290" y="89693"/>
                </a:lnTo>
                <a:lnTo>
                  <a:pt x="58580" y="87180"/>
                </a:lnTo>
                <a:lnTo>
                  <a:pt x="70793" y="80356"/>
                </a:lnTo>
                <a:lnTo>
                  <a:pt x="80853" y="70300"/>
                </a:lnTo>
                <a:lnTo>
                  <a:pt x="87683" y="58089"/>
                </a:lnTo>
                <a:lnTo>
                  <a:pt x="90206" y="44772"/>
                </a:lnTo>
                <a:lnTo>
                  <a:pt x="87684" y="31474"/>
                </a:lnTo>
                <a:lnTo>
                  <a:pt x="80841" y="19280"/>
                </a:lnTo>
                <a:lnTo>
                  <a:pt x="70759" y="9258"/>
                </a:lnTo>
                <a:lnTo>
                  <a:pt x="58519" y="2475"/>
                </a:lnTo>
                <a:lnTo>
                  <a:pt x="45290" y="0"/>
                </a:lnTo>
                <a:lnTo>
                  <a:pt x="31850" y="2486"/>
                </a:lnTo>
                <a:lnTo>
                  <a:pt x="19550" y="9241"/>
                </a:lnTo>
                <a:lnTo>
                  <a:pt x="9441" y="19211"/>
                </a:lnTo>
                <a:lnTo>
                  <a:pt x="2574" y="31341"/>
                </a:lnTo>
                <a:lnTo>
                  <a:pt x="0" y="4457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8" name="object 788"/>
          <p:cNvSpPr/>
          <p:nvPr/>
        </p:nvSpPr>
        <p:spPr>
          <a:xfrm>
            <a:off x="5207866" y="4679197"/>
            <a:ext cx="89816" cy="89993"/>
          </a:xfrm>
          <a:custGeom>
            <a:avLst/>
            <a:gdLst/>
            <a:ahLst/>
            <a:cxnLst/>
            <a:rect l="l" t="t" r="r" b="b"/>
            <a:pathLst>
              <a:path w="89816" h="89993">
                <a:moveTo>
                  <a:pt x="0" y="44772"/>
                </a:moveTo>
                <a:lnTo>
                  <a:pt x="2497" y="58223"/>
                </a:lnTo>
                <a:lnTo>
                  <a:pt x="9278" y="70502"/>
                </a:lnTo>
                <a:lnTo>
                  <a:pt x="19277" y="80577"/>
                </a:lnTo>
                <a:lnTo>
                  <a:pt x="31428" y="87417"/>
                </a:lnTo>
                <a:lnTo>
                  <a:pt x="44665" y="89992"/>
                </a:lnTo>
                <a:lnTo>
                  <a:pt x="44915" y="89993"/>
                </a:lnTo>
                <a:lnTo>
                  <a:pt x="58163" y="87506"/>
                </a:lnTo>
                <a:lnTo>
                  <a:pt x="70342" y="80734"/>
                </a:lnTo>
                <a:lnTo>
                  <a:pt x="80387" y="70708"/>
                </a:lnTo>
                <a:lnTo>
                  <a:pt x="87233" y="58458"/>
                </a:lnTo>
                <a:lnTo>
                  <a:pt x="89815" y="45016"/>
                </a:lnTo>
                <a:lnTo>
                  <a:pt x="89816" y="44772"/>
                </a:lnTo>
                <a:lnTo>
                  <a:pt x="87295" y="31529"/>
                </a:lnTo>
                <a:lnTo>
                  <a:pt x="80454" y="19341"/>
                </a:lnTo>
                <a:lnTo>
                  <a:pt x="70373" y="9296"/>
                </a:lnTo>
                <a:lnTo>
                  <a:pt x="58134" y="2486"/>
                </a:lnTo>
                <a:lnTo>
                  <a:pt x="44915" y="0"/>
                </a:lnTo>
                <a:lnTo>
                  <a:pt x="31604" y="2520"/>
                </a:lnTo>
                <a:lnTo>
                  <a:pt x="19374" y="9356"/>
                </a:lnTo>
                <a:lnTo>
                  <a:pt x="9309" y="19417"/>
                </a:lnTo>
                <a:lnTo>
                  <a:pt x="2490" y="31614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9" name="object 789"/>
          <p:cNvSpPr/>
          <p:nvPr/>
        </p:nvSpPr>
        <p:spPr>
          <a:xfrm>
            <a:off x="5320156" y="4589503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499" y="58016"/>
                </a:lnTo>
                <a:lnTo>
                  <a:pt x="9297" y="70195"/>
                </a:lnTo>
                <a:lnTo>
                  <a:pt x="19343" y="80245"/>
                </a:lnTo>
                <a:lnTo>
                  <a:pt x="31583" y="87099"/>
                </a:lnTo>
                <a:lnTo>
                  <a:pt x="44968" y="89692"/>
                </a:lnTo>
                <a:lnTo>
                  <a:pt x="45245" y="89693"/>
                </a:lnTo>
                <a:lnTo>
                  <a:pt x="58540" y="87181"/>
                </a:lnTo>
                <a:lnTo>
                  <a:pt x="70758" y="80362"/>
                </a:lnTo>
                <a:lnTo>
                  <a:pt x="80823" y="70312"/>
                </a:lnTo>
                <a:lnTo>
                  <a:pt x="87660" y="58106"/>
                </a:lnTo>
                <a:lnTo>
                  <a:pt x="90191" y="44772"/>
                </a:lnTo>
                <a:lnTo>
                  <a:pt x="87669" y="31536"/>
                </a:lnTo>
                <a:lnTo>
                  <a:pt x="80826" y="19352"/>
                </a:lnTo>
                <a:lnTo>
                  <a:pt x="70742" y="9309"/>
                </a:lnTo>
                <a:lnTo>
                  <a:pt x="58500" y="2496"/>
                </a:lnTo>
                <a:lnTo>
                  <a:pt x="45245" y="0"/>
                </a:lnTo>
                <a:lnTo>
                  <a:pt x="31826" y="2502"/>
                </a:lnTo>
                <a:lnTo>
                  <a:pt x="19536" y="9292"/>
                </a:lnTo>
                <a:lnTo>
                  <a:pt x="9430" y="19292"/>
                </a:lnTo>
                <a:lnTo>
                  <a:pt x="2566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0" name="object 790"/>
          <p:cNvSpPr/>
          <p:nvPr/>
        </p:nvSpPr>
        <p:spPr>
          <a:xfrm>
            <a:off x="5421583" y="4589503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246" y="87173"/>
                </a:lnTo>
                <a:lnTo>
                  <a:pt x="70443" y="80333"/>
                </a:lnTo>
                <a:lnTo>
                  <a:pt x="80470" y="70255"/>
                </a:lnTo>
                <a:lnTo>
                  <a:pt x="87258" y="58020"/>
                </a:lnTo>
                <a:lnTo>
                  <a:pt x="89741" y="44772"/>
                </a:lnTo>
                <a:lnTo>
                  <a:pt x="87227" y="31514"/>
                </a:lnTo>
                <a:lnTo>
                  <a:pt x="80400" y="19314"/>
                </a:lnTo>
                <a:lnTo>
                  <a:pt x="70333" y="9266"/>
                </a:lnTo>
                <a:lnTo>
                  <a:pt x="58098" y="2463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1" name="object 791"/>
          <p:cNvSpPr/>
          <p:nvPr/>
        </p:nvSpPr>
        <p:spPr>
          <a:xfrm>
            <a:off x="5533798" y="4679197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4772"/>
                </a:moveTo>
                <a:lnTo>
                  <a:pt x="2519" y="58154"/>
                </a:lnTo>
                <a:lnTo>
                  <a:pt x="9350" y="70382"/>
                </a:lnTo>
                <a:lnTo>
                  <a:pt x="19399" y="80439"/>
                </a:lnTo>
                <a:lnTo>
                  <a:pt x="31576" y="87313"/>
                </a:lnTo>
                <a:lnTo>
                  <a:pt x="44789" y="89987"/>
                </a:lnTo>
                <a:lnTo>
                  <a:pt x="45395" y="89993"/>
                </a:lnTo>
                <a:lnTo>
                  <a:pt x="58595" y="87501"/>
                </a:lnTo>
                <a:lnTo>
                  <a:pt x="70752" y="80714"/>
                </a:lnTo>
                <a:lnTo>
                  <a:pt x="80790" y="70668"/>
                </a:lnTo>
                <a:lnTo>
                  <a:pt x="87628" y="58397"/>
                </a:lnTo>
                <a:lnTo>
                  <a:pt x="90190" y="44936"/>
                </a:lnTo>
                <a:lnTo>
                  <a:pt x="90191" y="44772"/>
                </a:lnTo>
                <a:lnTo>
                  <a:pt x="87662" y="31514"/>
                </a:lnTo>
                <a:lnTo>
                  <a:pt x="80806" y="19314"/>
                </a:lnTo>
                <a:lnTo>
                  <a:pt x="70718" y="9266"/>
                </a:lnTo>
                <a:lnTo>
                  <a:pt x="58491" y="2463"/>
                </a:lnTo>
                <a:lnTo>
                  <a:pt x="45395" y="0"/>
                </a:lnTo>
                <a:lnTo>
                  <a:pt x="32097" y="2494"/>
                </a:lnTo>
                <a:lnTo>
                  <a:pt x="19801" y="9264"/>
                </a:lnTo>
                <a:lnTo>
                  <a:pt x="9614" y="19236"/>
                </a:lnTo>
                <a:lnTo>
                  <a:pt x="2644" y="31338"/>
                </a:lnTo>
                <a:lnTo>
                  <a:pt x="1" y="4449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2" name="object 792"/>
          <p:cNvSpPr/>
          <p:nvPr/>
        </p:nvSpPr>
        <p:spPr>
          <a:xfrm>
            <a:off x="5646462" y="4769190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921"/>
                </a:moveTo>
                <a:lnTo>
                  <a:pt x="2521" y="58215"/>
                </a:lnTo>
                <a:lnTo>
                  <a:pt x="9364" y="70405"/>
                </a:lnTo>
                <a:lnTo>
                  <a:pt x="19448" y="80427"/>
                </a:lnTo>
                <a:lnTo>
                  <a:pt x="31690" y="87211"/>
                </a:lnTo>
                <a:lnTo>
                  <a:pt x="44945" y="89693"/>
                </a:lnTo>
                <a:lnTo>
                  <a:pt x="58261" y="87189"/>
                </a:lnTo>
                <a:lnTo>
                  <a:pt x="70496" y="80386"/>
                </a:lnTo>
                <a:lnTo>
                  <a:pt x="80567" y="70352"/>
                </a:lnTo>
                <a:lnTo>
                  <a:pt x="87392" y="58154"/>
                </a:lnTo>
                <a:lnTo>
                  <a:pt x="89891" y="44921"/>
                </a:lnTo>
                <a:lnTo>
                  <a:pt x="87378" y="31634"/>
                </a:lnTo>
                <a:lnTo>
                  <a:pt x="80555" y="19422"/>
                </a:lnTo>
                <a:lnTo>
                  <a:pt x="70499" y="9362"/>
                </a:lnTo>
                <a:lnTo>
                  <a:pt x="58287" y="252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3" name="object 793"/>
          <p:cNvSpPr/>
          <p:nvPr/>
        </p:nvSpPr>
        <p:spPr>
          <a:xfrm>
            <a:off x="5747590" y="4791651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36" y="58114"/>
                </a:lnTo>
                <a:lnTo>
                  <a:pt x="9412" y="70265"/>
                </a:lnTo>
                <a:lnTo>
                  <a:pt x="19528" y="80297"/>
                </a:lnTo>
                <a:lnTo>
                  <a:pt x="31785" y="87132"/>
                </a:lnTo>
                <a:lnTo>
                  <a:pt x="45083" y="89693"/>
                </a:lnTo>
                <a:lnTo>
                  <a:pt x="45245" y="89693"/>
                </a:lnTo>
                <a:lnTo>
                  <a:pt x="58561" y="87174"/>
                </a:lnTo>
                <a:lnTo>
                  <a:pt x="70795" y="80343"/>
                </a:lnTo>
                <a:lnTo>
                  <a:pt x="80866" y="70288"/>
                </a:lnTo>
                <a:lnTo>
                  <a:pt x="87692" y="58097"/>
                </a:lnTo>
                <a:lnTo>
                  <a:pt x="90191" y="44921"/>
                </a:lnTo>
                <a:lnTo>
                  <a:pt x="87677" y="31634"/>
                </a:lnTo>
                <a:lnTo>
                  <a:pt x="80855" y="19422"/>
                </a:lnTo>
                <a:lnTo>
                  <a:pt x="70799" y="9362"/>
                </a:lnTo>
                <a:lnTo>
                  <a:pt x="58586" y="2529"/>
                </a:lnTo>
                <a:lnTo>
                  <a:pt x="45245" y="0"/>
                </a:lnTo>
                <a:lnTo>
                  <a:pt x="31962" y="2496"/>
                </a:lnTo>
                <a:lnTo>
                  <a:pt x="19703" y="9273"/>
                </a:lnTo>
                <a:lnTo>
                  <a:pt x="9560" y="19268"/>
                </a:lnTo>
                <a:lnTo>
                  <a:pt x="262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4" name="object 794"/>
          <p:cNvSpPr/>
          <p:nvPr/>
        </p:nvSpPr>
        <p:spPr>
          <a:xfrm>
            <a:off x="5860254" y="4735200"/>
            <a:ext cx="89741" cy="90143"/>
          </a:xfrm>
          <a:custGeom>
            <a:avLst/>
            <a:gdLst/>
            <a:ahLst/>
            <a:cxnLst/>
            <a:rect l="l" t="t" r="r" b="b"/>
            <a:pathLst>
              <a:path w="89741" h="90143">
                <a:moveTo>
                  <a:pt x="0" y="45221"/>
                </a:moveTo>
                <a:lnTo>
                  <a:pt x="2520" y="58530"/>
                </a:lnTo>
                <a:lnTo>
                  <a:pt x="9355" y="70758"/>
                </a:lnTo>
                <a:lnTo>
                  <a:pt x="19416" y="80823"/>
                </a:lnTo>
                <a:lnTo>
                  <a:pt x="31613" y="87645"/>
                </a:lnTo>
                <a:lnTo>
                  <a:pt x="44795" y="90143"/>
                </a:lnTo>
                <a:lnTo>
                  <a:pt x="58090" y="87630"/>
                </a:lnTo>
                <a:lnTo>
                  <a:pt x="70308" y="80811"/>
                </a:lnTo>
                <a:lnTo>
                  <a:pt x="80374" y="70761"/>
                </a:lnTo>
                <a:lnTo>
                  <a:pt x="87210" y="58555"/>
                </a:lnTo>
                <a:lnTo>
                  <a:pt x="89741" y="45221"/>
                </a:lnTo>
                <a:lnTo>
                  <a:pt x="87244" y="31945"/>
                </a:lnTo>
                <a:lnTo>
                  <a:pt x="80462" y="19692"/>
                </a:lnTo>
                <a:lnTo>
                  <a:pt x="70462" y="9555"/>
                </a:lnTo>
                <a:lnTo>
                  <a:pt x="58309" y="2626"/>
                </a:lnTo>
                <a:lnTo>
                  <a:pt x="45068" y="1"/>
                </a:lnTo>
                <a:lnTo>
                  <a:pt x="44795" y="0"/>
                </a:lnTo>
                <a:lnTo>
                  <a:pt x="31596" y="2535"/>
                </a:lnTo>
                <a:lnTo>
                  <a:pt x="19438" y="9407"/>
                </a:lnTo>
                <a:lnTo>
                  <a:pt x="9401" y="19518"/>
                </a:lnTo>
                <a:lnTo>
                  <a:pt x="2562" y="31768"/>
                </a:lnTo>
                <a:lnTo>
                  <a:pt x="0" y="45059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5" name="object 795"/>
          <p:cNvSpPr/>
          <p:nvPr/>
        </p:nvSpPr>
        <p:spPr>
          <a:xfrm>
            <a:off x="5961232" y="4679197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4772"/>
                </a:moveTo>
                <a:lnTo>
                  <a:pt x="2512" y="58176"/>
                </a:lnTo>
                <a:lnTo>
                  <a:pt x="9326" y="70419"/>
                </a:lnTo>
                <a:lnTo>
                  <a:pt x="19359" y="80482"/>
                </a:lnTo>
                <a:lnTo>
                  <a:pt x="31528" y="87345"/>
                </a:lnTo>
                <a:lnTo>
                  <a:pt x="44750" y="89989"/>
                </a:lnTo>
                <a:lnTo>
                  <a:pt x="45245" y="89993"/>
                </a:lnTo>
                <a:lnTo>
                  <a:pt x="58496" y="87509"/>
                </a:lnTo>
                <a:lnTo>
                  <a:pt x="70682" y="80743"/>
                </a:lnTo>
                <a:lnTo>
                  <a:pt x="80737" y="70725"/>
                </a:lnTo>
                <a:lnTo>
                  <a:pt x="87595" y="58484"/>
                </a:lnTo>
                <a:lnTo>
                  <a:pt x="90190" y="45050"/>
                </a:lnTo>
                <a:lnTo>
                  <a:pt x="90191" y="44772"/>
                </a:lnTo>
                <a:lnTo>
                  <a:pt x="87669" y="31536"/>
                </a:lnTo>
                <a:lnTo>
                  <a:pt x="80826" y="19352"/>
                </a:lnTo>
                <a:lnTo>
                  <a:pt x="70742" y="9309"/>
                </a:lnTo>
                <a:lnTo>
                  <a:pt x="58500" y="2496"/>
                </a:lnTo>
                <a:lnTo>
                  <a:pt x="45245" y="0"/>
                </a:lnTo>
                <a:lnTo>
                  <a:pt x="31941" y="2502"/>
                </a:lnTo>
                <a:lnTo>
                  <a:pt x="19665" y="9292"/>
                </a:lnTo>
                <a:lnTo>
                  <a:pt x="9517" y="19292"/>
                </a:lnTo>
                <a:lnTo>
                  <a:pt x="2595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6" name="object 796"/>
          <p:cNvSpPr/>
          <p:nvPr/>
        </p:nvSpPr>
        <p:spPr>
          <a:xfrm>
            <a:off x="6073897" y="4623045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921"/>
                </a:moveTo>
                <a:lnTo>
                  <a:pt x="2521" y="58215"/>
                </a:lnTo>
                <a:lnTo>
                  <a:pt x="9364" y="70405"/>
                </a:lnTo>
                <a:lnTo>
                  <a:pt x="19448" y="80427"/>
                </a:lnTo>
                <a:lnTo>
                  <a:pt x="31690" y="87211"/>
                </a:lnTo>
                <a:lnTo>
                  <a:pt x="44945" y="89693"/>
                </a:lnTo>
                <a:lnTo>
                  <a:pt x="58261" y="87189"/>
                </a:lnTo>
                <a:lnTo>
                  <a:pt x="70496" y="80386"/>
                </a:lnTo>
                <a:lnTo>
                  <a:pt x="80567" y="70352"/>
                </a:lnTo>
                <a:lnTo>
                  <a:pt x="87392" y="58154"/>
                </a:lnTo>
                <a:lnTo>
                  <a:pt x="89891" y="44921"/>
                </a:lnTo>
                <a:lnTo>
                  <a:pt x="87378" y="31634"/>
                </a:lnTo>
                <a:lnTo>
                  <a:pt x="80555" y="19422"/>
                </a:lnTo>
                <a:lnTo>
                  <a:pt x="70499" y="9362"/>
                </a:lnTo>
                <a:lnTo>
                  <a:pt x="58287" y="2529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7" name="object 797"/>
          <p:cNvSpPr/>
          <p:nvPr/>
        </p:nvSpPr>
        <p:spPr>
          <a:xfrm>
            <a:off x="6186561" y="4589503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246" y="87173"/>
                </a:lnTo>
                <a:lnTo>
                  <a:pt x="70443" y="80333"/>
                </a:lnTo>
                <a:lnTo>
                  <a:pt x="80470" y="70255"/>
                </a:lnTo>
                <a:lnTo>
                  <a:pt x="87258" y="58020"/>
                </a:lnTo>
                <a:lnTo>
                  <a:pt x="89741" y="44772"/>
                </a:lnTo>
                <a:lnTo>
                  <a:pt x="87227" y="31514"/>
                </a:lnTo>
                <a:lnTo>
                  <a:pt x="80400" y="19314"/>
                </a:lnTo>
                <a:lnTo>
                  <a:pt x="70333" y="9266"/>
                </a:lnTo>
                <a:lnTo>
                  <a:pt x="58098" y="2463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8" name="object 798"/>
          <p:cNvSpPr/>
          <p:nvPr/>
        </p:nvSpPr>
        <p:spPr>
          <a:xfrm>
            <a:off x="6287539" y="4589503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240" y="87181"/>
                </a:lnTo>
                <a:lnTo>
                  <a:pt x="70458" y="80362"/>
                </a:lnTo>
                <a:lnTo>
                  <a:pt x="80524" y="70312"/>
                </a:lnTo>
                <a:lnTo>
                  <a:pt x="87360" y="58106"/>
                </a:lnTo>
                <a:lnTo>
                  <a:pt x="89891" y="44772"/>
                </a:lnTo>
                <a:lnTo>
                  <a:pt x="87370" y="31536"/>
                </a:lnTo>
                <a:lnTo>
                  <a:pt x="80526" y="19352"/>
                </a:lnTo>
                <a:lnTo>
                  <a:pt x="70442" y="9309"/>
                </a:lnTo>
                <a:lnTo>
                  <a:pt x="58200" y="2496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9" name="object 799"/>
          <p:cNvSpPr/>
          <p:nvPr/>
        </p:nvSpPr>
        <p:spPr>
          <a:xfrm>
            <a:off x="6400203" y="4679197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4772"/>
                </a:moveTo>
                <a:lnTo>
                  <a:pt x="2497" y="58219"/>
                </a:lnTo>
                <a:lnTo>
                  <a:pt x="9278" y="70494"/>
                </a:lnTo>
                <a:lnTo>
                  <a:pt x="19279" y="80568"/>
                </a:lnTo>
                <a:lnTo>
                  <a:pt x="31432" y="87410"/>
                </a:lnTo>
                <a:lnTo>
                  <a:pt x="44672" y="89992"/>
                </a:lnTo>
                <a:lnTo>
                  <a:pt x="44945" y="89993"/>
                </a:lnTo>
                <a:lnTo>
                  <a:pt x="58197" y="87509"/>
                </a:lnTo>
                <a:lnTo>
                  <a:pt x="70383" y="80743"/>
                </a:lnTo>
                <a:lnTo>
                  <a:pt x="80437" y="70725"/>
                </a:lnTo>
                <a:lnTo>
                  <a:pt x="87295" y="58484"/>
                </a:lnTo>
                <a:lnTo>
                  <a:pt x="89890" y="45050"/>
                </a:lnTo>
                <a:lnTo>
                  <a:pt x="89891" y="44772"/>
                </a:lnTo>
                <a:lnTo>
                  <a:pt x="87370" y="31536"/>
                </a:lnTo>
                <a:lnTo>
                  <a:pt x="80526" y="19352"/>
                </a:lnTo>
                <a:lnTo>
                  <a:pt x="70442" y="9309"/>
                </a:lnTo>
                <a:lnTo>
                  <a:pt x="58200" y="2496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0" name="object 800"/>
          <p:cNvSpPr/>
          <p:nvPr/>
        </p:nvSpPr>
        <p:spPr>
          <a:xfrm>
            <a:off x="6512568" y="4780421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921"/>
                </a:moveTo>
                <a:lnTo>
                  <a:pt x="2528" y="58236"/>
                </a:lnTo>
                <a:lnTo>
                  <a:pt x="9384" y="70443"/>
                </a:lnTo>
                <a:lnTo>
                  <a:pt x="19473" y="80470"/>
                </a:lnTo>
                <a:lnTo>
                  <a:pt x="31700" y="87244"/>
                </a:lnTo>
                <a:lnTo>
                  <a:pt x="44795" y="89693"/>
                </a:lnTo>
                <a:lnTo>
                  <a:pt x="58112" y="87189"/>
                </a:lnTo>
                <a:lnTo>
                  <a:pt x="70346" y="80386"/>
                </a:lnTo>
                <a:lnTo>
                  <a:pt x="80417" y="70352"/>
                </a:lnTo>
                <a:lnTo>
                  <a:pt x="87243" y="58154"/>
                </a:lnTo>
                <a:lnTo>
                  <a:pt x="89741" y="44921"/>
                </a:lnTo>
                <a:lnTo>
                  <a:pt x="87228" y="31634"/>
                </a:lnTo>
                <a:lnTo>
                  <a:pt x="80405" y="19422"/>
                </a:lnTo>
                <a:lnTo>
                  <a:pt x="70349" y="9362"/>
                </a:lnTo>
                <a:lnTo>
                  <a:pt x="58137" y="2529"/>
                </a:lnTo>
                <a:lnTo>
                  <a:pt x="44795" y="0"/>
                </a:lnTo>
                <a:lnTo>
                  <a:pt x="31552" y="2520"/>
                </a:lnTo>
                <a:lnTo>
                  <a:pt x="19362" y="9360"/>
                </a:lnTo>
                <a:lnTo>
                  <a:pt x="9314" y="19438"/>
                </a:lnTo>
                <a:lnTo>
                  <a:pt x="2497" y="31673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1" name="object 801"/>
          <p:cNvSpPr/>
          <p:nvPr/>
        </p:nvSpPr>
        <p:spPr>
          <a:xfrm>
            <a:off x="6613995" y="4825343"/>
            <a:ext cx="89741" cy="89993"/>
          </a:xfrm>
          <a:custGeom>
            <a:avLst/>
            <a:gdLst/>
            <a:ahLst/>
            <a:cxnLst/>
            <a:rect l="l" t="t" r="r" b="b"/>
            <a:pathLst>
              <a:path w="89741" h="89993">
                <a:moveTo>
                  <a:pt x="0" y="44772"/>
                </a:moveTo>
                <a:lnTo>
                  <a:pt x="2504" y="58068"/>
                </a:lnTo>
                <a:lnTo>
                  <a:pt x="9297" y="70338"/>
                </a:lnTo>
                <a:lnTo>
                  <a:pt x="19303" y="80481"/>
                </a:lnTo>
                <a:lnTo>
                  <a:pt x="31441" y="87399"/>
                </a:lnTo>
                <a:lnTo>
                  <a:pt x="44635" y="89992"/>
                </a:lnTo>
                <a:lnTo>
                  <a:pt x="44795" y="89993"/>
                </a:lnTo>
                <a:lnTo>
                  <a:pt x="58047" y="87466"/>
                </a:lnTo>
                <a:lnTo>
                  <a:pt x="70233" y="80614"/>
                </a:lnTo>
                <a:lnTo>
                  <a:pt x="80288" y="70531"/>
                </a:lnTo>
                <a:lnTo>
                  <a:pt x="87145" y="58310"/>
                </a:lnTo>
                <a:lnTo>
                  <a:pt x="89740" y="45044"/>
                </a:lnTo>
                <a:lnTo>
                  <a:pt x="89741" y="44772"/>
                </a:lnTo>
                <a:lnTo>
                  <a:pt x="87220" y="31536"/>
                </a:lnTo>
                <a:lnTo>
                  <a:pt x="80376" y="19352"/>
                </a:lnTo>
                <a:lnTo>
                  <a:pt x="70293" y="9309"/>
                </a:lnTo>
                <a:lnTo>
                  <a:pt x="58051" y="2496"/>
                </a:lnTo>
                <a:lnTo>
                  <a:pt x="44795" y="0"/>
                </a:lnTo>
                <a:lnTo>
                  <a:pt x="31531" y="2527"/>
                </a:lnTo>
                <a:lnTo>
                  <a:pt x="19325" y="9379"/>
                </a:lnTo>
                <a:lnTo>
                  <a:pt x="9271" y="19462"/>
                </a:lnTo>
                <a:lnTo>
                  <a:pt x="2465" y="31683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2" name="object 802"/>
          <p:cNvSpPr/>
          <p:nvPr/>
        </p:nvSpPr>
        <p:spPr>
          <a:xfrm>
            <a:off x="6726210" y="4746879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228" y="87197"/>
                </a:lnTo>
                <a:lnTo>
                  <a:pt x="70487" y="80419"/>
                </a:lnTo>
                <a:lnTo>
                  <a:pt x="80630" y="70425"/>
                </a:lnTo>
                <a:lnTo>
                  <a:pt x="87562" y="58278"/>
                </a:lnTo>
                <a:lnTo>
                  <a:pt x="90190" y="45045"/>
                </a:lnTo>
                <a:lnTo>
                  <a:pt x="90191" y="44772"/>
                </a:lnTo>
                <a:lnTo>
                  <a:pt x="87654" y="31521"/>
                </a:lnTo>
                <a:lnTo>
                  <a:pt x="80778" y="19363"/>
                </a:lnTo>
                <a:lnTo>
                  <a:pt x="70662" y="9352"/>
                </a:lnTo>
                <a:lnTo>
                  <a:pt x="58405" y="2546"/>
                </a:lnTo>
                <a:lnTo>
                  <a:pt x="45107" y="0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3" name="object 803"/>
          <p:cNvSpPr/>
          <p:nvPr/>
        </p:nvSpPr>
        <p:spPr>
          <a:xfrm>
            <a:off x="6838874" y="4690428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4772"/>
                </a:moveTo>
                <a:lnTo>
                  <a:pt x="2497" y="58162"/>
                </a:lnTo>
                <a:lnTo>
                  <a:pt x="9278" y="70430"/>
                </a:lnTo>
                <a:lnTo>
                  <a:pt x="19279" y="80525"/>
                </a:lnTo>
                <a:lnTo>
                  <a:pt x="31432" y="87396"/>
                </a:lnTo>
                <a:lnTo>
                  <a:pt x="44672" y="89992"/>
                </a:lnTo>
                <a:lnTo>
                  <a:pt x="44945" y="89993"/>
                </a:lnTo>
                <a:lnTo>
                  <a:pt x="58197" y="87494"/>
                </a:lnTo>
                <a:lnTo>
                  <a:pt x="70383" y="80700"/>
                </a:lnTo>
                <a:lnTo>
                  <a:pt x="80437" y="70660"/>
                </a:lnTo>
                <a:lnTo>
                  <a:pt x="87295" y="58426"/>
                </a:lnTo>
                <a:lnTo>
                  <a:pt x="89890" y="45048"/>
                </a:lnTo>
                <a:lnTo>
                  <a:pt x="89891" y="44772"/>
                </a:lnTo>
                <a:lnTo>
                  <a:pt x="87370" y="31478"/>
                </a:lnTo>
                <a:lnTo>
                  <a:pt x="80526" y="19287"/>
                </a:lnTo>
                <a:lnTo>
                  <a:pt x="70442" y="9266"/>
                </a:lnTo>
                <a:lnTo>
                  <a:pt x="58200" y="2481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4" name="object 804"/>
          <p:cNvSpPr/>
          <p:nvPr/>
        </p:nvSpPr>
        <p:spPr>
          <a:xfrm>
            <a:off x="6939852" y="4667967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4772"/>
                </a:moveTo>
                <a:lnTo>
                  <a:pt x="2497" y="58047"/>
                </a:lnTo>
                <a:lnTo>
                  <a:pt x="9278" y="70300"/>
                </a:lnTo>
                <a:lnTo>
                  <a:pt x="19279" y="80438"/>
                </a:lnTo>
                <a:lnTo>
                  <a:pt x="31432" y="87366"/>
                </a:lnTo>
                <a:lnTo>
                  <a:pt x="44672" y="89992"/>
                </a:lnTo>
                <a:lnTo>
                  <a:pt x="44945" y="89993"/>
                </a:lnTo>
                <a:lnTo>
                  <a:pt x="58185" y="87482"/>
                </a:lnTo>
                <a:lnTo>
                  <a:pt x="70412" y="80671"/>
                </a:lnTo>
                <a:lnTo>
                  <a:pt x="80544" y="70643"/>
                </a:lnTo>
                <a:lnTo>
                  <a:pt x="87497" y="58481"/>
                </a:lnTo>
                <a:lnTo>
                  <a:pt x="90187" y="45266"/>
                </a:lnTo>
                <a:lnTo>
                  <a:pt x="90191" y="44772"/>
                </a:lnTo>
                <a:lnTo>
                  <a:pt x="87654" y="31579"/>
                </a:lnTo>
                <a:lnTo>
                  <a:pt x="80778" y="19428"/>
                </a:lnTo>
                <a:lnTo>
                  <a:pt x="70662" y="9396"/>
                </a:lnTo>
                <a:lnTo>
                  <a:pt x="58405" y="2561"/>
                </a:lnTo>
                <a:lnTo>
                  <a:pt x="45107" y="0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5" name="object 805"/>
          <p:cNvSpPr/>
          <p:nvPr/>
        </p:nvSpPr>
        <p:spPr>
          <a:xfrm>
            <a:off x="7052517" y="4701658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5221"/>
                </a:moveTo>
                <a:lnTo>
                  <a:pt x="2521" y="58457"/>
                </a:lnTo>
                <a:lnTo>
                  <a:pt x="9364" y="70640"/>
                </a:lnTo>
                <a:lnTo>
                  <a:pt x="19448" y="80683"/>
                </a:lnTo>
                <a:lnTo>
                  <a:pt x="31690" y="87497"/>
                </a:lnTo>
                <a:lnTo>
                  <a:pt x="44945" y="89993"/>
                </a:lnTo>
                <a:lnTo>
                  <a:pt x="58261" y="87474"/>
                </a:lnTo>
                <a:lnTo>
                  <a:pt x="70496" y="80642"/>
                </a:lnTo>
                <a:lnTo>
                  <a:pt x="80567" y="70587"/>
                </a:lnTo>
                <a:lnTo>
                  <a:pt x="87392" y="58396"/>
                </a:lnTo>
                <a:lnTo>
                  <a:pt x="89891" y="45221"/>
                </a:lnTo>
                <a:lnTo>
                  <a:pt x="87394" y="31773"/>
                </a:lnTo>
                <a:lnTo>
                  <a:pt x="80612" y="19498"/>
                </a:lnTo>
                <a:lnTo>
                  <a:pt x="70612" y="9424"/>
                </a:lnTo>
                <a:lnTo>
                  <a:pt x="58459" y="2582"/>
                </a:lnTo>
                <a:lnTo>
                  <a:pt x="45218" y="1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6" name="object 806"/>
          <p:cNvSpPr/>
          <p:nvPr/>
        </p:nvSpPr>
        <p:spPr>
          <a:xfrm>
            <a:off x="7164881" y="4701658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5221"/>
                </a:moveTo>
                <a:lnTo>
                  <a:pt x="2521" y="58457"/>
                </a:lnTo>
                <a:lnTo>
                  <a:pt x="9364" y="70640"/>
                </a:lnTo>
                <a:lnTo>
                  <a:pt x="19448" y="80683"/>
                </a:lnTo>
                <a:lnTo>
                  <a:pt x="31690" y="87497"/>
                </a:lnTo>
                <a:lnTo>
                  <a:pt x="44945" y="89993"/>
                </a:lnTo>
                <a:lnTo>
                  <a:pt x="58192" y="87490"/>
                </a:lnTo>
                <a:lnTo>
                  <a:pt x="70460" y="80700"/>
                </a:lnTo>
                <a:lnTo>
                  <a:pt x="80630" y="70700"/>
                </a:lnTo>
                <a:lnTo>
                  <a:pt x="87581" y="58568"/>
                </a:lnTo>
                <a:lnTo>
                  <a:pt x="90190" y="45382"/>
                </a:lnTo>
                <a:lnTo>
                  <a:pt x="90191" y="45221"/>
                </a:lnTo>
                <a:lnTo>
                  <a:pt x="87664" y="31816"/>
                </a:lnTo>
                <a:lnTo>
                  <a:pt x="80821" y="19573"/>
                </a:lnTo>
                <a:lnTo>
                  <a:pt x="70766" y="9510"/>
                </a:lnTo>
                <a:lnTo>
                  <a:pt x="58603" y="2647"/>
                </a:lnTo>
                <a:lnTo>
                  <a:pt x="45437" y="3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7" name="object 807"/>
          <p:cNvSpPr/>
          <p:nvPr/>
        </p:nvSpPr>
        <p:spPr>
          <a:xfrm>
            <a:off x="7266309" y="4701658"/>
            <a:ext cx="89741" cy="89993"/>
          </a:xfrm>
          <a:custGeom>
            <a:avLst/>
            <a:gdLst/>
            <a:ahLst/>
            <a:cxnLst/>
            <a:rect l="l" t="t" r="r" b="b"/>
            <a:pathLst>
              <a:path w="89741" h="89993">
                <a:moveTo>
                  <a:pt x="0" y="45221"/>
                </a:moveTo>
                <a:lnTo>
                  <a:pt x="2528" y="58478"/>
                </a:lnTo>
                <a:lnTo>
                  <a:pt x="9384" y="70678"/>
                </a:lnTo>
                <a:lnTo>
                  <a:pt x="19473" y="80726"/>
                </a:lnTo>
                <a:lnTo>
                  <a:pt x="31700" y="87529"/>
                </a:lnTo>
                <a:lnTo>
                  <a:pt x="44795" y="89993"/>
                </a:lnTo>
                <a:lnTo>
                  <a:pt x="58112" y="87474"/>
                </a:lnTo>
                <a:lnTo>
                  <a:pt x="70346" y="80642"/>
                </a:lnTo>
                <a:lnTo>
                  <a:pt x="80417" y="70587"/>
                </a:lnTo>
                <a:lnTo>
                  <a:pt x="87243" y="58396"/>
                </a:lnTo>
                <a:lnTo>
                  <a:pt x="89741" y="45221"/>
                </a:lnTo>
                <a:lnTo>
                  <a:pt x="87244" y="31773"/>
                </a:lnTo>
                <a:lnTo>
                  <a:pt x="80462" y="19498"/>
                </a:lnTo>
                <a:lnTo>
                  <a:pt x="70462" y="9424"/>
                </a:lnTo>
                <a:lnTo>
                  <a:pt x="58309" y="2582"/>
                </a:lnTo>
                <a:lnTo>
                  <a:pt x="45068" y="1"/>
                </a:lnTo>
                <a:lnTo>
                  <a:pt x="44795" y="0"/>
                </a:lnTo>
                <a:lnTo>
                  <a:pt x="31596" y="2492"/>
                </a:lnTo>
                <a:lnTo>
                  <a:pt x="19438" y="9278"/>
                </a:lnTo>
                <a:lnTo>
                  <a:pt x="9401" y="19324"/>
                </a:lnTo>
                <a:lnTo>
                  <a:pt x="2562" y="31595"/>
                </a:lnTo>
                <a:lnTo>
                  <a:pt x="0" y="45056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8" name="object 808"/>
          <p:cNvSpPr/>
          <p:nvPr/>
        </p:nvSpPr>
        <p:spPr>
          <a:xfrm>
            <a:off x="7378523" y="4701658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5221"/>
                </a:moveTo>
                <a:lnTo>
                  <a:pt x="2521" y="58457"/>
                </a:lnTo>
                <a:lnTo>
                  <a:pt x="9364" y="70640"/>
                </a:lnTo>
                <a:lnTo>
                  <a:pt x="19448" y="80683"/>
                </a:lnTo>
                <a:lnTo>
                  <a:pt x="31690" y="87497"/>
                </a:lnTo>
                <a:lnTo>
                  <a:pt x="44945" y="89993"/>
                </a:lnTo>
                <a:lnTo>
                  <a:pt x="58364" y="87490"/>
                </a:lnTo>
                <a:lnTo>
                  <a:pt x="70655" y="80700"/>
                </a:lnTo>
                <a:lnTo>
                  <a:pt x="80760" y="70700"/>
                </a:lnTo>
                <a:lnTo>
                  <a:pt x="87624" y="58568"/>
                </a:lnTo>
                <a:lnTo>
                  <a:pt x="90190" y="45382"/>
                </a:lnTo>
                <a:lnTo>
                  <a:pt x="90191" y="45221"/>
                </a:lnTo>
                <a:lnTo>
                  <a:pt x="87707" y="31816"/>
                </a:lnTo>
                <a:lnTo>
                  <a:pt x="80950" y="19573"/>
                </a:lnTo>
                <a:lnTo>
                  <a:pt x="70960" y="9510"/>
                </a:lnTo>
                <a:lnTo>
                  <a:pt x="58778" y="2647"/>
                </a:lnTo>
                <a:lnTo>
                  <a:pt x="45447" y="3"/>
                </a:lnTo>
                <a:lnTo>
                  <a:pt x="44945" y="0"/>
                </a:lnTo>
                <a:lnTo>
                  <a:pt x="31694" y="2484"/>
                </a:lnTo>
                <a:lnTo>
                  <a:pt x="19508" y="9250"/>
                </a:lnTo>
                <a:lnTo>
                  <a:pt x="9453" y="19268"/>
                </a:lnTo>
                <a:lnTo>
                  <a:pt x="2596" y="31509"/>
                </a:lnTo>
                <a:lnTo>
                  <a:pt x="1" y="44943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9" name="object 809"/>
          <p:cNvSpPr/>
          <p:nvPr/>
        </p:nvSpPr>
        <p:spPr>
          <a:xfrm>
            <a:off x="7479951" y="4735200"/>
            <a:ext cx="89891" cy="90143"/>
          </a:xfrm>
          <a:custGeom>
            <a:avLst/>
            <a:gdLst/>
            <a:ahLst/>
            <a:cxnLst/>
            <a:rect l="l" t="t" r="r" b="b"/>
            <a:pathLst>
              <a:path w="89891" h="90143">
                <a:moveTo>
                  <a:pt x="0" y="45221"/>
                </a:moveTo>
                <a:lnTo>
                  <a:pt x="2513" y="58508"/>
                </a:lnTo>
                <a:lnTo>
                  <a:pt x="9336" y="70720"/>
                </a:lnTo>
                <a:lnTo>
                  <a:pt x="19391" y="80780"/>
                </a:lnTo>
                <a:lnTo>
                  <a:pt x="31604" y="87613"/>
                </a:lnTo>
                <a:lnTo>
                  <a:pt x="44945" y="90143"/>
                </a:lnTo>
                <a:lnTo>
                  <a:pt x="58240" y="87630"/>
                </a:lnTo>
                <a:lnTo>
                  <a:pt x="70458" y="80811"/>
                </a:lnTo>
                <a:lnTo>
                  <a:pt x="80524" y="70761"/>
                </a:lnTo>
                <a:lnTo>
                  <a:pt x="87360" y="58555"/>
                </a:lnTo>
                <a:lnTo>
                  <a:pt x="89891" y="45221"/>
                </a:lnTo>
                <a:lnTo>
                  <a:pt x="87394" y="31945"/>
                </a:lnTo>
                <a:lnTo>
                  <a:pt x="80612" y="19692"/>
                </a:lnTo>
                <a:lnTo>
                  <a:pt x="70612" y="9555"/>
                </a:lnTo>
                <a:lnTo>
                  <a:pt x="58459" y="2626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26"/>
                </a:lnTo>
                <a:lnTo>
                  <a:pt x="19508" y="9378"/>
                </a:lnTo>
                <a:lnTo>
                  <a:pt x="9453" y="19461"/>
                </a:lnTo>
                <a:lnTo>
                  <a:pt x="2596" y="31683"/>
                </a:lnTo>
                <a:lnTo>
                  <a:pt x="1" y="44948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0" name="object 810"/>
          <p:cNvSpPr/>
          <p:nvPr/>
        </p:nvSpPr>
        <p:spPr>
          <a:xfrm>
            <a:off x="7592316" y="4712739"/>
            <a:ext cx="90191" cy="90143"/>
          </a:xfrm>
          <a:custGeom>
            <a:avLst/>
            <a:gdLst/>
            <a:ahLst/>
            <a:cxnLst/>
            <a:rect l="l" t="t" r="r" b="b"/>
            <a:pathLst>
              <a:path w="90191" h="90143">
                <a:moveTo>
                  <a:pt x="0" y="45221"/>
                </a:moveTo>
                <a:lnTo>
                  <a:pt x="2505" y="58530"/>
                </a:lnTo>
                <a:lnTo>
                  <a:pt x="9312" y="70758"/>
                </a:lnTo>
                <a:lnTo>
                  <a:pt x="19351" y="80823"/>
                </a:lnTo>
                <a:lnTo>
                  <a:pt x="31556" y="87645"/>
                </a:lnTo>
                <a:lnTo>
                  <a:pt x="44795" y="90143"/>
                </a:lnTo>
                <a:lnTo>
                  <a:pt x="58244" y="87655"/>
                </a:lnTo>
                <a:lnTo>
                  <a:pt x="70546" y="80897"/>
                </a:lnTo>
                <a:lnTo>
                  <a:pt x="80664" y="70930"/>
                </a:lnTo>
                <a:lnTo>
                  <a:pt x="87558" y="58813"/>
                </a:lnTo>
                <a:lnTo>
                  <a:pt x="90189" y="45606"/>
                </a:lnTo>
                <a:lnTo>
                  <a:pt x="90191" y="45221"/>
                </a:lnTo>
                <a:lnTo>
                  <a:pt x="87714" y="31895"/>
                </a:lnTo>
                <a:lnTo>
                  <a:pt x="80969" y="19675"/>
                </a:lnTo>
                <a:lnTo>
                  <a:pt x="70984" y="9597"/>
                </a:lnTo>
                <a:lnTo>
                  <a:pt x="58789" y="2695"/>
                </a:lnTo>
                <a:lnTo>
                  <a:pt x="45413" y="5"/>
                </a:lnTo>
                <a:lnTo>
                  <a:pt x="44795" y="0"/>
                </a:lnTo>
                <a:lnTo>
                  <a:pt x="31538" y="2506"/>
                </a:lnTo>
                <a:lnTo>
                  <a:pt x="19373" y="9321"/>
                </a:lnTo>
                <a:lnTo>
                  <a:pt x="9357" y="19389"/>
                </a:lnTo>
                <a:lnTo>
                  <a:pt x="2547" y="31653"/>
                </a:lnTo>
                <a:lnTo>
                  <a:pt x="0" y="45057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1" name="object 811"/>
          <p:cNvSpPr/>
          <p:nvPr/>
        </p:nvSpPr>
        <p:spPr>
          <a:xfrm>
            <a:off x="7704830" y="4667967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4772"/>
                </a:moveTo>
                <a:lnTo>
                  <a:pt x="2497" y="58047"/>
                </a:lnTo>
                <a:lnTo>
                  <a:pt x="9278" y="70300"/>
                </a:lnTo>
                <a:lnTo>
                  <a:pt x="19279" y="80438"/>
                </a:lnTo>
                <a:lnTo>
                  <a:pt x="31432" y="87366"/>
                </a:lnTo>
                <a:lnTo>
                  <a:pt x="44672" y="89992"/>
                </a:lnTo>
                <a:lnTo>
                  <a:pt x="44945" y="89993"/>
                </a:lnTo>
                <a:lnTo>
                  <a:pt x="58197" y="87466"/>
                </a:lnTo>
                <a:lnTo>
                  <a:pt x="70383" y="80614"/>
                </a:lnTo>
                <a:lnTo>
                  <a:pt x="80437" y="70531"/>
                </a:lnTo>
                <a:lnTo>
                  <a:pt x="87295" y="58310"/>
                </a:lnTo>
                <a:lnTo>
                  <a:pt x="89890" y="45044"/>
                </a:lnTo>
                <a:lnTo>
                  <a:pt x="89891" y="44772"/>
                </a:lnTo>
                <a:lnTo>
                  <a:pt x="87370" y="31536"/>
                </a:lnTo>
                <a:lnTo>
                  <a:pt x="80526" y="19352"/>
                </a:lnTo>
                <a:lnTo>
                  <a:pt x="70442" y="9309"/>
                </a:lnTo>
                <a:lnTo>
                  <a:pt x="58200" y="2496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2" name="object 812"/>
          <p:cNvSpPr/>
          <p:nvPr/>
        </p:nvSpPr>
        <p:spPr>
          <a:xfrm>
            <a:off x="7805958" y="4600734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343" y="87197"/>
                </a:lnTo>
                <a:lnTo>
                  <a:pt x="70617" y="80419"/>
                </a:lnTo>
                <a:lnTo>
                  <a:pt x="80717" y="70425"/>
                </a:lnTo>
                <a:lnTo>
                  <a:pt x="87592" y="58278"/>
                </a:lnTo>
                <a:lnTo>
                  <a:pt x="90190" y="45045"/>
                </a:lnTo>
                <a:lnTo>
                  <a:pt x="90191" y="44772"/>
                </a:lnTo>
                <a:lnTo>
                  <a:pt x="87683" y="31521"/>
                </a:lnTo>
                <a:lnTo>
                  <a:pt x="80864" y="19363"/>
                </a:lnTo>
                <a:lnTo>
                  <a:pt x="70791" y="9352"/>
                </a:lnTo>
                <a:lnTo>
                  <a:pt x="58521" y="2546"/>
                </a:lnTo>
                <a:lnTo>
                  <a:pt x="45109" y="0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3" name="object 813"/>
          <p:cNvSpPr/>
          <p:nvPr/>
        </p:nvSpPr>
        <p:spPr>
          <a:xfrm>
            <a:off x="7918622" y="4600734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772"/>
                </a:moveTo>
                <a:lnTo>
                  <a:pt x="2513" y="58059"/>
                </a:lnTo>
                <a:lnTo>
                  <a:pt x="9336" y="70271"/>
                </a:lnTo>
                <a:lnTo>
                  <a:pt x="19391" y="80331"/>
                </a:lnTo>
                <a:lnTo>
                  <a:pt x="31604" y="87164"/>
                </a:lnTo>
                <a:lnTo>
                  <a:pt x="44945" y="89693"/>
                </a:lnTo>
                <a:lnTo>
                  <a:pt x="58188" y="87173"/>
                </a:lnTo>
                <a:lnTo>
                  <a:pt x="70378" y="80333"/>
                </a:lnTo>
                <a:lnTo>
                  <a:pt x="80427" y="70255"/>
                </a:lnTo>
                <a:lnTo>
                  <a:pt x="87244" y="58020"/>
                </a:lnTo>
                <a:lnTo>
                  <a:pt x="89741" y="44772"/>
                </a:lnTo>
                <a:lnTo>
                  <a:pt x="87213" y="31456"/>
                </a:lnTo>
                <a:lnTo>
                  <a:pt x="80357" y="19250"/>
                </a:lnTo>
                <a:lnTo>
                  <a:pt x="70268" y="9223"/>
                </a:lnTo>
                <a:lnTo>
                  <a:pt x="58041" y="2449"/>
                </a:lnTo>
                <a:lnTo>
                  <a:pt x="44945" y="0"/>
                </a:lnTo>
                <a:lnTo>
                  <a:pt x="31629" y="2504"/>
                </a:lnTo>
                <a:lnTo>
                  <a:pt x="19395" y="9307"/>
                </a:lnTo>
                <a:lnTo>
                  <a:pt x="9324" y="19341"/>
                </a:lnTo>
                <a:lnTo>
                  <a:pt x="2498" y="31539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4" name="object 814"/>
          <p:cNvSpPr/>
          <p:nvPr/>
        </p:nvSpPr>
        <p:spPr>
          <a:xfrm>
            <a:off x="8030837" y="4634275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07" y="58172"/>
                </a:lnTo>
                <a:lnTo>
                  <a:pt x="9326" y="70330"/>
                </a:lnTo>
                <a:lnTo>
                  <a:pt x="19399" y="80340"/>
                </a:lnTo>
                <a:lnTo>
                  <a:pt x="31669" y="87147"/>
                </a:lnTo>
                <a:lnTo>
                  <a:pt x="45081" y="89693"/>
                </a:lnTo>
                <a:lnTo>
                  <a:pt x="45245" y="89693"/>
                </a:lnTo>
                <a:lnTo>
                  <a:pt x="58561" y="87189"/>
                </a:lnTo>
                <a:lnTo>
                  <a:pt x="70795" y="80386"/>
                </a:lnTo>
                <a:lnTo>
                  <a:pt x="80866" y="70352"/>
                </a:lnTo>
                <a:lnTo>
                  <a:pt x="87692" y="58154"/>
                </a:lnTo>
                <a:lnTo>
                  <a:pt x="90191" y="44921"/>
                </a:lnTo>
                <a:lnTo>
                  <a:pt x="87677" y="31634"/>
                </a:lnTo>
                <a:lnTo>
                  <a:pt x="80855" y="19422"/>
                </a:lnTo>
                <a:lnTo>
                  <a:pt x="70799" y="9362"/>
                </a:lnTo>
                <a:lnTo>
                  <a:pt x="58586" y="2529"/>
                </a:lnTo>
                <a:lnTo>
                  <a:pt x="45245" y="0"/>
                </a:lnTo>
                <a:lnTo>
                  <a:pt x="31848" y="2496"/>
                </a:lnTo>
                <a:lnTo>
                  <a:pt x="19573" y="9273"/>
                </a:lnTo>
                <a:lnTo>
                  <a:pt x="9473" y="19268"/>
                </a:lnTo>
                <a:lnTo>
                  <a:pt x="2598" y="31415"/>
                </a:lnTo>
                <a:lnTo>
                  <a:pt x="1" y="44648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5" name="object 815"/>
          <p:cNvSpPr/>
          <p:nvPr/>
        </p:nvSpPr>
        <p:spPr>
          <a:xfrm>
            <a:off x="8132265" y="4723969"/>
            <a:ext cx="89891" cy="90143"/>
          </a:xfrm>
          <a:custGeom>
            <a:avLst/>
            <a:gdLst/>
            <a:ahLst/>
            <a:cxnLst/>
            <a:rect l="l" t="t" r="r" b="b"/>
            <a:pathLst>
              <a:path w="89891" h="90143">
                <a:moveTo>
                  <a:pt x="0" y="45221"/>
                </a:moveTo>
                <a:lnTo>
                  <a:pt x="2513" y="58508"/>
                </a:lnTo>
                <a:lnTo>
                  <a:pt x="9336" y="70720"/>
                </a:lnTo>
                <a:lnTo>
                  <a:pt x="19391" y="80780"/>
                </a:lnTo>
                <a:lnTo>
                  <a:pt x="31604" y="87613"/>
                </a:lnTo>
                <a:lnTo>
                  <a:pt x="44945" y="90143"/>
                </a:lnTo>
                <a:lnTo>
                  <a:pt x="58240" y="87630"/>
                </a:lnTo>
                <a:lnTo>
                  <a:pt x="70458" y="80811"/>
                </a:lnTo>
                <a:lnTo>
                  <a:pt x="80524" y="70761"/>
                </a:lnTo>
                <a:lnTo>
                  <a:pt x="87360" y="58555"/>
                </a:lnTo>
                <a:lnTo>
                  <a:pt x="89891" y="45221"/>
                </a:lnTo>
                <a:lnTo>
                  <a:pt x="87394" y="32003"/>
                </a:lnTo>
                <a:lnTo>
                  <a:pt x="80612" y="19757"/>
                </a:lnTo>
                <a:lnTo>
                  <a:pt x="70612" y="9598"/>
                </a:lnTo>
                <a:lnTo>
                  <a:pt x="58459" y="264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41"/>
                </a:lnTo>
                <a:lnTo>
                  <a:pt x="19508" y="9421"/>
                </a:lnTo>
                <a:lnTo>
                  <a:pt x="9453" y="19526"/>
                </a:lnTo>
                <a:lnTo>
                  <a:pt x="2596" y="31740"/>
                </a:lnTo>
                <a:lnTo>
                  <a:pt x="1" y="4495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6" name="object 816"/>
          <p:cNvSpPr/>
          <p:nvPr/>
        </p:nvSpPr>
        <p:spPr>
          <a:xfrm>
            <a:off x="8244629" y="4735200"/>
            <a:ext cx="90191" cy="90143"/>
          </a:xfrm>
          <a:custGeom>
            <a:avLst/>
            <a:gdLst/>
            <a:ahLst/>
            <a:cxnLst/>
            <a:rect l="l" t="t" r="r" b="b"/>
            <a:pathLst>
              <a:path w="90191" h="90143">
                <a:moveTo>
                  <a:pt x="0" y="45221"/>
                </a:moveTo>
                <a:lnTo>
                  <a:pt x="2485" y="58465"/>
                </a:lnTo>
                <a:lnTo>
                  <a:pt x="9254" y="70645"/>
                </a:lnTo>
                <a:lnTo>
                  <a:pt x="19278" y="80694"/>
                </a:lnTo>
                <a:lnTo>
                  <a:pt x="31525" y="87548"/>
                </a:lnTo>
                <a:lnTo>
                  <a:pt x="44966" y="90141"/>
                </a:lnTo>
                <a:lnTo>
                  <a:pt x="45245" y="90143"/>
                </a:lnTo>
                <a:lnTo>
                  <a:pt x="58540" y="87630"/>
                </a:lnTo>
                <a:lnTo>
                  <a:pt x="70758" y="80811"/>
                </a:lnTo>
                <a:lnTo>
                  <a:pt x="80823" y="70761"/>
                </a:lnTo>
                <a:lnTo>
                  <a:pt x="87660" y="58555"/>
                </a:lnTo>
                <a:lnTo>
                  <a:pt x="90191" y="45221"/>
                </a:lnTo>
                <a:lnTo>
                  <a:pt x="87693" y="31945"/>
                </a:lnTo>
                <a:lnTo>
                  <a:pt x="80912" y="19692"/>
                </a:lnTo>
                <a:lnTo>
                  <a:pt x="70912" y="9555"/>
                </a:lnTo>
                <a:lnTo>
                  <a:pt x="58758" y="2626"/>
                </a:lnTo>
                <a:lnTo>
                  <a:pt x="45518" y="1"/>
                </a:lnTo>
                <a:lnTo>
                  <a:pt x="45245" y="0"/>
                </a:lnTo>
                <a:lnTo>
                  <a:pt x="31833" y="2510"/>
                </a:lnTo>
                <a:lnTo>
                  <a:pt x="19583" y="9321"/>
                </a:lnTo>
                <a:lnTo>
                  <a:pt x="9515" y="19349"/>
                </a:lnTo>
                <a:lnTo>
                  <a:pt x="2648" y="31512"/>
                </a:lnTo>
                <a:lnTo>
                  <a:pt x="3" y="44726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7" name="object 817"/>
          <p:cNvSpPr/>
          <p:nvPr/>
        </p:nvSpPr>
        <p:spPr>
          <a:xfrm>
            <a:off x="8357143" y="4735200"/>
            <a:ext cx="89891" cy="90143"/>
          </a:xfrm>
          <a:custGeom>
            <a:avLst/>
            <a:gdLst/>
            <a:ahLst/>
            <a:cxnLst/>
            <a:rect l="l" t="t" r="r" b="b"/>
            <a:pathLst>
              <a:path w="89891" h="90143">
                <a:moveTo>
                  <a:pt x="0" y="45221"/>
                </a:moveTo>
                <a:lnTo>
                  <a:pt x="2513" y="58508"/>
                </a:lnTo>
                <a:lnTo>
                  <a:pt x="9336" y="70720"/>
                </a:lnTo>
                <a:lnTo>
                  <a:pt x="19391" y="80780"/>
                </a:lnTo>
                <a:lnTo>
                  <a:pt x="31604" y="87613"/>
                </a:lnTo>
                <a:lnTo>
                  <a:pt x="44945" y="90143"/>
                </a:lnTo>
                <a:lnTo>
                  <a:pt x="58240" y="87630"/>
                </a:lnTo>
                <a:lnTo>
                  <a:pt x="70458" y="80811"/>
                </a:lnTo>
                <a:lnTo>
                  <a:pt x="80524" y="70761"/>
                </a:lnTo>
                <a:lnTo>
                  <a:pt x="87360" y="58555"/>
                </a:lnTo>
                <a:lnTo>
                  <a:pt x="89891" y="45221"/>
                </a:lnTo>
                <a:lnTo>
                  <a:pt x="87394" y="31945"/>
                </a:lnTo>
                <a:lnTo>
                  <a:pt x="80612" y="19692"/>
                </a:lnTo>
                <a:lnTo>
                  <a:pt x="70612" y="9555"/>
                </a:lnTo>
                <a:lnTo>
                  <a:pt x="58459" y="2626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26"/>
                </a:lnTo>
                <a:lnTo>
                  <a:pt x="19508" y="9378"/>
                </a:lnTo>
                <a:lnTo>
                  <a:pt x="9453" y="19461"/>
                </a:lnTo>
                <a:lnTo>
                  <a:pt x="2596" y="31683"/>
                </a:lnTo>
                <a:lnTo>
                  <a:pt x="1" y="44948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8" name="object 818"/>
          <p:cNvSpPr/>
          <p:nvPr/>
        </p:nvSpPr>
        <p:spPr>
          <a:xfrm>
            <a:off x="8458271" y="4723969"/>
            <a:ext cx="90191" cy="90143"/>
          </a:xfrm>
          <a:custGeom>
            <a:avLst/>
            <a:gdLst/>
            <a:ahLst/>
            <a:cxnLst/>
            <a:rect l="l" t="t" r="r" b="b"/>
            <a:pathLst>
              <a:path w="90191" h="90143">
                <a:moveTo>
                  <a:pt x="0" y="45221"/>
                </a:moveTo>
                <a:lnTo>
                  <a:pt x="2499" y="58465"/>
                </a:lnTo>
                <a:lnTo>
                  <a:pt x="9297" y="70645"/>
                </a:lnTo>
                <a:lnTo>
                  <a:pt x="19343" y="80694"/>
                </a:lnTo>
                <a:lnTo>
                  <a:pt x="31583" y="87548"/>
                </a:lnTo>
                <a:lnTo>
                  <a:pt x="44968" y="90141"/>
                </a:lnTo>
                <a:lnTo>
                  <a:pt x="45245" y="90143"/>
                </a:lnTo>
                <a:lnTo>
                  <a:pt x="58540" y="87630"/>
                </a:lnTo>
                <a:lnTo>
                  <a:pt x="70758" y="80811"/>
                </a:lnTo>
                <a:lnTo>
                  <a:pt x="80823" y="70761"/>
                </a:lnTo>
                <a:lnTo>
                  <a:pt x="87660" y="58555"/>
                </a:lnTo>
                <a:lnTo>
                  <a:pt x="90191" y="45221"/>
                </a:lnTo>
                <a:lnTo>
                  <a:pt x="87693" y="32003"/>
                </a:lnTo>
                <a:lnTo>
                  <a:pt x="80912" y="19757"/>
                </a:lnTo>
                <a:lnTo>
                  <a:pt x="70912" y="9598"/>
                </a:lnTo>
                <a:lnTo>
                  <a:pt x="58758" y="2641"/>
                </a:lnTo>
                <a:lnTo>
                  <a:pt x="45518" y="1"/>
                </a:lnTo>
                <a:lnTo>
                  <a:pt x="45245" y="0"/>
                </a:lnTo>
                <a:lnTo>
                  <a:pt x="31891" y="2525"/>
                </a:lnTo>
                <a:lnTo>
                  <a:pt x="19648" y="9364"/>
                </a:lnTo>
                <a:lnTo>
                  <a:pt x="9559" y="19414"/>
                </a:lnTo>
                <a:lnTo>
                  <a:pt x="2663" y="31570"/>
                </a:lnTo>
                <a:lnTo>
                  <a:pt x="3" y="44729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9" name="object 819"/>
          <p:cNvSpPr/>
          <p:nvPr/>
        </p:nvSpPr>
        <p:spPr>
          <a:xfrm>
            <a:off x="8570936" y="4757960"/>
            <a:ext cx="89741" cy="89843"/>
          </a:xfrm>
          <a:custGeom>
            <a:avLst/>
            <a:gdLst/>
            <a:ahLst/>
            <a:cxnLst/>
            <a:rect l="l" t="t" r="r" b="b"/>
            <a:pathLst>
              <a:path w="89741" h="89843">
                <a:moveTo>
                  <a:pt x="0" y="44921"/>
                </a:moveTo>
                <a:lnTo>
                  <a:pt x="2513" y="58209"/>
                </a:lnTo>
                <a:lnTo>
                  <a:pt x="9336" y="70420"/>
                </a:lnTo>
                <a:lnTo>
                  <a:pt x="19391" y="80481"/>
                </a:lnTo>
                <a:lnTo>
                  <a:pt x="31604" y="87313"/>
                </a:lnTo>
                <a:lnTo>
                  <a:pt x="44945" y="89843"/>
                </a:lnTo>
                <a:lnTo>
                  <a:pt x="58246" y="87323"/>
                </a:lnTo>
                <a:lnTo>
                  <a:pt x="70443" y="80483"/>
                </a:lnTo>
                <a:lnTo>
                  <a:pt x="80470" y="70405"/>
                </a:lnTo>
                <a:lnTo>
                  <a:pt x="87258" y="58169"/>
                </a:lnTo>
                <a:lnTo>
                  <a:pt x="89741" y="44921"/>
                </a:lnTo>
                <a:lnTo>
                  <a:pt x="87235" y="31612"/>
                </a:lnTo>
                <a:lnTo>
                  <a:pt x="80429" y="19384"/>
                </a:lnTo>
                <a:lnTo>
                  <a:pt x="70390" y="9319"/>
                </a:lnTo>
                <a:lnTo>
                  <a:pt x="58185" y="2497"/>
                </a:lnTo>
                <a:lnTo>
                  <a:pt x="44945" y="0"/>
                </a:lnTo>
                <a:lnTo>
                  <a:pt x="31651" y="2512"/>
                </a:lnTo>
                <a:lnTo>
                  <a:pt x="19432" y="9331"/>
                </a:lnTo>
                <a:lnTo>
                  <a:pt x="9367" y="19381"/>
                </a:lnTo>
                <a:lnTo>
                  <a:pt x="2531" y="3158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0" name="object 820"/>
          <p:cNvSpPr/>
          <p:nvPr/>
        </p:nvSpPr>
        <p:spPr>
          <a:xfrm>
            <a:off x="8683150" y="4791651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921"/>
                </a:moveTo>
                <a:lnTo>
                  <a:pt x="2543" y="58093"/>
                </a:lnTo>
                <a:lnTo>
                  <a:pt x="9435" y="70228"/>
                </a:lnTo>
                <a:lnTo>
                  <a:pt x="19568" y="80254"/>
                </a:lnTo>
                <a:lnTo>
                  <a:pt x="31832" y="87099"/>
                </a:lnTo>
                <a:lnTo>
                  <a:pt x="45120" y="89692"/>
                </a:lnTo>
                <a:lnTo>
                  <a:pt x="45395" y="89693"/>
                </a:lnTo>
                <a:lnTo>
                  <a:pt x="58659" y="87166"/>
                </a:lnTo>
                <a:lnTo>
                  <a:pt x="70866" y="80314"/>
                </a:lnTo>
                <a:lnTo>
                  <a:pt x="80919" y="70231"/>
                </a:lnTo>
                <a:lnTo>
                  <a:pt x="87726" y="58010"/>
                </a:lnTo>
                <a:lnTo>
                  <a:pt x="90191" y="44921"/>
                </a:lnTo>
                <a:lnTo>
                  <a:pt x="87670" y="31612"/>
                </a:lnTo>
                <a:lnTo>
                  <a:pt x="80835" y="19384"/>
                </a:lnTo>
                <a:lnTo>
                  <a:pt x="70775" y="9319"/>
                </a:lnTo>
                <a:lnTo>
                  <a:pt x="58577" y="2497"/>
                </a:lnTo>
                <a:lnTo>
                  <a:pt x="45395" y="0"/>
                </a:lnTo>
                <a:lnTo>
                  <a:pt x="32118" y="2487"/>
                </a:lnTo>
                <a:lnTo>
                  <a:pt x="19838" y="9245"/>
                </a:lnTo>
                <a:lnTo>
                  <a:pt x="9657" y="19212"/>
                </a:lnTo>
                <a:lnTo>
                  <a:pt x="2677" y="31329"/>
                </a:lnTo>
                <a:lnTo>
                  <a:pt x="2" y="44537"/>
                </a:lnTo>
                <a:lnTo>
                  <a:pt x="0" y="449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1" name="object 821"/>
          <p:cNvSpPr/>
          <p:nvPr/>
        </p:nvSpPr>
        <p:spPr>
          <a:xfrm>
            <a:off x="8784578" y="4814112"/>
            <a:ext cx="89891" cy="89993"/>
          </a:xfrm>
          <a:custGeom>
            <a:avLst/>
            <a:gdLst/>
            <a:ahLst/>
            <a:cxnLst/>
            <a:rect l="l" t="t" r="r" b="b"/>
            <a:pathLst>
              <a:path w="89891" h="89993">
                <a:moveTo>
                  <a:pt x="0" y="44772"/>
                </a:moveTo>
                <a:lnTo>
                  <a:pt x="2497" y="58047"/>
                </a:lnTo>
                <a:lnTo>
                  <a:pt x="9278" y="70300"/>
                </a:lnTo>
                <a:lnTo>
                  <a:pt x="19279" y="80438"/>
                </a:lnTo>
                <a:lnTo>
                  <a:pt x="31432" y="87366"/>
                </a:lnTo>
                <a:lnTo>
                  <a:pt x="44672" y="89992"/>
                </a:lnTo>
                <a:lnTo>
                  <a:pt x="44945" y="89993"/>
                </a:lnTo>
                <a:lnTo>
                  <a:pt x="58197" y="87466"/>
                </a:lnTo>
                <a:lnTo>
                  <a:pt x="70383" y="80614"/>
                </a:lnTo>
                <a:lnTo>
                  <a:pt x="80437" y="70531"/>
                </a:lnTo>
                <a:lnTo>
                  <a:pt x="87295" y="58310"/>
                </a:lnTo>
                <a:lnTo>
                  <a:pt x="89890" y="45044"/>
                </a:lnTo>
                <a:lnTo>
                  <a:pt x="89891" y="44772"/>
                </a:lnTo>
                <a:lnTo>
                  <a:pt x="87370" y="31536"/>
                </a:lnTo>
                <a:lnTo>
                  <a:pt x="80526" y="19352"/>
                </a:lnTo>
                <a:lnTo>
                  <a:pt x="70442" y="9309"/>
                </a:lnTo>
                <a:lnTo>
                  <a:pt x="58200" y="2496"/>
                </a:lnTo>
                <a:lnTo>
                  <a:pt x="44945" y="0"/>
                </a:lnTo>
                <a:lnTo>
                  <a:pt x="31629" y="2518"/>
                </a:lnTo>
                <a:lnTo>
                  <a:pt x="19395" y="9350"/>
                </a:lnTo>
                <a:lnTo>
                  <a:pt x="9324" y="19405"/>
                </a:lnTo>
                <a:lnTo>
                  <a:pt x="2498" y="31596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2" name="object 822"/>
          <p:cNvSpPr/>
          <p:nvPr/>
        </p:nvSpPr>
        <p:spPr>
          <a:xfrm>
            <a:off x="8896942" y="4814112"/>
            <a:ext cx="90191" cy="89993"/>
          </a:xfrm>
          <a:custGeom>
            <a:avLst/>
            <a:gdLst/>
            <a:ahLst/>
            <a:cxnLst/>
            <a:rect l="l" t="t" r="r" b="b"/>
            <a:pathLst>
              <a:path w="90191" h="89993">
                <a:moveTo>
                  <a:pt x="0" y="44772"/>
                </a:moveTo>
                <a:lnTo>
                  <a:pt x="2512" y="58004"/>
                </a:lnTo>
                <a:lnTo>
                  <a:pt x="9326" y="70225"/>
                </a:lnTo>
                <a:lnTo>
                  <a:pt x="19359" y="80351"/>
                </a:lnTo>
                <a:lnTo>
                  <a:pt x="31528" y="87300"/>
                </a:lnTo>
                <a:lnTo>
                  <a:pt x="44750" y="89989"/>
                </a:lnTo>
                <a:lnTo>
                  <a:pt x="45245" y="89993"/>
                </a:lnTo>
                <a:lnTo>
                  <a:pt x="58496" y="87466"/>
                </a:lnTo>
                <a:lnTo>
                  <a:pt x="70682" y="80614"/>
                </a:lnTo>
                <a:lnTo>
                  <a:pt x="80737" y="70531"/>
                </a:lnTo>
                <a:lnTo>
                  <a:pt x="87595" y="58310"/>
                </a:lnTo>
                <a:lnTo>
                  <a:pt x="90190" y="45044"/>
                </a:lnTo>
                <a:lnTo>
                  <a:pt x="90191" y="44772"/>
                </a:lnTo>
                <a:lnTo>
                  <a:pt x="87669" y="31536"/>
                </a:lnTo>
                <a:lnTo>
                  <a:pt x="80826" y="19352"/>
                </a:lnTo>
                <a:lnTo>
                  <a:pt x="70742" y="9309"/>
                </a:lnTo>
                <a:lnTo>
                  <a:pt x="58500" y="2496"/>
                </a:lnTo>
                <a:lnTo>
                  <a:pt x="45245" y="0"/>
                </a:lnTo>
                <a:lnTo>
                  <a:pt x="31941" y="2502"/>
                </a:lnTo>
                <a:lnTo>
                  <a:pt x="19665" y="9292"/>
                </a:lnTo>
                <a:lnTo>
                  <a:pt x="9517" y="19292"/>
                </a:lnTo>
                <a:lnTo>
                  <a:pt x="2595" y="31424"/>
                </a:lnTo>
                <a:lnTo>
                  <a:pt x="0" y="44611"/>
                </a:lnTo>
                <a:lnTo>
                  <a:pt x="0" y="44772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3" name="object 823"/>
          <p:cNvSpPr/>
          <p:nvPr/>
        </p:nvSpPr>
        <p:spPr>
          <a:xfrm>
            <a:off x="4274117" y="4847804"/>
            <a:ext cx="0" cy="11080"/>
          </a:xfrm>
          <a:custGeom>
            <a:avLst/>
            <a:gdLst/>
            <a:ahLst/>
            <a:cxnLst/>
            <a:rect l="l" t="t" r="r" b="b"/>
            <a:pathLst>
              <a:path h="11080">
                <a:moveTo>
                  <a:pt x="0" y="1108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4" name="object 824"/>
          <p:cNvSpPr/>
          <p:nvPr/>
        </p:nvSpPr>
        <p:spPr>
          <a:xfrm>
            <a:off x="4386766" y="4825343"/>
            <a:ext cx="0" cy="33541"/>
          </a:xfrm>
          <a:custGeom>
            <a:avLst/>
            <a:gdLst/>
            <a:ahLst/>
            <a:cxnLst/>
            <a:rect l="l" t="t" r="r" b="b"/>
            <a:pathLst>
              <a:path h="33541">
                <a:moveTo>
                  <a:pt x="0" y="3354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5" name="object 825"/>
          <p:cNvSpPr/>
          <p:nvPr/>
        </p:nvSpPr>
        <p:spPr>
          <a:xfrm>
            <a:off x="4487804" y="4791651"/>
            <a:ext cx="0" cy="67232"/>
          </a:xfrm>
          <a:custGeom>
            <a:avLst/>
            <a:gdLst/>
            <a:ahLst/>
            <a:cxnLst/>
            <a:rect l="l" t="t" r="r" b="b"/>
            <a:pathLst>
              <a:path h="67232">
                <a:moveTo>
                  <a:pt x="0" y="6723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6" name="object 826"/>
          <p:cNvSpPr/>
          <p:nvPr/>
        </p:nvSpPr>
        <p:spPr>
          <a:xfrm>
            <a:off x="4600453" y="4746879"/>
            <a:ext cx="0" cy="112005"/>
          </a:xfrm>
          <a:custGeom>
            <a:avLst/>
            <a:gdLst/>
            <a:ahLst/>
            <a:cxnLst/>
            <a:rect l="l" t="t" r="r" b="b"/>
            <a:pathLst>
              <a:path h="112005">
                <a:moveTo>
                  <a:pt x="0" y="11200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7" name="object 827"/>
          <p:cNvSpPr/>
          <p:nvPr/>
        </p:nvSpPr>
        <p:spPr>
          <a:xfrm>
            <a:off x="4712743" y="4690428"/>
            <a:ext cx="0" cy="168456"/>
          </a:xfrm>
          <a:custGeom>
            <a:avLst/>
            <a:gdLst/>
            <a:ahLst/>
            <a:cxnLst/>
            <a:rect l="l" t="t" r="r" b="b"/>
            <a:pathLst>
              <a:path h="168456">
                <a:moveTo>
                  <a:pt x="0" y="16845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8" name="object 828"/>
          <p:cNvSpPr/>
          <p:nvPr/>
        </p:nvSpPr>
        <p:spPr>
          <a:xfrm>
            <a:off x="4814156" y="4679197"/>
            <a:ext cx="0" cy="179687"/>
          </a:xfrm>
          <a:custGeom>
            <a:avLst/>
            <a:gdLst/>
            <a:ahLst/>
            <a:cxnLst/>
            <a:rect l="l" t="t" r="r" b="b"/>
            <a:pathLst>
              <a:path h="179687">
                <a:moveTo>
                  <a:pt x="0" y="17968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9" name="object 829"/>
          <p:cNvSpPr/>
          <p:nvPr/>
        </p:nvSpPr>
        <p:spPr>
          <a:xfrm>
            <a:off x="4926805" y="4723969"/>
            <a:ext cx="0" cy="134915"/>
          </a:xfrm>
          <a:custGeom>
            <a:avLst/>
            <a:gdLst/>
            <a:ahLst/>
            <a:cxnLst/>
            <a:rect l="l" t="t" r="r" b="b"/>
            <a:pathLst>
              <a:path h="134915">
                <a:moveTo>
                  <a:pt x="0" y="1349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0" name="object 830"/>
          <p:cNvSpPr/>
          <p:nvPr/>
        </p:nvSpPr>
        <p:spPr>
          <a:xfrm>
            <a:off x="5039079" y="4791651"/>
            <a:ext cx="0" cy="67232"/>
          </a:xfrm>
          <a:custGeom>
            <a:avLst/>
            <a:gdLst/>
            <a:ahLst/>
            <a:cxnLst/>
            <a:rect l="l" t="t" r="r" b="b"/>
            <a:pathLst>
              <a:path h="67232">
                <a:moveTo>
                  <a:pt x="0" y="6723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1" name="object 831"/>
          <p:cNvSpPr/>
          <p:nvPr/>
        </p:nvSpPr>
        <p:spPr>
          <a:xfrm>
            <a:off x="5140507" y="4791651"/>
            <a:ext cx="0" cy="67232"/>
          </a:xfrm>
          <a:custGeom>
            <a:avLst/>
            <a:gdLst/>
            <a:ahLst/>
            <a:cxnLst/>
            <a:rect l="l" t="t" r="r" b="b"/>
            <a:pathLst>
              <a:path h="67232">
                <a:moveTo>
                  <a:pt x="0" y="6723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2" name="object 832"/>
          <p:cNvSpPr/>
          <p:nvPr/>
        </p:nvSpPr>
        <p:spPr>
          <a:xfrm>
            <a:off x="5252782" y="4723969"/>
            <a:ext cx="0" cy="134915"/>
          </a:xfrm>
          <a:custGeom>
            <a:avLst/>
            <a:gdLst/>
            <a:ahLst/>
            <a:cxnLst/>
            <a:rect l="l" t="t" r="r" b="b"/>
            <a:pathLst>
              <a:path h="134915">
                <a:moveTo>
                  <a:pt x="0" y="1349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3" name="object 833"/>
          <p:cNvSpPr/>
          <p:nvPr/>
        </p:nvSpPr>
        <p:spPr>
          <a:xfrm>
            <a:off x="5365401" y="4634275"/>
            <a:ext cx="0" cy="224609"/>
          </a:xfrm>
          <a:custGeom>
            <a:avLst/>
            <a:gdLst/>
            <a:ahLst/>
            <a:cxnLst/>
            <a:rect l="l" t="t" r="r" b="b"/>
            <a:pathLst>
              <a:path h="224609">
                <a:moveTo>
                  <a:pt x="0" y="22460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4" name="object 834"/>
          <p:cNvSpPr/>
          <p:nvPr/>
        </p:nvSpPr>
        <p:spPr>
          <a:xfrm>
            <a:off x="5466529" y="4634275"/>
            <a:ext cx="0" cy="224609"/>
          </a:xfrm>
          <a:custGeom>
            <a:avLst/>
            <a:gdLst/>
            <a:ahLst/>
            <a:cxnLst/>
            <a:rect l="l" t="t" r="r" b="b"/>
            <a:pathLst>
              <a:path h="224609">
                <a:moveTo>
                  <a:pt x="0" y="22460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5" name="object 835"/>
          <p:cNvSpPr/>
          <p:nvPr/>
        </p:nvSpPr>
        <p:spPr>
          <a:xfrm>
            <a:off x="5579193" y="4723969"/>
            <a:ext cx="0" cy="134915"/>
          </a:xfrm>
          <a:custGeom>
            <a:avLst/>
            <a:gdLst/>
            <a:ahLst/>
            <a:cxnLst/>
            <a:rect l="l" t="t" r="r" b="b"/>
            <a:pathLst>
              <a:path h="134915">
                <a:moveTo>
                  <a:pt x="0" y="1349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6" name="object 836"/>
          <p:cNvSpPr/>
          <p:nvPr/>
        </p:nvSpPr>
        <p:spPr>
          <a:xfrm>
            <a:off x="5691408" y="4814112"/>
            <a:ext cx="0" cy="44772"/>
          </a:xfrm>
          <a:custGeom>
            <a:avLst/>
            <a:gdLst/>
            <a:ahLst/>
            <a:cxnLst/>
            <a:rect l="l" t="t" r="r" b="b"/>
            <a:pathLst>
              <a:path h="44772">
                <a:moveTo>
                  <a:pt x="0" y="4477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7" name="object 837"/>
          <p:cNvSpPr/>
          <p:nvPr/>
        </p:nvSpPr>
        <p:spPr>
          <a:xfrm>
            <a:off x="5792836" y="4836573"/>
            <a:ext cx="0" cy="22311"/>
          </a:xfrm>
          <a:custGeom>
            <a:avLst/>
            <a:gdLst/>
            <a:ahLst/>
            <a:cxnLst/>
            <a:rect l="l" t="t" r="r" b="b"/>
            <a:pathLst>
              <a:path h="22311">
                <a:moveTo>
                  <a:pt x="0" y="2231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8" name="object 838"/>
          <p:cNvSpPr/>
          <p:nvPr/>
        </p:nvSpPr>
        <p:spPr>
          <a:xfrm>
            <a:off x="5905050" y="4780421"/>
            <a:ext cx="0" cy="78463"/>
          </a:xfrm>
          <a:custGeom>
            <a:avLst/>
            <a:gdLst/>
            <a:ahLst/>
            <a:cxnLst/>
            <a:rect l="l" t="t" r="r" b="b"/>
            <a:pathLst>
              <a:path h="78463">
                <a:moveTo>
                  <a:pt x="0" y="7846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9" name="object 839"/>
          <p:cNvSpPr/>
          <p:nvPr/>
        </p:nvSpPr>
        <p:spPr>
          <a:xfrm>
            <a:off x="6006478" y="4723969"/>
            <a:ext cx="0" cy="134915"/>
          </a:xfrm>
          <a:custGeom>
            <a:avLst/>
            <a:gdLst/>
            <a:ahLst/>
            <a:cxnLst/>
            <a:rect l="l" t="t" r="r" b="b"/>
            <a:pathLst>
              <a:path h="134915">
                <a:moveTo>
                  <a:pt x="0" y="1349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0" name="object 840"/>
          <p:cNvSpPr/>
          <p:nvPr/>
        </p:nvSpPr>
        <p:spPr>
          <a:xfrm>
            <a:off x="6118842" y="4667967"/>
            <a:ext cx="0" cy="190917"/>
          </a:xfrm>
          <a:custGeom>
            <a:avLst/>
            <a:gdLst/>
            <a:ahLst/>
            <a:cxnLst/>
            <a:rect l="l" t="t" r="r" b="b"/>
            <a:pathLst>
              <a:path h="190917">
                <a:moveTo>
                  <a:pt x="0" y="19091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1" name="object 841"/>
          <p:cNvSpPr/>
          <p:nvPr/>
        </p:nvSpPr>
        <p:spPr>
          <a:xfrm>
            <a:off x="6231507" y="4634275"/>
            <a:ext cx="0" cy="224609"/>
          </a:xfrm>
          <a:custGeom>
            <a:avLst/>
            <a:gdLst/>
            <a:ahLst/>
            <a:cxnLst/>
            <a:rect l="l" t="t" r="r" b="b"/>
            <a:pathLst>
              <a:path h="224609">
                <a:moveTo>
                  <a:pt x="0" y="22460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2" name="object 842"/>
          <p:cNvSpPr/>
          <p:nvPr/>
        </p:nvSpPr>
        <p:spPr>
          <a:xfrm>
            <a:off x="6332485" y="4634275"/>
            <a:ext cx="0" cy="224609"/>
          </a:xfrm>
          <a:custGeom>
            <a:avLst/>
            <a:gdLst/>
            <a:ahLst/>
            <a:cxnLst/>
            <a:rect l="l" t="t" r="r" b="b"/>
            <a:pathLst>
              <a:path h="224609">
                <a:moveTo>
                  <a:pt x="0" y="22460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3" name="object 843"/>
          <p:cNvSpPr/>
          <p:nvPr/>
        </p:nvSpPr>
        <p:spPr>
          <a:xfrm>
            <a:off x="6445149" y="4723969"/>
            <a:ext cx="0" cy="134915"/>
          </a:xfrm>
          <a:custGeom>
            <a:avLst/>
            <a:gdLst/>
            <a:ahLst/>
            <a:cxnLst/>
            <a:rect l="l" t="t" r="r" b="b"/>
            <a:pathLst>
              <a:path h="134915">
                <a:moveTo>
                  <a:pt x="0" y="1349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4" name="object 844"/>
          <p:cNvSpPr/>
          <p:nvPr/>
        </p:nvSpPr>
        <p:spPr>
          <a:xfrm>
            <a:off x="6557364" y="4825343"/>
            <a:ext cx="0" cy="33541"/>
          </a:xfrm>
          <a:custGeom>
            <a:avLst/>
            <a:gdLst/>
            <a:ahLst/>
            <a:cxnLst/>
            <a:rect l="l" t="t" r="r" b="b"/>
            <a:pathLst>
              <a:path h="33541">
                <a:moveTo>
                  <a:pt x="0" y="3354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5" name="object 845"/>
          <p:cNvSpPr/>
          <p:nvPr/>
        </p:nvSpPr>
        <p:spPr>
          <a:xfrm>
            <a:off x="6658791" y="4858884"/>
            <a:ext cx="0" cy="11230"/>
          </a:xfrm>
          <a:custGeom>
            <a:avLst/>
            <a:gdLst/>
            <a:ahLst/>
            <a:cxnLst/>
            <a:rect l="l" t="t" r="r" b="b"/>
            <a:pathLst>
              <a:path h="11230">
                <a:moveTo>
                  <a:pt x="0" y="0"/>
                </a:moveTo>
                <a:lnTo>
                  <a:pt x="0" y="1123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6" name="object 846"/>
          <p:cNvSpPr/>
          <p:nvPr/>
        </p:nvSpPr>
        <p:spPr>
          <a:xfrm>
            <a:off x="6771156" y="4791651"/>
            <a:ext cx="0" cy="67232"/>
          </a:xfrm>
          <a:custGeom>
            <a:avLst/>
            <a:gdLst/>
            <a:ahLst/>
            <a:cxnLst/>
            <a:rect l="l" t="t" r="r" b="b"/>
            <a:pathLst>
              <a:path h="67232">
                <a:moveTo>
                  <a:pt x="0" y="6723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7" name="object 847"/>
          <p:cNvSpPr/>
          <p:nvPr/>
        </p:nvSpPr>
        <p:spPr>
          <a:xfrm>
            <a:off x="6883820" y="4735200"/>
            <a:ext cx="0" cy="123684"/>
          </a:xfrm>
          <a:custGeom>
            <a:avLst/>
            <a:gdLst/>
            <a:ahLst/>
            <a:cxnLst/>
            <a:rect l="l" t="t" r="r" b="b"/>
            <a:pathLst>
              <a:path h="123684">
                <a:moveTo>
                  <a:pt x="0" y="12368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8" name="object 848"/>
          <p:cNvSpPr/>
          <p:nvPr/>
        </p:nvSpPr>
        <p:spPr>
          <a:xfrm>
            <a:off x="6984798" y="4712739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9" name="object 849"/>
          <p:cNvSpPr/>
          <p:nvPr/>
        </p:nvSpPr>
        <p:spPr>
          <a:xfrm>
            <a:off x="7097462" y="4746879"/>
            <a:ext cx="0" cy="112005"/>
          </a:xfrm>
          <a:custGeom>
            <a:avLst/>
            <a:gdLst/>
            <a:ahLst/>
            <a:cxnLst/>
            <a:rect l="l" t="t" r="r" b="b"/>
            <a:pathLst>
              <a:path h="112005">
                <a:moveTo>
                  <a:pt x="0" y="11200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0" name="object 850"/>
          <p:cNvSpPr/>
          <p:nvPr/>
        </p:nvSpPr>
        <p:spPr>
          <a:xfrm>
            <a:off x="7209827" y="4746879"/>
            <a:ext cx="0" cy="112005"/>
          </a:xfrm>
          <a:custGeom>
            <a:avLst/>
            <a:gdLst/>
            <a:ahLst/>
            <a:cxnLst/>
            <a:rect l="l" t="t" r="r" b="b"/>
            <a:pathLst>
              <a:path h="112005">
                <a:moveTo>
                  <a:pt x="0" y="11200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1" name="object 851"/>
          <p:cNvSpPr/>
          <p:nvPr/>
        </p:nvSpPr>
        <p:spPr>
          <a:xfrm>
            <a:off x="7311105" y="4746879"/>
            <a:ext cx="0" cy="112005"/>
          </a:xfrm>
          <a:custGeom>
            <a:avLst/>
            <a:gdLst/>
            <a:ahLst/>
            <a:cxnLst/>
            <a:rect l="l" t="t" r="r" b="b"/>
            <a:pathLst>
              <a:path h="112005">
                <a:moveTo>
                  <a:pt x="0" y="11200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2" name="object 852"/>
          <p:cNvSpPr/>
          <p:nvPr/>
        </p:nvSpPr>
        <p:spPr>
          <a:xfrm>
            <a:off x="7423469" y="4746879"/>
            <a:ext cx="0" cy="112005"/>
          </a:xfrm>
          <a:custGeom>
            <a:avLst/>
            <a:gdLst/>
            <a:ahLst/>
            <a:cxnLst/>
            <a:rect l="l" t="t" r="r" b="b"/>
            <a:pathLst>
              <a:path h="112005">
                <a:moveTo>
                  <a:pt x="0" y="11200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3" name="object 853"/>
          <p:cNvSpPr/>
          <p:nvPr/>
        </p:nvSpPr>
        <p:spPr>
          <a:xfrm>
            <a:off x="7524897" y="4780421"/>
            <a:ext cx="0" cy="78463"/>
          </a:xfrm>
          <a:custGeom>
            <a:avLst/>
            <a:gdLst/>
            <a:ahLst/>
            <a:cxnLst/>
            <a:rect l="l" t="t" r="r" b="b"/>
            <a:pathLst>
              <a:path h="78463">
                <a:moveTo>
                  <a:pt x="0" y="7846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4" name="object 854"/>
          <p:cNvSpPr/>
          <p:nvPr/>
        </p:nvSpPr>
        <p:spPr>
          <a:xfrm>
            <a:off x="7637112" y="4757960"/>
            <a:ext cx="0" cy="100924"/>
          </a:xfrm>
          <a:custGeom>
            <a:avLst/>
            <a:gdLst/>
            <a:ahLst/>
            <a:cxnLst/>
            <a:rect l="l" t="t" r="r" b="b"/>
            <a:pathLst>
              <a:path h="100924">
                <a:moveTo>
                  <a:pt x="0" y="10092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5" name="object 855"/>
          <p:cNvSpPr/>
          <p:nvPr/>
        </p:nvSpPr>
        <p:spPr>
          <a:xfrm>
            <a:off x="7749776" y="4712739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6" name="object 856"/>
          <p:cNvSpPr/>
          <p:nvPr/>
        </p:nvSpPr>
        <p:spPr>
          <a:xfrm>
            <a:off x="7850904" y="4645506"/>
            <a:ext cx="0" cy="213378"/>
          </a:xfrm>
          <a:custGeom>
            <a:avLst/>
            <a:gdLst/>
            <a:ahLst/>
            <a:cxnLst/>
            <a:rect l="l" t="t" r="r" b="b"/>
            <a:pathLst>
              <a:path h="213378">
                <a:moveTo>
                  <a:pt x="0" y="21337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7" name="object 857"/>
          <p:cNvSpPr/>
          <p:nvPr/>
        </p:nvSpPr>
        <p:spPr>
          <a:xfrm>
            <a:off x="7963568" y="4645506"/>
            <a:ext cx="0" cy="213378"/>
          </a:xfrm>
          <a:custGeom>
            <a:avLst/>
            <a:gdLst/>
            <a:ahLst/>
            <a:cxnLst/>
            <a:rect l="l" t="t" r="r" b="b"/>
            <a:pathLst>
              <a:path h="213378">
                <a:moveTo>
                  <a:pt x="0" y="21337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8" name="object 858"/>
          <p:cNvSpPr/>
          <p:nvPr/>
        </p:nvSpPr>
        <p:spPr>
          <a:xfrm>
            <a:off x="8076082" y="4679197"/>
            <a:ext cx="0" cy="179687"/>
          </a:xfrm>
          <a:custGeom>
            <a:avLst/>
            <a:gdLst/>
            <a:ahLst/>
            <a:cxnLst/>
            <a:rect l="l" t="t" r="r" b="b"/>
            <a:pathLst>
              <a:path h="179687">
                <a:moveTo>
                  <a:pt x="0" y="17968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9" name="object 859"/>
          <p:cNvSpPr/>
          <p:nvPr/>
        </p:nvSpPr>
        <p:spPr>
          <a:xfrm>
            <a:off x="8177210" y="4769190"/>
            <a:ext cx="0" cy="89693"/>
          </a:xfrm>
          <a:custGeom>
            <a:avLst/>
            <a:gdLst/>
            <a:ahLst/>
            <a:cxnLst/>
            <a:rect l="l" t="t" r="r" b="b"/>
            <a:pathLst>
              <a:path h="89693">
                <a:moveTo>
                  <a:pt x="0" y="896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0" name="object 860"/>
          <p:cNvSpPr/>
          <p:nvPr/>
        </p:nvSpPr>
        <p:spPr>
          <a:xfrm>
            <a:off x="8289874" y="4780421"/>
            <a:ext cx="0" cy="78463"/>
          </a:xfrm>
          <a:custGeom>
            <a:avLst/>
            <a:gdLst/>
            <a:ahLst/>
            <a:cxnLst/>
            <a:rect l="l" t="t" r="r" b="b"/>
            <a:pathLst>
              <a:path h="78463">
                <a:moveTo>
                  <a:pt x="0" y="7846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1" name="object 861"/>
          <p:cNvSpPr/>
          <p:nvPr/>
        </p:nvSpPr>
        <p:spPr>
          <a:xfrm>
            <a:off x="8402089" y="4780421"/>
            <a:ext cx="0" cy="78463"/>
          </a:xfrm>
          <a:custGeom>
            <a:avLst/>
            <a:gdLst/>
            <a:ahLst/>
            <a:cxnLst/>
            <a:rect l="l" t="t" r="r" b="b"/>
            <a:pathLst>
              <a:path h="78463">
                <a:moveTo>
                  <a:pt x="0" y="7846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2" name="object 862"/>
          <p:cNvSpPr/>
          <p:nvPr/>
        </p:nvSpPr>
        <p:spPr>
          <a:xfrm>
            <a:off x="8503517" y="4769190"/>
            <a:ext cx="0" cy="89693"/>
          </a:xfrm>
          <a:custGeom>
            <a:avLst/>
            <a:gdLst/>
            <a:ahLst/>
            <a:cxnLst/>
            <a:rect l="l" t="t" r="r" b="b"/>
            <a:pathLst>
              <a:path h="89693">
                <a:moveTo>
                  <a:pt x="0" y="8969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3" name="object 863"/>
          <p:cNvSpPr/>
          <p:nvPr/>
        </p:nvSpPr>
        <p:spPr>
          <a:xfrm>
            <a:off x="8615881" y="4802882"/>
            <a:ext cx="0" cy="56002"/>
          </a:xfrm>
          <a:custGeom>
            <a:avLst/>
            <a:gdLst/>
            <a:ahLst/>
            <a:cxnLst/>
            <a:rect l="l" t="t" r="r" b="b"/>
            <a:pathLst>
              <a:path h="56002">
                <a:moveTo>
                  <a:pt x="0" y="5600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4" name="object 864"/>
          <p:cNvSpPr/>
          <p:nvPr/>
        </p:nvSpPr>
        <p:spPr>
          <a:xfrm>
            <a:off x="8728545" y="4836573"/>
            <a:ext cx="0" cy="22311"/>
          </a:xfrm>
          <a:custGeom>
            <a:avLst/>
            <a:gdLst/>
            <a:ahLst/>
            <a:cxnLst/>
            <a:rect l="l" t="t" r="r" b="b"/>
            <a:pathLst>
              <a:path h="22311">
                <a:moveTo>
                  <a:pt x="0" y="2231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5" name="object 865"/>
          <p:cNvSpPr/>
          <p:nvPr/>
        </p:nvSpPr>
        <p:spPr>
          <a:xfrm>
            <a:off x="8818287" y="4847804"/>
            <a:ext cx="33709" cy="33541"/>
          </a:xfrm>
          <a:custGeom>
            <a:avLst/>
            <a:gdLst/>
            <a:ahLst/>
            <a:cxnLst/>
            <a:rect l="l" t="t" r="r" b="b"/>
            <a:pathLst>
              <a:path w="33709" h="33541">
                <a:moveTo>
                  <a:pt x="0" y="11080"/>
                </a:moveTo>
                <a:lnTo>
                  <a:pt x="0" y="33541"/>
                </a:lnTo>
                <a:lnTo>
                  <a:pt x="11236" y="33541"/>
                </a:lnTo>
                <a:lnTo>
                  <a:pt x="23992" y="28875"/>
                </a:lnTo>
                <a:lnTo>
                  <a:pt x="32443" y="17747"/>
                </a:lnTo>
                <a:lnTo>
                  <a:pt x="33709" y="11080"/>
                </a:lnTo>
                <a:lnTo>
                  <a:pt x="33709" y="0"/>
                </a:lnTo>
                <a:lnTo>
                  <a:pt x="0" y="0"/>
                </a:lnTo>
                <a:lnTo>
                  <a:pt x="0" y="110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6" name="object 866"/>
          <p:cNvSpPr/>
          <p:nvPr/>
        </p:nvSpPr>
        <p:spPr>
          <a:xfrm>
            <a:off x="8930951" y="4847804"/>
            <a:ext cx="33709" cy="33541"/>
          </a:xfrm>
          <a:custGeom>
            <a:avLst/>
            <a:gdLst/>
            <a:ahLst/>
            <a:cxnLst/>
            <a:rect l="l" t="t" r="r" b="b"/>
            <a:pathLst>
              <a:path w="33709" h="33541">
                <a:moveTo>
                  <a:pt x="0" y="11080"/>
                </a:moveTo>
                <a:lnTo>
                  <a:pt x="0" y="33541"/>
                </a:lnTo>
                <a:lnTo>
                  <a:pt x="11236" y="33541"/>
                </a:lnTo>
                <a:lnTo>
                  <a:pt x="23992" y="28875"/>
                </a:lnTo>
                <a:lnTo>
                  <a:pt x="32443" y="17747"/>
                </a:lnTo>
                <a:lnTo>
                  <a:pt x="33709" y="11080"/>
                </a:lnTo>
                <a:lnTo>
                  <a:pt x="33709" y="0"/>
                </a:lnTo>
                <a:lnTo>
                  <a:pt x="0" y="0"/>
                </a:lnTo>
                <a:lnTo>
                  <a:pt x="0" y="110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7" name="object 867"/>
          <p:cNvSpPr/>
          <p:nvPr/>
        </p:nvSpPr>
        <p:spPr>
          <a:xfrm>
            <a:off x="4173064" y="485888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8" name="object 868"/>
          <p:cNvSpPr/>
          <p:nvPr/>
        </p:nvSpPr>
        <p:spPr>
          <a:xfrm>
            <a:off x="4173064" y="5600858"/>
            <a:ext cx="4881413" cy="584552"/>
          </a:xfrm>
          <a:custGeom>
            <a:avLst/>
            <a:gdLst/>
            <a:ahLst/>
            <a:cxnLst/>
            <a:rect l="l" t="t" r="r" b="b"/>
            <a:pathLst>
              <a:path w="4881413" h="584552">
                <a:moveTo>
                  <a:pt x="0" y="584552"/>
                </a:moveTo>
                <a:lnTo>
                  <a:pt x="4881413" y="584552"/>
                </a:lnTo>
                <a:lnTo>
                  <a:pt x="4881413" y="0"/>
                </a:lnTo>
                <a:lnTo>
                  <a:pt x="0" y="0"/>
                </a:lnTo>
                <a:lnTo>
                  <a:pt x="0" y="584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9" name="object 869"/>
          <p:cNvSpPr/>
          <p:nvPr/>
        </p:nvSpPr>
        <p:spPr>
          <a:xfrm>
            <a:off x="4173064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0" name="object 870"/>
          <p:cNvSpPr/>
          <p:nvPr/>
        </p:nvSpPr>
        <p:spPr>
          <a:xfrm>
            <a:off x="4178682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1" name="object 871"/>
          <p:cNvSpPr/>
          <p:nvPr/>
        </p:nvSpPr>
        <p:spPr>
          <a:xfrm>
            <a:off x="4178682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2" name="object 872"/>
          <p:cNvSpPr/>
          <p:nvPr/>
        </p:nvSpPr>
        <p:spPr>
          <a:xfrm>
            <a:off x="4870293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3" name="object 873"/>
          <p:cNvSpPr/>
          <p:nvPr/>
        </p:nvSpPr>
        <p:spPr>
          <a:xfrm>
            <a:off x="4875911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4" name="object 874"/>
          <p:cNvSpPr/>
          <p:nvPr/>
        </p:nvSpPr>
        <p:spPr>
          <a:xfrm>
            <a:off x="4875911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5" name="object 875"/>
          <p:cNvSpPr/>
          <p:nvPr/>
        </p:nvSpPr>
        <p:spPr>
          <a:xfrm>
            <a:off x="5567957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6" name="object 876"/>
          <p:cNvSpPr/>
          <p:nvPr/>
        </p:nvSpPr>
        <p:spPr>
          <a:xfrm>
            <a:off x="5573500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7" name="object 877"/>
          <p:cNvSpPr/>
          <p:nvPr/>
        </p:nvSpPr>
        <p:spPr>
          <a:xfrm>
            <a:off x="5573500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8" name="object 878"/>
          <p:cNvSpPr/>
          <p:nvPr/>
        </p:nvSpPr>
        <p:spPr>
          <a:xfrm>
            <a:off x="6265066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9" name="object 879"/>
          <p:cNvSpPr/>
          <p:nvPr/>
        </p:nvSpPr>
        <p:spPr>
          <a:xfrm>
            <a:off x="6270759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0" name="object 880"/>
          <p:cNvSpPr/>
          <p:nvPr/>
        </p:nvSpPr>
        <p:spPr>
          <a:xfrm>
            <a:off x="6270759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1" name="object 881"/>
          <p:cNvSpPr/>
          <p:nvPr/>
        </p:nvSpPr>
        <p:spPr>
          <a:xfrm>
            <a:off x="6962325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2" name="object 882"/>
          <p:cNvSpPr/>
          <p:nvPr/>
        </p:nvSpPr>
        <p:spPr>
          <a:xfrm>
            <a:off x="6968018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3" name="object 883"/>
          <p:cNvSpPr/>
          <p:nvPr/>
        </p:nvSpPr>
        <p:spPr>
          <a:xfrm>
            <a:off x="6968018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4" name="object 884"/>
          <p:cNvSpPr/>
          <p:nvPr/>
        </p:nvSpPr>
        <p:spPr>
          <a:xfrm>
            <a:off x="7660034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5" name="object 885"/>
          <p:cNvSpPr/>
          <p:nvPr/>
        </p:nvSpPr>
        <p:spPr>
          <a:xfrm>
            <a:off x="7665577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6" name="object 886"/>
          <p:cNvSpPr/>
          <p:nvPr/>
        </p:nvSpPr>
        <p:spPr>
          <a:xfrm>
            <a:off x="7665577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7" name="object 887"/>
          <p:cNvSpPr/>
          <p:nvPr/>
        </p:nvSpPr>
        <p:spPr>
          <a:xfrm>
            <a:off x="8357143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8" name="object 888"/>
          <p:cNvSpPr/>
          <p:nvPr/>
        </p:nvSpPr>
        <p:spPr>
          <a:xfrm>
            <a:off x="836283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9" name="object 889"/>
          <p:cNvSpPr/>
          <p:nvPr/>
        </p:nvSpPr>
        <p:spPr>
          <a:xfrm>
            <a:off x="836283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0" name="object 890"/>
          <p:cNvSpPr/>
          <p:nvPr/>
        </p:nvSpPr>
        <p:spPr>
          <a:xfrm>
            <a:off x="9054403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1" name="object 891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2" name="object 892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3" name="object 893"/>
          <p:cNvSpPr/>
          <p:nvPr/>
        </p:nvSpPr>
        <p:spPr>
          <a:xfrm>
            <a:off x="4173064" y="618541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4" name="object 894"/>
          <p:cNvSpPr/>
          <p:nvPr/>
        </p:nvSpPr>
        <p:spPr>
          <a:xfrm>
            <a:off x="9060096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5" name="object 895"/>
          <p:cNvSpPr/>
          <p:nvPr/>
        </p:nvSpPr>
        <p:spPr>
          <a:xfrm>
            <a:off x="9060096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6" name="object 896"/>
          <p:cNvSpPr/>
          <p:nvPr/>
        </p:nvSpPr>
        <p:spPr>
          <a:xfrm>
            <a:off x="4173064" y="589313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7" name="object 897"/>
          <p:cNvSpPr/>
          <p:nvPr/>
        </p:nvSpPr>
        <p:spPr>
          <a:xfrm>
            <a:off x="9060096" y="589873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8" name="object 898"/>
          <p:cNvSpPr/>
          <p:nvPr/>
        </p:nvSpPr>
        <p:spPr>
          <a:xfrm>
            <a:off x="9060096" y="589873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9" name="object 899"/>
          <p:cNvSpPr/>
          <p:nvPr/>
        </p:nvSpPr>
        <p:spPr>
          <a:xfrm>
            <a:off x="4173064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0" name="object 900"/>
          <p:cNvSpPr/>
          <p:nvPr/>
        </p:nvSpPr>
        <p:spPr>
          <a:xfrm>
            <a:off x="4870293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1" name="object 901"/>
          <p:cNvSpPr/>
          <p:nvPr/>
        </p:nvSpPr>
        <p:spPr>
          <a:xfrm>
            <a:off x="5567957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2" name="object 902"/>
          <p:cNvSpPr/>
          <p:nvPr/>
        </p:nvSpPr>
        <p:spPr>
          <a:xfrm>
            <a:off x="6265066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3" name="object 903"/>
          <p:cNvSpPr/>
          <p:nvPr/>
        </p:nvSpPr>
        <p:spPr>
          <a:xfrm>
            <a:off x="6962325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4" name="object 904"/>
          <p:cNvSpPr/>
          <p:nvPr/>
        </p:nvSpPr>
        <p:spPr>
          <a:xfrm>
            <a:off x="7660034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5" name="object 905"/>
          <p:cNvSpPr/>
          <p:nvPr/>
        </p:nvSpPr>
        <p:spPr>
          <a:xfrm>
            <a:off x="8357143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6" name="object 906"/>
          <p:cNvSpPr/>
          <p:nvPr/>
        </p:nvSpPr>
        <p:spPr>
          <a:xfrm>
            <a:off x="9054403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7" name="object 907"/>
          <p:cNvSpPr/>
          <p:nvPr/>
        </p:nvSpPr>
        <p:spPr>
          <a:xfrm>
            <a:off x="4173064" y="5600858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8" name="object 908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9" name="object 909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0" name="object 910"/>
          <p:cNvSpPr/>
          <p:nvPr/>
        </p:nvSpPr>
        <p:spPr>
          <a:xfrm>
            <a:off x="9054403" y="5600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1" name="object 911"/>
          <p:cNvSpPr/>
          <p:nvPr/>
        </p:nvSpPr>
        <p:spPr>
          <a:xfrm>
            <a:off x="4173064" y="5600858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2" name="object 912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3" name="object 913"/>
          <p:cNvSpPr/>
          <p:nvPr/>
        </p:nvSpPr>
        <p:spPr>
          <a:xfrm>
            <a:off x="9054403" y="6185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4" name="object 914"/>
          <p:cNvSpPr/>
          <p:nvPr/>
        </p:nvSpPr>
        <p:spPr>
          <a:xfrm>
            <a:off x="4173064" y="618541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5" name="object 915"/>
          <p:cNvSpPr/>
          <p:nvPr/>
        </p:nvSpPr>
        <p:spPr>
          <a:xfrm>
            <a:off x="9060096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6" name="object 916"/>
          <p:cNvSpPr/>
          <p:nvPr/>
        </p:nvSpPr>
        <p:spPr>
          <a:xfrm>
            <a:off x="9054403" y="58931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7" name="object 917"/>
          <p:cNvSpPr/>
          <p:nvPr/>
        </p:nvSpPr>
        <p:spPr>
          <a:xfrm>
            <a:off x="9054403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8" name="object 918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9" name="object 919"/>
          <p:cNvSpPr/>
          <p:nvPr/>
        </p:nvSpPr>
        <p:spPr>
          <a:xfrm>
            <a:off x="4173064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0" name="object 920"/>
          <p:cNvSpPr/>
          <p:nvPr/>
        </p:nvSpPr>
        <p:spPr>
          <a:xfrm>
            <a:off x="4178682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1" name="object 921"/>
          <p:cNvSpPr/>
          <p:nvPr/>
        </p:nvSpPr>
        <p:spPr>
          <a:xfrm>
            <a:off x="4173064" y="618541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2" name="object 922"/>
          <p:cNvSpPr/>
          <p:nvPr/>
        </p:nvSpPr>
        <p:spPr>
          <a:xfrm>
            <a:off x="9060096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3" name="object 923"/>
          <p:cNvSpPr/>
          <p:nvPr/>
        </p:nvSpPr>
        <p:spPr>
          <a:xfrm>
            <a:off x="4173064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4" name="object 924"/>
          <p:cNvSpPr/>
          <p:nvPr/>
        </p:nvSpPr>
        <p:spPr>
          <a:xfrm>
            <a:off x="4178682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5" name="object 925"/>
          <p:cNvSpPr/>
          <p:nvPr/>
        </p:nvSpPr>
        <p:spPr>
          <a:xfrm>
            <a:off x="4173064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6" name="object 926"/>
          <p:cNvSpPr/>
          <p:nvPr/>
        </p:nvSpPr>
        <p:spPr>
          <a:xfrm>
            <a:off x="4178682" y="6134589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7" name="object 927"/>
          <p:cNvSpPr/>
          <p:nvPr/>
        </p:nvSpPr>
        <p:spPr>
          <a:xfrm>
            <a:off x="4173064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8" name="object 928"/>
          <p:cNvSpPr/>
          <p:nvPr/>
        </p:nvSpPr>
        <p:spPr>
          <a:xfrm>
            <a:off x="4178682" y="5651320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9" name="object 929"/>
          <p:cNvSpPr/>
          <p:nvPr/>
        </p:nvSpPr>
        <p:spPr>
          <a:xfrm>
            <a:off x="4870293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0" name="object 930"/>
          <p:cNvSpPr/>
          <p:nvPr/>
        </p:nvSpPr>
        <p:spPr>
          <a:xfrm>
            <a:off x="4875911" y="6134589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1" name="object 931"/>
          <p:cNvSpPr/>
          <p:nvPr/>
        </p:nvSpPr>
        <p:spPr>
          <a:xfrm>
            <a:off x="4870293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2" name="object 932"/>
          <p:cNvSpPr/>
          <p:nvPr/>
        </p:nvSpPr>
        <p:spPr>
          <a:xfrm>
            <a:off x="4875911" y="5651320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3" name="object 933"/>
          <p:cNvSpPr/>
          <p:nvPr/>
        </p:nvSpPr>
        <p:spPr>
          <a:xfrm>
            <a:off x="5567957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4" name="object 934"/>
          <p:cNvSpPr/>
          <p:nvPr/>
        </p:nvSpPr>
        <p:spPr>
          <a:xfrm>
            <a:off x="5573500" y="6134589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5" name="object 935"/>
          <p:cNvSpPr/>
          <p:nvPr/>
        </p:nvSpPr>
        <p:spPr>
          <a:xfrm>
            <a:off x="5567957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6" name="object 936"/>
          <p:cNvSpPr/>
          <p:nvPr/>
        </p:nvSpPr>
        <p:spPr>
          <a:xfrm>
            <a:off x="5573500" y="5651320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7" name="object 937"/>
          <p:cNvSpPr/>
          <p:nvPr/>
        </p:nvSpPr>
        <p:spPr>
          <a:xfrm>
            <a:off x="6265066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8" name="object 938"/>
          <p:cNvSpPr/>
          <p:nvPr/>
        </p:nvSpPr>
        <p:spPr>
          <a:xfrm>
            <a:off x="6270759" y="6134589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9" name="object 939"/>
          <p:cNvSpPr/>
          <p:nvPr/>
        </p:nvSpPr>
        <p:spPr>
          <a:xfrm>
            <a:off x="6265066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0" name="object 940"/>
          <p:cNvSpPr/>
          <p:nvPr/>
        </p:nvSpPr>
        <p:spPr>
          <a:xfrm>
            <a:off x="6270759" y="5651320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1" name="object 941"/>
          <p:cNvSpPr/>
          <p:nvPr/>
        </p:nvSpPr>
        <p:spPr>
          <a:xfrm>
            <a:off x="6962325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2" name="object 942"/>
          <p:cNvSpPr/>
          <p:nvPr/>
        </p:nvSpPr>
        <p:spPr>
          <a:xfrm>
            <a:off x="6968018" y="6134589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3" name="object 943"/>
          <p:cNvSpPr/>
          <p:nvPr/>
        </p:nvSpPr>
        <p:spPr>
          <a:xfrm>
            <a:off x="6962325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4" name="object 944"/>
          <p:cNvSpPr/>
          <p:nvPr/>
        </p:nvSpPr>
        <p:spPr>
          <a:xfrm>
            <a:off x="6968018" y="5651320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5" name="object 945"/>
          <p:cNvSpPr/>
          <p:nvPr/>
        </p:nvSpPr>
        <p:spPr>
          <a:xfrm>
            <a:off x="7660034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6" name="object 946"/>
          <p:cNvSpPr/>
          <p:nvPr/>
        </p:nvSpPr>
        <p:spPr>
          <a:xfrm>
            <a:off x="7665577" y="6134589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7" name="object 947"/>
          <p:cNvSpPr/>
          <p:nvPr/>
        </p:nvSpPr>
        <p:spPr>
          <a:xfrm>
            <a:off x="7660034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8" name="object 948"/>
          <p:cNvSpPr/>
          <p:nvPr/>
        </p:nvSpPr>
        <p:spPr>
          <a:xfrm>
            <a:off x="7665577" y="5651320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9" name="object 949"/>
          <p:cNvSpPr/>
          <p:nvPr/>
        </p:nvSpPr>
        <p:spPr>
          <a:xfrm>
            <a:off x="8357143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0" name="object 950"/>
          <p:cNvSpPr/>
          <p:nvPr/>
        </p:nvSpPr>
        <p:spPr>
          <a:xfrm>
            <a:off x="8362836" y="6134589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1" name="object 951"/>
          <p:cNvSpPr/>
          <p:nvPr/>
        </p:nvSpPr>
        <p:spPr>
          <a:xfrm>
            <a:off x="8357143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2" name="object 952"/>
          <p:cNvSpPr/>
          <p:nvPr/>
        </p:nvSpPr>
        <p:spPr>
          <a:xfrm>
            <a:off x="8362836" y="5651320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3" name="object 953"/>
          <p:cNvSpPr/>
          <p:nvPr/>
        </p:nvSpPr>
        <p:spPr>
          <a:xfrm>
            <a:off x="9054403" y="6128973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4" name="object 954"/>
          <p:cNvSpPr/>
          <p:nvPr/>
        </p:nvSpPr>
        <p:spPr>
          <a:xfrm>
            <a:off x="9060096" y="6134589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5" name="object 955"/>
          <p:cNvSpPr/>
          <p:nvPr/>
        </p:nvSpPr>
        <p:spPr>
          <a:xfrm>
            <a:off x="9054403" y="5600858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6" name="object 956"/>
          <p:cNvSpPr/>
          <p:nvPr/>
        </p:nvSpPr>
        <p:spPr>
          <a:xfrm>
            <a:off x="9060096" y="5651320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7" name="object 957"/>
          <p:cNvSpPr/>
          <p:nvPr/>
        </p:nvSpPr>
        <p:spPr>
          <a:xfrm>
            <a:off x="4173064" y="6185410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8" name="object 958"/>
          <p:cNvSpPr/>
          <p:nvPr/>
        </p:nvSpPr>
        <p:spPr>
          <a:xfrm>
            <a:off x="4223583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9" name="object 959"/>
          <p:cNvSpPr/>
          <p:nvPr/>
        </p:nvSpPr>
        <p:spPr>
          <a:xfrm>
            <a:off x="8998370" y="6185410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0" name="object 960"/>
          <p:cNvSpPr/>
          <p:nvPr/>
        </p:nvSpPr>
        <p:spPr>
          <a:xfrm>
            <a:off x="9003913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1" name="object 961"/>
          <p:cNvSpPr/>
          <p:nvPr/>
        </p:nvSpPr>
        <p:spPr>
          <a:xfrm>
            <a:off x="4173064" y="5893134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2" name="object 962"/>
          <p:cNvSpPr/>
          <p:nvPr/>
        </p:nvSpPr>
        <p:spPr>
          <a:xfrm>
            <a:off x="4223583" y="589873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3" name="object 963"/>
          <p:cNvSpPr/>
          <p:nvPr/>
        </p:nvSpPr>
        <p:spPr>
          <a:xfrm>
            <a:off x="8998370" y="5893134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4" name="object 964"/>
          <p:cNvSpPr/>
          <p:nvPr/>
        </p:nvSpPr>
        <p:spPr>
          <a:xfrm>
            <a:off x="9003913" y="5898734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5" name="object 965"/>
          <p:cNvSpPr/>
          <p:nvPr/>
        </p:nvSpPr>
        <p:spPr>
          <a:xfrm>
            <a:off x="4173064" y="5600858"/>
            <a:ext cx="44915" cy="0"/>
          </a:xfrm>
          <a:custGeom>
            <a:avLst/>
            <a:gdLst/>
            <a:ahLst/>
            <a:cxnLst/>
            <a:rect l="l" t="t" r="r" b="b"/>
            <a:pathLst>
              <a:path w="44915">
                <a:moveTo>
                  <a:pt x="0" y="0"/>
                </a:moveTo>
                <a:lnTo>
                  <a:pt x="44915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6" name="object 966"/>
          <p:cNvSpPr/>
          <p:nvPr/>
        </p:nvSpPr>
        <p:spPr>
          <a:xfrm>
            <a:off x="4223583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7" name="object 967"/>
          <p:cNvSpPr/>
          <p:nvPr/>
        </p:nvSpPr>
        <p:spPr>
          <a:xfrm>
            <a:off x="8998370" y="5600858"/>
            <a:ext cx="56032" cy="0"/>
          </a:xfrm>
          <a:custGeom>
            <a:avLst/>
            <a:gdLst/>
            <a:ahLst/>
            <a:cxnLst/>
            <a:rect l="l" t="t" r="r" b="b"/>
            <a:pathLst>
              <a:path w="56032">
                <a:moveTo>
                  <a:pt x="56032" y="0"/>
                </a:moveTo>
                <a:lnTo>
                  <a:pt x="0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8" name="object 968"/>
          <p:cNvSpPr/>
          <p:nvPr/>
        </p:nvSpPr>
        <p:spPr>
          <a:xfrm>
            <a:off x="9003913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9" name="object 969"/>
          <p:cNvSpPr/>
          <p:nvPr/>
        </p:nvSpPr>
        <p:spPr>
          <a:xfrm>
            <a:off x="4173064" y="5600858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0" name="object 970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1" name="object 971"/>
          <p:cNvSpPr/>
          <p:nvPr/>
        </p:nvSpPr>
        <p:spPr>
          <a:xfrm>
            <a:off x="4173064" y="6185410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2" name="object 972"/>
          <p:cNvSpPr/>
          <p:nvPr/>
        </p:nvSpPr>
        <p:spPr>
          <a:xfrm>
            <a:off x="9060096" y="6191025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3" name="object 973"/>
          <p:cNvSpPr/>
          <p:nvPr/>
        </p:nvSpPr>
        <p:spPr>
          <a:xfrm>
            <a:off x="9054403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4" name="object 974"/>
          <p:cNvSpPr/>
          <p:nvPr/>
        </p:nvSpPr>
        <p:spPr>
          <a:xfrm>
            <a:off x="9060096" y="5606458"/>
            <a:ext cx="11236" cy="0"/>
          </a:xfrm>
          <a:custGeom>
            <a:avLst/>
            <a:gdLst/>
            <a:ahLst/>
            <a:cxnLst/>
            <a:rect l="l" t="t" r="r" b="b"/>
            <a:pathLst>
              <a:path w="11236">
                <a:moveTo>
                  <a:pt x="0" y="0"/>
                </a:moveTo>
                <a:lnTo>
                  <a:pt x="11236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5" name="object 975"/>
          <p:cNvSpPr/>
          <p:nvPr/>
        </p:nvSpPr>
        <p:spPr>
          <a:xfrm>
            <a:off x="4173064" y="5600858"/>
            <a:ext cx="0" cy="584552"/>
          </a:xfrm>
          <a:custGeom>
            <a:avLst/>
            <a:gdLst/>
            <a:ahLst/>
            <a:cxnLst/>
            <a:rect l="l" t="t" r="r" b="b"/>
            <a:pathLst>
              <a:path h="584552">
                <a:moveTo>
                  <a:pt x="0" y="5845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6" name="object 976"/>
          <p:cNvSpPr/>
          <p:nvPr/>
        </p:nvSpPr>
        <p:spPr>
          <a:xfrm>
            <a:off x="4178682" y="5606458"/>
            <a:ext cx="11221" cy="0"/>
          </a:xfrm>
          <a:custGeom>
            <a:avLst/>
            <a:gdLst/>
            <a:ahLst/>
            <a:cxnLst/>
            <a:rect l="l" t="t" r="r" b="b"/>
            <a:pathLst>
              <a:path w="11221">
                <a:moveTo>
                  <a:pt x="0" y="0"/>
                </a:moveTo>
                <a:lnTo>
                  <a:pt x="11221" y="0"/>
                </a:lnTo>
              </a:path>
            </a:pathLst>
          </a:custGeom>
          <a:ln w="11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7" name="object 977"/>
          <p:cNvSpPr/>
          <p:nvPr/>
        </p:nvSpPr>
        <p:spPr>
          <a:xfrm>
            <a:off x="4195522" y="5836697"/>
            <a:ext cx="101412" cy="101283"/>
          </a:xfrm>
          <a:custGeom>
            <a:avLst/>
            <a:gdLst/>
            <a:ahLst/>
            <a:cxnLst/>
            <a:rect l="l" t="t" r="r" b="b"/>
            <a:pathLst>
              <a:path w="101412" h="101283">
                <a:moveTo>
                  <a:pt x="0" y="45221"/>
                </a:moveTo>
                <a:lnTo>
                  <a:pt x="1982" y="61953"/>
                </a:lnTo>
                <a:lnTo>
                  <a:pt x="7431" y="76208"/>
                </a:lnTo>
                <a:lnTo>
                  <a:pt x="15602" y="87614"/>
                </a:lnTo>
                <a:lnTo>
                  <a:pt x="25750" y="95801"/>
                </a:lnTo>
                <a:lnTo>
                  <a:pt x="37129" y="100397"/>
                </a:lnTo>
                <a:lnTo>
                  <a:pt x="44900" y="101283"/>
                </a:lnTo>
                <a:lnTo>
                  <a:pt x="60148" y="99617"/>
                </a:lnTo>
                <a:lnTo>
                  <a:pt x="73444" y="94800"/>
                </a:lnTo>
                <a:lnTo>
                  <a:pt x="84497" y="87104"/>
                </a:lnTo>
                <a:lnTo>
                  <a:pt x="93016" y="76803"/>
                </a:lnTo>
                <a:lnTo>
                  <a:pt x="98710" y="64168"/>
                </a:lnTo>
                <a:lnTo>
                  <a:pt x="101288" y="49473"/>
                </a:lnTo>
                <a:lnTo>
                  <a:pt x="101412" y="45221"/>
                </a:lnTo>
                <a:lnTo>
                  <a:pt x="99369" y="33510"/>
                </a:lnTo>
                <a:lnTo>
                  <a:pt x="93498" y="22480"/>
                </a:lnTo>
                <a:lnTo>
                  <a:pt x="84186" y="12881"/>
                </a:lnTo>
                <a:lnTo>
                  <a:pt x="71819" y="5466"/>
                </a:lnTo>
                <a:lnTo>
                  <a:pt x="56786" y="986"/>
                </a:lnTo>
                <a:lnTo>
                  <a:pt x="44900" y="0"/>
                </a:lnTo>
                <a:lnTo>
                  <a:pt x="31659" y="2533"/>
                </a:lnTo>
                <a:lnTo>
                  <a:pt x="19480" y="9400"/>
                </a:lnTo>
                <a:lnTo>
                  <a:pt x="9433" y="19498"/>
                </a:lnTo>
                <a:lnTo>
                  <a:pt x="2584" y="31726"/>
                </a:lnTo>
                <a:lnTo>
                  <a:pt x="0" y="44982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8" name="object 978"/>
          <p:cNvSpPr/>
          <p:nvPr/>
        </p:nvSpPr>
        <p:spPr>
          <a:xfrm>
            <a:off x="4262880" y="5814266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5236"/>
                </a:moveTo>
                <a:lnTo>
                  <a:pt x="1971" y="61910"/>
                </a:lnTo>
                <a:lnTo>
                  <a:pt x="7401" y="76129"/>
                </a:lnTo>
                <a:lnTo>
                  <a:pt x="15566" y="87523"/>
                </a:lnTo>
                <a:lnTo>
                  <a:pt x="25739" y="95725"/>
                </a:lnTo>
                <a:lnTo>
                  <a:pt x="37197" y="100365"/>
                </a:lnTo>
                <a:lnTo>
                  <a:pt x="45290" y="101298"/>
                </a:lnTo>
                <a:lnTo>
                  <a:pt x="60555" y="99620"/>
                </a:lnTo>
                <a:lnTo>
                  <a:pt x="73818" y="94769"/>
                </a:lnTo>
                <a:lnTo>
                  <a:pt x="84803" y="87023"/>
                </a:lnTo>
                <a:lnTo>
                  <a:pt x="93233" y="76657"/>
                </a:lnTo>
                <a:lnTo>
                  <a:pt x="98832" y="63948"/>
                </a:lnTo>
                <a:lnTo>
                  <a:pt x="101323" y="49172"/>
                </a:lnTo>
                <a:lnTo>
                  <a:pt x="101427" y="45236"/>
                </a:lnTo>
                <a:lnTo>
                  <a:pt x="99398" y="33339"/>
                </a:lnTo>
                <a:lnTo>
                  <a:pt x="93556" y="22236"/>
                </a:lnTo>
                <a:lnTo>
                  <a:pt x="84270" y="12649"/>
                </a:lnTo>
                <a:lnTo>
                  <a:pt x="71907" y="5302"/>
                </a:lnTo>
                <a:lnTo>
                  <a:pt x="56838" y="919"/>
                </a:lnTo>
                <a:lnTo>
                  <a:pt x="45290" y="0"/>
                </a:lnTo>
                <a:lnTo>
                  <a:pt x="31917" y="2476"/>
                </a:lnTo>
                <a:lnTo>
                  <a:pt x="19667" y="9217"/>
                </a:lnTo>
                <a:lnTo>
                  <a:pt x="9575" y="19188"/>
                </a:lnTo>
                <a:lnTo>
                  <a:pt x="2675" y="31357"/>
                </a:lnTo>
                <a:lnTo>
                  <a:pt x="4" y="44689"/>
                </a:lnTo>
                <a:lnTo>
                  <a:pt x="0" y="452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9" name="object 979"/>
          <p:cNvSpPr/>
          <p:nvPr/>
        </p:nvSpPr>
        <p:spPr>
          <a:xfrm>
            <a:off x="4330629" y="5780635"/>
            <a:ext cx="101038" cy="101283"/>
          </a:xfrm>
          <a:custGeom>
            <a:avLst/>
            <a:gdLst/>
            <a:ahLst/>
            <a:cxnLst/>
            <a:rect l="l" t="t" r="r" b="b"/>
            <a:pathLst>
              <a:path w="101038" h="101283">
                <a:moveTo>
                  <a:pt x="0" y="44846"/>
                </a:moveTo>
                <a:lnTo>
                  <a:pt x="1965" y="61681"/>
                </a:lnTo>
                <a:lnTo>
                  <a:pt x="7371" y="76001"/>
                </a:lnTo>
                <a:lnTo>
                  <a:pt x="15484" y="87455"/>
                </a:lnTo>
                <a:lnTo>
                  <a:pt x="25567" y="95686"/>
                </a:lnTo>
                <a:lnTo>
                  <a:pt x="36887" y="100341"/>
                </a:lnTo>
                <a:lnTo>
                  <a:pt x="44900" y="101283"/>
                </a:lnTo>
                <a:lnTo>
                  <a:pt x="60118" y="99615"/>
                </a:lnTo>
                <a:lnTo>
                  <a:pt x="73348" y="94787"/>
                </a:lnTo>
                <a:lnTo>
                  <a:pt x="84316" y="87063"/>
                </a:lnTo>
                <a:lnTo>
                  <a:pt x="92749" y="76705"/>
                </a:lnTo>
                <a:lnTo>
                  <a:pt x="98374" y="63978"/>
                </a:lnTo>
                <a:lnTo>
                  <a:pt x="100915" y="49144"/>
                </a:lnTo>
                <a:lnTo>
                  <a:pt x="101038" y="44846"/>
                </a:lnTo>
                <a:lnTo>
                  <a:pt x="98995" y="33083"/>
                </a:lnTo>
                <a:lnTo>
                  <a:pt x="93115" y="22060"/>
                </a:lnTo>
                <a:lnTo>
                  <a:pt x="83769" y="12522"/>
                </a:lnTo>
                <a:lnTo>
                  <a:pt x="71331" y="5211"/>
                </a:lnTo>
                <a:lnTo>
                  <a:pt x="56172" y="873"/>
                </a:lnTo>
                <a:lnTo>
                  <a:pt x="44900" y="0"/>
                </a:lnTo>
                <a:lnTo>
                  <a:pt x="31599" y="2515"/>
                </a:lnTo>
                <a:lnTo>
                  <a:pt x="19380" y="9340"/>
                </a:lnTo>
                <a:lnTo>
                  <a:pt x="9321" y="19397"/>
                </a:lnTo>
                <a:lnTo>
                  <a:pt x="2501" y="31606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0" name="object 980"/>
          <p:cNvSpPr/>
          <p:nvPr/>
        </p:nvSpPr>
        <p:spPr>
          <a:xfrm>
            <a:off x="4397988" y="5735788"/>
            <a:ext cx="101053" cy="100909"/>
          </a:xfrm>
          <a:custGeom>
            <a:avLst/>
            <a:gdLst/>
            <a:ahLst/>
            <a:cxnLst/>
            <a:rect l="l" t="t" r="r" b="b"/>
            <a:pathLst>
              <a:path w="101053" h="100909">
                <a:moveTo>
                  <a:pt x="0" y="44846"/>
                </a:moveTo>
                <a:lnTo>
                  <a:pt x="1981" y="61571"/>
                </a:lnTo>
                <a:lnTo>
                  <a:pt x="7430" y="75824"/>
                </a:lnTo>
                <a:lnTo>
                  <a:pt x="15601" y="87231"/>
                </a:lnTo>
                <a:lnTo>
                  <a:pt x="25750" y="95420"/>
                </a:lnTo>
                <a:lnTo>
                  <a:pt x="37132" y="100020"/>
                </a:lnTo>
                <a:lnTo>
                  <a:pt x="44915" y="100909"/>
                </a:lnTo>
                <a:lnTo>
                  <a:pt x="60180" y="99231"/>
                </a:lnTo>
                <a:lnTo>
                  <a:pt x="73444" y="94380"/>
                </a:lnTo>
                <a:lnTo>
                  <a:pt x="84429" y="86634"/>
                </a:lnTo>
                <a:lnTo>
                  <a:pt x="92859" y="76268"/>
                </a:lnTo>
                <a:lnTo>
                  <a:pt x="98457" y="63559"/>
                </a:lnTo>
                <a:lnTo>
                  <a:pt x="100948" y="48783"/>
                </a:lnTo>
                <a:lnTo>
                  <a:pt x="101053" y="44846"/>
                </a:lnTo>
                <a:lnTo>
                  <a:pt x="99010" y="33077"/>
                </a:lnTo>
                <a:lnTo>
                  <a:pt x="93130" y="22053"/>
                </a:lnTo>
                <a:lnTo>
                  <a:pt x="83784" y="12516"/>
                </a:lnTo>
                <a:lnTo>
                  <a:pt x="71346" y="5209"/>
                </a:lnTo>
                <a:lnTo>
                  <a:pt x="56187" y="873"/>
                </a:lnTo>
                <a:lnTo>
                  <a:pt x="44915" y="0"/>
                </a:lnTo>
                <a:lnTo>
                  <a:pt x="31615" y="2512"/>
                </a:lnTo>
                <a:lnTo>
                  <a:pt x="19393" y="9333"/>
                </a:lnTo>
                <a:lnTo>
                  <a:pt x="9331" y="19385"/>
                </a:lnTo>
                <a:lnTo>
                  <a:pt x="2506" y="31592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1" name="object 981"/>
          <p:cNvSpPr/>
          <p:nvPr/>
        </p:nvSpPr>
        <p:spPr>
          <a:xfrm>
            <a:off x="4476583" y="5679351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5221"/>
                </a:moveTo>
                <a:lnTo>
                  <a:pt x="1971" y="61895"/>
                </a:lnTo>
                <a:lnTo>
                  <a:pt x="7401" y="76114"/>
                </a:lnTo>
                <a:lnTo>
                  <a:pt x="15566" y="87509"/>
                </a:lnTo>
                <a:lnTo>
                  <a:pt x="25739" y="95710"/>
                </a:lnTo>
                <a:lnTo>
                  <a:pt x="37197" y="100350"/>
                </a:lnTo>
                <a:lnTo>
                  <a:pt x="45290" y="101283"/>
                </a:lnTo>
                <a:lnTo>
                  <a:pt x="60555" y="99605"/>
                </a:lnTo>
                <a:lnTo>
                  <a:pt x="73818" y="94754"/>
                </a:lnTo>
                <a:lnTo>
                  <a:pt x="84803" y="87008"/>
                </a:lnTo>
                <a:lnTo>
                  <a:pt x="93233" y="76642"/>
                </a:lnTo>
                <a:lnTo>
                  <a:pt x="98832" y="63933"/>
                </a:lnTo>
                <a:lnTo>
                  <a:pt x="101323" y="49157"/>
                </a:lnTo>
                <a:lnTo>
                  <a:pt x="101427" y="45221"/>
                </a:lnTo>
                <a:lnTo>
                  <a:pt x="99397" y="33458"/>
                </a:lnTo>
                <a:lnTo>
                  <a:pt x="93554" y="22388"/>
                </a:lnTo>
                <a:lnTo>
                  <a:pt x="84265" y="12771"/>
                </a:lnTo>
                <a:lnTo>
                  <a:pt x="71900" y="5365"/>
                </a:lnTo>
                <a:lnTo>
                  <a:pt x="56828" y="930"/>
                </a:lnTo>
                <a:lnTo>
                  <a:pt x="45290" y="0"/>
                </a:lnTo>
                <a:lnTo>
                  <a:pt x="31915" y="2511"/>
                </a:lnTo>
                <a:lnTo>
                  <a:pt x="19663" y="9321"/>
                </a:lnTo>
                <a:lnTo>
                  <a:pt x="9570" y="19345"/>
                </a:lnTo>
                <a:lnTo>
                  <a:pt x="2672" y="31498"/>
                </a:lnTo>
                <a:lnTo>
                  <a:pt x="4" y="44694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2" name="object 982"/>
          <p:cNvSpPr/>
          <p:nvPr/>
        </p:nvSpPr>
        <p:spPr>
          <a:xfrm>
            <a:off x="4544316" y="5668136"/>
            <a:ext cx="101053" cy="101283"/>
          </a:xfrm>
          <a:custGeom>
            <a:avLst/>
            <a:gdLst/>
            <a:ahLst/>
            <a:cxnLst/>
            <a:rect l="l" t="t" r="r" b="b"/>
            <a:pathLst>
              <a:path w="101053" h="101283">
                <a:moveTo>
                  <a:pt x="0" y="45221"/>
                </a:moveTo>
                <a:lnTo>
                  <a:pt x="1981" y="61946"/>
                </a:lnTo>
                <a:lnTo>
                  <a:pt x="7430" y="76198"/>
                </a:lnTo>
                <a:lnTo>
                  <a:pt x="15601" y="87605"/>
                </a:lnTo>
                <a:lnTo>
                  <a:pt x="25750" y="95795"/>
                </a:lnTo>
                <a:lnTo>
                  <a:pt x="37132" y="100395"/>
                </a:lnTo>
                <a:lnTo>
                  <a:pt x="44915" y="101283"/>
                </a:lnTo>
                <a:lnTo>
                  <a:pt x="60180" y="99605"/>
                </a:lnTo>
                <a:lnTo>
                  <a:pt x="73444" y="94754"/>
                </a:lnTo>
                <a:lnTo>
                  <a:pt x="84429" y="87008"/>
                </a:lnTo>
                <a:lnTo>
                  <a:pt x="92859" y="76642"/>
                </a:lnTo>
                <a:lnTo>
                  <a:pt x="98457" y="63933"/>
                </a:lnTo>
                <a:lnTo>
                  <a:pt x="100948" y="49157"/>
                </a:lnTo>
                <a:lnTo>
                  <a:pt x="101053" y="45221"/>
                </a:lnTo>
                <a:lnTo>
                  <a:pt x="99023" y="33458"/>
                </a:lnTo>
                <a:lnTo>
                  <a:pt x="93179" y="22388"/>
                </a:lnTo>
                <a:lnTo>
                  <a:pt x="83891" y="12771"/>
                </a:lnTo>
                <a:lnTo>
                  <a:pt x="71526" y="5365"/>
                </a:lnTo>
                <a:lnTo>
                  <a:pt x="56453" y="930"/>
                </a:lnTo>
                <a:lnTo>
                  <a:pt x="44915" y="0"/>
                </a:lnTo>
                <a:lnTo>
                  <a:pt x="31668" y="2531"/>
                </a:lnTo>
                <a:lnTo>
                  <a:pt x="19487" y="9393"/>
                </a:lnTo>
                <a:lnTo>
                  <a:pt x="9438" y="19486"/>
                </a:lnTo>
                <a:lnTo>
                  <a:pt x="2587" y="31711"/>
                </a:lnTo>
                <a:lnTo>
                  <a:pt x="0" y="44971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3" name="object 983"/>
          <p:cNvSpPr/>
          <p:nvPr/>
        </p:nvSpPr>
        <p:spPr>
          <a:xfrm>
            <a:off x="4611690" y="5690926"/>
            <a:ext cx="101053" cy="100924"/>
          </a:xfrm>
          <a:custGeom>
            <a:avLst/>
            <a:gdLst/>
            <a:ahLst/>
            <a:cxnLst/>
            <a:rect l="l" t="t" r="r" b="b"/>
            <a:pathLst>
              <a:path w="101053" h="100924">
                <a:moveTo>
                  <a:pt x="0" y="44861"/>
                </a:moveTo>
                <a:lnTo>
                  <a:pt x="1982" y="61588"/>
                </a:lnTo>
                <a:lnTo>
                  <a:pt x="7431" y="75842"/>
                </a:lnTo>
                <a:lnTo>
                  <a:pt x="15602" y="87250"/>
                </a:lnTo>
                <a:lnTo>
                  <a:pt x="25750" y="95439"/>
                </a:lnTo>
                <a:lnTo>
                  <a:pt x="37129" y="100037"/>
                </a:lnTo>
                <a:lnTo>
                  <a:pt x="44900" y="100924"/>
                </a:lnTo>
                <a:lnTo>
                  <a:pt x="60170" y="99246"/>
                </a:lnTo>
                <a:lnTo>
                  <a:pt x="73436" y="94397"/>
                </a:lnTo>
                <a:lnTo>
                  <a:pt x="84423" y="86652"/>
                </a:lnTo>
                <a:lnTo>
                  <a:pt x="92854" y="76289"/>
                </a:lnTo>
                <a:lnTo>
                  <a:pt x="98454" y="63583"/>
                </a:lnTo>
                <a:lnTo>
                  <a:pt x="100947" y="48810"/>
                </a:lnTo>
                <a:lnTo>
                  <a:pt x="101053" y="44861"/>
                </a:lnTo>
                <a:lnTo>
                  <a:pt x="99011" y="33094"/>
                </a:lnTo>
                <a:lnTo>
                  <a:pt x="93133" y="22070"/>
                </a:lnTo>
                <a:lnTo>
                  <a:pt x="83791" y="12531"/>
                </a:lnTo>
                <a:lnTo>
                  <a:pt x="71357" y="5219"/>
                </a:lnTo>
                <a:lnTo>
                  <a:pt x="56201" y="877"/>
                </a:lnTo>
                <a:lnTo>
                  <a:pt x="44900" y="0"/>
                </a:lnTo>
                <a:lnTo>
                  <a:pt x="31607" y="2514"/>
                </a:lnTo>
                <a:lnTo>
                  <a:pt x="19390" y="9338"/>
                </a:lnTo>
                <a:lnTo>
                  <a:pt x="9330" y="19395"/>
                </a:lnTo>
                <a:lnTo>
                  <a:pt x="2506" y="31605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4" name="object 984"/>
          <p:cNvSpPr/>
          <p:nvPr/>
        </p:nvSpPr>
        <p:spPr>
          <a:xfrm>
            <a:off x="4679049" y="5758204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4861"/>
                </a:moveTo>
                <a:lnTo>
                  <a:pt x="1955" y="61504"/>
                </a:lnTo>
                <a:lnTo>
                  <a:pt x="7345" y="75757"/>
                </a:lnTo>
                <a:lnTo>
                  <a:pt x="15453" y="87232"/>
                </a:lnTo>
                <a:lnTo>
                  <a:pt x="25563" y="95540"/>
                </a:lnTo>
                <a:lnTo>
                  <a:pt x="36958" y="100294"/>
                </a:lnTo>
                <a:lnTo>
                  <a:pt x="45290" y="101298"/>
                </a:lnTo>
                <a:lnTo>
                  <a:pt x="60507" y="99605"/>
                </a:lnTo>
                <a:lnTo>
                  <a:pt x="73737" y="94721"/>
                </a:lnTo>
                <a:lnTo>
                  <a:pt x="84706" y="86938"/>
                </a:lnTo>
                <a:lnTo>
                  <a:pt x="93139" y="76548"/>
                </a:lnTo>
                <a:lnTo>
                  <a:pt x="98763" y="63843"/>
                </a:lnTo>
                <a:lnTo>
                  <a:pt x="101305" y="49113"/>
                </a:lnTo>
                <a:lnTo>
                  <a:pt x="101427" y="44861"/>
                </a:lnTo>
                <a:lnTo>
                  <a:pt x="99385" y="33093"/>
                </a:lnTo>
                <a:lnTo>
                  <a:pt x="93506" y="22067"/>
                </a:lnTo>
                <a:lnTo>
                  <a:pt x="84163" y="12526"/>
                </a:lnTo>
                <a:lnTo>
                  <a:pt x="71728" y="5215"/>
                </a:lnTo>
                <a:lnTo>
                  <a:pt x="56572" y="875"/>
                </a:lnTo>
                <a:lnTo>
                  <a:pt x="45290" y="0"/>
                </a:lnTo>
                <a:lnTo>
                  <a:pt x="31863" y="2493"/>
                </a:lnTo>
                <a:lnTo>
                  <a:pt x="19573" y="9264"/>
                </a:lnTo>
                <a:lnTo>
                  <a:pt x="9467" y="19248"/>
                </a:lnTo>
                <a:lnTo>
                  <a:pt x="2594" y="31381"/>
                </a:lnTo>
                <a:lnTo>
                  <a:pt x="1" y="44600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5" name="object 985"/>
          <p:cNvSpPr/>
          <p:nvPr/>
        </p:nvSpPr>
        <p:spPr>
          <a:xfrm>
            <a:off x="4746797" y="5814266"/>
            <a:ext cx="101038" cy="101298"/>
          </a:xfrm>
          <a:custGeom>
            <a:avLst/>
            <a:gdLst/>
            <a:ahLst/>
            <a:cxnLst/>
            <a:rect l="l" t="t" r="r" b="b"/>
            <a:pathLst>
              <a:path w="101038" h="101298">
                <a:moveTo>
                  <a:pt x="0" y="45236"/>
                </a:moveTo>
                <a:lnTo>
                  <a:pt x="1982" y="61963"/>
                </a:lnTo>
                <a:lnTo>
                  <a:pt x="7431" y="76216"/>
                </a:lnTo>
                <a:lnTo>
                  <a:pt x="15602" y="87624"/>
                </a:lnTo>
                <a:lnTo>
                  <a:pt x="25750" y="95813"/>
                </a:lnTo>
                <a:lnTo>
                  <a:pt x="37129" y="100411"/>
                </a:lnTo>
                <a:lnTo>
                  <a:pt x="44900" y="101298"/>
                </a:lnTo>
                <a:lnTo>
                  <a:pt x="60171" y="99620"/>
                </a:lnTo>
                <a:lnTo>
                  <a:pt x="73435" y="94769"/>
                </a:lnTo>
                <a:lnTo>
                  <a:pt x="84420" y="87023"/>
                </a:lnTo>
                <a:lnTo>
                  <a:pt x="92847" y="76657"/>
                </a:lnTo>
                <a:lnTo>
                  <a:pt x="98444" y="63948"/>
                </a:lnTo>
                <a:lnTo>
                  <a:pt x="100933" y="49172"/>
                </a:lnTo>
                <a:lnTo>
                  <a:pt x="101038" y="45236"/>
                </a:lnTo>
                <a:lnTo>
                  <a:pt x="99010" y="33339"/>
                </a:lnTo>
                <a:lnTo>
                  <a:pt x="93170" y="22236"/>
                </a:lnTo>
                <a:lnTo>
                  <a:pt x="83886" y="12649"/>
                </a:lnTo>
                <a:lnTo>
                  <a:pt x="71525" y="5302"/>
                </a:lnTo>
                <a:lnTo>
                  <a:pt x="56453" y="919"/>
                </a:lnTo>
                <a:lnTo>
                  <a:pt x="44900" y="0"/>
                </a:lnTo>
                <a:lnTo>
                  <a:pt x="31661" y="2497"/>
                </a:lnTo>
                <a:lnTo>
                  <a:pt x="19484" y="9291"/>
                </a:lnTo>
                <a:lnTo>
                  <a:pt x="9437" y="19334"/>
                </a:lnTo>
                <a:lnTo>
                  <a:pt x="2587" y="31580"/>
                </a:lnTo>
                <a:lnTo>
                  <a:pt x="0" y="44981"/>
                </a:lnTo>
                <a:lnTo>
                  <a:pt x="0" y="452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6" name="object 986"/>
          <p:cNvSpPr/>
          <p:nvPr/>
        </p:nvSpPr>
        <p:spPr>
          <a:xfrm>
            <a:off x="4825392" y="5848287"/>
            <a:ext cx="101412" cy="100909"/>
          </a:xfrm>
          <a:custGeom>
            <a:avLst/>
            <a:gdLst/>
            <a:ahLst/>
            <a:cxnLst/>
            <a:rect l="l" t="t" r="r" b="b"/>
            <a:pathLst>
              <a:path w="101412" h="100909">
                <a:moveTo>
                  <a:pt x="0" y="44846"/>
                </a:moveTo>
                <a:lnTo>
                  <a:pt x="1980" y="61579"/>
                </a:lnTo>
                <a:lnTo>
                  <a:pt x="7427" y="75834"/>
                </a:lnTo>
                <a:lnTo>
                  <a:pt x="15596" y="87240"/>
                </a:lnTo>
                <a:lnTo>
                  <a:pt x="25744" y="95426"/>
                </a:lnTo>
                <a:lnTo>
                  <a:pt x="37125" y="100023"/>
                </a:lnTo>
                <a:lnTo>
                  <a:pt x="44900" y="100909"/>
                </a:lnTo>
                <a:lnTo>
                  <a:pt x="60143" y="99243"/>
                </a:lnTo>
                <a:lnTo>
                  <a:pt x="73438" y="94425"/>
                </a:lnTo>
                <a:lnTo>
                  <a:pt x="84491" y="86730"/>
                </a:lnTo>
                <a:lnTo>
                  <a:pt x="93012" y="76429"/>
                </a:lnTo>
                <a:lnTo>
                  <a:pt x="98708" y="63794"/>
                </a:lnTo>
                <a:lnTo>
                  <a:pt x="101288" y="49099"/>
                </a:lnTo>
                <a:lnTo>
                  <a:pt x="101412" y="44846"/>
                </a:lnTo>
                <a:lnTo>
                  <a:pt x="99355" y="33124"/>
                </a:lnTo>
                <a:lnTo>
                  <a:pt x="93445" y="22138"/>
                </a:lnTo>
                <a:lnTo>
                  <a:pt x="84074" y="12621"/>
                </a:lnTo>
                <a:lnTo>
                  <a:pt x="71635" y="5306"/>
                </a:lnTo>
                <a:lnTo>
                  <a:pt x="56519" y="926"/>
                </a:lnTo>
                <a:lnTo>
                  <a:pt x="44900" y="0"/>
                </a:lnTo>
                <a:lnTo>
                  <a:pt x="31599" y="2513"/>
                </a:lnTo>
                <a:lnTo>
                  <a:pt x="19380" y="9336"/>
                </a:lnTo>
                <a:lnTo>
                  <a:pt x="9321" y="19391"/>
                </a:lnTo>
                <a:lnTo>
                  <a:pt x="2501" y="3160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7" name="object 987"/>
          <p:cNvSpPr/>
          <p:nvPr/>
        </p:nvSpPr>
        <p:spPr>
          <a:xfrm>
            <a:off x="4892751" y="5870703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861"/>
                </a:moveTo>
                <a:lnTo>
                  <a:pt x="1971" y="61536"/>
                </a:lnTo>
                <a:lnTo>
                  <a:pt x="7401" y="75755"/>
                </a:lnTo>
                <a:lnTo>
                  <a:pt x="15566" y="87149"/>
                </a:lnTo>
                <a:lnTo>
                  <a:pt x="25739" y="95351"/>
                </a:lnTo>
                <a:lnTo>
                  <a:pt x="37197" y="99991"/>
                </a:lnTo>
                <a:lnTo>
                  <a:pt x="45290" y="100924"/>
                </a:lnTo>
                <a:lnTo>
                  <a:pt x="60555" y="99246"/>
                </a:lnTo>
                <a:lnTo>
                  <a:pt x="73818" y="94395"/>
                </a:lnTo>
                <a:lnTo>
                  <a:pt x="84803" y="86649"/>
                </a:lnTo>
                <a:lnTo>
                  <a:pt x="93233" y="76283"/>
                </a:lnTo>
                <a:lnTo>
                  <a:pt x="98832" y="63574"/>
                </a:lnTo>
                <a:lnTo>
                  <a:pt x="101323" y="48798"/>
                </a:lnTo>
                <a:lnTo>
                  <a:pt x="101427" y="44861"/>
                </a:lnTo>
                <a:lnTo>
                  <a:pt x="99385" y="33093"/>
                </a:lnTo>
                <a:lnTo>
                  <a:pt x="93506" y="22067"/>
                </a:lnTo>
                <a:lnTo>
                  <a:pt x="84163" y="12526"/>
                </a:lnTo>
                <a:lnTo>
                  <a:pt x="71728" y="5215"/>
                </a:lnTo>
                <a:lnTo>
                  <a:pt x="56572" y="875"/>
                </a:lnTo>
                <a:lnTo>
                  <a:pt x="45290" y="0"/>
                </a:lnTo>
                <a:lnTo>
                  <a:pt x="31863" y="2493"/>
                </a:lnTo>
                <a:lnTo>
                  <a:pt x="19573" y="9264"/>
                </a:lnTo>
                <a:lnTo>
                  <a:pt x="9467" y="19248"/>
                </a:lnTo>
                <a:lnTo>
                  <a:pt x="2594" y="31381"/>
                </a:lnTo>
                <a:lnTo>
                  <a:pt x="1" y="44600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8" name="object 988"/>
          <p:cNvSpPr/>
          <p:nvPr/>
        </p:nvSpPr>
        <p:spPr>
          <a:xfrm>
            <a:off x="4960499" y="5859503"/>
            <a:ext cx="101038" cy="100909"/>
          </a:xfrm>
          <a:custGeom>
            <a:avLst/>
            <a:gdLst/>
            <a:ahLst/>
            <a:cxnLst/>
            <a:rect l="l" t="t" r="r" b="b"/>
            <a:pathLst>
              <a:path w="101038" h="100909">
                <a:moveTo>
                  <a:pt x="0" y="44846"/>
                </a:moveTo>
                <a:lnTo>
                  <a:pt x="1980" y="61573"/>
                </a:lnTo>
                <a:lnTo>
                  <a:pt x="7427" y="75827"/>
                </a:lnTo>
                <a:lnTo>
                  <a:pt x="15596" y="87235"/>
                </a:lnTo>
                <a:lnTo>
                  <a:pt x="25744" y="95424"/>
                </a:lnTo>
                <a:lnTo>
                  <a:pt x="37125" y="100022"/>
                </a:lnTo>
                <a:lnTo>
                  <a:pt x="44900" y="100909"/>
                </a:lnTo>
                <a:lnTo>
                  <a:pt x="60165" y="99231"/>
                </a:lnTo>
                <a:lnTo>
                  <a:pt x="73429" y="94380"/>
                </a:lnTo>
                <a:lnTo>
                  <a:pt x="84414" y="86634"/>
                </a:lnTo>
                <a:lnTo>
                  <a:pt x="92844" y="76268"/>
                </a:lnTo>
                <a:lnTo>
                  <a:pt x="98442" y="63559"/>
                </a:lnTo>
                <a:lnTo>
                  <a:pt x="100933" y="48783"/>
                </a:lnTo>
                <a:lnTo>
                  <a:pt x="101038" y="44846"/>
                </a:lnTo>
                <a:lnTo>
                  <a:pt x="98995" y="33077"/>
                </a:lnTo>
                <a:lnTo>
                  <a:pt x="93115" y="22053"/>
                </a:lnTo>
                <a:lnTo>
                  <a:pt x="83769" y="12516"/>
                </a:lnTo>
                <a:lnTo>
                  <a:pt x="71331" y="5209"/>
                </a:lnTo>
                <a:lnTo>
                  <a:pt x="56172" y="873"/>
                </a:lnTo>
                <a:lnTo>
                  <a:pt x="44900" y="0"/>
                </a:lnTo>
                <a:lnTo>
                  <a:pt x="31599" y="2513"/>
                </a:lnTo>
                <a:lnTo>
                  <a:pt x="19380" y="9336"/>
                </a:lnTo>
                <a:lnTo>
                  <a:pt x="9321" y="19391"/>
                </a:lnTo>
                <a:lnTo>
                  <a:pt x="2501" y="3160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9" name="object 989"/>
          <p:cNvSpPr/>
          <p:nvPr/>
        </p:nvSpPr>
        <p:spPr>
          <a:xfrm>
            <a:off x="5027858" y="5814266"/>
            <a:ext cx="101053" cy="101298"/>
          </a:xfrm>
          <a:custGeom>
            <a:avLst/>
            <a:gdLst/>
            <a:ahLst/>
            <a:cxnLst/>
            <a:rect l="l" t="t" r="r" b="b"/>
            <a:pathLst>
              <a:path w="101053" h="101298">
                <a:moveTo>
                  <a:pt x="0" y="45236"/>
                </a:moveTo>
                <a:lnTo>
                  <a:pt x="1981" y="61961"/>
                </a:lnTo>
                <a:lnTo>
                  <a:pt x="7430" y="76213"/>
                </a:lnTo>
                <a:lnTo>
                  <a:pt x="15601" y="87620"/>
                </a:lnTo>
                <a:lnTo>
                  <a:pt x="25750" y="95810"/>
                </a:lnTo>
                <a:lnTo>
                  <a:pt x="37132" y="100410"/>
                </a:lnTo>
                <a:lnTo>
                  <a:pt x="44915" y="101298"/>
                </a:lnTo>
                <a:lnTo>
                  <a:pt x="60180" y="99620"/>
                </a:lnTo>
                <a:lnTo>
                  <a:pt x="73444" y="94769"/>
                </a:lnTo>
                <a:lnTo>
                  <a:pt x="84429" y="87023"/>
                </a:lnTo>
                <a:lnTo>
                  <a:pt x="92859" y="76657"/>
                </a:lnTo>
                <a:lnTo>
                  <a:pt x="98457" y="63948"/>
                </a:lnTo>
                <a:lnTo>
                  <a:pt x="100948" y="49172"/>
                </a:lnTo>
                <a:lnTo>
                  <a:pt x="101053" y="45236"/>
                </a:lnTo>
                <a:lnTo>
                  <a:pt x="99023" y="33339"/>
                </a:lnTo>
                <a:lnTo>
                  <a:pt x="93181" y="22236"/>
                </a:lnTo>
                <a:lnTo>
                  <a:pt x="83895" y="12649"/>
                </a:lnTo>
                <a:lnTo>
                  <a:pt x="71533" y="5302"/>
                </a:lnTo>
                <a:lnTo>
                  <a:pt x="56464" y="919"/>
                </a:lnTo>
                <a:lnTo>
                  <a:pt x="44915" y="0"/>
                </a:lnTo>
                <a:lnTo>
                  <a:pt x="31670" y="2496"/>
                </a:lnTo>
                <a:lnTo>
                  <a:pt x="19491" y="9288"/>
                </a:lnTo>
                <a:lnTo>
                  <a:pt x="9443" y="19328"/>
                </a:lnTo>
                <a:lnTo>
                  <a:pt x="2591" y="31571"/>
                </a:lnTo>
                <a:lnTo>
                  <a:pt x="1" y="44970"/>
                </a:lnTo>
                <a:lnTo>
                  <a:pt x="0" y="452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0" name="object 990"/>
          <p:cNvSpPr/>
          <p:nvPr/>
        </p:nvSpPr>
        <p:spPr>
          <a:xfrm>
            <a:off x="5095217" y="5713357"/>
            <a:ext cx="101427" cy="100909"/>
          </a:xfrm>
          <a:custGeom>
            <a:avLst/>
            <a:gdLst/>
            <a:ahLst/>
            <a:cxnLst/>
            <a:rect l="l" t="t" r="r" b="b"/>
            <a:pathLst>
              <a:path w="101427" h="100909">
                <a:moveTo>
                  <a:pt x="0" y="44846"/>
                </a:moveTo>
                <a:lnTo>
                  <a:pt x="1971" y="61526"/>
                </a:lnTo>
                <a:lnTo>
                  <a:pt x="7401" y="75746"/>
                </a:lnTo>
                <a:lnTo>
                  <a:pt x="15566" y="87139"/>
                </a:lnTo>
                <a:lnTo>
                  <a:pt x="25739" y="95339"/>
                </a:lnTo>
                <a:lnTo>
                  <a:pt x="37197" y="99977"/>
                </a:lnTo>
                <a:lnTo>
                  <a:pt x="45290" y="100909"/>
                </a:lnTo>
                <a:lnTo>
                  <a:pt x="60555" y="99232"/>
                </a:lnTo>
                <a:lnTo>
                  <a:pt x="73818" y="94383"/>
                </a:lnTo>
                <a:lnTo>
                  <a:pt x="84803" y="86639"/>
                </a:lnTo>
                <a:lnTo>
                  <a:pt x="93233" y="76274"/>
                </a:lnTo>
                <a:lnTo>
                  <a:pt x="98832" y="63564"/>
                </a:lnTo>
                <a:lnTo>
                  <a:pt x="101323" y="48784"/>
                </a:lnTo>
                <a:lnTo>
                  <a:pt x="101427" y="44846"/>
                </a:lnTo>
                <a:lnTo>
                  <a:pt x="99384" y="33083"/>
                </a:lnTo>
                <a:lnTo>
                  <a:pt x="93504" y="22060"/>
                </a:lnTo>
                <a:lnTo>
                  <a:pt x="84159" y="12522"/>
                </a:lnTo>
                <a:lnTo>
                  <a:pt x="71720" y="5211"/>
                </a:lnTo>
                <a:lnTo>
                  <a:pt x="56561" y="873"/>
                </a:lnTo>
                <a:lnTo>
                  <a:pt x="45290" y="0"/>
                </a:lnTo>
                <a:lnTo>
                  <a:pt x="31861" y="2494"/>
                </a:lnTo>
                <a:lnTo>
                  <a:pt x="19569" y="9266"/>
                </a:lnTo>
                <a:lnTo>
                  <a:pt x="9463" y="19250"/>
                </a:lnTo>
                <a:lnTo>
                  <a:pt x="2591" y="31382"/>
                </a:lnTo>
                <a:lnTo>
                  <a:pt x="0" y="44596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1" name="object 991"/>
          <p:cNvSpPr/>
          <p:nvPr/>
        </p:nvSpPr>
        <p:spPr>
          <a:xfrm>
            <a:off x="5174187" y="5645705"/>
            <a:ext cx="101053" cy="101283"/>
          </a:xfrm>
          <a:custGeom>
            <a:avLst/>
            <a:gdLst/>
            <a:ahLst/>
            <a:cxnLst/>
            <a:rect l="l" t="t" r="r" b="b"/>
            <a:pathLst>
              <a:path w="101053" h="101283">
                <a:moveTo>
                  <a:pt x="0" y="45221"/>
                </a:moveTo>
                <a:lnTo>
                  <a:pt x="1981" y="61951"/>
                </a:lnTo>
                <a:lnTo>
                  <a:pt x="7430" y="76205"/>
                </a:lnTo>
                <a:lnTo>
                  <a:pt x="15601" y="87610"/>
                </a:lnTo>
                <a:lnTo>
                  <a:pt x="25750" y="95797"/>
                </a:lnTo>
                <a:lnTo>
                  <a:pt x="37132" y="100395"/>
                </a:lnTo>
                <a:lnTo>
                  <a:pt x="44915" y="101283"/>
                </a:lnTo>
                <a:lnTo>
                  <a:pt x="60180" y="99606"/>
                </a:lnTo>
                <a:lnTo>
                  <a:pt x="73444" y="94757"/>
                </a:lnTo>
                <a:lnTo>
                  <a:pt x="84429" y="87013"/>
                </a:lnTo>
                <a:lnTo>
                  <a:pt x="92859" y="76649"/>
                </a:lnTo>
                <a:lnTo>
                  <a:pt x="98457" y="63939"/>
                </a:lnTo>
                <a:lnTo>
                  <a:pt x="100948" y="49159"/>
                </a:lnTo>
                <a:lnTo>
                  <a:pt x="101053" y="45221"/>
                </a:lnTo>
                <a:lnTo>
                  <a:pt x="99023" y="33329"/>
                </a:lnTo>
                <a:lnTo>
                  <a:pt x="93179" y="22229"/>
                </a:lnTo>
                <a:lnTo>
                  <a:pt x="83891" y="12644"/>
                </a:lnTo>
                <a:lnTo>
                  <a:pt x="71526" y="5299"/>
                </a:lnTo>
                <a:lnTo>
                  <a:pt x="56453" y="917"/>
                </a:lnTo>
                <a:lnTo>
                  <a:pt x="44915" y="0"/>
                </a:lnTo>
                <a:lnTo>
                  <a:pt x="31668" y="2497"/>
                </a:lnTo>
                <a:lnTo>
                  <a:pt x="19487" y="9290"/>
                </a:lnTo>
                <a:lnTo>
                  <a:pt x="9438" y="19331"/>
                </a:lnTo>
                <a:lnTo>
                  <a:pt x="2587" y="31572"/>
                </a:lnTo>
                <a:lnTo>
                  <a:pt x="0" y="44967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2" name="object 992"/>
          <p:cNvSpPr/>
          <p:nvPr/>
        </p:nvSpPr>
        <p:spPr>
          <a:xfrm>
            <a:off x="5241560" y="5656920"/>
            <a:ext cx="101068" cy="101283"/>
          </a:xfrm>
          <a:custGeom>
            <a:avLst/>
            <a:gdLst/>
            <a:ahLst/>
            <a:cxnLst/>
            <a:rect l="l" t="t" r="r" b="b"/>
            <a:pathLst>
              <a:path w="101068" h="101283">
                <a:moveTo>
                  <a:pt x="0" y="45221"/>
                </a:moveTo>
                <a:lnTo>
                  <a:pt x="1982" y="61953"/>
                </a:lnTo>
                <a:lnTo>
                  <a:pt x="7431" y="76208"/>
                </a:lnTo>
                <a:lnTo>
                  <a:pt x="15602" y="87614"/>
                </a:lnTo>
                <a:lnTo>
                  <a:pt x="25750" y="95801"/>
                </a:lnTo>
                <a:lnTo>
                  <a:pt x="37129" y="100397"/>
                </a:lnTo>
                <a:lnTo>
                  <a:pt x="44900" y="101283"/>
                </a:lnTo>
                <a:lnTo>
                  <a:pt x="60169" y="99607"/>
                </a:lnTo>
                <a:lnTo>
                  <a:pt x="73436" y="94761"/>
                </a:lnTo>
                <a:lnTo>
                  <a:pt x="84426" y="87021"/>
                </a:lnTo>
                <a:lnTo>
                  <a:pt x="92861" y="76661"/>
                </a:lnTo>
                <a:lnTo>
                  <a:pt x="98465" y="63957"/>
                </a:lnTo>
                <a:lnTo>
                  <a:pt x="100962" y="49184"/>
                </a:lnTo>
                <a:lnTo>
                  <a:pt x="101068" y="45221"/>
                </a:lnTo>
                <a:lnTo>
                  <a:pt x="99038" y="33333"/>
                </a:lnTo>
                <a:lnTo>
                  <a:pt x="93194" y="22236"/>
                </a:lnTo>
                <a:lnTo>
                  <a:pt x="83906" y="12653"/>
                </a:lnTo>
                <a:lnTo>
                  <a:pt x="71541" y="5306"/>
                </a:lnTo>
                <a:lnTo>
                  <a:pt x="56470" y="921"/>
                </a:lnTo>
                <a:lnTo>
                  <a:pt x="44900" y="0"/>
                </a:lnTo>
                <a:lnTo>
                  <a:pt x="31659" y="2497"/>
                </a:lnTo>
                <a:lnTo>
                  <a:pt x="19480" y="9292"/>
                </a:lnTo>
                <a:lnTo>
                  <a:pt x="9433" y="19336"/>
                </a:lnTo>
                <a:lnTo>
                  <a:pt x="2584" y="31581"/>
                </a:lnTo>
                <a:lnTo>
                  <a:pt x="0" y="44978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3" name="object 993"/>
          <p:cNvSpPr/>
          <p:nvPr/>
        </p:nvSpPr>
        <p:spPr>
          <a:xfrm>
            <a:off x="5308919" y="5746988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4861"/>
                </a:moveTo>
                <a:lnTo>
                  <a:pt x="1958" y="61510"/>
                </a:lnTo>
                <a:lnTo>
                  <a:pt x="7352" y="75767"/>
                </a:lnTo>
                <a:lnTo>
                  <a:pt x="15464" y="87243"/>
                </a:lnTo>
                <a:lnTo>
                  <a:pt x="25571" y="95551"/>
                </a:lnTo>
                <a:lnTo>
                  <a:pt x="36955" y="100299"/>
                </a:lnTo>
                <a:lnTo>
                  <a:pt x="45245" y="101298"/>
                </a:lnTo>
                <a:lnTo>
                  <a:pt x="60470" y="99607"/>
                </a:lnTo>
                <a:lnTo>
                  <a:pt x="73707" y="94727"/>
                </a:lnTo>
                <a:lnTo>
                  <a:pt x="84682" y="86949"/>
                </a:lnTo>
                <a:lnTo>
                  <a:pt x="93122" y="76567"/>
                </a:lnTo>
                <a:lnTo>
                  <a:pt x="98753" y="63870"/>
                </a:lnTo>
                <a:lnTo>
                  <a:pt x="101303" y="49151"/>
                </a:lnTo>
                <a:lnTo>
                  <a:pt x="101427" y="44861"/>
                </a:lnTo>
                <a:lnTo>
                  <a:pt x="99385" y="33098"/>
                </a:lnTo>
                <a:lnTo>
                  <a:pt x="93508" y="22077"/>
                </a:lnTo>
                <a:lnTo>
                  <a:pt x="84166" y="12539"/>
                </a:lnTo>
                <a:lnTo>
                  <a:pt x="71732" y="5227"/>
                </a:lnTo>
                <a:lnTo>
                  <a:pt x="56577" y="881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4" name="object 994"/>
          <p:cNvSpPr/>
          <p:nvPr/>
        </p:nvSpPr>
        <p:spPr>
          <a:xfrm>
            <a:off x="5376637" y="5803066"/>
            <a:ext cx="101128" cy="101283"/>
          </a:xfrm>
          <a:custGeom>
            <a:avLst/>
            <a:gdLst/>
            <a:ahLst/>
            <a:cxnLst/>
            <a:rect l="l" t="t" r="r" b="b"/>
            <a:pathLst>
              <a:path w="101128" h="101283">
                <a:moveTo>
                  <a:pt x="0" y="45221"/>
                </a:moveTo>
                <a:lnTo>
                  <a:pt x="1982" y="61942"/>
                </a:lnTo>
                <a:lnTo>
                  <a:pt x="7431" y="76191"/>
                </a:lnTo>
                <a:lnTo>
                  <a:pt x="15604" y="87597"/>
                </a:lnTo>
                <a:lnTo>
                  <a:pt x="25756" y="95788"/>
                </a:lnTo>
                <a:lnTo>
                  <a:pt x="37142" y="100391"/>
                </a:lnTo>
                <a:lnTo>
                  <a:pt x="44945" y="101283"/>
                </a:lnTo>
                <a:lnTo>
                  <a:pt x="60218" y="99606"/>
                </a:lnTo>
                <a:lnTo>
                  <a:pt x="73488" y="94759"/>
                </a:lnTo>
                <a:lnTo>
                  <a:pt x="84480" y="87019"/>
                </a:lnTo>
                <a:lnTo>
                  <a:pt x="92916" y="76661"/>
                </a:lnTo>
                <a:lnTo>
                  <a:pt x="98522" y="63961"/>
                </a:lnTo>
                <a:lnTo>
                  <a:pt x="101021" y="49195"/>
                </a:lnTo>
                <a:lnTo>
                  <a:pt x="101128" y="45221"/>
                </a:lnTo>
                <a:lnTo>
                  <a:pt x="99098" y="33330"/>
                </a:lnTo>
                <a:lnTo>
                  <a:pt x="93256" y="22233"/>
                </a:lnTo>
                <a:lnTo>
                  <a:pt x="83969" y="12651"/>
                </a:lnTo>
                <a:lnTo>
                  <a:pt x="71605" y="5308"/>
                </a:lnTo>
                <a:lnTo>
                  <a:pt x="56533" y="923"/>
                </a:lnTo>
                <a:lnTo>
                  <a:pt x="44945" y="0"/>
                </a:lnTo>
                <a:lnTo>
                  <a:pt x="31694" y="2494"/>
                </a:lnTo>
                <a:lnTo>
                  <a:pt x="19508" y="9280"/>
                </a:lnTo>
                <a:lnTo>
                  <a:pt x="9453" y="19313"/>
                </a:lnTo>
                <a:lnTo>
                  <a:pt x="2596" y="31549"/>
                </a:lnTo>
                <a:lnTo>
                  <a:pt x="1" y="44944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5" name="object 995"/>
          <p:cNvSpPr/>
          <p:nvPr/>
        </p:nvSpPr>
        <p:spPr>
          <a:xfrm>
            <a:off x="5444056" y="5814266"/>
            <a:ext cx="100978" cy="101298"/>
          </a:xfrm>
          <a:custGeom>
            <a:avLst/>
            <a:gdLst/>
            <a:ahLst/>
            <a:cxnLst/>
            <a:rect l="l" t="t" r="r" b="b"/>
            <a:pathLst>
              <a:path w="100978" h="101298">
                <a:moveTo>
                  <a:pt x="0" y="45236"/>
                </a:moveTo>
                <a:lnTo>
                  <a:pt x="1982" y="61957"/>
                </a:lnTo>
                <a:lnTo>
                  <a:pt x="7431" y="76206"/>
                </a:lnTo>
                <a:lnTo>
                  <a:pt x="15604" y="87612"/>
                </a:lnTo>
                <a:lnTo>
                  <a:pt x="25756" y="95803"/>
                </a:lnTo>
                <a:lnTo>
                  <a:pt x="37142" y="100406"/>
                </a:lnTo>
                <a:lnTo>
                  <a:pt x="44945" y="101298"/>
                </a:lnTo>
                <a:lnTo>
                  <a:pt x="60176" y="99617"/>
                </a:lnTo>
                <a:lnTo>
                  <a:pt x="73418" y="94757"/>
                </a:lnTo>
                <a:lnTo>
                  <a:pt x="84390" y="86997"/>
                </a:lnTo>
                <a:lnTo>
                  <a:pt x="92811" y="76614"/>
                </a:lnTo>
                <a:lnTo>
                  <a:pt x="98401" y="63883"/>
                </a:lnTo>
                <a:lnTo>
                  <a:pt x="100878" y="49084"/>
                </a:lnTo>
                <a:lnTo>
                  <a:pt x="100978" y="45236"/>
                </a:lnTo>
                <a:lnTo>
                  <a:pt x="98943" y="33326"/>
                </a:lnTo>
                <a:lnTo>
                  <a:pt x="93090" y="22212"/>
                </a:lnTo>
                <a:lnTo>
                  <a:pt x="83793" y="12620"/>
                </a:lnTo>
                <a:lnTo>
                  <a:pt x="71426" y="5275"/>
                </a:lnTo>
                <a:lnTo>
                  <a:pt x="56364" y="904"/>
                </a:lnTo>
                <a:lnTo>
                  <a:pt x="44945" y="0"/>
                </a:lnTo>
                <a:lnTo>
                  <a:pt x="31696" y="2494"/>
                </a:lnTo>
                <a:lnTo>
                  <a:pt x="19512" y="9282"/>
                </a:lnTo>
                <a:lnTo>
                  <a:pt x="9458" y="19317"/>
                </a:lnTo>
                <a:lnTo>
                  <a:pt x="2599" y="31554"/>
                </a:lnTo>
                <a:lnTo>
                  <a:pt x="1" y="44948"/>
                </a:lnTo>
                <a:lnTo>
                  <a:pt x="0" y="452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6" name="object 996"/>
          <p:cNvSpPr/>
          <p:nvPr/>
        </p:nvSpPr>
        <p:spPr>
          <a:xfrm>
            <a:off x="5522561" y="5803066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5221"/>
                </a:moveTo>
                <a:lnTo>
                  <a:pt x="1969" y="61881"/>
                </a:lnTo>
                <a:lnTo>
                  <a:pt x="7397" y="76090"/>
                </a:lnTo>
                <a:lnTo>
                  <a:pt x="15562" y="87481"/>
                </a:lnTo>
                <a:lnTo>
                  <a:pt x="25743" y="95687"/>
                </a:lnTo>
                <a:lnTo>
                  <a:pt x="37219" y="100338"/>
                </a:lnTo>
                <a:lnTo>
                  <a:pt x="45395" y="101283"/>
                </a:lnTo>
                <a:lnTo>
                  <a:pt x="60625" y="99602"/>
                </a:lnTo>
                <a:lnTo>
                  <a:pt x="73867" y="94742"/>
                </a:lnTo>
                <a:lnTo>
                  <a:pt x="84839" y="86982"/>
                </a:lnTo>
                <a:lnTo>
                  <a:pt x="93261" y="76599"/>
                </a:lnTo>
                <a:lnTo>
                  <a:pt x="98850" y="63868"/>
                </a:lnTo>
                <a:lnTo>
                  <a:pt x="101327" y="49069"/>
                </a:lnTo>
                <a:lnTo>
                  <a:pt x="101427" y="45221"/>
                </a:lnTo>
                <a:lnTo>
                  <a:pt x="99392" y="33311"/>
                </a:lnTo>
                <a:lnTo>
                  <a:pt x="93538" y="22199"/>
                </a:lnTo>
                <a:lnTo>
                  <a:pt x="84238" y="12610"/>
                </a:lnTo>
                <a:lnTo>
                  <a:pt x="71868" y="5269"/>
                </a:lnTo>
                <a:lnTo>
                  <a:pt x="56803" y="901"/>
                </a:lnTo>
                <a:lnTo>
                  <a:pt x="45395" y="0"/>
                </a:lnTo>
                <a:lnTo>
                  <a:pt x="31989" y="2470"/>
                </a:lnTo>
                <a:lnTo>
                  <a:pt x="19719" y="9195"/>
                </a:lnTo>
                <a:lnTo>
                  <a:pt x="9612" y="19145"/>
                </a:lnTo>
                <a:lnTo>
                  <a:pt x="2698" y="31292"/>
                </a:lnTo>
                <a:lnTo>
                  <a:pt x="5" y="44606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7" name="object 997"/>
          <p:cNvSpPr/>
          <p:nvPr/>
        </p:nvSpPr>
        <p:spPr>
          <a:xfrm>
            <a:off x="5590430" y="5814266"/>
            <a:ext cx="100978" cy="101298"/>
          </a:xfrm>
          <a:custGeom>
            <a:avLst/>
            <a:gdLst/>
            <a:ahLst/>
            <a:cxnLst/>
            <a:rect l="l" t="t" r="r" b="b"/>
            <a:pathLst>
              <a:path w="100978" h="101298">
                <a:moveTo>
                  <a:pt x="0" y="45236"/>
                </a:moveTo>
                <a:lnTo>
                  <a:pt x="1974" y="61977"/>
                </a:lnTo>
                <a:lnTo>
                  <a:pt x="7406" y="76240"/>
                </a:lnTo>
                <a:lnTo>
                  <a:pt x="15559" y="87651"/>
                </a:lnTo>
                <a:lnTo>
                  <a:pt x="25694" y="95837"/>
                </a:lnTo>
                <a:lnTo>
                  <a:pt x="37074" y="100423"/>
                </a:lnTo>
                <a:lnTo>
                  <a:pt x="44795" y="101298"/>
                </a:lnTo>
                <a:lnTo>
                  <a:pt x="60068" y="99621"/>
                </a:lnTo>
                <a:lnTo>
                  <a:pt x="73338" y="94774"/>
                </a:lnTo>
                <a:lnTo>
                  <a:pt x="84330" y="87034"/>
                </a:lnTo>
                <a:lnTo>
                  <a:pt x="92767" y="76676"/>
                </a:lnTo>
                <a:lnTo>
                  <a:pt x="98372" y="63976"/>
                </a:lnTo>
                <a:lnTo>
                  <a:pt x="100871" y="49210"/>
                </a:lnTo>
                <a:lnTo>
                  <a:pt x="100978" y="45236"/>
                </a:lnTo>
                <a:lnTo>
                  <a:pt x="98949" y="33345"/>
                </a:lnTo>
                <a:lnTo>
                  <a:pt x="93108" y="22246"/>
                </a:lnTo>
                <a:lnTo>
                  <a:pt x="83823" y="12662"/>
                </a:lnTo>
                <a:lnTo>
                  <a:pt x="71462" y="5314"/>
                </a:lnTo>
                <a:lnTo>
                  <a:pt x="56393" y="925"/>
                </a:lnTo>
                <a:lnTo>
                  <a:pt x="44795" y="0"/>
                </a:lnTo>
                <a:lnTo>
                  <a:pt x="31540" y="2502"/>
                </a:lnTo>
                <a:lnTo>
                  <a:pt x="19377" y="9310"/>
                </a:lnTo>
                <a:lnTo>
                  <a:pt x="9362" y="19373"/>
                </a:lnTo>
                <a:lnTo>
                  <a:pt x="2551" y="31640"/>
                </a:lnTo>
                <a:lnTo>
                  <a:pt x="0" y="45060"/>
                </a:lnTo>
                <a:lnTo>
                  <a:pt x="0" y="452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8" name="object 998"/>
          <p:cNvSpPr/>
          <p:nvPr/>
        </p:nvSpPr>
        <p:spPr>
          <a:xfrm>
            <a:off x="5657698" y="5848287"/>
            <a:ext cx="101128" cy="100909"/>
          </a:xfrm>
          <a:custGeom>
            <a:avLst/>
            <a:gdLst/>
            <a:ahLst/>
            <a:cxnLst/>
            <a:rect l="l" t="t" r="r" b="b"/>
            <a:pathLst>
              <a:path w="10112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18" y="99233"/>
                </a:lnTo>
                <a:lnTo>
                  <a:pt x="73488" y="94388"/>
                </a:lnTo>
                <a:lnTo>
                  <a:pt x="84480" y="86650"/>
                </a:lnTo>
                <a:lnTo>
                  <a:pt x="92916" y="76293"/>
                </a:lnTo>
                <a:lnTo>
                  <a:pt x="98522" y="63592"/>
                </a:lnTo>
                <a:lnTo>
                  <a:pt x="101021" y="48822"/>
                </a:lnTo>
                <a:lnTo>
                  <a:pt x="101128" y="44846"/>
                </a:lnTo>
                <a:lnTo>
                  <a:pt x="99085" y="33083"/>
                </a:lnTo>
                <a:lnTo>
                  <a:pt x="93206" y="22063"/>
                </a:lnTo>
                <a:lnTo>
                  <a:pt x="83862" y="12529"/>
                </a:lnTo>
                <a:lnTo>
                  <a:pt x="71425" y="5220"/>
                </a:lnTo>
                <a:lnTo>
                  <a:pt x="56267" y="879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9" name="object 999"/>
          <p:cNvSpPr/>
          <p:nvPr/>
        </p:nvSpPr>
        <p:spPr>
          <a:xfrm>
            <a:off x="5725117" y="5825482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5221"/>
                </a:moveTo>
                <a:lnTo>
                  <a:pt x="1973" y="61905"/>
                </a:lnTo>
                <a:lnTo>
                  <a:pt x="7406" y="76131"/>
                </a:lnTo>
                <a:lnTo>
                  <a:pt x="15571" y="87529"/>
                </a:lnTo>
                <a:lnTo>
                  <a:pt x="25740" y="95731"/>
                </a:lnTo>
                <a:lnTo>
                  <a:pt x="37184" y="100368"/>
                </a:lnTo>
                <a:lnTo>
                  <a:pt x="45245" y="101298"/>
                </a:lnTo>
                <a:lnTo>
                  <a:pt x="60516" y="99622"/>
                </a:lnTo>
                <a:lnTo>
                  <a:pt x="73784" y="94776"/>
                </a:lnTo>
                <a:lnTo>
                  <a:pt x="84775" y="87036"/>
                </a:lnTo>
                <a:lnTo>
                  <a:pt x="93212" y="76678"/>
                </a:lnTo>
                <a:lnTo>
                  <a:pt x="98819" y="63977"/>
                </a:lnTo>
                <a:lnTo>
                  <a:pt x="101320" y="49209"/>
                </a:lnTo>
                <a:lnTo>
                  <a:pt x="101427" y="45221"/>
                </a:lnTo>
                <a:lnTo>
                  <a:pt x="99398" y="33469"/>
                </a:lnTo>
                <a:lnTo>
                  <a:pt x="93556" y="22405"/>
                </a:lnTo>
                <a:lnTo>
                  <a:pt x="84269" y="12789"/>
                </a:lnTo>
                <a:lnTo>
                  <a:pt x="71905" y="5379"/>
                </a:lnTo>
                <a:lnTo>
                  <a:pt x="56832" y="937"/>
                </a:lnTo>
                <a:lnTo>
                  <a:pt x="45245" y="0"/>
                </a:lnTo>
                <a:lnTo>
                  <a:pt x="31891" y="2515"/>
                </a:lnTo>
                <a:lnTo>
                  <a:pt x="19648" y="9334"/>
                </a:lnTo>
                <a:lnTo>
                  <a:pt x="9559" y="19368"/>
                </a:lnTo>
                <a:lnTo>
                  <a:pt x="2663" y="31529"/>
                </a:lnTo>
                <a:lnTo>
                  <a:pt x="3" y="44727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0" name="object 1000"/>
          <p:cNvSpPr/>
          <p:nvPr/>
        </p:nvSpPr>
        <p:spPr>
          <a:xfrm>
            <a:off x="5792836" y="5780635"/>
            <a:ext cx="100978" cy="101283"/>
          </a:xfrm>
          <a:custGeom>
            <a:avLst/>
            <a:gdLst/>
            <a:ahLst/>
            <a:cxnLst/>
            <a:rect l="l" t="t" r="r" b="b"/>
            <a:pathLst>
              <a:path w="100978" h="101283">
                <a:moveTo>
                  <a:pt x="0" y="44846"/>
                </a:moveTo>
                <a:lnTo>
                  <a:pt x="1966" y="61675"/>
                </a:lnTo>
                <a:lnTo>
                  <a:pt x="7375" y="75991"/>
                </a:lnTo>
                <a:lnTo>
                  <a:pt x="15491" y="87443"/>
                </a:lnTo>
                <a:lnTo>
                  <a:pt x="25579" y="95676"/>
                </a:lnTo>
                <a:lnTo>
                  <a:pt x="36903" y="100336"/>
                </a:lnTo>
                <a:lnTo>
                  <a:pt x="44945" y="101283"/>
                </a:lnTo>
                <a:lnTo>
                  <a:pt x="60179" y="99612"/>
                </a:lnTo>
                <a:lnTo>
                  <a:pt x="73403" y="94776"/>
                </a:lnTo>
                <a:lnTo>
                  <a:pt x="84351" y="87038"/>
                </a:lnTo>
                <a:lnTo>
                  <a:pt x="92754" y="76662"/>
                </a:lnTo>
                <a:lnTo>
                  <a:pt x="98347" y="63914"/>
                </a:lnTo>
                <a:lnTo>
                  <a:pt x="100861" y="49056"/>
                </a:lnTo>
                <a:lnTo>
                  <a:pt x="100978" y="44846"/>
                </a:lnTo>
                <a:lnTo>
                  <a:pt x="98941" y="33070"/>
                </a:lnTo>
                <a:lnTo>
                  <a:pt x="93074" y="22036"/>
                </a:lnTo>
                <a:lnTo>
                  <a:pt x="83741" y="12492"/>
                </a:lnTo>
                <a:lnTo>
                  <a:pt x="71304" y="5184"/>
                </a:lnTo>
                <a:lnTo>
                  <a:pt x="56128" y="859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1" name="object 1001"/>
          <p:cNvSpPr/>
          <p:nvPr/>
        </p:nvSpPr>
        <p:spPr>
          <a:xfrm>
            <a:off x="5871491" y="5758204"/>
            <a:ext cx="100978" cy="101298"/>
          </a:xfrm>
          <a:custGeom>
            <a:avLst/>
            <a:gdLst/>
            <a:ahLst/>
            <a:cxnLst/>
            <a:rect l="l" t="t" r="r" b="b"/>
            <a:pathLst>
              <a:path w="100978" h="101298">
                <a:moveTo>
                  <a:pt x="0" y="44861"/>
                </a:moveTo>
                <a:lnTo>
                  <a:pt x="1959" y="61570"/>
                </a:lnTo>
                <a:lnTo>
                  <a:pt x="7350" y="75867"/>
                </a:lnTo>
                <a:lnTo>
                  <a:pt x="15446" y="87359"/>
                </a:lnTo>
                <a:lnTo>
                  <a:pt x="25517" y="95653"/>
                </a:lnTo>
                <a:lnTo>
                  <a:pt x="36835" y="100354"/>
                </a:lnTo>
                <a:lnTo>
                  <a:pt x="44795" y="101298"/>
                </a:lnTo>
                <a:lnTo>
                  <a:pt x="60020" y="99607"/>
                </a:lnTo>
                <a:lnTo>
                  <a:pt x="73257" y="94727"/>
                </a:lnTo>
                <a:lnTo>
                  <a:pt x="84232" y="86949"/>
                </a:lnTo>
                <a:lnTo>
                  <a:pt x="92672" y="76567"/>
                </a:lnTo>
                <a:lnTo>
                  <a:pt x="98304" y="63870"/>
                </a:lnTo>
                <a:lnTo>
                  <a:pt x="100853" y="49151"/>
                </a:lnTo>
                <a:lnTo>
                  <a:pt x="100978" y="44861"/>
                </a:lnTo>
                <a:lnTo>
                  <a:pt x="98936" y="33098"/>
                </a:lnTo>
                <a:lnTo>
                  <a:pt x="93059" y="22077"/>
                </a:lnTo>
                <a:lnTo>
                  <a:pt x="83717" y="12539"/>
                </a:lnTo>
                <a:lnTo>
                  <a:pt x="71283" y="5227"/>
                </a:lnTo>
                <a:lnTo>
                  <a:pt x="56128" y="881"/>
                </a:lnTo>
                <a:lnTo>
                  <a:pt x="44795" y="0"/>
                </a:lnTo>
                <a:lnTo>
                  <a:pt x="31486" y="2520"/>
                </a:lnTo>
                <a:lnTo>
                  <a:pt x="19283" y="9359"/>
                </a:lnTo>
                <a:lnTo>
                  <a:pt x="9254" y="19435"/>
                </a:lnTo>
                <a:lnTo>
                  <a:pt x="2470" y="31666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2" name="object 1002"/>
          <p:cNvSpPr/>
          <p:nvPr/>
        </p:nvSpPr>
        <p:spPr>
          <a:xfrm>
            <a:off x="5938760" y="5780635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4846"/>
                </a:moveTo>
                <a:lnTo>
                  <a:pt x="1958" y="61634"/>
                </a:lnTo>
                <a:lnTo>
                  <a:pt x="7352" y="75924"/>
                </a:lnTo>
                <a:lnTo>
                  <a:pt x="15464" y="87366"/>
                </a:lnTo>
                <a:lnTo>
                  <a:pt x="25571" y="95608"/>
                </a:lnTo>
                <a:lnTo>
                  <a:pt x="36955" y="100300"/>
                </a:lnTo>
                <a:lnTo>
                  <a:pt x="45245" y="101283"/>
                </a:lnTo>
                <a:lnTo>
                  <a:pt x="60470" y="99617"/>
                </a:lnTo>
                <a:lnTo>
                  <a:pt x="73707" y="94793"/>
                </a:lnTo>
                <a:lnTo>
                  <a:pt x="84682" y="87074"/>
                </a:lnTo>
                <a:lnTo>
                  <a:pt x="93122" y="76724"/>
                </a:lnTo>
                <a:lnTo>
                  <a:pt x="98753" y="64005"/>
                </a:lnTo>
                <a:lnTo>
                  <a:pt x="101303" y="49182"/>
                </a:lnTo>
                <a:lnTo>
                  <a:pt x="101427" y="44846"/>
                </a:lnTo>
                <a:lnTo>
                  <a:pt x="99385" y="33088"/>
                </a:lnTo>
                <a:lnTo>
                  <a:pt x="93506" y="22070"/>
                </a:lnTo>
                <a:lnTo>
                  <a:pt x="84162" y="12534"/>
                </a:lnTo>
                <a:lnTo>
                  <a:pt x="71725" y="5223"/>
                </a:lnTo>
                <a:lnTo>
                  <a:pt x="56566" y="880"/>
                </a:lnTo>
                <a:lnTo>
                  <a:pt x="45245" y="0"/>
                </a:lnTo>
                <a:lnTo>
                  <a:pt x="31837" y="2496"/>
                </a:lnTo>
                <a:lnTo>
                  <a:pt x="19554" y="9274"/>
                </a:lnTo>
                <a:lnTo>
                  <a:pt x="9451" y="19267"/>
                </a:lnTo>
                <a:lnTo>
                  <a:pt x="2582" y="31408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3" name="object 1003"/>
          <p:cNvSpPr/>
          <p:nvPr/>
        </p:nvSpPr>
        <p:spPr>
          <a:xfrm>
            <a:off x="6006478" y="5825482"/>
            <a:ext cx="101128" cy="101298"/>
          </a:xfrm>
          <a:custGeom>
            <a:avLst/>
            <a:gdLst/>
            <a:ahLst/>
            <a:cxnLst/>
            <a:rect l="l" t="t" r="r" b="b"/>
            <a:pathLst>
              <a:path w="101128" h="101298">
                <a:moveTo>
                  <a:pt x="0" y="45221"/>
                </a:moveTo>
                <a:lnTo>
                  <a:pt x="1981" y="61946"/>
                </a:lnTo>
                <a:lnTo>
                  <a:pt x="7429" y="76198"/>
                </a:lnTo>
                <a:lnTo>
                  <a:pt x="15600" y="87606"/>
                </a:lnTo>
                <a:lnTo>
                  <a:pt x="25749" y="95798"/>
                </a:lnTo>
                <a:lnTo>
                  <a:pt x="37132" y="100404"/>
                </a:lnTo>
                <a:lnTo>
                  <a:pt x="44945" y="101298"/>
                </a:lnTo>
                <a:lnTo>
                  <a:pt x="60216" y="99622"/>
                </a:lnTo>
                <a:lnTo>
                  <a:pt x="73485" y="94776"/>
                </a:lnTo>
                <a:lnTo>
                  <a:pt x="84476" y="87036"/>
                </a:lnTo>
                <a:lnTo>
                  <a:pt x="92913" y="76678"/>
                </a:lnTo>
                <a:lnTo>
                  <a:pt x="98520" y="63977"/>
                </a:lnTo>
                <a:lnTo>
                  <a:pt x="101020" y="49209"/>
                </a:lnTo>
                <a:lnTo>
                  <a:pt x="101128" y="45221"/>
                </a:lnTo>
                <a:lnTo>
                  <a:pt x="99098" y="33469"/>
                </a:lnTo>
                <a:lnTo>
                  <a:pt x="93256" y="22405"/>
                </a:lnTo>
                <a:lnTo>
                  <a:pt x="83969" y="12789"/>
                </a:lnTo>
                <a:lnTo>
                  <a:pt x="71605" y="5379"/>
                </a:lnTo>
                <a:lnTo>
                  <a:pt x="56533" y="937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4" name="object 1004"/>
          <p:cNvSpPr/>
          <p:nvPr/>
        </p:nvSpPr>
        <p:spPr>
          <a:xfrm>
            <a:off x="6073897" y="5848287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27" y="99228"/>
                </a:lnTo>
                <a:lnTo>
                  <a:pt x="73484" y="94371"/>
                </a:lnTo>
                <a:lnTo>
                  <a:pt x="84448" y="86613"/>
                </a:lnTo>
                <a:lnTo>
                  <a:pt x="92848" y="76231"/>
                </a:lnTo>
                <a:lnTo>
                  <a:pt x="98415" y="63500"/>
                </a:lnTo>
                <a:lnTo>
                  <a:pt x="100878" y="48696"/>
                </a:lnTo>
                <a:lnTo>
                  <a:pt x="100978" y="44846"/>
                </a:lnTo>
                <a:lnTo>
                  <a:pt x="98941" y="33064"/>
                </a:lnTo>
                <a:lnTo>
                  <a:pt x="93074" y="22029"/>
                </a:lnTo>
                <a:lnTo>
                  <a:pt x="83741" y="12487"/>
                </a:lnTo>
                <a:lnTo>
                  <a:pt x="71304" y="5182"/>
                </a:lnTo>
                <a:lnTo>
                  <a:pt x="56128" y="85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5" name="object 1005"/>
          <p:cNvSpPr/>
          <p:nvPr/>
        </p:nvSpPr>
        <p:spPr>
          <a:xfrm>
            <a:off x="6141315" y="5881919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861"/>
                </a:moveTo>
                <a:lnTo>
                  <a:pt x="1973" y="61542"/>
                </a:lnTo>
                <a:lnTo>
                  <a:pt x="7408" y="75765"/>
                </a:lnTo>
                <a:lnTo>
                  <a:pt x="15576" y="87161"/>
                </a:lnTo>
                <a:lnTo>
                  <a:pt x="25747" y="95361"/>
                </a:lnTo>
                <a:lnTo>
                  <a:pt x="37194" y="99996"/>
                </a:lnTo>
                <a:lnTo>
                  <a:pt x="45245" y="100924"/>
                </a:lnTo>
                <a:lnTo>
                  <a:pt x="60518" y="99247"/>
                </a:lnTo>
                <a:lnTo>
                  <a:pt x="73788" y="94400"/>
                </a:lnTo>
                <a:lnTo>
                  <a:pt x="84779" y="86659"/>
                </a:lnTo>
                <a:lnTo>
                  <a:pt x="93216" y="76301"/>
                </a:lnTo>
                <a:lnTo>
                  <a:pt x="98822" y="63601"/>
                </a:lnTo>
                <a:lnTo>
                  <a:pt x="101320" y="48836"/>
                </a:lnTo>
                <a:lnTo>
                  <a:pt x="101427" y="44861"/>
                </a:lnTo>
                <a:lnTo>
                  <a:pt x="99385" y="33098"/>
                </a:lnTo>
                <a:lnTo>
                  <a:pt x="93508" y="22077"/>
                </a:lnTo>
                <a:lnTo>
                  <a:pt x="84166" y="12539"/>
                </a:lnTo>
                <a:lnTo>
                  <a:pt x="71732" y="5227"/>
                </a:lnTo>
                <a:lnTo>
                  <a:pt x="56577" y="881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6" name="object 1006"/>
          <p:cNvSpPr/>
          <p:nvPr/>
        </p:nvSpPr>
        <p:spPr>
          <a:xfrm>
            <a:off x="6220270" y="5893134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6" y="61593"/>
                </a:lnTo>
                <a:lnTo>
                  <a:pt x="7443" y="75857"/>
                </a:lnTo>
                <a:lnTo>
                  <a:pt x="15618" y="87267"/>
                </a:lnTo>
                <a:lnTo>
                  <a:pt x="25759" y="95450"/>
                </a:lnTo>
                <a:lnTo>
                  <a:pt x="37114" y="100035"/>
                </a:lnTo>
                <a:lnTo>
                  <a:pt x="44795" y="100909"/>
                </a:lnTo>
                <a:lnTo>
                  <a:pt x="60068" y="99233"/>
                </a:lnTo>
                <a:lnTo>
                  <a:pt x="73338" y="94388"/>
                </a:lnTo>
                <a:lnTo>
                  <a:pt x="84330" y="86650"/>
                </a:lnTo>
                <a:lnTo>
                  <a:pt x="92767" y="76293"/>
                </a:lnTo>
                <a:lnTo>
                  <a:pt x="98372" y="63592"/>
                </a:lnTo>
                <a:lnTo>
                  <a:pt x="100871" y="48822"/>
                </a:lnTo>
                <a:lnTo>
                  <a:pt x="100978" y="44846"/>
                </a:lnTo>
                <a:lnTo>
                  <a:pt x="98935" y="33088"/>
                </a:lnTo>
                <a:lnTo>
                  <a:pt x="93057" y="22070"/>
                </a:lnTo>
                <a:lnTo>
                  <a:pt x="83713" y="12534"/>
                </a:lnTo>
                <a:lnTo>
                  <a:pt x="71276" y="5223"/>
                </a:lnTo>
                <a:lnTo>
                  <a:pt x="56117" y="880"/>
                </a:lnTo>
                <a:lnTo>
                  <a:pt x="44795" y="0"/>
                </a:lnTo>
                <a:lnTo>
                  <a:pt x="31542" y="2520"/>
                </a:lnTo>
                <a:lnTo>
                  <a:pt x="19344" y="9361"/>
                </a:lnTo>
                <a:lnTo>
                  <a:pt x="9293" y="19437"/>
                </a:lnTo>
                <a:lnTo>
                  <a:pt x="2481" y="31667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7" name="object 1007"/>
          <p:cNvSpPr/>
          <p:nvPr/>
        </p:nvSpPr>
        <p:spPr>
          <a:xfrm>
            <a:off x="6287539" y="5881919"/>
            <a:ext cx="101128" cy="100924"/>
          </a:xfrm>
          <a:custGeom>
            <a:avLst/>
            <a:gdLst/>
            <a:ahLst/>
            <a:cxnLst/>
            <a:rect l="l" t="t" r="r" b="b"/>
            <a:pathLst>
              <a:path w="101128" h="100924">
                <a:moveTo>
                  <a:pt x="0" y="44861"/>
                </a:moveTo>
                <a:lnTo>
                  <a:pt x="1982" y="61582"/>
                </a:lnTo>
                <a:lnTo>
                  <a:pt x="7431" y="75832"/>
                </a:lnTo>
                <a:lnTo>
                  <a:pt x="15604" y="87238"/>
                </a:lnTo>
                <a:lnTo>
                  <a:pt x="25756" y="95429"/>
                </a:lnTo>
                <a:lnTo>
                  <a:pt x="37142" y="100032"/>
                </a:lnTo>
                <a:lnTo>
                  <a:pt x="44945" y="100924"/>
                </a:lnTo>
                <a:lnTo>
                  <a:pt x="60218" y="99247"/>
                </a:lnTo>
                <a:lnTo>
                  <a:pt x="73488" y="94400"/>
                </a:lnTo>
                <a:lnTo>
                  <a:pt x="84480" y="86659"/>
                </a:lnTo>
                <a:lnTo>
                  <a:pt x="92916" y="76301"/>
                </a:lnTo>
                <a:lnTo>
                  <a:pt x="98522" y="63601"/>
                </a:lnTo>
                <a:lnTo>
                  <a:pt x="101021" y="48836"/>
                </a:lnTo>
                <a:lnTo>
                  <a:pt x="101128" y="44861"/>
                </a:lnTo>
                <a:lnTo>
                  <a:pt x="99086" y="33098"/>
                </a:lnTo>
                <a:lnTo>
                  <a:pt x="93208" y="22077"/>
                </a:lnTo>
                <a:lnTo>
                  <a:pt x="83867" y="12539"/>
                </a:lnTo>
                <a:lnTo>
                  <a:pt x="71433" y="5227"/>
                </a:lnTo>
                <a:lnTo>
                  <a:pt x="56277" y="881"/>
                </a:lnTo>
                <a:lnTo>
                  <a:pt x="44945" y="0"/>
                </a:lnTo>
                <a:lnTo>
                  <a:pt x="31642" y="2511"/>
                </a:lnTo>
                <a:lnTo>
                  <a:pt x="19417" y="9330"/>
                </a:lnTo>
                <a:lnTo>
                  <a:pt x="9350" y="19378"/>
                </a:lnTo>
                <a:lnTo>
                  <a:pt x="2518" y="31579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8" name="object 1008"/>
          <p:cNvSpPr/>
          <p:nvPr/>
        </p:nvSpPr>
        <p:spPr>
          <a:xfrm>
            <a:off x="6354958" y="5780635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4846"/>
                </a:moveTo>
                <a:lnTo>
                  <a:pt x="1958" y="61634"/>
                </a:lnTo>
                <a:lnTo>
                  <a:pt x="7352" y="75924"/>
                </a:lnTo>
                <a:lnTo>
                  <a:pt x="15464" y="87366"/>
                </a:lnTo>
                <a:lnTo>
                  <a:pt x="25571" y="95608"/>
                </a:lnTo>
                <a:lnTo>
                  <a:pt x="36955" y="100300"/>
                </a:lnTo>
                <a:lnTo>
                  <a:pt x="45245" y="101283"/>
                </a:lnTo>
                <a:lnTo>
                  <a:pt x="60470" y="99617"/>
                </a:lnTo>
                <a:lnTo>
                  <a:pt x="73707" y="94793"/>
                </a:lnTo>
                <a:lnTo>
                  <a:pt x="84682" y="87074"/>
                </a:lnTo>
                <a:lnTo>
                  <a:pt x="93122" y="76724"/>
                </a:lnTo>
                <a:lnTo>
                  <a:pt x="98753" y="64005"/>
                </a:lnTo>
                <a:lnTo>
                  <a:pt x="101303" y="49182"/>
                </a:lnTo>
                <a:lnTo>
                  <a:pt x="101427" y="44846"/>
                </a:lnTo>
                <a:lnTo>
                  <a:pt x="99385" y="33088"/>
                </a:lnTo>
                <a:lnTo>
                  <a:pt x="93506" y="22070"/>
                </a:lnTo>
                <a:lnTo>
                  <a:pt x="84162" y="12534"/>
                </a:lnTo>
                <a:lnTo>
                  <a:pt x="71725" y="5223"/>
                </a:lnTo>
                <a:lnTo>
                  <a:pt x="56566" y="880"/>
                </a:lnTo>
                <a:lnTo>
                  <a:pt x="45245" y="0"/>
                </a:lnTo>
                <a:lnTo>
                  <a:pt x="31837" y="2496"/>
                </a:lnTo>
                <a:lnTo>
                  <a:pt x="19554" y="9274"/>
                </a:lnTo>
                <a:lnTo>
                  <a:pt x="9451" y="19267"/>
                </a:lnTo>
                <a:lnTo>
                  <a:pt x="2582" y="31408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9" name="object 1009"/>
          <p:cNvSpPr/>
          <p:nvPr/>
        </p:nvSpPr>
        <p:spPr>
          <a:xfrm>
            <a:off x="6422676" y="5724572"/>
            <a:ext cx="101128" cy="100909"/>
          </a:xfrm>
          <a:custGeom>
            <a:avLst/>
            <a:gdLst/>
            <a:ahLst/>
            <a:cxnLst/>
            <a:rect l="l" t="t" r="r" b="b"/>
            <a:pathLst>
              <a:path w="10112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18" y="99233"/>
                </a:lnTo>
                <a:lnTo>
                  <a:pt x="73488" y="94388"/>
                </a:lnTo>
                <a:lnTo>
                  <a:pt x="84480" y="86650"/>
                </a:lnTo>
                <a:lnTo>
                  <a:pt x="92916" y="76293"/>
                </a:lnTo>
                <a:lnTo>
                  <a:pt x="98522" y="63592"/>
                </a:lnTo>
                <a:lnTo>
                  <a:pt x="101021" y="48822"/>
                </a:lnTo>
                <a:lnTo>
                  <a:pt x="101128" y="44846"/>
                </a:lnTo>
                <a:lnTo>
                  <a:pt x="99085" y="33083"/>
                </a:lnTo>
                <a:lnTo>
                  <a:pt x="93206" y="22063"/>
                </a:lnTo>
                <a:lnTo>
                  <a:pt x="83862" y="12529"/>
                </a:lnTo>
                <a:lnTo>
                  <a:pt x="71425" y="5220"/>
                </a:lnTo>
                <a:lnTo>
                  <a:pt x="56267" y="879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0" name="object 1010"/>
          <p:cNvSpPr/>
          <p:nvPr/>
        </p:nvSpPr>
        <p:spPr>
          <a:xfrm>
            <a:off x="6490095" y="5713357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176" y="99228"/>
                </a:lnTo>
                <a:lnTo>
                  <a:pt x="73418" y="94371"/>
                </a:lnTo>
                <a:lnTo>
                  <a:pt x="84390" y="86613"/>
                </a:lnTo>
                <a:lnTo>
                  <a:pt x="92811" y="76231"/>
                </a:lnTo>
                <a:lnTo>
                  <a:pt x="98401" y="63500"/>
                </a:lnTo>
                <a:lnTo>
                  <a:pt x="100878" y="48696"/>
                </a:lnTo>
                <a:lnTo>
                  <a:pt x="100978" y="44846"/>
                </a:lnTo>
                <a:lnTo>
                  <a:pt x="98930" y="33070"/>
                </a:lnTo>
                <a:lnTo>
                  <a:pt x="93038" y="22036"/>
                </a:lnTo>
                <a:lnTo>
                  <a:pt x="83681" y="12492"/>
                </a:lnTo>
                <a:lnTo>
                  <a:pt x="71238" y="5184"/>
                </a:lnTo>
                <a:lnTo>
                  <a:pt x="56087" y="859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1" name="object 1011"/>
          <p:cNvSpPr/>
          <p:nvPr/>
        </p:nvSpPr>
        <p:spPr>
          <a:xfrm>
            <a:off x="6568600" y="5780635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4846"/>
                </a:moveTo>
                <a:lnTo>
                  <a:pt x="1954" y="61614"/>
                </a:lnTo>
                <a:lnTo>
                  <a:pt x="7341" y="75891"/>
                </a:lnTo>
                <a:lnTo>
                  <a:pt x="15450" y="87328"/>
                </a:lnTo>
                <a:lnTo>
                  <a:pt x="25567" y="95574"/>
                </a:lnTo>
                <a:lnTo>
                  <a:pt x="36980" y="100282"/>
                </a:lnTo>
                <a:lnTo>
                  <a:pt x="45395" y="101283"/>
                </a:lnTo>
                <a:lnTo>
                  <a:pt x="60578" y="99612"/>
                </a:lnTo>
                <a:lnTo>
                  <a:pt x="73786" y="94776"/>
                </a:lnTo>
                <a:lnTo>
                  <a:pt x="84742" y="87038"/>
                </a:lnTo>
                <a:lnTo>
                  <a:pt x="93166" y="76662"/>
                </a:lnTo>
                <a:lnTo>
                  <a:pt x="98782" y="63914"/>
                </a:lnTo>
                <a:lnTo>
                  <a:pt x="101310" y="49056"/>
                </a:lnTo>
                <a:lnTo>
                  <a:pt x="101427" y="44846"/>
                </a:lnTo>
                <a:lnTo>
                  <a:pt x="99379" y="33070"/>
                </a:lnTo>
                <a:lnTo>
                  <a:pt x="93488" y="22036"/>
                </a:lnTo>
                <a:lnTo>
                  <a:pt x="84131" y="12492"/>
                </a:lnTo>
                <a:lnTo>
                  <a:pt x="71688" y="5184"/>
                </a:lnTo>
                <a:lnTo>
                  <a:pt x="56536" y="859"/>
                </a:lnTo>
                <a:lnTo>
                  <a:pt x="45395" y="0"/>
                </a:lnTo>
                <a:lnTo>
                  <a:pt x="31936" y="2488"/>
                </a:lnTo>
                <a:lnTo>
                  <a:pt x="19625" y="9246"/>
                </a:lnTo>
                <a:lnTo>
                  <a:pt x="9505" y="19211"/>
                </a:lnTo>
                <a:lnTo>
                  <a:pt x="2616" y="31322"/>
                </a:lnTo>
                <a:lnTo>
                  <a:pt x="1" y="44518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2" name="object 1012"/>
          <p:cNvSpPr/>
          <p:nvPr/>
        </p:nvSpPr>
        <p:spPr>
          <a:xfrm>
            <a:off x="6636468" y="5825482"/>
            <a:ext cx="100978" cy="101298"/>
          </a:xfrm>
          <a:custGeom>
            <a:avLst/>
            <a:gdLst/>
            <a:ahLst/>
            <a:cxnLst/>
            <a:rect l="l" t="t" r="r" b="b"/>
            <a:pathLst>
              <a:path w="100978" h="101298">
                <a:moveTo>
                  <a:pt x="0" y="45221"/>
                </a:moveTo>
                <a:lnTo>
                  <a:pt x="1973" y="61966"/>
                </a:lnTo>
                <a:lnTo>
                  <a:pt x="7404" y="76232"/>
                </a:lnTo>
                <a:lnTo>
                  <a:pt x="15554" y="87644"/>
                </a:lnTo>
                <a:lnTo>
                  <a:pt x="25687" y="95832"/>
                </a:lnTo>
                <a:lnTo>
                  <a:pt x="37064" y="100421"/>
                </a:lnTo>
                <a:lnTo>
                  <a:pt x="44795" y="101298"/>
                </a:lnTo>
                <a:lnTo>
                  <a:pt x="60066" y="99622"/>
                </a:lnTo>
                <a:lnTo>
                  <a:pt x="73335" y="94776"/>
                </a:lnTo>
                <a:lnTo>
                  <a:pt x="84326" y="87036"/>
                </a:lnTo>
                <a:lnTo>
                  <a:pt x="92763" y="76678"/>
                </a:lnTo>
                <a:lnTo>
                  <a:pt x="98370" y="63977"/>
                </a:lnTo>
                <a:lnTo>
                  <a:pt x="100870" y="49209"/>
                </a:lnTo>
                <a:lnTo>
                  <a:pt x="100978" y="45221"/>
                </a:lnTo>
                <a:lnTo>
                  <a:pt x="98949" y="33469"/>
                </a:lnTo>
                <a:lnTo>
                  <a:pt x="93106" y="22405"/>
                </a:lnTo>
                <a:lnTo>
                  <a:pt x="83819" y="12789"/>
                </a:lnTo>
                <a:lnTo>
                  <a:pt x="71455" y="5379"/>
                </a:lnTo>
                <a:lnTo>
                  <a:pt x="56383" y="937"/>
                </a:lnTo>
                <a:lnTo>
                  <a:pt x="44795" y="0"/>
                </a:lnTo>
                <a:lnTo>
                  <a:pt x="31538" y="2539"/>
                </a:lnTo>
                <a:lnTo>
                  <a:pt x="19373" y="9420"/>
                </a:lnTo>
                <a:lnTo>
                  <a:pt x="9357" y="19537"/>
                </a:lnTo>
                <a:lnTo>
                  <a:pt x="2547" y="31786"/>
                </a:lnTo>
                <a:lnTo>
                  <a:pt x="0" y="4506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3" name="object 1013"/>
          <p:cNvSpPr/>
          <p:nvPr/>
        </p:nvSpPr>
        <p:spPr>
          <a:xfrm>
            <a:off x="6703737" y="5848287"/>
            <a:ext cx="101128" cy="100909"/>
          </a:xfrm>
          <a:custGeom>
            <a:avLst/>
            <a:gdLst/>
            <a:ahLst/>
            <a:cxnLst/>
            <a:rect l="l" t="t" r="r" b="b"/>
            <a:pathLst>
              <a:path w="10112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18" y="99233"/>
                </a:lnTo>
                <a:lnTo>
                  <a:pt x="73488" y="94388"/>
                </a:lnTo>
                <a:lnTo>
                  <a:pt x="84480" y="86650"/>
                </a:lnTo>
                <a:lnTo>
                  <a:pt x="92916" y="76293"/>
                </a:lnTo>
                <a:lnTo>
                  <a:pt x="98522" y="63592"/>
                </a:lnTo>
                <a:lnTo>
                  <a:pt x="101021" y="48822"/>
                </a:lnTo>
                <a:lnTo>
                  <a:pt x="101128" y="44846"/>
                </a:lnTo>
                <a:lnTo>
                  <a:pt x="99085" y="33083"/>
                </a:lnTo>
                <a:lnTo>
                  <a:pt x="93206" y="22063"/>
                </a:lnTo>
                <a:lnTo>
                  <a:pt x="83862" y="12529"/>
                </a:lnTo>
                <a:lnTo>
                  <a:pt x="71425" y="5220"/>
                </a:lnTo>
                <a:lnTo>
                  <a:pt x="56267" y="879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4" name="object 1014"/>
          <p:cNvSpPr/>
          <p:nvPr/>
        </p:nvSpPr>
        <p:spPr>
          <a:xfrm>
            <a:off x="6771156" y="5870703"/>
            <a:ext cx="101427" cy="100924"/>
          </a:xfrm>
          <a:custGeom>
            <a:avLst/>
            <a:gdLst/>
            <a:ahLst/>
            <a:cxnLst/>
            <a:rect l="l" t="t" r="r" b="b"/>
            <a:pathLst>
              <a:path w="101427" h="100924">
                <a:moveTo>
                  <a:pt x="0" y="44861"/>
                </a:moveTo>
                <a:lnTo>
                  <a:pt x="1973" y="61542"/>
                </a:lnTo>
                <a:lnTo>
                  <a:pt x="7408" y="75765"/>
                </a:lnTo>
                <a:lnTo>
                  <a:pt x="15576" y="87161"/>
                </a:lnTo>
                <a:lnTo>
                  <a:pt x="25747" y="95361"/>
                </a:lnTo>
                <a:lnTo>
                  <a:pt x="37194" y="99996"/>
                </a:lnTo>
                <a:lnTo>
                  <a:pt x="45245" y="100924"/>
                </a:lnTo>
                <a:lnTo>
                  <a:pt x="60518" y="99247"/>
                </a:lnTo>
                <a:lnTo>
                  <a:pt x="73788" y="94400"/>
                </a:lnTo>
                <a:lnTo>
                  <a:pt x="84779" y="86659"/>
                </a:lnTo>
                <a:lnTo>
                  <a:pt x="93216" y="76301"/>
                </a:lnTo>
                <a:lnTo>
                  <a:pt x="98822" y="63601"/>
                </a:lnTo>
                <a:lnTo>
                  <a:pt x="101320" y="48836"/>
                </a:lnTo>
                <a:lnTo>
                  <a:pt x="101427" y="44861"/>
                </a:lnTo>
                <a:lnTo>
                  <a:pt x="99385" y="33098"/>
                </a:lnTo>
                <a:lnTo>
                  <a:pt x="93508" y="22077"/>
                </a:lnTo>
                <a:lnTo>
                  <a:pt x="84166" y="12539"/>
                </a:lnTo>
                <a:lnTo>
                  <a:pt x="71732" y="5227"/>
                </a:lnTo>
                <a:lnTo>
                  <a:pt x="56577" y="881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5" name="object 1015"/>
          <p:cNvSpPr/>
          <p:nvPr/>
        </p:nvSpPr>
        <p:spPr>
          <a:xfrm>
            <a:off x="6838874" y="5881919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861"/>
                </a:moveTo>
                <a:lnTo>
                  <a:pt x="1982" y="61582"/>
                </a:lnTo>
                <a:lnTo>
                  <a:pt x="7431" y="75832"/>
                </a:lnTo>
                <a:lnTo>
                  <a:pt x="15604" y="87238"/>
                </a:lnTo>
                <a:lnTo>
                  <a:pt x="25756" y="95429"/>
                </a:lnTo>
                <a:lnTo>
                  <a:pt x="37142" y="100032"/>
                </a:lnTo>
                <a:lnTo>
                  <a:pt x="44945" y="100924"/>
                </a:lnTo>
                <a:lnTo>
                  <a:pt x="60227" y="99242"/>
                </a:lnTo>
                <a:lnTo>
                  <a:pt x="73484" y="94383"/>
                </a:lnTo>
                <a:lnTo>
                  <a:pt x="84448" y="86623"/>
                </a:lnTo>
                <a:lnTo>
                  <a:pt x="92848" y="76239"/>
                </a:lnTo>
                <a:lnTo>
                  <a:pt x="98415" y="63509"/>
                </a:lnTo>
                <a:lnTo>
                  <a:pt x="100878" y="48710"/>
                </a:lnTo>
                <a:lnTo>
                  <a:pt x="100978" y="44861"/>
                </a:lnTo>
                <a:lnTo>
                  <a:pt x="98942" y="33079"/>
                </a:lnTo>
                <a:lnTo>
                  <a:pt x="93076" y="22043"/>
                </a:lnTo>
                <a:lnTo>
                  <a:pt x="83745" y="12497"/>
                </a:lnTo>
                <a:lnTo>
                  <a:pt x="71311" y="5188"/>
                </a:lnTo>
                <a:lnTo>
                  <a:pt x="56138" y="860"/>
                </a:lnTo>
                <a:lnTo>
                  <a:pt x="44945" y="0"/>
                </a:lnTo>
                <a:lnTo>
                  <a:pt x="31642" y="2511"/>
                </a:lnTo>
                <a:lnTo>
                  <a:pt x="19417" y="9330"/>
                </a:lnTo>
                <a:lnTo>
                  <a:pt x="9350" y="19378"/>
                </a:lnTo>
                <a:lnTo>
                  <a:pt x="2518" y="31579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6" name="object 1016"/>
          <p:cNvSpPr/>
          <p:nvPr/>
        </p:nvSpPr>
        <p:spPr>
          <a:xfrm>
            <a:off x="6917529" y="5870703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861"/>
                </a:moveTo>
                <a:lnTo>
                  <a:pt x="1974" y="61603"/>
                </a:lnTo>
                <a:lnTo>
                  <a:pt x="7406" y="75865"/>
                </a:lnTo>
                <a:lnTo>
                  <a:pt x="15559" y="87277"/>
                </a:lnTo>
                <a:lnTo>
                  <a:pt x="25694" y="95462"/>
                </a:lnTo>
                <a:lnTo>
                  <a:pt x="37074" y="100049"/>
                </a:lnTo>
                <a:lnTo>
                  <a:pt x="44795" y="100924"/>
                </a:lnTo>
                <a:lnTo>
                  <a:pt x="60068" y="99247"/>
                </a:lnTo>
                <a:lnTo>
                  <a:pt x="73338" y="94400"/>
                </a:lnTo>
                <a:lnTo>
                  <a:pt x="84330" y="86659"/>
                </a:lnTo>
                <a:lnTo>
                  <a:pt x="92767" y="76301"/>
                </a:lnTo>
                <a:lnTo>
                  <a:pt x="98372" y="63601"/>
                </a:lnTo>
                <a:lnTo>
                  <a:pt x="100871" y="48836"/>
                </a:lnTo>
                <a:lnTo>
                  <a:pt x="100978" y="44861"/>
                </a:lnTo>
                <a:lnTo>
                  <a:pt x="98936" y="33098"/>
                </a:lnTo>
                <a:lnTo>
                  <a:pt x="93059" y="22077"/>
                </a:lnTo>
                <a:lnTo>
                  <a:pt x="83717" y="12539"/>
                </a:lnTo>
                <a:lnTo>
                  <a:pt x="71283" y="5227"/>
                </a:lnTo>
                <a:lnTo>
                  <a:pt x="56128" y="881"/>
                </a:lnTo>
                <a:lnTo>
                  <a:pt x="44795" y="0"/>
                </a:lnTo>
                <a:lnTo>
                  <a:pt x="31486" y="2520"/>
                </a:lnTo>
                <a:lnTo>
                  <a:pt x="19283" y="9359"/>
                </a:lnTo>
                <a:lnTo>
                  <a:pt x="9254" y="19435"/>
                </a:lnTo>
                <a:lnTo>
                  <a:pt x="2470" y="31666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7" name="object 1017"/>
          <p:cNvSpPr/>
          <p:nvPr/>
        </p:nvSpPr>
        <p:spPr>
          <a:xfrm>
            <a:off x="6984798" y="5780635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4846"/>
                </a:moveTo>
                <a:lnTo>
                  <a:pt x="1958" y="61634"/>
                </a:lnTo>
                <a:lnTo>
                  <a:pt x="7352" y="75924"/>
                </a:lnTo>
                <a:lnTo>
                  <a:pt x="15464" y="87366"/>
                </a:lnTo>
                <a:lnTo>
                  <a:pt x="25571" y="95608"/>
                </a:lnTo>
                <a:lnTo>
                  <a:pt x="36955" y="100300"/>
                </a:lnTo>
                <a:lnTo>
                  <a:pt x="45245" y="101283"/>
                </a:lnTo>
                <a:lnTo>
                  <a:pt x="60470" y="99617"/>
                </a:lnTo>
                <a:lnTo>
                  <a:pt x="73707" y="94793"/>
                </a:lnTo>
                <a:lnTo>
                  <a:pt x="84682" y="87074"/>
                </a:lnTo>
                <a:lnTo>
                  <a:pt x="93122" y="76724"/>
                </a:lnTo>
                <a:lnTo>
                  <a:pt x="98753" y="64005"/>
                </a:lnTo>
                <a:lnTo>
                  <a:pt x="101303" y="49182"/>
                </a:lnTo>
                <a:lnTo>
                  <a:pt x="101427" y="44846"/>
                </a:lnTo>
                <a:lnTo>
                  <a:pt x="99385" y="33088"/>
                </a:lnTo>
                <a:lnTo>
                  <a:pt x="93506" y="22070"/>
                </a:lnTo>
                <a:lnTo>
                  <a:pt x="84162" y="12534"/>
                </a:lnTo>
                <a:lnTo>
                  <a:pt x="71725" y="5223"/>
                </a:lnTo>
                <a:lnTo>
                  <a:pt x="56566" y="880"/>
                </a:lnTo>
                <a:lnTo>
                  <a:pt x="45245" y="0"/>
                </a:lnTo>
                <a:lnTo>
                  <a:pt x="31837" y="2496"/>
                </a:lnTo>
                <a:lnTo>
                  <a:pt x="19554" y="9274"/>
                </a:lnTo>
                <a:lnTo>
                  <a:pt x="9451" y="19267"/>
                </a:lnTo>
                <a:lnTo>
                  <a:pt x="2582" y="31408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8" name="object 1018"/>
          <p:cNvSpPr/>
          <p:nvPr/>
        </p:nvSpPr>
        <p:spPr>
          <a:xfrm>
            <a:off x="7052517" y="5724572"/>
            <a:ext cx="101128" cy="100909"/>
          </a:xfrm>
          <a:custGeom>
            <a:avLst/>
            <a:gdLst/>
            <a:ahLst/>
            <a:cxnLst/>
            <a:rect l="l" t="t" r="r" b="b"/>
            <a:pathLst>
              <a:path w="10112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18" y="99233"/>
                </a:lnTo>
                <a:lnTo>
                  <a:pt x="73488" y="94388"/>
                </a:lnTo>
                <a:lnTo>
                  <a:pt x="84480" y="86650"/>
                </a:lnTo>
                <a:lnTo>
                  <a:pt x="92916" y="76293"/>
                </a:lnTo>
                <a:lnTo>
                  <a:pt x="98522" y="63592"/>
                </a:lnTo>
                <a:lnTo>
                  <a:pt x="101021" y="48822"/>
                </a:lnTo>
                <a:lnTo>
                  <a:pt x="101128" y="44846"/>
                </a:lnTo>
                <a:lnTo>
                  <a:pt x="99085" y="33083"/>
                </a:lnTo>
                <a:lnTo>
                  <a:pt x="93206" y="22063"/>
                </a:lnTo>
                <a:lnTo>
                  <a:pt x="83862" y="12529"/>
                </a:lnTo>
                <a:lnTo>
                  <a:pt x="71425" y="5220"/>
                </a:lnTo>
                <a:lnTo>
                  <a:pt x="56267" y="879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9" name="object 1019"/>
          <p:cNvSpPr/>
          <p:nvPr/>
        </p:nvSpPr>
        <p:spPr>
          <a:xfrm>
            <a:off x="7119935" y="5702141"/>
            <a:ext cx="100978" cy="100924"/>
          </a:xfrm>
          <a:custGeom>
            <a:avLst/>
            <a:gdLst/>
            <a:ahLst/>
            <a:cxnLst/>
            <a:rect l="l" t="t" r="r" b="b"/>
            <a:pathLst>
              <a:path w="100978" h="100924">
                <a:moveTo>
                  <a:pt x="0" y="44846"/>
                </a:moveTo>
                <a:lnTo>
                  <a:pt x="1981" y="61571"/>
                </a:lnTo>
                <a:lnTo>
                  <a:pt x="7429" y="75824"/>
                </a:lnTo>
                <a:lnTo>
                  <a:pt x="15600" y="87232"/>
                </a:lnTo>
                <a:lnTo>
                  <a:pt x="25749" y="95424"/>
                </a:lnTo>
                <a:lnTo>
                  <a:pt x="37132" y="100029"/>
                </a:lnTo>
                <a:lnTo>
                  <a:pt x="44945" y="100924"/>
                </a:lnTo>
                <a:lnTo>
                  <a:pt x="60225" y="99243"/>
                </a:lnTo>
                <a:lnTo>
                  <a:pt x="73481" y="94384"/>
                </a:lnTo>
                <a:lnTo>
                  <a:pt x="84444" y="86625"/>
                </a:lnTo>
                <a:lnTo>
                  <a:pt x="92845" y="76241"/>
                </a:lnTo>
                <a:lnTo>
                  <a:pt x="98412" y="63511"/>
                </a:lnTo>
                <a:lnTo>
                  <a:pt x="100878" y="48709"/>
                </a:lnTo>
                <a:lnTo>
                  <a:pt x="100978" y="44846"/>
                </a:lnTo>
                <a:lnTo>
                  <a:pt x="98941" y="33070"/>
                </a:lnTo>
                <a:lnTo>
                  <a:pt x="93074" y="22036"/>
                </a:lnTo>
                <a:lnTo>
                  <a:pt x="83741" y="12492"/>
                </a:lnTo>
                <a:lnTo>
                  <a:pt x="71304" y="5184"/>
                </a:lnTo>
                <a:lnTo>
                  <a:pt x="56128" y="859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0" name="object 1020"/>
          <p:cNvSpPr/>
          <p:nvPr/>
        </p:nvSpPr>
        <p:spPr>
          <a:xfrm>
            <a:off x="7187354" y="5735788"/>
            <a:ext cx="101427" cy="100909"/>
          </a:xfrm>
          <a:custGeom>
            <a:avLst/>
            <a:gdLst/>
            <a:ahLst/>
            <a:cxnLst/>
            <a:rect l="l" t="t" r="r" b="b"/>
            <a:pathLst>
              <a:path w="101427" h="100909">
                <a:moveTo>
                  <a:pt x="0" y="44846"/>
                </a:moveTo>
                <a:lnTo>
                  <a:pt x="1986" y="61588"/>
                </a:lnTo>
                <a:lnTo>
                  <a:pt x="7443" y="75851"/>
                </a:lnTo>
                <a:lnTo>
                  <a:pt x="15618" y="87262"/>
                </a:lnTo>
                <a:lnTo>
                  <a:pt x="25759" y="95447"/>
                </a:lnTo>
                <a:lnTo>
                  <a:pt x="37114" y="100034"/>
                </a:lnTo>
                <a:lnTo>
                  <a:pt x="44795" y="100909"/>
                </a:lnTo>
                <a:lnTo>
                  <a:pt x="60193" y="99245"/>
                </a:lnTo>
                <a:lnTo>
                  <a:pt x="73548" y="94436"/>
                </a:lnTo>
                <a:lnTo>
                  <a:pt x="84598" y="86753"/>
                </a:lnTo>
                <a:lnTo>
                  <a:pt x="93081" y="76471"/>
                </a:lnTo>
                <a:lnTo>
                  <a:pt x="98736" y="63861"/>
                </a:lnTo>
                <a:lnTo>
                  <a:pt x="101299" y="49197"/>
                </a:lnTo>
                <a:lnTo>
                  <a:pt x="101427" y="44846"/>
                </a:lnTo>
                <a:lnTo>
                  <a:pt x="99402" y="33139"/>
                </a:lnTo>
                <a:lnTo>
                  <a:pt x="93561" y="22165"/>
                </a:lnTo>
                <a:lnTo>
                  <a:pt x="84256" y="12654"/>
                </a:lnTo>
                <a:lnTo>
                  <a:pt x="71838" y="5337"/>
                </a:lnTo>
                <a:lnTo>
                  <a:pt x="56660" y="944"/>
                </a:lnTo>
                <a:lnTo>
                  <a:pt x="44795" y="0"/>
                </a:lnTo>
                <a:lnTo>
                  <a:pt x="31542" y="2519"/>
                </a:lnTo>
                <a:lnTo>
                  <a:pt x="19344" y="9356"/>
                </a:lnTo>
                <a:lnTo>
                  <a:pt x="9293" y="19431"/>
                </a:lnTo>
                <a:lnTo>
                  <a:pt x="2481" y="31661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1" name="object 1021"/>
          <p:cNvSpPr/>
          <p:nvPr/>
        </p:nvSpPr>
        <p:spPr>
          <a:xfrm>
            <a:off x="7266309" y="5735788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6" y="61588"/>
                </a:lnTo>
                <a:lnTo>
                  <a:pt x="7443" y="75851"/>
                </a:lnTo>
                <a:lnTo>
                  <a:pt x="15618" y="87262"/>
                </a:lnTo>
                <a:lnTo>
                  <a:pt x="25759" y="95447"/>
                </a:lnTo>
                <a:lnTo>
                  <a:pt x="37114" y="100034"/>
                </a:lnTo>
                <a:lnTo>
                  <a:pt x="44795" y="100909"/>
                </a:lnTo>
                <a:lnTo>
                  <a:pt x="60068" y="99232"/>
                </a:lnTo>
                <a:lnTo>
                  <a:pt x="73338" y="94385"/>
                </a:lnTo>
                <a:lnTo>
                  <a:pt x="84330" y="86645"/>
                </a:lnTo>
                <a:lnTo>
                  <a:pt x="92767" y="76286"/>
                </a:lnTo>
                <a:lnTo>
                  <a:pt x="98372" y="63586"/>
                </a:lnTo>
                <a:lnTo>
                  <a:pt x="100871" y="48821"/>
                </a:lnTo>
                <a:lnTo>
                  <a:pt x="100978" y="44846"/>
                </a:lnTo>
                <a:lnTo>
                  <a:pt x="98935" y="33083"/>
                </a:lnTo>
                <a:lnTo>
                  <a:pt x="93057" y="22063"/>
                </a:lnTo>
                <a:lnTo>
                  <a:pt x="83713" y="12529"/>
                </a:lnTo>
                <a:lnTo>
                  <a:pt x="71276" y="5220"/>
                </a:lnTo>
                <a:lnTo>
                  <a:pt x="56117" y="879"/>
                </a:lnTo>
                <a:lnTo>
                  <a:pt x="44795" y="0"/>
                </a:lnTo>
                <a:lnTo>
                  <a:pt x="31542" y="2519"/>
                </a:lnTo>
                <a:lnTo>
                  <a:pt x="19344" y="9356"/>
                </a:lnTo>
                <a:lnTo>
                  <a:pt x="9293" y="19431"/>
                </a:lnTo>
                <a:lnTo>
                  <a:pt x="2481" y="31661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2" name="object 1022"/>
          <p:cNvSpPr/>
          <p:nvPr/>
        </p:nvSpPr>
        <p:spPr>
          <a:xfrm>
            <a:off x="7333578" y="5735788"/>
            <a:ext cx="101128" cy="100909"/>
          </a:xfrm>
          <a:custGeom>
            <a:avLst/>
            <a:gdLst/>
            <a:ahLst/>
            <a:cxnLst/>
            <a:rect l="l" t="t" r="r" b="b"/>
            <a:pathLst>
              <a:path w="101128" h="100909">
                <a:moveTo>
                  <a:pt x="0" y="44846"/>
                </a:moveTo>
                <a:lnTo>
                  <a:pt x="1982" y="61567"/>
                </a:lnTo>
                <a:lnTo>
                  <a:pt x="7431" y="75817"/>
                </a:lnTo>
                <a:lnTo>
                  <a:pt x="15604" y="87223"/>
                </a:lnTo>
                <a:lnTo>
                  <a:pt x="25756" y="95414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18" y="99232"/>
                </a:lnTo>
                <a:lnTo>
                  <a:pt x="73488" y="94385"/>
                </a:lnTo>
                <a:lnTo>
                  <a:pt x="84480" y="86645"/>
                </a:lnTo>
                <a:lnTo>
                  <a:pt x="92916" y="76286"/>
                </a:lnTo>
                <a:lnTo>
                  <a:pt x="98522" y="63586"/>
                </a:lnTo>
                <a:lnTo>
                  <a:pt x="101021" y="48821"/>
                </a:lnTo>
                <a:lnTo>
                  <a:pt x="101128" y="44846"/>
                </a:lnTo>
                <a:lnTo>
                  <a:pt x="99085" y="33083"/>
                </a:lnTo>
                <a:lnTo>
                  <a:pt x="93206" y="22063"/>
                </a:lnTo>
                <a:lnTo>
                  <a:pt x="83862" y="12529"/>
                </a:lnTo>
                <a:lnTo>
                  <a:pt x="71425" y="5220"/>
                </a:lnTo>
                <a:lnTo>
                  <a:pt x="56267" y="879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3" name="object 1023"/>
          <p:cNvSpPr/>
          <p:nvPr/>
        </p:nvSpPr>
        <p:spPr>
          <a:xfrm>
            <a:off x="7400996" y="5735788"/>
            <a:ext cx="101427" cy="100909"/>
          </a:xfrm>
          <a:custGeom>
            <a:avLst/>
            <a:gdLst/>
            <a:ahLst/>
            <a:cxnLst/>
            <a:rect l="l" t="t" r="r" b="b"/>
            <a:pathLst>
              <a:path w="101427" h="100909">
                <a:moveTo>
                  <a:pt x="0" y="44846"/>
                </a:moveTo>
                <a:lnTo>
                  <a:pt x="1973" y="61527"/>
                </a:lnTo>
                <a:lnTo>
                  <a:pt x="7408" y="75750"/>
                </a:lnTo>
                <a:lnTo>
                  <a:pt x="15576" y="87146"/>
                </a:lnTo>
                <a:lnTo>
                  <a:pt x="25747" y="95346"/>
                </a:lnTo>
                <a:lnTo>
                  <a:pt x="37194" y="99981"/>
                </a:lnTo>
                <a:lnTo>
                  <a:pt x="45245" y="100909"/>
                </a:lnTo>
                <a:lnTo>
                  <a:pt x="60518" y="99232"/>
                </a:lnTo>
                <a:lnTo>
                  <a:pt x="73788" y="94385"/>
                </a:lnTo>
                <a:lnTo>
                  <a:pt x="84779" y="86645"/>
                </a:lnTo>
                <a:lnTo>
                  <a:pt x="93216" y="76286"/>
                </a:lnTo>
                <a:lnTo>
                  <a:pt x="98822" y="63586"/>
                </a:lnTo>
                <a:lnTo>
                  <a:pt x="101320" y="48821"/>
                </a:lnTo>
                <a:lnTo>
                  <a:pt x="101427" y="44846"/>
                </a:lnTo>
                <a:lnTo>
                  <a:pt x="99385" y="33083"/>
                </a:lnTo>
                <a:lnTo>
                  <a:pt x="93506" y="22063"/>
                </a:lnTo>
                <a:lnTo>
                  <a:pt x="84162" y="12529"/>
                </a:lnTo>
                <a:lnTo>
                  <a:pt x="71725" y="5220"/>
                </a:lnTo>
                <a:lnTo>
                  <a:pt x="56566" y="879"/>
                </a:lnTo>
                <a:lnTo>
                  <a:pt x="45245" y="0"/>
                </a:lnTo>
                <a:lnTo>
                  <a:pt x="31837" y="2495"/>
                </a:lnTo>
                <a:lnTo>
                  <a:pt x="19554" y="9270"/>
                </a:lnTo>
                <a:lnTo>
                  <a:pt x="9451" y="19261"/>
                </a:lnTo>
                <a:lnTo>
                  <a:pt x="2582" y="31402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4" name="object 1024"/>
          <p:cNvSpPr/>
          <p:nvPr/>
        </p:nvSpPr>
        <p:spPr>
          <a:xfrm>
            <a:off x="7468715" y="5791850"/>
            <a:ext cx="101128" cy="101283"/>
          </a:xfrm>
          <a:custGeom>
            <a:avLst/>
            <a:gdLst/>
            <a:ahLst/>
            <a:cxnLst/>
            <a:rect l="l" t="t" r="r" b="b"/>
            <a:pathLst>
              <a:path w="101128" h="101283">
                <a:moveTo>
                  <a:pt x="0" y="44846"/>
                </a:moveTo>
                <a:lnTo>
                  <a:pt x="1966" y="61669"/>
                </a:lnTo>
                <a:lnTo>
                  <a:pt x="7375" y="75985"/>
                </a:lnTo>
                <a:lnTo>
                  <a:pt x="15491" y="87438"/>
                </a:lnTo>
                <a:lnTo>
                  <a:pt x="25579" y="95673"/>
                </a:lnTo>
                <a:lnTo>
                  <a:pt x="36903" y="100335"/>
                </a:lnTo>
                <a:lnTo>
                  <a:pt x="44945" y="101283"/>
                </a:lnTo>
                <a:lnTo>
                  <a:pt x="60170" y="99616"/>
                </a:lnTo>
                <a:lnTo>
                  <a:pt x="73407" y="94789"/>
                </a:lnTo>
                <a:lnTo>
                  <a:pt x="84382" y="87068"/>
                </a:lnTo>
                <a:lnTo>
                  <a:pt x="92822" y="76717"/>
                </a:lnTo>
                <a:lnTo>
                  <a:pt x="98454" y="64000"/>
                </a:lnTo>
                <a:lnTo>
                  <a:pt x="101003" y="49180"/>
                </a:lnTo>
                <a:lnTo>
                  <a:pt x="101128" y="44846"/>
                </a:lnTo>
                <a:lnTo>
                  <a:pt x="99085" y="33083"/>
                </a:lnTo>
                <a:lnTo>
                  <a:pt x="93206" y="22063"/>
                </a:lnTo>
                <a:lnTo>
                  <a:pt x="83862" y="12529"/>
                </a:lnTo>
                <a:lnTo>
                  <a:pt x="71425" y="5220"/>
                </a:lnTo>
                <a:lnTo>
                  <a:pt x="56267" y="879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5" name="object 1025"/>
          <p:cNvSpPr/>
          <p:nvPr/>
        </p:nvSpPr>
        <p:spPr>
          <a:xfrm>
            <a:off x="7536133" y="5803066"/>
            <a:ext cx="100978" cy="101283"/>
          </a:xfrm>
          <a:custGeom>
            <a:avLst/>
            <a:gdLst/>
            <a:ahLst/>
            <a:cxnLst/>
            <a:rect l="l" t="t" r="r" b="b"/>
            <a:pathLst>
              <a:path w="100978" h="101283">
                <a:moveTo>
                  <a:pt x="0" y="45221"/>
                </a:moveTo>
                <a:lnTo>
                  <a:pt x="1982" y="61942"/>
                </a:lnTo>
                <a:lnTo>
                  <a:pt x="7431" y="76191"/>
                </a:lnTo>
                <a:lnTo>
                  <a:pt x="15604" y="87597"/>
                </a:lnTo>
                <a:lnTo>
                  <a:pt x="25756" y="95788"/>
                </a:lnTo>
                <a:lnTo>
                  <a:pt x="37142" y="100391"/>
                </a:lnTo>
                <a:lnTo>
                  <a:pt x="44945" y="101283"/>
                </a:lnTo>
                <a:lnTo>
                  <a:pt x="60176" y="99602"/>
                </a:lnTo>
                <a:lnTo>
                  <a:pt x="73418" y="94742"/>
                </a:lnTo>
                <a:lnTo>
                  <a:pt x="84390" y="86982"/>
                </a:lnTo>
                <a:lnTo>
                  <a:pt x="92811" y="76599"/>
                </a:lnTo>
                <a:lnTo>
                  <a:pt x="98401" y="63868"/>
                </a:lnTo>
                <a:lnTo>
                  <a:pt x="100878" y="49069"/>
                </a:lnTo>
                <a:lnTo>
                  <a:pt x="100978" y="45221"/>
                </a:lnTo>
                <a:lnTo>
                  <a:pt x="98943" y="33311"/>
                </a:lnTo>
                <a:lnTo>
                  <a:pt x="93088" y="22199"/>
                </a:lnTo>
                <a:lnTo>
                  <a:pt x="83788" y="12610"/>
                </a:lnTo>
                <a:lnTo>
                  <a:pt x="71419" y="5269"/>
                </a:lnTo>
                <a:lnTo>
                  <a:pt x="56353" y="901"/>
                </a:lnTo>
                <a:lnTo>
                  <a:pt x="44945" y="0"/>
                </a:lnTo>
                <a:lnTo>
                  <a:pt x="31694" y="2494"/>
                </a:lnTo>
                <a:lnTo>
                  <a:pt x="19508" y="9280"/>
                </a:lnTo>
                <a:lnTo>
                  <a:pt x="9453" y="19313"/>
                </a:lnTo>
                <a:lnTo>
                  <a:pt x="2596" y="31549"/>
                </a:lnTo>
                <a:lnTo>
                  <a:pt x="1" y="44944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6" name="object 1026"/>
          <p:cNvSpPr/>
          <p:nvPr/>
        </p:nvSpPr>
        <p:spPr>
          <a:xfrm>
            <a:off x="7614639" y="5825482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5221"/>
                </a:moveTo>
                <a:lnTo>
                  <a:pt x="1968" y="61885"/>
                </a:lnTo>
                <a:lnTo>
                  <a:pt x="7394" y="76097"/>
                </a:lnTo>
                <a:lnTo>
                  <a:pt x="15557" y="87490"/>
                </a:lnTo>
                <a:lnTo>
                  <a:pt x="25735" y="95697"/>
                </a:lnTo>
                <a:lnTo>
                  <a:pt x="37209" y="100351"/>
                </a:lnTo>
                <a:lnTo>
                  <a:pt x="45395" y="101298"/>
                </a:lnTo>
                <a:lnTo>
                  <a:pt x="60623" y="99617"/>
                </a:lnTo>
                <a:lnTo>
                  <a:pt x="73864" y="94759"/>
                </a:lnTo>
                <a:lnTo>
                  <a:pt x="84836" y="86999"/>
                </a:lnTo>
                <a:lnTo>
                  <a:pt x="93257" y="76616"/>
                </a:lnTo>
                <a:lnTo>
                  <a:pt x="98848" y="63885"/>
                </a:lnTo>
                <a:lnTo>
                  <a:pt x="101327" y="49083"/>
                </a:lnTo>
                <a:lnTo>
                  <a:pt x="101427" y="45221"/>
                </a:lnTo>
                <a:lnTo>
                  <a:pt x="99392" y="33451"/>
                </a:lnTo>
                <a:lnTo>
                  <a:pt x="93538" y="22371"/>
                </a:lnTo>
                <a:lnTo>
                  <a:pt x="84238" y="12747"/>
                </a:lnTo>
                <a:lnTo>
                  <a:pt x="71868" y="5340"/>
                </a:lnTo>
                <a:lnTo>
                  <a:pt x="56803" y="916"/>
                </a:lnTo>
                <a:lnTo>
                  <a:pt x="45395" y="0"/>
                </a:lnTo>
                <a:lnTo>
                  <a:pt x="31989" y="2507"/>
                </a:lnTo>
                <a:lnTo>
                  <a:pt x="19719" y="9305"/>
                </a:lnTo>
                <a:lnTo>
                  <a:pt x="9612" y="19312"/>
                </a:lnTo>
                <a:lnTo>
                  <a:pt x="2698" y="31444"/>
                </a:lnTo>
                <a:lnTo>
                  <a:pt x="5" y="44617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7" name="object 1027"/>
          <p:cNvSpPr/>
          <p:nvPr/>
        </p:nvSpPr>
        <p:spPr>
          <a:xfrm>
            <a:off x="7682507" y="5825482"/>
            <a:ext cx="100978" cy="101298"/>
          </a:xfrm>
          <a:custGeom>
            <a:avLst/>
            <a:gdLst/>
            <a:ahLst/>
            <a:cxnLst/>
            <a:rect l="l" t="t" r="r" b="b"/>
            <a:pathLst>
              <a:path w="100978" h="101298">
                <a:moveTo>
                  <a:pt x="0" y="45221"/>
                </a:moveTo>
                <a:lnTo>
                  <a:pt x="1973" y="61966"/>
                </a:lnTo>
                <a:lnTo>
                  <a:pt x="7404" y="76232"/>
                </a:lnTo>
                <a:lnTo>
                  <a:pt x="15554" y="87644"/>
                </a:lnTo>
                <a:lnTo>
                  <a:pt x="25687" y="95832"/>
                </a:lnTo>
                <a:lnTo>
                  <a:pt x="37064" y="100421"/>
                </a:lnTo>
                <a:lnTo>
                  <a:pt x="44795" y="101298"/>
                </a:lnTo>
                <a:lnTo>
                  <a:pt x="60066" y="99622"/>
                </a:lnTo>
                <a:lnTo>
                  <a:pt x="73335" y="94776"/>
                </a:lnTo>
                <a:lnTo>
                  <a:pt x="84326" y="87036"/>
                </a:lnTo>
                <a:lnTo>
                  <a:pt x="92763" y="76678"/>
                </a:lnTo>
                <a:lnTo>
                  <a:pt x="98370" y="63977"/>
                </a:lnTo>
                <a:lnTo>
                  <a:pt x="100870" y="49209"/>
                </a:lnTo>
                <a:lnTo>
                  <a:pt x="100978" y="45221"/>
                </a:lnTo>
                <a:lnTo>
                  <a:pt x="98949" y="33469"/>
                </a:lnTo>
                <a:lnTo>
                  <a:pt x="93106" y="22405"/>
                </a:lnTo>
                <a:lnTo>
                  <a:pt x="83819" y="12789"/>
                </a:lnTo>
                <a:lnTo>
                  <a:pt x="71455" y="5379"/>
                </a:lnTo>
                <a:lnTo>
                  <a:pt x="56383" y="937"/>
                </a:lnTo>
                <a:lnTo>
                  <a:pt x="44795" y="0"/>
                </a:lnTo>
                <a:lnTo>
                  <a:pt x="31538" y="2539"/>
                </a:lnTo>
                <a:lnTo>
                  <a:pt x="19373" y="9420"/>
                </a:lnTo>
                <a:lnTo>
                  <a:pt x="9357" y="19537"/>
                </a:lnTo>
                <a:lnTo>
                  <a:pt x="2547" y="31786"/>
                </a:lnTo>
                <a:lnTo>
                  <a:pt x="0" y="4506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8" name="object 1028"/>
          <p:cNvSpPr/>
          <p:nvPr/>
        </p:nvSpPr>
        <p:spPr>
          <a:xfrm>
            <a:off x="7749776" y="5825482"/>
            <a:ext cx="101128" cy="101298"/>
          </a:xfrm>
          <a:custGeom>
            <a:avLst/>
            <a:gdLst/>
            <a:ahLst/>
            <a:cxnLst/>
            <a:rect l="l" t="t" r="r" b="b"/>
            <a:pathLst>
              <a:path w="101128" h="101298">
                <a:moveTo>
                  <a:pt x="0" y="45221"/>
                </a:moveTo>
                <a:lnTo>
                  <a:pt x="1981" y="61946"/>
                </a:lnTo>
                <a:lnTo>
                  <a:pt x="7429" y="76198"/>
                </a:lnTo>
                <a:lnTo>
                  <a:pt x="15600" y="87606"/>
                </a:lnTo>
                <a:lnTo>
                  <a:pt x="25749" y="95798"/>
                </a:lnTo>
                <a:lnTo>
                  <a:pt x="37132" y="100404"/>
                </a:lnTo>
                <a:lnTo>
                  <a:pt x="44945" y="101298"/>
                </a:lnTo>
                <a:lnTo>
                  <a:pt x="60216" y="99622"/>
                </a:lnTo>
                <a:lnTo>
                  <a:pt x="73485" y="94776"/>
                </a:lnTo>
                <a:lnTo>
                  <a:pt x="84476" y="87036"/>
                </a:lnTo>
                <a:lnTo>
                  <a:pt x="92913" y="76678"/>
                </a:lnTo>
                <a:lnTo>
                  <a:pt x="98520" y="63977"/>
                </a:lnTo>
                <a:lnTo>
                  <a:pt x="101020" y="49209"/>
                </a:lnTo>
                <a:lnTo>
                  <a:pt x="101128" y="45221"/>
                </a:lnTo>
                <a:lnTo>
                  <a:pt x="99098" y="33469"/>
                </a:lnTo>
                <a:lnTo>
                  <a:pt x="93256" y="22405"/>
                </a:lnTo>
                <a:lnTo>
                  <a:pt x="83969" y="12789"/>
                </a:lnTo>
                <a:lnTo>
                  <a:pt x="71605" y="5379"/>
                </a:lnTo>
                <a:lnTo>
                  <a:pt x="56533" y="937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9" name="object 1029"/>
          <p:cNvSpPr/>
          <p:nvPr/>
        </p:nvSpPr>
        <p:spPr>
          <a:xfrm>
            <a:off x="7817194" y="5780635"/>
            <a:ext cx="101427" cy="101283"/>
          </a:xfrm>
          <a:custGeom>
            <a:avLst/>
            <a:gdLst/>
            <a:ahLst/>
            <a:cxnLst/>
            <a:rect l="l" t="t" r="r" b="b"/>
            <a:pathLst>
              <a:path w="101427" h="101283">
                <a:moveTo>
                  <a:pt x="0" y="44846"/>
                </a:moveTo>
                <a:lnTo>
                  <a:pt x="1966" y="61675"/>
                </a:lnTo>
                <a:lnTo>
                  <a:pt x="7375" y="75991"/>
                </a:lnTo>
                <a:lnTo>
                  <a:pt x="15491" y="87443"/>
                </a:lnTo>
                <a:lnTo>
                  <a:pt x="25579" y="95676"/>
                </a:lnTo>
                <a:lnTo>
                  <a:pt x="36903" y="100336"/>
                </a:lnTo>
                <a:lnTo>
                  <a:pt x="44945" y="101283"/>
                </a:lnTo>
                <a:lnTo>
                  <a:pt x="60254" y="99625"/>
                </a:lnTo>
                <a:lnTo>
                  <a:pt x="73547" y="94826"/>
                </a:lnTo>
                <a:lnTo>
                  <a:pt x="84561" y="87146"/>
                </a:lnTo>
                <a:lnTo>
                  <a:pt x="93032" y="76846"/>
                </a:lnTo>
                <a:lnTo>
                  <a:pt x="98696" y="64188"/>
                </a:lnTo>
                <a:lnTo>
                  <a:pt x="101288" y="49433"/>
                </a:lnTo>
                <a:lnTo>
                  <a:pt x="101427" y="44846"/>
                </a:lnTo>
                <a:lnTo>
                  <a:pt x="99396" y="33126"/>
                </a:lnTo>
                <a:lnTo>
                  <a:pt x="93543" y="22138"/>
                </a:lnTo>
                <a:lnTo>
                  <a:pt x="84225" y="12617"/>
                </a:lnTo>
                <a:lnTo>
                  <a:pt x="71800" y="5301"/>
                </a:lnTo>
                <a:lnTo>
                  <a:pt x="56628" y="923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0" name="object 1030"/>
          <p:cNvSpPr/>
          <p:nvPr/>
        </p:nvSpPr>
        <p:spPr>
          <a:xfrm>
            <a:off x="7884913" y="5713357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27" y="99228"/>
                </a:lnTo>
                <a:lnTo>
                  <a:pt x="73484" y="94371"/>
                </a:lnTo>
                <a:lnTo>
                  <a:pt x="84448" y="86613"/>
                </a:lnTo>
                <a:lnTo>
                  <a:pt x="92848" y="76231"/>
                </a:lnTo>
                <a:lnTo>
                  <a:pt x="98415" y="63500"/>
                </a:lnTo>
                <a:lnTo>
                  <a:pt x="100878" y="48696"/>
                </a:lnTo>
                <a:lnTo>
                  <a:pt x="100978" y="44846"/>
                </a:lnTo>
                <a:lnTo>
                  <a:pt x="98941" y="33070"/>
                </a:lnTo>
                <a:lnTo>
                  <a:pt x="93074" y="22036"/>
                </a:lnTo>
                <a:lnTo>
                  <a:pt x="83741" y="12492"/>
                </a:lnTo>
                <a:lnTo>
                  <a:pt x="71304" y="5184"/>
                </a:lnTo>
                <a:lnTo>
                  <a:pt x="56128" y="859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1" name="object 1031"/>
          <p:cNvSpPr/>
          <p:nvPr/>
        </p:nvSpPr>
        <p:spPr>
          <a:xfrm>
            <a:off x="7963568" y="5645705"/>
            <a:ext cx="100978" cy="101283"/>
          </a:xfrm>
          <a:custGeom>
            <a:avLst/>
            <a:gdLst/>
            <a:ahLst/>
            <a:cxnLst/>
            <a:rect l="l" t="t" r="r" b="b"/>
            <a:pathLst>
              <a:path w="100978" h="101283">
                <a:moveTo>
                  <a:pt x="0" y="45221"/>
                </a:moveTo>
                <a:lnTo>
                  <a:pt x="1974" y="61967"/>
                </a:lnTo>
                <a:lnTo>
                  <a:pt x="7406" y="76231"/>
                </a:lnTo>
                <a:lnTo>
                  <a:pt x="15559" y="87641"/>
                </a:lnTo>
                <a:lnTo>
                  <a:pt x="25694" y="95824"/>
                </a:lnTo>
                <a:lnTo>
                  <a:pt x="37074" y="100409"/>
                </a:lnTo>
                <a:lnTo>
                  <a:pt x="44795" y="101283"/>
                </a:lnTo>
                <a:lnTo>
                  <a:pt x="60068" y="99607"/>
                </a:lnTo>
                <a:lnTo>
                  <a:pt x="73338" y="94763"/>
                </a:lnTo>
                <a:lnTo>
                  <a:pt x="84330" y="87024"/>
                </a:lnTo>
                <a:lnTo>
                  <a:pt x="92767" y="76667"/>
                </a:lnTo>
                <a:lnTo>
                  <a:pt x="98372" y="63966"/>
                </a:lnTo>
                <a:lnTo>
                  <a:pt x="100871" y="49197"/>
                </a:lnTo>
                <a:lnTo>
                  <a:pt x="100978" y="45221"/>
                </a:lnTo>
                <a:lnTo>
                  <a:pt x="98949" y="33335"/>
                </a:lnTo>
                <a:lnTo>
                  <a:pt x="93106" y="22239"/>
                </a:lnTo>
                <a:lnTo>
                  <a:pt x="83819" y="12657"/>
                </a:lnTo>
                <a:lnTo>
                  <a:pt x="71455" y="5310"/>
                </a:lnTo>
                <a:lnTo>
                  <a:pt x="56383" y="923"/>
                </a:lnTo>
                <a:lnTo>
                  <a:pt x="44795" y="0"/>
                </a:lnTo>
                <a:lnTo>
                  <a:pt x="31538" y="2503"/>
                </a:lnTo>
                <a:lnTo>
                  <a:pt x="19373" y="9312"/>
                </a:lnTo>
                <a:lnTo>
                  <a:pt x="9357" y="19376"/>
                </a:lnTo>
                <a:lnTo>
                  <a:pt x="2547" y="31641"/>
                </a:lnTo>
                <a:lnTo>
                  <a:pt x="0" y="45057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2" name="object 1032"/>
          <p:cNvSpPr/>
          <p:nvPr/>
        </p:nvSpPr>
        <p:spPr>
          <a:xfrm>
            <a:off x="8030837" y="5634489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4861"/>
                </a:moveTo>
                <a:lnTo>
                  <a:pt x="1958" y="61644"/>
                </a:lnTo>
                <a:lnTo>
                  <a:pt x="7352" y="75933"/>
                </a:lnTo>
                <a:lnTo>
                  <a:pt x="15464" y="87376"/>
                </a:lnTo>
                <a:lnTo>
                  <a:pt x="25571" y="95621"/>
                </a:lnTo>
                <a:lnTo>
                  <a:pt x="36955" y="100314"/>
                </a:lnTo>
                <a:lnTo>
                  <a:pt x="45245" y="101298"/>
                </a:lnTo>
                <a:lnTo>
                  <a:pt x="60470" y="99631"/>
                </a:lnTo>
                <a:lnTo>
                  <a:pt x="73707" y="94804"/>
                </a:lnTo>
                <a:lnTo>
                  <a:pt x="84682" y="87083"/>
                </a:lnTo>
                <a:lnTo>
                  <a:pt x="93122" y="76732"/>
                </a:lnTo>
                <a:lnTo>
                  <a:pt x="98753" y="64015"/>
                </a:lnTo>
                <a:lnTo>
                  <a:pt x="101303" y="49195"/>
                </a:lnTo>
                <a:lnTo>
                  <a:pt x="101427" y="44861"/>
                </a:lnTo>
                <a:lnTo>
                  <a:pt x="99385" y="33098"/>
                </a:lnTo>
                <a:lnTo>
                  <a:pt x="93508" y="22077"/>
                </a:lnTo>
                <a:lnTo>
                  <a:pt x="84166" y="12539"/>
                </a:lnTo>
                <a:lnTo>
                  <a:pt x="71732" y="5227"/>
                </a:lnTo>
                <a:lnTo>
                  <a:pt x="56577" y="881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3" name="object 1033"/>
          <p:cNvSpPr/>
          <p:nvPr/>
        </p:nvSpPr>
        <p:spPr>
          <a:xfrm>
            <a:off x="8098555" y="5679351"/>
            <a:ext cx="101128" cy="101283"/>
          </a:xfrm>
          <a:custGeom>
            <a:avLst/>
            <a:gdLst/>
            <a:ahLst/>
            <a:cxnLst/>
            <a:rect l="l" t="t" r="r" b="b"/>
            <a:pathLst>
              <a:path w="101128" h="101283">
                <a:moveTo>
                  <a:pt x="0" y="45221"/>
                </a:moveTo>
                <a:lnTo>
                  <a:pt x="1982" y="61942"/>
                </a:lnTo>
                <a:lnTo>
                  <a:pt x="7431" y="76191"/>
                </a:lnTo>
                <a:lnTo>
                  <a:pt x="15604" y="87597"/>
                </a:lnTo>
                <a:lnTo>
                  <a:pt x="25756" y="95788"/>
                </a:lnTo>
                <a:lnTo>
                  <a:pt x="37142" y="100391"/>
                </a:lnTo>
                <a:lnTo>
                  <a:pt x="44945" y="101283"/>
                </a:lnTo>
                <a:lnTo>
                  <a:pt x="60218" y="99606"/>
                </a:lnTo>
                <a:lnTo>
                  <a:pt x="73488" y="94759"/>
                </a:lnTo>
                <a:lnTo>
                  <a:pt x="84480" y="87019"/>
                </a:lnTo>
                <a:lnTo>
                  <a:pt x="92916" y="76661"/>
                </a:lnTo>
                <a:lnTo>
                  <a:pt x="98522" y="63961"/>
                </a:lnTo>
                <a:lnTo>
                  <a:pt x="101021" y="49195"/>
                </a:lnTo>
                <a:lnTo>
                  <a:pt x="101128" y="45221"/>
                </a:lnTo>
                <a:lnTo>
                  <a:pt x="99098" y="33464"/>
                </a:lnTo>
                <a:lnTo>
                  <a:pt x="93256" y="22399"/>
                </a:lnTo>
                <a:lnTo>
                  <a:pt x="83969" y="12783"/>
                </a:lnTo>
                <a:lnTo>
                  <a:pt x="71605" y="5377"/>
                </a:lnTo>
                <a:lnTo>
                  <a:pt x="56533" y="937"/>
                </a:lnTo>
                <a:lnTo>
                  <a:pt x="44945" y="0"/>
                </a:lnTo>
                <a:lnTo>
                  <a:pt x="31694" y="2529"/>
                </a:lnTo>
                <a:lnTo>
                  <a:pt x="19508" y="9387"/>
                </a:lnTo>
                <a:lnTo>
                  <a:pt x="9453" y="19474"/>
                </a:lnTo>
                <a:lnTo>
                  <a:pt x="2596" y="31694"/>
                </a:lnTo>
                <a:lnTo>
                  <a:pt x="1" y="44948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4" name="object 1034"/>
          <p:cNvSpPr/>
          <p:nvPr/>
        </p:nvSpPr>
        <p:spPr>
          <a:xfrm>
            <a:off x="8165974" y="5780635"/>
            <a:ext cx="100978" cy="101283"/>
          </a:xfrm>
          <a:custGeom>
            <a:avLst/>
            <a:gdLst/>
            <a:ahLst/>
            <a:cxnLst/>
            <a:rect l="l" t="t" r="r" b="b"/>
            <a:pathLst>
              <a:path w="100978" h="101283">
                <a:moveTo>
                  <a:pt x="0" y="44846"/>
                </a:moveTo>
                <a:lnTo>
                  <a:pt x="1966" y="61675"/>
                </a:lnTo>
                <a:lnTo>
                  <a:pt x="7375" y="75991"/>
                </a:lnTo>
                <a:lnTo>
                  <a:pt x="15491" y="87443"/>
                </a:lnTo>
                <a:lnTo>
                  <a:pt x="25579" y="95676"/>
                </a:lnTo>
                <a:lnTo>
                  <a:pt x="36903" y="100336"/>
                </a:lnTo>
                <a:lnTo>
                  <a:pt x="44945" y="101283"/>
                </a:lnTo>
                <a:lnTo>
                  <a:pt x="60179" y="99612"/>
                </a:lnTo>
                <a:lnTo>
                  <a:pt x="73403" y="94776"/>
                </a:lnTo>
                <a:lnTo>
                  <a:pt x="84351" y="87038"/>
                </a:lnTo>
                <a:lnTo>
                  <a:pt x="92754" y="76662"/>
                </a:lnTo>
                <a:lnTo>
                  <a:pt x="98347" y="63914"/>
                </a:lnTo>
                <a:lnTo>
                  <a:pt x="100861" y="49056"/>
                </a:lnTo>
                <a:lnTo>
                  <a:pt x="100978" y="44846"/>
                </a:lnTo>
                <a:lnTo>
                  <a:pt x="98941" y="33070"/>
                </a:lnTo>
                <a:lnTo>
                  <a:pt x="93074" y="22036"/>
                </a:lnTo>
                <a:lnTo>
                  <a:pt x="83741" y="12492"/>
                </a:lnTo>
                <a:lnTo>
                  <a:pt x="71304" y="5184"/>
                </a:lnTo>
                <a:lnTo>
                  <a:pt x="56128" y="859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5" name="object 1035"/>
          <p:cNvSpPr/>
          <p:nvPr/>
        </p:nvSpPr>
        <p:spPr>
          <a:xfrm>
            <a:off x="8233393" y="5825482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5221"/>
                </a:moveTo>
                <a:lnTo>
                  <a:pt x="1985" y="61966"/>
                </a:lnTo>
                <a:lnTo>
                  <a:pt x="7440" y="76232"/>
                </a:lnTo>
                <a:lnTo>
                  <a:pt x="15613" y="87644"/>
                </a:lnTo>
                <a:lnTo>
                  <a:pt x="25752" y="95832"/>
                </a:lnTo>
                <a:lnTo>
                  <a:pt x="37105" y="100421"/>
                </a:lnTo>
                <a:lnTo>
                  <a:pt x="44795" y="101298"/>
                </a:lnTo>
                <a:lnTo>
                  <a:pt x="60191" y="99635"/>
                </a:lnTo>
                <a:lnTo>
                  <a:pt x="73545" y="94826"/>
                </a:lnTo>
                <a:lnTo>
                  <a:pt x="84594" y="87145"/>
                </a:lnTo>
                <a:lnTo>
                  <a:pt x="93077" y="76863"/>
                </a:lnTo>
                <a:lnTo>
                  <a:pt x="98733" y="64252"/>
                </a:lnTo>
                <a:lnTo>
                  <a:pt x="101298" y="49586"/>
                </a:lnTo>
                <a:lnTo>
                  <a:pt x="101427" y="45221"/>
                </a:lnTo>
                <a:lnTo>
                  <a:pt x="99415" y="33525"/>
                </a:lnTo>
                <a:lnTo>
                  <a:pt x="93610" y="22507"/>
                </a:lnTo>
                <a:lnTo>
                  <a:pt x="84361" y="12914"/>
                </a:lnTo>
                <a:lnTo>
                  <a:pt x="72016" y="5497"/>
                </a:lnTo>
                <a:lnTo>
                  <a:pt x="56924" y="1004"/>
                </a:lnTo>
                <a:lnTo>
                  <a:pt x="44795" y="0"/>
                </a:lnTo>
                <a:lnTo>
                  <a:pt x="31596" y="2539"/>
                </a:lnTo>
                <a:lnTo>
                  <a:pt x="19438" y="9420"/>
                </a:lnTo>
                <a:lnTo>
                  <a:pt x="9401" y="19537"/>
                </a:lnTo>
                <a:lnTo>
                  <a:pt x="2562" y="31786"/>
                </a:lnTo>
                <a:lnTo>
                  <a:pt x="0" y="45060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6" name="object 1036"/>
          <p:cNvSpPr/>
          <p:nvPr/>
        </p:nvSpPr>
        <p:spPr>
          <a:xfrm>
            <a:off x="8312347" y="5859503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6" y="61588"/>
                </a:lnTo>
                <a:lnTo>
                  <a:pt x="7443" y="75851"/>
                </a:lnTo>
                <a:lnTo>
                  <a:pt x="15618" y="87262"/>
                </a:lnTo>
                <a:lnTo>
                  <a:pt x="25759" y="95447"/>
                </a:lnTo>
                <a:lnTo>
                  <a:pt x="37114" y="100034"/>
                </a:lnTo>
                <a:lnTo>
                  <a:pt x="44795" y="100909"/>
                </a:lnTo>
                <a:lnTo>
                  <a:pt x="60068" y="99232"/>
                </a:lnTo>
                <a:lnTo>
                  <a:pt x="73338" y="94385"/>
                </a:lnTo>
                <a:lnTo>
                  <a:pt x="84330" y="86645"/>
                </a:lnTo>
                <a:lnTo>
                  <a:pt x="92767" y="76286"/>
                </a:lnTo>
                <a:lnTo>
                  <a:pt x="98372" y="63586"/>
                </a:lnTo>
                <a:lnTo>
                  <a:pt x="100871" y="48821"/>
                </a:lnTo>
                <a:lnTo>
                  <a:pt x="100978" y="44846"/>
                </a:lnTo>
                <a:lnTo>
                  <a:pt x="98935" y="33083"/>
                </a:lnTo>
                <a:lnTo>
                  <a:pt x="93057" y="22063"/>
                </a:lnTo>
                <a:lnTo>
                  <a:pt x="83713" y="12529"/>
                </a:lnTo>
                <a:lnTo>
                  <a:pt x="71276" y="5220"/>
                </a:lnTo>
                <a:lnTo>
                  <a:pt x="56117" y="879"/>
                </a:lnTo>
                <a:lnTo>
                  <a:pt x="44795" y="0"/>
                </a:lnTo>
                <a:lnTo>
                  <a:pt x="31542" y="2519"/>
                </a:lnTo>
                <a:lnTo>
                  <a:pt x="19344" y="9356"/>
                </a:lnTo>
                <a:lnTo>
                  <a:pt x="9293" y="19431"/>
                </a:lnTo>
                <a:lnTo>
                  <a:pt x="2481" y="31661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7" name="object 1037"/>
          <p:cNvSpPr/>
          <p:nvPr/>
        </p:nvSpPr>
        <p:spPr>
          <a:xfrm>
            <a:off x="8379616" y="5836697"/>
            <a:ext cx="101128" cy="101283"/>
          </a:xfrm>
          <a:custGeom>
            <a:avLst/>
            <a:gdLst/>
            <a:ahLst/>
            <a:cxnLst/>
            <a:rect l="l" t="t" r="r" b="b"/>
            <a:pathLst>
              <a:path w="101128" h="101283">
                <a:moveTo>
                  <a:pt x="0" y="45221"/>
                </a:moveTo>
                <a:lnTo>
                  <a:pt x="1982" y="61947"/>
                </a:lnTo>
                <a:lnTo>
                  <a:pt x="7431" y="76198"/>
                </a:lnTo>
                <a:lnTo>
                  <a:pt x="15604" y="87603"/>
                </a:lnTo>
                <a:lnTo>
                  <a:pt x="25756" y="95791"/>
                </a:lnTo>
                <a:lnTo>
                  <a:pt x="37142" y="100392"/>
                </a:lnTo>
                <a:lnTo>
                  <a:pt x="44945" y="101283"/>
                </a:lnTo>
                <a:lnTo>
                  <a:pt x="60218" y="99607"/>
                </a:lnTo>
                <a:lnTo>
                  <a:pt x="73488" y="94763"/>
                </a:lnTo>
                <a:lnTo>
                  <a:pt x="84480" y="87024"/>
                </a:lnTo>
                <a:lnTo>
                  <a:pt x="92916" y="76667"/>
                </a:lnTo>
                <a:lnTo>
                  <a:pt x="98522" y="63966"/>
                </a:lnTo>
                <a:lnTo>
                  <a:pt x="101021" y="49197"/>
                </a:lnTo>
                <a:lnTo>
                  <a:pt x="101128" y="45221"/>
                </a:lnTo>
                <a:lnTo>
                  <a:pt x="99098" y="33469"/>
                </a:lnTo>
                <a:lnTo>
                  <a:pt x="93256" y="22405"/>
                </a:lnTo>
                <a:lnTo>
                  <a:pt x="83969" y="12789"/>
                </a:lnTo>
                <a:lnTo>
                  <a:pt x="71605" y="5379"/>
                </a:lnTo>
                <a:lnTo>
                  <a:pt x="56533" y="937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8" name="object 1038"/>
          <p:cNvSpPr/>
          <p:nvPr/>
        </p:nvSpPr>
        <p:spPr>
          <a:xfrm>
            <a:off x="8447035" y="5814266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5236"/>
                </a:moveTo>
                <a:lnTo>
                  <a:pt x="1982" y="61957"/>
                </a:lnTo>
                <a:lnTo>
                  <a:pt x="7431" y="76206"/>
                </a:lnTo>
                <a:lnTo>
                  <a:pt x="15604" y="87612"/>
                </a:lnTo>
                <a:lnTo>
                  <a:pt x="25756" y="95803"/>
                </a:lnTo>
                <a:lnTo>
                  <a:pt x="37142" y="100406"/>
                </a:lnTo>
                <a:lnTo>
                  <a:pt x="44945" y="101298"/>
                </a:lnTo>
                <a:lnTo>
                  <a:pt x="60301" y="99630"/>
                </a:lnTo>
                <a:lnTo>
                  <a:pt x="73628" y="94808"/>
                </a:lnTo>
                <a:lnTo>
                  <a:pt x="84659" y="87107"/>
                </a:lnTo>
                <a:lnTo>
                  <a:pt x="93126" y="76799"/>
                </a:lnTo>
                <a:lnTo>
                  <a:pt x="98764" y="64159"/>
                </a:lnTo>
                <a:lnTo>
                  <a:pt x="101306" y="49461"/>
                </a:lnTo>
                <a:lnTo>
                  <a:pt x="101427" y="45236"/>
                </a:lnTo>
                <a:lnTo>
                  <a:pt x="99410" y="33382"/>
                </a:lnTo>
                <a:lnTo>
                  <a:pt x="93594" y="22314"/>
                </a:lnTo>
                <a:lnTo>
                  <a:pt x="84334" y="12745"/>
                </a:lnTo>
                <a:lnTo>
                  <a:pt x="71986" y="5391"/>
                </a:lnTo>
                <a:lnTo>
                  <a:pt x="56903" y="969"/>
                </a:lnTo>
                <a:lnTo>
                  <a:pt x="44945" y="0"/>
                </a:lnTo>
                <a:lnTo>
                  <a:pt x="31696" y="2494"/>
                </a:lnTo>
                <a:lnTo>
                  <a:pt x="19512" y="9282"/>
                </a:lnTo>
                <a:lnTo>
                  <a:pt x="9458" y="19317"/>
                </a:lnTo>
                <a:lnTo>
                  <a:pt x="2599" y="31554"/>
                </a:lnTo>
                <a:lnTo>
                  <a:pt x="1" y="44948"/>
                </a:lnTo>
                <a:lnTo>
                  <a:pt x="0" y="452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9" name="object 1039"/>
          <p:cNvSpPr/>
          <p:nvPr/>
        </p:nvSpPr>
        <p:spPr>
          <a:xfrm>
            <a:off x="8514753" y="5780635"/>
            <a:ext cx="101128" cy="101283"/>
          </a:xfrm>
          <a:custGeom>
            <a:avLst/>
            <a:gdLst/>
            <a:ahLst/>
            <a:cxnLst/>
            <a:rect l="l" t="t" r="r" b="b"/>
            <a:pathLst>
              <a:path w="101128" h="101283">
                <a:moveTo>
                  <a:pt x="0" y="44846"/>
                </a:moveTo>
                <a:lnTo>
                  <a:pt x="1966" y="61675"/>
                </a:lnTo>
                <a:lnTo>
                  <a:pt x="7375" y="75991"/>
                </a:lnTo>
                <a:lnTo>
                  <a:pt x="15491" y="87443"/>
                </a:lnTo>
                <a:lnTo>
                  <a:pt x="25579" y="95676"/>
                </a:lnTo>
                <a:lnTo>
                  <a:pt x="36903" y="100336"/>
                </a:lnTo>
                <a:lnTo>
                  <a:pt x="44945" y="101283"/>
                </a:lnTo>
                <a:lnTo>
                  <a:pt x="60170" y="99617"/>
                </a:lnTo>
                <a:lnTo>
                  <a:pt x="73407" y="94793"/>
                </a:lnTo>
                <a:lnTo>
                  <a:pt x="84382" y="87074"/>
                </a:lnTo>
                <a:lnTo>
                  <a:pt x="92822" y="76724"/>
                </a:lnTo>
                <a:lnTo>
                  <a:pt x="98454" y="64005"/>
                </a:lnTo>
                <a:lnTo>
                  <a:pt x="101003" y="49182"/>
                </a:lnTo>
                <a:lnTo>
                  <a:pt x="101128" y="44846"/>
                </a:lnTo>
                <a:lnTo>
                  <a:pt x="99085" y="33088"/>
                </a:lnTo>
                <a:lnTo>
                  <a:pt x="93206" y="22070"/>
                </a:lnTo>
                <a:lnTo>
                  <a:pt x="83862" y="12534"/>
                </a:lnTo>
                <a:lnTo>
                  <a:pt x="71425" y="5223"/>
                </a:lnTo>
                <a:lnTo>
                  <a:pt x="56267" y="88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0" name="object 1040"/>
          <p:cNvSpPr/>
          <p:nvPr/>
        </p:nvSpPr>
        <p:spPr>
          <a:xfrm>
            <a:off x="8582172" y="5758204"/>
            <a:ext cx="100978" cy="101298"/>
          </a:xfrm>
          <a:custGeom>
            <a:avLst/>
            <a:gdLst/>
            <a:ahLst/>
            <a:cxnLst/>
            <a:rect l="l" t="t" r="r" b="b"/>
            <a:pathLst>
              <a:path w="100978" h="101298">
                <a:moveTo>
                  <a:pt x="0" y="44861"/>
                </a:moveTo>
                <a:lnTo>
                  <a:pt x="1966" y="61550"/>
                </a:lnTo>
                <a:lnTo>
                  <a:pt x="7375" y="75834"/>
                </a:lnTo>
                <a:lnTo>
                  <a:pt x="15491" y="87321"/>
                </a:lnTo>
                <a:lnTo>
                  <a:pt x="25579" y="95619"/>
                </a:lnTo>
                <a:lnTo>
                  <a:pt x="36903" y="100336"/>
                </a:lnTo>
                <a:lnTo>
                  <a:pt x="44945" y="101298"/>
                </a:lnTo>
                <a:lnTo>
                  <a:pt x="60128" y="99602"/>
                </a:lnTo>
                <a:lnTo>
                  <a:pt x="73337" y="94710"/>
                </a:lnTo>
                <a:lnTo>
                  <a:pt x="84292" y="86913"/>
                </a:lnTo>
                <a:lnTo>
                  <a:pt x="92717" y="76505"/>
                </a:lnTo>
                <a:lnTo>
                  <a:pt x="98332" y="63779"/>
                </a:lnTo>
                <a:lnTo>
                  <a:pt x="100860" y="49026"/>
                </a:lnTo>
                <a:lnTo>
                  <a:pt x="100978" y="44861"/>
                </a:lnTo>
                <a:lnTo>
                  <a:pt x="98930" y="33079"/>
                </a:lnTo>
                <a:lnTo>
                  <a:pt x="93040" y="22043"/>
                </a:lnTo>
                <a:lnTo>
                  <a:pt x="83686" y="12497"/>
                </a:lnTo>
                <a:lnTo>
                  <a:pt x="71245" y="5188"/>
                </a:lnTo>
                <a:lnTo>
                  <a:pt x="56098" y="860"/>
                </a:lnTo>
                <a:lnTo>
                  <a:pt x="44945" y="0"/>
                </a:lnTo>
                <a:lnTo>
                  <a:pt x="31642" y="2511"/>
                </a:lnTo>
                <a:lnTo>
                  <a:pt x="19417" y="9330"/>
                </a:lnTo>
                <a:lnTo>
                  <a:pt x="9350" y="19378"/>
                </a:lnTo>
                <a:lnTo>
                  <a:pt x="2518" y="31579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1" name="object 1041"/>
          <p:cNvSpPr/>
          <p:nvPr/>
        </p:nvSpPr>
        <p:spPr>
          <a:xfrm>
            <a:off x="8660677" y="5758204"/>
            <a:ext cx="101427" cy="101298"/>
          </a:xfrm>
          <a:custGeom>
            <a:avLst/>
            <a:gdLst/>
            <a:ahLst/>
            <a:cxnLst/>
            <a:rect l="l" t="t" r="r" b="b"/>
            <a:pathLst>
              <a:path w="101427" h="101298">
                <a:moveTo>
                  <a:pt x="0" y="44861"/>
                </a:moveTo>
                <a:lnTo>
                  <a:pt x="1954" y="61490"/>
                </a:lnTo>
                <a:lnTo>
                  <a:pt x="7341" y="75733"/>
                </a:lnTo>
                <a:lnTo>
                  <a:pt x="15450" y="87205"/>
                </a:lnTo>
                <a:lnTo>
                  <a:pt x="25567" y="95516"/>
                </a:lnTo>
                <a:lnTo>
                  <a:pt x="36980" y="100281"/>
                </a:lnTo>
                <a:lnTo>
                  <a:pt x="45395" y="101298"/>
                </a:lnTo>
                <a:lnTo>
                  <a:pt x="60578" y="99602"/>
                </a:lnTo>
                <a:lnTo>
                  <a:pt x="73786" y="94710"/>
                </a:lnTo>
                <a:lnTo>
                  <a:pt x="84742" y="86913"/>
                </a:lnTo>
                <a:lnTo>
                  <a:pt x="93166" y="76505"/>
                </a:lnTo>
                <a:lnTo>
                  <a:pt x="98782" y="63779"/>
                </a:lnTo>
                <a:lnTo>
                  <a:pt x="101310" y="49026"/>
                </a:lnTo>
                <a:lnTo>
                  <a:pt x="101427" y="44861"/>
                </a:lnTo>
                <a:lnTo>
                  <a:pt x="99380" y="33079"/>
                </a:lnTo>
                <a:lnTo>
                  <a:pt x="93490" y="22043"/>
                </a:lnTo>
                <a:lnTo>
                  <a:pt x="84135" y="12497"/>
                </a:lnTo>
                <a:lnTo>
                  <a:pt x="71695" y="5188"/>
                </a:lnTo>
                <a:lnTo>
                  <a:pt x="56547" y="860"/>
                </a:lnTo>
                <a:lnTo>
                  <a:pt x="45395" y="0"/>
                </a:lnTo>
                <a:lnTo>
                  <a:pt x="31938" y="2487"/>
                </a:lnTo>
                <a:lnTo>
                  <a:pt x="19629" y="9244"/>
                </a:lnTo>
                <a:lnTo>
                  <a:pt x="9509" y="19209"/>
                </a:lnTo>
                <a:lnTo>
                  <a:pt x="2619" y="31321"/>
                </a:lnTo>
                <a:lnTo>
                  <a:pt x="1" y="44521"/>
                </a:lnTo>
                <a:lnTo>
                  <a:pt x="0" y="448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2" name="object 1042"/>
          <p:cNvSpPr/>
          <p:nvPr/>
        </p:nvSpPr>
        <p:spPr>
          <a:xfrm>
            <a:off x="8728545" y="5791850"/>
            <a:ext cx="100978" cy="101283"/>
          </a:xfrm>
          <a:custGeom>
            <a:avLst/>
            <a:gdLst/>
            <a:ahLst/>
            <a:cxnLst/>
            <a:rect l="l" t="t" r="r" b="b"/>
            <a:pathLst>
              <a:path w="100978" h="101283">
                <a:moveTo>
                  <a:pt x="0" y="44846"/>
                </a:moveTo>
                <a:lnTo>
                  <a:pt x="1959" y="61689"/>
                </a:lnTo>
                <a:lnTo>
                  <a:pt x="7350" y="76018"/>
                </a:lnTo>
                <a:lnTo>
                  <a:pt x="15446" y="87476"/>
                </a:lnTo>
                <a:lnTo>
                  <a:pt x="25517" y="95707"/>
                </a:lnTo>
                <a:lnTo>
                  <a:pt x="36835" y="100353"/>
                </a:lnTo>
                <a:lnTo>
                  <a:pt x="44795" y="101283"/>
                </a:lnTo>
                <a:lnTo>
                  <a:pt x="60020" y="99616"/>
                </a:lnTo>
                <a:lnTo>
                  <a:pt x="73257" y="94789"/>
                </a:lnTo>
                <a:lnTo>
                  <a:pt x="84232" y="87068"/>
                </a:lnTo>
                <a:lnTo>
                  <a:pt x="92672" y="76717"/>
                </a:lnTo>
                <a:lnTo>
                  <a:pt x="98304" y="64000"/>
                </a:lnTo>
                <a:lnTo>
                  <a:pt x="100853" y="49180"/>
                </a:lnTo>
                <a:lnTo>
                  <a:pt x="100978" y="44846"/>
                </a:lnTo>
                <a:lnTo>
                  <a:pt x="98935" y="33083"/>
                </a:lnTo>
                <a:lnTo>
                  <a:pt x="93057" y="22063"/>
                </a:lnTo>
                <a:lnTo>
                  <a:pt x="83713" y="12529"/>
                </a:lnTo>
                <a:lnTo>
                  <a:pt x="71276" y="5220"/>
                </a:lnTo>
                <a:lnTo>
                  <a:pt x="56117" y="879"/>
                </a:lnTo>
                <a:lnTo>
                  <a:pt x="44795" y="0"/>
                </a:lnTo>
                <a:lnTo>
                  <a:pt x="31484" y="2519"/>
                </a:lnTo>
                <a:lnTo>
                  <a:pt x="19279" y="9356"/>
                </a:lnTo>
                <a:lnTo>
                  <a:pt x="9250" y="19431"/>
                </a:lnTo>
                <a:lnTo>
                  <a:pt x="2467" y="31661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3" name="object 1043"/>
          <p:cNvSpPr/>
          <p:nvPr/>
        </p:nvSpPr>
        <p:spPr>
          <a:xfrm>
            <a:off x="8795814" y="5825482"/>
            <a:ext cx="101128" cy="101298"/>
          </a:xfrm>
          <a:custGeom>
            <a:avLst/>
            <a:gdLst/>
            <a:ahLst/>
            <a:cxnLst/>
            <a:rect l="l" t="t" r="r" b="b"/>
            <a:pathLst>
              <a:path w="101128" h="101298">
                <a:moveTo>
                  <a:pt x="0" y="45221"/>
                </a:moveTo>
                <a:lnTo>
                  <a:pt x="1981" y="61946"/>
                </a:lnTo>
                <a:lnTo>
                  <a:pt x="7429" y="76198"/>
                </a:lnTo>
                <a:lnTo>
                  <a:pt x="15600" y="87606"/>
                </a:lnTo>
                <a:lnTo>
                  <a:pt x="25749" y="95798"/>
                </a:lnTo>
                <a:lnTo>
                  <a:pt x="37132" y="100404"/>
                </a:lnTo>
                <a:lnTo>
                  <a:pt x="44945" y="101298"/>
                </a:lnTo>
                <a:lnTo>
                  <a:pt x="60216" y="99622"/>
                </a:lnTo>
                <a:lnTo>
                  <a:pt x="73485" y="94776"/>
                </a:lnTo>
                <a:lnTo>
                  <a:pt x="84476" y="87036"/>
                </a:lnTo>
                <a:lnTo>
                  <a:pt x="92913" y="76678"/>
                </a:lnTo>
                <a:lnTo>
                  <a:pt x="98520" y="63977"/>
                </a:lnTo>
                <a:lnTo>
                  <a:pt x="101020" y="49209"/>
                </a:lnTo>
                <a:lnTo>
                  <a:pt x="101128" y="45221"/>
                </a:lnTo>
                <a:lnTo>
                  <a:pt x="99098" y="33469"/>
                </a:lnTo>
                <a:lnTo>
                  <a:pt x="93256" y="22405"/>
                </a:lnTo>
                <a:lnTo>
                  <a:pt x="83969" y="12789"/>
                </a:lnTo>
                <a:lnTo>
                  <a:pt x="71605" y="5379"/>
                </a:lnTo>
                <a:lnTo>
                  <a:pt x="56533" y="937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4" name="object 1044"/>
          <p:cNvSpPr/>
          <p:nvPr/>
        </p:nvSpPr>
        <p:spPr>
          <a:xfrm>
            <a:off x="8863233" y="5848287"/>
            <a:ext cx="101427" cy="100909"/>
          </a:xfrm>
          <a:custGeom>
            <a:avLst/>
            <a:gdLst/>
            <a:ahLst/>
            <a:cxnLst/>
            <a:rect l="l" t="t" r="r" b="b"/>
            <a:pathLst>
              <a:path w="101427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301" y="99242"/>
                </a:lnTo>
                <a:lnTo>
                  <a:pt x="73628" y="94422"/>
                </a:lnTo>
                <a:lnTo>
                  <a:pt x="84659" y="86723"/>
                </a:lnTo>
                <a:lnTo>
                  <a:pt x="93126" y="76416"/>
                </a:lnTo>
                <a:lnTo>
                  <a:pt x="98764" y="63776"/>
                </a:lnTo>
                <a:lnTo>
                  <a:pt x="101306" y="49074"/>
                </a:lnTo>
                <a:lnTo>
                  <a:pt x="101427" y="44846"/>
                </a:lnTo>
                <a:lnTo>
                  <a:pt x="99396" y="33120"/>
                </a:lnTo>
                <a:lnTo>
                  <a:pt x="93543" y="22131"/>
                </a:lnTo>
                <a:lnTo>
                  <a:pt x="84225" y="12612"/>
                </a:lnTo>
                <a:lnTo>
                  <a:pt x="71800" y="5298"/>
                </a:lnTo>
                <a:lnTo>
                  <a:pt x="56628" y="922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5" name="object 1045"/>
          <p:cNvSpPr/>
          <p:nvPr/>
        </p:nvSpPr>
        <p:spPr>
          <a:xfrm>
            <a:off x="8930951" y="5848287"/>
            <a:ext cx="100978" cy="100909"/>
          </a:xfrm>
          <a:custGeom>
            <a:avLst/>
            <a:gdLst/>
            <a:ahLst/>
            <a:cxnLst/>
            <a:rect l="l" t="t" r="r" b="b"/>
            <a:pathLst>
              <a:path w="100978" h="100909">
                <a:moveTo>
                  <a:pt x="0" y="44846"/>
                </a:moveTo>
                <a:lnTo>
                  <a:pt x="1982" y="61573"/>
                </a:lnTo>
                <a:lnTo>
                  <a:pt x="7431" y="75824"/>
                </a:lnTo>
                <a:lnTo>
                  <a:pt x="15604" y="87228"/>
                </a:lnTo>
                <a:lnTo>
                  <a:pt x="25756" y="95416"/>
                </a:lnTo>
                <a:lnTo>
                  <a:pt x="37142" y="100017"/>
                </a:lnTo>
                <a:lnTo>
                  <a:pt x="44945" y="100909"/>
                </a:lnTo>
                <a:lnTo>
                  <a:pt x="60227" y="99228"/>
                </a:lnTo>
                <a:lnTo>
                  <a:pt x="73484" y="94371"/>
                </a:lnTo>
                <a:lnTo>
                  <a:pt x="84448" y="86613"/>
                </a:lnTo>
                <a:lnTo>
                  <a:pt x="92848" y="76231"/>
                </a:lnTo>
                <a:lnTo>
                  <a:pt x="98415" y="63500"/>
                </a:lnTo>
                <a:lnTo>
                  <a:pt x="100878" y="48696"/>
                </a:lnTo>
                <a:lnTo>
                  <a:pt x="100978" y="44846"/>
                </a:lnTo>
                <a:lnTo>
                  <a:pt x="98941" y="33064"/>
                </a:lnTo>
                <a:lnTo>
                  <a:pt x="93074" y="22029"/>
                </a:lnTo>
                <a:lnTo>
                  <a:pt x="83741" y="12487"/>
                </a:lnTo>
                <a:lnTo>
                  <a:pt x="71304" y="5182"/>
                </a:lnTo>
                <a:lnTo>
                  <a:pt x="56128" y="85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6" name="object 1046"/>
          <p:cNvSpPr/>
          <p:nvPr/>
        </p:nvSpPr>
        <p:spPr>
          <a:xfrm>
            <a:off x="4195522" y="5836697"/>
            <a:ext cx="89816" cy="90083"/>
          </a:xfrm>
          <a:custGeom>
            <a:avLst/>
            <a:gdLst/>
            <a:ahLst/>
            <a:cxnLst/>
            <a:rect l="l" t="t" r="r" b="b"/>
            <a:pathLst>
              <a:path w="89816" h="90083">
                <a:moveTo>
                  <a:pt x="0" y="45221"/>
                </a:moveTo>
                <a:lnTo>
                  <a:pt x="2517" y="58506"/>
                </a:lnTo>
                <a:lnTo>
                  <a:pt x="9349" y="70712"/>
                </a:lnTo>
                <a:lnTo>
                  <a:pt x="19415" y="80763"/>
                </a:lnTo>
                <a:lnTo>
                  <a:pt x="31636" y="87579"/>
                </a:lnTo>
                <a:lnTo>
                  <a:pt x="44900" y="90083"/>
                </a:lnTo>
                <a:lnTo>
                  <a:pt x="58199" y="87569"/>
                </a:lnTo>
                <a:lnTo>
                  <a:pt x="70419" y="80747"/>
                </a:lnTo>
                <a:lnTo>
                  <a:pt x="80481" y="70693"/>
                </a:lnTo>
                <a:lnTo>
                  <a:pt x="87306" y="58486"/>
                </a:lnTo>
                <a:lnTo>
                  <a:pt x="89816" y="45221"/>
                </a:lnTo>
                <a:lnTo>
                  <a:pt x="87319" y="31958"/>
                </a:lnTo>
                <a:lnTo>
                  <a:pt x="80538" y="19704"/>
                </a:lnTo>
                <a:lnTo>
                  <a:pt x="70539" y="9559"/>
                </a:lnTo>
                <a:lnTo>
                  <a:pt x="58388" y="2624"/>
                </a:lnTo>
                <a:lnTo>
                  <a:pt x="45151" y="0"/>
                </a:lnTo>
                <a:lnTo>
                  <a:pt x="44900" y="0"/>
                </a:lnTo>
                <a:lnTo>
                  <a:pt x="31659" y="2533"/>
                </a:lnTo>
                <a:lnTo>
                  <a:pt x="19480" y="9400"/>
                </a:lnTo>
                <a:lnTo>
                  <a:pt x="9433" y="19498"/>
                </a:lnTo>
                <a:lnTo>
                  <a:pt x="2584" y="31726"/>
                </a:lnTo>
                <a:lnTo>
                  <a:pt x="0" y="44982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7" name="object 1047"/>
          <p:cNvSpPr/>
          <p:nvPr/>
        </p:nvSpPr>
        <p:spPr>
          <a:xfrm>
            <a:off x="4262880" y="5814266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5236"/>
                </a:moveTo>
                <a:lnTo>
                  <a:pt x="2500" y="58459"/>
                </a:lnTo>
                <a:lnTo>
                  <a:pt x="9302" y="70621"/>
                </a:lnTo>
                <a:lnTo>
                  <a:pt x="19357" y="80656"/>
                </a:lnTo>
                <a:lnTo>
                  <a:pt x="31617" y="87498"/>
                </a:lnTo>
                <a:lnTo>
                  <a:pt x="45035" y="90082"/>
                </a:lnTo>
                <a:lnTo>
                  <a:pt x="45290" y="90083"/>
                </a:lnTo>
                <a:lnTo>
                  <a:pt x="58591" y="87568"/>
                </a:lnTo>
                <a:lnTo>
                  <a:pt x="70811" y="80742"/>
                </a:lnTo>
                <a:lnTo>
                  <a:pt x="80869" y="70685"/>
                </a:lnTo>
                <a:lnTo>
                  <a:pt x="87689" y="58476"/>
                </a:lnTo>
                <a:lnTo>
                  <a:pt x="90191" y="45236"/>
                </a:lnTo>
                <a:lnTo>
                  <a:pt x="87695" y="31823"/>
                </a:lnTo>
                <a:lnTo>
                  <a:pt x="80918" y="19545"/>
                </a:lnTo>
                <a:lnTo>
                  <a:pt x="70923" y="9451"/>
                </a:lnTo>
                <a:lnTo>
                  <a:pt x="58776" y="2587"/>
                </a:lnTo>
                <a:lnTo>
                  <a:pt x="45540" y="0"/>
                </a:lnTo>
                <a:lnTo>
                  <a:pt x="45290" y="0"/>
                </a:lnTo>
                <a:lnTo>
                  <a:pt x="31917" y="2476"/>
                </a:lnTo>
                <a:lnTo>
                  <a:pt x="19667" y="9217"/>
                </a:lnTo>
                <a:lnTo>
                  <a:pt x="9575" y="19188"/>
                </a:lnTo>
                <a:lnTo>
                  <a:pt x="2675" y="31357"/>
                </a:lnTo>
                <a:lnTo>
                  <a:pt x="4" y="44689"/>
                </a:lnTo>
                <a:lnTo>
                  <a:pt x="0" y="4523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8" name="object 1048"/>
          <p:cNvSpPr/>
          <p:nvPr/>
        </p:nvSpPr>
        <p:spPr>
          <a:xfrm>
            <a:off x="4330629" y="5780635"/>
            <a:ext cx="89816" cy="90068"/>
          </a:xfrm>
          <a:custGeom>
            <a:avLst/>
            <a:gdLst/>
            <a:ahLst/>
            <a:cxnLst/>
            <a:rect l="l" t="t" r="r" b="b"/>
            <a:pathLst>
              <a:path w="89816" h="90068">
                <a:moveTo>
                  <a:pt x="0" y="44846"/>
                </a:moveTo>
                <a:lnTo>
                  <a:pt x="2496" y="58260"/>
                </a:lnTo>
                <a:lnTo>
                  <a:pt x="9276" y="70535"/>
                </a:lnTo>
                <a:lnTo>
                  <a:pt x="19273" y="80625"/>
                </a:lnTo>
                <a:lnTo>
                  <a:pt x="31423" y="87485"/>
                </a:lnTo>
                <a:lnTo>
                  <a:pt x="44661" y="90067"/>
                </a:lnTo>
                <a:lnTo>
                  <a:pt x="44900" y="90068"/>
                </a:lnTo>
                <a:lnTo>
                  <a:pt x="58147" y="87572"/>
                </a:lnTo>
                <a:lnTo>
                  <a:pt x="70328" y="80782"/>
                </a:lnTo>
                <a:lnTo>
                  <a:pt x="80377" y="70743"/>
                </a:lnTo>
                <a:lnTo>
                  <a:pt x="87228" y="58501"/>
                </a:lnTo>
                <a:lnTo>
                  <a:pt x="89815" y="45101"/>
                </a:lnTo>
                <a:lnTo>
                  <a:pt x="89816" y="44846"/>
                </a:lnTo>
                <a:lnTo>
                  <a:pt x="87299" y="31569"/>
                </a:lnTo>
                <a:lnTo>
                  <a:pt x="80466" y="19367"/>
                </a:lnTo>
                <a:lnTo>
                  <a:pt x="70398" y="9318"/>
                </a:lnTo>
                <a:lnTo>
                  <a:pt x="58173" y="2503"/>
                </a:lnTo>
                <a:lnTo>
                  <a:pt x="44900" y="0"/>
                </a:lnTo>
                <a:lnTo>
                  <a:pt x="31599" y="2515"/>
                </a:lnTo>
                <a:lnTo>
                  <a:pt x="19380" y="9340"/>
                </a:lnTo>
                <a:lnTo>
                  <a:pt x="9321" y="19397"/>
                </a:lnTo>
                <a:lnTo>
                  <a:pt x="2501" y="31606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9" name="object 1049"/>
          <p:cNvSpPr/>
          <p:nvPr/>
        </p:nvSpPr>
        <p:spPr>
          <a:xfrm>
            <a:off x="4397988" y="5735788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846"/>
                </a:moveTo>
                <a:lnTo>
                  <a:pt x="2517" y="58130"/>
                </a:lnTo>
                <a:lnTo>
                  <a:pt x="9350" y="70333"/>
                </a:lnTo>
                <a:lnTo>
                  <a:pt x="19418" y="80379"/>
                </a:lnTo>
                <a:lnTo>
                  <a:pt x="31643" y="87191"/>
                </a:lnTo>
                <a:lnTo>
                  <a:pt x="44915" y="89693"/>
                </a:lnTo>
                <a:lnTo>
                  <a:pt x="58217" y="87180"/>
                </a:lnTo>
                <a:lnTo>
                  <a:pt x="70436" y="80357"/>
                </a:lnTo>
                <a:lnTo>
                  <a:pt x="80495" y="70302"/>
                </a:lnTo>
                <a:lnTo>
                  <a:pt x="87314" y="58092"/>
                </a:lnTo>
                <a:lnTo>
                  <a:pt x="89816" y="44846"/>
                </a:lnTo>
                <a:lnTo>
                  <a:pt x="87300" y="31561"/>
                </a:lnTo>
                <a:lnTo>
                  <a:pt x="80468" y="19356"/>
                </a:lnTo>
                <a:lnTo>
                  <a:pt x="70402" y="9310"/>
                </a:lnTo>
                <a:lnTo>
                  <a:pt x="58177" y="2498"/>
                </a:lnTo>
                <a:lnTo>
                  <a:pt x="44915" y="0"/>
                </a:lnTo>
                <a:lnTo>
                  <a:pt x="31615" y="2512"/>
                </a:lnTo>
                <a:lnTo>
                  <a:pt x="19393" y="9333"/>
                </a:lnTo>
                <a:lnTo>
                  <a:pt x="9331" y="19385"/>
                </a:lnTo>
                <a:lnTo>
                  <a:pt x="2506" y="31592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0" name="object 1050"/>
          <p:cNvSpPr/>
          <p:nvPr/>
        </p:nvSpPr>
        <p:spPr>
          <a:xfrm>
            <a:off x="4476583" y="5679351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5221"/>
                </a:moveTo>
                <a:lnTo>
                  <a:pt x="2500" y="58444"/>
                </a:lnTo>
                <a:lnTo>
                  <a:pt x="9302" y="70606"/>
                </a:lnTo>
                <a:lnTo>
                  <a:pt x="19357" y="80641"/>
                </a:lnTo>
                <a:lnTo>
                  <a:pt x="31617" y="87483"/>
                </a:lnTo>
                <a:lnTo>
                  <a:pt x="45035" y="90067"/>
                </a:lnTo>
                <a:lnTo>
                  <a:pt x="45290" y="90068"/>
                </a:lnTo>
                <a:lnTo>
                  <a:pt x="58586" y="87553"/>
                </a:lnTo>
                <a:lnTo>
                  <a:pt x="70804" y="80727"/>
                </a:lnTo>
                <a:lnTo>
                  <a:pt x="80865" y="70670"/>
                </a:lnTo>
                <a:lnTo>
                  <a:pt x="87687" y="58461"/>
                </a:lnTo>
                <a:lnTo>
                  <a:pt x="90191" y="45221"/>
                </a:lnTo>
                <a:lnTo>
                  <a:pt x="87693" y="31950"/>
                </a:lnTo>
                <a:lnTo>
                  <a:pt x="80910" y="19694"/>
                </a:lnTo>
                <a:lnTo>
                  <a:pt x="70911" y="9550"/>
                </a:lnTo>
                <a:lnTo>
                  <a:pt x="58761" y="2619"/>
                </a:lnTo>
                <a:lnTo>
                  <a:pt x="45529" y="0"/>
                </a:lnTo>
                <a:lnTo>
                  <a:pt x="45290" y="0"/>
                </a:lnTo>
                <a:lnTo>
                  <a:pt x="31915" y="2511"/>
                </a:lnTo>
                <a:lnTo>
                  <a:pt x="19663" y="9321"/>
                </a:lnTo>
                <a:lnTo>
                  <a:pt x="9570" y="19345"/>
                </a:lnTo>
                <a:lnTo>
                  <a:pt x="2672" y="31498"/>
                </a:lnTo>
                <a:lnTo>
                  <a:pt x="4" y="44694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1" name="object 1051"/>
          <p:cNvSpPr/>
          <p:nvPr/>
        </p:nvSpPr>
        <p:spPr>
          <a:xfrm>
            <a:off x="4544316" y="5668136"/>
            <a:ext cx="89831" cy="90068"/>
          </a:xfrm>
          <a:custGeom>
            <a:avLst/>
            <a:gdLst/>
            <a:ahLst/>
            <a:cxnLst/>
            <a:rect l="l" t="t" r="r" b="b"/>
            <a:pathLst>
              <a:path w="89831" h="90068">
                <a:moveTo>
                  <a:pt x="0" y="45221"/>
                </a:moveTo>
                <a:lnTo>
                  <a:pt x="2517" y="58504"/>
                </a:lnTo>
                <a:lnTo>
                  <a:pt x="9350" y="70707"/>
                </a:lnTo>
                <a:lnTo>
                  <a:pt x="19418" y="80753"/>
                </a:lnTo>
                <a:lnTo>
                  <a:pt x="31643" y="87566"/>
                </a:lnTo>
                <a:lnTo>
                  <a:pt x="44915" y="90068"/>
                </a:lnTo>
                <a:lnTo>
                  <a:pt x="58216" y="87555"/>
                </a:lnTo>
                <a:lnTo>
                  <a:pt x="70438" y="80734"/>
                </a:lnTo>
                <a:lnTo>
                  <a:pt x="80500" y="70682"/>
                </a:lnTo>
                <a:lnTo>
                  <a:pt x="87324" y="58475"/>
                </a:lnTo>
                <a:lnTo>
                  <a:pt x="89831" y="45221"/>
                </a:lnTo>
                <a:lnTo>
                  <a:pt x="87334" y="31953"/>
                </a:lnTo>
                <a:lnTo>
                  <a:pt x="80553" y="19698"/>
                </a:lnTo>
                <a:lnTo>
                  <a:pt x="70554" y="9555"/>
                </a:lnTo>
                <a:lnTo>
                  <a:pt x="58403" y="2623"/>
                </a:lnTo>
                <a:lnTo>
                  <a:pt x="45166" y="0"/>
                </a:lnTo>
                <a:lnTo>
                  <a:pt x="44915" y="0"/>
                </a:lnTo>
                <a:lnTo>
                  <a:pt x="31668" y="2531"/>
                </a:lnTo>
                <a:lnTo>
                  <a:pt x="19487" y="9393"/>
                </a:lnTo>
                <a:lnTo>
                  <a:pt x="9438" y="19486"/>
                </a:lnTo>
                <a:lnTo>
                  <a:pt x="2587" y="31711"/>
                </a:lnTo>
                <a:lnTo>
                  <a:pt x="0" y="44971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2" name="object 1052"/>
          <p:cNvSpPr/>
          <p:nvPr/>
        </p:nvSpPr>
        <p:spPr>
          <a:xfrm>
            <a:off x="4611690" y="5690926"/>
            <a:ext cx="89816" cy="89708"/>
          </a:xfrm>
          <a:custGeom>
            <a:avLst/>
            <a:gdLst/>
            <a:ahLst/>
            <a:cxnLst/>
            <a:rect l="l" t="t" r="r" b="b"/>
            <a:pathLst>
              <a:path w="89816" h="89708">
                <a:moveTo>
                  <a:pt x="0" y="44861"/>
                </a:moveTo>
                <a:lnTo>
                  <a:pt x="2518" y="58141"/>
                </a:lnTo>
                <a:lnTo>
                  <a:pt x="9352" y="70345"/>
                </a:lnTo>
                <a:lnTo>
                  <a:pt x="19421" y="80394"/>
                </a:lnTo>
                <a:lnTo>
                  <a:pt x="31644" y="87208"/>
                </a:lnTo>
                <a:lnTo>
                  <a:pt x="44900" y="89708"/>
                </a:lnTo>
                <a:lnTo>
                  <a:pt x="58201" y="87194"/>
                </a:lnTo>
                <a:lnTo>
                  <a:pt x="70423" y="80370"/>
                </a:lnTo>
                <a:lnTo>
                  <a:pt x="80485" y="70316"/>
                </a:lnTo>
                <a:lnTo>
                  <a:pt x="87309" y="58110"/>
                </a:lnTo>
                <a:lnTo>
                  <a:pt x="89816" y="44861"/>
                </a:lnTo>
                <a:lnTo>
                  <a:pt x="87300" y="31579"/>
                </a:lnTo>
                <a:lnTo>
                  <a:pt x="80469" y="19374"/>
                </a:lnTo>
                <a:lnTo>
                  <a:pt x="70403" y="9324"/>
                </a:lnTo>
                <a:lnTo>
                  <a:pt x="58181" y="2506"/>
                </a:lnTo>
                <a:lnTo>
                  <a:pt x="44900" y="0"/>
                </a:lnTo>
                <a:lnTo>
                  <a:pt x="31607" y="2514"/>
                </a:lnTo>
                <a:lnTo>
                  <a:pt x="19390" y="9338"/>
                </a:lnTo>
                <a:lnTo>
                  <a:pt x="9330" y="19395"/>
                </a:lnTo>
                <a:lnTo>
                  <a:pt x="2506" y="31605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3" name="object 1053"/>
          <p:cNvSpPr/>
          <p:nvPr/>
        </p:nvSpPr>
        <p:spPr>
          <a:xfrm>
            <a:off x="4679049" y="5758204"/>
            <a:ext cx="90206" cy="90083"/>
          </a:xfrm>
          <a:custGeom>
            <a:avLst/>
            <a:gdLst/>
            <a:ahLst/>
            <a:cxnLst/>
            <a:rect l="l" t="t" r="r" b="b"/>
            <a:pathLst>
              <a:path w="90206" h="90083">
                <a:moveTo>
                  <a:pt x="0" y="44861"/>
                </a:moveTo>
                <a:lnTo>
                  <a:pt x="2480" y="58070"/>
                </a:lnTo>
                <a:lnTo>
                  <a:pt x="9231" y="70284"/>
                </a:lnTo>
                <a:lnTo>
                  <a:pt x="19217" y="80415"/>
                </a:lnTo>
                <a:lnTo>
                  <a:pt x="31403" y="87375"/>
                </a:lnTo>
                <a:lnTo>
                  <a:pt x="44753" y="90079"/>
                </a:lnTo>
                <a:lnTo>
                  <a:pt x="45290" y="90083"/>
                </a:lnTo>
                <a:lnTo>
                  <a:pt x="58537" y="87550"/>
                </a:lnTo>
                <a:lnTo>
                  <a:pt x="70718" y="80685"/>
                </a:lnTo>
                <a:lnTo>
                  <a:pt x="80767" y="70590"/>
                </a:lnTo>
                <a:lnTo>
                  <a:pt x="87618" y="58365"/>
                </a:lnTo>
                <a:lnTo>
                  <a:pt x="90205" y="45111"/>
                </a:lnTo>
                <a:lnTo>
                  <a:pt x="90206" y="44861"/>
                </a:lnTo>
                <a:lnTo>
                  <a:pt x="87689" y="31579"/>
                </a:lnTo>
                <a:lnTo>
                  <a:pt x="80858" y="19374"/>
                </a:lnTo>
                <a:lnTo>
                  <a:pt x="70793" y="9324"/>
                </a:lnTo>
                <a:lnTo>
                  <a:pt x="58571" y="2506"/>
                </a:lnTo>
                <a:lnTo>
                  <a:pt x="45290" y="0"/>
                </a:lnTo>
                <a:lnTo>
                  <a:pt x="31863" y="2493"/>
                </a:lnTo>
                <a:lnTo>
                  <a:pt x="19573" y="9264"/>
                </a:lnTo>
                <a:lnTo>
                  <a:pt x="9467" y="19248"/>
                </a:lnTo>
                <a:lnTo>
                  <a:pt x="2594" y="31381"/>
                </a:lnTo>
                <a:lnTo>
                  <a:pt x="1" y="44600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4" name="object 1054"/>
          <p:cNvSpPr/>
          <p:nvPr/>
        </p:nvSpPr>
        <p:spPr>
          <a:xfrm>
            <a:off x="4746797" y="5814266"/>
            <a:ext cx="89816" cy="90083"/>
          </a:xfrm>
          <a:custGeom>
            <a:avLst/>
            <a:gdLst/>
            <a:ahLst/>
            <a:cxnLst/>
            <a:rect l="l" t="t" r="r" b="b"/>
            <a:pathLst>
              <a:path w="89816" h="90083">
                <a:moveTo>
                  <a:pt x="0" y="45236"/>
                </a:moveTo>
                <a:lnTo>
                  <a:pt x="2518" y="58515"/>
                </a:lnTo>
                <a:lnTo>
                  <a:pt x="9352" y="70719"/>
                </a:lnTo>
                <a:lnTo>
                  <a:pt x="19421" y="80768"/>
                </a:lnTo>
                <a:lnTo>
                  <a:pt x="31644" y="87582"/>
                </a:lnTo>
                <a:lnTo>
                  <a:pt x="44900" y="90083"/>
                </a:lnTo>
                <a:lnTo>
                  <a:pt x="58201" y="87568"/>
                </a:lnTo>
                <a:lnTo>
                  <a:pt x="70423" y="80745"/>
                </a:lnTo>
                <a:lnTo>
                  <a:pt x="80485" y="70691"/>
                </a:lnTo>
                <a:lnTo>
                  <a:pt x="87309" y="58485"/>
                </a:lnTo>
                <a:lnTo>
                  <a:pt x="89816" y="45236"/>
                </a:lnTo>
                <a:lnTo>
                  <a:pt x="87320" y="31825"/>
                </a:lnTo>
                <a:lnTo>
                  <a:pt x="80541" y="19549"/>
                </a:lnTo>
                <a:lnTo>
                  <a:pt x="70544" y="9456"/>
                </a:lnTo>
                <a:lnTo>
                  <a:pt x="58396" y="2591"/>
                </a:lnTo>
                <a:lnTo>
                  <a:pt x="45162" y="1"/>
                </a:lnTo>
                <a:lnTo>
                  <a:pt x="44900" y="0"/>
                </a:lnTo>
                <a:lnTo>
                  <a:pt x="31661" y="2497"/>
                </a:lnTo>
                <a:lnTo>
                  <a:pt x="19484" y="9291"/>
                </a:lnTo>
                <a:lnTo>
                  <a:pt x="9437" y="19334"/>
                </a:lnTo>
                <a:lnTo>
                  <a:pt x="2587" y="31580"/>
                </a:lnTo>
                <a:lnTo>
                  <a:pt x="0" y="44981"/>
                </a:lnTo>
                <a:lnTo>
                  <a:pt x="0" y="4523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5" name="object 1055"/>
          <p:cNvSpPr/>
          <p:nvPr/>
        </p:nvSpPr>
        <p:spPr>
          <a:xfrm>
            <a:off x="4825392" y="5848287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846"/>
                </a:moveTo>
                <a:lnTo>
                  <a:pt x="2516" y="58132"/>
                </a:lnTo>
                <a:lnTo>
                  <a:pt x="9347" y="70337"/>
                </a:lnTo>
                <a:lnTo>
                  <a:pt x="19414" y="80383"/>
                </a:lnTo>
                <a:lnTo>
                  <a:pt x="31638" y="87194"/>
                </a:lnTo>
                <a:lnTo>
                  <a:pt x="44900" y="89693"/>
                </a:lnTo>
                <a:lnTo>
                  <a:pt x="58201" y="87181"/>
                </a:lnTo>
                <a:lnTo>
                  <a:pt x="70423" y="80360"/>
                </a:lnTo>
                <a:lnTo>
                  <a:pt x="80485" y="70308"/>
                </a:lnTo>
                <a:lnTo>
                  <a:pt x="87309" y="58101"/>
                </a:lnTo>
                <a:lnTo>
                  <a:pt x="89816" y="44846"/>
                </a:lnTo>
                <a:lnTo>
                  <a:pt x="87299" y="31563"/>
                </a:lnTo>
                <a:lnTo>
                  <a:pt x="80466" y="19360"/>
                </a:lnTo>
                <a:lnTo>
                  <a:pt x="70398" y="9314"/>
                </a:lnTo>
                <a:lnTo>
                  <a:pt x="58173" y="2502"/>
                </a:lnTo>
                <a:lnTo>
                  <a:pt x="44900" y="0"/>
                </a:lnTo>
                <a:lnTo>
                  <a:pt x="31599" y="2513"/>
                </a:lnTo>
                <a:lnTo>
                  <a:pt x="19380" y="9336"/>
                </a:lnTo>
                <a:lnTo>
                  <a:pt x="9321" y="19391"/>
                </a:lnTo>
                <a:lnTo>
                  <a:pt x="2501" y="3160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6" name="object 1056"/>
          <p:cNvSpPr/>
          <p:nvPr/>
        </p:nvSpPr>
        <p:spPr>
          <a:xfrm>
            <a:off x="4892751" y="5870703"/>
            <a:ext cx="90191" cy="89708"/>
          </a:xfrm>
          <a:custGeom>
            <a:avLst/>
            <a:gdLst/>
            <a:ahLst/>
            <a:cxnLst/>
            <a:rect l="l" t="t" r="r" b="b"/>
            <a:pathLst>
              <a:path w="90191" h="89708">
                <a:moveTo>
                  <a:pt x="0" y="44861"/>
                </a:moveTo>
                <a:lnTo>
                  <a:pt x="2500" y="58085"/>
                </a:lnTo>
                <a:lnTo>
                  <a:pt x="9302" y="70247"/>
                </a:lnTo>
                <a:lnTo>
                  <a:pt x="19357" y="80282"/>
                </a:lnTo>
                <a:lnTo>
                  <a:pt x="31617" y="87124"/>
                </a:lnTo>
                <a:lnTo>
                  <a:pt x="45035" y="89707"/>
                </a:lnTo>
                <a:lnTo>
                  <a:pt x="45290" y="89708"/>
                </a:lnTo>
                <a:lnTo>
                  <a:pt x="58591" y="87193"/>
                </a:lnTo>
                <a:lnTo>
                  <a:pt x="70811" y="80368"/>
                </a:lnTo>
                <a:lnTo>
                  <a:pt x="80869" y="70311"/>
                </a:lnTo>
                <a:lnTo>
                  <a:pt x="87689" y="58102"/>
                </a:lnTo>
                <a:lnTo>
                  <a:pt x="90191" y="44861"/>
                </a:lnTo>
                <a:lnTo>
                  <a:pt x="87675" y="31577"/>
                </a:lnTo>
                <a:lnTo>
                  <a:pt x="80846" y="19370"/>
                </a:lnTo>
                <a:lnTo>
                  <a:pt x="70782" y="9319"/>
                </a:lnTo>
                <a:lnTo>
                  <a:pt x="58560" y="2503"/>
                </a:lnTo>
                <a:lnTo>
                  <a:pt x="45290" y="0"/>
                </a:lnTo>
                <a:lnTo>
                  <a:pt x="31863" y="2493"/>
                </a:lnTo>
                <a:lnTo>
                  <a:pt x="19573" y="9264"/>
                </a:lnTo>
                <a:lnTo>
                  <a:pt x="9467" y="19248"/>
                </a:lnTo>
                <a:lnTo>
                  <a:pt x="2594" y="31381"/>
                </a:lnTo>
                <a:lnTo>
                  <a:pt x="1" y="44600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7" name="object 1057"/>
          <p:cNvSpPr/>
          <p:nvPr/>
        </p:nvSpPr>
        <p:spPr>
          <a:xfrm>
            <a:off x="4960499" y="5859503"/>
            <a:ext cx="89816" cy="89693"/>
          </a:xfrm>
          <a:custGeom>
            <a:avLst/>
            <a:gdLst/>
            <a:ahLst/>
            <a:cxnLst/>
            <a:rect l="l" t="t" r="r" b="b"/>
            <a:pathLst>
              <a:path w="89816" h="89693">
                <a:moveTo>
                  <a:pt x="0" y="44846"/>
                </a:moveTo>
                <a:lnTo>
                  <a:pt x="2516" y="58132"/>
                </a:lnTo>
                <a:lnTo>
                  <a:pt x="9347" y="70337"/>
                </a:lnTo>
                <a:lnTo>
                  <a:pt x="19414" y="80383"/>
                </a:lnTo>
                <a:lnTo>
                  <a:pt x="31638" y="87194"/>
                </a:lnTo>
                <a:lnTo>
                  <a:pt x="44900" y="89693"/>
                </a:lnTo>
                <a:lnTo>
                  <a:pt x="58201" y="87181"/>
                </a:lnTo>
                <a:lnTo>
                  <a:pt x="70423" y="80360"/>
                </a:lnTo>
                <a:lnTo>
                  <a:pt x="80485" y="70308"/>
                </a:lnTo>
                <a:lnTo>
                  <a:pt x="87309" y="58101"/>
                </a:lnTo>
                <a:lnTo>
                  <a:pt x="89816" y="44846"/>
                </a:lnTo>
                <a:lnTo>
                  <a:pt x="87299" y="31563"/>
                </a:lnTo>
                <a:lnTo>
                  <a:pt x="80466" y="19360"/>
                </a:lnTo>
                <a:lnTo>
                  <a:pt x="70398" y="9314"/>
                </a:lnTo>
                <a:lnTo>
                  <a:pt x="58173" y="2502"/>
                </a:lnTo>
                <a:lnTo>
                  <a:pt x="44900" y="0"/>
                </a:lnTo>
                <a:lnTo>
                  <a:pt x="31599" y="2513"/>
                </a:lnTo>
                <a:lnTo>
                  <a:pt x="19380" y="9336"/>
                </a:lnTo>
                <a:lnTo>
                  <a:pt x="9321" y="19391"/>
                </a:lnTo>
                <a:lnTo>
                  <a:pt x="2501" y="3160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8" name="object 1058"/>
          <p:cNvSpPr/>
          <p:nvPr/>
        </p:nvSpPr>
        <p:spPr>
          <a:xfrm>
            <a:off x="5027858" y="5814266"/>
            <a:ext cx="89816" cy="90083"/>
          </a:xfrm>
          <a:custGeom>
            <a:avLst/>
            <a:gdLst/>
            <a:ahLst/>
            <a:cxnLst/>
            <a:rect l="l" t="t" r="r" b="b"/>
            <a:pathLst>
              <a:path w="89816" h="90083">
                <a:moveTo>
                  <a:pt x="0" y="45236"/>
                </a:moveTo>
                <a:lnTo>
                  <a:pt x="2517" y="58513"/>
                </a:lnTo>
                <a:lnTo>
                  <a:pt x="9350" y="70716"/>
                </a:lnTo>
                <a:lnTo>
                  <a:pt x="19418" y="80764"/>
                </a:lnTo>
                <a:lnTo>
                  <a:pt x="31643" y="87579"/>
                </a:lnTo>
                <a:lnTo>
                  <a:pt x="44915" y="90083"/>
                </a:lnTo>
                <a:lnTo>
                  <a:pt x="58211" y="87568"/>
                </a:lnTo>
                <a:lnTo>
                  <a:pt x="70430" y="80742"/>
                </a:lnTo>
                <a:lnTo>
                  <a:pt x="80490" y="70685"/>
                </a:lnTo>
                <a:lnTo>
                  <a:pt x="87313" y="58476"/>
                </a:lnTo>
                <a:lnTo>
                  <a:pt x="89816" y="45236"/>
                </a:lnTo>
                <a:lnTo>
                  <a:pt x="87319" y="31823"/>
                </a:lnTo>
                <a:lnTo>
                  <a:pt x="80539" y="19545"/>
                </a:lnTo>
                <a:lnTo>
                  <a:pt x="70542" y="9451"/>
                </a:lnTo>
                <a:lnTo>
                  <a:pt x="58395" y="2587"/>
                </a:lnTo>
                <a:lnTo>
                  <a:pt x="45166" y="0"/>
                </a:lnTo>
                <a:lnTo>
                  <a:pt x="44915" y="0"/>
                </a:lnTo>
                <a:lnTo>
                  <a:pt x="31670" y="2496"/>
                </a:lnTo>
                <a:lnTo>
                  <a:pt x="19491" y="9288"/>
                </a:lnTo>
                <a:lnTo>
                  <a:pt x="9443" y="19328"/>
                </a:lnTo>
                <a:lnTo>
                  <a:pt x="2591" y="31571"/>
                </a:lnTo>
                <a:lnTo>
                  <a:pt x="1" y="44970"/>
                </a:lnTo>
                <a:lnTo>
                  <a:pt x="0" y="4523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9" name="object 1059"/>
          <p:cNvSpPr/>
          <p:nvPr/>
        </p:nvSpPr>
        <p:spPr>
          <a:xfrm>
            <a:off x="5095217" y="5713357"/>
            <a:ext cx="90206" cy="89708"/>
          </a:xfrm>
          <a:custGeom>
            <a:avLst/>
            <a:gdLst/>
            <a:ahLst/>
            <a:cxnLst/>
            <a:rect l="l" t="t" r="r" b="b"/>
            <a:pathLst>
              <a:path w="90206" h="89708">
                <a:moveTo>
                  <a:pt x="0" y="44846"/>
                </a:moveTo>
                <a:lnTo>
                  <a:pt x="2499" y="58075"/>
                </a:lnTo>
                <a:lnTo>
                  <a:pt x="9299" y="70240"/>
                </a:lnTo>
                <a:lnTo>
                  <a:pt x="19351" y="80276"/>
                </a:lnTo>
                <a:lnTo>
                  <a:pt x="31609" y="87120"/>
                </a:lnTo>
                <a:lnTo>
                  <a:pt x="45023" y="89707"/>
                </a:lnTo>
                <a:lnTo>
                  <a:pt x="45290" y="89708"/>
                </a:lnTo>
                <a:lnTo>
                  <a:pt x="58589" y="87195"/>
                </a:lnTo>
                <a:lnTo>
                  <a:pt x="70808" y="80372"/>
                </a:lnTo>
                <a:lnTo>
                  <a:pt x="80870" y="70319"/>
                </a:lnTo>
                <a:lnTo>
                  <a:pt x="87696" y="58111"/>
                </a:lnTo>
                <a:lnTo>
                  <a:pt x="90206" y="44846"/>
                </a:lnTo>
                <a:lnTo>
                  <a:pt x="87688" y="31569"/>
                </a:lnTo>
                <a:lnTo>
                  <a:pt x="80856" y="19367"/>
                </a:lnTo>
                <a:lnTo>
                  <a:pt x="70787" y="9318"/>
                </a:lnTo>
                <a:lnTo>
                  <a:pt x="58562" y="2503"/>
                </a:lnTo>
                <a:lnTo>
                  <a:pt x="45290" y="0"/>
                </a:lnTo>
                <a:lnTo>
                  <a:pt x="31861" y="2494"/>
                </a:lnTo>
                <a:lnTo>
                  <a:pt x="19569" y="9266"/>
                </a:lnTo>
                <a:lnTo>
                  <a:pt x="9463" y="19250"/>
                </a:lnTo>
                <a:lnTo>
                  <a:pt x="2591" y="31382"/>
                </a:lnTo>
                <a:lnTo>
                  <a:pt x="0" y="44596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0" name="object 1060"/>
          <p:cNvSpPr/>
          <p:nvPr/>
        </p:nvSpPr>
        <p:spPr>
          <a:xfrm>
            <a:off x="5174187" y="5645705"/>
            <a:ext cx="89831" cy="90083"/>
          </a:xfrm>
          <a:custGeom>
            <a:avLst/>
            <a:gdLst/>
            <a:ahLst/>
            <a:cxnLst/>
            <a:rect l="l" t="t" r="r" b="b"/>
            <a:pathLst>
              <a:path w="89831" h="90083">
                <a:moveTo>
                  <a:pt x="0" y="45221"/>
                </a:moveTo>
                <a:lnTo>
                  <a:pt x="2516" y="58503"/>
                </a:lnTo>
                <a:lnTo>
                  <a:pt x="9347" y="70709"/>
                </a:lnTo>
                <a:lnTo>
                  <a:pt x="19413" y="80759"/>
                </a:lnTo>
                <a:lnTo>
                  <a:pt x="31635" y="87576"/>
                </a:lnTo>
                <a:lnTo>
                  <a:pt x="44915" y="90083"/>
                </a:lnTo>
                <a:lnTo>
                  <a:pt x="58214" y="87569"/>
                </a:lnTo>
                <a:lnTo>
                  <a:pt x="70434" y="80747"/>
                </a:lnTo>
                <a:lnTo>
                  <a:pt x="80496" y="70693"/>
                </a:lnTo>
                <a:lnTo>
                  <a:pt x="87321" y="58486"/>
                </a:lnTo>
                <a:lnTo>
                  <a:pt x="89831" y="45221"/>
                </a:lnTo>
                <a:lnTo>
                  <a:pt x="87334" y="31815"/>
                </a:lnTo>
                <a:lnTo>
                  <a:pt x="80553" y="19542"/>
                </a:lnTo>
                <a:lnTo>
                  <a:pt x="70554" y="9450"/>
                </a:lnTo>
                <a:lnTo>
                  <a:pt x="58403" y="2587"/>
                </a:lnTo>
                <a:lnTo>
                  <a:pt x="45166" y="0"/>
                </a:lnTo>
                <a:lnTo>
                  <a:pt x="44915" y="0"/>
                </a:lnTo>
                <a:lnTo>
                  <a:pt x="31668" y="2497"/>
                </a:lnTo>
                <a:lnTo>
                  <a:pt x="19487" y="9290"/>
                </a:lnTo>
                <a:lnTo>
                  <a:pt x="9438" y="19331"/>
                </a:lnTo>
                <a:lnTo>
                  <a:pt x="2587" y="31572"/>
                </a:lnTo>
                <a:lnTo>
                  <a:pt x="0" y="44967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1" name="object 1061"/>
          <p:cNvSpPr/>
          <p:nvPr/>
        </p:nvSpPr>
        <p:spPr>
          <a:xfrm>
            <a:off x="5241560" y="5656920"/>
            <a:ext cx="89831" cy="90068"/>
          </a:xfrm>
          <a:custGeom>
            <a:avLst/>
            <a:gdLst/>
            <a:ahLst/>
            <a:cxnLst/>
            <a:rect l="l" t="t" r="r" b="b"/>
            <a:pathLst>
              <a:path w="89831" h="90068">
                <a:moveTo>
                  <a:pt x="0" y="45221"/>
                </a:moveTo>
                <a:lnTo>
                  <a:pt x="2518" y="58506"/>
                </a:lnTo>
                <a:lnTo>
                  <a:pt x="9352" y="70711"/>
                </a:lnTo>
                <a:lnTo>
                  <a:pt x="19421" y="80757"/>
                </a:lnTo>
                <a:lnTo>
                  <a:pt x="31644" y="87569"/>
                </a:lnTo>
                <a:lnTo>
                  <a:pt x="44900" y="90068"/>
                </a:lnTo>
                <a:lnTo>
                  <a:pt x="58201" y="87556"/>
                </a:lnTo>
                <a:lnTo>
                  <a:pt x="70424" y="80737"/>
                </a:lnTo>
                <a:lnTo>
                  <a:pt x="80491" y="70688"/>
                </a:lnTo>
                <a:lnTo>
                  <a:pt x="87320" y="58484"/>
                </a:lnTo>
                <a:lnTo>
                  <a:pt x="89831" y="45221"/>
                </a:lnTo>
                <a:lnTo>
                  <a:pt x="87333" y="31817"/>
                </a:lnTo>
                <a:lnTo>
                  <a:pt x="80550" y="19546"/>
                </a:lnTo>
                <a:lnTo>
                  <a:pt x="70550" y="9455"/>
                </a:lnTo>
                <a:lnTo>
                  <a:pt x="58398" y="2591"/>
                </a:lnTo>
                <a:lnTo>
                  <a:pt x="45162" y="1"/>
                </a:lnTo>
                <a:lnTo>
                  <a:pt x="44900" y="0"/>
                </a:lnTo>
                <a:lnTo>
                  <a:pt x="31659" y="2497"/>
                </a:lnTo>
                <a:lnTo>
                  <a:pt x="19480" y="9292"/>
                </a:lnTo>
                <a:lnTo>
                  <a:pt x="9433" y="19336"/>
                </a:lnTo>
                <a:lnTo>
                  <a:pt x="2584" y="31581"/>
                </a:lnTo>
                <a:lnTo>
                  <a:pt x="0" y="44978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2" name="object 1062"/>
          <p:cNvSpPr/>
          <p:nvPr/>
        </p:nvSpPr>
        <p:spPr>
          <a:xfrm>
            <a:off x="5308919" y="5746988"/>
            <a:ext cx="90191" cy="89708"/>
          </a:xfrm>
          <a:custGeom>
            <a:avLst/>
            <a:gdLst/>
            <a:ahLst/>
            <a:cxnLst/>
            <a:rect l="l" t="t" r="r" b="b"/>
            <a:pathLst>
              <a:path w="90191" h="89708">
                <a:moveTo>
                  <a:pt x="0" y="44861"/>
                </a:moveTo>
                <a:lnTo>
                  <a:pt x="2503" y="58092"/>
                </a:lnTo>
                <a:lnTo>
                  <a:pt x="9312" y="70258"/>
                </a:lnTo>
                <a:lnTo>
                  <a:pt x="19371" y="80295"/>
                </a:lnTo>
                <a:lnTo>
                  <a:pt x="31626" y="87133"/>
                </a:lnTo>
                <a:lnTo>
                  <a:pt x="45025" y="89708"/>
                </a:lnTo>
                <a:lnTo>
                  <a:pt x="45245" y="89708"/>
                </a:lnTo>
                <a:lnTo>
                  <a:pt x="58550" y="87196"/>
                </a:lnTo>
                <a:lnTo>
                  <a:pt x="70777" y="80376"/>
                </a:lnTo>
                <a:lnTo>
                  <a:pt x="80845" y="70328"/>
                </a:lnTo>
                <a:lnTo>
                  <a:pt x="87676" y="58128"/>
                </a:lnTo>
                <a:lnTo>
                  <a:pt x="90191" y="44861"/>
                </a:lnTo>
                <a:lnTo>
                  <a:pt x="87674" y="31583"/>
                </a:lnTo>
                <a:lnTo>
                  <a:pt x="80843" y="19381"/>
                </a:lnTo>
                <a:lnTo>
                  <a:pt x="70776" y="9332"/>
                </a:lnTo>
                <a:lnTo>
                  <a:pt x="58552" y="2513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3" name="object 1063"/>
          <p:cNvSpPr/>
          <p:nvPr/>
        </p:nvSpPr>
        <p:spPr>
          <a:xfrm>
            <a:off x="5376637" y="5803066"/>
            <a:ext cx="89891" cy="90068"/>
          </a:xfrm>
          <a:custGeom>
            <a:avLst/>
            <a:gdLst/>
            <a:ahLst/>
            <a:cxnLst/>
            <a:rect l="l" t="t" r="r" b="b"/>
            <a:pathLst>
              <a:path w="89891" h="90068">
                <a:moveTo>
                  <a:pt x="0" y="45221"/>
                </a:moveTo>
                <a:lnTo>
                  <a:pt x="2517" y="58494"/>
                </a:lnTo>
                <a:lnTo>
                  <a:pt x="9350" y="70693"/>
                </a:lnTo>
                <a:lnTo>
                  <a:pt x="19420" y="80740"/>
                </a:lnTo>
                <a:lnTo>
                  <a:pt x="31647" y="87558"/>
                </a:lnTo>
                <a:lnTo>
                  <a:pt x="44945" y="90068"/>
                </a:lnTo>
                <a:lnTo>
                  <a:pt x="58251" y="87555"/>
                </a:lnTo>
                <a:lnTo>
                  <a:pt x="70477" y="80736"/>
                </a:lnTo>
                <a:lnTo>
                  <a:pt x="80545" y="70687"/>
                </a:lnTo>
                <a:lnTo>
                  <a:pt x="87376" y="58487"/>
                </a:lnTo>
                <a:lnTo>
                  <a:pt x="89891" y="45221"/>
                </a:lnTo>
                <a:lnTo>
                  <a:pt x="87394" y="31813"/>
                </a:lnTo>
                <a:lnTo>
                  <a:pt x="80612" y="19543"/>
                </a:lnTo>
                <a:lnTo>
                  <a:pt x="70612" y="9455"/>
                </a:lnTo>
                <a:lnTo>
                  <a:pt x="58459" y="2592"/>
                </a:lnTo>
                <a:lnTo>
                  <a:pt x="45218" y="1"/>
                </a:lnTo>
                <a:lnTo>
                  <a:pt x="44945" y="0"/>
                </a:lnTo>
                <a:lnTo>
                  <a:pt x="31694" y="2494"/>
                </a:lnTo>
                <a:lnTo>
                  <a:pt x="19508" y="9280"/>
                </a:lnTo>
                <a:lnTo>
                  <a:pt x="9453" y="19313"/>
                </a:lnTo>
                <a:lnTo>
                  <a:pt x="2596" y="31549"/>
                </a:lnTo>
                <a:lnTo>
                  <a:pt x="1" y="44944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4" name="object 1064"/>
          <p:cNvSpPr/>
          <p:nvPr/>
        </p:nvSpPr>
        <p:spPr>
          <a:xfrm>
            <a:off x="5444056" y="5814266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5236"/>
                </a:moveTo>
                <a:lnTo>
                  <a:pt x="2517" y="58509"/>
                </a:lnTo>
                <a:lnTo>
                  <a:pt x="9350" y="70708"/>
                </a:lnTo>
                <a:lnTo>
                  <a:pt x="19420" y="80755"/>
                </a:lnTo>
                <a:lnTo>
                  <a:pt x="31647" y="87573"/>
                </a:lnTo>
                <a:lnTo>
                  <a:pt x="44945" y="90083"/>
                </a:lnTo>
                <a:lnTo>
                  <a:pt x="58199" y="87562"/>
                </a:lnTo>
                <a:lnTo>
                  <a:pt x="70397" y="80722"/>
                </a:lnTo>
                <a:lnTo>
                  <a:pt x="80448" y="70645"/>
                </a:lnTo>
                <a:lnTo>
                  <a:pt x="87260" y="58416"/>
                </a:lnTo>
                <a:lnTo>
                  <a:pt x="89741" y="45236"/>
                </a:lnTo>
                <a:lnTo>
                  <a:pt x="87238" y="31807"/>
                </a:lnTo>
                <a:lnTo>
                  <a:pt x="80446" y="19519"/>
                </a:lnTo>
                <a:lnTo>
                  <a:pt x="70444" y="9421"/>
                </a:lnTo>
                <a:lnTo>
                  <a:pt x="58308" y="2565"/>
                </a:lnTo>
                <a:lnTo>
                  <a:pt x="45117" y="0"/>
                </a:lnTo>
                <a:lnTo>
                  <a:pt x="44945" y="0"/>
                </a:lnTo>
                <a:lnTo>
                  <a:pt x="31696" y="2494"/>
                </a:lnTo>
                <a:lnTo>
                  <a:pt x="19512" y="9282"/>
                </a:lnTo>
                <a:lnTo>
                  <a:pt x="9458" y="19317"/>
                </a:lnTo>
                <a:lnTo>
                  <a:pt x="2599" y="31554"/>
                </a:lnTo>
                <a:lnTo>
                  <a:pt x="1" y="44948"/>
                </a:lnTo>
                <a:lnTo>
                  <a:pt x="0" y="4523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5" name="object 1065"/>
          <p:cNvSpPr/>
          <p:nvPr/>
        </p:nvSpPr>
        <p:spPr>
          <a:xfrm>
            <a:off x="5522561" y="5803066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5221"/>
                </a:moveTo>
                <a:lnTo>
                  <a:pt x="2496" y="58429"/>
                </a:lnTo>
                <a:lnTo>
                  <a:pt x="9292" y="70580"/>
                </a:lnTo>
                <a:lnTo>
                  <a:pt x="19346" y="80611"/>
                </a:lnTo>
                <a:lnTo>
                  <a:pt x="31615" y="87460"/>
                </a:lnTo>
                <a:lnTo>
                  <a:pt x="45059" y="90066"/>
                </a:lnTo>
                <a:lnTo>
                  <a:pt x="45395" y="90068"/>
                </a:lnTo>
                <a:lnTo>
                  <a:pt x="58706" y="87547"/>
                </a:lnTo>
                <a:lnTo>
                  <a:pt x="70911" y="80707"/>
                </a:lnTo>
                <a:lnTo>
                  <a:pt x="80941" y="70630"/>
                </a:lnTo>
                <a:lnTo>
                  <a:pt x="87724" y="58401"/>
                </a:lnTo>
                <a:lnTo>
                  <a:pt x="90191" y="45221"/>
                </a:lnTo>
                <a:lnTo>
                  <a:pt x="87701" y="31792"/>
                </a:lnTo>
                <a:lnTo>
                  <a:pt x="80936" y="19506"/>
                </a:lnTo>
                <a:lnTo>
                  <a:pt x="70952" y="9412"/>
                </a:lnTo>
                <a:lnTo>
                  <a:pt x="58807" y="2560"/>
                </a:lnTo>
                <a:lnTo>
                  <a:pt x="45556" y="0"/>
                </a:lnTo>
                <a:lnTo>
                  <a:pt x="45395" y="0"/>
                </a:lnTo>
                <a:lnTo>
                  <a:pt x="31989" y="2470"/>
                </a:lnTo>
                <a:lnTo>
                  <a:pt x="19719" y="9195"/>
                </a:lnTo>
                <a:lnTo>
                  <a:pt x="9612" y="19145"/>
                </a:lnTo>
                <a:lnTo>
                  <a:pt x="2698" y="31292"/>
                </a:lnTo>
                <a:lnTo>
                  <a:pt x="5" y="44606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6" name="object 1066"/>
          <p:cNvSpPr/>
          <p:nvPr/>
        </p:nvSpPr>
        <p:spPr>
          <a:xfrm>
            <a:off x="5590430" y="5814266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5236"/>
                </a:moveTo>
                <a:lnTo>
                  <a:pt x="2509" y="58531"/>
                </a:lnTo>
                <a:lnTo>
                  <a:pt x="9326" y="70746"/>
                </a:lnTo>
                <a:lnTo>
                  <a:pt x="19379" y="80798"/>
                </a:lnTo>
                <a:lnTo>
                  <a:pt x="31599" y="87605"/>
                </a:lnTo>
                <a:lnTo>
                  <a:pt x="44795" y="90083"/>
                </a:lnTo>
                <a:lnTo>
                  <a:pt x="58101" y="87570"/>
                </a:lnTo>
                <a:lnTo>
                  <a:pt x="70327" y="80750"/>
                </a:lnTo>
                <a:lnTo>
                  <a:pt x="80395" y="70702"/>
                </a:lnTo>
                <a:lnTo>
                  <a:pt x="87226" y="58502"/>
                </a:lnTo>
                <a:lnTo>
                  <a:pt x="89741" y="45236"/>
                </a:lnTo>
                <a:lnTo>
                  <a:pt x="87245" y="31829"/>
                </a:lnTo>
                <a:lnTo>
                  <a:pt x="80465" y="19557"/>
                </a:lnTo>
                <a:lnTo>
                  <a:pt x="70468" y="9464"/>
                </a:lnTo>
                <a:lnTo>
                  <a:pt x="58317" y="2597"/>
                </a:lnTo>
                <a:lnTo>
                  <a:pt x="45080" y="1"/>
                </a:lnTo>
                <a:lnTo>
                  <a:pt x="44795" y="0"/>
                </a:lnTo>
                <a:lnTo>
                  <a:pt x="31540" y="2502"/>
                </a:lnTo>
                <a:lnTo>
                  <a:pt x="19377" y="9310"/>
                </a:lnTo>
                <a:lnTo>
                  <a:pt x="9362" y="19373"/>
                </a:lnTo>
                <a:lnTo>
                  <a:pt x="2551" y="31640"/>
                </a:lnTo>
                <a:lnTo>
                  <a:pt x="0" y="45060"/>
                </a:lnTo>
                <a:lnTo>
                  <a:pt x="0" y="4523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7" name="object 1067"/>
          <p:cNvSpPr/>
          <p:nvPr/>
        </p:nvSpPr>
        <p:spPr>
          <a:xfrm>
            <a:off x="5657698" y="5848287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1" y="87182"/>
                </a:lnTo>
                <a:lnTo>
                  <a:pt x="70477" y="80365"/>
                </a:lnTo>
                <a:lnTo>
                  <a:pt x="80545" y="70319"/>
                </a:lnTo>
                <a:lnTo>
                  <a:pt x="87376" y="58118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8" name="object 1068"/>
          <p:cNvSpPr/>
          <p:nvPr/>
        </p:nvSpPr>
        <p:spPr>
          <a:xfrm>
            <a:off x="5725117" y="5825482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5221"/>
                </a:moveTo>
                <a:lnTo>
                  <a:pt x="2502" y="58456"/>
                </a:lnTo>
                <a:lnTo>
                  <a:pt x="9309" y="70626"/>
                </a:lnTo>
                <a:lnTo>
                  <a:pt x="19365" y="80664"/>
                </a:lnTo>
                <a:lnTo>
                  <a:pt x="31618" y="87504"/>
                </a:lnTo>
                <a:lnTo>
                  <a:pt x="45013" y="90082"/>
                </a:lnTo>
                <a:lnTo>
                  <a:pt x="45245" y="90083"/>
                </a:lnTo>
                <a:lnTo>
                  <a:pt x="58548" y="87571"/>
                </a:lnTo>
                <a:lnTo>
                  <a:pt x="70773" y="80752"/>
                </a:lnTo>
                <a:lnTo>
                  <a:pt x="80841" y="70704"/>
                </a:lnTo>
                <a:lnTo>
                  <a:pt x="87673" y="58503"/>
                </a:lnTo>
                <a:lnTo>
                  <a:pt x="90191" y="45221"/>
                </a:lnTo>
                <a:lnTo>
                  <a:pt x="87693" y="31963"/>
                </a:lnTo>
                <a:lnTo>
                  <a:pt x="80912" y="19712"/>
                </a:lnTo>
                <a:lnTo>
                  <a:pt x="70912" y="9568"/>
                </a:lnTo>
                <a:lnTo>
                  <a:pt x="58758" y="2631"/>
                </a:lnTo>
                <a:lnTo>
                  <a:pt x="45518" y="1"/>
                </a:lnTo>
                <a:lnTo>
                  <a:pt x="45245" y="0"/>
                </a:lnTo>
                <a:lnTo>
                  <a:pt x="31891" y="2515"/>
                </a:lnTo>
                <a:lnTo>
                  <a:pt x="19648" y="9334"/>
                </a:lnTo>
                <a:lnTo>
                  <a:pt x="9559" y="19368"/>
                </a:lnTo>
                <a:lnTo>
                  <a:pt x="2663" y="31529"/>
                </a:lnTo>
                <a:lnTo>
                  <a:pt x="3" y="44727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9" name="object 1069"/>
          <p:cNvSpPr/>
          <p:nvPr/>
        </p:nvSpPr>
        <p:spPr>
          <a:xfrm>
            <a:off x="5792836" y="5780635"/>
            <a:ext cx="89891" cy="90068"/>
          </a:xfrm>
          <a:custGeom>
            <a:avLst/>
            <a:gdLst/>
            <a:ahLst/>
            <a:cxnLst/>
            <a:rect l="l" t="t" r="r" b="b"/>
            <a:pathLst>
              <a:path w="89891" h="90068">
                <a:moveTo>
                  <a:pt x="0" y="44846"/>
                </a:moveTo>
                <a:lnTo>
                  <a:pt x="2497" y="58254"/>
                </a:lnTo>
                <a:lnTo>
                  <a:pt x="9278" y="70524"/>
                </a:lnTo>
                <a:lnTo>
                  <a:pt x="19279" y="80613"/>
                </a:lnTo>
                <a:lnTo>
                  <a:pt x="31432" y="87475"/>
                </a:lnTo>
                <a:lnTo>
                  <a:pt x="44672" y="90067"/>
                </a:lnTo>
                <a:lnTo>
                  <a:pt x="44945" y="90068"/>
                </a:lnTo>
                <a:lnTo>
                  <a:pt x="58197" y="87574"/>
                </a:lnTo>
                <a:lnTo>
                  <a:pt x="70383" y="80788"/>
                </a:lnTo>
                <a:lnTo>
                  <a:pt x="80437" y="70754"/>
                </a:lnTo>
                <a:lnTo>
                  <a:pt x="87295" y="58518"/>
                </a:lnTo>
                <a:lnTo>
                  <a:pt x="89890" y="45123"/>
                </a:lnTo>
                <a:lnTo>
                  <a:pt x="89891" y="44846"/>
                </a:lnTo>
                <a:lnTo>
                  <a:pt x="87374" y="31573"/>
                </a:lnTo>
                <a:lnTo>
                  <a:pt x="80540" y="19374"/>
                </a:lnTo>
                <a:lnTo>
                  <a:pt x="70471" y="9327"/>
                </a:lnTo>
                <a:lnTo>
                  <a:pt x="58244" y="251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0" name="object 1070"/>
          <p:cNvSpPr/>
          <p:nvPr/>
        </p:nvSpPr>
        <p:spPr>
          <a:xfrm>
            <a:off x="5871491" y="5758204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4861"/>
                </a:moveTo>
                <a:lnTo>
                  <a:pt x="2489" y="58141"/>
                </a:lnTo>
                <a:lnTo>
                  <a:pt x="9254" y="70408"/>
                </a:lnTo>
                <a:lnTo>
                  <a:pt x="19238" y="80558"/>
                </a:lnTo>
                <a:lnTo>
                  <a:pt x="31383" y="87484"/>
                </a:lnTo>
                <a:lnTo>
                  <a:pt x="44634" y="90082"/>
                </a:lnTo>
                <a:lnTo>
                  <a:pt x="44795" y="90083"/>
                </a:lnTo>
                <a:lnTo>
                  <a:pt x="58047" y="87551"/>
                </a:lnTo>
                <a:lnTo>
                  <a:pt x="70233" y="80691"/>
                </a:lnTo>
                <a:lnTo>
                  <a:pt x="80288" y="70601"/>
                </a:lnTo>
                <a:lnTo>
                  <a:pt x="87145" y="58382"/>
                </a:lnTo>
                <a:lnTo>
                  <a:pt x="89740" y="45134"/>
                </a:lnTo>
                <a:lnTo>
                  <a:pt x="89741" y="44861"/>
                </a:lnTo>
                <a:lnTo>
                  <a:pt x="87225" y="31583"/>
                </a:lnTo>
                <a:lnTo>
                  <a:pt x="80394" y="19381"/>
                </a:lnTo>
                <a:lnTo>
                  <a:pt x="70327" y="9332"/>
                </a:lnTo>
                <a:lnTo>
                  <a:pt x="58102" y="2513"/>
                </a:lnTo>
                <a:lnTo>
                  <a:pt x="44795" y="0"/>
                </a:lnTo>
                <a:lnTo>
                  <a:pt x="31486" y="2520"/>
                </a:lnTo>
                <a:lnTo>
                  <a:pt x="19283" y="9359"/>
                </a:lnTo>
                <a:lnTo>
                  <a:pt x="9254" y="19435"/>
                </a:lnTo>
                <a:lnTo>
                  <a:pt x="2470" y="31666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1" name="object 1071"/>
          <p:cNvSpPr/>
          <p:nvPr/>
        </p:nvSpPr>
        <p:spPr>
          <a:xfrm>
            <a:off x="5938760" y="5780635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4846"/>
                </a:moveTo>
                <a:lnTo>
                  <a:pt x="2483" y="58211"/>
                </a:lnTo>
                <a:lnTo>
                  <a:pt x="9241" y="70449"/>
                </a:lnTo>
                <a:lnTo>
                  <a:pt x="19230" y="80527"/>
                </a:lnTo>
                <a:lnTo>
                  <a:pt x="31412" y="87410"/>
                </a:lnTo>
                <a:lnTo>
                  <a:pt x="44743" y="90064"/>
                </a:lnTo>
                <a:lnTo>
                  <a:pt x="45245" y="90068"/>
                </a:lnTo>
                <a:lnTo>
                  <a:pt x="58496" y="87574"/>
                </a:lnTo>
                <a:lnTo>
                  <a:pt x="70682" y="80788"/>
                </a:lnTo>
                <a:lnTo>
                  <a:pt x="80737" y="70754"/>
                </a:lnTo>
                <a:lnTo>
                  <a:pt x="87595" y="58518"/>
                </a:lnTo>
                <a:lnTo>
                  <a:pt x="90190" y="45123"/>
                </a:lnTo>
                <a:lnTo>
                  <a:pt x="90191" y="44846"/>
                </a:lnTo>
                <a:lnTo>
                  <a:pt x="87673" y="31573"/>
                </a:lnTo>
                <a:lnTo>
                  <a:pt x="80840" y="19374"/>
                </a:lnTo>
                <a:lnTo>
                  <a:pt x="70770" y="9327"/>
                </a:lnTo>
                <a:lnTo>
                  <a:pt x="58543" y="2510"/>
                </a:lnTo>
                <a:lnTo>
                  <a:pt x="45245" y="0"/>
                </a:lnTo>
                <a:lnTo>
                  <a:pt x="31837" y="2496"/>
                </a:lnTo>
                <a:lnTo>
                  <a:pt x="19554" y="9274"/>
                </a:lnTo>
                <a:lnTo>
                  <a:pt x="9451" y="19267"/>
                </a:lnTo>
                <a:lnTo>
                  <a:pt x="2582" y="31408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2" name="object 1072"/>
          <p:cNvSpPr/>
          <p:nvPr/>
        </p:nvSpPr>
        <p:spPr>
          <a:xfrm>
            <a:off x="6006478" y="5825482"/>
            <a:ext cx="89891" cy="90083"/>
          </a:xfrm>
          <a:custGeom>
            <a:avLst/>
            <a:gdLst/>
            <a:ahLst/>
            <a:cxnLst/>
            <a:rect l="l" t="t" r="r" b="b"/>
            <a:pathLst>
              <a:path w="89891" h="90083">
                <a:moveTo>
                  <a:pt x="0" y="45221"/>
                </a:moveTo>
                <a:lnTo>
                  <a:pt x="2516" y="58499"/>
                </a:lnTo>
                <a:lnTo>
                  <a:pt x="9347" y="70701"/>
                </a:lnTo>
                <a:lnTo>
                  <a:pt x="19414" y="80750"/>
                </a:lnTo>
                <a:lnTo>
                  <a:pt x="31638" y="87569"/>
                </a:lnTo>
                <a:lnTo>
                  <a:pt x="44945" y="90083"/>
                </a:lnTo>
                <a:lnTo>
                  <a:pt x="58249" y="87571"/>
                </a:lnTo>
                <a:lnTo>
                  <a:pt x="70473" y="80752"/>
                </a:lnTo>
                <a:lnTo>
                  <a:pt x="80541" y="70704"/>
                </a:lnTo>
                <a:lnTo>
                  <a:pt x="87373" y="58503"/>
                </a:lnTo>
                <a:lnTo>
                  <a:pt x="89891" y="45221"/>
                </a:lnTo>
                <a:lnTo>
                  <a:pt x="87394" y="31963"/>
                </a:lnTo>
                <a:lnTo>
                  <a:pt x="80612" y="19712"/>
                </a:lnTo>
                <a:lnTo>
                  <a:pt x="70612" y="9568"/>
                </a:lnTo>
                <a:lnTo>
                  <a:pt x="58459" y="263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3" name="object 1073"/>
          <p:cNvSpPr/>
          <p:nvPr/>
        </p:nvSpPr>
        <p:spPr>
          <a:xfrm>
            <a:off x="6073897" y="5848287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1" y="87182"/>
                </a:lnTo>
                <a:lnTo>
                  <a:pt x="70477" y="80365"/>
                </a:lnTo>
                <a:lnTo>
                  <a:pt x="80545" y="70319"/>
                </a:lnTo>
                <a:lnTo>
                  <a:pt x="87376" y="58118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4" name="object 1074"/>
          <p:cNvSpPr/>
          <p:nvPr/>
        </p:nvSpPr>
        <p:spPr>
          <a:xfrm>
            <a:off x="6141315" y="5881919"/>
            <a:ext cx="90191" cy="89708"/>
          </a:xfrm>
          <a:custGeom>
            <a:avLst/>
            <a:gdLst/>
            <a:ahLst/>
            <a:cxnLst/>
            <a:rect l="l" t="t" r="r" b="b"/>
            <a:pathLst>
              <a:path w="90191" h="89708">
                <a:moveTo>
                  <a:pt x="0" y="44861"/>
                </a:moveTo>
                <a:lnTo>
                  <a:pt x="2503" y="58092"/>
                </a:lnTo>
                <a:lnTo>
                  <a:pt x="9312" y="70258"/>
                </a:lnTo>
                <a:lnTo>
                  <a:pt x="19371" y="80295"/>
                </a:lnTo>
                <a:lnTo>
                  <a:pt x="31626" y="87133"/>
                </a:lnTo>
                <a:lnTo>
                  <a:pt x="45025" y="89708"/>
                </a:lnTo>
                <a:lnTo>
                  <a:pt x="45245" y="89708"/>
                </a:lnTo>
                <a:lnTo>
                  <a:pt x="58550" y="87196"/>
                </a:lnTo>
                <a:lnTo>
                  <a:pt x="70777" y="80376"/>
                </a:lnTo>
                <a:lnTo>
                  <a:pt x="80845" y="70328"/>
                </a:lnTo>
                <a:lnTo>
                  <a:pt x="87676" y="58128"/>
                </a:lnTo>
                <a:lnTo>
                  <a:pt x="90191" y="44861"/>
                </a:lnTo>
                <a:lnTo>
                  <a:pt x="87674" y="31583"/>
                </a:lnTo>
                <a:lnTo>
                  <a:pt x="80843" y="19381"/>
                </a:lnTo>
                <a:lnTo>
                  <a:pt x="70776" y="9332"/>
                </a:lnTo>
                <a:lnTo>
                  <a:pt x="58552" y="2513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5" name="object 1075"/>
          <p:cNvSpPr/>
          <p:nvPr/>
        </p:nvSpPr>
        <p:spPr>
          <a:xfrm>
            <a:off x="6220270" y="5893134"/>
            <a:ext cx="89741" cy="89708"/>
          </a:xfrm>
          <a:custGeom>
            <a:avLst/>
            <a:gdLst/>
            <a:ahLst/>
            <a:cxnLst/>
            <a:rect l="l" t="t" r="r" b="b"/>
            <a:pathLst>
              <a:path w="89741" h="89708">
                <a:moveTo>
                  <a:pt x="0" y="44846"/>
                </a:moveTo>
                <a:lnTo>
                  <a:pt x="2523" y="58146"/>
                </a:lnTo>
                <a:lnTo>
                  <a:pt x="9366" y="70364"/>
                </a:lnTo>
                <a:lnTo>
                  <a:pt x="19438" y="80419"/>
                </a:lnTo>
                <a:lnTo>
                  <a:pt x="31648" y="87227"/>
                </a:lnTo>
                <a:lnTo>
                  <a:pt x="44795" y="89708"/>
                </a:lnTo>
                <a:lnTo>
                  <a:pt x="58099" y="87196"/>
                </a:lnTo>
                <a:lnTo>
                  <a:pt x="70323" y="80378"/>
                </a:lnTo>
                <a:lnTo>
                  <a:pt x="80391" y="70330"/>
                </a:lnTo>
                <a:lnTo>
                  <a:pt x="87223" y="58129"/>
                </a:lnTo>
                <a:lnTo>
                  <a:pt x="89741" y="44846"/>
                </a:lnTo>
                <a:lnTo>
                  <a:pt x="87224" y="31573"/>
                </a:lnTo>
                <a:lnTo>
                  <a:pt x="80391" y="19374"/>
                </a:lnTo>
                <a:lnTo>
                  <a:pt x="70321" y="9327"/>
                </a:lnTo>
                <a:lnTo>
                  <a:pt x="58094" y="2510"/>
                </a:lnTo>
                <a:lnTo>
                  <a:pt x="44795" y="0"/>
                </a:lnTo>
                <a:lnTo>
                  <a:pt x="31542" y="2520"/>
                </a:lnTo>
                <a:lnTo>
                  <a:pt x="19344" y="9361"/>
                </a:lnTo>
                <a:lnTo>
                  <a:pt x="9293" y="19437"/>
                </a:lnTo>
                <a:lnTo>
                  <a:pt x="2481" y="31667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6" name="object 1076"/>
          <p:cNvSpPr/>
          <p:nvPr/>
        </p:nvSpPr>
        <p:spPr>
          <a:xfrm>
            <a:off x="6287539" y="5881919"/>
            <a:ext cx="89891" cy="89708"/>
          </a:xfrm>
          <a:custGeom>
            <a:avLst/>
            <a:gdLst/>
            <a:ahLst/>
            <a:cxnLst/>
            <a:rect l="l" t="t" r="r" b="b"/>
            <a:pathLst>
              <a:path w="89891" h="89708">
                <a:moveTo>
                  <a:pt x="0" y="44861"/>
                </a:moveTo>
                <a:lnTo>
                  <a:pt x="2517" y="58135"/>
                </a:lnTo>
                <a:lnTo>
                  <a:pt x="9350" y="70334"/>
                </a:lnTo>
                <a:lnTo>
                  <a:pt x="19420" y="80381"/>
                </a:lnTo>
                <a:lnTo>
                  <a:pt x="31647" y="87198"/>
                </a:lnTo>
                <a:lnTo>
                  <a:pt x="44945" y="89708"/>
                </a:lnTo>
                <a:lnTo>
                  <a:pt x="58251" y="87196"/>
                </a:lnTo>
                <a:lnTo>
                  <a:pt x="70477" y="80376"/>
                </a:lnTo>
                <a:lnTo>
                  <a:pt x="80545" y="70328"/>
                </a:lnTo>
                <a:lnTo>
                  <a:pt x="87376" y="58128"/>
                </a:lnTo>
                <a:lnTo>
                  <a:pt x="89891" y="44861"/>
                </a:lnTo>
                <a:lnTo>
                  <a:pt x="87374" y="31583"/>
                </a:lnTo>
                <a:lnTo>
                  <a:pt x="80543" y="19381"/>
                </a:lnTo>
                <a:lnTo>
                  <a:pt x="70476" y="9332"/>
                </a:lnTo>
                <a:lnTo>
                  <a:pt x="58252" y="2513"/>
                </a:lnTo>
                <a:lnTo>
                  <a:pt x="44945" y="0"/>
                </a:lnTo>
                <a:lnTo>
                  <a:pt x="31642" y="2511"/>
                </a:lnTo>
                <a:lnTo>
                  <a:pt x="19417" y="9330"/>
                </a:lnTo>
                <a:lnTo>
                  <a:pt x="9350" y="19378"/>
                </a:lnTo>
                <a:lnTo>
                  <a:pt x="2518" y="31579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7" name="object 1077"/>
          <p:cNvSpPr/>
          <p:nvPr/>
        </p:nvSpPr>
        <p:spPr>
          <a:xfrm>
            <a:off x="6354958" y="5780635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4846"/>
                </a:moveTo>
                <a:lnTo>
                  <a:pt x="2483" y="58211"/>
                </a:lnTo>
                <a:lnTo>
                  <a:pt x="9241" y="70449"/>
                </a:lnTo>
                <a:lnTo>
                  <a:pt x="19230" y="80527"/>
                </a:lnTo>
                <a:lnTo>
                  <a:pt x="31412" y="87410"/>
                </a:lnTo>
                <a:lnTo>
                  <a:pt x="44743" y="90064"/>
                </a:lnTo>
                <a:lnTo>
                  <a:pt x="45245" y="90068"/>
                </a:lnTo>
                <a:lnTo>
                  <a:pt x="58496" y="87574"/>
                </a:lnTo>
                <a:lnTo>
                  <a:pt x="70682" y="80788"/>
                </a:lnTo>
                <a:lnTo>
                  <a:pt x="80737" y="70754"/>
                </a:lnTo>
                <a:lnTo>
                  <a:pt x="87595" y="58518"/>
                </a:lnTo>
                <a:lnTo>
                  <a:pt x="90190" y="45123"/>
                </a:lnTo>
                <a:lnTo>
                  <a:pt x="90191" y="44846"/>
                </a:lnTo>
                <a:lnTo>
                  <a:pt x="87673" y="31573"/>
                </a:lnTo>
                <a:lnTo>
                  <a:pt x="80840" y="19374"/>
                </a:lnTo>
                <a:lnTo>
                  <a:pt x="70770" y="9327"/>
                </a:lnTo>
                <a:lnTo>
                  <a:pt x="58543" y="2510"/>
                </a:lnTo>
                <a:lnTo>
                  <a:pt x="45245" y="0"/>
                </a:lnTo>
                <a:lnTo>
                  <a:pt x="31837" y="2496"/>
                </a:lnTo>
                <a:lnTo>
                  <a:pt x="19554" y="9274"/>
                </a:lnTo>
                <a:lnTo>
                  <a:pt x="9451" y="19267"/>
                </a:lnTo>
                <a:lnTo>
                  <a:pt x="2582" y="31408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8" name="object 1078"/>
          <p:cNvSpPr/>
          <p:nvPr/>
        </p:nvSpPr>
        <p:spPr>
          <a:xfrm>
            <a:off x="6422676" y="5724572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1" y="87182"/>
                </a:lnTo>
                <a:lnTo>
                  <a:pt x="70477" y="80365"/>
                </a:lnTo>
                <a:lnTo>
                  <a:pt x="80545" y="70319"/>
                </a:lnTo>
                <a:lnTo>
                  <a:pt x="87376" y="58118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9" name="object 1079"/>
          <p:cNvSpPr/>
          <p:nvPr/>
        </p:nvSpPr>
        <p:spPr>
          <a:xfrm>
            <a:off x="6490095" y="5713357"/>
            <a:ext cx="89741" cy="89708"/>
          </a:xfrm>
          <a:custGeom>
            <a:avLst/>
            <a:gdLst/>
            <a:ahLst/>
            <a:cxnLst/>
            <a:rect l="l" t="t" r="r" b="b"/>
            <a:pathLst>
              <a:path w="89741" h="89708">
                <a:moveTo>
                  <a:pt x="0" y="44846"/>
                </a:moveTo>
                <a:lnTo>
                  <a:pt x="2516" y="58125"/>
                </a:lnTo>
                <a:lnTo>
                  <a:pt x="9347" y="70327"/>
                </a:lnTo>
                <a:lnTo>
                  <a:pt x="19414" y="80376"/>
                </a:lnTo>
                <a:lnTo>
                  <a:pt x="31638" y="87195"/>
                </a:lnTo>
                <a:lnTo>
                  <a:pt x="44945" y="89708"/>
                </a:lnTo>
                <a:lnTo>
                  <a:pt x="58197" y="87188"/>
                </a:lnTo>
                <a:lnTo>
                  <a:pt x="70393" y="80349"/>
                </a:lnTo>
                <a:lnTo>
                  <a:pt x="80444" y="70273"/>
                </a:lnTo>
                <a:lnTo>
                  <a:pt x="87257" y="58042"/>
                </a:lnTo>
                <a:lnTo>
                  <a:pt x="89741" y="44846"/>
                </a:lnTo>
                <a:lnTo>
                  <a:pt x="87217" y="31552"/>
                </a:lnTo>
                <a:lnTo>
                  <a:pt x="80371" y="19336"/>
                </a:lnTo>
                <a:lnTo>
                  <a:pt x="70297" y="9284"/>
                </a:lnTo>
                <a:lnTo>
                  <a:pt x="58084" y="2477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0" name="object 1080"/>
          <p:cNvSpPr/>
          <p:nvPr/>
        </p:nvSpPr>
        <p:spPr>
          <a:xfrm>
            <a:off x="6568600" y="5780635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4846"/>
                </a:moveTo>
                <a:lnTo>
                  <a:pt x="2477" y="58189"/>
                </a:lnTo>
                <a:lnTo>
                  <a:pt x="9222" y="70411"/>
                </a:lnTo>
                <a:lnTo>
                  <a:pt x="19206" y="80484"/>
                </a:lnTo>
                <a:lnTo>
                  <a:pt x="31401" y="87377"/>
                </a:lnTo>
                <a:lnTo>
                  <a:pt x="44777" y="90062"/>
                </a:lnTo>
                <a:lnTo>
                  <a:pt x="45395" y="90068"/>
                </a:lnTo>
                <a:lnTo>
                  <a:pt x="58652" y="87566"/>
                </a:lnTo>
                <a:lnTo>
                  <a:pt x="70817" y="80759"/>
                </a:lnTo>
                <a:lnTo>
                  <a:pt x="80833" y="70698"/>
                </a:lnTo>
                <a:lnTo>
                  <a:pt x="87643" y="58432"/>
                </a:lnTo>
                <a:lnTo>
                  <a:pt x="90190" y="45010"/>
                </a:lnTo>
                <a:lnTo>
                  <a:pt x="90191" y="44846"/>
                </a:lnTo>
                <a:lnTo>
                  <a:pt x="87681" y="31552"/>
                </a:lnTo>
                <a:lnTo>
                  <a:pt x="80864" y="19336"/>
                </a:lnTo>
                <a:lnTo>
                  <a:pt x="70811" y="9284"/>
                </a:lnTo>
                <a:lnTo>
                  <a:pt x="58591" y="2477"/>
                </a:lnTo>
                <a:lnTo>
                  <a:pt x="45395" y="0"/>
                </a:lnTo>
                <a:lnTo>
                  <a:pt x="31936" y="2488"/>
                </a:lnTo>
                <a:lnTo>
                  <a:pt x="19625" y="9246"/>
                </a:lnTo>
                <a:lnTo>
                  <a:pt x="9505" y="19211"/>
                </a:lnTo>
                <a:lnTo>
                  <a:pt x="2616" y="31322"/>
                </a:lnTo>
                <a:lnTo>
                  <a:pt x="1" y="44518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1" name="object 1081"/>
          <p:cNvSpPr/>
          <p:nvPr/>
        </p:nvSpPr>
        <p:spPr>
          <a:xfrm>
            <a:off x="6636468" y="5825482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5221"/>
                </a:moveTo>
                <a:lnTo>
                  <a:pt x="2509" y="58521"/>
                </a:lnTo>
                <a:lnTo>
                  <a:pt x="9323" y="70739"/>
                </a:lnTo>
                <a:lnTo>
                  <a:pt x="19374" y="80793"/>
                </a:lnTo>
                <a:lnTo>
                  <a:pt x="31590" y="87602"/>
                </a:lnTo>
                <a:lnTo>
                  <a:pt x="44795" y="90083"/>
                </a:lnTo>
                <a:lnTo>
                  <a:pt x="58099" y="87571"/>
                </a:lnTo>
                <a:lnTo>
                  <a:pt x="70323" y="80752"/>
                </a:lnTo>
                <a:lnTo>
                  <a:pt x="80391" y="70704"/>
                </a:lnTo>
                <a:lnTo>
                  <a:pt x="87223" y="58503"/>
                </a:lnTo>
                <a:lnTo>
                  <a:pt x="89741" y="45221"/>
                </a:lnTo>
                <a:lnTo>
                  <a:pt x="87244" y="31963"/>
                </a:lnTo>
                <a:lnTo>
                  <a:pt x="80462" y="19712"/>
                </a:lnTo>
                <a:lnTo>
                  <a:pt x="70462" y="9568"/>
                </a:lnTo>
                <a:lnTo>
                  <a:pt x="58309" y="2631"/>
                </a:lnTo>
                <a:lnTo>
                  <a:pt x="45068" y="1"/>
                </a:lnTo>
                <a:lnTo>
                  <a:pt x="44795" y="0"/>
                </a:lnTo>
                <a:lnTo>
                  <a:pt x="31538" y="2539"/>
                </a:lnTo>
                <a:lnTo>
                  <a:pt x="19373" y="9420"/>
                </a:lnTo>
                <a:lnTo>
                  <a:pt x="9357" y="19537"/>
                </a:lnTo>
                <a:lnTo>
                  <a:pt x="2547" y="31786"/>
                </a:lnTo>
                <a:lnTo>
                  <a:pt x="0" y="4506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2" name="object 1082"/>
          <p:cNvSpPr/>
          <p:nvPr/>
        </p:nvSpPr>
        <p:spPr>
          <a:xfrm>
            <a:off x="6703737" y="5848287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1" y="87182"/>
                </a:lnTo>
                <a:lnTo>
                  <a:pt x="70477" y="80365"/>
                </a:lnTo>
                <a:lnTo>
                  <a:pt x="80545" y="70319"/>
                </a:lnTo>
                <a:lnTo>
                  <a:pt x="87376" y="58118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3" name="object 1083"/>
          <p:cNvSpPr/>
          <p:nvPr/>
        </p:nvSpPr>
        <p:spPr>
          <a:xfrm>
            <a:off x="6771156" y="5870703"/>
            <a:ext cx="90191" cy="89708"/>
          </a:xfrm>
          <a:custGeom>
            <a:avLst/>
            <a:gdLst/>
            <a:ahLst/>
            <a:cxnLst/>
            <a:rect l="l" t="t" r="r" b="b"/>
            <a:pathLst>
              <a:path w="90191" h="89708">
                <a:moveTo>
                  <a:pt x="0" y="44861"/>
                </a:moveTo>
                <a:lnTo>
                  <a:pt x="2503" y="58092"/>
                </a:lnTo>
                <a:lnTo>
                  <a:pt x="9312" y="70258"/>
                </a:lnTo>
                <a:lnTo>
                  <a:pt x="19371" y="80295"/>
                </a:lnTo>
                <a:lnTo>
                  <a:pt x="31626" y="87133"/>
                </a:lnTo>
                <a:lnTo>
                  <a:pt x="45025" y="89708"/>
                </a:lnTo>
                <a:lnTo>
                  <a:pt x="45245" y="89708"/>
                </a:lnTo>
                <a:lnTo>
                  <a:pt x="58550" y="87196"/>
                </a:lnTo>
                <a:lnTo>
                  <a:pt x="70777" y="80376"/>
                </a:lnTo>
                <a:lnTo>
                  <a:pt x="80845" y="70328"/>
                </a:lnTo>
                <a:lnTo>
                  <a:pt x="87676" y="58128"/>
                </a:lnTo>
                <a:lnTo>
                  <a:pt x="90191" y="44861"/>
                </a:lnTo>
                <a:lnTo>
                  <a:pt x="87674" y="31583"/>
                </a:lnTo>
                <a:lnTo>
                  <a:pt x="80843" y="19381"/>
                </a:lnTo>
                <a:lnTo>
                  <a:pt x="70776" y="9332"/>
                </a:lnTo>
                <a:lnTo>
                  <a:pt x="58552" y="2513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4" name="object 1084"/>
          <p:cNvSpPr/>
          <p:nvPr/>
        </p:nvSpPr>
        <p:spPr>
          <a:xfrm>
            <a:off x="6838874" y="5881919"/>
            <a:ext cx="89891" cy="89708"/>
          </a:xfrm>
          <a:custGeom>
            <a:avLst/>
            <a:gdLst/>
            <a:ahLst/>
            <a:cxnLst/>
            <a:rect l="l" t="t" r="r" b="b"/>
            <a:pathLst>
              <a:path w="89891" h="89708">
                <a:moveTo>
                  <a:pt x="0" y="44861"/>
                </a:moveTo>
                <a:lnTo>
                  <a:pt x="2517" y="58135"/>
                </a:lnTo>
                <a:lnTo>
                  <a:pt x="9350" y="70334"/>
                </a:lnTo>
                <a:lnTo>
                  <a:pt x="19420" y="80381"/>
                </a:lnTo>
                <a:lnTo>
                  <a:pt x="31647" y="87198"/>
                </a:lnTo>
                <a:lnTo>
                  <a:pt x="44945" y="89708"/>
                </a:lnTo>
                <a:lnTo>
                  <a:pt x="58251" y="87196"/>
                </a:lnTo>
                <a:lnTo>
                  <a:pt x="70477" y="80376"/>
                </a:lnTo>
                <a:lnTo>
                  <a:pt x="80545" y="70328"/>
                </a:lnTo>
                <a:lnTo>
                  <a:pt x="87376" y="58128"/>
                </a:lnTo>
                <a:lnTo>
                  <a:pt x="89891" y="44861"/>
                </a:lnTo>
                <a:lnTo>
                  <a:pt x="87374" y="31583"/>
                </a:lnTo>
                <a:lnTo>
                  <a:pt x="80543" y="19381"/>
                </a:lnTo>
                <a:lnTo>
                  <a:pt x="70476" y="9332"/>
                </a:lnTo>
                <a:lnTo>
                  <a:pt x="58252" y="2513"/>
                </a:lnTo>
                <a:lnTo>
                  <a:pt x="44945" y="0"/>
                </a:lnTo>
                <a:lnTo>
                  <a:pt x="31642" y="2511"/>
                </a:lnTo>
                <a:lnTo>
                  <a:pt x="19417" y="9330"/>
                </a:lnTo>
                <a:lnTo>
                  <a:pt x="9350" y="19378"/>
                </a:lnTo>
                <a:lnTo>
                  <a:pt x="2518" y="31579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5" name="object 1085"/>
          <p:cNvSpPr/>
          <p:nvPr/>
        </p:nvSpPr>
        <p:spPr>
          <a:xfrm>
            <a:off x="6917529" y="5870703"/>
            <a:ext cx="89741" cy="89708"/>
          </a:xfrm>
          <a:custGeom>
            <a:avLst/>
            <a:gdLst/>
            <a:ahLst/>
            <a:cxnLst/>
            <a:rect l="l" t="t" r="r" b="b"/>
            <a:pathLst>
              <a:path w="89741" h="89708">
                <a:moveTo>
                  <a:pt x="0" y="44861"/>
                </a:moveTo>
                <a:lnTo>
                  <a:pt x="2509" y="58156"/>
                </a:lnTo>
                <a:lnTo>
                  <a:pt x="9326" y="70371"/>
                </a:lnTo>
                <a:lnTo>
                  <a:pt x="19379" y="80424"/>
                </a:lnTo>
                <a:lnTo>
                  <a:pt x="31599" y="87231"/>
                </a:lnTo>
                <a:lnTo>
                  <a:pt x="44795" y="89708"/>
                </a:lnTo>
                <a:lnTo>
                  <a:pt x="58101" y="87196"/>
                </a:lnTo>
                <a:lnTo>
                  <a:pt x="70327" y="80376"/>
                </a:lnTo>
                <a:lnTo>
                  <a:pt x="80395" y="70328"/>
                </a:lnTo>
                <a:lnTo>
                  <a:pt x="87226" y="58128"/>
                </a:lnTo>
                <a:lnTo>
                  <a:pt x="89741" y="44861"/>
                </a:lnTo>
                <a:lnTo>
                  <a:pt x="87225" y="31583"/>
                </a:lnTo>
                <a:lnTo>
                  <a:pt x="80394" y="19381"/>
                </a:lnTo>
                <a:lnTo>
                  <a:pt x="70327" y="9332"/>
                </a:lnTo>
                <a:lnTo>
                  <a:pt x="58102" y="2513"/>
                </a:lnTo>
                <a:lnTo>
                  <a:pt x="44795" y="0"/>
                </a:lnTo>
                <a:lnTo>
                  <a:pt x="31486" y="2520"/>
                </a:lnTo>
                <a:lnTo>
                  <a:pt x="19283" y="9359"/>
                </a:lnTo>
                <a:lnTo>
                  <a:pt x="9254" y="19435"/>
                </a:lnTo>
                <a:lnTo>
                  <a:pt x="2470" y="31666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6" name="object 1086"/>
          <p:cNvSpPr/>
          <p:nvPr/>
        </p:nvSpPr>
        <p:spPr>
          <a:xfrm>
            <a:off x="6984798" y="5780635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4846"/>
                </a:moveTo>
                <a:lnTo>
                  <a:pt x="2483" y="58211"/>
                </a:lnTo>
                <a:lnTo>
                  <a:pt x="9241" y="70449"/>
                </a:lnTo>
                <a:lnTo>
                  <a:pt x="19230" y="80527"/>
                </a:lnTo>
                <a:lnTo>
                  <a:pt x="31412" y="87410"/>
                </a:lnTo>
                <a:lnTo>
                  <a:pt x="44743" y="90064"/>
                </a:lnTo>
                <a:lnTo>
                  <a:pt x="45245" y="90068"/>
                </a:lnTo>
                <a:lnTo>
                  <a:pt x="58496" y="87574"/>
                </a:lnTo>
                <a:lnTo>
                  <a:pt x="70682" y="80788"/>
                </a:lnTo>
                <a:lnTo>
                  <a:pt x="80737" y="70754"/>
                </a:lnTo>
                <a:lnTo>
                  <a:pt x="87595" y="58518"/>
                </a:lnTo>
                <a:lnTo>
                  <a:pt x="90190" y="45123"/>
                </a:lnTo>
                <a:lnTo>
                  <a:pt x="90191" y="44846"/>
                </a:lnTo>
                <a:lnTo>
                  <a:pt x="87673" y="31573"/>
                </a:lnTo>
                <a:lnTo>
                  <a:pt x="80840" y="19374"/>
                </a:lnTo>
                <a:lnTo>
                  <a:pt x="70770" y="9327"/>
                </a:lnTo>
                <a:lnTo>
                  <a:pt x="58543" y="2510"/>
                </a:lnTo>
                <a:lnTo>
                  <a:pt x="45245" y="0"/>
                </a:lnTo>
                <a:lnTo>
                  <a:pt x="31837" y="2496"/>
                </a:lnTo>
                <a:lnTo>
                  <a:pt x="19554" y="9274"/>
                </a:lnTo>
                <a:lnTo>
                  <a:pt x="9451" y="19267"/>
                </a:lnTo>
                <a:lnTo>
                  <a:pt x="2582" y="31408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7" name="object 1087"/>
          <p:cNvSpPr/>
          <p:nvPr/>
        </p:nvSpPr>
        <p:spPr>
          <a:xfrm>
            <a:off x="7052517" y="5724572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1" y="87182"/>
                </a:lnTo>
                <a:lnTo>
                  <a:pt x="70477" y="80365"/>
                </a:lnTo>
                <a:lnTo>
                  <a:pt x="80545" y="70319"/>
                </a:lnTo>
                <a:lnTo>
                  <a:pt x="87376" y="58118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8" name="object 1088"/>
          <p:cNvSpPr/>
          <p:nvPr/>
        </p:nvSpPr>
        <p:spPr>
          <a:xfrm>
            <a:off x="7119935" y="5702141"/>
            <a:ext cx="89891" cy="89708"/>
          </a:xfrm>
          <a:custGeom>
            <a:avLst/>
            <a:gdLst/>
            <a:ahLst/>
            <a:cxnLst/>
            <a:rect l="l" t="t" r="r" b="b"/>
            <a:pathLst>
              <a:path w="89891" h="89708">
                <a:moveTo>
                  <a:pt x="0" y="44846"/>
                </a:moveTo>
                <a:lnTo>
                  <a:pt x="2516" y="58125"/>
                </a:lnTo>
                <a:lnTo>
                  <a:pt x="9347" y="70327"/>
                </a:lnTo>
                <a:lnTo>
                  <a:pt x="19414" y="80376"/>
                </a:lnTo>
                <a:lnTo>
                  <a:pt x="31638" y="87195"/>
                </a:lnTo>
                <a:lnTo>
                  <a:pt x="44945" y="89708"/>
                </a:lnTo>
                <a:lnTo>
                  <a:pt x="58249" y="87196"/>
                </a:lnTo>
                <a:lnTo>
                  <a:pt x="70473" y="80378"/>
                </a:lnTo>
                <a:lnTo>
                  <a:pt x="80541" y="70330"/>
                </a:lnTo>
                <a:lnTo>
                  <a:pt x="87373" y="58129"/>
                </a:lnTo>
                <a:lnTo>
                  <a:pt x="89891" y="44846"/>
                </a:lnTo>
                <a:lnTo>
                  <a:pt x="87374" y="31573"/>
                </a:lnTo>
                <a:lnTo>
                  <a:pt x="80540" y="19374"/>
                </a:lnTo>
                <a:lnTo>
                  <a:pt x="70471" y="9327"/>
                </a:lnTo>
                <a:lnTo>
                  <a:pt x="58244" y="251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9" name="object 1089"/>
          <p:cNvSpPr/>
          <p:nvPr/>
        </p:nvSpPr>
        <p:spPr>
          <a:xfrm>
            <a:off x="7187354" y="5735788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846"/>
                </a:moveTo>
                <a:lnTo>
                  <a:pt x="2524" y="58147"/>
                </a:lnTo>
                <a:lnTo>
                  <a:pt x="9369" y="70363"/>
                </a:lnTo>
                <a:lnTo>
                  <a:pt x="19444" y="80413"/>
                </a:lnTo>
                <a:lnTo>
                  <a:pt x="31656" y="87217"/>
                </a:lnTo>
                <a:lnTo>
                  <a:pt x="44795" y="89693"/>
                </a:lnTo>
                <a:lnTo>
                  <a:pt x="58255" y="87206"/>
                </a:lnTo>
                <a:lnTo>
                  <a:pt x="70565" y="80451"/>
                </a:lnTo>
                <a:lnTo>
                  <a:pt x="80686" y="70488"/>
                </a:lnTo>
                <a:lnTo>
                  <a:pt x="87574" y="58376"/>
                </a:lnTo>
                <a:lnTo>
                  <a:pt x="90189" y="45175"/>
                </a:lnTo>
                <a:lnTo>
                  <a:pt x="90191" y="44846"/>
                </a:lnTo>
                <a:lnTo>
                  <a:pt x="87694" y="31632"/>
                </a:lnTo>
                <a:lnTo>
                  <a:pt x="80898" y="19481"/>
                </a:lnTo>
                <a:lnTo>
                  <a:pt x="70844" y="9452"/>
                </a:lnTo>
                <a:lnTo>
                  <a:pt x="58575" y="2606"/>
                </a:lnTo>
                <a:lnTo>
                  <a:pt x="45132" y="1"/>
                </a:lnTo>
                <a:lnTo>
                  <a:pt x="44795" y="0"/>
                </a:lnTo>
                <a:lnTo>
                  <a:pt x="31542" y="2519"/>
                </a:lnTo>
                <a:lnTo>
                  <a:pt x="19344" y="9356"/>
                </a:lnTo>
                <a:lnTo>
                  <a:pt x="9293" y="19431"/>
                </a:lnTo>
                <a:lnTo>
                  <a:pt x="2481" y="31661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0" name="object 1090"/>
          <p:cNvSpPr/>
          <p:nvPr/>
        </p:nvSpPr>
        <p:spPr>
          <a:xfrm>
            <a:off x="7266309" y="5735788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846"/>
                </a:moveTo>
                <a:lnTo>
                  <a:pt x="2524" y="58147"/>
                </a:lnTo>
                <a:lnTo>
                  <a:pt x="9369" y="70363"/>
                </a:lnTo>
                <a:lnTo>
                  <a:pt x="19444" y="80413"/>
                </a:lnTo>
                <a:lnTo>
                  <a:pt x="31656" y="87217"/>
                </a:lnTo>
                <a:lnTo>
                  <a:pt x="44795" y="89693"/>
                </a:lnTo>
                <a:lnTo>
                  <a:pt x="58101" y="87182"/>
                </a:lnTo>
                <a:lnTo>
                  <a:pt x="70327" y="80365"/>
                </a:lnTo>
                <a:lnTo>
                  <a:pt x="80395" y="70319"/>
                </a:lnTo>
                <a:lnTo>
                  <a:pt x="87226" y="58118"/>
                </a:lnTo>
                <a:lnTo>
                  <a:pt x="89741" y="44846"/>
                </a:lnTo>
                <a:lnTo>
                  <a:pt x="87224" y="31567"/>
                </a:lnTo>
                <a:lnTo>
                  <a:pt x="80391" y="19368"/>
                </a:lnTo>
                <a:lnTo>
                  <a:pt x="70321" y="9323"/>
                </a:lnTo>
                <a:lnTo>
                  <a:pt x="58094" y="2508"/>
                </a:lnTo>
                <a:lnTo>
                  <a:pt x="44795" y="0"/>
                </a:lnTo>
                <a:lnTo>
                  <a:pt x="31542" y="2519"/>
                </a:lnTo>
                <a:lnTo>
                  <a:pt x="19344" y="9356"/>
                </a:lnTo>
                <a:lnTo>
                  <a:pt x="9293" y="19431"/>
                </a:lnTo>
                <a:lnTo>
                  <a:pt x="2481" y="31661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1" name="object 1091"/>
          <p:cNvSpPr/>
          <p:nvPr/>
        </p:nvSpPr>
        <p:spPr>
          <a:xfrm>
            <a:off x="7333578" y="5735788"/>
            <a:ext cx="89891" cy="89693"/>
          </a:xfrm>
          <a:custGeom>
            <a:avLst/>
            <a:gdLst/>
            <a:ahLst/>
            <a:cxnLst/>
            <a:rect l="l" t="t" r="r" b="b"/>
            <a:pathLst>
              <a:path w="898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1" y="87182"/>
                </a:lnTo>
                <a:lnTo>
                  <a:pt x="70477" y="80365"/>
                </a:lnTo>
                <a:lnTo>
                  <a:pt x="80545" y="70319"/>
                </a:lnTo>
                <a:lnTo>
                  <a:pt x="87376" y="58118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2" name="object 1092"/>
          <p:cNvSpPr/>
          <p:nvPr/>
        </p:nvSpPr>
        <p:spPr>
          <a:xfrm>
            <a:off x="7400996" y="5735788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846"/>
                </a:moveTo>
                <a:lnTo>
                  <a:pt x="2503" y="58082"/>
                </a:lnTo>
                <a:lnTo>
                  <a:pt x="9312" y="70250"/>
                </a:lnTo>
                <a:lnTo>
                  <a:pt x="19371" y="80284"/>
                </a:lnTo>
                <a:lnTo>
                  <a:pt x="31626" y="87120"/>
                </a:lnTo>
                <a:lnTo>
                  <a:pt x="45025" y="89693"/>
                </a:lnTo>
                <a:lnTo>
                  <a:pt x="45245" y="89693"/>
                </a:lnTo>
                <a:lnTo>
                  <a:pt x="58550" y="87182"/>
                </a:lnTo>
                <a:lnTo>
                  <a:pt x="70777" y="80365"/>
                </a:lnTo>
                <a:lnTo>
                  <a:pt x="80845" y="70319"/>
                </a:lnTo>
                <a:lnTo>
                  <a:pt x="87676" y="58118"/>
                </a:lnTo>
                <a:lnTo>
                  <a:pt x="90191" y="44846"/>
                </a:lnTo>
                <a:lnTo>
                  <a:pt x="87673" y="31567"/>
                </a:lnTo>
                <a:lnTo>
                  <a:pt x="80840" y="19368"/>
                </a:lnTo>
                <a:lnTo>
                  <a:pt x="70770" y="9323"/>
                </a:lnTo>
                <a:lnTo>
                  <a:pt x="58543" y="2508"/>
                </a:lnTo>
                <a:lnTo>
                  <a:pt x="45245" y="0"/>
                </a:lnTo>
                <a:lnTo>
                  <a:pt x="31837" y="2495"/>
                </a:lnTo>
                <a:lnTo>
                  <a:pt x="19554" y="9270"/>
                </a:lnTo>
                <a:lnTo>
                  <a:pt x="9451" y="19261"/>
                </a:lnTo>
                <a:lnTo>
                  <a:pt x="2582" y="31402"/>
                </a:lnTo>
                <a:lnTo>
                  <a:pt x="0" y="44629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3" name="object 1093"/>
          <p:cNvSpPr/>
          <p:nvPr/>
        </p:nvSpPr>
        <p:spPr>
          <a:xfrm>
            <a:off x="7468715" y="5791850"/>
            <a:ext cx="89891" cy="90068"/>
          </a:xfrm>
          <a:custGeom>
            <a:avLst/>
            <a:gdLst/>
            <a:ahLst/>
            <a:cxnLst/>
            <a:rect l="l" t="t" r="r" b="b"/>
            <a:pathLst>
              <a:path w="89891" h="90068">
                <a:moveTo>
                  <a:pt x="0" y="44846"/>
                </a:moveTo>
                <a:lnTo>
                  <a:pt x="2497" y="58254"/>
                </a:lnTo>
                <a:lnTo>
                  <a:pt x="9278" y="70524"/>
                </a:lnTo>
                <a:lnTo>
                  <a:pt x="19279" y="80613"/>
                </a:lnTo>
                <a:lnTo>
                  <a:pt x="31432" y="87475"/>
                </a:lnTo>
                <a:lnTo>
                  <a:pt x="44672" y="90067"/>
                </a:lnTo>
                <a:lnTo>
                  <a:pt x="44945" y="90068"/>
                </a:lnTo>
                <a:lnTo>
                  <a:pt x="58197" y="87574"/>
                </a:lnTo>
                <a:lnTo>
                  <a:pt x="70383" y="80788"/>
                </a:lnTo>
                <a:lnTo>
                  <a:pt x="80437" y="70754"/>
                </a:lnTo>
                <a:lnTo>
                  <a:pt x="87295" y="58518"/>
                </a:lnTo>
                <a:lnTo>
                  <a:pt x="89890" y="45123"/>
                </a:lnTo>
                <a:lnTo>
                  <a:pt x="89891" y="44846"/>
                </a:lnTo>
                <a:lnTo>
                  <a:pt x="87374" y="31567"/>
                </a:lnTo>
                <a:lnTo>
                  <a:pt x="80540" y="19368"/>
                </a:lnTo>
                <a:lnTo>
                  <a:pt x="70471" y="9323"/>
                </a:lnTo>
                <a:lnTo>
                  <a:pt x="58244" y="2508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4" name="object 1094"/>
          <p:cNvSpPr/>
          <p:nvPr/>
        </p:nvSpPr>
        <p:spPr>
          <a:xfrm>
            <a:off x="7536133" y="5803066"/>
            <a:ext cx="89741" cy="90068"/>
          </a:xfrm>
          <a:custGeom>
            <a:avLst/>
            <a:gdLst/>
            <a:ahLst/>
            <a:cxnLst/>
            <a:rect l="l" t="t" r="r" b="b"/>
            <a:pathLst>
              <a:path w="89741" h="90068">
                <a:moveTo>
                  <a:pt x="0" y="45221"/>
                </a:moveTo>
                <a:lnTo>
                  <a:pt x="2517" y="58494"/>
                </a:lnTo>
                <a:lnTo>
                  <a:pt x="9350" y="70693"/>
                </a:lnTo>
                <a:lnTo>
                  <a:pt x="19420" y="80740"/>
                </a:lnTo>
                <a:lnTo>
                  <a:pt x="31647" y="87558"/>
                </a:lnTo>
                <a:lnTo>
                  <a:pt x="44945" y="90068"/>
                </a:lnTo>
                <a:lnTo>
                  <a:pt x="58199" y="87547"/>
                </a:lnTo>
                <a:lnTo>
                  <a:pt x="70397" y="80707"/>
                </a:lnTo>
                <a:lnTo>
                  <a:pt x="80448" y="70630"/>
                </a:lnTo>
                <a:lnTo>
                  <a:pt x="87260" y="58401"/>
                </a:lnTo>
                <a:lnTo>
                  <a:pt x="89741" y="45221"/>
                </a:lnTo>
                <a:lnTo>
                  <a:pt x="87237" y="31792"/>
                </a:lnTo>
                <a:lnTo>
                  <a:pt x="80443" y="19506"/>
                </a:lnTo>
                <a:lnTo>
                  <a:pt x="70438" y="9412"/>
                </a:lnTo>
                <a:lnTo>
                  <a:pt x="58300" y="2560"/>
                </a:lnTo>
                <a:lnTo>
                  <a:pt x="45106" y="0"/>
                </a:lnTo>
                <a:lnTo>
                  <a:pt x="44945" y="0"/>
                </a:lnTo>
                <a:lnTo>
                  <a:pt x="31694" y="2494"/>
                </a:lnTo>
                <a:lnTo>
                  <a:pt x="19508" y="9280"/>
                </a:lnTo>
                <a:lnTo>
                  <a:pt x="9453" y="19313"/>
                </a:lnTo>
                <a:lnTo>
                  <a:pt x="2596" y="31549"/>
                </a:lnTo>
                <a:lnTo>
                  <a:pt x="1" y="44944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5" name="object 1095"/>
          <p:cNvSpPr/>
          <p:nvPr/>
        </p:nvSpPr>
        <p:spPr>
          <a:xfrm>
            <a:off x="7614639" y="5825482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5221"/>
                </a:moveTo>
                <a:lnTo>
                  <a:pt x="2496" y="58435"/>
                </a:lnTo>
                <a:lnTo>
                  <a:pt x="9289" y="70588"/>
                </a:lnTo>
                <a:lnTo>
                  <a:pt x="19340" y="80620"/>
                </a:lnTo>
                <a:lnTo>
                  <a:pt x="31607" y="87472"/>
                </a:lnTo>
                <a:lnTo>
                  <a:pt x="45047" y="90081"/>
                </a:lnTo>
                <a:lnTo>
                  <a:pt x="45395" y="90083"/>
                </a:lnTo>
                <a:lnTo>
                  <a:pt x="58704" y="87563"/>
                </a:lnTo>
                <a:lnTo>
                  <a:pt x="70908" y="80724"/>
                </a:lnTo>
                <a:lnTo>
                  <a:pt x="80936" y="70648"/>
                </a:lnTo>
                <a:lnTo>
                  <a:pt x="87720" y="58417"/>
                </a:lnTo>
                <a:lnTo>
                  <a:pt x="90191" y="45221"/>
                </a:lnTo>
                <a:lnTo>
                  <a:pt x="87701" y="31941"/>
                </a:lnTo>
                <a:lnTo>
                  <a:pt x="80936" y="19674"/>
                </a:lnTo>
                <a:lnTo>
                  <a:pt x="70952" y="9524"/>
                </a:lnTo>
                <a:lnTo>
                  <a:pt x="58807" y="2598"/>
                </a:lnTo>
                <a:lnTo>
                  <a:pt x="45556" y="0"/>
                </a:lnTo>
                <a:lnTo>
                  <a:pt x="45395" y="0"/>
                </a:lnTo>
                <a:lnTo>
                  <a:pt x="31989" y="2507"/>
                </a:lnTo>
                <a:lnTo>
                  <a:pt x="19719" y="9305"/>
                </a:lnTo>
                <a:lnTo>
                  <a:pt x="9612" y="19312"/>
                </a:lnTo>
                <a:lnTo>
                  <a:pt x="2698" y="31444"/>
                </a:lnTo>
                <a:lnTo>
                  <a:pt x="5" y="44617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6" name="object 1096"/>
          <p:cNvSpPr/>
          <p:nvPr/>
        </p:nvSpPr>
        <p:spPr>
          <a:xfrm>
            <a:off x="7682507" y="5825482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5221"/>
                </a:moveTo>
                <a:lnTo>
                  <a:pt x="2509" y="58521"/>
                </a:lnTo>
                <a:lnTo>
                  <a:pt x="9323" y="70739"/>
                </a:lnTo>
                <a:lnTo>
                  <a:pt x="19374" y="80793"/>
                </a:lnTo>
                <a:lnTo>
                  <a:pt x="31590" y="87602"/>
                </a:lnTo>
                <a:lnTo>
                  <a:pt x="44795" y="90083"/>
                </a:lnTo>
                <a:lnTo>
                  <a:pt x="58099" y="87571"/>
                </a:lnTo>
                <a:lnTo>
                  <a:pt x="70323" y="80752"/>
                </a:lnTo>
                <a:lnTo>
                  <a:pt x="80391" y="70704"/>
                </a:lnTo>
                <a:lnTo>
                  <a:pt x="87223" y="58503"/>
                </a:lnTo>
                <a:lnTo>
                  <a:pt x="89741" y="45221"/>
                </a:lnTo>
                <a:lnTo>
                  <a:pt x="87244" y="31963"/>
                </a:lnTo>
                <a:lnTo>
                  <a:pt x="80462" y="19712"/>
                </a:lnTo>
                <a:lnTo>
                  <a:pt x="70462" y="9568"/>
                </a:lnTo>
                <a:lnTo>
                  <a:pt x="58309" y="2631"/>
                </a:lnTo>
                <a:lnTo>
                  <a:pt x="45068" y="1"/>
                </a:lnTo>
                <a:lnTo>
                  <a:pt x="44795" y="0"/>
                </a:lnTo>
                <a:lnTo>
                  <a:pt x="31538" y="2539"/>
                </a:lnTo>
                <a:lnTo>
                  <a:pt x="19373" y="9420"/>
                </a:lnTo>
                <a:lnTo>
                  <a:pt x="9357" y="19537"/>
                </a:lnTo>
                <a:lnTo>
                  <a:pt x="2547" y="31786"/>
                </a:lnTo>
                <a:lnTo>
                  <a:pt x="0" y="4506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7" name="object 1097"/>
          <p:cNvSpPr/>
          <p:nvPr/>
        </p:nvSpPr>
        <p:spPr>
          <a:xfrm>
            <a:off x="7749776" y="5825482"/>
            <a:ext cx="89891" cy="90083"/>
          </a:xfrm>
          <a:custGeom>
            <a:avLst/>
            <a:gdLst/>
            <a:ahLst/>
            <a:cxnLst/>
            <a:rect l="l" t="t" r="r" b="b"/>
            <a:pathLst>
              <a:path w="89891" h="90083">
                <a:moveTo>
                  <a:pt x="0" y="45221"/>
                </a:moveTo>
                <a:lnTo>
                  <a:pt x="2516" y="58499"/>
                </a:lnTo>
                <a:lnTo>
                  <a:pt x="9347" y="70701"/>
                </a:lnTo>
                <a:lnTo>
                  <a:pt x="19414" y="80750"/>
                </a:lnTo>
                <a:lnTo>
                  <a:pt x="31638" y="87569"/>
                </a:lnTo>
                <a:lnTo>
                  <a:pt x="44945" y="90083"/>
                </a:lnTo>
                <a:lnTo>
                  <a:pt x="58249" y="87571"/>
                </a:lnTo>
                <a:lnTo>
                  <a:pt x="70473" y="80752"/>
                </a:lnTo>
                <a:lnTo>
                  <a:pt x="80541" y="70704"/>
                </a:lnTo>
                <a:lnTo>
                  <a:pt x="87373" y="58503"/>
                </a:lnTo>
                <a:lnTo>
                  <a:pt x="89891" y="45221"/>
                </a:lnTo>
                <a:lnTo>
                  <a:pt x="87394" y="31963"/>
                </a:lnTo>
                <a:lnTo>
                  <a:pt x="80612" y="19712"/>
                </a:lnTo>
                <a:lnTo>
                  <a:pt x="70612" y="9568"/>
                </a:lnTo>
                <a:lnTo>
                  <a:pt x="58459" y="263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8" name="object 1098"/>
          <p:cNvSpPr/>
          <p:nvPr/>
        </p:nvSpPr>
        <p:spPr>
          <a:xfrm>
            <a:off x="7817194" y="5780635"/>
            <a:ext cx="90191" cy="90068"/>
          </a:xfrm>
          <a:custGeom>
            <a:avLst/>
            <a:gdLst/>
            <a:ahLst/>
            <a:cxnLst/>
            <a:rect l="l" t="t" r="r" b="b"/>
            <a:pathLst>
              <a:path w="90191" h="90068">
                <a:moveTo>
                  <a:pt x="0" y="44846"/>
                </a:moveTo>
                <a:lnTo>
                  <a:pt x="2497" y="58254"/>
                </a:lnTo>
                <a:lnTo>
                  <a:pt x="9278" y="70524"/>
                </a:lnTo>
                <a:lnTo>
                  <a:pt x="19279" y="80613"/>
                </a:lnTo>
                <a:lnTo>
                  <a:pt x="31432" y="87475"/>
                </a:lnTo>
                <a:lnTo>
                  <a:pt x="44672" y="90067"/>
                </a:lnTo>
                <a:lnTo>
                  <a:pt x="44945" y="90068"/>
                </a:lnTo>
                <a:lnTo>
                  <a:pt x="58300" y="87590"/>
                </a:lnTo>
                <a:lnTo>
                  <a:pt x="70542" y="80844"/>
                </a:lnTo>
                <a:lnTo>
                  <a:pt x="80631" y="70866"/>
                </a:lnTo>
                <a:lnTo>
                  <a:pt x="87527" y="58690"/>
                </a:lnTo>
                <a:lnTo>
                  <a:pt x="90187" y="45349"/>
                </a:lnTo>
                <a:lnTo>
                  <a:pt x="90191" y="44846"/>
                </a:lnTo>
                <a:lnTo>
                  <a:pt x="87687" y="31616"/>
                </a:lnTo>
                <a:lnTo>
                  <a:pt x="80879" y="19450"/>
                </a:lnTo>
                <a:lnTo>
                  <a:pt x="70820" y="9413"/>
                </a:lnTo>
                <a:lnTo>
                  <a:pt x="58564" y="2575"/>
                </a:lnTo>
                <a:lnTo>
                  <a:pt x="45166" y="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9" name="object 1099"/>
          <p:cNvSpPr/>
          <p:nvPr/>
        </p:nvSpPr>
        <p:spPr>
          <a:xfrm>
            <a:off x="7884913" y="5713357"/>
            <a:ext cx="89891" cy="89708"/>
          </a:xfrm>
          <a:custGeom>
            <a:avLst/>
            <a:gdLst/>
            <a:ahLst/>
            <a:cxnLst/>
            <a:rect l="l" t="t" r="r" b="b"/>
            <a:pathLst>
              <a:path w="89891" h="89708">
                <a:moveTo>
                  <a:pt x="0" y="44846"/>
                </a:moveTo>
                <a:lnTo>
                  <a:pt x="2516" y="58125"/>
                </a:lnTo>
                <a:lnTo>
                  <a:pt x="9347" y="70327"/>
                </a:lnTo>
                <a:lnTo>
                  <a:pt x="19414" y="80376"/>
                </a:lnTo>
                <a:lnTo>
                  <a:pt x="31638" y="87195"/>
                </a:lnTo>
                <a:lnTo>
                  <a:pt x="44945" y="89708"/>
                </a:lnTo>
                <a:lnTo>
                  <a:pt x="58249" y="87196"/>
                </a:lnTo>
                <a:lnTo>
                  <a:pt x="70473" y="80378"/>
                </a:lnTo>
                <a:lnTo>
                  <a:pt x="80541" y="70330"/>
                </a:lnTo>
                <a:lnTo>
                  <a:pt x="87373" y="58129"/>
                </a:lnTo>
                <a:lnTo>
                  <a:pt x="89891" y="44846"/>
                </a:lnTo>
                <a:lnTo>
                  <a:pt x="87374" y="31573"/>
                </a:lnTo>
                <a:lnTo>
                  <a:pt x="80540" y="19374"/>
                </a:lnTo>
                <a:lnTo>
                  <a:pt x="70471" y="9327"/>
                </a:lnTo>
                <a:lnTo>
                  <a:pt x="58244" y="251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0" name="object 1100"/>
          <p:cNvSpPr/>
          <p:nvPr/>
        </p:nvSpPr>
        <p:spPr>
          <a:xfrm>
            <a:off x="7963568" y="5645705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5221"/>
                </a:moveTo>
                <a:lnTo>
                  <a:pt x="2509" y="58521"/>
                </a:lnTo>
                <a:lnTo>
                  <a:pt x="9323" y="70739"/>
                </a:lnTo>
                <a:lnTo>
                  <a:pt x="19374" y="80793"/>
                </a:lnTo>
                <a:lnTo>
                  <a:pt x="31590" y="87602"/>
                </a:lnTo>
                <a:lnTo>
                  <a:pt x="44795" y="90083"/>
                </a:lnTo>
                <a:lnTo>
                  <a:pt x="58099" y="87571"/>
                </a:lnTo>
                <a:lnTo>
                  <a:pt x="70323" y="80752"/>
                </a:lnTo>
                <a:lnTo>
                  <a:pt x="80391" y="70704"/>
                </a:lnTo>
                <a:lnTo>
                  <a:pt x="87223" y="58503"/>
                </a:lnTo>
                <a:lnTo>
                  <a:pt x="89741" y="45221"/>
                </a:lnTo>
                <a:lnTo>
                  <a:pt x="87244" y="31819"/>
                </a:lnTo>
                <a:lnTo>
                  <a:pt x="80462" y="19550"/>
                </a:lnTo>
                <a:lnTo>
                  <a:pt x="70462" y="9459"/>
                </a:lnTo>
                <a:lnTo>
                  <a:pt x="58309" y="2594"/>
                </a:lnTo>
                <a:lnTo>
                  <a:pt x="45068" y="1"/>
                </a:lnTo>
                <a:lnTo>
                  <a:pt x="44795" y="0"/>
                </a:lnTo>
                <a:lnTo>
                  <a:pt x="31538" y="2503"/>
                </a:lnTo>
                <a:lnTo>
                  <a:pt x="19373" y="9312"/>
                </a:lnTo>
                <a:lnTo>
                  <a:pt x="9357" y="19376"/>
                </a:lnTo>
                <a:lnTo>
                  <a:pt x="2547" y="31641"/>
                </a:lnTo>
                <a:lnTo>
                  <a:pt x="0" y="45057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1" name="object 1101"/>
          <p:cNvSpPr/>
          <p:nvPr/>
        </p:nvSpPr>
        <p:spPr>
          <a:xfrm>
            <a:off x="8030837" y="5634489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4861"/>
                </a:moveTo>
                <a:lnTo>
                  <a:pt x="2483" y="58220"/>
                </a:lnTo>
                <a:lnTo>
                  <a:pt x="9241" y="70457"/>
                </a:lnTo>
                <a:lnTo>
                  <a:pt x="19230" y="80537"/>
                </a:lnTo>
                <a:lnTo>
                  <a:pt x="31412" y="87423"/>
                </a:lnTo>
                <a:lnTo>
                  <a:pt x="44743" y="90079"/>
                </a:lnTo>
                <a:lnTo>
                  <a:pt x="45245" y="90083"/>
                </a:lnTo>
                <a:lnTo>
                  <a:pt x="58496" y="87587"/>
                </a:lnTo>
                <a:lnTo>
                  <a:pt x="70682" y="80798"/>
                </a:lnTo>
                <a:lnTo>
                  <a:pt x="80737" y="70763"/>
                </a:lnTo>
                <a:lnTo>
                  <a:pt x="87595" y="58527"/>
                </a:lnTo>
                <a:lnTo>
                  <a:pt x="90190" y="45138"/>
                </a:lnTo>
                <a:lnTo>
                  <a:pt x="90191" y="44861"/>
                </a:lnTo>
                <a:lnTo>
                  <a:pt x="87674" y="31583"/>
                </a:lnTo>
                <a:lnTo>
                  <a:pt x="80843" y="19381"/>
                </a:lnTo>
                <a:lnTo>
                  <a:pt x="70776" y="9332"/>
                </a:lnTo>
                <a:lnTo>
                  <a:pt x="58552" y="2513"/>
                </a:lnTo>
                <a:lnTo>
                  <a:pt x="45245" y="0"/>
                </a:lnTo>
                <a:lnTo>
                  <a:pt x="31839" y="2495"/>
                </a:lnTo>
                <a:lnTo>
                  <a:pt x="19558" y="9272"/>
                </a:lnTo>
                <a:lnTo>
                  <a:pt x="9456" y="19265"/>
                </a:lnTo>
                <a:lnTo>
                  <a:pt x="2585" y="31407"/>
                </a:lnTo>
                <a:lnTo>
                  <a:pt x="0" y="44633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2" name="object 1102"/>
          <p:cNvSpPr/>
          <p:nvPr/>
        </p:nvSpPr>
        <p:spPr>
          <a:xfrm>
            <a:off x="8098555" y="5679351"/>
            <a:ext cx="89891" cy="90068"/>
          </a:xfrm>
          <a:custGeom>
            <a:avLst/>
            <a:gdLst/>
            <a:ahLst/>
            <a:cxnLst/>
            <a:rect l="l" t="t" r="r" b="b"/>
            <a:pathLst>
              <a:path w="89891" h="90068">
                <a:moveTo>
                  <a:pt x="0" y="45221"/>
                </a:moveTo>
                <a:lnTo>
                  <a:pt x="2517" y="58494"/>
                </a:lnTo>
                <a:lnTo>
                  <a:pt x="9350" y="70693"/>
                </a:lnTo>
                <a:lnTo>
                  <a:pt x="19420" y="80740"/>
                </a:lnTo>
                <a:lnTo>
                  <a:pt x="31647" y="87558"/>
                </a:lnTo>
                <a:lnTo>
                  <a:pt x="44945" y="90068"/>
                </a:lnTo>
                <a:lnTo>
                  <a:pt x="58251" y="87555"/>
                </a:lnTo>
                <a:lnTo>
                  <a:pt x="70477" y="80736"/>
                </a:lnTo>
                <a:lnTo>
                  <a:pt x="80545" y="70687"/>
                </a:lnTo>
                <a:lnTo>
                  <a:pt x="87376" y="58487"/>
                </a:lnTo>
                <a:lnTo>
                  <a:pt x="89891" y="45221"/>
                </a:lnTo>
                <a:lnTo>
                  <a:pt x="87394" y="31957"/>
                </a:lnTo>
                <a:lnTo>
                  <a:pt x="80612" y="19705"/>
                </a:lnTo>
                <a:lnTo>
                  <a:pt x="70612" y="9563"/>
                </a:lnTo>
                <a:lnTo>
                  <a:pt x="58459" y="2629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29"/>
                </a:lnTo>
                <a:lnTo>
                  <a:pt x="19508" y="9387"/>
                </a:lnTo>
                <a:lnTo>
                  <a:pt x="9453" y="19474"/>
                </a:lnTo>
                <a:lnTo>
                  <a:pt x="2596" y="31694"/>
                </a:lnTo>
                <a:lnTo>
                  <a:pt x="1" y="44948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3" name="object 1103"/>
          <p:cNvSpPr/>
          <p:nvPr/>
        </p:nvSpPr>
        <p:spPr>
          <a:xfrm>
            <a:off x="8165974" y="5780635"/>
            <a:ext cx="89891" cy="90068"/>
          </a:xfrm>
          <a:custGeom>
            <a:avLst/>
            <a:gdLst/>
            <a:ahLst/>
            <a:cxnLst/>
            <a:rect l="l" t="t" r="r" b="b"/>
            <a:pathLst>
              <a:path w="89891" h="90068">
                <a:moveTo>
                  <a:pt x="0" y="44846"/>
                </a:moveTo>
                <a:lnTo>
                  <a:pt x="2497" y="58254"/>
                </a:lnTo>
                <a:lnTo>
                  <a:pt x="9278" y="70524"/>
                </a:lnTo>
                <a:lnTo>
                  <a:pt x="19279" y="80613"/>
                </a:lnTo>
                <a:lnTo>
                  <a:pt x="31432" y="87475"/>
                </a:lnTo>
                <a:lnTo>
                  <a:pt x="44672" y="90067"/>
                </a:lnTo>
                <a:lnTo>
                  <a:pt x="44945" y="90068"/>
                </a:lnTo>
                <a:lnTo>
                  <a:pt x="58197" y="87574"/>
                </a:lnTo>
                <a:lnTo>
                  <a:pt x="70383" y="80788"/>
                </a:lnTo>
                <a:lnTo>
                  <a:pt x="80437" y="70754"/>
                </a:lnTo>
                <a:lnTo>
                  <a:pt x="87295" y="58518"/>
                </a:lnTo>
                <a:lnTo>
                  <a:pt x="89890" y="45123"/>
                </a:lnTo>
                <a:lnTo>
                  <a:pt x="89891" y="44846"/>
                </a:lnTo>
                <a:lnTo>
                  <a:pt x="87374" y="31573"/>
                </a:lnTo>
                <a:lnTo>
                  <a:pt x="80540" y="19374"/>
                </a:lnTo>
                <a:lnTo>
                  <a:pt x="70471" y="9327"/>
                </a:lnTo>
                <a:lnTo>
                  <a:pt x="58244" y="251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4" name="object 1104"/>
          <p:cNvSpPr/>
          <p:nvPr/>
        </p:nvSpPr>
        <p:spPr>
          <a:xfrm>
            <a:off x="8233393" y="5825482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5221"/>
                </a:moveTo>
                <a:lnTo>
                  <a:pt x="2523" y="58521"/>
                </a:lnTo>
                <a:lnTo>
                  <a:pt x="9366" y="70739"/>
                </a:lnTo>
                <a:lnTo>
                  <a:pt x="19438" y="80793"/>
                </a:lnTo>
                <a:lnTo>
                  <a:pt x="31648" y="87602"/>
                </a:lnTo>
                <a:lnTo>
                  <a:pt x="44795" y="90083"/>
                </a:lnTo>
                <a:lnTo>
                  <a:pt x="58252" y="87595"/>
                </a:lnTo>
                <a:lnTo>
                  <a:pt x="70561" y="80838"/>
                </a:lnTo>
                <a:lnTo>
                  <a:pt x="80681" y="70874"/>
                </a:lnTo>
                <a:lnTo>
                  <a:pt x="87571" y="58761"/>
                </a:lnTo>
                <a:lnTo>
                  <a:pt x="90189" y="45561"/>
                </a:lnTo>
                <a:lnTo>
                  <a:pt x="90191" y="45221"/>
                </a:lnTo>
                <a:lnTo>
                  <a:pt x="87714" y="32027"/>
                </a:lnTo>
                <a:lnTo>
                  <a:pt x="80969" y="19825"/>
                </a:lnTo>
                <a:lnTo>
                  <a:pt x="70984" y="9698"/>
                </a:lnTo>
                <a:lnTo>
                  <a:pt x="58789" y="2730"/>
                </a:lnTo>
                <a:lnTo>
                  <a:pt x="45413" y="5"/>
                </a:lnTo>
                <a:lnTo>
                  <a:pt x="44795" y="0"/>
                </a:lnTo>
                <a:lnTo>
                  <a:pt x="31596" y="2539"/>
                </a:lnTo>
                <a:lnTo>
                  <a:pt x="19438" y="9420"/>
                </a:lnTo>
                <a:lnTo>
                  <a:pt x="9401" y="19537"/>
                </a:lnTo>
                <a:lnTo>
                  <a:pt x="2562" y="31786"/>
                </a:lnTo>
                <a:lnTo>
                  <a:pt x="0" y="45060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5" name="object 1105"/>
          <p:cNvSpPr/>
          <p:nvPr/>
        </p:nvSpPr>
        <p:spPr>
          <a:xfrm>
            <a:off x="8312347" y="5859503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846"/>
                </a:moveTo>
                <a:lnTo>
                  <a:pt x="2524" y="58147"/>
                </a:lnTo>
                <a:lnTo>
                  <a:pt x="9369" y="70363"/>
                </a:lnTo>
                <a:lnTo>
                  <a:pt x="19444" y="80413"/>
                </a:lnTo>
                <a:lnTo>
                  <a:pt x="31656" y="87217"/>
                </a:lnTo>
                <a:lnTo>
                  <a:pt x="44795" y="89693"/>
                </a:lnTo>
                <a:lnTo>
                  <a:pt x="58101" y="87182"/>
                </a:lnTo>
                <a:lnTo>
                  <a:pt x="70327" y="80365"/>
                </a:lnTo>
                <a:lnTo>
                  <a:pt x="80395" y="70319"/>
                </a:lnTo>
                <a:lnTo>
                  <a:pt x="87226" y="58118"/>
                </a:lnTo>
                <a:lnTo>
                  <a:pt x="89741" y="44846"/>
                </a:lnTo>
                <a:lnTo>
                  <a:pt x="87224" y="31567"/>
                </a:lnTo>
                <a:lnTo>
                  <a:pt x="80391" y="19368"/>
                </a:lnTo>
                <a:lnTo>
                  <a:pt x="70321" y="9323"/>
                </a:lnTo>
                <a:lnTo>
                  <a:pt x="58094" y="2508"/>
                </a:lnTo>
                <a:lnTo>
                  <a:pt x="44795" y="0"/>
                </a:lnTo>
                <a:lnTo>
                  <a:pt x="31542" y="2519"/>
                </a:lnTo>
                <a:lnTo>
                  <a:pt x="19344" y="9356"/>
                </a:lnTo>
                <a:lnTo>
                  <a:pt x="9293" y="19431"/>
                </a:lnTo>
                <a:lnTo>
                  <a:pt x="2481" y="31661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6" name="object 1106"/>
          <p:cNvSpPr/>
          <p:nvPr/>
        </p:nvSpPr>
        <p:spPr>
          <a:xfrm>
            <a:off x="8379616" y="5836697"/>
            <a:ext cx="89891" cy="90083"/>
          </a:xfrm>
          <a:custGeom>
            <a:avLst/>
            <a:gdLst/>
            <a:ahLst/>
            <a:cxnLst/>
            <a:rect l="l" t="t" r="r" b="b"/>
            <a:pathLst>
              <a:path w="89891" h="90083">
                <a:moveTo>
                  <a:pt x="0" y="45221"/>
                </a:moveTo>
                <a:lnTo>
                  <a:pt x="2516" y="58499"/>
                </a:lnTo>
                <a:lnTo>
                  <a:pt x="9347" y="70701"/>
                </a:lnTo>
                <a:lnTo>
                  <a:pt x="19414" y="80750"/>
                </a:lnTo>
                <a:lnTo>
                  <a:pt x="31638" y="87569"/>
                </a:lnTo>
                <a:lnTo>
                  <a:pt x="44945" y="90083"/>
                </a:lnTo>
                <a:lnTo>
                  <a:pt x="58249" y="87571"/>
                </a:lnTo>
                <a:lnTo>
                  <a:pt x="70473" y="80752"/>
                </a:lnTo>
                <a:lnTo>
                  <a:pt x="80541" y="70704"/>
                </a:lnTo>
                <a:lnTo>
                  <a:pt x="87373" y="58503"/>
                </a:lnTo>
                <a:lnTo>
                  <a:pt x="89891" y="45221"/>
                </a:lnTo>
                <a:lnTo>
                  <a:pt x="87394" y="31963"/>
                </a:lnTo>
                <a:lnTo>
                  <a:pt x="80612" y="19712"/>
                </a:lnTo>
                <a:lnTo>
                  <a:pt x="70612" y="9568"/>
                </a:lnTo>
                <a:lnTo>
                  <a:pt x="58459" y="263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7" name="object 1107"/>
          <p:cNvSpPr/>
          <p:nvPr/>
        </p:nvSpPr>
        <p:spPr>
          <a:xfrm>
            <a:off x="8447035" y="5814266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5236"/>
                </a:moveTo>
                <a:lnTo>
                  <a:pt x="2517" y="58509"/>
                </a:lnTo>
                <a:lnTo>
                  <a:pt x="9350" y="70708"/>
                </a:lnTo>
                <a:lnTo>
                  <a:pt x="19420" y="80755"/>
                </a:lnTo>
                <a:lnTo>
                  <a:pt x="31647" y="87573"/>
                </a:lnTo>
                <a:lnTo>
                  <a:pt x="44945" y="90083"/>
                </a:lnTo>
                <a:lnTo>
                  <a:pt x="58353" y="87586"/>
                </a:lnTo>
                <a:lnTo>
                  <a:pt x="70636" y="80808"/>
                </a:lnTo>
                <a:lnTo>
                  <a:pt x="80739" y="70815"/>
                </a:lnTo>
                <a:lnTo>
                  <a:pt x="87608" y="58674"/>
                </a:lnTo>
                <a:lnTo>
                  <a:pt x="90190" y="45453"/>
                </a:lnTo>
                <a:lnTo>
                  <a:pt x="90191" y="45236"/>
                </a:lnTo>
                <a:lnTo>
                  <a:pt x="87708" y="31872"/>
                </a:lnTo>
                <a:lnTo>
                  <a:pt x="80952" y="19632"/>
                </a:lnTo>
                <a:lnTo>
                  <a:pt x="70965" y="9550"/>
                </a:lnTo>
                <a:lnTo>
                  <a:pt x="58787" y="2662"/>
                </a:lnTo>
                <a:lnTo>
                  <a:pt x="45458" y="3"/>
                </a:lnTo>
                <a:lnTo>
                  <a:pt x="44945" y="0"/>
                </a:lnTo>
                <a:lnTo>
                  <a:pt x="31696" y="2494"/>
                </a:lnTo>
                <a:lnTo>
                  <a:pt x="19512" y="9282"/>
                </a:lnTo>
                <a:lnTo>
                  <a:pt x="9458" y="19317"/>
                </a:lnTo>
                <a:lnTo>
                  <a:pt x="2599" y="31554"/>
                </a:lnTo>
                <a:lnTo>
                  <a:pt x="1" y="44948"/>
                </a:lnTo>
                <a:lnTo>
                  <a:pt x="0" y="4523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8" name="object 1108"/>
          <p:cNvSpPr/>
          <p:nvPr/>
        </p:nvSpPr>
        <p:spPr>
          <a:xfrm>
            <a:off x="8514753" y="5780635"/>
            <a:ext cx="89891" cy="90068"/>
          </a:xfrm>
          <a:custGeom>
            <a:avLst/>
            <a:gdLst/>
            <a:ahLst/>
            <a:cxnLst/>
            <a:rect l="l" t="t" r="r" b="b"/>
            <a:pathLst>
              <a:path w="89891" h="90068">
                <a:moveTo>
                  <a:pt x="0" y="44846"/>
                </a:moveTo>
                <a:lnTo>
                  <a:pt x="2497" y="58254"/>
                </a:lnTo>
                <a:lnTo>
                  <a:pt x="9278" y="70524"/>
                </a:lnTo>
                <a:lnTo>
                  <a:pt x="19279" y="80613"/>
                </a:lnTo>
                <a:lnTo>
                  <a:pt x="31432" y="87475"/>
                </a:lnTo>
                <a:lnTo>
                  <a:pt x="44672" y="90067"/>
                </a:lnTo>
                <a:lnTo>
                  <a:pt x="44945" y="90068"/>
                </a:lnTo>
                <a:lnTo>
                  <a:pt x="58197" y="87574"/>
                </a:lnTo>
                <a:lnTo>
                  <a:pt x="70383" y="80788"/>
                </a:lnTo>
                <a:lnTo>
                  <a:pt x="80437" y="70754"/>
                </a:lnTo>
                <a:lnTo>
                  <a:pt x="87295" y="58518"/>
                </a:lnTo>
                <a:lnTo>
                  <a:pt x="89890" y="45123"/>
                </a:lnTo>
                <a:lnTo>
                  <a:pt x="89891" y="44846"/>
                </a:lnTo>
                <a:lnTo>
                  <a:pt x="87374" y="31573"/>
                </a:lnTo>
                <a:lnTo>
                  <a:pt x="80540" y="19374"/>
                </a:lnTo>
                <a:lnTo>
                  <a:pt x="70471" y="9327"/>
                </a:lnTo>
                <a:lnTo>
                  <a:pt x="58244" y="2510"/>
                </a:lnTo>
                <a:lnTo>
                  <a:pt x="44945" y="0"/>
                </a:lnTo>
                <a:lnTo>
                  <a:pt x="31640" y="2512"/>
                </a:lnTo>
                <a:lnTo>
                  <a:pt x="19414" y="9332"/>
                </a:lnTo>
                <a:lnTo>
                  <a:pt x="9345" y="19380"/>
                </a:lnTo>
                <a:lnTo>
                  <a:pt x="2514" y="31580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9" name="object 1109"/>
          <p:cNvSpPr/>
          <p:nvPr/>
        </p:nvSpPr>
        <p:spPr>
          <a:xfrm>
            <a:off x="8582172" y="5758204"/>
            <a:ext cx="89741" cy="90083"/>
          </a:xfrm>
          <a:custGeom>
            <a:avLst/>
            <a:gdLst/>
            <a:ahLst/>
            <a:cxnLst/>
            <a:rect l="l" t="t" r="r" b="b"/>
            <a:pathLst>
              <a:path w="89741" h="90083">
                <a:moveTo>
                  <a:pt x="0" y="44861"/>
                </a:moveTo>
                <a:lnTo>
                  <a:pt x="2497" y="58120"/>
                </a:lnTo>
                <a:lnTo>
                  <a:pt x="9278" y="70371"/>
                </a:lnTo>
                <a:lnTo>
                  <a:pt x="19279" y="80514"/>
                </a:lnTo>
                <a:lnTo>
                  <a:pt x="31432" y="87451"/>
                </a:lnTo>
                <a:lnTo>
                  <a:pt x="44672" y="90082"/>
                </a:lnTo>
                <a:lnTo>
                  <a:pt x="44945" y="90083"/>
                </a:lnTo>
                <a:lnTo>
                  <a:pt x="58145" y="87543"/>
                </a:lnTo>
                <a:lnTo>
                  <a:pt x="70303" y="80662"/>
                </a:lnTo>
                <a:lnTo>
                  <a:pt x="80340" y="70545"/>
                </a:lnTo>
                <a:lnTo>
                  <a:pt x="87179" y="58297"/>
                </a:lnTo>
                <a:lnTo>
                  <a:pt x="89741" y="45023"/>
                </a:lnTo>
                <a:lnTo>
                  <a:pt x="89741" y="44861"/>
                </a:lnTo>
                <a:lnTo>
                  <a:pt x="87218" y="31561"/>
                </a:lnTo>
                <a:lnTo>
                  <a:pt x="80374" y="19343"/>
                </a:lnTo>
                <a:lnTo>
                  <a:pt x="70302" y="9289"/>
                </a:lnTo>
                <a:lnTo>
                  <a:pt x="58093" y="2481"/>
                </a:lnTo>
                <a:lnTo>
                  <a:pt x="44945" y="0"/>
                </a:lnTo>
                <a:lnTo>
                  <a:pt x="31642" y="2511"/>
                </a:lnTo>
                <a:lnTo>
                  <a:pt x="19417" y="9330"/>
                </a:lnTo>
                <a:lnTo>
                  <a:pt x="9350" y="19378"/>
                </a:lnTo>
                <a:lnTo>
                  <a:pt x="2518" y="31579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0" name="object 1110"/>
          <p:cNvSpPr/>
          <p:nvPr/>
        </p:nvSpPr>
        <p:spPr>
          <a:xfrm>
            <a:off x="8660677" y="5758204"/>
            <a:ext cx="90191" cy="90083"/>
          </a:xfrm>
          <a:custGeom>
            <a:avLst/>
            <a:gdLst/>
            <a:ahLst/>
            <a:cxnLst/>
            <a:rect l="l" t="t" r="r" b="b"/>
            <a:pathLst>
              <a:path w="90191" h="90083">
                <a:moveTo>
                  <a:pt x="0" y="44861"/>
                </a:moveTo>
                <a:lnTo>
                  <a:pt x="2477" y="58055"/>
                </a:lnTo>
                <a:lnTo>
                  <a:pt x="9222" y="70258"/>
                </a:lnTo>
                <a:lnTo>
                  <a:pt x="19206" y="80384"/>
                </a:lnTo>
                <a:lnTo>
                  <a:pt x="31401" y="87352"/>
                </a:lnTo>
                <a:lnTo>
                  <a:pt x="44777" y="90077"/>
                </a:lnTo>
                <a:lnTo>
                  <a:pt x="45395" y="90083"/>
                </a:lnTo>
                <a:lnTo>
                  <a:pt x="58652" y="87543"/>
                </a:lnTo>
                <a:lnTo>
                  <a:pt x="70817" y="80662"/>
                </a:lnTo>
                <a:lnTo>
                  <a:pt x="80833" y="70545"/>
                </a:lnTo>
                <a:lnTo>
                  <a:pt x="87643" y="58297"/>
                </a:lnTo>
                <a:lnTo>
                  <a:pt x="90190" y="45023"/>
                </a:lnTo>
                <a:lnTo>
                  <a:pt x="90191" y="44861"/>
                </a:lnTo>
                <a:lnTo>
                  <a:pt x="87682" y="31561"/>
                </a:lnTo>
                <a:lnTo>
                  <a:pt x="80867" y="19343"/>
                </a:lnTo>
                <a:lnTo>
                  <a:pt x="70817" y="9289"/>
                </a:lnTo>
                <a:lnTo>
                  <a:pt x="58600" y="2481"/>
                </a:lnTo>
                <a:lnTo>
                  <a:pt x="45395" y="0"/>
                </a:lnTo>
                <a:lnTo>
                  <a:pt x="31938" y="2487"/>
                </a:lnTo>
                <a:lnTo>
                  <a:pt x="19629" y="9244"/>
                </a:lnTo>
                <a:lnTo>
                  <a:pt x="9509" y="19209"/>
                </a:lnTo>
                <a:lnTo>
                  <a:pt x="2619" y="31321"/>
                </a:lnTo>
                <a:lnTo>
                  <a:pt x="1" y="44521"/>
                </a:lnTo>
                <a:lnTo>
                  <a:pt x="0" y="4486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1" name="object 1111"/>
          <p:cNvSpPr/>
          <p:nvPr/>
        </p:nvSpPr>
        <p:spPr>
          <a:xfrm>
            <a:off x="8728545" y="5791850"/>
            <a:ext cx="89741" cy="90068"/>
          </a:xfrm>
          <a:custGeom>
            <a:avLst/>
            <a:gdLst/>
            <a:ahLst/>
            <a:cxnLst/>
            <a:rect l="l" t="t" r="r" b="b"/>
            <a:pathLst>
              <a:path w="89741" h="90068">
                <a:moveTo>
                  <a:pt x="0" y="44846"/>
                </a:moveTo>
                <a:lnTo>
                  <a:pt x="2489" y="58275"/>
                </a:lnTo>
                <a:lnTo>
                  <a:pt x="9254" y="70562"/>
                </a:lnTo>
                <a:lnTo>
                  <a:pt x="19238" y="80656"/>
                </a:lnTo>
                <a:lnTo>
                  <a:pt x="31383" y="87507"/>
                </a:lnTo>
                <a:lnTo>
                  <a:pt x="44634" y="90067"/>
                </a:lnTo>
                <a:lnTo>
                  <a:pt x="44795" y="90068"/>
                </a:lnTo>
                <a:lnTo>
                  <a:pt x="58047" y="87574"/>
                </a:lnTo>
                <a:lnTo>
                  <a:pt x="70233" y="80788"/>
                </a:lnTo>
                <a:lnTo>
                  <a:pt x="80288" y="70754"/>
                </a:lnTo>
                <a:lnTo>
                  <a:pt x="87145" y="58518"/>
                </a:lnTo>
                <a:lnTo>
                  <a:pt x="89740" y="45123"/>
                </a:lnTo>
                <a:lnTo>
                  <a:pt x="89741" y="44846"/>
                </a:lnTo>
                <a:lnTo>
                  <a:pt x="87224" y="31567"/>
                </a:lnTo>
                <a:lnTo>
                  <a:pt x="80391" y="19368"/>
                </a:lnTo>
                <a:lnTo>
                  <a:pt x="70321" y="9323"/>
                </a:lnTo>
                <a:lnTo>
                  <a:pt x="58094" y="2508"/>
                </a:lnTo>
                <a:lnTo>
                  <a:pt x="44795" y="0"/>
                </a:lnTo>
                <a:lnTo>
                  <a:pt x="31484" y="2519"/>
                </a:lnTo>
                <a:lnTo>
                  <a:pt x="19279" y="9356"/>
                </a:lnTo>
                <a:lnTo>
                  <a:pt x="9250" y="19431"/>
                </a:lnTo>
                <a:lnTo>
                  <a:pt x="2467" y="31661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2" name="object 1112"/>
          <p:cNvSpPr/>
          <p:nvPr/>
        </p:nvSpPr>
        <p:spPr>
          <a:xfrm>
            <a:off x="8795814" y="5825482"/>
            <a:ext cx="89891" cy="90083"/>
          </a:xfrm>
          <a:custGeom>
            <a:avLst/>
            <a:gdLst/>
            <a:ahLst/>
            <a:cxnLst/>
            <a:rect l="l" t="t" r="r" b="b"/>
            <a:pathLst>
              <a:path w="89891" h="90083">
                <a:moveTo>
                  <a:pt x="0" y="45221"/>
                </a:moveTo>
                <a:lnTo>
                  <a:pt x="2516" y="58499"/>
                </a:lnTo>
                <a:lnTo>
                  <a:pt x="9347" y="70701"/>
                </a:lnTo>
                <a:lnTo>
                  <a:pt x="19414" y="80750"/>
                </a:lnTo>
                <a:lnTo>
                  <a:pt x="31638" y="87569"/>
                </a:lnTo>
                <a:lnTo>
                  <a:pt x="44945" y="90083"/>
                </a:lnTo>
                <a:lnTo>
                  <a:pt x="58249" y="87571"/>
                </a:lnTo>
                <a:lnTo>
                  <a:pt x="70473" y="80752"/>
                </a:lnTo>
                <a:lnTo>
                  <a:pt x="80541" y="70704"/>
                </a:lnTo>
                <a:lnTo>
                  <a:pt x="87373" y="58503"/>
                </a:lnTo>
                <a:lnTo>
                  <a:pt x="89891" y="45221"/>
                </a:lnTo>
                <a:lnTo>
                  <a:pt x="87394" y="31963"/>
                </a:lnTo>
                <a:lnTo>
                  <a:pt x="80612" y="19712"/>
                </a:lnTo>
                <a:lnTo>
                  <a:pt x="70612" y="9568"/>
                </a:lnTo>
                <a:lnTo>
                  <a:pt x="58459" y="2631"/>
                </a:lnTo>
                <a:lnTo>
                  <a:pt x="45218" y="1"/>
                </a:lnTo>
                <a:lnTo>
                  <a:pt x="44945" y="0"/>
                </a:lnTo>
                <a:lnTo>
                  <a:pt x="31694" y="2531"/>
                </a:lnTo>
                <a:lnTo>
                  <a:pt x="19508" y="9391"/>
                </a:lnTo>
                <a:lnTo>
                  <a:pt x="9453" y="19481"/>
                </a:lnTo>
                <a:lnTo>
                  <a:pt x="2596" y="31700"/>
                </a:lnTo>
                <a:lnTo>
                  <a:pt x="1" y="44949"/>
                </a:lnTo>
                <a:lnTo>
                  <a:pt x="0" y="45221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3" name="object 1113"/>
          <p:cNvSpPr/>
          <p:nvPr/>
        </p:nvSpPr>
        <p:spPr>
          <a:xfrm>
            <a:off x="8863233" y="5848287"/>
            <a:ext cx="90191" cy="89693"/>
          </a:xfrm>
          <a:custGeom>
            <a:avLst/>
            <a:gdLst/>
            <a:ahLst/>
            <a:cxnLst/>
            <a:rect l="l" t="t" r="r" b="b"/>
            <a:pathLst>
              <a:path w="9019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353" y="87198"/>
                </a:lnTo>
                <a:lnTo>
                  <a:pt x="70636" y="80423"/>
                </a:lnTo>
                <a:lnTo>
                  <a:pt x="80739" y="70432"/>
                </a:lnTo>
                <a:lnTo>
                  <a:pt x="87608" y="58291"/>
                </a:lnTo>
                <a:lnTo>
                  <a:pt x="90190" y="45064"/>
                </a:lnTo>
                <a:lnTo>
                  <a:pt x="90191" y="44846"/>
                </a:lnTo>
                <a:lnTo>
                  <a:pt x="87687" y="31611"/>
                </a:lnTo>
                <a:lnTo>
                  <a:pt x="80879" y="19443"/>
                </a:lnTo>
                <a:lnTo>
                  <a:pt x="70820" y="9409"/>
                </a:lnTo>
                <a:lnTo>
                  <a:pt x="58564" y="2573"/>
                </a:lnTo>
                <a:lnTo>
                  <a:pt x="45166" y="0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4" name="object 1114"/>
          <p:cNvSpPr/>
          <p:nvPr/>
        </p:nvSpPr>
        <p:spPr>
          <a:xfrm>
            <a:off x="8930951" y="5848287"/>
            <a:ext cx="89741" cy="89693"/>
          </a:xfrm>
          <a:custGeom>
            <a:avLst/>
            <a:gdLst/>
            <a:ahLst/>
            <a:cxnLst/>
            <a:rect l="l" t="t" r="r" b="b"/>
            <a:pathLst>
              <a:path w="89741" h="89693">
                <a:moveTo>
                  <a:pt x="0" y="44846"/>
                </a:moveTo>
                <a:lnTo>
                  <a:pt x="2517" y="58125"/>
                </a:lnTo>
                <a:lnTo>
                  <a:pt x="9350" y="70325"/>
                </a:lnTo>
                <a:lnTo>
                  <a:pt x="19420" y="80370"/>
                </a:lnTo>
                <a:lnTo>
                  <a:pt x="31647" y="87185"/>
                </a:lnTo>
                <a:lnTo>
                  <a:pt x="44945" y="89693"/>
                </a:lnTo>
                <a:lnTo>
                  <a:pt x="58257" y="87174"/>
                </a:lnTo>
                <a:lnTo>
                  <a:pt x="70462" y="80337"/>
                </a:lnTo>
                <a:lnTo>
                  <a:pt x="80491" y="70262"/>
                </a:lnTo>
                <a:lnTo>
                  <a:pt x="87274" y="58032"/>
                </a:lnTo>
                <a:lnTo>
                  <a:pt x="89741" y="44846"/>
                </a:lnTo>
                <a:lnTo>
                  <a:pt x="87231" y="31546"/>
                </a:lnTo>
                <a:lnTo>
                  <a:pt x="80415" y="19330"/>
                </a:lnTo>
                <a:lnTo>
                  <a:pt x="70361" y="9280"/>
                </a:lnTo>
                <a:lnTo>
                  <a:pt x="58142" y="2476"/>
                </a:lnTo>
                <a:lnTo>
                  <a:pt x="44945" y="0"/>
                </a:lnTo>
                <a:lnTo>
                  <a:pt x="31640" y="2511"/>
                </a:lnTo>
                <a:lnTo>
                  <a:pt x="19414" y="9327"/>
                </a:lnTo>
                <a:lnTo>
                  <a:pt x="9345" y="19374"/>
                </a:lnTo>
                <a:lnTo>
                  <a:pt x="2514" y="31574"/>
                </a:lnTo>
                <a:lnTo>
                  <a:pt x="0" y="44846"/>
                </a:lnTo>
                <a:close/>
              </a:path>
            </a:pathLst>
          </a:custGeom>
          <a:ln w="209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5" name="object 1115"/>
          <p:cNvSpPr/>
          <p:nvPr/>
        </p:nvSpPr>
        <p:spPr>
          <a:xfrm>
            <a:off x="4240423" y="5881919"/>
            <a:ext cx="0" cy="11215"/>
          </a:xfrm>
          <a:custGeom>
            <a:avLst/>
            <a:gdLst/>
            <a:ahLst/>
            <a:cxnLst/>
            <a:rect l="l" t="t" r="r" b="b"/>
            <a:pathLst>
              <a:path h="11215">
                <a:moveTo>
                  <a:pt x="0" y="112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6" name="object 1116"/>
          <p:cNvSpPr/>
          <p:nvPr/>
        </p:nvSpPr>
        <p:spPr>
          <a:xfrm>
            <a:off x="4308171" y="5859503"/>
            <a:ext cx="0" cy="33631"/>
          </a:xfrm>
          <a:custGeom>
            <a:avLst/>
            <a:gdLst/>
            <a:ahLst/>
            <a:cxnLst/>
            <a:rect l="l" t="t" r="r" b="b"/>
            <a:pathLst>
              <a:path h="33631">
                <a:moveTo>
                  <a:pt x="0" y="3363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7" name="object 1117"/>
          <p:cNvSpPr/>
          <p:nvPr/>
        </p:nvSpPr>
        <p:spPr>
          <a:xfrm>
            <a:off x="4375530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8" name="object 1118"/>
          <p:cNvSpPr/>
          <p:nvPr/>
        </p:nvSpPr>
        <p:spPr>
          <a:xfrm>
            <a:off x="4442903" y="5780635"/>
            <a:ext cx="0" cy="112499"/>
          </a:xfrm>
          <a:custGeom>
            <a:avLst/>
            <a:gdLst/>
            <a:ahLst/>
            <a:cxnLst/>
            <a:rect l="l" t="t" r="r" b="b"/>
            <a:pathLst>
              <a:path h="112499">
                <a:moveTo>
                  <a:pt x="0" y="11249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9" name="object 1119"/>
          <p:cNvSpPr/>
          <p:nvPr/>
        </p:nvSpPr>
        <p:spPr>
          <a:xfrm>
            <a:off x="4521873" y="5724572"/>
            <a:ext cx="0" cy="168561"/>
          </a:xfrm>
          <a:custGeom>
            <a:avLst/>
            <a:gdLst/>
            <a:ahLst/>
            <a:cxnLst/>
            <a:rect l="l" t="t" r="r" b="b"/>
            <a:pathLst>
              <a:path h="168561">
                <a:moveTo>
                  <a:pt x="0" y="16856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0" name="object 1120"/>
          <p:cNvSpPr/>
          <p:nvPr/>
        </p:nvSpPr>
        <p:spPr>
          <a:xfrm>
            <a:off x="4589232" y="5713357"/>
            <a:ext cx="0" cy="179777"/>
          </a:xfrm>
          <a:custGeom>
            <a:avLst/>
            <a:gdLst/>
            <a:ahLst/>
            <a:cxnLst/>
            <a:rect l="l" t="t" r="r" b="b"/>
            <a:pathLst>
              <a:path h="179777">
                <a:moveTo>
                  <a:pt x="0" y="179777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1" name="object 1121"/>
          <p:cNvSpPr/>
          <p:nvPr/>
        </p:nvSpPr>
        <p:spPr>
          <a:xfrm>
            <a:off x="4656591" y="5735788"/>
            <a:ext cx="0" cy="157346"/>
          </a:xfrm>
          <a:custGeom>
            <a:avLst/>
            <a:gdLst/>
            <a:ahLst/>
            <a:cxnLst/>
            <a:rect l="l" t="t" r="r" b="b"/>
            <a:pathLst>
              <a:path h="157346">
                <a:moveTo>
                  <a:pt x="0" y="15734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2" name="object 1122"/>
          <p:cNvSpPr/>
          <p:nvPr/>
        </p:nvSpPr>
        <p:spPr>
          <a:xfrm>
            <a:off x="4724339" y="5803066"/>
            <a:ext cx="0" cy="90068"/>
          </a:xfrm>
          <a:custGeom>
            <a:avLst/>
            <a:gdLst/>
            <a:ahLst/>
            <a:cxnLst/>
            <a:rect l="l" t="t" r="r" b="b"/>
            <a:pathLst>
              <a:path h="90068">
                <a:moveTo>
                  <a:pt x="0" y="9006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3" name="object 1123"/>
          <p:cNvSpPr/>
          <p:nvPr/>
        </p:nvSpPr>
        <p:spPr>
          <a:xfrm>
            <a:off x="4791698" y="5859503"/>
            <a:ext cx="0" cy="33631"/>
          </a:xfrm>
          <a:custGeom>
            <a:avLst/>
            <a:gdLst/>
            <a:ahLst/>
            <a:cxnLst/>
            <a:rect l="l" t="t" r="r" b="b"/>
            <a:pathLst>
              <a:path h="33631">
                <a:moveTo>
                  <a:pt x="0" y="3363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4" name="object 1124"/>
          <p:cNvSpPr/>
          <p:nvPr/>
        </p:nvSpPr>
        <p:spPr>
          <a:xfrm>
            <a:off x="4859072" y="5881919"/>
            <a:ext cx="33679" cy="33646"/>
          </a:xfrm>
          <a:custGeom>
            <a:avLst/>
            <a:gdLst/>
            <a:ahLst/>
            <a:cxnLst/>
            <a:rect l="l" t="t" r="r" b="b"/>
            <a:pathLst>
              <a:path w="33679" h="33646">
                <a:moveTo>
                  <a:pt x="0" y="11215"/>
                </a:moveTo>
                <a:lnTo>
                  <a:pt x="0" y="33646"/>
                </a:lnTo>
                <a:lnTo>
                  <a:pt x="11221" y="33646"/>
                </a:lnTo>
                <a:lnTo>
                  <a:pt x="23983" y="28978"/>
                </a:lnTo>
                <a:lnTo>
                  <a:pt x="32425" y="17847"/>
                </a:lnTo>
                <a:lnTo>
                  <a:pt x="33679" y="11215"/>
                </a:lnTo>
                <a:lnTo>
                  <a:pt x="33679" y="0"/>
                </a:lnTo>
                <a:lnTo>
                  <a:pt x="0" y="0"/>
                </a:lnTo>
                <a:lnTo>
                  <a:pt x="0" y="11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5" name="object 1125"/>
          <p:cNvSpPr/>
          <p:nvPr/>
        </p:nvSpPr>
        <p:spPr>
          <a:xfrm>
            <a:off x="4938041" y="5893134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0"/>
                </a:moveTo>
                <a:lnTo>
                  <a:pt x="0" y="2243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6" name="object 1126"/>
          <p:cNvSpPr/>
          <p:nvPr/>
        </p:nvSpPr>
        <p:spPr>
          <a:xfrm>
            <a:off x="5005400" y="5893134"/>
            <a:ext cx="0" cy="11215"/>
          </a:xfrm>
          <a:custGeom>
            <a:avLst/>
            <a:gdLst/>
            <a:ahLst/>
            <a:cxnLst/>
            <a:rect l="l" t="t" r="r" b="b"/>
            <a:pathLst>
              <a:path h="11215">
                <a:moveTo>
                  <a:pt x="0" y="0"/>
                </a:moveTo>
                <a:lnTo>
                  <a:pt x="0" y="11215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7" name="object 1127"/>
          <p:cNvSpPr/>
          <p:nvPr/>
        </p:nvSpPr>
        <p:spPr>
          <a:xfrm>
            <a:off x="5072774" y="5859503"/>
            <a:ext cx="0" cy="33631"/>
          </a:xfrm>
          <a:custGeom>
            <a:avLst/>
            <a:gdLst/>
            <a:ahLst/>
            <a:cxnLst/>
            <a:rect l="l" t="t" r="r" b="b"/>
            <a:pathLst>
              <a:path h="33631">
                <a:moveTo>
                  <a:pt x="0" y="3363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8" name="object 1128"/>
          <p:cNvSpPr/>
          <p:nvPr/>
        </p:nvSpPr>
        <p:spPr>
          <a:xfrm>
            <a:off x="5140507" y="5758204"/>
            <a:ext cx="0" cy="134930"/>
          </a:xfrm>
          <a:custGeom>
            <a:avLst/>
            <a:gdLst/>
            <a:ahLst/>
            <a:cxnLst/>
            <a:rect l="l" t="t" r="r" b="b"/>
            <a:pathLst>
              <a:path h="134930">
                <a:moveTo>
                  <a:pt x="0" y="1349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9" name="object 1129"/>
          <p:cNvSpPr/>
          <p:nvPr/>
        </p:nvSpPr>
        <p:spPr>
          <a:xfrm>
            <a:off x="5219102" y="5690926"/>
            <a:ext cx="0" cy="202208"/>
          </a:xfrm>
          <a:custGeom>
            <a:avLst/>
            <a:gdLst/>
            <a:ahLst/>
            <a:cxnLst/>
            <a:rect l="l" t="t" r="r" b="b"/>
            <a:pathLst>
              <a:path h="202208">
                <a:moveTo>
                  <a:pt x="0" y="20220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0" name="object 1130"/>
          <p:cNvSpPr/>
          <p:nvPr/>
        </p:nvSpPr>
        <p:spPr>
          <a:xfrm>
            <a:off x="5286461" y="5702141"/>
            <a:ext cx="0" cy="190992"/>
          </a:xfrm>
          <a:custGeom>
            <a:avLst/>
            <a:gdLst/>
            <a:ahLst/>
            <a:cxnLst/>
            <a:rect l="l" t="t" r="r" b="b"/>
            <a:pathLst>
              <a:path h="190992">
                <a:moveTo>
                  <a:pt x="0" y="19099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1" name="object 1131"/>
          <p:cNvSpPr/>
          <p:nvPr/>
        </p:nvSpPr>
        <p:spPr>
          <a:xfrm>
            <a:off x="5354164" y="5791850"/>
            <a:ext cx="0" cy="101283"/>
          </a:xfrm>
          <a:custGeom>
            <a:avLst/>
            <a:gdLst/>
            <a:ahLst/>
            <a:cxnLst/>
            <a:rect l="l" t="t" r="r" b="b"/>
            <a:pathLst>
              <a:path h="101283">
                <a:moveTo>
                  <a:pt x="0" y="101283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2" name="object 1132"/>
          <p:cNvSpPr/>
          <p:nvPr/>
        </p:nvSpPr>
        <p:spPr>
          <a:xfrm>
            <a:off x="5421583" y="5848287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4484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3" name="object 1133"/>
          <p:cNvSpPr/>
          <p:nvPr/>
        </p:nvSpPr>
        <p:spPr>
          <a:xfrm>
            <a:off x="5489002" y="5859503"/>
            <a:ext cx="0" cy="33631"/>
          </a:xfrm>
          <a:custGeom>
            <a:avLst/>
            <a:gdLst/>
            <a:ahLst/>
            <a:cxnLst/>
            <a:rect l="l" t="t" r="r" b="b"/>
            <a:pathLst>
              <a:path h="33631">
                <a:moveTo>
                  <a:pt x="0" y="3363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4" name="object 1134"/>
          <p:cNvSpPr/>
          <p:nvPr/>
        </p:nvSpPr>
        <p:spPr>
          <a:xfrm>
            <a:off x="5567957" y="5848287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4484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5" name="object 1135"/>
          <p:cNvSpPr/>
          <p:nvPr/>
        </p:nvSpPr>
        <p:spPr>
          <a:xfrm>
            <a:off x="5635226" y="5859503"/>
            <a:ext cx="0" cy="33631"/>
          </a:xfrm>
          <a:custGeom>
            <a:avLst/>
            <a:gdLst/>
            <a:ahLst/>
            <a:cxnLst/>
            <a:rect l="l" t="t" r="r" b="b"/>
            <a:pathLst>
              <a:path h="33631">
                <a:moveTo>
                  <a:pt x="0" y="3363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6" name="object 1136"/>
          <p:cNvSpPr/>
          <p:nvPr/>
        </p:nvSpPr>
        <p:spPr>
          <a:xfrm>
            <a:off x="5691408" y="5881919"/>
            <a:ext cx="33709" cy="33646"/>
          </a:xfrm>
          <a:custGeom>
            <a:avLst/>
            <a:gdLst/>
            <a:ahLst/>
            <a:cxnLst/>
            <a:rect l="l" t="t" r="r" b="b"/>
            <a:pathLst>
              <a:path w="33709" h="33646">
                <a:moveTo>
                  <a:pt x="0" y="11215"/>
                </a:moveTo>
                <a:lnTo>
                  <a:pt x="0" y="33646"/>
                </a:lnTo>
                <a:lnTo>
                  <a:pt x="11236" y="33646"/>
                </a:lnTo>
                <a:lnTo>
                  <a:pt x="24000" y="28981"/>
                </a:lnTo>
                <a:lnTo>
                  <a:pt x="32450" y="17856"/>
                </a:lnTo>
                <a:lnTo>
                  <a:pt x="33709" y="11215"/>
                </a:lnTo>
                <a:lnTo>
                  <a:pt x="33709" y="0"/>
                </a:lnTo>
                <a:lnTo>
                  <a:pt x="0" y="0"/>
                </a:lnTo>
                <a:lnTo>
                  <a:pt x="0" y="11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7" name="object 1137"/>
          <p:cNvSpPr/>
          <p:nvPr/>
        </p:nvSpPr>
        <p:spPr>
          <a:xfrm>
            <a:off x="5770363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8" name="object 1138"/>
          <p:cNvSpPr/>
          <p:nvPr/>
        </p:nvSpPr>
        <p:spPr>
          <a:xfrm>
            <a:off x="5837781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9" name="object 1139"/>
          <p:cNvSpPr/>
          <p:nvPr/>
        </p:nvSpPr>
        <p:spPr>
          <a:xfrm>
            <a:off x="5916287" y="5803066"/>
            <a:ext cx="0" cy="90068"/>
          </a:xfrm>
          <a:custGeom>
            <a:avLst/>
            <a:gdLst/>
            <a:ahLst/>
            <a:cxnLst/>
            <a:rect l="l" t="t" r="r" b="b"/>
            <a:pathLst>
              <a:path h="90068">
                <a:moveTo>
                  <a:pt x="0" y="9006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0" name="object 1140"/>
          <p:cNvSpPr/>
          <p:nvPr/>
        </p:nvSpPr>
        <p:spPr>
          <a:xfrm>
            <a:off x="5984005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1" name="object 1141"/>
          <p:cNvSpPr/>
          <p:nvPr/>
        </p:nvSpPr>
        <p:spPr>
          <a:xfrm>
            <a:off x="6051424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2" name="object 1142"/>
          <p:cNvSpPr/>
          <p:nvPr/>
        </p:nvSpPr>
        <p:spPr>
          <a:xfrm>
            <a:off x="6107606" y="5881919"/>
            <a:ext cx="33709" cy="33646"/>
          </a:xfrm>
          <a:custGeom>
            <a:avLst/>
            <a:gdLst/>
            <a:ahLst/>
            <a:cxnLst/>
            <a:rect l="l" t="t" r="r" b="b"/>
            <a:pathLst>
              <a:path w="33709" h="33646">
                <a:moveTo>
                  <a:pt x="0" y="11215"/>
                </a:moveTo>
                <a:lnTo>
                  <a:pt x="0" y="33646"/>
                </a:lnTo>
                <a:lnTo>
                  <a:pt x="11236" y="33646"/>
                </a:lnTo>
                <a:lnTo>
                  <a:pt x="24000" y="28981"/>
                </a:lnTo>
                <a:lnTo>
                  <a:pt x="32450" y="17856"/>
                </a:lnTo>
                <a:lnTo>
                  <a:pt x="33709" y="11215"/>
                </a:lnTo>
                <a:lnTo>
                  <a:pt x="33709" y="0"/>
                </a:lnTo>
                <a:lnTo>
                  <a:pt x="0" y="0"/>
                </a:lnTo>
                <a:lnTo>
                  <a:pt x="0" y="11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3" name="object 1143"/>
          <p:cNvSpPr/>
          <p:nvPr/>
        </p:nvSpPr>
        <p:spPr>
          <a:xfrm>
            <a:off x="6186561" y="5893134"/>
            <a:ext cx="0" cy="33646"/>
          </a:xfrm>
          <a:custGeom>
            <a:avLst/>
            <a:gdLst/>
            <a:ahLst/>
            <a:cxnLst/>
            <a:rect l="l" t="t" r="r" b="b"/>
            <a:pathLst>
              <a:path h="33646">
                <a:moveTo>
                  <a:pt x="0" y="0"/>
                </a:moveTo>
                <a:lnTo>
                  <a:pt x="0" y="33646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4" name="object 1144"/>
          <p:cNvSpPr/>
          <p:nvPr/>
        </p:nvSpPr>
        <p:spPr>
          <a:xfrm>
            <a:off x="6265066" y="5893134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0"/>
                </a:moveTo>
                <a:lnTo>
                  <a:pt x="0" y="44846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5" name="object 1145"/>
          <p:cNvSpPr/>
          <p:nvPr/>
        </p:nvSpPr>
        <p:spPr>
          <a:xfrm>
            <a:off x="6332485" y="5893134"/>
            <a:ext cx="0" cy="33646"/>
          </a:xfrm>
          <a:custGeom>
            <a:avLst/>
            <a:gdLst/>
            <a:ahLst/>
            <a:cxnLst/>
            <a:rect l="l" t="t" r="r" b="b"/>
            <a:pathLst>
              <a:path h="33646">
                <a:moveTo>
                  <a:pt x="0" y="0"/>
                </a:moveTo>
                <a:lnTo>
                  <a:pt x="0" y="33646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6" name="object 1146"/>
          <p:cNvSpPr/>
          <p:nvPr/>
        </p:nvSpPr>
        <p:spPr>
          <a:xfrm>
            <a:off x="6400203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7" name="object 1147"/>
          <p:cNvSpPr/>
          <p:nvPr/>
        </p:nvSpPr>
        <p:spPr>
          <a:xfrm>
            <a:off x="6467622" y="5769419"/>
            <a:ext cx="0" cy="123714"/>
          </a:xfrm>
          <a:custGeom>
            <a:avLst/>
            <a:gdLst/>
            <a:ahLst/>
            <a:cxnLst/>
            <a:rect l="l" t="t" r="r" b="b"/>
            <a:pathLst>
              <a:path h="123714">
                <a:moveTo>
                  <a:pt x="0" y="12371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8" name="object 1148"/>
          <p:cNvSpPr/>
          <p:nvPr/>
        </p:nvSpPr>
        <p:spPr>
          <a:xfrm>
            <a:off x="6535041" y="5758204"/>
            <a:ext cx="0" cy="134930"/>
          </a:xfrm>
          <a:custGeom>
            <a:avLst/>
            <a:gdLst/>
            <a:ahLst/>
            <a:cxnLst/>
            <a:rect l="l" t="t" r="r" b="b"/>
            <a:pathLst>
              <a:path h="134930">
                <a:moveTo>
                  <a:pt x="0" y="1349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9" name="object 1149"/>
          <p:cNvSpPr/>
          <p:nvPr/>
        </p:nvSpPr>
        <p:spPr>
          <a:xfrm>
            <a:off x="6613995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0" name="object 1150"/>
          <p:cNvSpPr/>
          <p:nvPr/>
        </p:nvSpPr>
        <p:spPr>
          <a:xfrm>
            <a:off x="6681264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1" name="object 1151"/>
          <p:cNvSpPr/>
          <p:nvPr/>
        </p:nvSpPr>
        <p:spPr>
          <a:xfrm>
            <a:off x="6737446" y="5881919"/>
            <a:ext cx="33709" cy="33646"/>
          </a:xfrm>
          <a:custGeom>
            <a:avLst/>
            <a:gdLst/>
            <a:ahLst/>
            <a:cxnLst/>
            <a:rect l="l" t="t" r="r" b="b"/>
            <a:pathLst>
              <a:path w="33709" h="33646">
                <a:moveTo>
                  <a:pt x="0" y="11215"/>
                </a:moveTo>
                <a:lnTo>
                  <a:pt x="0" y="33646"/>
                </a:lnTo>
                <a:lnTo>
                  <a:pt x="11236" y="33646"/>
                </a:lnTo>
                <a:lnTo>
                  <a:pt x="24000" y="28981"/>
                </a:lnTo>
                <a:lnTo>
                  <a:pt x="32450" y="17856"/>
                </a:lnTo>
                <a:lnTo>
                  <a:pt x="33709" y="11215"/>
                </a:lnTo>
                <a:lnTo>
                  <a:pt x="33709" y="0"/>
                </a:lnTo>
                <a:lnTo>
                  <a:pt x="0" y="0"/>
                </a:lnTo>
                <a:lnTo>
                  <a:pt x="0" y="11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2" name="object 1152"/>
          <p:cNvSpPr/>
          <p:nvPr/>
        </p:nvSpPr>
        <p:spPr>
          <a:xfrm>
            <a:off x="6816401" y="5893134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0"/>
                </a:moveTo>
                <a:lnTo>
                  <a:pt x="0" y="2243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3" name="object 1153"/>
          <p:cNvSpPr/>
          <p:nvPr/>
        </p:nvSpPr>
        <p:spPr>
          <a:xfrm>
            <a:off x="6883820" y="5893134"/>
            <a:ext cx="0" cy="33646"/>
          </a:xfrm>
          <a:custGeom>
            <a:avLst/>
            <a:gdLst/>
            <a:ahLst/>
            <a:cxnLst/>
            <a:rect l="l" t="t" r="r" b="b"/>
            <a:pathLst>
              <a:path h="33646">
                <a:moveTo>
                  <a:pt x="0" y="0"/>
                </a:moveTo>
                <a:lnTo>
                  <a:pt x="0" y="33646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4" name="object 1154"/>
          <p:cNvSpPr/>
          <p:nvPr/>
        </p:nvSpPr>
        <p:spPr>
          <a:xfrm>
            <a:off x="6962325" y="5893134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0"/>
                </a:moveTo>
                <a:lnTo>
                  <a:pt x="0" y="2243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5" name="object 1155"/>
          <p:cNvSpPr/>
          <p:nvPr/>
        </p:nvSpPr>
        <p:spPr>
          <a:xfrm>
            <a:off x="7030044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6" name="object 1156"/>
          <p:cNvSpPr/>
          <p:nvPr/>
        </p:nvSpPr>
        <p:spPr>
          <a:xfrm>
            <a:off x="7097462" y="5769419"/>
            <a:ext cx="0" cy="123714"/>
          </a:xfrm>
          <a:custGeom>
            <a:avLst/>
            <a:gdLst/>
            <a:ahLst/>
            <a:cxnLst/>
            <a:rect l="l" t="t" r="r" b="b"/>
            <a:pathLst>
              <a:path h="123714">
                <a:moveTo>
                  <a:pt x="0" y="123714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7" name="object 1157"/>
          <p:cNvSpPr/>
          <p:nvPr/>
        </p:nvSpPr>
        <p:spPr>
          <a:xfrm>
            <a:off x="7164881" y="5746988"/>
            <a:ext cx="0" cy="146145"/>
          </a:xfrm>
          <a:custGeom>
            <a:avLst/>
            <a:gdLst/>
            <a:ahLst/>
            <a:cxnLst/>
            <a:rect l="l" t="t" r="r" b="b"/>
            <a:pathLst>
              <a:path h="146145">
                <a:moveTo>
                  <a:pt x="0" y="14614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8" name="object 1158"/>
          <p:cNvSpPr/>
          <p:nvPr/>
        </p:nvSpPr>
        <p:spPr>
          <a:xfrm>
            <a:off x="7232150" y="5780635"/>
            <a:ext cx="0" cy="112499"/>
          </a:xfrm>
          <a:custGeom>
            <a:avLst/>
            <a:gdLst/>
            <a:ahLst/>
            <a:cxnLst/>
            <a:rect l="l" t="t" r="r" b="b"/>
            <a:pathLst>
              <a:path h="112499">
                <a:moveTo>
                  <a:pt x="0" y="11249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9" name="object 1159"/>
          <p:cNvSpPr/>
          <p:nvPr/>
        </p:nvSpPr>
        <p:spPr>
          <a:xfrm>
            <a:off x="7311105" y="5780635"/>
            <a:ext cx="0" cy="112499"/>
          </a:xfrm>
          <a:custGeom>
            <a:avLst/>
            <a:gdLst/>
            <a:ahLst/>
            <a:cxnLst/>
            <a:rect l="l" t="t" r="r" b="b"/>
            <a:pathLst>
              <a:path h="112499">
                <a:moveTo>
                  <a:pt x="0" y="11249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0" name="object 1160"/>
          <p:cNvSpPr/>
          <p:nvPr/>
        </p:nvSpPr>
        <p:spPr>
          <a:xfrm>
            <a:off x="7378523" y="5780635"/>
            <a:ext cx="0" cy="112499"/>
          </a:xfrm>
          <a:custGeom>
            <a:avLst/>
            <a:gdLst/>
            <a:ahLst/>
            <a:cxnLst/>
            <a:rect l="l" t="t" r="r" b="b"/>
            <a:pathLst>
              <a:path h="112499">
                <a:moveTo>
                  <a:pt x="0" y="11249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1" name="object 1161"/>
          <p:cNvSpPr/>
          <p:nvPr/>
        </p:nvSpPr>
        <p:spPr>
          <a:xfrm>
            <a:off x="7446242" y="5780635"/>
            <a:ext cx="0" cy="112499"/>
          </a:xfrm>
          <a:custGeom>
            <a:avLst/>
            <a:gdLst/>
            <a:ahLst/>
            <a:cxnLst/>
            <a:rect l="l" t="t" r="r" b="b"/>
            <a:pathLst>
              <a:path h="112499">
                <a:moveTo>
                  <a:pt x="0" y="112499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2" name="object 1162"/>
          <p:cNvSpPr/>
          <p:nvPr/>
        </p:nvSpPr>
        <p:spPr>
          <a:xfrm>
            <a:off x="7513660" y="5836697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3" name="object 1163"/>
          <p:cNvSpPr/>
          <p:nvPr/>
        </p:nvSpPr>
        <p:spPr>
          <a:xfrm>
            <a:off x="7581079" y="5848287"/>
            <a:ext cx="0" cy="44846"/>
          </a:xfrm>
          <a:custGeom>
            <a:avLst/>
            <a:gdLst/>
            <a:ahLst/>
            <a:cxnLst/>
            <a:rect l="l" t="t" r="r" b="b"/>
            <a:pathLst>
              <a:path h="44846">
                <a:moveTo>
                  <a:pt x="0" y="4484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4" name="object 1164"/>
          <p:cNvSpPr/>
          <p:nvPr/>
        </p:nvSpPr>
        <p:spPr>
          <a:xfrm>
            <a:off x="7660034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5" name="object 1165"/>
          <p:cNvSpPr/>
          <p:nvPr/>
        </p:nvSpPr>
        <p:spPr>
          <a:xfrm>
            <a:off x="7727303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6" name="object 1166"/>
          <p:cNvSpPr/>
          <p:nvPr/>
        </p:nvSpPr>
        <p:spPr>
          <a:xfrm>
            <a:off x="7794722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7" name="object 1167"/>
          <p:cNvSpPr/>
          <p:nvPr/>
        </p:nvSpPr>
        <p:spPr>
          <a:xfrm>
            <a:off x="7862140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8" name="object 1168"/>
          <p:cNvSpPr/>
          <p:nvPr/>
        </p:nvSpPr>
        <p:spPr>
          <a:xfrm>
            <a:off x="7929859" y="5758204"/>
            <a:ext cx="0" cy="134930"/>
          </a:xfrm>
          <a:custGeom>
            <a:avLst/>
            <a:gdLst/>
            <a:ahLst/>
            <a:cxnLst/>
            <a:rect l="l" t="t" r="r" b="b"/>
            <a:pathLst>
              <a:path h="134930">
                <a:moveTo>
                  <a:pt x="0" y="1349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9" name="object 1169"/>
          <p:cNvSpPr/>
          <p:nvPr/>
        </p:nvSpPr>
        <p:spPr>
          <a:xfrm>
            <a:off x="8008364" y="5690926"/>
            <a:ext cx="0" cy="202208"/>
          </a:xfrm>
          <a:custGeom>
            <a:avLst/>
            <a:gdLst/>
            <a:ahLst/>
            <a:cxnLst/>
            <a:rect l="l" t="t" r="r" b="b"/>
            <a:pathLst>
              <a:path h="202208">
                <a:moveTo>
                  <a:pt x="0" y="20220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0" name="object 1170"/>
          <p:cNvSpPr/>
          <p:nvPr/>
        </p:nvSpPr>
        <p:spPr>
          <a:xfrm>
            <a:off x="8076082" y="5679351"/>
            <a:ext cx="0" cy="213782"/>
          </a:xfrm>
          <a:custGeom>
            <a:avLst/>
            <a:gdLst/>
            <a:ahLst/>
            <a:cxnLst/>
            <a:rect l="l" t="t" r="r" b="b"/>
            <a:pathLst>
              <a:path h="213782">
                <a:moveTo>
                  <a:pt x="0" y="21378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1" name="object 1171"/>
          <p:cNvSpPr/>
          <p:nvPr/>
        </p:nvSpPr>
        <p:spPr>
          <a:xfrm>
            <a:off x="8143501" y="5724572"/>
            <a:ext cx="0" cy="168561"/>
          </a:xfrm>
          <a:custGeom>
            <a:avLst/>
            <a:gdLst/>
            <a:ahLst/>
            <a:cxnLst/>
            <a:rect l="l" t="t" r="r" b="b"/>
            <a:pathLst>
              <a:path h="168561">
                <a:moveTo>
                  <a:pt x="0" y="16856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2" name="object 1172"/>
          <p:cNvSpPr/>
          <p:nvPr/>
        </p:nvSpPr>
        <p:spPr>
          <a:xfrm>
            <a:off x="8210920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3" name="object 1173"/>
          <p:cNvSpPr/>
          <p:nvPr/>
        </p:nvSpPr>
        <p:spPr>
          <a:xfrm>
            <a:off x="8278189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4" name="object 1174"/>
          <p:cNvSpPr/>
          <p:nvPr/>
        </p:nvSpPr>
        <p:spPr>
          <a:xfrm>
            <a:off x="8357143" y="5893134"/>
            <a:ext cx="0" cy="11215"/>
          </a:xfrm>
          <a:custGeom>
            <a:avLst/>
            <a:gdLst/>
            <a:ahLst/>
            <a:cxnLst/>
            <a:rect l="l" t="t" r="r" b="b"/>
            <a:pathLst>
              <a:path h="11215">
                <a:moveTo>
                  <a:pt x="0" y="0"/>
                </a:moveTo>
                <a:lnTo>
                  <a:pt x="0" y="11215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5" name="object 1175"/>
          <p:cNvSpPr/>
          <p:nvPr/>
        </p:nvSpPr>
        <p:spPr>
          <a:xfrm>
            <a:off x="8424562" y="5881919"/>
            <a:ext cx="0" cy="11215"/>
          </a:xfrm>
          <a:custGeom>
            <a:avLst/>
            <a:gdLst/>
            <a:ahLst/>
            <a:cxnLst/>
            <a:rect l="l" t="t" r="r" b="b"/>
            <a:pathLst>
              <a:path h="11215">
                <a:moveTo>
                  <a:pt x="0" y="11215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6" name="object 1176"/>
          <p:cNvSpPr/>
          <p:nvPr/>
        </p:nvSpPr>
        <p:spPr>
          <a:xfrm>
            <a:off x="8491981" y="5859503"/>
            <a:ext cx="0" cy="33631"/>
          </a:xfrm>
          <a:custGeom>
            <a:avLst/>
            <a:gdLst/>
            <a:ahLst/>
            <a:cxnLst/>
            <a:rect l="l" t="t" r="r" b="b"/>
            <a:pathLst>
              <a:path h="33631">
                <a:moveTo>
                  <a:pt x="0" y="33631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7" name="object 1177"/>
          <p:cNvSpPr/>
          <p:nvPr/>
        </p:nvSpPr>
        <p:spPr>
          <a:xfrm>
            <a:off x="8559699" y="5825482"/>
            <a:ext cx="0" cy="67652"/>
          </a:xfrm>
          <a:custGeom>
            <a:avLst/>
            <a:gdLst/>
            <a:ahLst/>
            <a:cxnLst/>
            <a:rect l="l" t="t" r="r" b="b"/>
            <a:pathLst>
              <a:path h="67652">
                <a:moveTo>
                  <a:pt x="0" y="67652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8" name="object 1178"/>
          <p:cNvSpPr/>
          <p:nvPr/>
        </p:nvSpPr>
        <p:spPr>
          <a:xfrm>
            <a:off x="8627118" y="5803066"/>
            <a:ext cx="0" cy="90068"/>
          </a:xfrm>
          <a:custGeom>
            <a:avLst/>
            <a:gdLst/>
            <a:ahLst/>
            <a:cxnLst/>
            <a:rect l="l" t="t" r="r" b="b"/>
            <a:pathLst>
              <a:path h="90068">
                <a:moveTo>
                  <a:pt x="0" y="9006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9" name="object 1179"/>
          <p:cNvSpPr/>
          <p:nvPr/>
        </p:nvSpPr>
        <p:spPr>
          <a:xfrm>
            <a:off x="8706073" y="5803066"/>
            <a:ext cx="0" cy="90068"/>
          </a:xfrm>
          <a:custGeom>
            <a:avLst/>
            <a:gdLst/>
            <a:ahLst/>
            <a:cxnLst/>
            <a:rect l="l" t="t" r="r" b="b"/>
            <a:pathLst>
              <a:path h="90068">
                <a:moveTo>
                  <a:pt x="0" y="90068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0" name="object 1180"/>
          <p:cNvSpPr/>
          <p:nvPr/>
        </p:nvSpPr>
        <p:spPr>
          <a:xfrm>
            <a:off x="8773341" y="5836697"/>
            <a:ext cx="0" cy="56436"/>
          </a:xfrm>
          <a:custGeom>
            <a:avLst/>
            <a:gdLst/>
            <a:ahLst/>
            <a:cxnLst/>
            <a:rect l="l" t="t" r="r" b="b"/>
            <a:pathLst>
              <a:path h="56436">
                <a:moveTo>
                  <a:pt x="0" y="56436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1" name="object 1181"/>
          <p:cNvSpPr/>
          <p:nvPr/>
        </p:nvSpPr>
        <p:spPr>
          <a:xfrm>
            <a:off x="8840760" y="5870703"/>
            <a:ext cx="0" cy="22430"/>
          </a:xfrm>
          <a:custGeom>
            <a:avLst/>
            <a:gdLst/>
            <a:ahLst/>
            <a:cxnLst/>
            <a:rect l="l" t="t" r="r" b="b"/>
            <a:pathLst>
              <a:path h="22430">
                <a:moveTo>
                  <a:pt x="0" y="22430"/>
                </a:moveTo>
                <a:lnTo>
                  <a:pt x="0" y="0"/>
                </a:lnTo>
              </a:path>
            </a:pathLst>
          </a:custGeom>
          <a:ln w="209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2" name="object 1182"/>
          <p:cNvSpPr/>
          <p:nvPr/>
        </p:nvSpPr>
        <p:spPr>
          <a:xfrm>
            <a:off x="8896942" y="5881919"/>
            <a:ext cx="34008" cy="33646"/>
          </a:xfrm>
          <a:custGeom>
            <a:avLst/>
            <a:gdLst/>
            <a:ahLst/>
            <a:cxnLst/>
            <a:rect l="l" t="t" r="r" b="b"/>
            <a:pathLst>
              <a:path w="34008" h="33646">
                <a:moveTo>
                  <a:pt x="0" y="11215"/>
                </a:moveTo>
                <a:lnTo>
                  <a:pt x="0" y="33646"/>
                </a:lnTo>
                <a:lnTo>
                  <a:pt x="11236" y="33646"/>
                </a:lnTo>
                <a:lnTo>
                  <a:pt x="24158" y="29038"/>
                </a:lnTo>
                <a:lnTo>
                  <a:pt x="32681" y="18028"/>
                </a:lnTo>
                <a:lnTo>
                  <a:pt x="34008" y="11215"/>
                </a:lnTo>
                <a:lnTo>
                  <a:pt x="34008" y="0"/>
                </a:lnTo>
                <a:lnTo>
                  <a:pt x="0" y="0"/>
                </a:lnTo>
                <a:lnTo>
                  <a:pt x="0" y="11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3" name="object 1183"/>
          <p:cNvSpPr/>
          <p:nvPr/>
        </p:nvSpPr>
        <p:spPr>
          <a:xfrm>
            <a:off x="8964661" y="5881919"/>
            <a:ext cx="33709" cy="33646"/>
          </a:xfrm>
          <a:custGeom>
            <a:avLst/>
            <a:gdLst/>
            <a:ahLst/>
            <a:cxnLst/>
            <a:rect l="l" t="t" r="r" b="b"/>
            <a:pathLst>
              <a:path w="33709" h="33646">
                <a:moveTo>
                  <a:pt x="0" y="11215"/>
                </a:moveTo>
                <a:lnTo>
                  <a:pt x="0" y="33646"/>
                </a:lnTo>
                <a:lnTo>
                  <a:pt x="11236" y="33646"/>
                </a:lnTo>
                <a:lnTo>
                  <a:pt x="24000" y="28981"/>
                </a:lnTo>
                <a:lnTo>
                  <a:pt x="32450" y="17856"/>
                </a:lnTo>
                <a:lnTo>
                  <a:pt x="33709" y="11215"/>
                </a:lnTo>
                <a:lnTo>
                  <a:pt x="33709" y="0"/>
                </a:lnTo>
                <a:lnTo>
                  <a:pt x="0" y="0"/>
                </a:lnTo>
                <a:lnTo>
                  <a:pt x="0" y="11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4" name="object 1184"/>
          <p:cNvSpPr/>
          <p:nvPr/>
        </p:nvSpPr>
        <p:spPr>
          <a:xfrm>
            <a:off x="4173064" y="5893134"/>
            <a:ext cx="4881338" cy="0"/>
          </a:xfrm>
          <a:custGeom>
            <a:avLst/>
            <a:gdLst/>
            <a:ahLst/>
            <a:cxnLst/>
            <a:rect l="l" t="t" r="r" b="b"/>
            <a:pathLst>
              <a:path w="4881338">
                <a:moveTo>
                  <a:pt x="0" y="0"/>
                </a:moveTo>
                <a:lnTo>
                  <a:pt x="4881338" y="0"/>
                </a:lnTo>
              </a:path>
            </a:pathLst>
          </a:custGeom>
          <a:ln w="2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7" name="object 237"/>
          <p:cNvSpPr txBox="1"/>
          <p:nvPr/>
        </p:nvSpPr>
        <p:spPr>
          <a:xfrm>
            <a:off x="4294759" y="336789"/>
            <a:ext cx="152698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14" dirty="0">
                <a:latin typeface="Copperplate Gothic Bold"/>
                <a:cs typeface="Copperplate Gothic Bold"/>
              </a:rPr>
              <a:t>W</a:t>
            </a:r>
            <a:r>
              <a:rPr sz="3800" spc="9" dirty="0">
                <a:latin typeface="Copperplate Gothic Bold"/>
                <a:cs typeface="Copperplate Gothic Bold"/>
              </a:rPr>
              <a:t>h</a:t>
            </a:r>
            <a:r>
              <a:rPr sz="3800" spc="0" dirty="0">
                <a:latin typeface="Copperplate Gothic Bold"/>
                <a:cs typeface="Copperplate Gothic Bold"/>
              </a:rPr>
              <a:t>at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831974" y="336789"/>
            <a:ext cx="3302559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H</a:t>
            </a:r>
            <a:r>
              <a:rPr sz="3800" spc="9" dirty="0">
                <a:latin typeface="Copperplate Gothic Bold"/>
                <a:cs typeface="Copperplate Gothic Bold"/>
              </a:rPr>
              <a:t>app</a:t>
            </a:r>
            <a:r>
              <a:rPr sz="3800" spc="0" dirty="0">
                <a:latin typeface="Copperplate Gothic Bold"/>
                <a:cs typeface="Copperplate Gothic Bold"/>
              </a:rPr>
              <a:t>ened…?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78740" y="1206103"/>
            <a:ext cx="1710521" cy="28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exa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35940" y="1551699"/>
            <a:ext cx="3067360" cy="26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700" spc="0" baseline="1668" dirty="0">
                <a:latin typeface="Wingdings"/>
                <a:cs typeface="Wingdings"/>
              </a:rPr>
              <a:t></a:t>
            </a:r>
            <a:r>
              <a:rPr sz="2700" spc="200" baseline="1610" dirty="0">
                <a:latin typeface="Times New Roman"/>
                <a:cs typeface="Times New Roman"/>
              </a:rPr>
              <a:t> </a:t>
            </a:r>
            <a:r>
              <a:rPr sz="2700" spc="4" baseline="1646" dirty="0">
                <a:latin typeface="Garamond"/>
                <a:cs typeface="Garamond"/>
              </a:rPr>
              <a:t>h</a:t>
            </a:r>
            <a:r>
              <a:rPr sz="2700" spc="0" baseline="1646" dirty="0">
                <a:latin typeface="Garamond"/>
                <a:cs typeface="Garamond"/>
              </a:rPr>
              <a:t>[</a:t>
            </a:r>
            <a:r>
              <a:rPr sz="2700" spc="9" baseline="1646" dirty="0">
                <a:latin typeface="Garamond"/>
                <a:cs typeface="Garamond"/>
              </a:rPr>
              <a:t>n</a:t>
            </a:r>
            <a:r>
              <a:rPr sz="2700" spc="0" baseline="1646" dirty="0">
                <a:latin typeface="Garamond"/>
                <a:cs typeface="Garamond"/>
              </a:rPr>
              <a:t>]=</a:t>
            </a:r>
            <a:r>
              <a:rPr sz="2700" spc="4" baseline="1646" dirty="0">
                <a:latin typeface="Garamond"/>
                <a:cs typeface="Garamond"/>
              </a:rPr>
              <a:t>[</a:t>
            </a:r>
            <a:r>
              <a:rPr sz="2700" spc="0" baseline="1646" dirty="0">
                <a:latin typeface="Garamond"/>
                <a:cs typeface="Garamond"/>
              </a:rPr>
              <a:t>1</a:t>
            </a:r>
            <a:r>
              <a:rPr sz="2700" spc="-4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2</a:t>
            </a:r>
            <a:r>
              <a:rPr sz="2700" spc="1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3 2 1];</a:t>
            </a:r>
            <a:r>
              <a:rPr sz="2700" spc="19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(a s</a:t>
            </a:r>
            <a:r>
              <a:rPr sz="2700" spc="4" baseline="1646" dirty="0">
                <a:latin typeface="Garamond"/>
                <a:cs typeface="Garamond"/>
              </a:rPr>
              <a:t>ho</a:t>
            </a:r>
            <a:r>
              <a:rPr sz="2700" spc="0" baseline="1646" dirty="0">
                <a:latin typeface="Garamond"/>
                <a:cs typeface="Garamond"/>
              </a:rPr>
              <a:t>rt</a:t>
            </a:r>
            <a:r>
              <a:rPr sz="2700" spc="-1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f</a:t>
            </a:r>
            <a:r>
              <a:rPr sz="2700" spc="-9" baseline="1646" dirty="0">
                <a:latin typeface="Garamond"/>
                <a:cs typeface="Garamond"/>
              </a:rPr>
              <a:t>i</a:t>
            </a:r>
            <a:r>
              <a:rPr sz="2700" spc="0" baseline="1646" dirty="0">
                <a:latin typeface="Garamond"/>
                <a:cs typeface="Garamond"/>
              </a:rPr>
              <a:t>lt</a:t>
            </a:r>
            <a:r>
              <a:rPr sz="2700" spc="-4" baseline="1646" dirty="0">
                <a:latin typeface="Garamond"/>
                <a:cs typeface="Garamond"/>
              </a:rPr>
              <a:t>e</a:t>
            </a:r>
            <a:r>
              <a:rPr sz="2700" spc="0" baseline="1646" dirty="0">
                <a:latin typeface="Garamond"/>
                <a:cs typeface="Garamond"/>
              </a:rPr>
              <a:t>r)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07340" y="1880883"/>
            <a:ext cx="3035020" cy="527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0">
              <a:lnSpc>
                <a:spcPts val="2030"/>
              </a:lnSpc>
              <a:spcBef>
                <a:spcPts val="101"/>
              </a:spcBef>
            </a:pPr>
            <a:r>
              <a:rPr sz="2700" spc="0" baseline="1668" dirty="0">
                <a:latin typeface="Wingdings"/>
                <a:cs typeface="Wingdings"/>
              </a:rPr>
              <a:t></a:t>
            </a:r>
            <a:r>
              <a:rPr sz="2700" spc="200" baseline="1610" dirty="0">
                <a:latin typeface="Times New Roman"/>
                <a:cs typeface="Times New Roman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x</a:t>
            </a:r>
            <a:r>
              <a:rPr sz="2700" spc="4" baseline="1646" dirty="0">
                <a:latin typeface="Garamond"/>
                <a:cs typeface="Garamond"/>
              </a:rPr>
              <a:t>[n</a:t>
            </a:r>
            <a:r>
              <a:rPr sz="2700" spc="0" baseline="1646" dirty="0">
                <a:latin typeface="Garamond"/>
                <a:cs typeface="Garamond"/>
              </a:rPr>
              <a:t>]=</a:t>
            </a:r>
            <a:r>
              <a:rPr sz="2700" spc="4" baseline="1646" dirty="0">
                <a:latin typeface="Garamond"/>
                <a:cs typeface="Garamond"/>
              </a:rPr>
              <a:t>[</a:t>
            </a:r>
            <a:r>
              <a:rPr sz="2700" spc="0" baseline="1646" dirty="0">
                <a:latin typeface="Garamond"/>
                <a:cs typeface="Garamond"/>
              </a:rPr>
              <a:t>1</a:t>
            </a:r>
            <a:r>
              <a:rPr sz="2700" spc="-3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2 3</a:t>
            </a:r>
            <a:r>
              <a:rPr sz="2700" spc="1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4 5</a:t>
            </a:r>
            <a:r>
              <a:rPr sz="2700" spc="1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-1</a:t>
            </a:r>
            <a:r>
              <a:rPr sz="2700" spc="1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-2 4 5 6</a:t>
            </a:r>
            <a:r>
              <a:rPr sz="2700" spc="19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4</a:t>
            </a:r>
            <a:endParaRPr sz="1800" dirty="0">
              <a:latin typeface="Garamond"/>
              <a:cs typeface="Garamond"/>
            </a:endParaRPr>
          </a:p>
          <a:p>
            <a:pPr marL="12700" marR="35794">
              <a:lnSpc>
                <a:spcPct val="95825"/>
              </a:lnSpc>
              <a:spcBef>
                <a:spcPts val="565"/>
              </a:spcBef>
            </a:pP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=</a:t>
            </a:r>
            <a:r>
              <a:rPr sz="1200" b="1" spc="-4" dirty="0">
                <a:latin typeface="Times New Roman"/>
                <a:cs typeface="Times New Roman"/>
              </a:rPr>
              <a:t>[</a:t>
            </a:r>
            <a:r>
              <a:rPr sz="1200" b="1" spc="0" dirty="0">
                <a:latin typeface="Times New Roman"/>
                <a:cs typeface="Times New Roman"/>
              </a:rPr>
              <a:t>1</a:t>
            </a:r>
            <a:r>
              <a:rPr sz="1200" b="1" spc="-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2 3 2 1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% 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S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s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 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N=5;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802608" y="2255329"/>
            <a:ext cx="1601640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29" dirty="0">
                <a:latin typeface="Arial"/>
                <a:cs typeface="Arial"/>
              </a:rPr>
              <a:t>S</a:t>
            </a:r>
            <a:r>
              <a:rPr sz="1150" spc="-19" dirty="0">
                <a:latin typeface="Arial"/>
                <a:cs typeface="Arial"/>
              </a:rPr>
              <a:t>ho</a:t>
            </a:r>
            <a:r>
              <a:rPr sz="1150" spc="-29" dirty="0">
                <a:latin typeface="Arial"/>
                <a:cs typeface="Arial"/>
              </a:rPr>
              <a:t>r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0" dirty="0">
                <a:latin typeface="Arial"/>
                <a:cs typeface="Arial"/>
              </a:rPr>
              <a:t>,</a:t>
            </a:r>
            <a:r>
              <a:rPr sz="1150" spc="64" dirty="0">
                <a:latin typeface="Arial"/>
                <a:cs typeface="Arial"/>
              </a:rPr>
              <a:t> 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-19" dirty="0">
                <a:latin typeface="Arial"/>
                <a:cs typeface="Arial"/>
              </a:rPr>
              <a:t>eng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0" dirty="0">
                <a:latin typeface="Arial"/>
                <a:cs typeface="Arial"/>
              </a:rPr>
              <a:t>h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0" dirty="0">
                <a:latin typeface="Arial"/>
                <a:cs typeface="Arial"/>
              </a:rPr>
              <a:t>5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-54" dirty="0">
                <a:latin typeface="Arial"/>
                <a:cs typeface="Arial"/>
              </a:rPr>
              <a:t>f</a:t>
            </a:r>
            <a:r>
              <a:rPr sz="1150" spc="9" dirty="0">
                <a:latin typeface="Arial"/>
                <a:cs typeface="Arial"/>
              </a:rPr>
              <a:t>il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e</a:t>
            </a:r>
            <a:r>
              <a:rPr sz="1150" spc="0" dirty="0">
                <a:latin typeface="Arial"/>
                <a:cs typeface="Arial"/>
              </a:rPr>
              <a:t>r</a:t>
            </a:r>
            <a:r>
              <a:rPr sz="1150" spc="4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h</a:t>
            </a:r>
            <a:r>
              <a:rPr sz="1150" spc="34" dirty="0">
                <a:latin typeface="Arial"/>
                <a:cs typeface="Arial"/>
              </a:rPr>
              <a:t>[</a:t>
            </a:r>
            <a:r>
              <a:rPr sz="1150" spc="-19" dirty="0">
                <a:latin typeface="Arial"/>
                <a:cs typeface="Arial"/>
              </a:rPr>
              <a:t>n</a:t>
            </a:r>
            <a:r>
              <a:rPr sz="1150" spc="0" dirty="0">
                <a:latin typeface="Arial"/>
                <a:cs typeface="Arial"/>
              </a:rPr>
              <a:t>]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307339" y="2413430"/>
            <a:ext cx="3530295" cy="726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429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x=[1 2 3 4 5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1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2 4 5 6 4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2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3 4 3 2 5 6 4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1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4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0000FF"/>
                </a:solidFill>
                <a:latin typeface="Times New Roman"/>
                <a:cs typeface="Times New Roman"/>
              </a:rPr>
              <a:t>...</a:t>
            </a:r>
            <a:endParaRPr sz="1200" dirty="0">
              <a:latin typeface="Times New Roman"/>
              <a:cs typeface="Times New Roman"/>
            </a:endParaRPr>
          </a:p>
          <a:p>
            <a:pPr marR="132728" indent="-19964" algn="ctr">
              <a:lnSpc>
                <a:spcPct val="100041"/>
              </a:lnSpc>
            </a:pPr>
            <a:r>
              <a:rPr sz="1200" b="1" spc="0" dirty="0">
                <a:latin typeface="Times New Roman"/>
                <a:cs typeface="Times New Roman"/>
              </a:rPr>
              <a:t>2 4 5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1 2 3 4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2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2 3 4 5 6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2 1 2 3 1 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1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%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=40 </a:t>
            </a:r>
            <a:r>
              <a:rPr sz="1200" b="1" spc="0" dirty="0">
                <a:latin typeface="Times New Roman"/>
                <a:cs typeface="Times New Roman"/>
              </a:rPr>
              <a:t>y=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x,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% </a:t>
            </a:r>
            <a:r>
              <a:rPr sz="1200" b="1" spc="-29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u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lar</a:t>
            </a: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vol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u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tion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N+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-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t's</a:t>
            </a:r>
            <a:r>
              <a:rPr sz="1200" b="1" spc="-25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iv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id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t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lo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 x[n]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to s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al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s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ts</a:t>
            </a:r>
            <a:r>
              <a:rPr sz="1200" b="1" spc="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036478" y="2423936"/>
            <a:ext cx="128696" cy="755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4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1"/>
              </a:spcBef>
            </a:pPr>
            <a:r>
              <a:rPr sz="1150" spc="0" dirty="0">
                <a:latin typeface="Arial"/>
                <a:cs typeface="Arial"/>
              </a:rPr>
              <a:t>2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79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4126684" y="3131754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1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666349" y="3131754"/>
            <a:ext cx="25205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341464" y="3131754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2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881114" y="3131754"/>
            <a:ext cx="25205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567137" y="3131754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3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107235" y="3131754"/>
            <a:ext cx="25205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3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782022" y="3131754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4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8322120" y="3131754"/>
            <a:ext cx="25205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4</a:t>
            </a:r>
            <a:r>
              <a:rPr sz="1150" spc="34" dirty="0">
                <a:latin typeface="Arial"/>
                <a:cs typeface="Arial"/>
              </a:rPr>
              <a:t>.</a:t>
            </a: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9007993" y="3131754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307339" y="3145204"/>
            <a:ext cx="2734157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alcu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the 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vol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u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tion of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1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s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>
                <a:latin typeface="Times New Roman"/>
                <a:cs typeface="Times New Roman"/>
              </a:rPr>
              <a:t>x1=x(1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5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   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y1=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x1,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endParaRPr sz="1200" dirty="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Times New Roman"/>
                <a:cs typeface="Times New Roman"/>
              </a:rPr>
              <a:t>x2=x(6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10);  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y2=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x2,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870027" y="3289130"/>
            <a:ext cx="147067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Long</a:t>
            </a:r>
            <a:r>
              <a:rPr sz="1150" spc="0" dirty="0">
                <a:latin typeface="Arial"/>
                <a:cs typeface="Arial"/>
              </a:rPr>
              <a:t>,</a:t>
            </a:r>
            <a:r>
              <a:rPr sz="1150" spc="64" dirty="0">
                <a:latin typeface="Arial"/>
                <a:cs typeface="Arial"/>
              </a:rPr>
              <a:t> 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-19" dirty="0">
                <a:latin typeface="Arial"/>
                <a:cs typeface="Arial"/>
              </a:rPr>
              <a:t>eng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0" dirty="0">
                <a:latin typeface="Arial"/>
                <a:cs typeface="Arial"/>
              </a:rPr>
              <a:t>h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4</a:t>
            </a:r>
            <a:r>
              <a:rPr sz="1150" spc="0" dirty="0">
                <a:latin typeface="Arial"/>
                <a:cs typeface="Arial"/>
              </a:rPr>
              <a:t>0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39" dirty="0">
                <a:latin typeface="Arial"/>
                <a:cs typeface="Arial"/>
              </a:rPr>
              <a:t>s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gna</a:t>
            </a:r>
            <a:r>
              <a:rPr sz="1150" spc="0" dirty="0">
                <a:latin typeface="Arial"/>
                <a:cs typeface="Arial"/>
              </a:rPr>
              <a:t>l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912982" y="3457736"/>
            <a:ext cx="241229" cy="75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47" marR="2770" algn="ctr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10</a:t>
            </a:r>
            <a:endParaRPr sz="1150" dirty="0">
              <a:latin typeface="Arial"/>
              <a:cs typeface="Arial"/>
            </a:endParaRPr>
          </a:p>
          <a:p>
            <a:pPr marL="112527" marR="5" algn="ctr">
              <a:lnSpc>
                <a:spcPct val="95825"/>
              </a:lnSpc>
              <a:spcBef>
                <a:spcPts val="915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79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307339" y="3693844"/>
            <a:ext cx="861337" cy="909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046" algn="just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x3=x(</a:t>
            </a:r>
            <a:r>
              <a:rPr sz="1200" b="1" spc="-64" dirty="0">
                <a:latin typeface="Times New Roman"/>
                <a:cs typeface="Times New Roman"/>
              </a:rPr>
              <a:t>1</a:t>
            </a:r>
            <a:r>
              <a:rPr sz="1200" b="1" spc="0" dirty="0">
                <a:latin typeface="Times New Roman"/>
                <a:cs typeface="Times New Roman"/>
              </a:rPr>
              <a:t>1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15);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200" b="1" spc="0" dirty="0">
                <a:latin typeface="Times New Roman"/>
                <a:cs typeface="Times New Roman"/>
              </a:rPr>
              <a:t>x4=x(20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25); x5=x(21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30); x6</a:t>
            </a:r>
            <a:r>
              <a:rPr sz="1200" b="1" spc="-4" dirty="0">
                <a:latin typeface="Times New Roman"/>
                <a:cs typeface="Times New Roman"/>
              </a:rPr>
              <a:t>=</a:t>
            </a:r>
            <a:r>
              <a:rPr sz="1200" b="1" spc="0" dirty="0">
                <a:latin typeface="Times New Roman"/>
                <a:cs typeface="Times New Roman"/>
              </a:rPr>
              <a:t>x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31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35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 x7=x(36</a:t>
            </a:r>
            <a:r>
              <a:rPr sz="1200" b="1" spc="-4" dirty="0">
                <a:latin typeface="Times New Roman"/>
                <a:cs typeface="Times New Roman"/>
              </a:rPr>
              <a:t>:</a:t>
            </a:r>
            <a:r>
              <a:rPr sz="1200" b="1" spc="0" dirty="0">
                <a:latin typeface="Times New Roman"/>
                <a:cs typeface="Times New Roman"/>
              </a:rPr>
              <a:t>40);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197355" y="3693844"/>
            <a:ext cx="1057475" cy="909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046" algn="just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y3=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x3,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endParaRPr sz="1200" dirty="0">
              <a:latin typeface="Times New Roman"/>
              <a:cs typeface="Times New Roman"/>
            </a:endParaRPr>
          </a:p>
          <a:p>
            <a:pPr marL="21504" indent="187" algn="just">
              <a:lnSpc>
                <a:spcPct val="100041"/>
              </a:lnSpc>
            </a:pPr>
            <a:r>
              <a:rPr sz="1200" b="1" spc="0" dirty="0">
                <a:latin typeface="Times New Roman"/>
                <a:cs typeface="Times New Roman"/>
              </a:rPr>
              <a:t>y4=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x4,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 y5=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x5,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 y6</a:t>
            </a:r>
            <a:r>
              <a:rPr sz="1200" b="1" spc="-4" dirty="0">
                <a:latin typeface="Times New Roman"/>
                <a:cs typeface="Times New Roman"/>
              </a:rPr>
              <a:t>=c</a:t>
            </a:r>
            <a:r>
              <a:rPr sz="1200" b="1" spc="0" dirty="0">
                <a:latin typeface="Times New Roman"/>
                <a:cs typeface="Times New Roman"/>
              </a:rPr>
              <a:t>onv(</a:t>
            </a:r>
            <a:r>
              <a:rPr sz="1200" b="1" spc="-4" dirty="0">
                <a:latin typeface="Times New Roman"/>
                <a:cs typeface="Times New Roman"/>
              </a:rPr>
              <a:t>x</a:t>
            </a:r>
            <a:r>
              <a:rPr sz="1200" b="1" spc="0" dirty="0">
                <a:latin typeface="Times New Roman"/>
                <a:cs typeface="Times New Roman"/>
              </a:rPr>
              <a:t>6, h); y7=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v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x7, 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4126684" y="4166003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734097" y="4166003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296219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903587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6522341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129708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737076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30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344443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35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963197" y="4166003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40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598990" y="4323379"/>
            <a:ext cx="4020597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F</a:t>
            </a:r>
            <a:r>
              <a:rPr sz="1150" spc="14" dirty="0">
                <a:latin typeface="Arial"/>
                <a:cs typeface="Arial"/>
              </a:rPr>
              <a:t>i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e</a:t>
            </a:r>
            <a:r>
              <a:rPr sz="1150" spc="-29" dirty="0">
                <a:latin typeface="Arial"/>
                <a:cs typeface="Arial"/>
              </a:rPr>
              <a:t>r</a:t>
            </a:r>
            <a:r>
              <a:rPr sz="1150" spc="-19" dirty="0">
                <a:latin typeface="Arial"/>
                <a:cs typeface="Arial"/>
              </a:rPr>
              <a:t>e</a:t>
            </a:r>
            <a:r>
              <a:rPr sz="1150" spc="0" dirty="0">
                <a:latin typeface="Arial"/>
                <a:cs typeface="Arial"/>
              </a:rPr>
              <a:t>d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39" dirty="0">
                <a:latin typeface="Arial"/>
                <a:cs typeface="Arial"/>
              </a:rPr>
              <a:t>s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gna</a:t>
            </a:r>
            <a:r>
              <a:rPr sz="1150" spc="0" dirty="0">
                <a:latin typeface="Arial"/>
                <a:cs typeface="Arial"/>
              </a:rPr>
              <a:t>l</a:t>
            </a:r>
            <a:r>
              <a:rPr sz="1150" spc="39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ob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a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ne</a:t>
            </a:r>
            <a:r>
              <a:rPr sz="1150" spc="0" dirty="0">
                <a:latin typeface="Arial"/>
                <a:cs typeface="Arial"/>
              </a:rPr>
              <a:t>d</a:t>
            </a:r>
            <a:r>
              <a:rPr sz="1150" spc="9" dirty="0">
                <a:latin typeface="Arial"/>
                <a:cs typeface="Arial"/>
              </a:rPr>
              <a:t> i</a:t>
            </a:r>
            <a:r>
              <a:rPr sz="1150" spc="0" dirty="0">
                <a:latin typeface="Arial"/>
                <a:cs typeface="Arial"/>
              </a:rPr>
              <a:t>n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on</a:t>
            </a:r>
            <a:r>
              <a:rPr sz="1150" spc="0" dirty="0">
                <a:latin typeface="Arial"/>
                <a:cs typeface="Arial"/>
              </a:rPr>
              <a:t>e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39" dirty="0">
                <a:latin typeface="Arial"/>
                <a:cs typeface="Arial"/>
              </a:rPr>
              <a:t>c</a:t>
            </a:r>
            <a:r>
              <a:rPr sz="1150" spc="-19" dirty="0">
                <a:latin typeface="Arial"/>
                <a:cs typeface="Arial"/>
              </a:rPr>
              <a:t>on</a:t>
            </a:r>
            <a:r>
              <a:rPr sz="1150" spc="-134" dirty="0">
                <a:latin typeface="Arial"/>
                <a:cs typeface="Arial"/>
              </a:rPr>
              <a:t>v</a:t>
            </a:r>
            <a:r>
              <a:rPr sz="1150" spc="-19" dirty="0">
                <a:latin typeface="Arial"/>
                <a:cs typeface="Arial"/>
              </a:rPr>
              <a:t>o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-19" dirty="0">
                <a:latin typeface="Arial"/>
                <a:cs typeface="Arial"/>
              </a:rPr>
              <a:t>u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on</a:t>
            </a:r>
            <a:r>
              <a:rPr sz="1150" spc="0" dirty="0">
                <a:latin typeface="Arial"/>
                <a:cs typeface="Arial"/>
              </a:rPr>
              <a:t>,</a:t>
            </a:r>
            <a:r>
              <a:rPr sz="1150" spc="64" dirty="0">
                <a:latin typeface="Arial"/>
                <a:cs typeface="Arial"/>
              </a:rPr>
              <a:t> 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-19" dirty="0">
                <a:latin typeface="Arial"/>
                <a:cs typeface="Arial"/>
              </a:rPr>
              <a:t>eng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h</a:t>
            </a:r>
            <a:r>
              <a:rPr sz="1150" spc="34" dirty="0">
                <a:latin typeface="Arial"/>
                <a:cs typeface="Arial"/>
              </a:rPr>
              <a:t>=</a:t>
            </a:r>
            <a:r>
              <a:rPr sz="1150" spc="-19" dirty="0">
                <a:latin typeface="Arial"/>
                <a:cs typeface="Arial"/>
              </a:rPr>
              <a:t>40</a:t>
            </a:r>
            <a:r>
              <a:rPr sz="1150" spc="34" dirty="0">
                <a:latin typeface="Arial"/>
                <a:cs typeface="Arial"/>
              </a:rPr>
              <a:t>+</a:t>
            </a:r>
            <a:r>
              <a:rPr sz="1150" spc="-19" dirty="0">
                <a:latin typeface="Arial"/>
                <a:cs typeface="Arial"/>
              </a:rPr>
              <a:t>5</a:t>
            </a: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1</a:t>
            </a:r>
            <a:r>
              <a:rPr sz="1150" spc="34" dirty="0">
                <a:latin typeface="Arial"/>
                <a:cs typeface="Arial"/>
              </a:rPr>
              <a:t>=</a:t>
            </a:r>
            <a:r>
              <a:rPr sz="1150" spc="-19" dirty="0">
                <a:latin typeface="Arial"/>
                <a:cs typeface="Arial"/>
              </a:rPr>
              <a:t>4</a:t>
            </a:r>
            <a:r>
              <a:rPr sz="1150" spc="0" dirty="0">
                <a:latin typeface="Arial"/>
                <a:cs typeface="Arial"/>
              </a:rPr>
              <a:t>4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3912982" y="4491836"/>
            <a:ext cx="241229" cy="755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47" marR="2770" algn="ctr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50</a:t>
            </a:r>
            <a:endParaRPr sz="1150" dirty="0">
              <a:latin typeface="Arial"/>
              <a:cs typeface="Arial"/>
            </a:endParaRPr>
          </a:p>
          <a:p>
            <a:pPr marL="112527" marR="5" algn="ctr">
              <a:lnSpc>
                <a:spcPct val="95825"/>
              </a:lnSpc>
              <a:spcBef>
                <a:spcPts val="915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76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5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07339" y="4608625"/>
            <a:ext cx="2938726" cy="1823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Now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those s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ts</a:t>
            </a:r>
            <a:r>
              <a:rPr sz="1200" b="1" spc="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tog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ther</a:t>
            </a:r>
            <a:endParaRPr sz="1200" dirty="0">
              <a:latin typeface="Times New Roman"/>
              <a:cs typeface="Times New Roman"/>
            </a:endParaRPr>
          </a:p>
          <a:p>
            <a:pPr marL="12700" marR="13586">
              <a:lnSpc>
                <a:spcPct val="95825"/>
              </a:lnSpc>
            </a:pPr>
            <a:r>
              <a:rPr sz="1200" b="1" spc="0" dirty="0">
                <a:latin typeface="Times New Roman"/>
                <a:cs typeface="Times New Roman"/>
              </a:rPr>
              <a:t>y_</a:t>
            </a:r>
            <a:r>
              <a:rPr sz="1200" b="1" spc="4" dirty="0">
                <a:latin typeface="Times New Roman"/>
                <a:cs typeface="Times New Roman"/>
              </a:rPr>
              <a:t>b</a:t>
            </a:r>
            <a:r>
              <a:rPr sz="1200" b="1" spc="0" dirty="0">
                <a:latin typeface="Times New Roman"/>
                <a:cs typeface="Times New Roman"/>
              </a:rPr>
              <a:t>a</a:t>
            </a:r>
            <a:r>
              <a:rPr sz="1200" b="1" spc="-4" dirty="0">
                <a:latin typeface="Times New Roman"/>
                <a:cs typeface="Times New Roman"/>
              </a:rPr>
              <a:t>tc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=</a:t>
            </a:r>
            <a:r>
              <a:rPr sz="1200" b="1" spc="-4" dirty="0">
                <a:latin typeface="Times New Roman"/>
                <a:cs typeface="Times New Roman"/>
              </a:rPr>
              <a:t>[</a:t>
            </a:r>
            <a:r>
              <a:rPr sz="1200" b="1" spc="0" dirty="0">
                <a:latin typeface="Times New Roman"/>
                <a:cs typeface="Times New Roman"/>
              </a:rPr>
              <a:t>y1</a:t>
            </a:r>
            <a:r>
              <a:rPr sz="1200" b="1" spc="-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y2 y3 y4 y5 y6 y7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endParaRPr sz="1200" dirty="0">
              <a:latin typeface="Times New Roman"/>
              <a:cs typeface="Times New Roman"/>
            </a:endParaRPr>
          </a:p>
          <a:p>
            <a:pPr marL="12700" marR="146481" indent="0">
              <a:lnSpc>
                <a:spcPct val="100041"/>
              </a:lnSpc>
              <a:spcBef>
                <a:spcPts val="60"/>
              </a:spcBef>
            </a:pP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r>
              <a:rPr sz="1200" b="1" spc="-4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-14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p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29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3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to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ig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in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al</a:t>
            </a:r>
            <a:r>
              <a:rPr sz="1200" b="1" spc="1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vol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u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tion 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r>
              <a:rPr sz="1200" b="1" spc="4" dirty="0">
                <a:latin typeface="Times New Roman"/>
                <a:cs typeface="Times New Roman"/>
              </a:rPr>
              <a:t>ubp</a:t>
            </a:r>
            <a:r>
              <a:rPr sz="1200" b="1" spc="0" dirty="0">
                <a:latin typeface="Times New Roman"/>
                <a:cs typeface="Times New Roman"/>
              </a:rPr>
              <a:t>lot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4</a:t>
            </a:r>
            <a:r>
              <a:rPr sz="1200" b="1" spc="-59" dirty="0">
                <a:latin typeface="Times New Roman"/>
                <a:cs typeface="Times New Roman"/>
              </a:rPr>
              <a:t>1</a:t>
            </a:r>
            <a:r>
              <a:rPr sz="1200" b="1" spc="0" dirty="0">
                <a:latin typeface="Times New Roman"/>
                <a:cs typeface="Times New Roman"/>
              </a:rPr>
              <a:t>1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-3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st</a:t>
            </a:r>
            <a:r>
              <a:rPr sz="1200" b="1" spc="-4" dirty="0">
                <a:latin typeface="Times New Roman"/>
                <a:cs typeface="Times New Roman"/>
              </a:rPr>
              <a:t>e</a:t>
            </a:r>
            <a:r>
              <a:rPr sz="1200" b="1" spc="-1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(h,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led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r>
              <a:rPr sz="1200" b="1" spc="-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id ti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le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Sh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o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r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t,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length</a:t>
            </a:r>
            <a:r>
              <a:rPr sz="1200" b="1" spc="-9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5 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t</a:t>
            </a:r>
            <a:r>
              <a:rPr sz="1200" b="1" spc="-9" dirty="0">
                <a:solidFill>
                  <a:srgbClr val="9F1FE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r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h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[n]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 sub</a:t>
            </a:r>
            <a:r>
              <a:rPr sz="1200" b="1" spc="4" dirty="0">
                <a:latin typeface="Times New Roman"/>
                <a:cs typeface="Times New Roman"/>
              </a:rPr>
              <a:t>p</a:t>
            </a:r>
            <a:r>
              <a:rPr sz="1200" b="1" spc="0" dirty="0">
                <a:latin typeface="Times New Roman"/>
                <a:cs typeface="Times New Roman"/>
              </a:rPr>
              <a:t>lo</a:t>
            </a:r>
            <a:r>
              <a:rPr sz="1200" b="1" spc="-4" dirty="0">
                <a:latin typeface="Times New Roman"/>
                <a:cs typeface="Times New Roman"/>
              </a:rPr>
              <a:t>t(</a:t>
            </a:r>
            <a:r>
              <a:rPr sz="1200" b="1" spc="0" dirty="0">
                <a:latin typeface="Times New Roman"/>
                <a:cs typeface="Times New Roman"/>
              </a:rPr>
              <a:t>412</a:t>
            </a:r>
            <a:r>
              <a:rPr sz="1200" b="1" spc="-9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-2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r>
              <a:rPr sz="1200" b="1" spc="-4" dirty="0">
                <a:latin typeface="Times New Roman"/>
                <a:cs typeface="Times New Roman"/>
              </a:rPr>
              <a:t>te</a:t>
            </a:r>
            <a:r>
              <a:rPr sz="1200" b="1" spc="-19" dirty="0">
                <a:latin typeface="Times New Roman"/>
                <a:cs typeface="Times New Roman"/>
              </a:rPr>
              <a:t>m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x,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il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d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id ti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le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g, length 40 sig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al</a:t>
            </a:r>
            <a:r>
              <a:rPr sz="1200" b="1" spc="14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  <a:p>
            <a:pPr marL="12700" indent="0">
              <a:lnSpc>
                <a:spcPct val="100041"/>
              </a:lnSpc>
            </a:pPr>
            <a:r>
              <a:rPr sz="1200" b="1" spc="0" dirty="0">
                <a:latin typeface="Times New Roman"/>
                <a:cs typeface="Times New Roman"/>
              </a:rPr>
              <a:t>s</a:t>
            </a:r>
            <a:r>
              <a:rPr sz="1200" b="1" spc="4" dirty="0">
                <a:latin typeface="Times New Roman"/>
                <a:cs typeface="Times New Roman"/>
              </a:rPr>
              <a:t>ubp</a:t>
            </a:r>
            <a:r>
              <a:rPr sz="1200" b="1" spc="0" dirty="0">
                <a:latin typeface="Times New Roman"/>
                <a:cs typeface="Times New Roman"/>
              </a:rPr>
              <a:t>lot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413);</a:t>
            </a:r>
            <a:r>
              <a:rPr sz="1200" b="1" spc="-2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st</a:t>
            </a:r>
            <a:r>
              <a:rPr sz="1200" b="1" spc="-4" dirty="0">
                <a:latin typeface="Times New Roman"/>
                <a:cs typeface="Times New Roman"/>
              </a:rPr>
              <a:t>e</a:t>
            </a:r>
            <a:r>
              <a:rPr sz="1200" b="1" spc="-1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(</a:t>
            </a:r>
            <a:r>
              <a:rPr sz="1200" b="1" spc="-64" dirty="0">
                <a:latin typeface="Times New Roman"/>
                <a:cs typeface="Times New Roman"/>
              </a:rPr>
              <a:t>y</a:t>
            </a:r>
            <a:r>
              <a:rPr sz="1200" b="1" spc="0" dirty="0">
                <a:latin typeface="Times New Roman"/>
                <a:cs typeface="Times New Roman"/>
              </a:rPr>
              <a:t>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led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id ti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le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‘Si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gle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vol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u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tion,</a:t>
            </a:r>
            <a:r>
              <a:rPr sz="1200" b="1" spc="-9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length=40+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5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-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1=44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 s</a:t>
            </a:r>
            <a:r>
              <a:rPr sz="1200" b="1" spc="4" dirty="0">
                <a:latin typeface="Times New Roman"/>
                <a:cs typeface="Times New Roman"/>
              </a:rPr>
              <a:t>ubp</a:t>
            </a:r>
            <a:r>
              <a:rPr sz="1200" b="1" spc="0" dirty="0">
                <a:latin typeface="Times New Roman"/>
                <a:cs typeface="Times New Roman"/>
              </a:rPr>
              <a:t>lot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latin typeface="Times New Roman"/>
                <a:cs typeface="Times New Roman"/>
              </a:rPr>
              <a:t>414);</a:t>
            </a:r>
            <a:r>
              <a:rPr sz="1200" b="1" spc="-2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st</a:t>
            </a:r>
            <a:r>
              <a:rPr sz="1200" b="1" spc="-4" dirty="0">
                <a:latin typeface="Times New Roman"/>
                <a:cs typeface="Times New Roman"/>
              </a:rPr>
              <a:t>e</a:t>
            </a:r>
            <a:r>
              <a:rPr sz="1200" b="1" spc="-1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(y_bat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led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);</a:t>
            </a:r>
            <a:r>
              <a:rPr sz="1200" b="1" spc="-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id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126684" y="5199789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666349" y="5199789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161487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701181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6241279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6792165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7332114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30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7872213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35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8411862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40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8963197" y="5199789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45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126684" y="5357150"/>
            <a:ext cx="4962222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F</a:t>
            </a:r>
            <a:r>
              <a:rPr sz="1150" spc="14" dirty="0">
                <a:latin typeface="Arial"/>
                <a:cs typeface="Arial"/>
              </a:rPr>
              <a:t>i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e</a:t>
            </a:r>
            <a:r>
              <a:rPr sz="1150" spc="-29" dirty="0">
                <a:latin typeface="Arial"/>
                <a:cs typeface="Arial"/>
              </a:rPr>
              <a:t>r</a:t>
            </a:r>
            <a:r>
              <a:rPr sz="1150" spc="-19" dirty="0">
                <a:latin typeface="Arial"/>
                <a:cs typeface="Arial"/>
              </a:rPr>
              <a:t>e</a:t>
            </a:r>
            <a:r>
              <a:rPr sz="1150" spc="0" dirty="0">
                <a:latin typeface="Arial"/>
                <a:cs typeface="Arial"/>
              </a:rPr>
              <a:t>d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39" dirty="0">
                <a:latin typeface="Arial"/>
                <a:cs typeface="Arial"/>
              </a:rPr>
              <a:t>s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gna</a:t>
            </a:r>
            <a:r>
              <a:rPr sz="1150" spc="0" dirty="0">
                <a:latin typeface="Arial"/>
                <a:cs typeface="Arial"/>
              </a:rPr>
              <a:t>l</a:t>
            </a:r>
            <a:r>
              <a:rPr sz="1150" spc="39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ob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a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ne</a:t>
            </a:r>
            <a:r>
              <a:rPr sz="1150" spc="0" dirty="0">
                <a:latin typeface="Arial"/>
                <a:cs typeface="Arial"/>
              </a:rPr>
              <a:t>d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a</a:t>
            </a:r>
            <a:r>
              <a:rPr sz="1150" spc="0" dirty="0">
                <a:latin typeface="Arial"/>
                <a:cs typeface="Arial"/>
              </a:rPr>
              <a:t>s</a:t>
            </a:r>
            <a:r>
              <a:rPr sz="1150" spc="74" dirty="0">
                <a:latin typeface="Arial"/>
                <a:cs typeface="Arial"/>
              </a:rPr>
              <a:t> </a:t>
            </a:r>
            <a:r>
              <a:rPr sz="1150" spc="39" dirty="0">
                <a:latin typeface="Arial"/>
                <a:cs typeface="Arial"/>
              </a:rPr>
              <a:t>c</a:t>
            </a:r>
            <a:r>
              <a:rPr sz="1150" spc="-19" dirty="0">
                <a:latin typeface="Arial"/>
                <a:cs typeface="Arial"/>
              </a:rPr>
              <a:t>on</a:t>
            </a:r>
            <a:r>
              <a:rPr sz="1150" spc="39" dirty="0">
                <a:latin typeface="Arial"/>
                <a:cs typeface="Arial"/>
              </a:rPr>
              <a:t>c</a:t>
            </a:r>
            <a:r>
              <a:rPr sz="1150" spc="-19" dirty="0">
                <a:latin typeface="Arial"/>
                <a:cs typeface="Arial"/>
              </a:rPr>
              <a:t>a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ena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o</a:t>
            </a:r>
            <a:r>
              <a:rPr sz="1150" spc="0" dirty="0">
                <a:latin typeface="Arial"/>
                <a:cs typeface="Arial"/>
              </a:rPr>
              <a:t>n</a:t>
            </a:r>
            <a:r>
              <a:rPr sz="1150" spc="9" dirty="0">
                <a:latin typeface="Arial"/>
                <a:cs typeface="Arial"/>
              </a:rPr>
              <a:t> </a:t>
            </a:r>
            <a:r>
              <a:rPr sz="1150" spc="-19" dirty="0">
                <a:latin typeface="Arial"/>
                <a:cs typeface="Arial"/>
              </a:rPr>
              <a:t>o</a:t>
            </a:r>
            <a:r>
              <a:rPr sz="1150" spc="0" dirty="0">
                <a:latin typeface="Arial"/>
                <a:cs typeface="Arial"/>
              </a:rPr>
              <a:t>f</a:t>
            </a:r>
            <a:r>
              <a:rPr sz="1150" spc="-19" dirty="0">
                <a:latin typeface="Arial"/>
                <a:cs typeface="Arial"/>
              </a:rPr>
              <a:t> 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nd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34" dirty="0">
                <a:latin typeface="Arial"/>
                <a:cs typeface="Arial"/>
              </a:rPr>
              <a:t>v</a:t>
            </a:r>
            <a:r>
              <a:rPr sz="1150" spc="9" dirty="0">
                <a:latin typeface="Arial"/>
                <a:cs typeface="Arial"/>
              </a:rPr>
              <a:t>i</a:t>
            </a:r>
            <a:r>
              <a:rPr sz="1150" spc="-19" dirty="0">
                <a:latin typeface="Arial"/>
                <a:cs typeface="Arial"/>
              </a:rPr>
              <a:t>dua</a:t>
            </a:r>
            <a:r>
              <a:rPr sz="1150" spc="0" dirty="0">
                <a:latin typeface="Arial"/>
                <a:cs typeface="Arial"/>
              </a:rPr>
              <a:t>l</a:t>
            </a:r>
            <a:r>
              <a:rPr sz="1150" spc="39" dirty="0">
                <a:latin typeface="Arial"/>
                <a:cs typeface="Arial"/>
              </a:rPr>
              <a:t> s</a:t>
            </a:r>
            <a:r>
              <a:rPr sz="1150" spc="-19" dirty="0">
                <a:latin typeface="Arial"/>
                <a:cs typeface="Arial"/>
              </a:rPr>
              <a:t>eg</a:t>
            </a:r>
            <a:r>
              <a:rPr sz="1150" spc="14" dirty="0">
                <a:latin typeface="Arial"/>
                <a:cs typeface="Arial"/>
              </a:rPr>
              <a:t>m</a:t>
            </a:r>
            <a:r>
              <a:rPr sz="1150" spc="-19" dirty="0">
                <a:latin typeface="Arial"/>
                <a:cs typeface="Arial"/>
              </a:rPr>
              <a:t>en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39" dirty="0">
                <a:latin typeface="Arial"/>
                <a:cs typeface="Arial"/>
              </a:rPr>
              <a:t>s</a:t>
            </a:r>
            <a:r>
              <a:rPr sz="1150" spc="0" dirty="0">
                <a:latin typeface="Arial"/>
                <a:cs typeface="Arial"/>
              </a:rPr>
              <a:t>,</a:t>
            </a:r>
            <a:r>
              <a:rPr sz="1150" spc="64" dirty="0">
                <a:latin typeface="Arial"/>
                <a:cs typeface="Arial"/>
              </a:rPr>
              <a:t> </a:t>
            </a:r>
            <a:r>
              <a:rPr sz="1150" spc="9" dirty="0">
                <a:latin typeface="Arial"/>
                <a:cs typeface="Arial"/>
              </a:rPr>
              <a:t>l</a:t>
            </a:r>
            <a:r>
              <a:rPr sz="1150" spc="-19" dirty="0">
                <a:latin typeface="Arial"/>
                <a:cs typeface="Arial"/>
              </a:rPr>
              <a:t>eng</a:t>
            </a:r>
            <a:r>
              <a:rPr sz="1150" spc="34" dirty="0">
                <a:latin typeface="Arial"/>
                <a:cs typeface="Arial"/>
              </a:rPr>
              <a:t>t</a:t>
            </a:r>
            <a:r>
              <a:rPr sz="1150" spc="-19" dirty="0">
                <a:latin typeface="Arial"/>
                <a:cs typeface="Arial"/>
              </a:rPr>
              <a:t>h</a:t>
            </a:r>
            <a:r>
              <a:rPr sz="1150" spc="34" dirty="0">
                <a:latin typeface="Arial"/>
                <a:cs typeface="Arial"/>
              </a:rPr>
              <a:t>=...</a:t>
            </a:r>
            <a:r>
              <a:rPr sz="1150" spc="0" dirty="0">
                <a:latin typeface="Arial"/>
                <a:cs typeface="Arial"/>
              </a:rPr>
              <a:t>?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912982" y="5525711"/>
            <a:ext cx="241229" cy="756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47" marR="2770" algn="ctr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50</a:t>
            </a:r>
            <a:endParaRPr sz="1150" dirty="0">
              <a:latin typeface="Arial"/>
              <a:cs typeface="Arial"/>
            </a:endParaRPr>
          </a:p>
          <a:p>
            <a:pPr marL="112527" marR="5" algn="ctr">
              <a:lnSpc>
                <a:spcPct val="95825"/>
              </a:lnSpc>
              <a:spcBef>
                <a:spcPts val="915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78"/>
              </a:spcBef>
            </a:pPr>
            <a:r>
              <a:rPr sz="1150" spc="-29" dirty="0">
                <a:latin typeface="Arial"/>
                <a:cs typeface="Arial"/>
              </a:rPr>
              <a:t>-</a:t>
            </a:r>
            <a:r>
              <a:rPr sz="1150" spc="-19" dirty="0">
                <a:latin typeface="Arial"/>
                <a:cs typeface="Arial"/>
              </a:rPr>
              <a:t>5</a:t>
            </a: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26684" y="6233978"/>
            <a:ext cx="128696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Arial"/>
                <a:cs typeface="Arial"/>
              </a:rPr>
              <a:t>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778998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10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476302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20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173861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30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6871120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40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7568379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50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8265489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60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963197" y="6233978"/>
            <a:ext cx="204511" cy="17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-19" dirty="0">
                <a:latin typeface="Arial"/>
                <a:cs typeface="Arial"/>
              </a:rPr>
              <a:t>70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07339" y="6437679"/>
            <a:ext cx="369933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ti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le</a:t>
            </a:r>
            <a:r>
              <a:rPr sz="1200" b="1" spc="-4" dirty="0">
                <a:latin typeface="Times New Roman"/>
                <a:cs typeface="Times New Roman"/>
              </a:rPr>
              <a:t>(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‘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te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ion</a:t>
            </a:r>
            <a:r>
              <a:rPr sz="1200" b="1" spc="14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of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nd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iv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idu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al</a:t>
            </a:r>
            <a:r>
              <a:rPr sz="1200" b="1" spc="-34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s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g</a:t>
            </a:r>
            <a:r>
              <a:rPr sz="1200" b="1" spc="-14" dirty="0">
                <a:solidFill>
                  <a:srgbClr val="9F1FEF"/>
                </a:solidFill>
                <a:latin typeface="Times New Roman"/>
                <a:cs typeface="Times New Roman"/>
              </a:rPr>
              <a:t>m</a:t>
            </a:r>
            <a:r>
              <a:rPr sz="1200" b="1" spc="-4" dirty="0">
                <a:solidFill>
                  <a:srgbClr val="9F1FEF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9F1FEF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ts,</a:t>
            </a:r>
            <a:r>
              <a:rPr sz="1200" b="1" spc="9" dirty="0">
                <a:solidFill>
                  <a:srgbClr val="9F1FE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9F1FEF"/>
                </a:solidFill>
                <a:latin typeface="Times New Roman"/>
                <a:cs typeface="Times New Roman"/>
              </a:rPr>
              <a:t>length=...?</a:t>
            </a:r>
            <a:r>
              <a:rPr sz="1200" b="1" spc="25" dirty="0">
                <a:solidFill>
                  <a:srgbClr val="9F1FEF"/>
                </a:solidFill>
                <a:latin typeface="Times New Roman"/>
                <a:cs typeface="Times New Roman"/>
              </a:rPr>
              <a:t>'</a:t>
            </a:r>
            <a:r>
              <a:rPr sz="1200" b="1" spc="0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173064" y="5600858"/>
            <a:ext cx="697229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81" name="object 181"/>
          <p:cNvSpPr txBox="1"/>
          <p:nvPr/>
        </p:nvSpPr>
        <p:spPr>
          <a:xfrm>
            <a:off x="4870293" y="5600858"/>
            <a:ext cx="697663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80" name="object 180"/>
          <p:cNvSpPr txBox="1"/>
          <p:nvPr/>
        </p:nvSpPr>
        <p:spPr>
          <a:xfrm>
            <a:off x="5567957" y="5600858"/>
            <a:ext cx="697109" cy="185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9" name="object 179"/>
          <p:cNvSpPr txBox="1"/>
          <p:nvPr/>
        </p:nvSpPr>
        <p:spPr>
          <a:xfrm>
            <a:off x="6265066" y="5600858"/>
            <a:ext cx="697259" cy="185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8" name="object 178"/>
          <p:cNvSpPr txBox="1"/>
          <p:nvPr/>
        </p:nvSpPr>
        <p:spPr>
          <a:xfrm>
            <a:off x="6962325" y="5600858"/>
            <a:ext cx="202555" cy="185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7" name="object 177"/>
          <p:cNvSpPr txBox="1"/>
          <p:nvPr/>
        </p:nvSpPr>
        <p:spPr>
          <a:xfrm>
            <a:off x="7660034" y="5600858"/>
            <a:ext cx="416048" cy="185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6" name="object 176"/>
          <p:cNvSpPr txBox="1"/>
          <p:nvPr/>
        </p:nvSpPr>
        <p:spPr>
          <a:xfrm>
            <a:off x="8076082" y="5600858"/>
            <a:ext cx="281061" cy="123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4"/>
              </a:spcBef>
            </a:pPr>
            <a:endParaRPr sz="950" dirty="0"/>
          </a:p>
        </p:txBody>
      </p:sp>
      <p:sp>
        <p:nvSpPr>
          <p:cNvPr id="175" name="object 175"/>
          <p:cNvSpPr txBox="1"/>
          <p:nvPr/>
        </p:nvSpPr>
        <p:spPr>
          <a:xfrm>
            <a:off x="8357143" y="5600858"/>
            <a:ext cx="697259" cy="202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4" name="object 174"/>
          <p:cNvSpPr txBox="1"/>
          <p:nvPr/>
        </p:nvSpPr>
        <p:spPr>
          <a:xfrm>
            <a:off x="4173064" y="5707749"/>
            <a:ext cx="416168" cy="72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3"/>
              </a:spcBef>
            </a:pPr>
            <a:endParaRPr sz="550" dirty="0"/>
          </a:p>
        </p:txBody>
      </p:sp>
      <p:sp>
        <p:nvSpPr>
          <p:cNvPr id="173" name="object 173"/>
          <p:cNvSpPr txBox="1"/>
          <p:nvPr/>
        </p:nvSpPr>
        <p:spPr>
          <a:xfrm>
            <a:off x="4589232" y="5707749"/>
            <a:ext cx="67358" cy="185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2" name="object 172"/>
          <p:cNvSpPr txBox="1"/>
          <p:nvPr/>
        </p:nvSpPr>
        <p:spPr>
          <a:xfrm>
            <a:off x="4656591" y="5707749"/>
            <a:ext cx="213702" cy="95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0"/>
              </a:spcBef>
            </a:pPr>
            <a:endParaRPr sz="750" dirty="0"/>
          </a:p>
        </p:txBody>
      </p:sp>
      <p:sp>
        <p:nvSpPr>
          <p:cNvPr id="171" name="object 171"/>
          <p:cNvSpPr txBox="1"/>
          <p:nvPr/>
        </p:nvSpPr>
        <p:spPr>
          <a:xfrm>
            <a:off x="4870293" y="5707749"/>
            <a:ext cx="416168" cy="50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" name="object 170"/>
          <p:cNvSpPr txBox="1"/>
          <p:nvPr/>
        </p:nvSpPr>
        <p:spPr>
          <a:xfrm>
            <a:off x="5286461" y="5707749"/>
            <a:ext cx="281495" cy="78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8"/>
              </a:spcBef>
            </a:pPr>
            <a:endParaRPr sz="600" dirty="0"/>
          </a:p>
        </p:txBody>
      </p:sp>
      <p:sp>
        <p:nvSpPr>
          <p:cNvPr id="169" name="object 169"/>
          <p:cNvSpPr txBox="1"/>
          <p:nvPr/>
        </p:nvSpPr>
        <p:spPr>
          <a:xfrm>
            <a:off x="8076082" y="5724572"/>
            <a:ext cx="67418" cy="168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8" name="object 168"/>
          <p:cNvSpPr txBox="1"/>
          <p:nvPr/>
        </p:nvSpPr>
        <p:spPr>
          <a:xfrm>
            <a:off x="8143501" y="5724572"/>
            <a:ext cx="213642" cy="168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7" name="object 167"/>
          <p:cNvSpPr txBox="1"/>
          <p:nvPr/>
        </p:nvSpPr>
        <p:spPr>
          <a:xfrm>
            <a:off x="4173064" y="5780635"/>
            <a:ext cx="269839" cy="112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5"/>
              </a:spcBef>
            </a:pPr>
            <a:endParaRPr sz="850" dirty="0"/>
          </a:p>
        </p:txBody>
      </p:sp>
      <p:sp>
        <p:nvSpPr>
          <p:cNvPr id="166" name="object 166"/>
          <p:cNvSpPr txBox="1"/>
          <p:nvPr/>
        </p:nvSpPr>
        <p:spPr>
          <a:xfrm>
            <a:off x="4442903" y="5780635"/>
            <a:ext cx="78969" cy="112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5"/>
              </a:spcBef>
            </a:pPr>
            <a:endParaRPr sz="850" dirty="0"/>
          </a:p>
        </p:txBody>
      </p:sp>
      <p:sp>
        <p:nvSpPr>
          <p:cNvPr id="165" name="object 165"/>
          <p:cNvSpPr txBox="1"/>
          <p:nvPr/>
        </p:nvSpPr>
        <p:spPr>
          <a:xfrm>
            <a:off x="4521873" y="5780635"/>
            <a:ext cx="67358" cy="112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5"/>
              </a:spcBef>
            </a:pPr>
            <a:endParaRPr sz="850" dirty="0"/>
          </a:p>
        </p:txBody>
      </p:sp>
      <p:sp>
        <p:nvSpPr>
          <p:cNvPr id="164" name="object 164"/>
          <p:cNvSpPr txBox="1"/>
          <p:nvPr/>
        </p:nvSpPr>
        <p:spPr>
          <a:xfrm>
            <a:off x="4870293" y="5758204"/>
            <a:ext cx="270214" cy="13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3" name="object 163"/>
          <p:cNvSpPr txBox="1"/>
          <p:nvPr/>
        </p:nvSpPr>
        <p:spPr>
          <a:xfrm>
            <a:off x="5140507" y="5758204"/>
            <a:ext cx="78595" cy="13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2" name="object 162"/>
          <p:cNvSpPr txBox="1"/>
          <p:nvPr/>
        </p:nvSpPr>
        <p:spPr>
          <a:xfrm>
            <a:off x="5219102" y="5758204"/>
            <a:ext cx="67358" cy="13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1" name="object 161"/>
          <p:cNvSpPr txBox="1"/>
          <p:nvPr/>
        </p:nvSpPr>
        <p:spPr>
          <a:xfrm>
            <a:off x="4656591" y="5803066"/>
            <a:ext cx="67748" cy="90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9"/>
              </a:spcBef>
            </a:pPr>
            <a:endParaRPr sz="700" dirty="0"/>
          </a:p>
        </p:txBody>
      </p:sp>
      <p:sp>
        <p:nvSpPr>
          <p:cNvPr id="160" name="object 160"/>
          <p:cNvSpPr txBox="1"/>
          <p:nvPr/>
        </p:nvSpPr>
        <p:spPr>
          <a:xfrm>
            <a:off x="4724339" y="5803066"/>
            <a:ext cx="145954" cy="90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9"/>
              </a:spcBef>
            </a:pPr>
            <a:endParaRPr sz="700" dirty="0"/>
          </a:p>
        </p:txBody>
      </p:sp>
      <p:sp>
        <p:nvSpPr>
          <p:cNvPr id="159" name="object 159"/>
          <p:cNvSpPr txBox="1"/>
          <p:nvPr/>
        </p:nvSpPr>
        <p:spPr>
          <a:xfrm>
            <a:off x="5286461" y="5786243"/>
            <a:ext cx="67703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8" name="object 158"/>
          <p:cNvSpPr txBox="1"/>
          <p:nvPr/>
        </p:nvSpPr>
        <p:spPr>
          <a:xfrm>
            <a:off x="5354164" y="5786243"/>
            <a:ext cx="213792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7" name="object 157"/>
          <p:cNvSpPr txBox="1"/>
          <p:nvPr/>
        </p:nvSpPr>
        <p:spPr>
          <a:xfrm>
            <a:off x="5567957" y="5786243"/>
            <a:ext cx="348329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6" name="object 156"/>
          <p:cNvSpPr txBox="1"/>
          <p:nvPr/>
        </p:nvSpPr>
        <p:spPr>
          <a:xfrm>
            <a:off x="5916287" y="5786243"/>
            <a:ext cx="6771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5" name="object 155"/>
          <p:cNvSpPr txBox="1"/>
          <p:nvPr/>
        </p:nvSpPr>
        <p:spPr>
          <a:xfrm>
            <a:off x="6265066" y="5786243"/>
            <a:ext cx="202555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4" name="object 154"/>
          <p:cNvSpPr txBox="1"/>
          <p:nvPr/>
        </p:nvSpPr>
        <p:spPr>
          <a:xfrm>
            <a:off x="6467622" y="5786243"/>
            <a:ext cx="6741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3" name="object 153"/>
          <p:cNvSpPr txBox="1"/>
          <p:nvPr/>
        </p:nvSpPr>
        <p:spPr>
          <a:xfrm>
            <a:off x="6535041" y="5786243"/>
            <a:ext cx="427284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2" name="object 152"/>
          <p:cNvSpPr txBox="1"/>
          <p:nvPr/>
        </p:nvSpPr>
        <p:spPr>
          <a:xfrm>
            <a:off x="6962325" y="5786243"/>
            <a:ext cx="135137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1" name="object 151"/>
          <p:cNvSpPr txBox="1"/>
          <p:nvPr/>
        </p:nvSpPr>
        <p:spPr>
          <a:xfrm>
            <a:off x="7097462" y="5786243"/>
            <a:ext cx="6741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50" name="object 150"/>
          <p:cNvSpPr txBox="1"/>
          <p:nvPr/>
        </p:nvSpPr>
        <p:spPr>
          <a:xfrm>
            <a:off x="7164881" y="5786243"/>
            <a:ext cx="6726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9" name="object 149"/>
          <p:cNvSpPr txBox="1"/>
          <p:nvPr/>
        </p:nvSpPr>
        <p:spPr>
          <a:xfrm>
            <a:off x="7232150" y="5786243"/>
            <a:ext cx="78954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8" name="object 148"/>
          <p:cNvSpPr txBox="1"/>
          <p:nvPr/>
        </p:nvSpPr>
        <p:spPr>
          <a:xfrm>
            <a:off x="7311105" y="5786243"/>
            <a:ext cx="6741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7" name="object 147"/>
          <p:cNvSpPr txBox="1"/>
          <p:nvPr/>
        </p:nvSpPr>
        <p:spPr>
          <a:xfrm>
            <a:off x="7378523" y="5786243"/>
            <a:ext cx="6771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6" name="object 146"/>
          <p:cNvSpPr txBox="1"/>
          <p:nvPr/>
        </p:nvSpPr>
        <p:spPr>
          <a:xfrm>
            <a:off x="7446242" y="5786243"/>
            <a:ext cx="213792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5" name="object 145"/>
          <p:cNvSpPr txBox="1"/>
          <p:nvPr/>
        </p:nvSpPr>
        <p:spPr>
          <a:xfrm>
            <a:off x="7660034" y="5786243"/>
            <a:ext cx="269824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4" name="object 144"/>
          <p:cNvSpPr txBox="1"/>
          <p:nvPr/>
        </p:nvSpPr>
        <p:spPr>
          <a:xfrm>
            <a:off x="7929859" y="5786243"/>
            <a:ext cx="78505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3" name="object 143"/>
          <p:cNvSpPr txBox="1"/>
          <p:nvPr/>
        </p:nvSpPr>
        <p:spPr>
          <a:xfrm>
            <a:off x="8008364" y="5786243"/>
            <a:ext cx="67718" cy="106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1"/>
              </a:spcBef>
            </a:pPr>
            <a:endParaRPr sz="800" dirty="0"/>
          </a:p>
        </p:txBody>
      </p:sp>
      <p:sp>
        <p:nvSpPr>
          <p:cNvPr id="142" name="object 142"/>
          <p:cNvSpPr txBox="1"/>
          <p:nvPr/>
        </p:nvSpPr>
        <p:spPr>
          <a:xfrm>
            <a:off x="8357143" y="5803066"/>
            <a:ext cx="269974" cy="90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9"/>
              </a:spcBef>
            </a:pPr>
            <a:endParaRPr sz="700" dirty="0"/>
          </a:p>
        </p:txBody>
      </p:sp>
      <p:sp>
        <p:nvSpPr>
          <p:cNvPr id="141" name="object 141"/>
          <p:cNvSpPr txBox="1"/>
          <p:nvPr/>
        </p:nvSpPr>
        <p:spPr>
          <a:xfrm>
            <a:off x="8627118" y="5803066"/>
            <a:ext cx="78954" cy="90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9"/>
              </a:spcBef>
            </a:pPr>
            <a:endParaRPr sz="700" dirty="0"/>
          </a:p>
        </p:txBody>
      </p:sp>
      <p:sp>
        <p:nvSpPr>
          <p:cNvPr id="140" name="object 140"/>
          <p:cNvSpPr txBox="1"/>
          <p:nvPr/>
        </p:nvSpPr>
        <p:spPr>
          <a:xfrm>
            <a:off x="8706073" y="5803066"/>
            <a:ext cx="348329" cy="90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9"/>
              </a:spcBef>
            </a:pPr>
            <a:endParaRPr sz="700" dirty="0"/>
          </a:p>
        </p:txBody>
      </p:sp>
      <p:sp>
        <p:nvSpPr>
          <p:cNvPr id="139" name="object 139"/>
          <p:cNvSpPr txBox="1"/>
          <p:nvPr/>
        </p:nvSpPr>
        <p:spPr>
          <a:xfrm>
            <a:off x="4173064" y="5893134"/>
            <a:ext cx="697229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8" name="object 138"/>
          <p:cNvSpPr txBox="1"/>
          <p:nvPr/>
        </p:nvSpPr>
        <p:spPr>
          <a:xfrm>
            <a:off x="4375530" y="5893134"/>
            <a:ext cx="49476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 txBox="1"/>
          <p:nvPr/>
        </p:nvSpPr>
        <p:spPr>
          <a:xfrm>
            <a:off x="4870293" y="5893134"/>
            <a:ext cx="697663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6" name="object 136"/>
          <p:cNvSpPr txBox="1"/>
          <p:nvPr/>
        </p:nvSpPr>
        <p:spPr>
          <a:xfrm>
            <a:off x="5421583" y="5893134"/>
            <a:ext cx="14637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 txBox="1"/>
          <p:nvPr/>
        </p:nvSpPr>
        <p:spPr>
          <a:xfrm>
            <a:off x="5567957" y="5893134"/>
            <a:ext cx="697109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4" name="object 134"/>
          <p:cNvSpPr txBox="1"/>
          <p:nvPr/>
        </p:nvSpPr>
        <p:spPr>
          <a:xfrm>
            <a:off x="5837781" y="5893134"/>
            <a:ext cx="4272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 txBox="1"/>
          <p:nvPr/>
        </p:nvSpPr>
        <p:spPr>
          <a:xfrm>
            <a:off x="6265066" y="5893134"/>
            <a:ext cx="697259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2" name="object 132"/>
          <p:cNvSpPr txBox="1"/>
          <p:nvPr/>
        </p:nvSpPr>
        <p:spPr>
          <a:xfrm>
            <a:off x="6400203" y="5893134"/>
            <a:ext cx="21379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 txBox="1"/>
          <p:nvPr/>
        </p:nvSpPr>
        <p:spPr>
          <a:xfrm>
            <a:off x="6613995" y="5893134"/>
            <a:ext cx="34832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 txBox="1"/>
          <p:nvPr/>
        </p:nvSpPr>
        <p:spPr>
          <a:xfrm>
            <a:off x="6962325" y="5893134"/>
            <a:ext cx="697708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9" name="object 129"/>
          <p:cNvSpPr txBox="1"/>
          <p:nvPr/>
        </p:nvSpPr>
        <p:spPr>
          <a:xfrm>
            <a:off x="7030044" y="5893134"/>
            <a:ext cx="48361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 txBox="1"/>
          <p:nvPr/>
        </p:nvSpPr>
        <p:spPr>
          <a:xfrm>
            <a:off x="7513660" y="5893134"/>
            <a:ext cx="6741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 txBox="1"/>
          <p:nvPr/>
        </p:nvSpPr>
        <p:spPr>
          <a:xfrm>
            <a:off x="7581079" y="5893134"/>
            <a:ext cx="7895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7660034" y="5893134"/>
            <a:ext cx="697109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5" name="object 125"/>
          <p:cNvSpPr txBox="1"/>
          <p:nvPr/>
        </p:nvSpPr>
        <p:spPr>
          <a:xfrm>
            <a:off x="7862140" y="5893134"/>
            <a:ext cx="3487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 txBox="1"/>
          <p:nvPr/>
        </p:nvSpPr>
        <p:spPr>
          <a:xfrm>
            <a:off x="8210920" y="5893134"/>
            <a:ext cx="14622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 txBox="1"/>
          <p:nvPr/>
        </p:nvSpPr>
        <p:spPr>
          <a:xfrm>
            <a:off x="8357143" y="5893134"/>
            <a:ext cx="697259" cy="292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2" name="object 122"/>
          <p:cNvSpPr txBox="1"/>
          <p:nvPr/>
        </p:nvSpPr>
        <p:spPr>
          <a:xfrm>
            <a:off x="8559699" y="5893134"/>
            <a:ext cx="21364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 txBox="1"/>
          <p:nvPr/>
        </p:nvSpPr>
        <p:spPr>
          <a:xfrm>
            <a:off x="8773341" y="5893134"/>
            <a:ext cx="28106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 txBox="1"/>
          <p:nvPr/>
        </p:nvSpPr>
        <p:spPr>
          <a:xfrm>
            <a:off x="4173064" y="4566593"/>
            <a:ext cx="539679" cy="180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9" name="object 119"/>
          <p:cNvSpPr txBox="1"/>
          <p:nvPr/>
        </p:nvSpPr>
        <p:spPr>
          <a:xfrm>
            <a:off x="4712743" y="4566593"/>
            <a:ext cx="540038" cy="112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6"/>
              </a:spcBef>
            </a:pPr>
            <a:endParaRPr sz="850" dirty="0"/>
          </a:p>
        </p:txBody>
      </p:sp>
      <p:sp>
        <p:nvSpPr>
          <p:cNvPr id="118" name="object 118"/>
          <p:cNvSpPr txBox="1"/>
          <p:nvPr/>
        </p:nvSpPr>
        <p:spPr>
          <a:xfrm>
            <a:off x="5252782" y="4566593"/>
            <a:ext cx="112619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7" name="object 117"/>
          <p:cNvSpPr txBox="1"/>
          <p:nvPr/>
        </p:nvSpPr>
        <p:spPr>
          <a:xfrm>
            <a:off x="5365401" y="4566593"/>
            <a:ext cx="101128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6" name="object 116"/>
          <p:cNvSpPr txBox="1"/>
          <p:nvPr/>
        </p:nvSpPr>
        <p:spPr>
          <a:xfrm>
            <a:off x="5466529" y="4566593"/>
            <a:ext cx="326306" cy="157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5" name="object 115"/>
          <p:cNvSpPr txBox="1"/>
          <p:nvPr/>
        </p:nvSpPr>
        <p:spPr>
          <a:xfrm>
            <a:off x="5792836" y="4566593"/>
            <a:ext cx="438671" cy="157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4" name="object 114"/>
          <p:cNvSpPr txBox="1"/>
          <p:nvPr/>
        </p:nvSpPr>
        <p:spPr>
          <a:xfrm>
            <a:off x="6231507" y="4566593"/>
            <a:ext cx="100978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3" name="object 113"/>
          <p:cNvSpPr txBox="1"/>
          <p:nvPr/>
        </p:nvSpPr>
        <p:spPr>
          <a:xfrm>
            <a:off x="6332485" y="4566593"/>
            <a:ext cx="551335" cy="151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2" name="object 112"/>
          <p:cNvSpPr txBox="1"/>
          <p:nvPr/>
        </p:nvSpPr>
        <p:spPr>
          <a:xfrm>
            <a:off x="6883820" y="4566593"/>
            <a:ext cx="539649" cy="151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1" name="object 111"/>
          <p:cNvSpPr txBox="1"/>
          <p:nvPr/>
        </p:nvSpPr>
        <p:spPr>
          <a:xfrm>
            <a:off x="7423469" y="4566593"/>
            <a:ext cx="427434" cy="191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0" name="object 110"/>
          <p:cNvSpPr txBox="1"/>
          <p:nvPr/>
        </p:nvSpPr>
        <p:spPr>
          <a:xfrm>
            <a:off x="7850904" y="4566593"/>
            <a:ext cx="112664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9" name="object 109"/>
          <p:cNvSpPr txBox="1"/>
          <p:nvPr/>
        </p:nvSpPr>
        <p:spPr>
          <a:xfrm>
            <a:off x="7963568" y="4566593"/>
            <a:ext cx="539948" cy="112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6"/>
              </a:spcBef>
            </a:pPr>
            <a:endParaRPr sz="850" dirty="0"/>
          </a:p>
        </p:txBody>
      </p:sp>
      <p:sp>
        <p:nvSpPr>
          <p:cNvPr id="108" name="object 108"/>
          <p:cNvSpPr txBox="1"/>
          <p:nvPr/>
        </p:nvSpPr>
        <p:spPr>
          <a:xfrm>
            <a:off x="8503517" y="4566593"/>
            <a:ext cx="550885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7" name="object 107"/>
          <p:cNvSpPr txBox="1"/>
          <p:nvPr/>
        </p:nvSpPr>
        <p:spPr>
          <a:xfrm>
            <a:off x="4712743" y="4679197"/>
            <a:ext cx="101412" cy="179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6" name="object 106"/>
          <p:cNvSpPr txBox="1"/>
          <p:nvPr/>
        </p:nvSpPr>
        <p:spPr>
          <a:xfrm>
            <a:off x="4814156" y="4679197"/>
            <a:ext cx="112649" cy="179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5" name="object 105"/>
          <p:cNvSpPr txBox="1"/>
          <p:nvPr/>
        </p:nvSpPr>
        <p:spPr>
          <a:xfrm>
            <a:off x="4926805" y="4679197"/>
            <a:ext cx="325976" cy="179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4" name="object 104"/>
          <p:cNvSpPr txBox="1"/>
          <p:nvPr/>
        </p:nvSpPr>
        <p:spPr>
          <a:xfrm>
            <a:off x="7963568" y="4679197"/>
            <a:ext cx="112514" cy="179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3" name="object 103"/>
          <p:cNvSpPr txBox="1"/>
          <p:nvPr/>
        </p:nvSpPr>
        <p:spPr>
          <a:xfrm>
            <a:off x="8076082" y="4679197"/>
            <a:ext cx="427434" cy="89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8"/>
              </a:spcBef>
            </a:pPr>
            <a:endParaRPr sz="700" dirty="0"/>
          </a:p>
        </p:txBody>
      </p:sp>
      <p:sp>
        <p:nvSpPr>
          <p:cNvPr id="102" name="object 102"/>
          <p:cNvSpPr txBox="1"/>
          <p:nvPr/>
        </p:nvSpPr>
        <p:spPr>
          <a:xfrm>
            <a:off x="4173064" y="4746879"/>
            <a:ext cx="427389" cy="112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1"/>
              </a:spcBef>
            </a:pPr>
            <a:endParaRPr sz="850" dirty="0"/>
          </a:p>
        </p:txBody>
      </p:sp>
      <p:sp>
        <p:nvSpPr>
          <p:cNvPr id="101" name="object 101"/>
          <p:cNvSpPr txBox="1"/>
          <p:nvPr/>
        </p:nvSpPr>
        <p:spPr>
          <a:xfrm>
            <a:off x="4600453" y="4746879"/>
            <a:ext cx="112289" cy="112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1"/>
              </a:spcBef>
            </a:pPr>
            <a:endParaRPr sz="850" dirty="0"/>
          </a:p>
        </p:txBody>
      </p:sp>
      <p:sp>
        <p:nvSpPr>
          <p:cNvPr id="100" name="object 100"/>
          <p:cNvSpPr txBox="1"/>
          <p:nvPr/>
        </p:nvSpPr>
        <p:spPr>
          <a:xfrm>
            <a:off x="5466529" y="4723969"/>
            <a:ext cx="112664" cy="134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9" name="object 99"/>
          <p:cNvSpPr txBox="1"/>
          <p:nvPr/>
        </p:nvSpPr>
        <p:spPr>
          <a:xfrm>
            <a:off x="5579193" y="4723969"/>
            <a:ext cx="213642" cy="134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8" name="object 98"/>
          <p:cNvSpPr txBox="1"/>
          <p:nvPr/>
        </p:nvSpPr>
        <p:spPr>
          <a:xfrm>
            <a:off x="5792836" y="4723969"/>
            <a:ext cx="213642" cy="134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7" name="object 97"/>
          <p:cNvSpPr txBox="1"/>
          <p:nvPr/>
        </p:nvSpPr>
        <p:spPr>
          <a:xfrm>
            <a:off x="6006478" y="4723969"/>
            <a:ext cx="112364" cy="134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6" name="object 96"/>
          <p:cNvSpPr txBox="1"/>
          <p:nvPr/>
        </p:nvSpPr>
        <p:spPr>
          <a:xfrm>
            <a:off x="6118842" y="4723969"/>
            <a:ext cx="112664" cy="134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5" name="object 95"/>
          <p:cNvSpPr txBox="1"/>
          <p:nvPr/>
        </p:nvSpPr>
        <p:spPr>
          <a:xfrm>
            <a:off x="6332485" y="4718354"/>
            <a:ext cx="112664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4" name="object 94"/>
          <p:cNvSpPr txBox="1"/>
          <p:nvPr/>
        </p:nvSpPr>
        <p:spPr>
          <a:xfrm>
            <a:off x="6445149" y="4718354"/>
            <a:ext cx="438671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3" name="object 93"/>
          <p:cNvSpPr txBox="1"/>
          <p:nvPr/>
        </p:nvSpPr>
        <p:spPr>
          <a:xfrm>
            <a:off x="6883820" y="4718354"/>
            <a:ext cx="100978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2" name="object 92"/>
          <p:cNvSpPr txBox="1"/>
          <p:nvPr/>
        </p:nvSpPr>
        <p:spPr>
          <a:xfrm>
            <a:off x="6984798" y="4718354"/>
            <a:ext cx="112664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1" name="object 91"/>
          <p:cNvSpPr txBox="1"/>
          <p:nvPr/>
        </p:nvSpPr>
        <p:spPr>
          <a:xfrm>
            <a:off x="7097462" y="4718354"/>
            <a:ext cx="112364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0" name="object 90"/>
          <p:cNvSpPr txBox="1"/>
          <p:nvPr/>
        </p:nvSpPr>
        <p:spPr>
          <a:xfrm>
            <a:off x="7209827" y="4718354"/>
            <a:ext cx="101277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9" name="object 89"/>
          <p:cNvSpPr txBox="1"/>
          <p:nvPr/>
        </p:nvSpPr>
        <p:spPr>
          <a:xfrm>
            <a:off x="7311105" y="4718354"/>
            <a:ext cx="112364" cy="14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8" name="object 88"/>
          <p:cNvSpPr txBox="1"/>
          <p:nvPr/>
        </p:nvSpPr>
        <p:spPr>
          <a:xfrm>
            <a:off x="7423469" y="4757960"/>
            <a:ext cx="213642" cy="100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44"/>
              </a:spcBef>
            </a:pPr>
            <a:endParaRPr sz="750" dirty="0"/>
          </a:p>
        </p:txBody>
      </p:sp>
      <p:sp>
        <p:nvSpPr>
          <p:cNvPr id="87" name="object 87"/>
          <p:cNvSpPr txBox="1"/>
          <p:nvPr/>
        </p:nvSpPr>
        <p:spPr>
          <a:xfrm>
            <a:off x="7637112" y="4757960"/>
            <a:ext cx="112664" cy="100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44"/>
              </a:spcBef>
            </a:pPr>
            <a:endParaRPr sz="750" dirty="0"/>
          </a:p>
        </p:txBody>
      </p:sp>
      <p:sp>
        <p:nvSpPr>
          <p:cNvPr id="86" name="object 86"/>
          <p:cNvSpPr txBox="1"/>
          <p:nvPr/>
        </p:nvSpPr>
        <p:spPr>
          <a:xfrm>
            <a:off x="7749776" y="4757960"/>
            <a:ext cx="101128" cy="100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44"/>
              </a:spcBef>
            </a:pPr>
            <a:endParaRPr sz="750" dirty="0"/>
          </a:p>
        </p:txBody>
      </p:sp>
      <p:sp>
        <p:nvSpPr>
          <p:cNvPr id="85" name="object 85"/>
          <p:cNvSpPr txBox="1"/>
          <p:nvPr/>
        </p:nvSpPr>
        <p:spPr>
          <a:xfrm>
            <a:off x="8076082" y="4769190"/>
            <a:ext cx="101128" cy="89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6"/>
              </a:spcBef>
            </a:pPr>
            <a:endParaRPr sz="700" dirty="0"/>
          </a:p>
        </p:txBody>
      </p:sp>
      <p:sp>
        <p:nvSpPr>
          <p:cNvPr id="84" name="object 84"/>
          <p:cNvSpPr txBox="1"/>
          <p:nvPr/>
        </p:nvSpPr>
        <p:spPr>
          <a:xfrm>
            <a:off x="8177210" y="4769190"/>
            <a:ext cx="112664" cy="89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6"/>
              </a:spcBef>
            </a:pPr>
            <a:endParaRPr sz="700" dirty="0"/>
          </a:p>
        </p:txBody>
      </p:sp>
      <p:sp>
        <p:nvSpPr>
          <p:cNvPr id="83" name="object 83"/>
          <p:cNvSpPr txBox="1"/>
          <p:nvPr/>
        </p:nvSpPr>
        <p:spPr>
          <a:xfrm>
            <a:off x="8289874" y="4769190"/>
            <a:ext cx="112214" cy="89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6"/>
              </a:spcBef>
            </a:pPr>
            <a:endParaRPr sz="700" dirty="0"/>
          </a:p>
        </p:txBody>
      </p:sp>
      <p:sp>
        <p:nvSpPr>
          <p:cNvPr id="82" name="object 82"/>
          <p:cNvSpPr txBox="1"/>
          <p:nvPr/>
        </p:nvSpPr>
        <p:spPr>
          <a:xfrm>
            <a:off x="8402089" y="4769190"/>
            <a:ext cx="101427" cy="89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6"/>
              </a:spcBef>
            </a:pPr>
            <a:endParaRPr sz="700" dirty="0"/>
          </a:p>
        </p:txBody>
      </p:sp>
      <p:sp>
        <p:nvSpPr>
          <p:cNvPr id="81" name="object 81"/>
          <p:cNvSpPr txBox="1"/>
          <p:nvPr/>
        </p:nvSpPr>
        <p:spPr>
          <a:xfrm>
            <a:off x="4173064" y="4858884"/>
            <a:ext cx="539679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0" name="object 80"/>
          <p:cNvSpPr txBox="1"/>
          <p:nvPr/>
        </p:nvSpPr>
        <p:spPr>
          <a:xfrm>
            <a:off x="4487804" y="4858884"/>
            <a:ext cx="22493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 txBox="1"/>
          <p:nvPr/>
        </p:nvSpPr>
        <p:spPr>
          <a:xfrm>
            <a:off x="4712743" y="4858884"/>
            <a:ext cx="540038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8" name="object 78"/>
          <p:cNvSpPr txBox="1"/>
          <p:nvPr/>
        </p:nvSpPr>
        <p:spPr>
          <a:xfrm>
            <a:off x="5039079" y="4858884"/>
            <a:ext cx="10142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5140507" y="4858884"/>
            <a:ext cx="11227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5252782" y="4858884"/>
            <a:ext cx="540053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5" name="object 75"/>
          <p:cNvSpPr txBox="1"/>
          <p:nvPr/>
        </p:nvSpPr>
        <p:spPr>
          <a:xfrm>
            <a:off x="5691408" y="4858884"/>
            <a:ext cx="10142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5792836" y="4858884"/>
            <a:ext cx="539649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3" name="object 73"/>
          <p:cNvSpPr txBox="1"/>
          <p:nvPr/>
        </p:nvSpPr>
        <p:spPr>
          <a:xfrm>
            <a:off x="5905050" y="4858884"/>
            <a:ext cx="42743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6332485" y="4858884"/>
            <a:ext cx="551335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1" name="object 71"/>
          <p:cNvSpPr txBox="1"/>
          <p:nvPr/>
        </p:nvSpPr>
        <p:spPr>
          <a:xfrm>
            <a:off x="6771156" y="4858884"/>
            <a:ext cx="11266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6883820" y="4858884"/>
            <a:ext cx="539649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9" name="object 69"/>
          <p:cNvSpPr txBox="1"/>
          <p:nvPr/>
        </p:nvSpPr>
        <p:spPr>
          <a:xfrm>
            <a:off x="7423469" y="4858884"/>
            <a:ext cx="540098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8" name="object 68"/>
          <p:cNvSpPr txBox="1"/>
          <p:nvPr/>
        </p:nvSpPr>
        <p:spPr>
          <a:xfrm>
            <a:off x="7524897" y="4858884"/>
            <a:ext cx="43867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7963568" y="4858884"/>
            <a:ext cx="539948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6" name="object 66"/>
          <p:cNvSpPr txBox="1"/>
          <p:nvPr/>
        </p:nvSpPr>
        <p:spPr>
          <a:xfrm>
            <a:off x="8503517" y="4858884"/>
            <a:ext cx="550885" cy="29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5" name="object 65"/>
          <p:cNvSpPr txBox="1"/>
          <p:nvPr/>
        </p:nvSpPr>
        <p:spPr>
          <a:xfrm>
            <a:off x="8615881" y="4858884"/>
            <a:ext cx="43852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4173064" y="3532793"/>
            <a:ext cx="607412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3" name="object 63"/>
          <p:cNvSpPr txBox="1"/>
          <p:nvPr/>
        </p:nvSpPr>
        <p:spPr>
          <a:xfrm>
            <a:off x="4780476" y="3532793"/>
            <a:ext cx="607397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2" name="object 62"/>
          <p:cNvSpPr txBox="1"/>
          <p:nvPr/>
        </p:nvSpPr>
        <p:spPr>
          <a:xfrm>
            <a:off x="5387874" y="3532793"/>
            <a:ext cx="607367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1" name="object 61"/>
          <p:cNvSpPr txBox="1"/>
          <p:nvPr/>
        </p:nvSpPr>
        <p:spPr>
          <a:xfrm>
            <a:off x="5995241" y="3532793"/>
            <a:ext cx="618753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0" name="object 60"/>
          <p:cNvSpPr txBox="1"/>
          <p:nvPr/>
        </p:nvSpPr>
        <p:spPr>
          <a:xfrm>
            <a:off x="6613995" y="3532793"/>
            <a:ext cx="606918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9" name="object 59"/>
          <p:cNvSpPr txBox="1"/>
          <p:nvPr/>
        </p:nvSpPr>
        <p:spPr>
          <a:xfrm>
            <a:off x="7220913" y="3532793"/>
            <a:ext cx="607517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8" name="object 58"/>
          <p:cNvSpPr txBox="1"/>
          <p:nvPr/>
        </p:nvSpPr>
        <p:spPr>
          <a:xfrm>
            <a:off x="7828431" y="3532793"/>
            <a:ext cx="607367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7" name="object 57"/>
          <p:cNvSpPr txBox="1"/>
          <p:nvPr/>
        </p:nvSpPr>
        <p:spPr>
          <a:xfrm>
            <a:off x="8435798" y="3532793"/>
            <a:ext cx="618604" cy="168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6" name="object 56"/>
          <p:cNvSpPr txBox="1"/>
          <p:nvPr/>
        </p:nvSpPr>
        <p:spPr>
          <a:xfrm>
            <a:off x="4173064" y="3701399"/>
            <a:ext cx="36003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55" name="object 55"/>
          <p:cNvSpPr txBox="1"/>
          <p:nvPr/>
        </p:nvSpPr>
        <p:spPr>
          <a:xfrm>
            <a:off x="4780476" y="3701399"/>
            <a:ext cx="36003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54" name="object 54"/>
          <p:cNvSpPr txBox="1"/>
          <p:nvPr/>
        </p:nvSpPr>
        <p:spPr>
          <a:xfrm>
            <a:off x="5140507" y="3701399"/>
            <a:ext cx="123511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53" name="object 53"/>
          <p:cNvSpPr txBox="1"/>
          <p:nvPr/>
        </p:nvSpPr>
        <p:spPr>
          <a:xfrm>
            <a:off x="5264018" y="3701399"/>
            <a:ext cx="123855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52" name="object 52"/>
          <p:cNvSpPr txBox="1"/>
          <p:nvPr/>
        </p:nvSpPr>
        <p:spPr>
          <a:xfrm>
            <a:off x="5387874" y="3701399"/>
            <a:ext cx="123451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51" name="object 51"/>
          <p:cNvSpPr txBox="1"/>
          <p:nvPr/>
        </p:nvSpPr>
        <p:spPr>
          <a:xfrm>
            <a:off x="5511325" y="3701399"/>
            <a:ext cx="360165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50" name="object 50"/>
          <p:cNvSpPr txBox="1"/>
          <p:nvPr/>
        </p:nvSpPr>
        <p:spPr>
          <a:xfrm>
            <a:off x="5871491" y="3701399"/>
            <a:ext cx="12375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9" name="object 49"/>
          <p:cNvSpPr txBox="1"/>
          <p:nvPr/>
        </p:nvSpPr>
        <p:spPr>
          <a:xfrm>
            <a:off x="5995241" y="3701399"/>
            <a:ext cx="247501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8" name="object 48"/>
          <p:cNvSpPr txBox="1"/>
          <p:nvPr/>
        </p:nvSpPr>
        <p:spPr>
          <a:xfrm>
            <a:off x="6242743" y="3701399"/>
            <a:ext cx="123451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7" name="object 47"/>
          <p:cNvSpPr txBox="1"/>
          <p:nvPr/>
        </p:nvSpPr>
        <p:spPr>
          <a:xfrm>
            <a:off x="6366194" y="3701399"/>
            <a:ext cx="12390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6" name="object 46"/>
          <p:cNvSpPr txBox="1"/>
          <p:nvPr/>
        </p:nvSpPr>
        <p:spPr>
          <a:xfrm>
            <a:off x="6490095" y="3701399"/>
            <a:ext cx="12390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5" name="object 45"/>
          <p:cNvSpPr txBox="1"/>
          <p:nvPr/>
        </p:nvSpPr>
        <p:spPr>
          <a:xfrm>
            <a:off x="6613995" y="3701399"/>
            <a:ext cx="359566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4" name="object 44"/>
          <p:cNvSpPr txBox="1"/>
          <p:nvPr/>
        </p:nvSpPr>
        <p:spPr>
          <a:xfrm>
            <a:off x="6973562" y="3701399"/>
            <a:ext cx="12390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3" name="object 43"/>
          <p:cNvSpPr txBox="1"/>
          <p:nvPr/>
        </p:nvSpPr>
        <p:spPr>
          <a:xfrm>
            <a:off x="7097462" y="3701399"/>
            <a:ext cx="123451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2" name="object 42"/>
          <p:cNvSpPr txBox="1"/>
          <p:nvPr/>
        </p:nvSpPr>
        <p:spPr>
          <a:xfrm>
            <a:off x="7220913" y="3701399"/>
            <a:ext cx="236564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1" name="object 41"/>
          <p:cNvSpPr txBox="1"/>
          <p:nvPr/>
        </p:nvSpPr>
        <p:spPr>
          <a:xfrm>
            <a:off x="7828431" y="3701399"/>
            <a:ext cx="123900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40" name="object 40"/>
          <p:cNvSpPr txBox="1"/>
          <p:nvPr/>
        </p:nvSpPr>
        <p:spPr>
          <a:xfrm>
            <a:off x="8199683" y="3701399"/>
            <a:ext cx="112664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39" name="object 39"/>
          <p:cNvSpPr txBox="1"/>
          <p:nvPr/>
        </p:nvSpPr>
        <p:spPr>
          <a:xfrm>
            <a:off x="8312347" y="3701399"/>
            <a:ext cx="123451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38" name="object 38"/>
          <p:cNvSpPr txBox="1"/>
          <p:nvPr/>
        </p:nvSpPr>
        <p:spPr>
          <a:xfrm>
            <a:off x="8435798" y="3701399"/>
            <a:ext cx="371252" cy="12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3"/>
              </a:spcBef>
            </a:pPr>
            <a:endParaRPr sz="950" dirty="0"/>
          </a:p>
        </p:txBody>
      </p:sp>
      <p:sp>
        <p:nvSpPr>
          <p:cNvPr id="37" name="object 37"/>
          <p:cNvSpPr txBox="1"/>
          <p:nvPr/>
        </p:nvSpPr>
        <p:spPr>
          <a:xfrm>
            <a:off x="4173064" y="3825084"/>
            <a:ext cx="607412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object 36"/>
          <p:cNvSpPr txBox="1"/>
          <p:nvPr/>
        </p:nvSpPr>
        <p:spPr>
          <a:xfrm>
            <a:off x="4409209" y="3825084"/>
            <a:ext cx="37126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4780476" y="3825084"/>
            <a:ext cx="60739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4" name="object 34"/>
          <p:cNvSpPr txBox="1"/>
          <p:nvPr/>
        </p:nvSpPr>
        <p:spPr>
          <a:xfrm>
            <a:off x="5016637" y="3825084"/>
            <a:ext cx="37123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5387874" y="3825084"/>
            <a:ext cx="60736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2" name="object 32"/>
          <p:cNvSpPr txBox="1"/>
          <p:nvPr/>
        </p:nvSpPr>
        <p:spPr>
          <a:xfrm>
            <a:off x="5635226" y="3825084"/>
            <a:ext cx="12360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5758827" y="3825084"/>
            <a:ext cx="23641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5995241" y="3825084"/>
            <a:ext cx="618753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9" name="object 29"/>
          <p:cNvSpPr txBox="1"/>
          <p:nvPr/>
        </p:nvSpPr>
        <p:spPr>
          <a:xfrm>
            <a:off x="6118842" y="3825084"/>
            <a:ext cx="4951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6613995" y="3825084"/>
            <a:ext cx="112214" cy="112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3"/>
              </a:spcBef>
            </a:pPr>
            <a:endParaRPr sz="850" dirty="0"/>
          </a:p>
        </p:txBody>
      </p:sp>
      <p:sp>
        <p:nvSpPr>
          <p:cNvPr id="27" name="object 27"/>
          <p:cNvSpPr txBox="1"/>
          <p:nvPr/>
        </p:nvSpPr>
        <p:spPr>
          <a:xfrm>
            <a:off x="6726210" y="3825084"/>
            <a:ext cx="494703" cy="112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3"/>
              </a:spcBef>
            </a:pPr>
            <a:endParaRPr sz="850" dirty="0"/>
          </a:p>
        </p:txBody>
      </p:sp>
      <p:sp>
        <p:nvSpPr>
          <p:cNvPr id="26" name="object 26"/>
          <p:cNvSpPr txBox="1"/>
          <p:nvPr/>
        </p:nvSpPr>
        <p:spPr>
          <a:xfrm>
            <a:off x="6850111" y="3825084"/>
            <a:ext cx="37080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220913" y="3825084"/>
            <a:ext cx="60751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4" name="object 24"/>
          <p:cNvSpPr txBox="1"/>
          <p:nvPr/>
        </p:nvSpPr>
        <p:spPr>
          <a:xfrm>
            <a:off x="7344814" y="3825084"/>
            <a:ext cx="36001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704830" y="3825084"/>
            <a:ext cx="12360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828431" y="3825084"/>
            <a:ext cx="60736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" name="object 21"/>
          <p:cNvSpPr txBox="1"/>
          <p:nvPr/>
        </p:nvSpPr>
        <p:spPr>
          <a:xfrm>
            <a:off x="8435798" y="3825084"/>
            <a:ext cx="618604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 txBox="1"/>
          <p:nvPr/>
        </p:nvSpPr>
        <p:spPr>
          <a:xfrm>
            <a:off x="8683150" y="3825084"/>
            <a:ext cx="3712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613995" y="3937239"/>
            <a:ext cx="606918" cy="18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" name="object 18"/>
          <p:cNvSpPr txBox="1"/>
          <p:nvPr/>
        </p:nvSpPr>
        <p:spPr>
          <a:xfrm>
            <a:off x="4173064" y="2498693"/>
            <a:ext cx="607412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" name="object 17"/>
          <p:cNvSpPr txBox="1"/>
          <p:nvPr/>
        </p:nvSpPr>
        <p:spPr>
          <a:xfrm>
            <a:off x="4780476" y="2498693"/>
            <a:ext cx="60739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" name="object 16"/>
          <p:cNvSpPr txBox="1"/>
          <p:nvPr/>
        </p:nvSpPr>
        <p:spPr>
          <a:xfrm>
            <a:off x="5387874" y="2498693"/>
            <a:ext cx="60736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" name="object 15"/>
          <p:cNvSpPr txBox="1"/>
          <p:nvPr/>
        </p:nvSpPr>
        <p:spPr>
          <a:xfrm>
            <a:off x="5995241" y="2498693"/>
            <a:ext cx="618753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" name="object 14"/>
          <p:cNvSpPr txBox="1"/>
          <p:nvPr/>
        </p:nvSpPr>
        <p:spPr>
          <a:xfrm>
            <a:off x="6613995" y="2498693"/>
            <a:ext cx="606918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" name="object 13"/>
          <p:cNvSpPr txBox="1"/>
          <p:nvPr/>
        </p:nvSpPr>
        <p:spPr>
          <a:xfrm>
            <a:off x="7220913" y="2498693"/>
            <a:ext cx="60751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" name="object 12"/>
          <p:cNvSpPr txBox="1"/>
          <p:nvPr/>
        </p:nvSpPr>
        <p:spPr>
          <a:xfrm>
            <a:off x="7828431" y="2498693"/>
            <a:ext cx="60736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" name="object 11"/>
          <p:cNvSpPr txBox="1"/>
          <p:nvPr/>
        </p:nvSpPr>
        <p:spPr>
          <a:xfrm>
            <a:off x="8435798" y="2498693"/>
            <a:ext cx="618604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4173064" y="2790984"/>
            <a:ext cx="607412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4780476" y="2790984"/>
            <a:ext cx="60739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5387874" y="2790984"/>
            <a:ext cx="60736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5995241" y="2790984"/>
            <a:ext cx="618753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6613995" y="2790984"/>
            <a:ext cx="606918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220913" y="2790984"/>
            <a:ext cx="60751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7828431" y="2790984"/>
            <a:ext cx="607367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8435798" y="2790984"/>
            <a:ext cx="618604" cy="29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05372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125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42875" y="6276975"/>
            <a:ext cx="3667125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2875" y="6276975"/>
            <a:ext cx="3667125" cy="333375"/>
          </a:xfrm>
          <a:custGeom>
            <a:avLst/>
            <a:gdLst/>
            <a:ahLst/>
            <a:cxnLst/>
            <a:rect l="l" t="t" r="r" b="b"/>
            <a:pathLst>
              <a:path w="3667125" h="333375">
                <a:moveTo>
                  <a:pt x="0" y="333375"/>
                </a:moveTo>
                <a:lnTo>
                  <a:pt x="3667125" y="333375"/>
                </a:lnTo>
                <a:lnTo>
                  <a:pt x="36671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809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809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6762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6762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1715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1715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6668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6668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1621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1621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26574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26574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31527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3152775" y="3276600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676275" y="4171950"/>
            <a:ext cx="6477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676275" y="4171950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190625" y="4514850"/>
            <a:ext cx="6477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190625" y="4514850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685925" y="4857750"/>
            <a:ext cx="647700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685925" y="4857750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71700" y="5191125"/>
            <a:ext cx="6477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171700" y="5191125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657475" y="5524500"/>
            <a:ext cx="647700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657475" y="5524500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3152775" y="5857875"/>
            <a:ext cx="647700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3152775" y="5857875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666750" y="3286125"/>
            <a:ext cx="0" cy="3333750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7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71575" y="3286125"/>
            <a:ext cx="0" cy="3333750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7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666875" y="3286125"/>
            <a:ext cx="0" cy="3314700"/>
          </a:xfrm>
          <a:custGeom>
            <a:avLst/>
            <a:gdLst/>
            <a:ahLst/>
            <a:cxnLst/>
            <a:rect l="l" t="t" r="r" b="b"/>
            <a:pathLst>
              <a:path h="3314700">
                <a:moveTo>
                  <a:pt x="0" y="0"/>
                </a:moveTo>
                <a:lnTo>
                  <a:pt x="0" y="33147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2152650" y="3343275"/>
            <a:ext cx="0" cy="3295650"/>
          </a:xfrm>
          <a:custGeom>
            <a:avLst/>
            <a:gdLst/>
            <a:ahLst/>
            <a:cxnLst/>
            <a:rect l="l" t="t" r="r" b="b"/>
            <a:pathLst>
              <a:path h="3295650">
                <a:moveTo>
                  <a:pt x="0" y="0"/>
                </a:moveTo>
                <a:lnTo>
                  <a:pt x="0" y="32956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2657475" y="3343275"/>
            <a:ext cx="0" cy="3257550"/>
          </a:xfrm>
          <a:custGeom>
            <a:avLst/>
            <a:gdLst/>
            <a:ahLst/>
            <a:cxnLst/>
            <a:rect l="l" t="t" r="r" b="b"/>
            <a:pathLst>
              <a:path h="3257550">
                <a:moveTo>
                  <a:pt x="0" y="0"/>
                </a:moveTo>
                <a:lnTo>
                  <a:pt x="0" y="32575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3152775" y="3343275"/>
            <a:ext cx="9525" cy="3295650"/>
          </a:xfrm>
          <a:custGeom>
            <a:avLst/>
            <a:gdLst/>
            <a:ahLst/>
            <a:cxnLst/>
            <a:rect l="l" t="t" r="r" b="b"/>
            <a:pathLst>
              <a:path w="9525" h="3295650">
                <a:moveTo>
                  <a:pt x="0" y="0"/>
                </a:moveTo>
                <a:lnTo>
                  <a:pt x="9525" y="32956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3810000" y="5029200"/>
            <a:ext cx="9525" cy="1590675"/>
          </a:xfrm>
          <a:custGeom>
            <a:avLst/>
            <a:gdLst/>
            <a:ahLst/>
            <a:cxnLst/>
            <a:rect l="l" t="t" r="r" b="b"/>
            <a:pathLst>
              <a:path w="9525" h="1590675">
                <a:moveTo>
                  <a:pt x="0" y="0"/>
                </a:moveTo>
                <a:lnTo>
                  <a:pt x="9525" y="159067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90500" y="3838575"/>
            <a:ext cx="647700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90500" y="3838575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208165" y="5970790"/>
            <a:ext cx="312737" cy="288925"/>
          </a:xfrm>
          <a:custGeom>
            <a:avLst/>
            <a:gdLst/>
            <a:ahLst/>
            <a:cxnLst/>
            <a:rect l="l" t="t" r="r" b="b"/>
            <a:pathLst>
              <a:path w="312737" h="288925">
                <a:moveTo>
                  <a:pt x="0" y="144462"/>
                </a:moveTo>
                <a:lnTo>
                  <a:pt x="736" y="130356"/>
                </a:lnTo>
                <a:lnTo>
                  <a:pt x="2898" y="116635"/>
                </a:lnTo>
                <a:lnTo>
                  <a:pt x="6419" y="103363"/>
                </a:lnTo>
                <a:lnTo>
                  <a:pt x="11230" y="90603"/>
                </a:lnTo>
                <a:lnTo>
                  <a:pt x="17263" y="78418"/>
                </a:lnTo>
                <a:lnTo>
                  <a:pt x="24448" y="66871"/>
                </a:lnTo>
                <a:lnTo>
                  <a:pt x="32718" y="56025"/>
                </a:lnTo>
                <a:lnTo>
                  <a:pt x="42005" y="45944"/>
                </a:lnTo>
                <a:lnTo>
                  <a:pt x="52240" y="36691"/>
                </a:lnTo>
                <a:lnTo>
                  <a:pt x="63355" y="28328"/>
                </a:lnTo>
                <a:lnTo>
                  <a:pt x="75281" y="20920"/>
                </a:lnTo>
                <a:lnTo>
                  <a:pt x="87949" y="14528"/>
                </a:lnTo>
                <a:lnTo>
                  <a:pt x="101293" y="9217"/>
                </a:lnTo>
                <a:lnTo>
                  <a:pt x="115243" y="5049"/>
                </a:lnTo>
                <a:lnTo>
                  <a:pt x="129730" y="2088"/>
                </a:lnTo>
                <a:lnTo>
                  <a:pt x="144688" y="397"/>
                </a:lnTo>
                <a:lnTo>
                  <a:pt x="156375" y="0"/>
                </a:lnTo>
                <a:lnTo>
                  <a:pt x="171645" y="680"/>
                </a:lnTo>
                <a:lnTo>
                  <a:pt x="186497" y="2678"/>
                </a:lnTo>
                <a:lnTo>
                  <a:pt x="200863" y="5931"/>
                </a:lnTo>
                <a:lnTo>
                  <a:pt x="214676" y="10375"/>
                </a:lnTo>
                <a:lnTo>
                  <a:pt x="227865" y="15949"/>
                </a:lnTo>
                <a:lnTo>
                  <a:pt x="240363" y="22587"/>
                </a:lnTo>
                <a:lnTo>
                  <a:pt x="252102" y="30228"/>
                </a:lnTo>
                <a:lnTo>
                  <a:pt x="263014" y="38808"/>
                </a:lnTo>
                <a:lnTo>
                  <a:pt x="273029" y="48264"/>
                </a:lnTo>
                <a:lnTo>
                  <a:pt x="282080" y="58533"/>
                </a:lnTo>
                <a:lnTo>
                  <a:pt x="290099" y="69551"/>
                </a:lnTo>
                <a:lnTo>
                  <a:pt x="297016" y="81256"/>
                </a:lnTo>
                <a:lnTo>
                  <a:pt x="302764" y="93584"/>
                </a:lnTo>
                <a:lnTo>
                  <a:pt x="307274" y="106472"/>
                </a:lnTo>
                <a:lnTo>
                  <a:pt x="310478" y="119856"/>
                </a:lnTo>
                <a:lnTo>
                  <a:pt x="312308" y="133675"/>
                </a:lnTo>
                <a:lnTo>
                  <a:pt x="312737" y="144462"/>
                </a:lnTo>
                <a:lnTo>
                  <a:pt x="312001" y="158571"/>
                </a:lnTo>
                <a:lnTo>
                  <a:pt x="309838" y="172294"/>
                </a:lnTo>
                <a:lnTo>
                  <a:pt x="306318" y="185567"/>
                </a:lnTo>
                <a:lnTo>
                  <a:pt x="301507" y="198329"/>
                </a:lnTo>
                <a:lnTo>
                  <a:pt x="295475" y="210514"/>
                </a:lnTo>
                <a:lnTo>
                  <a:pt x="288290" y="222062"/>
                </a:lnTo>
                <a:lnTo>
                  <a:pt x="280020" y="232907"/>
                </a:lnTo>
                <a:lnTo>
                  <a:pt x="270734" y="242988"/>
                </a:lnTo>
                <a:lnTo>
                  <a:pt x="260499" y="252241"/>
                </a:lnTo>
                <a:lnTo>
                  <a:pt x="249385" y="260603"/>
                </a:lnTo>
                <a:lnTo>
                  <a:pt x="237459" y="268010"/>
                </a:lnTo>
                <a:lnTo>
                  <a:pt x="224790" y="274401"/>
                </a:lnTo>
                <a:lnTo>
                  <a:pt x="211447" y="279711"/>
                </a:lnTo>
                <a:lnTo>
                  <a:pt x="197497" y="283878"/>
                </a:lnTo>
                <a:lnTo>
                  <a:pt x="183009" y="286838"/>
                </a:lnTo>
                <a:lnTo>
                  <a:pt x="168051" y="288528"/>
                </a:lnTo>
                <a:lnTo>
                  <a:pt x="156375" y="288925"/>
                </a:lnTo>
                <a:lnTo>
                  <a:pt x="141105" y="288245"/>
                </a:lnTo>
                <a:lnTo>
                  <a:pt x="126253" y="286247"/>
                </a:lnTo>
                <a:lnTo>
                  <a:pt x="111887" y="282995"/>
                </a:lnTo>
                <a:lnTo>
                  <a:pt x="98074" y="278551"/>
                </a:lnTo>
                <a:lnTo>
                  <a:pt x="84884" y="272979"/>
                </a:lnTo>
                <a:lnTo>
                  <a:pt x="72385" y="266342"/>
                </a:lnTo>
                <a:lnTo>
                  <a:pt x="60645" y="258702"/>
                </a:lnTo>
                <a:lnTo>
                  <a:pt x="49733" y="250123"/>
                </a:lnTo>
                <a:lnTo>
                  <a:pt x="39717" y="240669"/>
                </a:lnTo>
                <a:lnTo>
                  <a:pt x="30665" y="230401"/>
                </a:lnTo>
                <a:lnTo>
                  <a:pt x="22645" y="219384"/>
                </a:lnTo>
                <a:lnTo>
                  <a:pt x="15726" y="207680"/>
                </a:lnTo>
                <a:lnTo>
                  <a:pt x="9977" y="195353"/>
                </a:lnTo>
                <a:lnTo>
                  <a:pt x="5466" y="182465"/>
                </a:lnTo>
                <a:lnTo>
                  <a:pt x="2261" y="169080"/>
                </a:lnTo>
                <a:lnTo>
                  <a:pt x="430" y="155260"/>
                </a:lnTo>
                <a:lnTo>
                  <a:pt x="0" y="144462"/>
                </a:lnTo>
                <a:close/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80975" y="2800350"/>
            <a:ext cx="3476625" cy="333375"/>
          </a:xfrm>
          <a:custGeom>
            <a:avLst/>
            <a:gdLst/>
            <a:ahLst/>
            <a:cxnLst/>
            <a:rect l="l" t="t" r="r" b="b"/>
            <a:pathLst>
              <a:path w="3476625" h="333375">
                <a:moveTo>
                  <a:pt x="0" y="333375"/>
                </a:moveTo>
                <a:lnTo>
                  <a:pt x="3476625" y="333375"/>
                </a:lnTo>
                <a:lnTo>
                  <a:pt x="34766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80975" y="2800350"/>
            <a:ext cx="3476625" cy="333375"/>
          </a:xfrm>
          <a:custGeom>
            <a:avLst/>
            <a:gdLst/>
            <a:ahLst/>
            <a:cxnLst/>
            <a:rect l="l" t="t" r="r" b="b"/>
            <a:pathLst>
              <a:path w="3476625" h="333375">
                <a:moveTo>
                  <a:pt x="0" y="333375"/>
                </a:moveTo>
                <a:lnTo>
                  <a:pt x="3476625" y="333375"/>
                </a:lnTo>
                <a:lnTo>
                  <a:pt x="34766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4048125" y="28003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048125" y="28003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010150" y="2790825"/>
            <a:ext cx="3667125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010150" y="2790825"/>
            <a:ext cx="3667125" cy="333375"/>
          </a:xfrm>
          <a:custGeom>
            <a:avLst/>
            <a:gdLst/>
            <a:ahLst/>
            <a:cxnLst/>
            <a:rect l="l" t="t" r="r" b="b"/>
            <a:pathLst>
              <a:path w="3667125" h="333375">
                <a:moveTo>
                  <a:pt x="0" y="333375"/>
                </a:moveTo>
                <a:lnTo>
                  <a:pt x="3667125" y="333375"/>
                </a:lnTo>
                <a:lnTo>
                  <a:pt x="36671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5391150" y="3267075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391150" y="3267075"/>
            <a:ext cx="495300" cy="333375"/>
          </a:xfrm>
          <a:custGeom>
            <a:avLst/>
            <a:gdLst/>
            <a:ahLst/>
            <a:cxnLst/>
            <a:rect l="l" t="t" r="r" b="b"/>
            <a:pathLst>
              <a:path w="495300" h="333375">
                <a:moveTo>
                  <a:pt x="0" y="333375"/>
                </a:moveTo>
                <a:lnTo>
                  <a:pt x="495300" y="333375"/>
                </a:lnTo>
                <a:lnTo>
                  <a:pt x="4953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6305550" y="32575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6305550" y="3257550"/>
            <a:ext cx="457200" cy="333375"/>
          </a:xfrm>
          <a:custGeom>
            <a:avLst/>
            <a:gdLst/>
            <a:ahLst/>
            <a:cxnLst/>
            <a:rect l="l" t="t" r="r" b="b"/>
            <a:pathLst>
              <a:path w="457200" h="333375">
                <a:moveTo>
                  <a:pt x="0" y="333375"/>
                </a:moveTo>
                <a:lnTo>
                  <a:pt x="457200" y="333375"/>
                </a:lnTo>
                <a:lnTo>
                  <a:pt x="4572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7219950" y="3257550"/>
            <a:ext cx="647700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7219950" y="3257550"/>
            <a:ext cx="647700" cy="333375"/>
          </a:xfrm>
          <a:custGeom>
            <a:avLst/>
            <a:gdLst/>
            <a:ahLst/>
            <a:cxnLst/>
            <a:rect l="l" t="t" r="r" b="b"/>
            <a:pathLst>
              <a:path w="647700" h="333375">
                <a:moveTo>
                  <a:pt x="0" y="333375"/>
                </a:moveTo>
                <a:lnTo>
                  <a:pt x="647700" y="333375"/>
                </a:lnTo>
                <a:lnTo>
                  <a:pt x="6477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5257800" y="336789"/>
            <a:ext cx="387476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9" dirty="0">
                <a:latin typeface="Copperplate Gothic Bold"/>
                <a:cs typeface="Copperplate Gothic Bold"/>
              </a:rPr>
              <a:t>O</a:t>
            </a:r>
            <a:r>
              <a:rPr sz="3800" spc="0" dirty="0">
                <a:latin typeface="Copperplate Gothic Bold"/>
                <a:cs typeface="Copperplate Gothic Bold"/>
              </a:rPr>
              <a:t>v</a:t>
            </a:r>
            <a:r>
              <a:rPr sz="3800" spc="13" dirty="0">
                <a:latin typeface="Copperplate Gothic Bold"/>
                <a:cs typeface="Copperplate Gothic Bold"/>
              </a:rPr>
              <a:t>e</a:t>
            </a:r>
            <a:r>
              <a:rPr sz="3800" spc="0" dirty="0">
                <a:latin typeface="Copperplate Gothic Bold"/>
                <a:cs typeface="Copperplate Gothic Bold"/>
              </a:rPr>
              <a:t>r</a:t>
            </a:r>
            <a:r>
              <a:rPr sz="3800" spc="13" dirty="0">
                <a:latin typeface="Copperplate Gothic Bold"/>
                <a:cs typeface="Copperplate Gothic Bold"/>
              </a:rPr>
              <a:t>l</a:t>
            </a:r>
            <a:r>
              <a:rPr sz="3800" spc="0" dirty="0">
                <a:latin typeface="Copperplate Gothic Bold"/>
                <a:cs typeface="Copperplate Gothic Bold"/>
              </a:rPr>
              <a:t>ap</a:t>
            </a:r>
            <a:r>
              <a:rPr sz="3800" spc="-40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A</a:t>
            </a:r>
            <a:r>
              <a:rPr sz="3800" spc="0" dirty="0">
                <a:latin typeface="Copperplate Gothic Bold"/>
                <a:cs typeface="Copperplate Gothic Bold"/>
              </a:rPr>
              <a:t>dd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740" y="1291701"/>
            <a:ext cx="8679204" cy="586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er</a:t>
            </a:r>
            <a:r>
              <a:rPr sz="20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ef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ec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!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ocessing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ivid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al</a:t>
            </a:r>
            <a:r>
              <a:rPr sz="2000" spc="-5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seg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ents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sepa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and then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bi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ing</a:t>
            </a:r>
            <a:endParaRPr sz="2000" dirty="0">
              <a:latin typeface="Times New Roman"/>
              <a:cs typeface="Times New Roman"/>
            </a:endParaRPr>
          </a:p>
          <a:p>
            <a:pPr marL="355600" marR="38377">
              <a:lnSpc>
                <a:spcPct val="95825"/>
              </a:lnSpc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them</a:t>
            </a:r>
            <a:r>
              <a:rPr sz="20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is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ssible,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h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er,</a:t>
            </a:r>
            <a:r>
              <a:rPr sz="20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er</a:t>
            </a:r>
            <a:r>
              <a:rPr sz="20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disto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on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nee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be 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ressed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5940" y="194247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2452" y="1952509"/>
            <a:ext cx="774681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876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O</a:t>
            </a:r>
            <a:r>
              <a:rPr sz="2700" spc="-4" baseline="3292" dirty="0">
                <a:latin typeface="Garamond"/>
                <a:cs typeface="Garamond"/>
              </a:rPr>
              <a:t>ve</a:t>
            </a:r>
            <a:r>
              <a:rPr sz="2700" spc="0" baseline="3292" dirty="0">
                <a:latin typeface="Garamond"/>
                <a:cs typeface="Garamond"/>
              </a:rPr>
              <a:t>rlapp add</a:t>
            </a:r>
            <a:r>
              <a:rPr sz="2700" spc="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is a</a:t>
            </a:r>
            <a:r>
              <a:rPr sz="2700" spc="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met</a:t>
            </a:r>
            <a:r>
              <a:rPr sz="2700" spc="4" baseline="3292" dirty="0">
                <a:latin typeface="Garamond"/>
                <a:cs typeface="Garamond"/>
              </a:rPr>
              <a:t>ho</a:t>
            </a:r>
            <a:r>
              <a:rPr sz="2700" spc="0" baseline="3292" dirty="0">
                <a:latin typeface="Garamond"/>
                <a:cs typeface="Garamond"/>
              </a:rPr>
              <a:t>d</a:t>
            </a:r>
            <a:r>
              <a:rPr sz="2700" spc="-1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t</a:t>
            </a:r>
            <a:r>
              <a:rPr sz="2700" spc="9" baseline="3292" dirty="0">
                <a:latin typeface="Garamond"/>
                <a:cs typeface="Garamond"/>
              </a:rPr>
              <a:t>h</a:t>
            </a:r>
            <a:r>
              <a:rPr sz="2700" spc="0" baseline="3292" dirty="0">
                <a:latin typeface="Garamond"/>
                <a:cs typeface="Garamond"/>
              </a:rPr>
              <a:t>at</a:t>
            </a:r>
            <a:r>
              <a:rPr sz="2700" spc="-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al</a:t>
            </a:r>
            <a:r>
              <a:rPr sz="2700" spc="-9" baseline="3292" dirty="0">
                <a:latin typeface="Garamond"/>
                <a:cs typeface="Garamond"/>
              </a:rPr>
              <a:t>l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ws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s</a:t>
            </a:r>
            <a:r>
              <a:rPr sz="2700" spc="1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to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c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m</a:t>
            </a:r>
            <a:r>
              <a:rPr sz="2700" spc="9" baseline="3292" dirty="0">
                <a:latin typeface="Garamond"/>
                <a:cs typeface="Garamond"/>
              </a:rPr>
              <a:t>p</a:t>
            </a:r>
            <a:r>
              <a:rPr sz="2700" spc="-4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te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t</a:t>
            </a:r>
            <a:r>
              <a:rPr sz="2700" spc="9" baseline="3292" dirty="0">
                <a:latin typeface="Garamond"/>
                <a:cs typeface="Garamond"/>
              </a:rPr>
              <a:t>h</a:t>
            </a:r>
            <a:r>
              <a:rPr sz="2700" spc="0" baseline="3292" dirty="0">
                <a:latin typeface="Garamond"/>
                <a:cs typeface="Garamond"/>
              </a:rPr>
              <a:t>e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indi</a:t>
            </a:r>
            <a:r>
              <a:rPr sz="2700" spc="-4" baseline="3292" dirty="0">
                <a:latin typeface="Garamond"/>
                <a:cs typeface="Garamond"/>
              </a:rPr>
              <a:t>v</a:t>
            </a:r>
            <a:r>
              <a:rPr sz="2700" spc="0" baseline="3292" dirty="0">
                <a:latin typeface="Garamond"/>
                <a:cs typeface="Garamond"/>
              </a:rPr>
              <a:t>id</a:t>
            </a:r>
            <a:r>
              <a:rPr sz="2700" spc="-9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al</a:t>
            </a:r>
            <a:r>
              <a:rPr sz="2700" spc="25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se</a:t>
            </a:r>
            <a:r>
              <a:rPr sz="2700" spc="-4" baseline="3292" dirty="0">
                <a:latin typeface="Garamond"/>
                <a:cs typeface="Garamond"/>
              </a:rPr>
              <a:t>g</a:t>
            </a:r>
            <a:r>
              <a:rPr sz="2700" spc="0" baseline="3292" dirty="0">
                <a:latin typeface="Garamond"/>
                <a:cs typeface="Garamond"/>
              </a:rPr>
              <a:t>men</a:t>
            </a:r>
            <a:r>
              <a:rPr sz="2700" spc="4" baseline="3292" dirty="0">
                <a:latin typeface="Garamond"/>
                <a:cs typeface="Garamond"/>
              </a:rPr>
              <a:t>t</a:t>
            </a:r>
            <a:r>
              <a:rPr sz="2700" spc="0" baseline="3292" dirty="0">
                <a:latin typeface="Garamond"/>
                <a:cs typeface="Garamond"/>
              </a:rPr>
              <a:t>s and t</a:t>
            </a:r>
            <a:r>
              <a:rPr sz="2700" spc="4" baseline="3292" dirty="0">
                <a:latin typeface="Garamond"/>
                <a:cs typeface="Garamond"/>
              </a:rPr>
              <a:t>h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n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024"/>
              </a:lnSpc>
              <a:spcBef>
                <a:spcPts val="37"/>
              </a:spcBef>
            </a:pP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atena</a:t>
            </a:r>
            <a:r>
              <a:rPr sz="1800" spc="4" dirty="0">
                <a:latin typeface="Garamond"/>
                <a:cs typeface="Garamond"/>
              </a:rPr>
              <a:t>t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25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</a:t>
            </a:r>
            <a:r>
              <a:rPr sz="1800" spc="9" dirty="0">
                <a:latin typeface="Garamond"/>
                <a:cs typeface="Garamond"/>
              </a:rPr>
              <a:t>h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m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in s</a:t>
            </a:r>
            <a:r>
              <a:rPr sz="1800" spc="-4" dirty="0">
                <a:latin typeface="Garamond"/>
                <a:cs typeface="Garamond"/>
              </a:rPr>
              <a:t>uc</a:t>
            </a:r>
            <a:r>
              <a:rPr sz="1800" spc="0" dirty="0">
                <a:latin typeface="Garamond"/>
                <a:cs typeface="Garamond"/>
              </a:rPr>
              <a:t>h</a:t>
            </a:r>
            <a:r>
              <a:rPr sz="1800" spc="1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way t</a:t>
            </a:r>
            <a:r>
              <a:rPr sz="1800" spc="9" dirty="0">
                <a:latin typeface="Garamond"/>
                <a:cs typeface="Garamond"/>
              </a:rPr>
              <a:t>h</a:t>
            </a:r>
            <a:r>
              <a:rPr sz="1800" spc="0" dirty="0">
                <a:latin typeface="Garamond"/>
                <a:cs typeface="Garamond"/>
              </a:rPr>
              <a:t>at t</a:t>
            </a:r>
            <a:r>
              <a:rPr sz="1800" spc="4" dirty="0">
                <a:latin typeface="Garamond"/>
                <a:cs typeface="Garamond"/>
              </a:rPr>
              <a:t>h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25" dirty="0">
                <a:latin typeface="Garamond"/>
                <a:cs typeface="Garamond"/>
              </a:rPr>
              <a:t> 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atena</a:t>
            </a:r>
            <a:r>
              <a:rPr sz="1800" spc="4" dirty="0">
                <a:latin typeface="Garamond"/>
                <a:cs typeface="Garamond"/>
              </a:rPr>
              <a:t>t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signal is </a:t>
            </a:r>
            <a:r>
              <a:rPr sz="1800" spc="4" dirty="0">
                <a:latin typeface="Garamond"/>
                <a:cs typeface="Garamond"/>
              </a:rPr>
              <a:t>th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sa</a:t>
            </a:r>
            <a:r>
              <a:rPr sz="1800" spc="4" dirty="0">
                <a:latin typeface="Garamond"/>
                <a:cs typeface="Garamond"/>
              </a:rPr>
              <a:t>m</a:t>
            </a:r>
            <a:r>
              <a:rPr sz="1800" spc="0" dirty="0">
                <a:latin typeface="Garamond"/>
                <a:cs typeface="Garamond"/>
              </a:rPr>
              <a:t>e as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</a:t>
            </a:r>
            <a:r>
              <a:rPr sz="1800" spc="9" dirty="0">
                <a:latin typeface="Garamond"/>
                <a:cs typeface="Garamond"/>
              </a:rPr>
              <a:t>h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25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</a:t>
            </a:r>
            <a:r>
              <a:rPr sz="1800" spc="9" dirty="0">
                <a:latin typeface="Garamond"/>
                <a:cs typeface="Garamond"/>
              </a:rPr>
              <a:t>h</a:t>
            </a:r>
            <a:r>
              <a:rPr sz="1800" spc="0" dirty="0">
                <a:latin typeface="Garamond"/>
                <a:cs typeface="Garamond"/>
              </a:rPr>
              <a:t>at 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024"/>
              </a:lnSpc>
              <a:spcBef>
                <a:spcPts val="135"/>
              </a:spcBef>
            </a:pPr>
            <a:r>
              <a:rPr sz="1800" spc="0" dirty="0">
                <a:latin typeface="Garamond"/>
                <a:cs typeface="Garamond"/>
              </a:rPr>
              <a:t>w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-4" dirty="0">
                <a:latin typeface="Garamond"/>
                <a:cs typeface="Garamond"/>
              </a:rPr>
              <a:t>u</a:t>
            </a:r>
            <a:r>
              <a:rPr sz="1800" spc="0" dirty="0">
                <a:latin typeface="Garamond"/>
                <a:cs typeface="Garamond"/>
              </a:rPr>
              <a:t>ld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b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ob</a:t>
            </a:r>
            <a:r>
              <a:rPr sz="1800" spc="0" dirty="0">
                <a:latin typeface="Garamond"/>
                <a:cs typeface="Garamond"/>
              </a:rPr>
              <a:t>tai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1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if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we </a:t>
            </a:r>
            <a:r>
              <a:rPr sz="1800" spc="4" dirty="0">
                <a:latin typeface="Garamond"/>
                <a:cs typeface="Garamond"/>
              </a:rPr>
              <a:t>p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-4" dirty="0">
                <a:latin typeface="Garamond"/>
                <a:cs typeface="Garamond"/>
              </a:rPr>
              <a:t>ce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" dirty="0">
                <a:latin typeface="Garamond"/>
                <a:cs typeface="Garamond"/>
              </a:rPr>
              <a:t>s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d t</a:t>
            </a:r>
            <a:r>
              <a:rPr sz="1800" spc="9" dirty="0">
                <a:latin typeface="Garamond"/>
                <a:cs typeface="Garamond"/>
              </a:rPr>
              <a:t>h</a:t>
            </a:r>
            <a:r>
              <a:rPr sz="1800" spc="0" dirty="0">
                <a:latin typeface="Garamond"/>
                <a:cs typeface="Garamond"/>
              </a:rPr>
              <a:t>e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tire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data</a:t>
            </a:r>
            <a:r>
              <a:rPr sz="1800" spc="1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at o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-4" dirty="0">
                <a:latin typeface="Garamond"/>
                <a:cs typeface="Garamond"/>
              </a:rPr>
              <a:t>ce</a:t>
            </a:r>
            <a:r>
              <a:rPr sz="1800" spc="0" dirty="0">
                <a:latin typeface="Garamond"/>
                <a:cs typeface="Garamond"/>
              </a:rPr>
              <a:t>.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73600" y="2860095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=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97300" y="2881174"/>
            <a:ext cx="21695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*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02958" y="3279576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=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26658" y="3300521"/>
            <a:ext cx="2167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*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31840" y="3525496"/>
            <a:ext cx="67767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b="1" spc="0" dirty="0">
                <a:latin typeface="Arial"/>
                <a:cs typeface="Arial"/>
              </a:rPr>
              <a:t>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45505" y="4025693"/>
            <a:ext cx="64750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-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7M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42913" y="4116527"/>
            <a:ext cx="109538" cy="144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00" b="1" spc="0" dirty="0"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07405" y="4397415"/>
            <a:ext cx="89036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K</a:t>
            </a:r>
            <a:r>
              <a:rPr sz="1400" b="1" spc="0" dirty="0">
                <a:latin typeface="Arial"/>
                <a:cs typeface="Arial"/>
              </a:rPr>
              <a:t>=M</a:t>
            </a:r>
            <a:r>
              <a:rPr sz="1400" b="1" spc="14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+N</a:t>
            </a:r>
            <a:r>
              <a:rPr sz="1400" b="1" spc="0" dirty="0">
                <a:latin typeface="Arial"/>
                <a:cs typeface="Arial"/>
              </a:rPr>
              <a:t>-1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89929" y="4488249"/>
            <a:ext cx="109323" cy="14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00" b="1" spc="0" dirty="0"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35930" y="5159415"/>
            <a:ext cx="708077" cy="235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100" b="1" baseline="8282" dirty="0">
                <a:latin typeface="Arial"/>
                <a:cs typeface="Arial"/>
              </a:rPr>
              <a:t>6</a:t>
            </a:r>
            <a:r>
              <a:rPr sz="2100" b="1" spc="19" baseline="8282" dirty="0">
                <a:latin typeface="Arial"/>
                <a:cs typeface="Arial"/>
              </a:rPr>
              <a:t>M</a:t>
            </a:r>
            <a:r>
              <a:rPr sz="1350" b="1" spc="-4" baseline="-9662" dirty="0">
                <a:latin typeface="Arial"/>
                <a:cs typeface="Arial"/>
              </a:rPr>
              <a:t>1</a:t>
            </a:r>
            <a:r>
              <a:rPr sz="2100" b="1" spc="0" baseline="8282" dirty="0">
                <a:latin typeface="Arial"/>
                <a:cs typeface="Arial"/>
              </a:rPr>
              <a:t>+</a:t>
            </a:r>
            <a:r>
              <a:rPr sz="2100" b="1" spc="-9" baseline="8282" dirty="0">
                <a:latin typeface="Arial"/>
                <a:cs typeface="Arial"/>
              </a:rPr>
              <a:t>K</a:t>
            </a:r>
            <a:r>
              <a:rPr sz="2100" b="1" spc="0" baseline="8282" dirty="0">
                <a:latin typeface="Arial"/>
                <a:cs typeface="Arial"/>
              </a:rPr>
              <a:t>=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25718" y="5372775"/>
            <a:ext cx="118018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6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14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+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13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+N</a:t>
            </a:r>
            <a:r>
              <a:rPr sz="1400" b="1" spc="0" dirty="0">
                <a:latin typeface="Arial"/>
                <a:cs typeface="Arial"/>
              </a:rPr>
              <a:t>-1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25718" y="5463609"/>
            <a:ext cx="866700" cy="539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6268" marR="31501">
              <a:lnSpc>
                <a:spcPct val="95825"/>
              </a:lnSpc>
              <a:spcBef>
                <a:spcPts val="15"/>
              </a:spcBef>
            </a:pPr>
            <a:r>
              <a:rPr sz="900" b="1" spc="0" dirty="0">
                <a:latin typeface="Arial"/>
                <a:cs typeface="Arial"/>
              </a:rPr>
              <a:t>1       </a:t>
            </a:r>
            <a:r>
              <a:rPr sz="900" b="1" spc="14" dirty="0">
                <a:latin typeface="Arial"/>
                <a:cs typeface="Arial"/>
              </a:rPr>
              <a:t> </a:t>
            </a:r>
            <a:r>
              <a:rPr sz="900" b="1" spc="0" dirty="0"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sz="2100" b="1" spc="-4" baseline="8282" dirty="0">
                <a:latin typeface="Arial"/>
                <a:cs typeface="Arial"/>
              </a:rPr>
              <a:t>=</a:t>
            </a:r>
            <a:r>
              <a:rPr sz="2100" b="1" spc="0" baseline="8282" dirty="0">
                <a:latin typeface="Arial"/>
                <a:cs typeface="Arial"/>
              </a:rPr>
              <a:t>7</a:t>
            </a:r>
            <a:r>
              <a:rPr sz="2100" b="1" spc="14" baseline="8282" dirty="0">
                <a:latin typeface="Arial"/>
                <a:cs typeface="Arial"/>
              </a:rPr>
              <a:t>M</a:t>
            </a:r>
            <a:r>
              <a:rPr sz="1350" b="1" spc="-4" baseline="-9662" dirty="0">
                <a:latin typeface="Arial"/>
                <a:cs typeface="Arial"/>
              </a:rPr>
              <a:t>1</a:t>
            </a:r>
            <a:r>
              <a:rPr sz="2100" b="1" spc="-4" baseline="8282" dirty="0">
                <a:latin typeface="Arial"/>
                <a:cs typeface="Arial"/>
              </a:rPr>
              <a:t>+N</a:t>
            </a:r>
            <a:r>
              <a:rPr sz="2100" b="1" spc="0" baseline="8282" dirty="0">
                <a:latin typeface="Arial"/>
                <a:cs typeface="Arial"/>
              </a:rPr>
              <a:t>-1</a:t>
            </a:r>
            <a:endParaRPr sz="1400" dirty="0">
              <a:latin typeface="Arial"/>
              <a:cs typeface="Arial"/>
            </a:endParaRPr>
          </a:p>
          <a:p>
            <a:pPr marL="12700" marR="31501">
              <a:lnSpc>
                <a:spcPts val="1435"/>
              </a:lnSpc>
            </a:pP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14" dirty="0">
                <a:latin typeface="Arial"/>
                <a:cs typeface="Arial"/>
              </a:rPr>
              <a:t>M</a:t>
            </a:r>
            <a:r>
              <a:rPr sz="1400" b="1" spc="0" dirty="0">
                <a:latin typeface="Arial"/>
                <a:cs typeface="Arial"/>
              </a:rPr>
              <a:t>+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-1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5071" y="6512187"/>
            <a:ext cx="85652" cy="11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650" b="1" spc="0" dirty="0">
                <a:latin typeface="Arial"/>
                <a:cs typeface="Arial"/>
              </a:rPr>
              <a:t>1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19950" y="3257550"/>
            <a:ext cx="692739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964">
              <a:lnSpc>
                <a:spcPts val="2330"/>
              </a:lnSpc>
              <a:spcBef>
                <a:spcPts val="411"/>
              </a:spcBef>
            </a:pPr>
            <a:r>
              <a:rPr sz="2700" b="1" spc="-14" baseline="483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4493" dirty="0">
                <a:solidFill>
                  <a:srgbClr val="990033"/>
                </a:solidFill>
                <a:latin typeface="Arial"/>
                <a:cs typeface="Arial"/>
              </a:rPr>
              <a:t>1 </a:t>
            </a:r>
            <a:r>
              <a:rPr sz="1800" b="1" spc="267" baseline="-14493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500" b="1" spc="0" baseline="-14493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05550" y="3257550"/>
            <a:ext cx="511808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623">
              <a:lnSpc>
                <a:spcPts val="2320"/>
              </a:lnSpc>
              <a:spcBef>
                <a:spcPts val="416"/>
              </a:spcBef>
            </a:pPr>
            <a:r>
              <a:rPr sz="2700" b="1" spc="0" baseline="483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44" baseline="48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0" baseline="-17392" dirty="0">
                <a:latin typeface="Arial"/>
                <a:cs typeface="Arial"/>
              </a:rPr>
              <a:t>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91150" y="3267075"/>
            <a:ext cx="4953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859">
              <a:lnSpc>
                <a:spcPts val="2325"/>
              </a:lnSpc>
              <a:spcBef>
                <a:spcPts val="411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34" baseline="-1449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1350" b="1" spc="0" baseline="-16104" dirty="0">
                <a:latin typeface="Arial"/>
                <a:cs typeface="Arial"/>
              </a:rPr>
              <a:t>M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2875" y="3276600"/>
            <a:ext cx="381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1" name="object 51"/>
          <p:cNvSpPr txBox="1"/>
          <p:nvPr/>
        </p:nvSpPr>
        <p:spPr>
          <a:xfrm>
            <a:off x="180975" y="3276600"/>
            <a:ext cx="48577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93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6750" y="3276600"/>
            <a:ext cx="50482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418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71575" y="3276600"/>
            <a:ext cx="4953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66875" y="3276600"/>
            <a:ext cx="48577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52650" y="3276600"/>
            <a:ext cx="50482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749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7475" y="3276600"/>
            <a:ext cx="4953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52775" y="3276600"/>
            <a:ext cx="4953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477">
              <a:lnSpc>
                <a:spcPts val="2320"/>
              </a:lnSpc>
              <a:spcBef>
                <a:spcPts val="416"/>
              </a:spcBef>
            </a:pPr>
            <a:r>
              <a:rPr sz="2700" b="1" spc="-4" baseline="483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800" b="1" spc="0" baseline="-14493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8075" y="3276600"/>
            <a:ext cx="16192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3" name="object 43"/>
          <p:cNvSpPr txBox="1"/>
          <p:nvPr/>
        </p:nvSpPr>
        <p:spPr>
          <a:xfrm>
            <a:off x="142875" y="3609975"/>
            <a:ext cx="52387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2" name="object 42"/>
          <p:cNvSpPr txBox="1"/>
          <p:nvPr/>
        </p:nvSpPr>
        <p:spPr>
          <a:xfrm>
            <a:off x="666750" y="3609975"/>
            <a:ext cx="50482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1" name="object 41"/>
          <p:cNvSpPr txBox="1"/>
          <p:nvPr/>
        </p:nvSpPr>
        <p:spPr>
          <a:xfrm>
            <a:off x="1171575" y="3609975"/>
            <a:ext cx="495300" cy="5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0" name="object 40"/>
          <p:cNvSpPr txBox="1"/>
          <p:nvPr/>
        </p:nvSpPr>
        <p:spPr>
          <a:xfrm>
            <a:off x="1666875" y="3609975"/>
            <a:ext cx="485775" cy="90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9" name="object 39"/>
          <p:cNvSpPr txBox="1"/>
          <p:nvPr/>
        </p:nvSpPr>
        <p:spPr>
          <a:xfrm>
            <a:off x="2152650" y="3609975"/>
            <a:ext cx="504825" cy="124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8" name="object 38"/>
          <p:cNvSpPr txBox="1"/>
          <p:nvPr/>
        </p:nvSpPr>
        <p:spPr>
          <a:xfrm>
            <a:off x="2657475" y="3609975"/>
            <a:ext cx="1152525" cy="1581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7" name="object 37"/>
          <p:cNvSpPr txBox="1"/>
          <p:nvPr/>
        </p:nvSpPr>
        <p:spPr>
          <a:xfrm>
            <a:off x="142875" y="3838575"/>
            <a:ext cx="4762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6" name="object 36"/>
          <p:cNvSpPr txBox="1"/>
          <p:nvPr/>
        </p:nvSpPr>
        <p:spPr>
          <a:xfrm>
            <a:off x="190500" y="3838575"/>
            <a:ext cx="47625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541">
              <a:lnSpc>
                <a:spcPts val="2320"/>
              </a:lnSpc>
              <a:spcBef>
                <a:spcPts val="421"/>
              </a:spcBef>
            </a:pPr>
            <a:r>
              <a:rPr sz="2700" b="1" spc="-14" baseline="483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4493" dirty="0">
                <a:solidFill>
                  <a:srgbClr val="990033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6750" y="3838575"/>
            <a:ext cx="17145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51968">
              <a:lnSpc>
                <a:spcPct val="95825"/>
              </a:lnSpc>
            </a:pPr>
            <a:r>
              <a:rPr sz="1000" b="1" spc="0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8200" y="3838575"/>
            <a:ext cx="33337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3" name="object 33"/>
          <p:cNvSpPr txBox="1"/>
          <p:nvPr/>
        </p:nvSpPr>
        <p:spPr>
          <a:xfrm>
            <a:off x="142875" y="4171950"/>
            <a:ext cx="523875" cy="210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80543">
              <a:lnSpc>
                <a:spcPct val="88094"/>
              </a:lnSpc>
              <a:spcBef>
                <a:spcPts val="13392"/>
              </a:spcBef>
            </a:pPr>
            <a:endParaRPr sz="1800" dirty="0">
              <a:latin typeface="Colonna MT"/>
              <a:cs typeface="Colonna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6750" y="4171950"/>
            <a:ext cx="504825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142">
              <a:lnSpc>
                <a:spcPts val="2360"/>
              </a:lnSpc>
              <a:spcBef>
                <a:spcPts val="423"/>
              </a:spcBef>
            </a:pPr>
            <a:r>
              <a:rPr sz="2700" b="1" spc="-14" baseline="644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2078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1575" y="4171950"/>
            <a:ext cx="165444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044"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 marL="42443">
              <a:lnSpc>
                <a:spcPts val="1120"/>
              </a:lnSpc>
              <a:spcBef>
                <a:spcPts val="1056"/>
              </a:spcBef>
            </a:pPr>
            <a:r>
              <a:rPr sz="1500" b="1" spc="0" baseline="-2898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23975" y="4171950"/>
            <a:ext cx="342900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9" name="object 29"/>
          <p:cNvSpPr txBox="1"/>
          <p:nvPr/>
        </p:nvSpPr>
        <p:spPr>
          <a:xfrm>
            <a:off x="666750" y="4510087"/>
            <a:ext cx="504825" cy="176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8" name="object 28"/>
          <p:cNvSpPr txBox="1"/>
          <p:nvPr/>
        </p:nvSpPr>
        <p:spPr>
          <a:xfrm>
            <a:off x="1171575" y="4510087"/>
            <a:ext cx="4953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871">
              <a:lnSpc>
                <a:spcPts val="2360"/>
              </a:lnSpc>
              <a:spcBef>
                <a:spcPts val="458"/>
              </a:spcBef>
            </a:pPr>
            <a:r>
              <a:rPr sz="2700" b="1" spc="-14" baseline="644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2078" dirty="0">
                <a:solidFill>
                  <a:srgbClr val="990033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6875" y="4510087"/>
            <a:ext cx="215771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4321">
              <a:lnSpc>
                <a:spcPts val="550"/>
              </a:lnSpc>
              <a:spcBef>
                <a:spcPts val="27"/>
              </a:spcBef>
            </a:pPr>
            <a:endParaRPr sz="550" dirty="0"/>
          </a:p>
          <a:p>
            <a:pPr marL="71119">
              <a:lnSpc>
                <a:spcPts val="1120"/>
              </a:lnSpc>
              <a:spcBef>
                <a:spcPts val="1056"/>
              </a:spcBef>
            </a:pPr>
            <a:r>
              <a:rPr sz="1500" b="1" spc="0" baseline="-2898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8325" y="4510087"/>
            <a:ext cx="314325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5" name="object 25"/>
          <p:cNvSpPr txBox="1"/>
          <p:nvPr/>
        </p:nvSpPr>
        <p:spPr>
          <a:xfrm>
            <a:off x="1171575" y="4852987"/>
            <a:ext cx="495300" cy="1423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4" name="object 24"/>
          <p:cNvSpPr txBox="1"/>
          <p:nvPr/>
        </p:nvSpPr>
        <p:spPr>
          <a:xfrm>
            <a:off x="1666875" y="4852987"/>
            <a:ext cx="501164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870">
              <a:lnSpc>
                <a:spcPts val="2320"/>
              </a:lnSpc>
              <a:spcBef>
                <a:spcPts val="455"/>
              </a:spcBef>
            </a:pPr>
            <a:r>
              <a:rPr sz="2700" b="1" spc="-14" baseline="483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4493" dirty="0">
                <a:solidFill>
                  <a:srgbClr val="990033"/>
                </a:solidFill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2650" y="4852987"/>
            <a:ext cx="23473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3757">
              <a:lnSpc>
                <a:spcPts val="550"/>
              </a:lnSpc>
              <a:spcBef>
                <a:spcPts val="29"/>
              </a:spcBef>
            </a:pPr>
            <a:endParaRPr sz="550" dirty="0"/>
          </a:p>
          <a:p>
            <a:pPr marL="90043">
              <a:lnSpc>
                <a:spcPts val="1085"/>
              </a:lnSpc>
              <a:spcBef>
                <a:spcPts val="1054"/>
              </a:spcBef>
            </a:pPr>
            <a:r>
              <a:rPr sz="1500" b="1" spc="0" baseline="-2898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3625" y="4852987"/>
            <a:ext cx="323850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" name="object 21"/>
          <p:cNvSpPr txBox="1"/>
          <p:nvPr/>
        </p:nvSpPr>
        <p:spPr>
          <a:xfrm>
            <a:off x="1666875" y="5191125"/>
            <a:ext cx="485775" cy="1085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 txBox="1"/>
          <p:nvPr/>
        </p:nvSpPr>
        <p:spPr>
          <a:xfrm>
            <a:off x="2152650" y="5191125"/>
            <a:ext cx="50482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870">
              <a:lnSpc>
                <a:spcPts val="2320"/>
              </a:lnSpc>
              <a:spcBef>
                <a:spcPts val="421"/>
              </a:spcBef>
            </a:pPr>
            <a:r>
              <a:rPr sz="2700" b="1" spc="-14" baseline="483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4493" dirty="0">
                <a:solidFill>
                  <a:srgbClr val="990033"/>
                </a:solidFill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7475" y="5191125"/>
            <a:ext cx="184596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2671">
              <a:lnSpc>
                <a:spcPts val="500"/>
              </a:lnSpc>
              <a:spcBef>
                <a:spcPts val="43"/>
              </a:spcBef>
            </a:pPr>
            <a:endParaRPr sz="500" dirty="0"/>
          </a:p>
          <a:p>
            <a:pPr marL="61594">
              <a:lnSpc>
                <a:spcPts val="1080"/>
              </a:lnSpc>
              <a:spcBef>
                <a:spcPts val="1054"/>
              </a:spcBef>
            </a:pPr>
            <a:r>
              <a:rPr sz="1500" b="1" spc="0" baseline="-2898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9400" y="5191125"/>
            <a:ext cx="9906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" name="object 17"/>
          <p:cNvSpPr txBox="1"/>
          <p:nvPr/>
        </p:nvSpPr>
        <p:spPr>
          <a:xfrm>
            <a:off x="2152650" y="5524500"/>
            <a:ext cx="504825" cy="752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" name="object 16"/>
          <p:cNvSpPr txBox="1"/>
          <p:nvPr/>
        </p:nvSpPr>
        <p:spPr>
          <a:xfrm>
            <a:off x="2657475" y="5524500"/>
            <a:ext cx="701539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948">
              <a:lnSpc>
                <a:spcPts val="2325"/>
              </a:lnSpc>
              <a:spcBef>
                <a:spcPts val="416"/>
              </a:spcBef>
            </a:pPr>
            <a:r>
              <a:rPr sz="2700" b="1" spc="-19" baseline="483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4493" dirty="0">
                <a:solidFill>
                  <a:srgbClr val="990033"/>
                </a:solidFill>
                <a:latin typeface="Arial"/>
                <a:cs typeface="Arial"/>
              </a:rPr>
              <a:t>6  </a:t>
            </a:r>
            <a:r>
              <a:rPr sz="1800" b="1" spc="14" baseline="-14493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500" b="1" spc="0" baseline="-14493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5175" y="5524500"/>
            <a:ext cx="50482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" name="object 14"/>
          <p:cNvSpPr txBox="1"/>
          <p:nvPr/>
        </p:nvSpPr>
        <p:spPr>
          <a:xfrm>
            <a:off x="2657475" y="5857875"/>
            <a:ext cx="49530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" name="object 13"/>
          <p:cNvSpPr txBox="1"/>
          <p:nvPr/>
        </p:nvSpPr>
        <p:spPr>
          <a:xfrm>
            <a:off x="3152775" y="5857875"/>
            <a:ext cx="67927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201">
              <a:lnSpc>
                <a:spcPts val="2320"/>
              </a:lnSpc>
              <a:spcBef>
                <a:spcPts val="416"/>
              </a:spcBef>
            </a:pPr>
            <a:r>
              <a:rPr sz="2700" b="1" spc="-19" baseline="4831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r>
              <a:rPr sz="1800" b="1" spc="0" baseline="-14493" dirty="0">
                <a:solidFill>
                  <a:srgbClr val="990033"/>
                </a:solidFill>
                <a:latin typeface="Arial"/>
                <a:cs typeface="Arial"/>
              </a:rPr>
              <a:t>7 </a:t>
            </a:r>
            <a:r>
              <a:rPr sz="1800" b="1" spc="119" baseline="-14493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500" b="1" spc="0" baseline="-14493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7475" y="6191250"/>
            <a:ext cx="1143000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 dirty="0"/>
          </a:p>
        </p:txBody>
      </p:sp>
      <p:sp>
        <p:nvSpPr>
          <p:cNvPr id="11" name="object 11"/>
          <p:cNvSpPr txBox="1"/>
          <p:nvPr/>
        </p:nvSpPr>
        <p:spPr>
          <a:xfrm>
            <a:off x="142875" y="6276975"/>
            <a:ext cx="52387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8"/>
              </a:spcBef>
            </a:pPr>
            <a:endParaRPr sz="1300" dirty="0"/>
          </a:p>
          <a:p>
            <a:pPr marR="61814" algn="r">
              <a:lnSpc>
                <a:spcPct val="95825"/>
              </a:lnSpc>
            </a:pPr>
            <a:r>
              <a:rPr sz="1000" b="1" spc="0" dirty="0">
                <a:latin typeface="Arial"/>
                <a:cs typeface="Arial"/>
              </a:rPr>
              <a:t>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750" y="6276975"/>
            <a:ext cx="551066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6241">
              <a:lnSpc>
                <a:spcPts val="1300"/>
              </a:lnSpc>
              <a:spcBef>
                <a:spcPts val="95"/>
              </a:spcBef>
            </a:pPr>
            <a:endParaRPr sz="1300" dirty="0"/>
          </a:p>
          <a:p>
            <a:pPr marL="290017">
              <a:lnSpc>
                <a:spcPts val="1230"/>
              </a:lnSpc>
              <a:spcBef>
                <a:spcPts val="61"/>
              </a:spcBef>
            </a:pPr>
            <a:r>
              <a:rPr sz="1500" b="1" spc="-4" baseline="2898" dirty="0">
                <a:latin typeface="Arial"/>
                <a:cs typeface="Arial"/>
              </a:rPr>
              <a:t>2</a:t>
            </a:r>
            <a:r>
              <a:rPr sz="1500" b="1" spc="19" baseline="2898" dirty="0">
                <a:latin typeface="Arial"/>
                <a:cs typeface="Arial"/>
              </a:rPr>
              <a:t>M</a:t>
            </a:r>
            <a:r>
              <a:rPr sz="975" b="1" spc="0" baseline="-17838" dirty="0">
                <a:latin typeface="Arial"/>
                <a:cs typeface="Arial"/>
              </a:rPr>
              <a:t>1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575" y="6276975"/>
            <a:ext cx="522669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7369">
              <a:lnSpc>
                <a:spcPts val="1300"/>
              </a:lnSpc>
              <a:spcBef>
                <a:spcPts val="95"/>
              </a:spcBef>
            </a:pPr>
            <a:endParaRPr sz="1300" dirty="0"/>
          </a:p>
          <a:p>
            <a:pPr marL="261620">
              <a:lnSpc>
                <a:spcPts val="1230"/>
              </a:lnSpc>
              <a:spcBef>
                <a:spcPts val="61"/>
              </a:spcBef>
            </a:pPr>
            <a:r>
              <a:rPr sz="1500" b="1" spc="-4" baseline="2898" dirty="0">
                <a:latin typeface="Arial"/>
                <a:cs typeface="Arial"/>
              </a:rPr>
              <a:t>3</a:t>
            </a:r>
            <a:r>
              <a:rPr sz="1500" b="1" spc="19" baseline="2898" dirty="0">
                <a:latin typeface="Arial"/>
                <a:cs typeface="Arial"/>
              </a:rPr>
              <a:t>M</a:t>
            </a:r>
            <a:r>
              <a:rPr sz="975" b="1" spc="0" baseline="-17838" dirty="0">
                <a:latin typeface="Arial"/>
                <a:cs typeface="Arial"/>
              </a:rPr>
              <a:t>1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6875" y="6276975"/>
            <a:ext cx="485775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380">
              <a:lnSpc>
                <a:spcPct val="95825"/>
              </a:lnSpc>
              <a:spcBef>
                <a:spcPts val="309"/>
              </a:spcBef>
            </a:pP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650" y="6276975"/>
            <a:ext cx="541973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7148">
              <a:lnSpc>
                <a:spcPts val="1300"/>
              </a:lnSpc>
              <a:spcBef>
                <a:spcPts val="95"/>
              </a:spcBef>
            </a:pPr>
            <a:endParaRPr sz="1300" dirty="0"/>
          </a:p>
          <a:p>
            <a:pPr marL="280924">
              <a:lnSpc>
                <a:spcPts val="1230"/>
              </a:lnSpc>
              <a:spcBef>
                <a:spcPts val="61"/>
              </a:spcBef>
            </a:pPr>
            <a:r>
              <a:rPr sz="1500" b="1" spc="-4" baseline="2898" dirty="0">
                <a:latin typeface="Arial"/>
                <a:cs typeface="Arial"/>
              </a:rPr>
              <a:t>5</a:t>
            </a:r>
            <a:r>
              <a:rPr sz="1500" b="1" spc="19" baseline="2898" dirty="0">
                <a:latin typeface="Arial"/>
                <a:cs typeface="Arial"/>
              </a:rPr>
              <a:t>M</a:t>
            </a:r>
            <a:r>
              <a:rPr sz="975" b="1" spc="0" baseline="-17838" dirty="0">
                <a:latin typeface="Arial"/>
                <a:cs typeface="Arial"/>
              </a:rPr>
              <a:t>1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7475" y="6276975"/>
            <a:ext cx="1173581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056">
              <a:lnSpc>
                <a:spcPts val="1400"/>
              </a:lnSpc>
              <a:spcBef>
                <a:spcPts val="94"/>
              </a:spcBef>
            </a:pPr>
            <a:endParaRPr sz="1400" dirty="0"/>
          </a:p>
          <a:p>
            <a:pPr marL="271399">
              <a:lnSpc>
                <a:spcPts val="1130"/>
              </a:lnSpc>
              <a:spcBef>
                <a:spcPts val="56"/>
              </a:spcBef>
            </a:pPr>
            <a:r>
              <a:rPr sz="1500" b="1" spc="0" baseline="-5797" dirty="0">
                <a:latin typeface="Arial"/>
                <a:cs typeface="Arial"/>
              </a:rPr>
              <a:t>6</a:t>
            </a:r>
            <a:r>
              <a:rPr sz="1500" b="1" spc="19" baseline="-5797" dirty="0">
                <a:latin typeface="Arial"/>
                <a:cs typeface="Arial"/>
              </a:rPr>
              <a:t>M</a:t>
            </a:r>
            <a:r>
              <a:rPr sz="975" b="1" spc="0" baseline="-26758" dirty="0">
                <a:latin typeface="Arial"/>
                <a:cs typeface="Arial"/>
              </a:rPr>
              <a:t>1         </a:t>
            </a:r>
            <a:r>
              <a:rPr sz="975" b="1" spc="171" baseline="-26758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6</a:t>
            </a:r>
            <a:r>
              <a:rPr sz="1000" b="1" spc="19" dirty="0">
                <a:latin typeface="Arial"/>
                <a:cs typeface="Arial"/>
              </a:rPr>
              <a:t>M</a:t>
            </a:r>
            <a:r>
              <a:rPr sz="975" b="1" spc="0" baseline="-22298" dirty="0">
                <a:latin typeface="Arial"/>
                <a:cs typeface="Arial"/>
              </a:rPr>
              <a:t>1</a:t>
            </a:r>
            <a:r>
              <a:rPr sz="1000" b="1" spc="-4" dirty="0">
                <a:latin typeface="Arial"/>
                <a:cs typeface="Arial"/>
              </a:rPr>
              <a:t>+K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0150" y="2790825"/>
            <a:ext cx="3702169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1015">
              <a:lnSpc>
                <a:spcPts val="2335"/>
              </a:lnSpc>
              <a:spcBef>
                <a:spcPts val="401"/>
              </a:spcBef>
            </a:pPr>
            <a:r>
              <a:rPr sz="2700" b="1" spc="0" baseline="4831" dirty="0">
                <a:solidFill>
                  <a:srgbClr val="990033"/>
                </a:solidFill>
                <a:latin typeface="Arial"/>
                <a:cs typeface="Arial"/>
              </a:rPr>
              <a:t>y                    </a:t>
            </a:r>
            <a:r>
              <a:rPr sz="2700" b="1" spc="273" baseline="4831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500" b="1" spc="19" baseline="-17392" dirty="0">
                <a:latin typeface="Arial"/>
                <a:cs typeface="Arial"/>
              </a:rPr>
              <a:t>M</a:t>
            </a:r>
            <a:r>
              <a:rPr sz="1500" b="1" spc="-4" baseline="-17392" dirty="0">
                <a:latin typeface="Arial"/>
                <a:cs typeface="Arial"/>
              </a:rPr>
              <a:t>+</a:t>
            </a:r>
            <a:r>
              <a:rPr sz="1500" b="1" spc="4" baseline="-17392" dirty="0">
                <a:latin typeface="Arial"/>
                <a:cs typeface="Arial"/>
              </a:rPr>
              <a:t>N-</a:t>
            </a:r>
            <a:r>
              <a:rPr sz="1500" b="1" spc="0" baseline="-17392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8125" y="2800350"/>
            <a:ext cx="503184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114">
              <a:lnSpc>
                <a:spcPts val="2320"/>
              </a:lnSpc>
              <a:spcBef>
                <a:spcPts val="416"/>
              </a:spcBef>
            </a:pPr>
            <a:r>
              <a:rPr sz="2700" b="1" spc="0" baseline="483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29" baseline="48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0" baseline="-23190" dirty="0">
                <a:latin typeface="Arial"/>
                <a:cs typeface="Arial"/>
              </a:rPr>
              <a:t>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975" y="2800350"/>
            <a:ext cx="3500411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4368">
              <a:lnSpc>
                <a:spcPts val="1828"/>
              </a:lnSpc>
              <a:spcBef>
                <a:spcPts val="300"/>
              </a:spcBef>
            </a:pPr>
            <a:r>
              <a:rPr sz="1800" b="1" spc="0" dirty="0">
                <a:solidFill>
                  <a:srgbClr val="333399"/>
                </a:solidFill>
                <a:latin typeface="Arial"/>
                <a:cs typeface="Arial"/>
              </a:rPr>
              <a:t>x                       </a:t>
            </a:r>
            <a:r>
              <a:rPr sz="1800" b="1" spc="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500" b="1" spc="0" baseline="-23190" dirty="0">
                <a:latin typeface="Arial"/>
                <a:cs typeface="Arial"/>
              </a:rPr>
              <a:t>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67923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14727" y="106679"/>
            <a:ext cx="3976116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515356" y="106679"/>
            <a:ext cx="3628644" cy="582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8711184" y="106679"/>
            <a:ext cx="432816" cy="58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977900" y="5181600"/>
            <a:ext cx="5842000" cy="1352550"/>
          </a:xfrm>
          <a:custGeom>
            <a:avLst/>
            <a:gdLst/>
            <a:ahLst/>
            <a:cxnLst/>
            <a:rect l="l" t="t" r="r" b="b"/>
            <a:pathLst>
              <a:path w="5842000" h="1352550">
                <a:moveTo>
                  <a:pt x="0" y="1352550"/>
                </a:moveTo>
                <a:lnTo>
                  <a:pt x="5842000" y="1352550"/>
                </a:lnTo>
                <a:lnTo>
                  <a:pt x="5842000" y="0"/>
                </a:lnTo>
                <a:lnTo>
                  <a:pt x="0" y="0"/>
                </a:lnTo>
                <a:lnTo>
                  <a:pt x="0" y="13525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000216" y="5481734"/>
            <a:ext cx="59926" cy="188064"/>
          </a:xfrm>
          <a:custGeom>
            <a:avLst/>
            <a:gdLst/>
            <a:ahLst/>
            <a:cxnLst/>
            <a:rect l="l" t="t" r="r" b="b"/>
            <a:pathLst>
              <a:path w="59926" h="188064">
                <a:moveTo>
                  <a:pt x="59926" y="0"/>
                </a:moveTo>
                <a:lnTo>
                  <a:pt x="0" y="188064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743112" y="5639221"/>
            <a:ext cx="59926" cy="187600"/>
          </a:xfrm>
          <a:custGeom>
            <a:avLst/>
            <a:gdLst/>
            <a:ahLst/>
            <a:cxnLst/>
            <a:rect l="l" t="t" r="r" b="b"/>
            <a:pathLst>
              <a:path w="59926" h="187600">
                <a:moveTo>
                  <a:pt x="59926" y="0"/>
                </a:moveTo>
                <a:lnTo>
                  <a:pt x="0" y="187600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50229" y="6151994"/>
            <a:ext cx="174609" cy="0"/>
          </a:xfrm>
          <a:custGeom>
            <a:avLst/>
            <a:gdLst/>
            <a:ahLst/>
            <a:cxnLst/>
            <a:rect l="l" t="t" r="r" b="b"/>
            <a:pathLst>
              <a:path w="174609">
                <a:moveTo>
                  <a:pt x="0" y="0"/>
                </a:moveTo>
                <a:lnTo>
                  <a:pt x="174609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212320" y="6158948"/>
            <a:ext cx="238730" cy="0"/>
          </a:xfrm>
          <a:custGeom>
            <a:avLst/>
            <a:gdLst/>
            <a:ahLst/>
            <a:cxnLst/>
            <a:rect l="l" t="t" r="r" b="b"/>
            <a:pathLst>
              <a:path w="238730">
                <a:moveTo>
                  <a:pt x="0" y="0"/>
                </a:moveTo>
                <a:lnTo>
                  <a:pt x="238730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031490" y="6158948"/>
            <a:ext cx="239142" cy="0"/>
          </a:xfrm>
          <a:custGeom>
            <a:avLst/>
            <a:gdLst/>
            <a:ahLst/>
            <a:cxnLst/>
            <a:rect l="l" t="t" r="r" b="b"/>
            <a:pathLst>
              <a:path w="239142">
                <a:moveTo>
                  <a:pt x="0" y="0"/>
                </a:moveTo>
                <a:lnTo>
                  <a:pt x="239142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33367" y="6158948"/>
            <a:ext cx="174160" cy="0"/>
          </a:xfrm>
          <a:custGeom>
            <a:avLst/>
            <a:gdLst/>
            <a:ahLst/>
            <a:cxnLst/>
            <a:rect l="l" t="t" r="r" b="b"/>
            <a:pathLst>
              <a:path w="174160">
                <a:moveTo>
                  <a:pt x="0" y="0"/>
                </a:moveTo>
                <a:lnTo>
                  <a:pt x="174160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095552" y="6158948"/>
            <a:ext cx="238767" cy="0"/>
          </a:xfrm>
          <a:custGeom>
            <a:avLst/>
            <a:gdLst/>
            <a:ahLst/>
            <a:cxnLst/>
            <a:rect l="l" t="t" r="r" b="b"/>
            <a:pathLst>
              <a:path w="238767">
                <a:moveTo>
                  <a:pt x="0" y="0"/>
                </a:moveTo>
                <a:lnTo>
                  <a:pt x="238767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734904" y="6158948"/>
            <a:ext cx="238767" cy="0"/>
          </a:xfrm>
          <a:custGeom>
            <a:avLst/>
            <a:gdLst/>
            <a:ahLst/>
            <a:cxnLst/>
            <a:rect l="l" t="t" r="r" b="b"/>
            <a:pathLst>
              <a:path w="238767">
                <a:moveTo>
                  <a:pt x="0" y="0"/>
                </a:moveTo>
                <a:lnTo>
                  <a:pt x="238767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977900" y="5181600"/>
            <a:ext cx="5842000" cy="1352550"/>
          </a:xfrm>
          <a:custGeom>
            <a:avLst/>
            <a:gdLst/>
            <a:ahLst/>
            <a:cxnLst/>
            <a:rect l="l" t="t" r="r" b="b"/>
            <a:pathLst>
              <a:path w="5842000" h="1352550">
                <a:moveTo>
                  <a:pt x="0" y="1352550"/>
                </a:moveTo>
                <a:lnTo>
                  <a:pt x="5842000" y="1352550"/>
                </a:lnTo>
                <a:lnTo>
                  <a:pt x="5842000" y="0"/>
                </a:lnTo>
                <a:lnTo>
                  <a:pt x="0" y="0"/>
                </a:lnTo>
                <a:lnTo>
                  <a:pt x="0" y="135255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34275" y="4933950"/>
            <a:ext cx="1524000" cy="1762125"/>
          </a:xfrm>
          <a:custGeom>
            <a:avLst/>
            <a:gdLst/>
            <a:ahLst/>
            <a:cxnLst/>
            <a:rect l="l" t="t" r="r" b="b"/>
            <a:pathLst>
              <a:path w="1524000" h="1762125">
                <a:moveTo>
                  <a:pt x="0" y="1762125"/>
                </a:moveTo>
                <a:lnTo>
                  <a:pt x="1524000" y="1762125"/>
                </a:lnTo>
                <a:lnTo>
                  <a:pt x="1524000" y="0"/>
                </a:lnTo>
                <a:lnTo>
                  <a:pt x="0" y="0"/>
                </a:lnTo>
                <a:lnTo>
                  <a:pt x="0" y="17621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534275" y="4933950"/>
            <a:ext cx="1524000" cy="1762125"/>
          </a:xfrm>
          <a:custGeom>
            <a:avLst/>
            <a:gdLst/>
            <a:ahLst/>
            <a:cxnLst/>
            <a:rect l="l" t="t" r="r" b="b"/>
            <a:pathLst>
              <a:path w="1524000" h="1762125">
                <a:moveTo>
                  <a:pt x="0" y="1762125"/>
                </a:moveTo>
                <a:lnTo>
                  <a:pt x="1524000" y="1762125"/>
                </a:lnTo>
                <a:lnTo>
                  <a:pt x="1524000" y="0"/>
                </a:lnTo>
                <a:lnTo>
                  <a:pt x="0" y="0"/>
                </a:lnTo>
                <a:lnTo>
                  <a:pt x="0" y="1762125"/>
                </a:lnTo>
                <a:close/>
              </a:path>
            </a:pathLst>
          </a:custGeom>
          <a:ln w="19050">
            <a:solidFill>
              <a:srgbClr val="2929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1957195" y="250239"/>
            <a:ext cx="7163759" cy="677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15"/>
              </a:lnSpc>
              <a:spcBef>
                <a:spcPts val="155"/>
              </a:spcBef>
            </a:pPr>
            <a:r>
              <a:rPr sz="4425" spc="9" baseline="1015" dirty="0">
                <a:latin typeface="Copperplate Gothic Bold"/>
                <a:cs typeface="Copperplate Gothic Bold"/>
              </a:rPr>
              <a:t>Th</a:t>
            </a:r>
            <a:r>
              <a:rPr sz="4425" spc="0" baseline="1015" dirty="0">
                <a:latin typeface="Copperplate Gothic Bold"/>
                <a:cs typeface="Copperplate Gothic Bold"/>
              </a:rPr>
              <a:t>e</a:t>
            </a:r>
            <a:r>
              <a:rPr sz="4425" spc="-14" baseline="1015" dirty="0">
                <a:latin typeface="Copperplate Gothic Bold"/>
                <a:cs typeface="Copperplate Gothic Bold"/>
              </a:rPr>
              <a:t> </a:t>
            </a:r>
            <a:r>
              <a:rPr sz="4425" spc="13" baseline="1015" dirty="0">
                <a:latin typeface="Copperplate Gothic Bold"/>
                <a:cs typeface="Copperplate Gothic Bold"/>
              </a:rPr>
              <a:t>Fa</a:t>
            </a:r>
            <a:r>
              <a:rPr sz="4425" spc="0" baseline="1015" dirty="0">
                <a:latin typeface="Copperplate Gothic Bold"/>
                <a:cs typeface="Copperplate Gothic Bold"/>
              </a:rPr>
              <a:t>st</a:t>
            </a:r>
            <a:r>
              <a:rPr sz="4425" spc="1" baseline="1015" dirty="0">
                <a:latin typeface="Copperplate Gothic Bold"/>
                <a:cs typeface="Copperplate Gothic Bold"/>
              </a:rPr>
              <a:t> </a:t>
            </a:r>
            <a:r>
              <a:rPr sz="4425" spc="13" baseline="1015" dirty="0">
                <a:latin typeface="Copperplate Gothic Bold"/>
                <a:cs typeface="Copperplate Gothic Bold"/>
              </a:rPr>
              <a:t>F</a:t>
            </a:r>
            <a:r>
              <a:rPr sz="4425" spc="9" baseline="1015" dirty="0">
                <a:latin typeface="Copperplate Gothic Bold"/>
                <a:cs typeface="Copperplate Gothic Bold"/>
              </a:rPr>
              <a:t>our</a:t>
            </a:r>
            <a:r>
              <a:rPr sz="4425" spc="0" baseline="1015" dirty="0">
                <a:latin typeface="Copperplate Gothic Bold"/>
                <a:cs typeface="Copperplate Gothic Bold"/>
              </a:rPr>
              <a:t>i</a:t>
            </a:r>
            <a:r>
              <a:rPr sz="4425" spc="9" baseline="1015" dirty="0">
                <a:latin typeface="Copperplate Gothic Bold"/>
                <a:cs typeface="Copperplate Gothic Bold"/>
              </a:rPr>
              <a:t>e</a:t>
            </a:r>
            <a:r>
              <a:rPr sz="4425" spc="0" baseline="1015" dirty="0">
                <a:latin typeface="Copperplate Gothic Bold"/>
                <a:cs typeface="Copperplate Gothic Bold"/>
              </a:rPr>
              <a:t>r</a:t>
            </a:r>
            <a:r>
              <a:rPr sz="4425" spc="12" baseline="1015" dirty="0">
                <a:latin typeface="Copperplate Gothic Bold"/>
                <a:cs typeface="Copperplate Gothic Bold"/>
              </a:rPr>
              <a:t> </a:t>
            </a:r>
            <a:r>
              <a:rPr sz="4425" spc="9" baseline="1015" dirty="0">
                <a:latin typeface="Copperplate Gothic Bold"/>
                <a:cs typeface="Copperplate Gothic Bold"/>
              </a:rPr>
              <a:t>Tr</a:t>
            </a:r>
            <a:r>
              <a:rPr sz="4425" spc="13" baseline="1015" dirty="0">
                <a:latin typeface="Copperplate Gothic Bold"/>
                <a:cs typeface="Copperplate Gothic Bold"/>
              </a:rPr>
              <a:t>a</a:t>
            </a:r>
            <a:r>
              <a:rPr sz="4425" spc="0" baseline="1015" dirty="0">
                <a:latin typeface="Copperplate Gothic Bold"/>
                <a:cs typeface="Copperplate Gothic Bold"/>
              </a:rPr>
              <a:t>n</a:t>
            </a:r>
            <a:r>
              <a:rPr sz="4425" spc="13" baseline="1015" dirty="0">
                <a:latin typeface="Copperplate Gothic Bold"/>
                <a:cs typeface="Copperplate Gothic Bold"/>
              </a:rPr>
              <a:t>s</a:t>
            </a:r>
            <a:r>
              <a:rPr sz="4425" spc="9" baseline="1015" dirty="0">
                <a:latin typeface="Copperplate Gothic Bold"/>
                <a:cs typeface="Copperplate Gothic Bold"/>
              </a:rPr>
              <a:t>for</a:t>
            </a:r>
            <a:r>
              <a:rPr sz="4425" spc="0" baseline="1015" dirty="0">
                <a:latin typeface="Copperplate Gothic Bold"/>
                <a:cs typeface="Copperplate Gothic Bold"/>
              </a:rPr>
              <a:t>m</a:t>
            </a:r>
            <a:r>
              <a:rPr sz="4425" spc="-15" baseline="1015" dirty="0">
                <a:latin typeface="Copperplate Gothic Bold"/>
                <a:cs typeface="Copperplate Gothic Bold"/>
              </a:rPr>
              <a:t> </a:t>
            </a:r>
            <a:r>
              <a:rPr sz="4425" spc="14" baseline="1015" dirty="0">
                <a:latin typeface="Copperplate Gothic Bold"/>
                <a:cs typeface="Copperplate Gothic Bold"/>
              </a:rPr>
              <a:t>(FF</a:t>
            </a:r>
            <a:r>
              <a:rPr sz="4425" spc="44" baseline="1015" dirty="0">
                <a:latin typeface="Copperplate Gothic Bold"/>
                <a:cs typeface="Copperplate Gothic Bold"/>
              </a:rPr>
              <a:t>T</a:t>
            </a:r>
            <a:r>
              <a:rPr sz="4425" spc="0" baseline="1015" dirty="0">
                <a:latin typeface="Copperplate Gothic Bold"/>
                <a:cs typeface="Copperplate Gothic Bold"/>
              </a:rPr>
              <a:t>)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40" y="1299735"/>
            <a:ext cx="8906293" cy="261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544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By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far one of the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ost</a:t>
            </a:r>
            <a:r>
              <a:rPr sz="2400" spc="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influen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gor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ever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deve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oped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sign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endParaRPr sz="2400" dirty="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process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ng,</a:t>
            </a:r>
            <a:r>
              <a:rPr sz="24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revolu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ionalizi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g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FF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4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put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ona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ly</a:t>
            </a:r>
            <a:r>
              <a:rPr sz="24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ef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nt</a:t>
            </a:r>
            <a:r>
              <a:rPr sz="24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cu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of 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frequency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spe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um</a:t>
            </a:r>
            <a:endParaRPr sz="2400" dirty="0">
              <a:latin typeface="Times New Roman"/>
              <a:cs typeface="Times New Roman"/>
            </a:endParaRPr>
          </a:p>
          <a:p>
            <a:pPr marL="469900" marR="45960">
              <a:lnSpc>
                <a:spcPct val="95825"/>
              </a:lnSpc>
              <a:spcBef>
                <a:spcPts val="563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Ma</a:t>
            </a:r>
            <a:r>
              <a:rPr sz="2000" spc="4" dirty="0">
                <a:latin typeface="Garamond"/>
                <a:cs typeface="Garamond"/>
              </a:rPr>
              <a:t>d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many a</a:t>
            </a:r>
            <a:r>
              <a:rPr sz="2000" spc="4" dirty="0">
                <a:latin typeface="Garamond"/>
                <a:cs typeface="Garamond"/>
              </a:rPr>
              <a:t>d</a:t>
            </a:r>
            <a:r>
              <a:rPr sz="2000" spc="0" dirty="0">
                <a:latin typeface="Garamond"/>
                <a:cs typeface="Garamond"/>
              </a:rPr>
              <a:t>vances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 signal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proc</a:t>
            </a:r>
            <a:r>
              <a:rPr sz="2000" spc="9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ssing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possi</a:t>
            </a:r>
            <a:r>
              <a:rPr sz="2000" spc="-9" dirty="0">
                <a:latin typeface="Garamond"/>
                <a:cs typeface="Garamond"/>
              </a:rPr>
              <a:t>b</a:t>
            </a:r>
            <a:r>
              <a:rPr sz="2000" spc="0" dirty="0">
                <a:latin typeface="Garamond"/>
                <a:cs typeface="Garamond"/>
              </a:rPr>
              <a:t>le</a:t>
            </a:r>
            <a:endParaRPr sz="2000" dirty="0">
              <a:latin typeface="Garamond"/>
              <a:cs typeface="Garamond"/>
            </a:endParaRPr>
          </a:p>
          <a:p>
            <a:pPr marL="756412" marR="492861" indent="-286512">
              <a:lnSpc>
                <a:spcPts val="2410"/>
              </a:lnSpc>
              <a:spcBef>
                <a:spcPts val="555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0" dirty="0">
                <a:latin typeface="Times New Roman"/>
                <a:cs typeface="Times New Roman"/>
              </a:rPr>
              <a:t> </a:t>
            </a:r>
            <a:r>
              <a:rPr sz="2000" b="1" u="heavy" spc="0" dirty="0">
                <a:latin typeface="Garamond"/>
                <a:cs typeface="Garamond"/>
              </a:rPr>
              <a:t>D</a:t>
            </a:r>
            <a:r>
              <a:rPr sz="2000" b="1" u="heavy" spc="-9" dirty="0">
                <a:latin typeface="Garamond"/>
                <a:cs typeface="Garamond"/>
              </a:rPr>
              <a:t>r</a:t>
            </a:r>
            <a:r>
              <a:rPr sz="2000" b="1" u="heavy" spc="0" dirty="0">
                <a:latin typeface="Garamond"/>
                <a:cs typeface="Garamond"/>
              </a:rPr>
              <a:t>astica</a:t>
            </a:r>
            <a:r>
              <a:rPr sz="2000" b="1" u="heavy" spc="-4" dirty="0">
                <a:latin typeface="Garamond"/>
                <a:cs typeface="Garamond"/>
              </a:rPr>
              <a:t>l</a:t>
            </a:r>
            <a:r>
              <a:rPr sz="2000" b="1" u="heavy" spc="0" dirty="0">
                <a:latin typeface="Garamond"/>
                <a:cs typeface="Garamond"/>
              </a:rPr>
              <a:t>ly</a:t>
            </a:r>
            <a:r>
              <a:rPr sz="2000" b="1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4" dirty="0">
                <a:latin typeface="Garamond"/>
                <a:cs typeface="Garamond"/>
              </a:rPr>
              <a:t>u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9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4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number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of a</a:t>
            </a:r>
            <a:r>
              <a:rPr sz="2000" spc="9" dirty="0">
                <a:latin typeface="Garamond"/>
                <a:cs typeface="Garamond"/>
              </a:rPr>
              <a:t>d</a:t>
            </a:r>
            <a:r>
              <a:rPr sz="2000" spc="0" dirty="0">
                <a:latin typeface="Garamond"/>
                <a:cs typeface="Garamond"/>
              </a:rPr>
              <a:t>ditions and multiplications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ne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ess</a:t>
            </a:r>
            <a:r>
              <a:rPr sz="2000" spc="9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ry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 </a:t>
            </a:r>
            <a:endParaRPr sz="2000" dirty="0">
              <a:latin typeface="Garamond"/>
              <a:cs typeface="Garamond"/>
            </a:endParaRPr>
          </a:p>
          <a:p>
            <a:pPr marL="756412" marR="492861">
              <a:lnSpc>
                <a:spcPts val="2249"/>
              </a:lnSpc>
              <a:spcBef>
                <a:spcPts val="156"/>
              </a:spcBef>
            </a:pPr>
            <a:r>
              <a:rPr sz="2000" spc="0" dirty="0">
                <a:latin typeface="Garamond"/>
                <a:cs typeface="Garamond"/>
              </a:rPr>
              <a:t>compu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DFT</a:t>
            </a:r>
            <a:endParaRPr sz="2000" dirty="0">
              <a:latin typeface="Garamond"/>
              <a:cs typeface="Garamond"/>
            </a:endParaRPr>
          </a:p>
          <a:p>
            <a:pPr marL="12700" marR="45960">
              <a:lnSpc>
                <a:spcPct val="95825"/>
              </a:lnSpc>
              <a:spcBef>
                <a:spcPts val="689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Many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ing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gor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70344" y="3900532"/>
            <a:ext cx="964714" cy="283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-28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j</a:t>
            </a:r>
            <a:r>
              <a:rPr sz="2000" i="1" spc="-319" dirty="0">
                <a:latin typeface="Times New Roman"/>
                <a:cs typeface="Times New Roman"/>
              </a:rPr>
              <a:t> </a:t>
            </a:r>
            <a:r>
              <a:rPr sz="2000" spc="69" dirty="0">
                <a:latin typeface="Times New Roman"/>
                <a:cs typeface="Times New Roman"/>
              </a:rPr>
              <a:t>2</a:t>
            </a:r>
            <a:r>
              <a:rPr sz="2000" spc="0" dirty="0">
                <a:latin typeface="Symbol"/>
                <a:cs typeface="Symbol"/>
              </a:rPr>
              <a:t></a:t>
            </a:r>
            <a:r>
              <a:rPr sz="2000" spc="-26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/</a:t>
            </a:r>
            <a:r>
              <a:rPr sz="2000" spc="-83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740" y="3986768"/>
            <a:ext cx="4100391" cy="1096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22980">
              <a:lnSpc>
                <a:spcPts val="2250"/>
              </a:lnSpc>
              <a:spcBef>
                <a:spcPts val="112"/>
              </a:spcBef>
            </a:pPr>
            <a:r>
              <a:rPr sz="3000" spc="0" baseline="3003" dirty="0">
                <a:latin typeface="Wingdings"/>
                <a:cs typeface="Wingdings"/>
              </a:rPr>
              <a:t></a:t>
            </a:r>
            <a:r>
              <a:rPr sz="3000" spc="-29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4" baseline="2962" dirty="0">
                <a:latin typeface="Garamond"/>
                <a:cs typeface="Garamond"/>
              </a:rPr>
              <a:t>e</a:t>
            </a:r>
            <a:r>
              <a:rPr sz="3000" spc="0" baseline="2962" dirty="0">
                <a:latin typeface="Garamond"/>
                <a:cs typeface="Garamond"/>
              </a:rPr>
              <a:t>cim</a:t>
            </a:r>
            <a:r>
              <a:rPr sz="3000" spc="4" baseline="2962" dirty="0">
                <a:latin typeface="Garamond"/>
                <a:cs typeface="Garamond"/>
              </a:rPr>
              <a:t>a</a:t>
            </a:r>
            <a:r>
              <a:rPr sz="3000" spc="0" baseline="2962" dirty="0">
                <a:latin typeface="Garamond"/>
                <a:cs typeface="Garamond"/>
              </a:rPr>
              <a:t>tion</a:t>
            </a:r>
            <a:r>
              <a:rPr sz="3000" spc="-2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in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time FFT</a:t>
            </a:r>
            <a:endParaRPr sz="2000" dirty="0">
              <a:latin typeface="Garamond"/>
              <a:cs typeface="Garamond"/>
            </a:endParaRPr>
          </a:p>
          <a:p>
            <a:pPr marL="469900" marR="22980">
              <a:lnSpc>
                <a:spcPct val="95825"/>
              </a:lnSpc>
              <a:spcBef>
                <a:spcPts val="446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De</a:t>
            </a:r>
            <a:r>
              <a:rPr sz="2000" spc="9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imation</a:t>
            </a:r>
            <a:r>
              <a:rPr sz="2000" spc="-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fr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quency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FFT</a:t>
            </a:r>
            <a:endParaRPr sz="2000" dirty="0">
              <a:latin typeface="Garamond"/>
              <a:cs typeface="Garamond"/>
            </a:endParaRPr>
          </a:p>
          <a:p>
            <a:pPr algn="ctr">
              <a:lnSpc>
                <a:spcPct val="95825"/>
              </a:lnSpc>
              <a:spcBef>
                <a:spcPts val="689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Mak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st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eg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use of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two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67341" y="3983309"/>
            <a:ext cx="1081659" cy="43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975" i="1" spc="-39" baseline="8751" dirty="0">
                <a:latin typeface="Times New Roman"/>
                <a:cs typeface="Times New Roman"/>
              </a:rPr>
              <a:t>W</a:t>
            </a:r>
            <a:r>
              <a:rPr sz="3000" i="1" spc="0" baseline="-7246" dirty="0">
                <a:latin typeface="Times New Roman"/>
                <a:cs typeface="Times New Roman"/>
              </a:rPr>
              <a:t>N </a:t>
            </a:r>
            <a:r>
              <a:rPr sz="3000" i="1" spc="85" baseline="-7246" dirty="0">
                <a:latin typeface="Times New Roman"/>
                <a:cs typeface="Times New Roman"/>
              </a:rPr>
              <a:t> </a:t>
            </a:r>
            <a:r>
              <a:rPr sz="3975" spc="0" baseline="8213" dirty="0">
                <a:latin typeface="Symbol"/>
                <a:cs typeface="Symbol"/>
              </a:rPr>
              <a:t></a:t>
            </a:r>
            <a:r>
              <a:rPr sz="3975" spc="-105" baseline="8751" dirty="0">
                <a:latin typeface="Times New Roman"/>
                <a:cs typeface="Times New Roman"/>
              </a:rPr>
              <a:t> </a:t>
            </a:r>
            <a:r>
              <a:rPr sz="3975" i="1" spc="0" baseline="8751" dirty="0">
                <a:latin typeface="Times New Roman"/>
                <a:cs typeface="Times New Roman"/>
              </a:rPr>
              <a:t>e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6046" y="4047933"/>
            <a:ext cx="80802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9" dirty="0">
                <a:latin typeface="Arial"/>
                <a:cs typeface="Arial"/>
              </a:rPr>
              <a:t>e</a:t>
            </a:r>
            <a:r>
              <a:rPr sz="1800" b="1" spc="-4" dirty="0">
                <a:latin typeface="Arial"/>
                <a:cs typeface="Arial"/>
              </a:rPr>
              <a:t>ca</a:t>
            </a:r>
            <a:r>
              <a:rPr sz="1800" b="1" spc="0" dirty="0">
                <a:latin typeface="Arial"/>
                <a:cs typeface="Arial"/>
              </a:rPr>
              <a:t>l</a:t>
            </a:r>
            <a:r>
              <a:rPr sz="1800" b="1" spc="4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6951" y="4752693"/>
            <a:ext cx="3285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ple co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id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8387" y="5072445"/>
            <a:ext cx="522838" cy="281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1950" spc="0" dirty="0">
                <a:latin typeface="Symbol"/>
                <a:cs typeface="Symbol"/>
              </a:rPr>
              <a:t></a:t>
            </a:r>
            <a:r>
              <a:rPr sz="1950" spc="-32" dirty="0">
                <a:latin typeface="Times New Roman"/>
                <a:cs typeface="Times New Roman"/>
              </a:rPr>
              <a:t> </a:t>
            </a:r>
            <a:r>
              <a:rPr sz="1950" spc="-19" dirty="0">
                <a:latin typeface="Symbol"/>
                <a:cs typeface="Symbol"/>
              </a:rPr>
              <a:t></a:t>
            </a:r>
            <a:r>
              <a:rPr sz="1950" spc="0" dirty="0"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0121" y="5076466"/>
            <a:ext cx="463343" cy="1224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592">
              <a:lnSpc>
                <a:spcPts val="2530"/>
              </a:lnSpc>
              <a:spcBef>
                <a:spcPts val="126"/>
              </a:spcBef>
            </a:pPr>
            <a:r>
              <a:rPr sz="2925" i="1" spc="-25" baseline="10405" dirty="0">
                <a:latin typeface="Times New Roman"/>
                <a:cs typeface="Times New Roman"/>
              </a:rPr>
              <a:t>W</a:t>
            </a:r>
            <a:r>
              <a:rPr sz="2325" i="1" spc="0" baseline="-561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  <a:p>
            <a:pPr marL="266994">
              <a:lnSpc>
                <a:spcPct val="95825"/>
              </a:lnSpc>
              <a:spcBef>
                <a:spcPts val="1623"/>
              </a:spcBef>
            </a:pPr>
            <a:r>
              <a:rPr sz="1550" i="1" spc="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  <a:p>
            <a:pPr marL="55624" marR="6774">
              <a:lnSpc>
                <a:spcPts val="2242"/>
              </a:lnSpc>
              <a:spcBef>
                <a:spcPts val="862"/>
              </a:spcBef>
            </a:pPr>
            <a:r>
              <a:rPr sz="1950" i="1" spc="-25" dirty="0">
                <a:latin typeface="Times New Roman"/>
                <a:cs typeface="Times New Roman"/>
              </a:rPr>
              <a:t>W</a:t>
            </a:r>
            <a:r>
              <a:rPr sz="2325" i="1" spc="0" baseline="-18701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6581" y="5242928"/>
            <a:ext cx="148355" cy="213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spc="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9851" y="5314510"/>
            <a:ext cx="256980" cy="216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450" spc="0" dirty="0">
                <a:latin typeface="Symbol"/>
                <a:cs typeface="Symbol"/>
              </a:rPr>
              <a:t></a:t>
            </a:r>
            <a:r>
              <a:rPr sz="1450" spc="23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j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0173" y="5355732"/>
            <a:ext cx="630029" cy="216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450" spc="0" dirty="0">
                <a:latin typeface="Symbol"/>
                <a:cs typeface="Symbol"/>
              </a:rPr>
              <a:t></a:t>
            </a:r>
            <a:r>
              <a:rPr sz="1450" spc="23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j     </a:t>
            </a:r>
            <a:r>
              <a:rPr sz="1450" i="1" spc="26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8307" y="5462034"/>
            <a:ext cx="393898" cy="32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0"/>
              </a:lnSpc>
              <a:spcBef>
                <a:spcPts val="123"/>
              </a:spcBef>
            </a:pPr>
            <a:r>
              <a:rPr sz="2625" i="1" spc="0" baseline="-3312" dirty="0">
                <a:latin typeface="Times New Roman"/>
                <a:cs typeface="Times New Roman"/>
              </a:rPr>
              <a:t>W</a:t>
            </a:r>
            <a:r>
              <a:rPr sz="2625" i="1" spc="-95" baseline="-3312" dirty="0">
                <a:latin typeface="Times New Roman"/>
                <a:cs typeface="Times New Roman"/>
              </a:rPr>
              <a:t> </a:t>
            </a:r>
            <a:r>
              <a:rPr sz="2175" spc="0" baseline="27988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5192" y="5462034"/>
            <a:ext cx="364650" cy="213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N </a:t>
            </a:r>
            <a:r>
              <a:rPr sz="1450" i="1" spc="8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7781" y="5502792"/>
            <a:ext cx="180016" cy="213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7903" y="5528724"/>
            <a:ext cx="333015" cy="254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750" spc="0" dirty="0">
                <a:latin typeface="Symbol"/>
                <a:cs typeface="Symbol"/>
              </a:rPr>
              <a:t>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i="1" spc="0" dirty="0">
                <a:latin typeface="Times New Roman"/>
                <a:cs typeface="Times New Roman"/>
              </a:rPr>
              <a:t>e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7581" y="5528724"/>
            <a:ext cx="333484" cy="254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750" spc="0" dirty="0">
                <a:latin typeface="Symbol"/>
                <a:cs typeface="Symbol"/>
              </a:rPr>
              <a:t>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i="1" spc="0" dirty="0">
                <a:latin typeface="Times New Roman"/>
                <a:cs typeface="Times New Roman"/>
              </a:rPr>
              <a:t>e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2576" y="5528724"/>
            <a:ext cx="404121" cy="254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750" dirty="0">
                <a:latin typeface="Symbol"/>
                <a:cs typeface="Symbol"/>
              </a:rPr>
              <a:t>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i="1" spc="0" dirty="0">
                <a:latin typeface="Times New Roman"/>
                <a:cs typeface="Times New Roman"/>
              </a:rPr>
              <a:t>W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4719" y="5967795"/>
            <a:ext cx="521371" cy="281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1950" spc="0" dirty="0">
                <a:latin typeface="Symbol"/>
                <a:cs typeface="Symbol"/>
              </a:rPr>
              <a:t></a:t>
            </a:r>
            <a:r>
              <a:rPr sz="1950" spc="-32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37" dirty="0">
                <a:latin typeface="Times New Roman"/>
                <a:cs typeface="Times New Roman"/>
              </a:rPr>
              <a:t> </a:t>
            </a:r>
            <a:r>
              <a:rPr sz="1950" i="1" spc="0" dirty="0">
                <a:latin typeface="Times New Roman"/>
                <a:cs typeface="Times New Roman"/>
              </a:rPr>
              <a:t>j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7087" y="6302297"/>
            <a:ext cx="180016" cy="213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8836" y="6326385"/>
            <a:ext cx="180016" cy="213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7694" y="6501100"/>
            <a:ext cx="187388" cy="22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1550" i="1" spc="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900" y="5181600"/>
            <a:ext cx="5858923" cy="1352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8596" marR="3715584" algn="ctr">
              <a:lnSpc>
                <a:spcPts val="2090"/>
              </a:lnSpc>
              <a:spcBef>
                <a:spcPts val="104"/>
              </a:spcBef>
            </a:pPr>
            <a:r>
              <a:rPr sz="2325" u="sng" spc="-29" baseline="-3510" dirty="0">
                <a:latin typeface="Symbol"/>
                <a:cs typeface="Symbol"/>
              </a:rPr>
              <a:t></a:t>
            </a:r>
            <a:r>
              <a:rPr sz="2325" u="sng" spc="0" baseline="-3510" dirty="0">
                <a:latin typeface="Symbol"/>
                <a:cs typeface="Symbol"/>
              </a:rPr>
              <a:t></a:t>
            </a:r>
            <a:r>
              <a:rPr sz="2325" spc="0" baseline="-3740" dirty="0">
                <a:latin typeface="Times New Roman"/>
                <a:cs typeface="Times New Roman"/>
              </a:rPr>
              <a:t>             </a:t>
            </a:r>
            <a:r>
              <a:rPr sz="2325" spc="355" baseline="-3740" dirty="0">
                <a:latin typeface="Times New Roman"/>
                <a:cs typeface="Times New Roman"/>
              </a:rPr>
              <a:t> </a:t>
            </a:r>
            <a:r>
              <a:rPr sz="2175" u="sng" spc="-7" baseline="7996" dirty="0">
                <a:latin typeface="Times New Roman"/>
                <a:cs typeface="Times New Roman"/>
              </a:rPr>
              <a:t> </a:t>
            </a:r>
            <a:r>
              <a:rPr sz="2175" u="sng" spc="-54" baseline="7996" dirty="0">
                <a:latin typeface="Times New Roman"/>
                <a:cs typeface="Times New Roman"/>
              </a:rPr>
              <a:t>2</a:t>
            </a:r>
            <a:r>
              <a:rPr sz="2325" u="sng" spc="0" baseline="7021" dirty="0">
                <a:latin typeface="Symbol"/>
                <a:cs typeface="Symbol"/>
              </a:rPr>
              <a:t></a:t>
            </a:r>
            <a:endParaRPr sz="1550" dirty="0">
              <a:latin typeface="Symbol"/>
              <a:cs typeface="Symbol"/>
            </a:endParaRPr>
          </a:p>
          <a:p>
            <a:pPr marL="176856" marR="2898164" algn="ctr">
              <a:lnSpc>
                <a:spcPct val="95825"/>
              </a:lnSpc>
              <a:spcBef>
                <a:spcPts val="1183"/>
              </a:spcBef>
            </a:pPr>
            <a:r>
              <a:rPr sz="1450" i="1" spc="0" dirty="0">
                <a:latin typeface="Times New Roman"/>
                <a:cs typeface="Times New Roman"/>
              </a:rPr>
              <a:t>N                                                </a:t>
            </a:r>
            <a:r>
              <a:rPr sz="1450" i="1" spc="321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N </a:t>
            </a:r>
            <a:r>
              <a:rPr sz="1450" i="1" spc="8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493865" marR="16923">
              <a:lnSpc>
                <a:spcPts val="1550"/>
              </a:lnSpc>
              <a:spcBef>
                <a:spcPts val="627"/>
              </a:spcBef>
            </a:pPr>
            <a:r>
              <a:rPr sz="2175" i="1" spc="0" baseline="-9995" dirty="0">
                <a:latin typeface="Times New Roman"/>
                <a:cs typeface="Times New Roman"/>
              </a:rPr>
              <a:t>N            </a:t>
            </a:r>
            <a:r>
              <a:rPr sz="2175" i="1" spc="246" baseline="-9995" dirty="0">
                <a:latin typeface="Times New Roman"/>
                <a:cs typeface="Times New Roman"/>
              </a:rPr>
              <a:t> </a:t>
            </a:r>
            <a:r>
              <a:rPr sz="2175" spc="-54" baseline="-11995" dirty="0">
                <a:latin typeface="Times New Roman"/>
                <a:cs typeface="Times New Roman"/>
              </a:rPr>
              <a:t>2</a:t>
            </a:r>
            <a:r>
              <a:rPr sz="2325" spc="0" baseline="-10532" dirty="0">
                <a:latin typeface="Symbol"/>
                <a:cs typeface="Symbol"/>
              </a:rPr>
              <a:t></a:t>
            </a:r>
            <a:r>
              <a:rPr sz="2325" spc="0" baseline="-11221" dirty="0">
                <a:latin typeface="Times New Roman"/>
                <a:cs typeface="Times New Roman"/>
              </a:rPr>
              <a:t>           </a:t>
            </a:r>
            <a:r>
              <a:rPr sz="2325" spc="273" baseline="-11221" dirty="0">
                <a:latin typeface="Times New Roman"/>
                <a:cs typeface="Times New Roman"/>
              </a:rPr>
              <a:t> </a:t>
            </a:r>
            <a:r>
              <a:rPr sz="2175" spc="-54" baseline="-11995" dirty="0">
                <a:latin typeface="Times New Roman"/>
                <a:cs typeface="Times New Roman"/>
              </a:rPr>
              <a:t>2</a:t>
            </a:r>
            <a:r>
              <a:rPr sz="2325" spc="0" baseline="-10532" dirty="0">
                <a:latin typeface="Symbol"/>
                <a:cs typeface="Symbol"/>
              </a:rPr>
              <a:t></a:t>
            </a:r>
            <a:r>
              <a:rPr sz="2325" spc="0" baseline="-11221" dirty="0">
                <a:latin typeface="Times New Roman"/>
                <a:cs typeface="Times New Roman"/>
              </a:rPr>
              <a:t> </a:t>
            </a:r>
            <a:r>
              <a:rPr sz="2325" spc="135" baseline="-11221" dirty="0">
                <a:latin typeface="Times New Roman"/>
                <a:cs typeface="Times New Roman"/>
              </a:rPr>
              <a:t> </a:t>
            </a:r>
            <a:r>
              <a:rPr sz="2175" i="1" spc="0" baseline="-11995" dirty="0">
                <a:latin typeface="Times New Roman"/>
                <a:cs typeface="Times New Roman"/>
              </a:rPr>
              <a:t>N            </a:t>
            </a:r>
            <a:r>
              <a:rPr sz="2175" i="1" spc="251" baseline="-11995" dirty="0">
                <a:latin typeface="Times New Roman"/>
                <a:cs typeface="Times New Roman"/>
              </a:rPr>
              <a:t> </a:t>
            </a:r>
            <a:r>
              <a:rPr sz="2175" spc="-54" baseline="-11995" dirty="0">
                <a:latin typeface="Times New Roman"/>
                <a:cs typeface="Times New Roman"/>
              </a:rPr>
              <a:t>2</a:t>
            </a:r>
            <a:r>
              <a:rPr sz="2325" spc="0" baseline="-10532" dirty="0">
                <a:latin typeface="Symbol"/>
                <a:cs typeface="Symbol"/>
              </a:rPr>
              <a:t></a:t>
            </a:r>
            <a:r>
              <a:rPr sz="2325" spc="0" baseline="-11221" dirty="0">
                <a:latin typeface="Times New Roman"/>
                <a:cs typeface="Times New Roman"/>
              </a:rPr>
              <a:t>                            </a:t>
            </a:r>
            <a:r>
              <a:rPr sz="2325" spc="140" baseline="-11221" dirty="0">
                <a:latin typeface="Times New Roman"/>
                <a:cs typeface="Times New Roman"/>
              </a:rPr>
              <a:t> </a:t>
            </a:r>
            <a:r>
              <a:rPr sz="2175" spc="-54" baseline="-11995" dirty="0">
                <a:latin typeface="Times New Roman"/>
                <a:cs typeface="Times New Roman"/>
              </a:rPr>
              <a:t>2</a:t>
            </a:r>
            <a:r>
              <a:rPr sz="2325" spc="0" baseline="-10532" dirty="0">
                <a:latin typeface="Symbol"/>
                <a:cs typeface="Symbol"/>
              </a:rPr>
              <a:t></a:t>
            </a:r>
            <a:endParaRPr sz="1550" dirty="0">
              <a:latin typeface="Symbol"/>
              <a:cs typeface="Symbol"/>
            </a:endParaRPr>
          </a:p>
          <a:p>
            <a:pPr marL="13107">
              <a:lnSpc>
                <a:spcPts val="2910"/>
              </a:lnSpc>
              <a:spcBef>
                <a:spcPts val="68"/>
              </a:spcBef>
            </a:pPr>
            <a:r>
              <a:rPr sz="2625" i="1" spc="0" baseline="-6625" dirty="0">
                <a:latin typeface="Times New Roman"/>
                <a:cs typeface="Times New Roman"/>
              </a:rPr>
              <a:t>W</a:t>
            </a:r>
            <a:r>
              <a:rPr sz="2625" i="1" spc="-95" baseline="-6625" dirty="0">
                <a:latin typeface="Times New Roman"/>
                <a:cs typeface="Times New Roman"/>
              </a:rPr>
              <a:t> </a:t>
            </a:r>
            <a:r>
              <a:rPr sz="2175" i="1" spc="0" baseline="57975" dirty="0">
                <a:latin typeface="Times New Roman"/>
                <a:cs typeface="Times New Roman"/>
              </a:rPr>
              <a:t>k</a:t>
            </a:r>
            <a:r>
              <a:rPr sz="2175" i="1" spc="-164" baseline="57975" dirty="0">
                <a:latin typeface="Times New Roman"/>
                <a:cs typeface="Times New Roman"/>
              </a:rPr>
              <a:t> </a:t>
            </a:r>
            <a:r>
              <a:rPr sz="2175" spc="0" baseline="54417" dirty="0">
                <a:latin typeface="Symbol"/>
                <a:cs typeface="Symbol"/>
              </a:rPr>
              <a:t></a:t>
            </a:r>
            <a:r>
              <a:rPr sz="2175" spc="133" baseline="57975" dirty="0">
                <a:latin typeface="Times New Roman"/>
                <a:cs typeface="Times New Roman"/>
              </a:rPr>
              <a:t> </a:t>
            </a:r>
            <a:r>
              <a:rPr sz="2175" spc="0" baseline="13994" dirty="0">
                <a:latin typeface="Times New Roman"/>
                <a:cs typeface="Times New Roman"/>
              </a:rPr>
              <a:t>2 </a:t>
            </a:r>
            <a:r>
              <a:rPr sz="2175" spc="216" baseline="13994" dirty="0">
                <a:latin typeface="Times New Roman"/>
                <a:cs typeface="Times New Roman"/>
              </a:rPr>
              <a:t> </a:t>
            </a:r>
            <a:r>
              <a:rPr sz="2625" spc="0" baseline="-6219" dirty="0">
                <a:latin typeface="Symbol"/>
                <a:cs typeface="Symbol"/>
              </a:rPr>
              <a:t></a:t>
            </a:r>
            <a:r>
              <a:rPr sz="2625" spc="-45" baseline="-6625" dirty="0">
                <a:latin typeface="Times New Roman"/>
                <a:cs typeface="Times New Roman"/>
              </a:rPr>
              <a:t> </a:t>
            </a:r>
            <a:r>
              <a:rPr sz="2625" i="1" spc="69" baseline="-6625" dirty="0">
                <a:latin typeface="Times New Roman"/>
                <a:cs typeface="Times New Roman"/>
              </a:rPr>
              <a:t>e</a:t>
            </a:r>
            <a:r>
              <a:rPr sz="2175" spc="0" baseline="52540" dirty="0">
                <a:latin typeface="Symbol"/>
                <a:cs typeface="Symbol"/>
              </a:rPr>
              <a:t></a:t>
            </a:r>
            <a:r>
              <a:rPr sz="2175" spc="39" baseline="55976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j</a:t>
            </a:r>
            <a:r>
              <a:rPr sz="2175" i="1" spc="239" baseline="55976" dirty="0">
                <a:latin typeface="Times New Roman"/>
                <a:cs typeface="Times New Roman"/>
              </a:rPr>
              <a:t> </a:t>
            </a:r>
            <a:r>
              <a:rPr sz="2175" i="1" spc="0" baseline="9995" dirty="0">
                <a:latin typeface="Times New Roman"/>
                <a:cs typeface="Times New Roman"/>
              </a:rPr>
              <a:t>N</a:t>
            </a:r>
            <a:r>
              <a:rPr sz="2175" i="1" spc="276" baseline="9995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k</a:t>
            </a:r>
            <a:r>
              <a:rPr sz="2175" i="1" spc="154" baseline="55976" dirty="0">
                <a:latin typeface="Times New Roman"/>
                <a:cs typeface="Times New Roman"/>
              </a:rPr>
              <a:t> </a:t>
            </a:r>
            <a:r>
              <a:rPr sz="2625" spc="0" baseline="-6219" dirty="0">
                <a:latin typeface="Symbol"/>
                <a:cs typeface="Symbol"/>
              </a:rPr>
              <a:t></a:t>
            </a:r>
            <a:r>
              <a:rPr sz="2625" spc="-250" baseline="-6625" dirty="0">
                <a:latin typeface="Times New Roman"/>
                <a:cs typeface="Times New Roman"/>
              </a:rPr>
              <a:t> </a:t>
            </a:r>
            <a:r>
              <a:rPr sz="2625" i="1" spc="64" baseline="-6625" dirty="0">
                <a:latin typeface="Times New Roman"/>
                <a:cs typeface="Times New Roman"/>
              </a:rPr>
              <a:t>e</a:t>
            </a:r>
            <a:r>
              <a:rPr sz="2175" spc="0" baseline="52540" dirty="0">
                <a:latin typeface="Symbol"/>
                <a:cs typeface="Symbol"/>
              </a:rPr>
              <a:t></a:t>
            </a:r>
            <a:r>
              <a:rPr sz="2175" spc="39" baseline="55976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j</a:t>
            </a:r>
            <a:r>
              <a:rPr sz="2175" i="1" spc="239" baseline="55976" dirty="0">
                <a:latin typeface="Times New Roman"/>
                <a:cs typeface="Times New Roman"/>
              </a:rPr>
              <a:t> </a:t>
            </a:r>
            <a:r>
              <a:rPr sz="2175" i="1" spc="0" baseline="9995" dirty="0">
                <a:latin typeface="Times New Roman"/>
                <a:cs typeface="Times New Roman"/>
              </a:rPr>
              <a:t>N</a:t>
            </a:r>
            <a:r>
              <a:rPr sz="2175" i="1" spc="203" baseline="9995" dirty="0">
                <a:latin typeface="Times New Roman"/>
                <a:cs typeface="Times New Roman"/>
              </a:rPr>
              <a:t> </a:t>
            </a:r>
            <a:r>
              <a:rPr sz="2175" spc="0" baseline="52540" dirty="0">
                <a:latin typeface="Symbol"/>
                <a:cs typeface="Symbol"/>
              </a:rPr>
              <a:t></a:t>
            </a:r>
            <a:r>
              <a:rPr sz="2175" spc="27" baseline="55976" dirty="0">
                <a:latin typeface="Times New Roman"/>
                <a:cs typeface="Times New Roman"/>
              </a:rPr>
              <a:t> </a:t>
            </a:r>
            <a:r>
              <a:rPr sz="2175" spc="0" baseline="9995" dirty="0">
                <a:latin typeface="Times New Roman"/>
                <a:cs typeface="Times New Roman"/>
              </a:rPr>
              <a:t>2 </a:t>
            </a:r>
            <a:r>
              <a:rPr sz="2175" spc="216" baseline="9995" dirty="0">
                <a:latin typeface="Times New Roman"/>
                <a:cs typeface="Times New Roman"/>
              </a:rPr>
              <a:t> </a:t>
            </a:r>
            <a:r>
              <a:rPr sz="2625" spc="0" baseline="-6219" dirty="0">
                <a:latin typeface="Symbol"/>
                <a:cs typeface="Symbol"/>
              </a:rPr>
              <a:t></a:t>
            </a:r>
            <a:r>
              <a:rPr sz="2625" spc="-40" baseline="-6625" dirty="0">
                <a:latin typeface="Times New Roman"/>
                <a:cs typeface="Times New Roman"/>
              </a:rPr>
              <a:t> </a:t>
            </a:r>
            <a:r>
              <a:rPr sz="2625" i="1" spc="69" baseline="-6625" dirty="0">
                <a:latin typeface="Times New Roman"/>
                <a:cs typeface="Times New Roman"/>
              </a:rPr>
              <a:t>e</a:t>
            </a:r>
            <a:r>
              <a:rPr sz="2175" spc="0" baseline="52540" dirty="0">
                <a:latin typeface="Symbol"/>
                <a:cs typeface="Symbol"/>
              </a:rPr>
              <a:t></a:t>
            </a:r>
            <a:r>
              <a:rPr sz="2175" spc="39" baseline="55976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j</a:t>
            </a:r>
            <a:r>
              <a:rPr sz="2175" i="1" spc="239" baseline="55976" dirty="0">
                <a:latin typeface="Times New Roman"/>
                <a:cs typeface="Times New Roman"/>
              </a:rPr>
              <a:t> </a:t>
            </a:r>
            <a:r>
              <a:rPr sz="2175" i="1" spc="0" baseline="9995" dirty="0">
                <a:latin typeface="Times New Roman"/>
                <a:cs typeface="Times New Roman"/>
              </a:rPr>
              <a:t>N</a:t>
            </a:r>
            <a:r>
              <a:rPr sz="2175" i="1" spc="271" baseline="9995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k</a:t>
            </a:r>
            <a:r>
              <a:rPr sz="2175" i="1" spc="149" baseline="55976" dirty="0">
                <a:latin typeface="Times New Roman"/>
                <a:cs typeface="Times New Roman"/>
              </a:rPr>
              <a:t> </a:t>
            </a:r>
            <a:r>
              <a:rPr sz="2625" spc="0" baseline="-6219" dirty="0">
                <a:latin typeface="Symbol"/>
                <a:cs typeface="Symbol"/>
              </a:rPr>
              <a:t></a:t>
            </a:r>
            <a:r>
              <a:rPr sz="2625" spc="-244" baseline="-6625" dirty="0">
                <a:latin typeface="Times New Roman"/>
                <a:cs typeface="Times New Roman"/>
              </a:rPr>
              <a:t> </a:t>
            </a:r>
            <a:r>
              <a:rPr sz="2625" i="1" spc="69" baseline="-6625" dirty="0">
                <a:latin typeface="Times New Roman"/>
                <a:cs typeface="Times New Roman"/>
              </a:rPr>
              <a:t>e</a:t>
            </a:r>
            <a:r>
              <a:rPr sz="2175" spc="0" baseline="22517" dirty="0">
                <a:latin typeface="Symbol"/>
                <a:cs typeface="Symbol"/>
              </a:rPr>
              <a:t></a:t>
            </a:r>
            <a:r>
              <a:rPr sz="2175" spc="39" baseline="23990" dirty="0">
                <a:latin typeface="Times New Roman"/>
                <a:cs typeface="Times New Roman"/>
              </a:rPr>
              <a:t> </a:t>
            </a:r>
            <a:r>
              <a:rPr sz="2175" i="1" spc="0" baseline="23990" dirty="0">
                <a:latin typeface="Times New Roman"/>
                <a:cs typeface="Times New Roman"/>
              </a:rPr>
              <a:t>j</a:t>
            </a:r>
            <a:r>
              <a:rPr sz="2325" spc="0" baseline="21064" dirty="0">
                <a:latin typeface="Symbol"/>
                <a:cs typeface="Symbol"/>
              </a:rPr>
              <a:t></a:t>
            </a:r>
            <a:r>
              <a:rPr sz="2325" spc="380" baseline="22442" dirty="0">
                <a:latin typeface="Times New Roman"/>
                <a:cs typeface="Times New Roman"/>
              </a:rPr>
              <a:t> </a:t>
            </a:r>
            <a:r>
              <a:rPr sz="2625" spc="0" baseline="-6219" dirty="0">
                <a:latin typeface="Symbol"/>
                <a:cs typeface="Symbol"/>
              </a:rPr>
              <a:t></a:t>
            </a:r>
            <a:r>
              <a:rPr sz="2625" spc="-15" baseline="-6625" dirty="0">
                <a:latin typeface="Times New Roman"/>
                <a:cs typeface="Times New Roman"/>
              </a:rPr>
              <a:t> </a:t>
            </a:r>
            <a:r>
              <a:rPr sz="2625" spc="14" baseline="-6219" dirty="0">
                <a:latin typeface="Symbol"/>
                <a:cs typeface="Symbol"/>
              </a:rPr>
              <a:t></a:t>
            </a:r>
            <a:r>
              <a:rPr sz="2625" i="1" spc="69" baseline="-6625" dirty="0">
                <a:latin typeface="Times New Roman"/>
                <a:cs typeface="Times New Roman"/>
              </a:rPr>
              <a:t>e</a:t>
            </a:r>
            <a:r>
              <a:rPr sz="2175" spc="0" baseline="52540" dirty="0">
                <a:latin typeface="Symbol"/>
                <a:cs typeface="Symbol"/>
              </a:rPr>
              <a:t></a:t>
            </a:r>
            <a:r>
              <a:rPr sz="2175" spc="58" baseline="55976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j</a:t>
            </a:r>
            <a:r>
              <a:rPr sz="2175" i="1" spc="239" baseline="55976" dirty="0">
                <a:latin typeface="Times New Roman"/>
                <a:cs typeface="Times New Roman"/>
              </a:rPr>
              <a:t> </a:t>
            </a:r>
            <a:r>
              <a:rPr sz="2175" i="1" spc="0" baseline="9995" dirty="0">
                <a:latin typeface="Times New Roman"/>
                <a:cs typeface="Times New Roman"/>
              </a:rPr>
              <a:t>N</a:t>
            </a:r>
            <a:r>
              <a:rPr sz="2175" i="1" spc="271" baseline="9995" dirty="0">
                <a:latin typeface="Times New Roman"/>
                <a:cs typeface="Times New Roman"/>
              </a:rPr>
              <a:t> </a:t>
            </a:r>
            <a:r>
              <a:rPr sz="2175" i="1" spc="0" baseline="55976" dirty="0">
                <a:latin typeface="Times New Roman"/>
                <a:cs typeface="Times New Roman"/>
              </a:rPr>
              <a:t>k</a:t>
            </a:r>
            <a:r>
              <a:rPr sz="2175" i="1" spc="346" baseline="55976" dirty="0">
                <a:latin typeface="Times New Roman"/>
                <a:cs typeface="Times New Roman"/>
              </a:rPr>
              <a:t> </a:t>
            </a:r>
            <a:r>
              <a:rPr sz="2625" spc="0" baseline="-6219" dirty="0">
                <a:latin typeface="Symbol"/>
                <a:cs typeface="Symbol"/>
              </a:rPr>
              <a:t></a:t>
            </a:r>
            <a:r>
              <a:rPr sz="2625" spc="-15" baseline="-6625" dirty="0">
                <a:latin typeface="Times New Roman"/>
                <a:cs typeface="Times New Roman"/>
              </a:rPr>
              <a:t> </a:t>
            </a:r>
            <a:r>
              <a:rPr sz="2625" spc="-119" baseline="-6219" dirty="0">
                <a:latin typeface="Symbol"/>
                <a:cs typeface="Symbol"/>
              </a:rPr>
              <a:t></a:t>
            </a:r>
            <a:r>
              <a:rPr sz="2625" i="1" spc="0" baseline="-6625" dirty="0">
                <a:latin typeface="Times New Roman"/>
                <a:cs typeface="Times New Roman"/>
              </a:rPr>
              <a:t>W</a:t>
            </a:r>
            <a:r>
              <a:rPr sz="2625" i="1" spc="-76" baseline="-6625" dirty="0">
                <a:latin typeface="Times New Roman"/>
                <a:cs typeface="Times New Roman"/>
              </a:rPr>
              <a:t> </a:t>
            </a:r>
            <a:r>
              <a:rPr sz="2175" i="1" spc="0" baseline="23990" dirty="0">
                <a:latin typeface="Times New Roman"/>
                <a:cs typeface="Times New Roman"/>
              </a:rPr>
              <a:t>k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4275" y="4933950"/>
            <a:ext cx="1524000" cy="1762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398">
              <a:lnSpc>
                <a:spcPct val="95825"/>
              </a:lnSpc>
              <a:spcBef>
                <a:spcPts val="480"/>
              </a:spcBef>
            </a:pP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-34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/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 dirty="0">
              <a:latin typeface="Times New Roman"/>
              <a:cs typeface="Times New Roman"/>
            </a:endParaRPr>
          </a:p>
          <a:p>
            <a:pPr marL="156252" marR="283337" algn="ctr">
              <a:lnSpc>
                <a:spcPts val="1893"/>
              </a:lnSpc>
              <a:spcBef>
                <a:spcPts val="1755"/>
              </a:spcBef>
            </a:pPr>
            <a:r>
              <a:rPr sz="2925" i="1" spc="0" baseline="-26758" dirty="0">
                <a:latin typeface="Times New Roman"/>
                <a:cs typeface="Times New Roman"/>
              </a:rPr>
              <a:t>W</a:t>
            </a:r>
            <a:r>
              <a:rPr sz="2925" i="1" spc="-41" baseline="-26758" dirty="0">
                <a:latin typeface="Times New Roman"/>
                <a:cs typeface="Times New Roman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-29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/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4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2925" spc="0" baseline="-25115" dirty="0">
                <a:latin typeface="Symbol"/>
                <a:cs typeface="Symbol"/>
              </a:rPr>
              <a:t></a:t>
            </a:r>
            <a:r>
              <a:rPr sz="2925" spc="339" baseline="-26758" dirty="0">
                <a:latin typeface="Times New Roman"/>
                <a:cs typeface="Times New Roman"/>
              </a:rPr>
              <a:t> </a:t>
            </a:r>
            <a:r>
              <a:rPr sz="2925" i="1" spc="0" baseline="-26758" dirty="0">
                <a:latin typeface="Times New Roman"/>
                <a:cs typeface="Times New Roman"/>
              </a:rPr>
              <a:t>j</a:t>
            </a:r>
            <a:endParaRPr sz="1950" dirty="0">
              <a:latin typeface="Times New Roman"/>
              <a:cs typeface="Times New Roman"/>
            </a:endParaRPr>
          </a:p>
          <a:p>
            <a:pPr marL="411477" marR="587190" algn="ctr">
              <a:lnSpc>
                <a:spcPct val="95825"/>
              </a:lnSpc>
              <a:spcBef>
                <a:spcPts val="1636"/>
              </a:spcBef>
            </a:pPr>
            <a:r>
              <a:rPr sz="1550" spc="69" dirty="0">
                <a:latin typeface="Times New Roman"/>
                <a:cs typeface="Times New Roman"/>
              </a:rPr>
              <a:t>3</a:t>
            </a: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-26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/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  <a:p>
            <a:pPr marL="319684" marR="399059" algn="ctr">
              <a:lnSpc>
                <a:spcPts val="2793"/>
              </a:lnSpc>
              <a:spcBef>
                <a:spcPts val="1533"/>
              </a:spcBef>
            </a:pPr>
            <a:r>
              <a:rPr sz="1950" i="1" spc="0" dirty="0">
                <a:latin typeface="Times New Roman"/>
                <a:cs typeface="Times New Roman"/>
              </a:rPr>
              <a:t>W</a:t>
            </a:r>
            <a:r>
              <a:rPr sz="1950" i="1" spc="-147" dirty="0">
                <a:latin typeface="Times New Roman"/>
                <a:cs typeface="Times New Roman"/>
              </a:rPr>
              <a:t> </a:t>
            </a:r>
            <a:r>
              <a:rPr sz="2325" spc="0" baseline="33663" dirty="0">
                <a:latin typeface="Times New Roman"/>
                <a:cs typeface="Times New Roman"/>
              </a:rPr>
              <a:t>0</a:t>
            </a:r>
            <a:r>
              <a:rPr sz="2325" spc="312" baseline="33663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</a:t>
            </a:r>
            <a:r>
              <a:rPr sz="1950" spc="-279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2836787" y="5226233"/>
            <a:ext cx="617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1907109" y="5266990"/>
            <a:ext cx="1001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1450229" y="6012294"/>
            <a:ext cx="1746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2212320" y="6019248"/>
            <a:ext cx="2387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3031490" y="6019248"/>
            <a:ext cx="2391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3333367" y="6019248"/>
            <a:ext cx="1741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4095552" y="6019248"/>
            <a:ext cx="238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5734904" y="6019248"/>
            <a:ext cx="238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804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object 1784"/>
          <p:cNvSpPr txBox="1"/>
          <p:nvPr/>
        </p:nvSpPr>
        <p:spPr>
          <a:xfrm>
            <a:off x="2518815" y="965109"/>
            <a:ext cx="6625184" cy="589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ct val="95825"/>
              </a:lnSpc>
              <a:spcBef>
                <a:spcPts val="4321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nts</a:t>
            </a:r>
            <a:endParaRPr sz="2400" dirty="0">
              <a:latin typeface="Times New Roman"/>
              <a:cs typeface="Times New Roman"/>
            </a:endParaRPr>
          </a:p>
          <a:p>
            <a:pPr marL="34137">
              <a:lnSpc>
                <a:spcPct val="95825"/>
              </a:lnSpc>
              <a:spcBef>
                <a:spcPts val="300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6" name="object 336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8" name="object 338"/>
          <p:cNvSpPr/>
          <p:nvPr/>
        </p:nvSpPr>
        <p:spPr>
          <a:xfrm>
            <a:off x="8477250" y="6364287"/>
            <a:ext cx="666750" cy="49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9" name="object 339"/>
          <p:cNvSpPr/>
          <p:nvPr/>
        </p:nvSpPr>
        <p:spPr>
          <a:xfrm>
            <a:off x="8466201" y="6353175"/>
            <a:ext cx="688975" cy="515937"/>
          </a:xfrm>
          <a:custGeom>
            <a:avLst/>
            <a:gdLst/>
            <a:ahLst/>
            <a:cxnLst/>
            <a:rect l="l" t="t" r="r" b="b"/>
            <a:pathLst>
              <a:path w="688975" h="515937">
                <a:moveTo>
                  <a:pt x="677799" y="0"/>
                </a:moveTo>
                <a:lnTo>
                  <a:pt x="0" y="0"/>
                </a:lnTo>
                <a:lnTo>
                  <a:pt x="0" y="5048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0" name="object 340"/>
          <p:cNvSpPr/>
          <p:nvPr/>
        </p:nvSpPr>
        <p:spPr>
          <a:xfrm>
            <a:off x="3400552" y="4544059"/>
            <a:ext cx="188667" cy="491617"/>
          </a:xfrm>
          <a:custGeom>
            <a:avLst/>
            <a:gdLst/>
            <a:ahLst/>
            <a:cxnLst/>
            <a:rect l="l" t="t" r="r" b="b"/>
            <a:pathLst>
              <a:path w="188667" h="491616">
                <a:moveTo>
                  <a:pt x="0" y="65024"/>
                </a:moveTo>
                <a:lnTo>
                  <a:pt x="11611" y="59854"/>
                </a:lnTo>
                <a:lnTo>
                  <a:pt x="23219" y="54689"/>
                </a:lnTo>
                <a:lnTo>
                  <a:pt x="34823" y="49526"/>
                </a:lnTo>
                <a:lnTo>
                  <a:pt x="46425" y="44367"/>
                </a:lnTo>
                <a:lnTo>
                  <a:pt x="58024" y="39209"/>
                </a:lnTo>
                <a:lnTo>
                  <a:pt x="69623" y="34052"/>
                </a:lnTo>
                <a:lnTo>
                  <a:pt x="81222" y="28895"/>
                </a:lnTo>
                <a:lnTo>
                  <a:pt x="92821" y="23738"/>
                </a:lnTo>
                <a:lnTo>
                  <a:pt x="104422" y="18579"/>
                </a:lnTo>
                <a:lnTo>
                  <a:pt x="116025" y="13419"/>
                </a:lnTo>
                <a:lnTo>
                  <a:pt x="127630" y="8255"/>
                </a:lnTo>
                <a:lnTo>
                  <a:pt x="139239" y="3088"/>
                </a:lnTo>
                <a:lnTo>
                  <a:pt x="146177" y="0"/>
                </a:lnTo>
                <a:lnTo>
                  <a:pt x="148531" y="12458"/>
                </a:lnTo>
                <a:lnTo>
                  <a:pt x="150891" y="24923"/>
                </a:lnTo>
                <a:lnTo>
                  <a:pt x="153254" y="37392"/>
                </a:lnTo>
                <a:lnTo>
                  <a:pt x="155620" y="49865"/>
                </a:lnTo>
                <a:lnTo>
                  <a:pt x="157988" y="62342"/>
                </a:lnTo>
                <a:lnTo>
                  <a:pt x="160357" y="74822"/>
                </a:lnTo>
                <a:lnTo>
                  <a:pt x="162725" y="87305"/>
                </a:lnTo>
                <a:lnTo>
                  <a:pt x="167457" y="112277"/>
                </a:lnTo>
                <a:lnTo>
                  <a:pt x="172176" y="137254"/>
                </a:lnTo>
                <a:lnTo>
                  <a:pt x="176152" y="158694"/>
                </a:lnTo>
                <a:lnTo>
                  <a:pt x="178669" y="173376"/>
                </a:lnTo>
                <a:lnTo>
                  <a:pt x="180904" y="187556"/>
                </a:lnTo>
                <a:lnTo>
                  <a:pt x="182857" y="201235"/>
                </a:lnTo>
                <a:lnTo>
                  <a:pt x="185919" y="227090"/>
                </a:lnTo>
                <a:lnTo>
                  <a:pt x="187856" y="250945"/>
                </a:lnTo>
                <a:lnTo>
                  <a:pt x="188667" y="272805"/>
                </a:lnTo>
                <a:lnTo>
                  <a:pt x="188650" y="282989"/>
                </a:lnTo>
                <a:lnTo>
                  <a:pt x="188008" y="298326"/>
                </a:lnTo>
                <a:lnTo>
                  <a:pt x="185150" y="323335"/>
                </a:lnTo>
                <a:lnTo>
                  <a:pt x="180059" y="348159"/>
                </a:lnTo>
                <a:lnTo>
                  <a:pt x="172754" y="372807"/>
                </a:lnTo>
                <a:lnTo>
                  <a:pt x="164465" y="394462"/>
                </a:lnTo>
                <a:lnTo>
                  <a:pt x="153627" y="417228"/>
                </a:lnTo>
                <a:lnTo>
                  <a:pt x="140951" y="439061"/>
                </a:lnTo>
                <a:lnTo>
                  <a:pt x="126430" y="459961"/>
                </a:lnTo>
                <a:lnTo>
                  <a:pt x="110055" y="479929"/>
                </a:lnTo>
                <a:lnTo>
                  <a:pt x="99187" y="491617"/>
                </a:lnTo>
                <a:lnTo>
                  <a:pt x="92360" y="480918"/>
                </a:lnTo>
                <a:lnTo>
                  <a:pt x="78751" y="459478"/>
                </a:lnTo>
                <a:lnTo>
                  <a:pt x="65180" y="438000"/>
                </a:lnTo>
                <a:lnTo>
                  <a:pt x="54864" y="421640"/>
                </a:lnTo>
                <a:lnTo>
                  <a:pt x="64829" y="411293"/>
                </a:lnTo>
                <a:lnTo>
                  <a:pt x="73843" y="400840"/>
                </a:lnTo>
                <a:lnTo>
                  <a:pt x="81907" y="390274"/>
                </a:lnTo>
                <a:lnTo>
                  <a:pt x="89027" y="379593"/>
                </a:lnTo>
                <a:lnTo>
                  <a:pt x="95205" y="368789"/>
                </a:lnTo>
                <a:lnTo>
                  <a:pt x="100443" y="357859"/>
                </a:lnTo>
                <a:lnTo>
                  <a:pt x="104747" y="346797"/>
                </a:lnTo>
                <a:lnTo>
                  <a:pt x="107314" y="338582"/>
                </a:lnTo>
                <a:lnTo>
                  <a:pt x="109877" y="327915"/>
                </a:lnTo>
                <a:lnTo>
                  <a:pt x="111789" y="316729"/>
                </a:lnTo>
                <a:lnTo>
                  <a:pt x="113050" y="305025"/>
                </a:lnTo>
                <a:lnTo>
                  <a:pt x="113660" y="292802"/>
                </a:lnTo>
                <a:lnTo>
                  <a:pt x="113619" y="280061"/>
                </a:lnTo>
                <a:lnTo>
                  <a:pt x="112927" y="266801"/>
                </a:lnTo>
                <a:lnTo>
                  <a:pt x="111583" y="253023"/>
                </a:lnTo>
                <a:lnTo>
                  <a:pt x="109589" y="238726"/>
                </a:lnTo>
                <a:lnTo>
                  <a:pt x="108839" y="234188"/>
                </a:lnTo>
                <a:lnTo>
                  <a:pt x="97252" y="239329"/>
                </a:lnTo>
                <a:lnTo>
                  <a:pt x="85651" y="244488"/>
                </a:lnTo>
                <a:lnTo>
                  <a:pt x="74043" y="249660"/>
                </a:lnTo>
                <a:lnTo>
                  <a:pt x="62435" y="254843"/>
                </a:lnTo>
                <a:lnTo>
                  <a:pt x="50834" y="260033"/>
                </a:lnTo>
                <a:lnTo>
                  <a:pt x="39246" y="265226"/>
                </a:lnTo>
                <a:lnTo>
                  <a:pt x="38227" y="265684"/>
                </a:lnTo>
                <a:lnTo>
                  <a:pt x="35835" y="253201"/>
                </a:lnTo>
                <a:lnTo>
                  <a:pt x="33447" y="240722"/>
                </a:lnTo>
                <a:lnTo>
                  <a:pt x="31061" y="228245"/>
                </a:lnTo>
                <a:lnTo>
                  <a:pt x="28678" y="215769"/>
                </a:lnTo>
                <a:lnTo>
                  <a:pt x="26297" y="203295"/>
                </a:lnTo>
                <a:lnTo>
                  <a:pt x="23918" y="190822"/>
                </a:lnTo>
                <a:lnTo>
                  <a:pt x="21541" y="178350"/>
                </a:lnTo>
                <a:lnTo>
                  <a:pt x="19165" y="165878"/>
                </a:lnTo>
                <a:lnTo>
                  <a:pt x="16791" y="153407"/>
                </a:lnTo>
                <a:lnTo>
                  <a:pt x="14418" y="140934"/>
                </a:lnTo>
                <a:lnTo>
                  <a:pt x="12047" y="128462"/>
                </a:lnTo>
                <a:lnTo>
                  <a:pt x="9676" y="115988"/>
                </a:lnTo>
                <a:lnTo>
                  <a:pt x="7306" y="103512"/>
                </a:lnTo>
                <a:lnTo>
                  <a:pt x="4937" y="91035"/>
                </a:lnTo>
                <a:lnTo>
                  <a:pt x="2568" y="78556"/>
                </a:lnTo>
                <a:lnTo>
                  <a:pt x="199" y="66074"/>
                </a:lnTo>
                <a:lnTo>
                  <a:pt x="0" y="6502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1" name="object 341"/>
          <p:cNvSpPr/>
          <p:nvPr/>
        </p:nvSpPr>
        <p:spPr>
          <a:xfrm>
            <a:off x="2708147" y="3868674"/>
            <a:ext cx="484124" cy="1115948"/>
          </a:xfrm>
          <a:custGeom>
            <a:avLst/>
            <a:gdLst/>
            <a:ahLst/>
            <a:cxnLst/>
            <a:rect l="l" t="t" r="r" b="b"/>
            <a:pathLst>
              <a:path w="484124" h="1115949">
                <a:moveTo>
                  <a:pt x="165989" y="52831"/>
                </a:moveTo>
                <a:lnTo>
                  <a:pt x="177588" y="47681"/>
                </a:lnTo>
                <a:lnTo>
                  <a:pt x="189187" y="42524"/>
                </a:lnTo>
                <a:lnTo>
                  <a:pt x="200786" y="37361"/>
                </a:lnTo>
                <a:lnTo>
                  <a:pt x="212385" y="32193"/>
                </a:lnTo>
                <a:lnTo>
                  <a:pt x="223985" y="27020"/>
                </a:lnTo>
                <a:lnTo>
                  <a:pt x="235584" y="21844"/>
                </a:lnTo>
                <a:lnTo>
                  <a:pt x="247183" y="16665"/>
                </a:lnTo>
                <a:lnTo>
                  <a:pt x="258782" y="11483"/>
                </a:lnTo>
                <a:lnTo>
                  <a:pt x="270382" y="6300"/>
                </a:lnTo>
                <a:lnTo>
                  <a:pt x="281981" y="1116"/>
                </a:lnTo>
                <a:lnTo>
                  <a:pt x="284480" y="0"/>
                </a:lnTo>
                <a:lnTo>
                  <a:pt x="294462" y="52539"/>
                </a:lnTo>
                <a:lnTo>
                  <a:pt x="304444" y="105079"/>
                </a:lnTo>
                <a:lnTo>
                  <a:pt x="314426" y="157619"/>
                </a:lnTo>
                <a:lnTo>
                  <a:pt x="324408" y="210159"/>
                </a:lnTo>
                <a:lnTo>
                  <a:pt x="334391" y="262699"/>
                </a:lnTo>
                <a:lnTo>
                  <a:pt x="344373" y="315239"/>
                </a:lnTo>
                <a:lnTo>
                  <a:pt x="354355" y="367779"/>
                </a:lnTo>
                <a:lnTo>
                  <a:pt x="364337" y="420319"/>
                </a:lnTo>
                <a:lnTo>
                  <a:pt x="374319" y="472859"/>
                </a:lnTo>
                <a:lnTo>
                  <a:pt x="384302" y="525398"/>
                </a:lnTo>
                <a:lnTo>
                  <a:pt x="394284" y="577938"/>
                </a:lnTo>
                <a:lnTo>
                  <a:pt x="404266" y="630478"/>
                </a:lnTo>
                <a:lnTo>
                  <a:pt x="414248" y="683018"/>
                </a:lnTo>
                <a:lnTo>
                  <a:pt x="424230" y="735558"/>
                </a:lnTo>
                <a:lnTo>
                  <a:pt x="434213" y="788098"/>
                </a:lnTo>
                <a:lnTo>
                  <a:pt x="444195" y="840638"/>
                </a:lnTo>
                <a:lnTo>
                  <a:pt x="454177" y="893178"/>
                </a:lnTo>
                <a:lnTo>
                  <a:pt x="464159" y="945718"/>
                </a:lnTo>
                <a:lnTo>
                  <a:pt x="474141" y="998258"/>
                </a:lnTo>
                <a:lnTo>
                  <a:pt x="484124" y="1050797"/>
                </a:lnTo>
                <a:lnTo>
                  <a:pt x="472533" y="1055971"/>
                </a:lnTo>
                <a:lnTo>
                  <a:pt x="460938" y="1061145"/>
                </a:lnTo>
                <a:lnTo>
                  <a:pt x="449341" y="1066319"/>
                </a:lnTo>
                <a:lnTo>
                  <a:pt x="437740" y="1071493"/>
                </a:lnTo>
                <a:lnTo>
                  <a:pt x="426138" y="1076667"/>
                </a:lnTo>
                <a:lnTo>
                  <a:pt x="414535" y="1081841"/>
                </a:lnTo>
                <a:lnTo>
                  <a:pt x="402932" y="1087015"/>
                </a:lnTo>
                <a:lnTo>
                  <a:pt x="391329" y="1092188"/>
                </a:lnTo>
                <a:lnTo>
                  <a:pt x="379727" y="1097362"/>
                </a:lnTo>
                <a:lnTo>
                  <a:pt x="368128" y="1102536"/>
                </a:lnTo>
                <a:lnTo>
                  <a:pt x="356531" y="1107710"/>
                </a:lnTo>
                <a:lnTo>
                  <a:pt x="344938" y="1112884"/>
                </a:lnTo>
                <a:lnTo>
                  <a:pt x="338074" y="1115948"/>
                </a:lnTo>
                <a:lnTo>
                  <a:pt x="330892" y="1078152"/>
                </a:lnTo>
                <a:lnTo>
                  <a:pt x="323710" y="1040355"/>
                </a:lnTo>
                <a:lnTo>
                  <a:pt x="316528" y="1002555"/>
                </a:lnTo>
                <a:lnTo>
                  <a:pt x="309346" y="964754"/>
                </a:lnTo>
                <a:lnTo>
                  <a:pt x="302164" y="926953"/>
                </a:lnTo>
                <a:lnTo>
                  <a:pt x="294982" y="889150"/>
                </a:lnTo>
                <a:lnTo>
                  <a:pt x="287801" y="851346"/>
                </a:lnTo>
                <a:lnTo>
                  <a:pt x="280619" y="813542"/>
                </a:lnTo>
                <a:lnTo>
                  <a:pt x="273437" y="775738"/>
                </a:lnTo>
                <a:lnTo>
                  <a:pt x="266255" y="737933"/>
                </a:lnTo>
                <a:lnTo>
                  <a:pt x="259073" y="700128"/>
                </a:lnTo>
                <a:lnTo>
                  <a:pt x="251891" y="662324"/>
                </a:lnTo>
                <a:lnTo>
                  <a:pt x="244709" y="624520"/>
                </a:lnTo>
                <a:lnTo>
                  <a:pt x="237528" y="586716"/>
                </a:lnTo>
                <a:lnTo>
                  <a:pt x="230346" y="548913"/>
                </a:lnTo>
                <a:lnTo>
                  <a:pt x="223164" y="511112"/>
                </a:lnTo>
                <a:lnTo>
                  <a:pt x="215982" y="473311"/>
                </a:lnTo>
                <a:lnTo>
                  <a:pt x="208800" y="435511"/>
                </a:lnTo>
                <a:lnTo>
                  <a:pt x="201618" y="397714"/>
                </a:lnTo>
                <a:lnTo>
                  <a:pt x="194437" y="359917"/>
                </a:lnTo>
                <a:lnTo>
                  <a:pt x="188282" y="373665"/>
                </a:lnTo>
                <a:lnTo>
                  <a:pt x="181936" y="387209"/>
                </a:lnTo>
                <a:lnTo>
                  <a:pt x="175397" y="400548"/>
                </a:lnTo>
                <a:lnTo>
                  <a:pt x="168665" y="413684"/>
                </a:lnTo>
                <a:lnTo>
                  <a:pt x="161740" y="426616"/>
                </a:lnTo>
                <a:lnTo>
                  <a:pt x="154622" y="439345"/>
                </a:lnTo>
                <a:lnTo>
                  <a:pt x="147312" y="451869"/>
                </a:lnTo>
                <a:lnTo>
                  <a:pt x="139808" y="464190"/>
                </a:lnTo>
                <a:lnTo>
                  <a:pt x="132111" y="476306"/>
                </a:lnTo>
                <a:lnTo>
                  <a:pt x="124221" y="488219"/>
                </a:lnTo>
                <a:lnTo>
                  <a:pt x="116138" y="499928"/>
                </a:lnTo>
                <a:lnTo>
                  <a:pt x="107861" y="511434"/>
                </a:lnTo>
                <a:lnTo>
                  <a:pt x="99391" y="522735"/>
                </a:lnTo>
                <a:lnTo>
                  <a:pt x="90727" y="533833"/>
                </a:lnTo>
                <a:lnTo>
                  <a:pt x="81869" y="544726"/>
                </a:lnTo>
                <a:lnTo>
                  <a:pt x="72817" y="555416"/>
                </a:lnTo>
                <a:lnTo>
                  <a:pt x="63572" y="565902"/>
                </a:lnTo>
                <a:lnTo>
                  <a:pt x="54132" y="576185"/>
                </a:lnTo>
                <a:lnTo>
                  <a:pt x="44498" y="586263"/>
                </a:lnTo>
                <a:lnTo>
                  <a:pt x="34671" y="596137"/>
                </a:lnTo>
                <a:lnTo>
                  <a:pt x="32295" y="583662"/>
                </a:lnTo>
                <a:lnTo>
                  <a:pt x="29920" y="571186"/>
                </a:lnTo>
                <a:lnTo>
                  <a:pt x="27545" y="558710"/>
                </a:lnTo>
                <a:lnTo>
                  <a:pt x="25170" y="546234"/>
                </a:lnTo>
                <a:lnTo>
                  <a:pt x="22795" y="533758"/>
                </a:lnTo>
                <a:lnTo>
                  <a:pt x="20420" y="521282"/>
                </a:lnTo>
                <a:lnTo>
                  <a:pt x="18045" y="508806"/>
                </a:lnTo>
                <a:lnTo>
                  <a:pt x="15670" y="496330"/>
                </a:lnTo>
                <a:lnTo>
                  <a:pt x="13294" y="483854"/>
                </a:lnTo>
                <a:lnTo>
                  <a:pt x="10919" y="471378"/>
                </a:lnTo>
                <a:lnTo>
                  <a:pt x="8544" y="458902"/>
                </a:lnTo>
                <a:lnTo>
                  <a:pt x="6169" y="446426"/>
                </a:lnTo>
                <a:lnTo>
                  <a:pt x="3794" y="433950"/>
                </a:lnTo>
                <a:lnTo>
                  <a:pt x="1419" y="421475"/>
                </a:lnTo>
                <a:lnTo>
                  <a:pt x="0" y="414019"/>
                </a:lnTo>
                <a:lnTo>
                  <a:pt x="7164" y="406805"/>
                </a:lnTo>
                <a:lnTo>
                  <a:pt x="21515" y="390955"/>
                </a:lnTo>
                <a:lnTo>
                  <a:pt x="35901" y="373212"/>
                </a:lnTo>
                <a:lnTo>
                  <a:pt x="43108" y="363630"/>
                </a:lnTo>
                <a:lnTo>
                  <a:pt x="50325" y="353576"/>
                </a:lnTo>
                <a:lnTo>
                  <a:pt x="57552" y="343047"/>
                </a:lnTo>
                <a:lnTo>
                  <a:pt x="64791" y="332046"/>
                </a:lnTo>
                <a:lnTo>
                  <a:pt x="72041" y="320571"/>
                </a:lnTo>
                <a:lnTo>
                  <a:pt x="79303" y="308623"/>
                </a:lnTo>
                <a:lnTo>
                  <a:pt x="86577" y="296201"/>
                </a:lnTo>
                <a:lnTo>
                  <a:pt x="93865" y="283306"/>
                </a:lnTo>
                <a:lnTo>
                  <a:pt x="101166" y="269938"/>
                </a:lnTo>
                <a:lnTo>
                  <a:pt x="111877" y="249331"/>
                </a:lnTo>
                <a:lnTo>
                  <a:pt x="117644" y="237388"/>
                </a:lnTo>
                <a:lnTo>
                  <a:pt x="123093" y="225407"/>
                </a:lnTo>
                <a:lnTo>
                  <a:pt x="128224" y="213390"/>
                </a:lnTo>
                <a:lnTo>
                  <a:pt x="133035" y="201337"/>
                </a:lnTo>
                <a:lnTo>
                  <a:pt x="137529" y="189247"/>
                </a:lnTo>
                <a:lnTo>
                  <a:pt x="141703" y="177120"/>
                </a:lnTo>
                <a:lnTo>
                  <a:pt x="145559" y="164957"/>
                </a:lnTo>
                <a:lnTo>
                  <a:pt x="149096" y="152757"/>
                </a:lnTo>
                <a:lnTo>
                  <a:pt x="152315" y="140521"/>
                </a:lnTo>
                <a:lnTo>
                  <a:pt x="155214" y="128248"/>
                </a:lnTo>
                <a:lnTo>
                  <a:pt x="157796" y="115939"/>
                </a:lnTo>
                <a:lnTo>
                  <a:pt x="160058" y="103593"/>
                </a:lnTo>
                <a:lnTo>
                  <a:pt x="162002" y="91210"/>
                </a:lnTo>
                <a:lnTo>
                  <a:pt x="163628" y="78791"/>
                </a:lnTo>
                <a:lnTo>
                  <a:pt x="164934" y="66335"/>
                </a:lnTo>
                <a:lnTo>
                  <a:pt x="165923" y="53843"/>
                </a:lnTo>
                <a:lnTo>
                  <a:pt x="165989" y="5283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2" name="object 342"/>
          <p:cNvSpPr/>
          <p:nvPr/>
        </p:nvSpPr>
        <p:spPr>
          <a:xfrm>
            <a:off x="2175891" y="4105909"/>
            <a:ext cx="484124" cy="1115822"/>
          </a:xfrm>
          <a:custGeom>
            <a:avLst/>
            <a:gdLst/>
            <a:ahLst/>
            <a:cxnLst/>
            <a:rect l="l" t="t" r="r" b="b"/>
            <a:pathLst>
              <a:path w="484124" h="1115822">
                <a:moveTo>
                  <a:pt x="165862" y="52832"/>
                </a:moveTo>
                <a:lnTo>
                  <a:pt x="177451" y="47655"/>
                </a:lnTo>
                <a:lnTo>
                  <a:pt x="189040" y="42485"/>
                </a:lnTo>
                <a:lnTo>
                  <a:pt x="200631" y="37319"/>
                </a:lnTo>
                <a:lnTo>
                  <a:pt x="212225" y="32156"/>
                </a:lnTo>
                <a:lnTo>
                  <a:pt x="223821" y="26995"/>
                </a:lnTo>
                <a:lnTo>
                  <a:pt x="235420" y="21834"/>
                </a:lnTo>
                <a:lnTo>
                  <a:pt x="247024" y="16671"/>
                </a:lnTo>
                <a:lnTo>
                  <a:pt x="258633" y="11506"/>
                </a:lnTo>
                <a:lnTo>
                  <a:pt x="270248" y="6337"/>
                </a:lnTo>
                <a:lnTo>
                  <a:pt x="281869" y="1162"/>
                </a:lnTo>
                <a:lnTo>
                  <a:pt x="284480" y="0"/>
                </a:lnTo>
                <a:lnTo>
                  <a:pt x="294462" y="52539"/>
                </a:lnTo>
                <a:lnTo>
                  <a:pt x="304444" y="105079"/>
                </a:lnTo>
                <a:lnTo>
                  <a:pt x="314426" y="157619"/>
                </a:lnTo>
                <a:lnTo>
                  <a:pt x="324408" y="210159"/>
                </a:lnTo>
                <a:lnTo>
                  <a:pt x="334391" y="262699"/>
                </a:lnTo>
                <a:lnTo>
                  <a:pt x="344373" y="315239"/>
                </a:lnTo>
                <a:lnTo>
                  <a:pt x="354355" y="367779"/>
                </a:lnTo>
                <a:lnTo>
                  <a:pt x="364337" y="420319"/>
                </a:lnTo>
                <a:lnTo>
                  <a:pt x="374319" y="472859"/>
                </a:lnTo>
                <a:lnTo>
                  <a:pt x="384302" y="525399"/>
                </a:lnTo>
                <a:lnTo>
                  <a:pt x="394284" y="577938"/>
                </a:lnTo>
                <a:lnTo>
                  <a:pt x="404266" y="630478"/>
                </a:lnTo>
                <a:lnTo>
                  <a:pt x="414248" y="683018"/>
                </a:lnTo>
                <a:lnTo>
                  <a:pt x="424230" y="735558"/>
                </a:lnTo>
                <a:lnTo>
                  <a:pt x="434213" y="788098"/>
                </a:lnTo>
                <a:lnTo>
                  <a:pt x="444195" y="840638"/>
                </a:lnTo>
                <a:lnTo>
                  <a:pt x="454177" y="893178"/>
                </a:lnTo>
                <a:lnTo>
                  <a:pt x="464159" y="945718"/>
                </a:lnTo>
                <a:lnTo>
                  <a:pt x="474141" y="998258"/>
                </a:lnTo>
                <a:lnTo>
                  <a:pt x="484124" y="1050798"/>
                </a:lnTo>
                <a:lnTo>
                  <a:pt x="472512" y="1055969"/>
                </a:lnTo>
                <a:lnTo>
                  <a:pt x="460904" y="1061141"/>
                </a:lnTo>
                <a:lnTo>
                  <a:pt x="449300" y="1066311"/>
                </a:lnTo>
                <a:lnTo>
                  <a:pt x="437698" y="1071481"/>
                </a:lnTo>
                <a:lnTo>
                  <a:pt x="426099" y="1076648"/>
                </a:lnTo>
                <a:lnTo>
                  <a:pt x="414500" y="1081814"/>
                </a:lnTo>
                <a:lnTo>
                  <a:pt x="402901" y="1086978"/>
                </a:lnTo>
                <a:lnTo>
                  <a:pt x="391302" y="1092139"/>
                </a:lnTo>
                <a:lnTo>
                  <a:pt x="379701" y="1097297"/>
                </a:lnTo>
                <a:lnTo>
                  <a:pt x="368098" y="1102452"/>
                </a:lnTo>
                <a:lnTo>
                  <a:pt x="356493" y="1107603"/>
                </a:lnTo>
                <a:lnTo>
                  <a:pt x="344884" y="1112749"/>
                </a:lnTo>
                <a:lnTo>
                  <a:pt x="337947" y="1115822"/>
                </a:lnTo>
                <a:lnTo>
                  <a:pt x="330765" y="1078026"/>
                </a:lnTo>
                <a:lnTo>
                  <a:pt x="323583" y="1040231"/>
                </a:lnTo>
                <a:lnTo>
                  <a:pt x="316401" y="1002436"/>
                </a:lnTo>
                <a:lnTo>
                  <a:pt x="309219" y="964641"/>
                </a:lnTo>
                <a:lnTo>
                  <a:pt x="302037" y="926846"/>
                </a:lnTo>
                <a:lnTo>
                  <a:pt x="294855" y="889050"/>
                </a:lnTo>
                <a:lnTo>
                  <a:pt x="287674" y="851255"/>
                </a:lnTo>
                <a:lnTo>
                  <a:pt x="280492" y="813460"/>
                </a:lnTo>
                <a:lnTo>
                  <a:pt x="273310" y="775665"/>
                </a:lnTo>
                <a:lnTo>
                  <a:pt x="266128" y="737870"/>
                </a:lnTo>
                <a:lnTo>
                  <a:pt x="258946" y="700074"/>
                </a:lnTo>
                <a:lnTo>
                  <a:pt x="251764" y="662279"/>
                </a:lnTo>
                <a:lnTo>
                  <a:pt x="244582" y="624484"/>
                </a:lnTo>
                <a:lnTo>
                  <a:pt x="237401" y="586689"/>
                </a:lnTo>
                <a:lnTo>
                  <a:pt x="230219" y="548894"/>
                </a:lnTo>
                <a:lnTo>
                  <a:pt x="223037" y="511098"/>
                </a:lnTo>
                <a:lnTo>
                  <a:pt x="215855" y="473303"/>
                </a:lnTo>
                <a:lnTo>
                  <a:pt x="208673" y="435508"/>
                </a:lnTo>
                <a:lnTo>
                  <a:pt x="201491" y="397713"/>
                </a:lnTo>
                <a:lnTo>
                  <a:pt x="194310" y="359918"/>
                </a:lnTo>
                <a:lnTo>
                  <a:pt x="188173" y="373664"/>
                </a:lnTo>
                <a:lnTo>
                  <a:pt x="181840" y="387205"/>
                </a:lnTo>
                <a:lnTo>
                  <a:pt x="175311" y="400541"/>
                </a:lnTo>
                <a:lnTo>
                  <a:pt x="168586" y="413671"/>
                </a:lnTo>
                <a:lnTo>
                  <a:pt x="161667" y="426596"/>
                </a:lnTo>
                <a:lnTo>
                  <a:pt x="154551" y="439317"/>
                </a:lnTo>
                <a:lnTo>
                  <a:pt x="147241" y="451833"/>
                </a:lnTo>
                <a:lnTo>
                  <a:pt x="139736" y="464145"/>
                </a:lnTo>
                <a:lnTo>
                  <a:pt x="132036" y="476252"/>
                </a:lnTo>
                <a:lnTo>
                  <a:pt x="124142" y="488156"/>
                </a:lnTo>
                <a:lnTo>
                  <a:pt x="116053" y="499855"/>
                </a:lnTo>
                <a:lnTo>
                  <a:pt x="107771" y="511351"/>
                </a:lnTo>
                <a:lnTo>
                  <a:pt x="99294" y="522644"/>
                </a:lnTo>
                <a:lnTo>
                  <a:pt x="90624" y="533733"/>
                </a:lnTo>
                <a:lnTo>
                  <a:pt x="81760" y="544619"/>
                </a:lnTo>
                <a:lnTo>
                  <a:pt x="72702" y="555302"/>
                </a:lnTo>
                <a:lnTo>
                  <a:pt x="63452" y="565783"/>
                </a:lnTo>
                <a:lnTo>
                  <a:pt x="54009" y="576061"/>
                </a:lnTo>
                <a:lnTo>
                  <a:pt x="44372" y="586137"/>
                </a:lnTo>
                <a:lnTo>
                  <a:pt x="34544" y="596011"/>
                </a:lnTo>
                <a:lnTo>
                  <a:pt x="32167" y="583526"/>
                </a:lnTo>
                <a:lnTo>
                  <a:pt x="29790" y="571045"/>
                </a:lnTo>
                <a:lnTo>
                  <a:pt x="27414" y="558567"/>
                </a:lnTo>
                <a:lnTo>
                  <a:pt x="25038" y="546090"/>
                </a:lnTo>
                <a:lnTo>
                  <a:pt x="22663" y="533615"/>
                </a:lnTo>
                <a:lnTo>
                  <a:pt x="20290" y="521142"/>
                </a:lnTo>
                <a:lnTo>
                  <a:pt x="17918" y="508669"/>
                </a:lnTo>
                <a:lnTo>
                  <a:pt x="15548" y="496196"/>
                </a:lnTo>
                <a:lnTo>
                  <a:pt x="13180" y="483723"/>
                </a:lnTo>
                <a:lnTo>
                  <a:pt x="10814" y="471248"/>
                </a:lnTo>
                <a:lnTo>
                  <a:pt x="8451" y="458773"/>
                </a:lnTo>
                <a:lnTo>
                  <a:pt x="6090" y="446296"/>
                </a:lnTo>
                <a:lnTo>
                  <a:pt x="3732" y="433816"/>
                </a:lnTo>
                <a:lnTo>
                  <a:pt x="1377" y="421334"/>
                </a:lnTo>
                <a:lnTo>
                  <a:pt x="0" y="414020"/>
                </a:lnTo>
                <a:lnTo>
                  <a:pt x="7144" y="406777"/>
                </a:lnTo>
                <a:lnTo>
                  <a:pt x="14302" y="399065"/>
                </a:lnTo>
                <a:lnTo>
                  <a:pt x="28657" y="382231"/>
                </a:lnTo>
                <a:lnTo>
                  <a:pt x="35853" y="373108"/>
                </a:lnTo>
                <a:lnTo>
                  <a:pt x="43061" y="363515"/>
                </a:lnTo>
                <a:lnTo>
                  <a:pt x="50281" y="353452"/>
                </a:lnTo>
                <a:lnTo>
                  <a:pt x="57511" y="342919"/>
                </a:lnTo>
                <a:lnTo>
                  <a:pt x="64752" y="331916"/>
                </a:lnTo>
                <a:lnTo>
                  <a:pt x="72002" y="320443"/>
                </a:lnTo>
                <a:lnTo>
                  <a:pt x="79262" y="308500"/>
                </a:lnTo>
                <a:lnTo>
                  <a:pt x="86531" y="296086"/>
                </a:lnTo>
                <a:lnTo>
                  <a:pt x="93808" y="283202"/>
                </a:lnTo>
                <a:lnTo>
                  <a:pt x="101093" y="269848"/>
                </a:lnTo>
                <a:lnTo>
                  <a:pt x="111771" y="249310"/>
                </a:lnTo>
                <a:lnTo>
                  <a:pt x="117557" y="237348"/>
                </a:lnTo>
                <a:lnTo>
                  <a:pt x="123022" y="225352"/>
                </a:lnTo>
                <a:lnTo>
                  <a:pt x="128165" y="213322"/>
                </a:lnTo>
                <a:lnTo>
                  <a:pt x="132987" y="201258"/>
                </a:lnTo>
                <a:lnTo>
                  <a:pt x="137488" y="189160"/>
                </a:lnTo>
                <a:lnTo>
                  <a:pt x="141668" y="177028"/>
                </a:lnTo>
                <a:lnTo>
                  <a:pt x="145527" y="164862"/>
                </a:lnTo>
                <a:lnTo>
                  <a:pt x="149064" y="152662"/>
                </a:lnTo>
                <a:lnTo>
                  <a:pt x="152280" y="140429"/>
                </a:lnTo>
                <a:lnTo>
                  <a:pt x="155175" y="128161"/>
                </a:lnTo>
                <a:lnTo>
                  <a:pt x="157748" y="115859"/>
                </a:lnTo>
                <a:lnTo>
                  <a:pt x="160001" y="103523"/>
                </a:lnTo>
                <a:lnTo>
                  <a:pt x="161932" y="91154"/>
                </a:lnTo>
                <a:lnTo>
                  <a:pt x="163541" y="78750"/>
                </a:lnTo>
                <a:lnTo>
                  <a:pt x="164830" y="66313"/>
                </a:lnTo>
                <a:lnTo>
                  <a:pt x="165797" y="53841"/>
                </a:lnTo>
                <a:lnTo>
                  <a:pt x="165862" y="52832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3" name="object 343"/>
          <p:cNvSpPr/>
          <p:nvPr/>
        </p:nvSpPr>
        <p:spPr>
          <a:xfrm>
            <a:off x="4759833" y="3938397"/>
            <a:ext cx="184277" cy="265684"/>
          </a:xfrm>
          <a:custGeom>
            <a:avLst/>
            <a:gdLst/>
            <a:ahLst/>
            <a:cxnLst/>
            <a:rect l="l" t="t" r="r" b="b"/>
            <a:pathLst>
              <a:path w="184276" h="265684">
                <a:moveTo>
                  <a:pt x="0" y="65023"/>
                </a:moveTo>
                <a:lnTo>
                  <a:pt x="11611" y="59880"/>
                </a:lnTo>
                <a:lnTo>
                  <a:pt x="23219" y="54731"/>
                </a:lnTo>
                <a:lnTo>
                  <a:pt x="34823" y="49579"/>
                </a:lnTo>
                <a:lnTo>
                  <a:pt x="46425" y="44423"/>
                </a:lnTo>
                <a:lnTo>
                  <a:pt x="58024" y="39264"/>
                </a:lnTo>
                <a:lnTo>
                  <a:pt x="69623" y="34102"/>
                </a:lnTo>
                <a:lnTo>
                  <a:pt x="81222" y="28937"/>
                </a:lnTo>
                <a:lnTo>
                  <a:pt x="92821" y="23770"/>
                </a:lnTo>
                <a:lnTo>
                  <a:pt x="104422" y="18602"/>
                </a:lnTo>
                <a:lnTo>
                  <a:pt x="116025" y="13432"/>
                </a:lnTo>
                <a:lnTo>
                  <a:pt x="127630" y="8261"/>
                </a:lnTo>
                <a:lnTo>
                  <a:pt x="139239" y="3089"/>
                </a:lnTo>
                <a:lnTo>
                  <a:pt x="146177" y="0"/>
                </a:lnTo>
                <a:lnTo>
                  <a:pt x="148547" y="12470"/>
                </a:lnTo>
                <a:lnTo>
                  <a:pt x="150918" y="24943"/>
                </a:lnTo>
                <a:lnTo>
                  <a:pt x="153288" y="37418"/>
                </a:lnTo>
                <a:lnTo>
                  <a:pt x="155659" y="49895"/>
                </a:lnTo>
                <a:lnTo>
                  <a:pt x="158029" y="62373"/>
                </a:lnTo>
                <a:lnTo>
                  <a:pt x="160400" y="74853"/>
                </a:lnTo>
                <a:lnTo>
                  <a:pt x="162770" y="87333"/>
                </a:lnTo>
                <a:lnTo>
                  <a:pt x="165141" y="99814"/>
                </a:lnTo>
                <a:lnTo>
                  <a:pt x="167511" y="112294"/>
                </a:lnTo>
                <a:lnTo>
                  <a:pt x="169882" y="124775"/>
                </a:lnTo>
                <a:lnTo>
                  <a:pt x="172252" y="137254"/>
                </a:lnTo>
                <a:lnTo>
                  <a:pt x="174623" y="149733"/>
                </a:lnTo>
                <a:lnTo>
                  <a:pt x="176993" y="162210"/>
                </a:lnTo>
                <a:lnTo>
                  <a:pt x="179364" y="174685"/>
                </a:lnTo>
                <a:lnTo>
                  <a:pt x="181734" y="187158"/>
                </a:lnTo>
                <a:lnTo>
                  <a:pt x="184105" y="199629"/>
                </a:lnTo>
                <a:lnTo>
                  <a:pt x="184277" y="200532"/>
                </a:lnTo>
                <a:lnTo>
                  <a:pt x="172669" y="205703"/>
                </a:lnTo>
                <a:lnTo>
                  <a:pt x="161065" y="210873"/>
                </a:lnTo>
                <a:lnTo>
                  <a:pt x="149464" y="216043"/>
                </a:lnTo>
                <a:lnTo>
                  <a:pt x="137866" y="221213"/>
                </a:lnTo>
                <a:lnTo>
                  <a:pt x="126270" y="226383"/>
                </a:lnTo>
                <a:lnTo>
                  <a:pt x="114675" y="231553"/>
                </a:lnTo>
                <a:lnTo>
                  <a:pt x="103080" y="236723"/>
                </a:lnTo>
                <a:lnTo>
                  <a:pt x="91484" y="241893"/>
                </a:lnTo>
                <a:lnTo>
                  <a:pt x="79888" y="247064"/>
                </a:lnTo>
                <a:lnTo>
                  <a:pt x="68289" y="252234"/>
                </a:lnTo>
                <a:lnTo>
                  <a:pt x="56687" y="257404"/>
                </a:lnTo>
                <a:lnTo>
                  <a:pt x="45082" y="262574"/>
                </a:lnTo>
                <a:lnTo>
                  <a:pt x="38100" y="265683"/>
                </a:lnTo>
                <a:lnTo>
                  <a:pt x="35730" y="253200"/>
                </a:lnTo>
                <a:lnTo>
                  <a:pt x="33361" y="240719"/>
                </a:lnTo>
                <a:lnTo>
                  <a:pt x="30992" y="228240"/>
                </a:lnTo>
                <a:lnTo>
                  <a:pt x="28623" y="215763"/>
                </a:lnTo>
                <a:lnTo>
                  <a:pt x="26254" y="203288"/>
                </a:lnTo>
                <a:lnTo>
                  <a:pt x="23885" y="190813"/>
                </a:lnTo>
                <a:lnTo>
                  <a:pt x="21516" y="178340"/>
                </a:lnTo>
                <a:lnTo>
                  <a:pt x="19147" y="165867"/>
                </a:lnTo>
                <a:lnTo>
                  <a:pt x="16778" y="153394"/>
                </a:lnTo>
                <a:lnTo>
                  <a:pt x="14409" y="140920"/>
                </a:lnTo>
                <a:lnTo>
                  <a:pt x="12040" y="128446"/>
                </a:lnTo>
                <a:lnTo>
                  <a:pt x="9671" y="115970"/>
                </a:lnTo>
                <a:lnTo>
                  <a:pt x="7302" y="103494"/>
                </a:lnTo>
                <a:lnTo>
                  <a:pt x="4933" y="91015"/>
                </a:lnTo>
                <a:lnTo>
                  <a:pt x="2564" y="78534"/>
                </a:lnTo>
                <a:lnTo>
                  <a:pt x="194" y="66051"/>
                </a:lnTo>
                <a:lnTo>
                  <a:pt x="0" y="65023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4" name="object 344"/>
          <p:cNvSpPr/>
          <p:nvPr/>
        </p:nvSpPr>
        <p:spPr>
          <a:xfrm>
            <a:off x="7990246" y="2309622"/>
            <a:ext cx="193760" cy="298378"/>
          </a:xfrm>
          <a:custGeom>
            <a:avLst/>
            <a:gdLst/>
            <a:ahLst/>
            <a:cxnLst/>
            <a:rect l="l" t="t" r="r" b="b"/>
            <a:pathLst>
              <a:path w="193760" h="298378">
                <a:moveTo>
                  <a:pt x="173186" y="0"/>
                </a:moveTo>
                <a:lnTo>
                  <a:pt x="166794" y="6181"/>
                </a:lnTo>
                <a:lnTo>
                  <a:pt x="159531" y="12901"/>
                </a:lnTo>
                <a:lnTo>
                  <a:pt x="151396" y="20158"/>
                </a:lnTo>
                <a:lnTo>
                  <a:pt x="142390" y="27950"/>
                </a:lnTo>
                <a:lnTo>
                  <a:pt x="132512" y="36277"/>
                </a:lnTo>
                <a:lnTo>
                  <a:pt x="121764" y="45137"/>
                </a:lnTo>
                <a:lnTo>
                  <a:pt x="110144" y="54530"/>
                </a:lnTo>
                <a:lnTo>
                  <a:pt x="97653" y="64453"/>
                </a:lnTo>
                <a:lnTo>
                  <a:pt x="90128" y="70357"/>
                </a:lnTo>
                <a:lnTo>
                  <a:pt x="76411" y="81323"/>
                </a:lnTo>
                <a:lnTo>
                  <a:pt x="64009" y="91677"/>
                </a:lnTo>
                <a:lnTo>
                  <a:pt x="52922" y="101417"/>
                </a:lnTo>
                <a:lnTo>
                  <a:pt x="43146" y="110541"/>
                </a:lnTo>
                <a:lnTo>
                  <a:pt x="34682" y="119050"/>
                </a:lnTo>
                <a:lnTo>
                  <a:pt x="27528" y="126939"/>
                </a:lnTo>
                <a:lnTo>
                  <a:pt x="21682" y="134210"/>
                </a:lnTo>
                <a:lnTo>
                  <a:pt x="11137" y="152555"/>
                </a:lnTo>
                <a:lnTo>
                  <a:pt x="6364" y="164491"/>
                </a:lnTo>
                <a:lnTo>
                  <a:pt x="2916" y="176524"/>
                </a:lnTo>
                <a:lnTo>
                  <a:pt x="793" y="188653"/>
                </a:lnTo>
                <a:lnTo>
                  <a:pt x="0" y="200879"/>
                </a:lnTo>
                <a:lnTo>
                  <a:pt x="536" y="213201"/>
                </a:lnTo>
                <a:lnTo>
                  <a:pt x="2117" y="224154"/>
                </a:lnTo>
                <a:lnTo>
                  <a:pt x="5548" y="238234"/>
                </a:lnTo>
                <a:lnTo>
                  <a:pt x="10243" y="250999"/>
                </a:lnTo>
                <a:lnTo>
                  <a:pt x="16206" y="262441"/>
                </a:lnTo>
                <a:lnTo>
                  <a:pt x="23442" y="272551"/>
                </a:lnTo>
                <a:lnTo>
                  <a:pt x="31953" y="281322"/>
                </a:lnTo>
                <a:lnTo>
                  <a:pt x="49636" y="293105"/>
                </a:lnTo>
                <a:lnTo>
                  <a:pt x="60890" y="296972"/>
                </a:lnTo>
                <a:lnTo>
                  <a:pt x="72584" y="298378"/>
                </a:lnTo>
                <a:lnTo>
                  <a:pt x="84718" y="297330"/>
                </a:lnTo>
                <a:lnTo>
                  <a:pt x="97290" y="293840"/>
                </a:lnTo>
                <a:lnTo>
                  <a:pt x="112958" y="286408"/>
                </a:lnTo>
                <a:lnTo>
                  <a:pt x="122729" y="280076"/>
                </a:lnTo>
                <a:lnTo>
                  <a:pt x="132142" y="272596"/>
                </a:lnTo>
                <a:lnTo>
                  <a:pt x="141198" y="263969"/>
                </a:lnTo>
                <a:lnTo>
                  <a:pt x="149900" y="254193"/>
                </a:lnTo>
                <a:lnTo>
                  <a:pt x="158250" y="243270"/>
                </a:lnTo>
                <a:lnTo>
                  <a:pt x="166248" y="231199"/>
                </a:lnTo>
                <a:lnTo>
                  <a:pt x="171535" y="222249"/>
                </a:lnTo>
                <a:lnTo>
                  <a:pt x="177460" y="210526"/>
                </a:lnTo>
                <a:lnTo>
                  <a:pt x="182466" y="198615"/>
                </a:lnTo>
                <a:lnTo>
                  <a:pt x="186556" y="186516"/>
                </a:lnTo>
                <a:lnTo>
                  <a:pt x="189732" y="174229"/>
                </a:lnTo>
                <a:lnTo>
                  <a:pt x="191998" y="161755"/>
                </a:lnTo>
                <a:lnTo>
                  <a:pt x="193354" y="149093"/>
                </a:lnTo>
                <a:lnTo>
                  <a:pt x="193760" y="140334"/>
                </a:lnTo>
                <a:lnTo>
                  <a:pt x="193724" y="132576"/>
                </a:lnTo>
                <a:lnTo>
                  <a:pt x="193232" y="123439"/>
                </a:lnTo>
                <a:lnTo>
                  <a:pt x="192285" y="112921"/>
                </a:lnTo>
                <a:lnTo>
                  <a:pt x="190884" y="101021"/>
                </a:lnTo>
                <a:lnTo>
                  <a:pt x="189026" y="87738"/>
                </a:lnTo>
                <a:lnTo>
                  <a:pt x="186714" y="73070"/>
                </a:lnTo>
                <a:lnTo>
                  <a:pt x="183947" y="57016"/>
                </a:lnTo>
                <a:lnTo>
                  <a:pt x="180806" y="40004"/>
                </a:lnTo>
                <a:lnTo>
                  <a:pt x="178430" y="27529"/>
                </a:lnTo>
                <a:lnTo>
                  <a:pt x="176054" y="15053"/>
                </a:lnTo>
                <a:lnTo>
                  <a:pt x="173677" y="2577"/>
                </a:lnTo>
                <a:lnTo>
                  <a:pt x="173186" y="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5" name="object 345"/>
          <p:cNvSpPr/>
          <p:nvPr/>
        </p:nvSpPr>
        <p:spPr>
          <a:xfrm>
            <a:off x="8370442" y="1643934"/>
            <a:ext cx="361569" cy="904193"/>
          </a:xfrm>
          <a:custGeom>
            <a:avLst/>
            <a:gdLst/>
            <a:ahLst/>
            <a:cxnLst/>
            <a:rect l="l" t="t" r="r" b="b"/>
            <a:pathLst>
              <a:path w="361569" h="904193">
                <a:moveTo>
                  <a:pt x="258191" y="12526"/>
                </a:moveTo>
                <a:lnTo>
                  <a:pt x="270077" y="7797"/>
                </a:lnTo>
                <a:lnTo>
                  <a:pt x="282062" y="4181"/>
                </a:lnTo>
                <a:lnTo>
                  <a:pt x="294145" y="1677"/>
                </a:lnTo>
                <a:lnTo>
                  <a:pt x="306329" y="283"/>
                </a:lnTo>
                <a:lnTo>
                  <a:pt x="318615" y="0"/>
                </a:lnTo>
                <a:lnTo>
                  <a:pt x="331003" y="824"/>
                </a:lnTo>
                <a:lnTo>
                  <a:pt x="343495" y="2755"/>
                </a:lnTo>
                <a:lnTo>
                  <a:pt x="356093" y="5792"/>
                </a:lnTo>
                <a:lnTo>
                  <a:pt x="361569" y="7446"/>
                </a:lnTo>
                <a:lnTo>
                  <a:pt x="360778" y="20122"/>
                </a:lnTo>
                <a:lnTo>
                  <a:pt x="359990" y="32798"/>
                </a:lnTo>
                <a:lnTo>
                  <a:pt x="359204" y="45474"/>
                </a:lnTo>
                <a:lnTo>
                  <a:pt x="358421" y="58150"/>
                </a:lnTo>
                <a:lnTo>
                  <a:pt x="357639" y="70825"/>
                </a:lnTo>
                <a:lnTo>
                  <a:pt x="356858" y="83501"/>
                </a:lnTo>
                <a:lnTo>
                  <a:pt x="356078" y="96177"/>
                </a:lnTo>
                <a:lnTo>
                  <a:pt x="355298" y="108853"/>
                </a:lnTo>
                <a:lnTo>
                  <a:pt x="354518" y="121528"/>
                </a:lnTo>
                <a:lnTo>
                  <a:pt x="353737" y="134204"/>
                </a:lnTo>
                <a:lnTo>
                  <a:pt x="352956" y="146880"/>
                </a:lnTo>
                <a:lnTo>
                  <a:pt x="352173" y="159556"/>
                </a:lnTo>
                <a:lnTo>
                  <a:pt x="351388" y="172232"/>
                </a:lnTo>
                <a:lnTo>
                  <a:pt x="350601" y="184907"/>
                </a:lnTo>
                <a:lnTo>
                  <a:pt x="349812" y="197583"/>
                </a:lnTo>
                <a:lnTo>
                  <a:pt x="349504" y="202518"/>
                </a:lnTo>
                <a:lnTo>
                  <a:pt x="335729" y="197978"/>
                </a:lnTo>
                <a:lnTo>
                  <a:pt x="322551" y="195065"/>
                </a:lnTo>
                <a:lnTo>
                  <a:pt x="309976" y="193781"/>
                </a:lnTo>
                <a:lnTo>
                  <a:pt x="298012" y="194124"/>
                </a:lnTo>
                <a:lnTo>
                  <a:pt x="286664" y="196095"/>
                </a:lnTo>
                <a:lnTo>
                  <a:pt x="263480" y="206169"/>
                </a:lnTo>
                <a:lnTo>
                  <a:pt x="244043" y="222195"/>
                </a:lnTo>
                <a:lnTo>
                  <a:pt x="228613" y="243723"/>
                </a:lnTo>
                <a:lnTo>
                  <a:pt x="219596" y="265301"/>
                </a:lnTo>
                <a:lnTo>
                  <a:pt x="214155" y="288273"/>
                </a:lnTo>
                <a:lnTo>
                  <a:pt x="210790" y="315518"/>
                </a:lnTo>
                <a:lnTo>
                  <a:pt x="209898" y="330747"/>
                </a:lnTo>
                <a:lnTo>
                  <a:pt x="209550" y="345393"/>
                </a:lnTo>
                <a:lnTo>
                  <a:pt x="209568" y="352323"/>
                </a:lnTo>
                <a:lnTo>
                  <a:pt x="210169" y="368095"/>
                </a:lnTo>
                <a:lnTo>
                  <a:pt x="211524" y="386418"/>
                </a:lnTo>
                <a:lnTo>
                  <a:pt x="213631" y="407290"/>
                </a:lnTo>
                <a:lnTo>
                  <a:pt x="216490" y="430710"/>
                </a:lnTo>
                <a:lnTo>
                  <a:pt x="220100" y="456675"/>
                </a:lnTo>
                <a:lnTo>
                  <a:pt x="224460" y="485184"/>
                </a:lnTo>
                <a:lnTo>
                  <a:pt x="226921" y="500392"/>
                </a:lnTo>
                <a:lnTo>
                  <a:pt x="229570" y="516236"/>
                </a:lnTo>
                <a:lnTo>
                  <a:pt x="232405" y="532715"/>
                </a:lnTo>
                <a:lnTo>
                  <a:pt x="235428" y="549830"/>
                </a:lnTo>
                <a:lnTo>
                  <a:pt x="238638" y="567579"/>
                </a:lnTo>
                <a:lnTo>
                  <a:pt x="242034" y="585963"/>
                </a:lnTo>
                <a:lnTo>
                  <a:pt x="245618" y="604981"/>
                </a:lnTo>
                <a:lnTo>
                  <a:pt x="247991" y="617464"/>
                </a:lnTo>
                <a:lnTo>
                  <a:pt x="250363" y="629945"/>
                </a:lnTo>
                <a:lnTo>
                  <a:pt x="252734" y="642425"/>
                </a:lnTo>
                <a:lnTo>
                  <a:pt x="255103" y="654903"/>
                </a:lnTo>
                <a:lnTo>
                  <a:pt x="257470" y="667379"/>
                </a:lnTo>
                <a:lnTo>
                  <a:pt x="259837" y="679855"/>
                </a:lnTo>
                <a:lnTo>
                  <a:pt x="262203" y="692330"/>
                </a:lnTo>
                <a:lnTo>
                  <a:pt x="264568" y="704804"/>
                </a:lnTo>
                <a:lnTo>
                  <a:pt x="266933" y="717278"/>
                </a:lnTo>
                <a:lnTo>
                  <a:pt x="269298" y="729752"/>
                </a:lnTo>
                <a:lnTo>
                  <a:pt x="271663" y="742226"/>
                </a:lnTo>
                <a:lnTo>
                  <a:pt x="274028" y="754700"/>
                </a:lnTo>
                <a:lnTo>
                  <a:pt x="276394" y="767175"/>
                </a:lnTo>
                <a:lnTo>
                  <a:pt x="278761" y="779651"/>
                </a:lnTo>
                <a:lnTo>
                  <a:pt x="281129" y="792128"/>
                </a:lnTo>
                <a:lnTo>
                  <a:pt x="283498" y="804606"/>
                </a:lnTo>
                <a:lnTo>
                  <a:pt x="285869" y="817086"/>
                </a:lnTo>
                <a:lnTo>
                  <a:pt x="288241" y="829567"/>
                </a:lnTo>
                <a:lnTo>
                  <a:pt x="290068" y="839169"/>
                </a:lnTo>
                <a:lnTo>
                  <a:pt x="278473" y="844345"/>
                </a:lnTo>
                <a:lnTo>
                  <a:pt x="243669" y="859868"/>
                </a:lnTo>
                <a:lnTo>
                  <a:pt x="208849" y="875376"/>
                </a:lnTo>
                <a:lnTo>
                  <a:pt x="174035" y="890861"/>
                </a:lnTo>
                <a:lnTo>
                  <a:pt x="144018" y="904193"/>
                </a:lnTo>
                <a:lnTo>
                  <a:pt x="136817" y="866302"/>
                </a:lnTo>
                <a:lnTo>
                  <a:pt x="129616" y="828409"/>
                </a:lnTo>
                <a:lnTo>
                  <a:pt x="122415" y="790514"/>
                </a:lnTo>
                <a:lnTo>
                  <a:pt x="115214" y="752617"/>
                </a:lnTo>
                <a:lnTo>
                  <a:pt x="108013" y="714719"/>
                </a:lnTo>
                <a:lnTo>
                  <a:pt x="100812" y="676820"/>
                </a:lnTo>
                <a:lnTo>
                  <a:pt x="93611" y="638919"/>
                </a:lnTo>
                <a:lnTo>
                  <a:pt x="86410" y="601017"/>
                </a:lnTo>
                <a:lnTo>
                  <a:pt x="79209" y="563114"/>
                </a:lnTo>
                <a:lnTo>
                  <a:pt x="72009" y="525210"/>
                </a:lnTo>
                <a:lnTo>
                  <a:pt x="64808" y="487304"/>
                </a:lnTo>
                <a:lnTo>
                  <a:pt x="57607" y="449398"/>
                </a:lnTo>
                <a:lnTo>
                  <a:pt x="50406" y="411492"/>
                </a:lnTo>
                <a:lnTo>
                  <a:pt x="43205" y="373584"/>
                </a:lnTo>
                <a:lnTo>
                  <a:pt x="36004" y="335676"/>
                </a:lnTo>
                <a:lnTo>
                  <a:pt x="28803" y="297767"/>
                </a:lnTo>
                <a:lnTo>
                  <a:pt x="21602" y="259859"/>
                </a:lnTo>
                <a:lnTo>
                  <a:pt x="14401" y="221949"/>
                </a:lnTo>
                <a:lnTo>
                  <a:pt x="7200" y="184040"/>
                </a:lnTo>
                <a:lnTo>
                  <a:pt x="0" y="146130"/>
                </a:lnTo>
                <a:lnTo>
                  <a:pt x="11600" y="140952"/>
                </a:lnTo>
                <a:lnTo>
                  <a:pt x="46400" y="125441"/>
                </a:lnTo>
                <a:lnTo>
                  <a:pt x="69600" y="115111"/>
                </a:lnTo>
                <a:lnTo>
                  <a:pt x="81200" y="109946"/>
                </a:lnTo>
                <a:lnTo>
                  <a:pt x="92800" y="104780"/>
                </a:lnTo>
                <a:lnTo>
                  <a:pt x="104400" y="99612"/>
                </a:lnTo>
                <a:lnTo>
                  <a:pt x="116000" y="94441"/>
                </a:lnTo>
                <a:lnTo>
                  <a:pt x="127600" y="89266"/>
                </a:lnTo>
                <a:lnTo>
                  <a:pt x="135636" y="85678"/>
                </a:lnTo>
                <a:lnTo>
                  <a:pt x="138016" y="98156"/>
                </a:lnTo>
                <a:lnTo>
                  <a:pt x="140396" y="110634"/>
                </a:lnTo>
                <a:lnTo>
                  <a:pt x="142773" y="123111"/>
                </a:lnTo>
                <a:lnTo>
                  <a:pt x="145146" y="135589"/>
                </a:lnTo>
                <a:lnTo>
                  <a:pt x="147515" y="148067"/>
                </a:lnTo>
                <a:lnTo>
                  <a:pt x="149878" y="160544"/>
                </a:lnTo>
                <a:lnTo>
                  <a:pt x="152234" y="173022"/>
                </a:lnTo>
                <a:lnTo>
                  <a:pt x="154582" y="185499"/>
                </a:lnTo>
                <a:lnTo>
                  <a:pt x="156083" y="193501"/>
                </a:lnTo>
                <a:lnTo>
                  <a:pt x="159918" y="176781"/>
                </a:lnTo>
                <a:lnTo>
                  <a:pt x="163800" y="161032"/>
                </a:lnTo>
                <a:lnTo>
                  <a:pt x="167731" y="146253"/>
                </a:lnTo>
                <a:lnTo>
                  <a:pt x="171709" y="132443"/>
                </a:lnTo>
                <a:lnTo>
                  <a:pt x="175737" y="119601"/>
                </a:lnTo>
                <a:lnTo>
                  <a:pt x="179815" y="107725"/>
                </a:lnTo>
                <a:lnTo>
                  <a:pt x="183943" y="96814"/>
                </a:lnTo>
                <a:lnTo>
                  <a:pt x="188122" y="86867"/>
                </a:lnTo>
                <a:lnTo>
                  <a:pt x="192353" y="77883"/>
                </a:lnTo>
                <a:lnTo>
                  <a:pt x="196636" y="69860"/>
                </a:lnTo>
                <a:lnTo>
                  <a:pt x="199644" y="64850"/>
                </a:lnTo>
                <a:lnTo>
                  <a:pt x="207472" y="53558"/>
                </a:lnTo>
                <a:lnTo>
                  <a:pt x="215924" y="43349"/>
                </a:lnTo>
                <a:lnTo>
                  <a:pt x="225007" y="34229"/>
                </a:lnTo>
                <a:lnTo>
                  <a:pt x="234728" y="26204"/>
                </a:lnTo>
                <a:lnTo>
                  <a:pt x="245092" y="19282"/>
                </a:lnTo>
                <a:lnTo>
                  <a:pt x="256107" y="13469"/>
                </a:lnTo>
                <a:lnTo>
                  <a:pt x="258191" y="12526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6" name="object 346"/>
          <p:cNvSpPr/>
          <p:nvPr/>
        </p:nvSpPr>
        <p:spPr>
          <a:xfrm>
            <a:off x="7798308" y="1902973"/>
            <a:ext cx="609600" cy="877120"/>
          </a:xfrm>
          <a:custGeom>
            <a:avLst/>
            <a:gdLst/>
            <a:ahLst/>
            <a:cxnLst/>
            <a:rect l="l" t="t" r="r" b="b"/>
            <a:pathLst>
              <a:path w="609600" h="877120">
                <a:moveTo>
                  <a:pt x="198120" y="35173"/>
                </a:moveTo>
                <a:lnTo>
                  <a:pt x="213472" y="28541"/>
                </a:lnTo>
                <a:lnTo>
                  <a:pt x="228263" y="22601"/>
                </a:lnTo>
                <a:lnTo>
                  <a:pt x="242494" y="17353"/>
                </a:lnTo>
                <a:lnTo>
                  <a:pt x="256164" y="12798"/>
                </a:lnTo>
                <a:lnTo>
                  <a:pt x="269274" y="8934"/>
                </a:lnTo>
                <a:lnTo>
                  <a:pt x="281824" y="5763"/>
                </a:lnTo>
                <a:lnTo>
                  <a:pt x="293812" y="3284"/>
                </a:lnTo>
                <a:lnTo>
                  <a:pt x="305241" y="1497"/>
                </a:lnTo>
                <a:lnTo>
                  <a:pt x="316108" y="402"/>
                </a:lnTo>
                <a:lnTo>
                  <a:pt x="326415" y="0"/>
                </a:lnTo>
                <a:lnTo>
                  <a:pt x="336162" y="289"/>
                </a:lnTo>
                <a:lnTo>
                  <a:pt x="349758" y="2026"/>
                </a:lnTo>
                <a:lnTo>
                  <a:pt x="363448" y="5280"/>
                </a:lnTo>
                <a:lnTo>
                  <a:pt x="376275" y="9554"/>
                </a:lnTo>
                <a:lnTo>
                  <a:pt x="388240" y="14847"/>
                </a:lnTo>
                <a:lnTo>
                  <a:pt x="399342" y="21160"/>
                </a:lnTo>
                <a:lnTo>
                  <a:pt x="409581" y="28492"/>
                </a:lnTo>
                <a:lnTo>
                  <a:pt x="418958" y="36844"/>
                </a:lnTo>
                <a:lnTo>
                  <a:pt x="427472" y="46215"/>
                </a:lnTo>
                <a:lnTo>
                  <a:pt x="436497" y="58858"/>
                </a:lnTo>
                <a:lnTo>
                  <a:pt x="444504" y="73913"/>
                </a:lnTo>
                <a:lnTo>
                  <a:pt x="448450" y="82806"/>
                </a:lnTo>
                <a:lnTo>
                  <a:pt x="452356" y="92611"/>
                </a:lnTo>
                <a:lnTo>
                  <a:pt x="456222" y="103325"/>
                </a:lnTo>
                <a:lnTo>
                  <a:pt x="460048" y="114949"/>
                </a:lnTo>
                <a:lnTo>
                  <a:pt x="463834" y="127481"/>
                </a:lnTo>
                <a:lnTo>
                  <a:pt x="467579" y="140922"/>
                </a:lnTo>
                <a:lnTo>
                  <a:pt x="471284" y="155271"/>
                </a:lnTo>
                <a:lnTo>
                  <a:pt x="474948" y="170527"/>
                </a:lnTo>
                <a:lnTo>
                  <a:pt x="478570" y="186689"/>
                </a:lnTo>
                <a:lnTo>
                  <a:pt x="482151" y="203758"/>
                </a:lnTo>
                <a:lnTo>
                  <a:pt x="485689" y="221732"/>
                </a:lnTo>
                <a:lnTo>
                  <a:pt x="488300" y="236020"/>
                </a:lnTo>
                <a:lnTo>
                  <a:pt x="490573" y="248523"/>
                </a:lnTo>
                <a:lnTo>
                  <a:pt x="495125" y="273524"/>
                </a:lnTo>
                <a:lnTo>
                  <a:pt x="499685" y="298519"/>
                </a:lnTo>
                <a:lnTo>
                  <a:pt x="504250" y="323507"/>
                </a:lnTo>
                <a:lnTo>
                  <a:pt x="508819" y="348490"/>
                </a:lnTo>
                <a:lnTo>
                  <a:pt x="513393" y="373470"/>
                </a:lnTo>
                <a:lnTo>
                  <a:pt x="517971" y="398446"/>
                </a:lnTo>
                <a:lnTo>
                  <a:pt x="522550" y="423420"/>
                </a:lnTo>
                <a:lnTo>
                  <a:pt x="527130" y="448393"/>
                </a:lnTo>
                <a:lnTo>
                  <a:pt x="532189" y="475040"/>
                </a:lnTo>
                <a:lnTo>
                  <a:pt x="535374" y="490929"/>
                </a:lnTo>
                <a:lnTo>
                  <a:pt x="538512" y="506002"/>
                </a:lnTo>
                <a:lnTo>
                  <a:pt x="544652" y="533702"/>
                </a:lnTo>
                <a:lnTo>
                  <a:pt x="550620" y="558137"/>
                </a:lnTo>
                <a:lnTo>
                  <a:pt x="556428" y="579302"/>
                </a:lnTo>
                <a:lnTo>
                  <a:pt x="562086" y="597193"/>
                </a:lnTo>
                <a:lnTo>
                  <a:pt x="568245" y="613803"/>
                </a:lnTo>
                <a:lnTo>
                  <a:pt x="578002" y="636324"/>
                </a:lnTo>
                <a:lnTo>
                  <a:pt x="589484" y="659002"/>
                </a:lnTo>
                <a:lnTo>
                  <a:pt x="602716" y="681812"/>
                </a:lnTo>
                <a:lnTo>
                  <a:pt x="609600" y="692652"/>
                </a:lnTo>
                <a:lnTo>
                  <a:pt x="597981" y="697821"/>
                </a:lnTo>
                <a:lnTo>
                  <a:pt x="586366" y="702989"/>
                </a:lnTo>
                <a:lnTo>
                  <a:pt x="574756" y="708157"/>
                </a:lnTo>
                <a:lnTo>
                  <a:pt x="563150" y="713326"/>
                </a:lnTo>
                <a:lnTo>
                  <a:pt x="551547" y="718494"/>
                </a:lnTo>
                <a:lnTo>
                  <a:pt x="539947" y="723662"/>
                </a:lnTo>
                <a:lnTo>
                  <a:pt x="528349" y="728831"/>
                </a:lnTo>
                <a:lnTo>
                  <a:pt x="516754" y="733999"/>
                </a:lnTo>
                <a:lnTo>
                  <a:pt x="505160" y="739168"/>
                </a:lnTo>
                <a:lnTo>
                  <a:pt x="493568" y="744336"/>
                </a:lnTo>
                <a:lnTo>
                  <a:pt x="481976" y="749504"/>
                </a:lnTo>
                <a:lnTo>
                  <a:pt x="470385" y="754673"/>
                </a:lnTo>
                <a:lnTo>
                  <a:pt x="465074" y="757041"/>
                </a:lnTo>
                <a:lnTo>
                  <a:pt x="460653" y="748690"/>
                </a:lnTo>
                <a:lnTo>
                  <a:pt x="455634" y="738628"/>
                </a:lnTo>
                <a:lnTo>
                  <a:pt x="450026" y="726856"/>
                </a:lnTo>
                <a:lnTo>
                  <a:pt x="443834" y="713374"/>
                </a:lnTo>
                <a:lnTo>
                  <a:pt x="439674" y="704082"/>
                </a:lnTo>
                <a:lnTo>
                  <a:pt x="435102" y="693287"/>
                </a:lnTo>
                <a:lnTo>
                  <a:pt x="431800" y="686175"/>
                </a:lnTo>
                <a:lnTo>
                  <a:pt x="430022" y="682873"/>
                </a:lnTo>
                <a:lnTo>
                  <a:pt x="424432" y="695810"/>
                </a:lnTo>
                <a:lnTo>
                  <a:pt x="418644" y="708301"/>
                </a:lnTo>
                <a:lnTo>
                  <a:pt x="406470" y="731955"/>
                </a:lnTo>
                <a:lnTo>
                  <a:pt x="393507" y="753839"/>
                </a:lnTo>
                <a:lnTo>
                  <a:pt x="379760" y="773960"/>
                </a:lnTo>
                <a:lnTo>
                  <a:pt x="365236" y="792323"/>
                </a:lnTo>
                <a:lnTo>
                  <a:pt x="345887" y="812894"/>
                </a:lnTo>
                <a:lnTo>
                  <a:pt x="326398" y="829825"/>
                </a:lnTo>
                <a:lnTo>
                  <a:pt x="305757" y="844284"/>
                </a:lnTo>
                <a:lnTo>
                  <a:pt x="283955" y="856270"/>
                </a:lnTo>
                <a:lnTo>
                  <a:pt x="264307" y="864664"/>
                </a:lnTo>
                <a:lnTo>
                  <a:pt x="237858" y="872800"/>
                </a:lnTo>
                <a:lnTo>
                  <a:pt x="212669" y="876732"/>
                </a:lnTo>
                <a:lnTo>
                  <a:pt x="200549" y="877120"/>
                </a:lnTo>
                <a:lnTo>
                  <a:pt x="188746" y="876454"/>
                </a:lnTo>
                <a:lnTo>
                  <a:pt x="166096" y="871960"/>
                </a:lnTo>
                <a:lnTo>
                  <a:pt x="144726" y="863242"/>
                </a:lnTo>
                <a:lnTo>
                  <a:pt x="122128" y="848365"/>
                </a:lnTo>
                <a:lnTo>
                  <a:pt x="104856" y="832325"/>
                </a:lnTo>
                <a:lnTo>
                  <a:pt x="89737" y="813497"/>
                </a:lnTo>
                <a:lnTo>
                  <a:pt x="76771" y="791882"/>
                </a:lnTo>
                <a:lnTo>
                  <a:pt x="65957" y="767480"/>
                </a:lnTo>
                <a:lnTo>
                  <a:pt x="57297" y="740291"/>
                </a:lnTo>
                <a:lnTo>
                  <a:pt x="51943" y="716655"/>
                </a:lnTo>
                <a:lnTo>
                  <a:pt x="48028" y="690819"/>
                </a:lnTo>
                <a:lnTo>
                  <a:pt x="46141" y="665337"/>
                </a:lnTo>
                <a:lnTo>
                  <a:pt x="45961" y="652723"/>
                </a:lnTo>
                <a:lnTo>
                  <a:pt x="46290" y="640190"/>
                </a:lnTo>
                <a:lnTo>
                  <a:pt x="48479" y="615361"/>
                </a:lnTo>
                <a:lnTo>
                  <a:pt x="52451" y="592068"/>
                </a:lnTo>
                <a:lnTo>
                  <a:pt x="59218" y="566326"/>
                </a:lnTo>
                <a:lnTo>
                  <a:pt x="68124" y="542066"/>
                </a:lnTo>
                <a:lnTo>
                  <a:pt x="79168" y="519297"/>
                </a:lnTo>
                <a:lnTo>
                  <a:pt x="92350" y="498026"/>
                </a:lnTo>
                <a:lnTo>
                  <a:pt x="106881" y="479168"/>
                </a:lnTo>
                <a:lnTo>
                  <a:pt x="121413" y="463023"/>
                </a:lnTo>
                <a:lnTo>
                  <a:pt x="138185" y="446333"/>
                </a:lnTo>
                <a:lnTo>
                  <a:pt x="157193" y="429089"/>
                </a:lnTo>
                <a:lnTo>
                  <a:pt x="178433" y="411286"/>
                </a:lnTo>
                <a:lnTo>
                  <a:pt x="201901" y="392913"/>
                </a:lnTo>
                <a:lnTo>
                  <a:pt x="221665" y="378133"/>
                </a:lnTo>
                <a:lnTo>
                  <a:pt x="234896" y="368117"/>
                </a:lnTo>
                <a:lnTo>
                  <a:pt x="247463" y="358438"/>
                </a:lnTo>
                <a:lnTo>
                  <a:pt x="259368" y="349097"/>
                </a:lnTo>
                <a:lnTo>
                  <a:pt x="270609" y="340094"/>
                </a:lnTo>
                <a:lnTo>
                  <a:pt x="281187" y="331428"/>
                </a:lnTo>
                <a:lnTo>
                  <a:pt x="291102" y="323100"/>
                </a:lnTo>
                <a:lnTo>
                  <a:pt x="300354" y="315110"/>
                </a:lnTo>
                <a:lnTo>
                  <a:pt x="308943" y="307457"/>
                </a:lnTo>
                <a:lnTo>
                  <a:pt x="316869" y="300142"/>
                </a:lnTo>
                <a:lnTo>
                  <a:pt x="324132" y="293164"/>
                </a:lnTo>
                <a:lnTo>
                  <a:pt x="330732" y="286525"/>
                </a:lnTo>
                <a:lnTo>
                  <a:pt x="336669" y="280222"/>
                </a:lnTo>
                <a:lnTo>
                  <a:pt x="340360" y="276092"/>
                </a:lnTo>
                <a:lnTo>
                  <a:pt x="339090" y="269361"/>
                </a:lnTo>
                <a:lnTo>
                  <a:pt x="337820" y="262757"/>
                </a:lnTo>
                <a:lnTo>
                  <a:pt x="336550" y="256026"/>
                </a:lnTo>
                <a:lnTo>
                  <a:pt x="332774" y="239109"/>
                </a:lnTo>
                <a:lnTo>
                  <a:pt x="328313" y="224234"/>
                </a:lnTo>
                <a:lnTo>
                  <a:pt x="323159" y="211401"/>
                </a:lnTo>
                <a:lnTo>
                  <a:pt x="317307" y="200610"/>
                </a:lnTo>
                <a:lnTo>
                  <a:pt x="310752" y="191862"/>
                </a:lnTo>
                <a:lnTo>
                  <a:pt x="303487" y="185156"/>
                </a:lnTo>
                <a:lnTo>
                  <a:pt x="292141" y="179308"/>
                </a:lnTo>
                <a:lnTo>
                  <a:pt x="282869" y="177438"/>
                </a:lnTo>
                <a:lnTo>
                  <a:pt x="272282" y="177259"/>
                </a:lnTo>
                <a:lnTo>
                  <a:pt x="260379" y="178766"/>
                </a:lnTo>
                <a:lnTo>
                  <a:pt x="247157" y="181956"/>
                </a:lnTo>
                <a:lnTo>
                  <a:pt x="232613" y="186823"/>
                </a:lnTo>
                <a:lnTo>
                  <a:pt x="216916" y="193288"/>
                </a:lnTo>
                <a:lnTo>
                  <a:pt x="204209" y="199593"/>
                </a:lnTo>
                <a:lnTo>
                  <a:pt x="192746" y="206679"/>
                </a:lnTo>
                <a:lnTo>
                  <a:pt x="182524" y="214548"/>
                </a:lnTo>
                <a:lnTo>
                  <a:pt x="173545" y="223205"/>
                </a:lnTo>
                <a:lnTo>
                  <a:pt x="165809" y="232654"/>
                </a:lnTo>
                <a:lnTo>
                  <a:pt x="160147" y="241421"/>
                </a:lnTo>
                <a:lnTo>
                  <a:pt x="155486" y="250416"/>
                </a:lnTo>
                <a:lnTo>
                  <a:pt x="151376" y="260491"/>
                </a:lnTo>
                <a:lnTo>
                  <a:pt x="147816" y="271644"/>
                </a:lnTo>
                <a:lnTo>
                  <a:pt x="144805" y="283870"/>
                </a:lnTo>
                <a:lnTo>
                  <a:pt x="142344" y="297165"/>
                </a:lnTo>
                <a:lnTo>
                  <a:pt x="140433" y="311525"/>
                </a:lnTo>
                <a:lnTo>
                  <a:pt x="139072" y="326947"/>
                </a:lnTo>
                <a:lnTo>
                  <a:pt x="138811" y="331083"/>
                </a:lnTo>
                <a:lnTo>
                  <a:pt x="126339" y="333416"/>
                </a:lnTo>
                <a:lnTo>
                  <a:pt x="113862" y="335754"/>
                </a:lnTo>
                <a:lnTo>
                  <a:pt x="101381" y="338097"/>
                </a:lnTo>
                <a:lnTo>
                  <a:pt x="88898" y="340444"/>
                </a:lnTo>
                <a:lnTo>
                  <a:pt x="76412" y="342795"/>
                </a:lnTo>
                <a:lnTo>
                  <a:pt x="63926" y="345150"/>
                </a:lnTo>
                <a:lnTo>
                  <a:pt x="51441" y="347508"/>
                </a:lnTo>
                <a:lnTo>
                  <a:pt x="38957" y="349868"/>
                </a:lnTo>
                <a:lnTo>
                  <a:pt x="26476" y="352230"/>
                </a:lnTo>
                <a:lnTo>
                  <a:pt x="13999" y="354592"/>
                </a:lnTo>
                <a:lnTo>
                  <a:pt x="1526" y="356956"/>
                </a:lnTo>
                <a:lnTo>
                  <a:pt x="0" y="357245"/>
                </a:lnTo>
                <a:lnTo>
                  <a:pt x="359" y="342365"/>
                </a:lnTo>
                <a:lnTo>
                  <a:pt x="1056" y="327819"/>
                </a:lnTo>
                <a:lnTo>
                  <a:pt x="2089" y="313608"/>
                </a:lnTo>
                <a:lnTo>
                  <a:pt x="3461" y="299731"/>
                </a:lnTo>
                <a:lnTo>
                  <a:pt x="5170" y="286191"/>
                </a:lnTo>
                <a:lnTo>
                  <a:pt x="7217" y="272986"/>
                </a:lnTo>
                <a:lnTo>
                  <a:pt x="9604" y="260119"/>
                </a:lnTo>
                <a:lnTo>
                  <a:pt x="12329" y="247589"/>
                </a:lnTo>
                <a:lnTo>
                  <a:pt x="15394" y="235397"/>
                </a:lnTo>
                <a:lnTo>
                  <a:pt x="18798" y="223543"/>
                </a:lnTo>
                <a:lnTo>
                  <a:pt x="22543" y="212029"/>
                </a:lnTo>
                <a:lnTo>
                  <a:pt x="26629" y="200854"/>
                </a:lnTo>
                <a:lnTo>
                  <a:pt x="31055" y="190019"/>
                </a:lnTo>
                <a:lnTo>
                  <a:pt x="35823" y="179525"/>
                </a:lnTo>
                <a:lnTo>
                  <a:pt x="40932" y="169373"/>
                </a:lnTo>
                <a:lnTo>
                  <a:pt x="45974" y="160268"/>
                </a:lnTo>
                <a:lnTo>
                  <a:pt x="51983" y="150440"/>
                </a:lnTo>
                <a:lnTo>
                  <a:pt x="58516" y="140852"/>
                </a:lnTo>
                <a:lnTo>
                  <a:pt x="65572" y="131506"/>
                </a:lnTo>
                <a:lnTo>
                  <a:pt x="73151" y="122402"/>
                </a:lnTo>
                <a:lnTo>
                  <a:pt x="81253" y="113541"/>
                </a:lnTo>
                <a:lnTo>
                  <a:pt x="89880" y="104922"/>
                </a:lnTo>
                <a:lnTo>
                  <a:pt x="99030" y="96546"/>
                </a:lnTo>
                <a:lnTo>
                  <a:pt x="108704" y="88415"/>
                </a:lnTo>
                <a:lnTo>
                  <a:pt x="118903" y="80527"/>
                </a:lnTo>
                <a:lnTo>
                  <a:pt x="129626" y="72883"/>
                </a:lnTo>
                <a:lnTo>
                  <a:pt x="140874" y="65485"/>
                </a:lnTo>
                <a:lnTo>
                  <a:pt x="152647" y="58331"/>
                </a:lnTo>
                <a:lnTo>
                  <a:pt x="164945" y="51423"/>
                </a:lnTo>
                <a:lnTo>
                  <a:pt x="177768" y="44762"/>
                </a:lnTo>
                <a:lnTo>
                  <a:pt x="191117" y="38347"/>
                </a:lnTo>
                <a:lnTo>
                  <a:pt x="198120" y="35173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7" name="object 347"/>
          <p:cNvSpPr/>
          <p:nvPr/>
        </p:nvSpPr>
        <p:spPr>
          <a:xfrm>
            <a:off x="6896734" y="2381504"/>
            <a:ext cx="290194" cy="823214"/>
          </a:xfrm>
          <a:custGeom>
            <a:avLst/>
            <a:gdLst/>
            <a:ahLst/>
            <a:cxnLst/>
            <a:rect l="l" t="t" r="r" b="b"/>
            <a:pathLst>
              <a:path w="290194" h="823213">
                <a:moveTo>
                  <a:pt x="0" y="65150"/>
                </a:moveTo>
                <a:lnTo>
                  <a:pt x="11607" y="59980"/>
                </a:lnTo>
                <a:lnTo>
                  <a:pt x="23211" y="54810"/>
                </a:lnTo>
                <a:lnTo>
                  <a:pt x="34812" y="49640"/>
                </a:lnTo>
                <a:lnTo>
                  <a:pt x="46410" y="44470"/>
                </a:lnTo>
                <a:lnTo>
                  <a:pt x="58006" y="39300"/>
                </a:lnTo>
                <a:lnTo>
                  <a:pt x="69601" y="34130"/>
                </a:lnTo>
                <a:lnTo>
                  <a:pt x="81196" y="28960"/>
                </a:lnTo>
                <a:lnTo>
                  <a:pt x="92792" y="23790"/>
                </a:lnTo>
                <a:lnTo>
                  <a:pt x="104388" y="18619"/>
                </a:lnTo>
                <a:lnTo>
                  <a:pt x="115987" y="13449"/>
                </a:lnTo>
                <a:lnTo>
                  <a:pt x="127589" y="8279"/>
                </a:lnTo>
                <a:lnTo>
                  <a:pt x="139194" y="3109"/>
                </a:lnTo>
                <a:lnTo>
                  <a:pt x="146177" y="0"/>
                </a:lnTo>
                <a:lnTo>
                  <a:pt x="153377" y="37909"/>
                </a:lnTo>
                <a:lnTo>
                  <a:pt x="160578" y="75818"/>
                </a:lnTo>
                <a:lnTo>
                  <a:pt x="167779" y="113728"/>
                </a:lnTo>
                <a:lnTo>
                  <a:pt x="174980" y="151637"/>
                </a:lnTo>
                <a:lnTo>
                  <a:pt x="182181" y="189547"/>
                </a:lnTo>
                <a:lnTo>
                  <a:pt x="189382" y="227457"/>
                </a:lnTo>
                <a:lnTo>
                  <a:pt x="196583" y="265366"/>
                </a:lnTo>
                <a:lnTo>
                  <a:pt x="203784" y="303275"/>
                </a:lnTo>
                <a:lnTo>
                  <a:pt x="210985" y="341185"/>
                </a:lnTo>
                <a:lnTo>
                  <a:pt x="218185" y="379095"/>
                </a:lnTo>
                <a:lnTo>
                  <a:pt x="225386" y="417004"/>
                </a:lnTo>
                <a:lnTo>
                  <a:pt x="232587" y="454913"/>
                </a:lnTo>
                <a:lnTo>
                  <a:pt x="239788" y="492823"/>
                </a:lnTo>
                <a:lnTo>
                  <a:pt x="246989" y="530733"/>
                </a:lnTo>
                <a:lnTo>
                  <a:pt x="254190" y="568642"/>
                </a:lnTo>
                <a:lnTo>
                  <a:pt x="261391" y="606552"/>
                </a:lnTo>
                <a:lnTo>
                  <a:pt x="268592" y="644461"/>
                </a:lnTo>
                <a:lnTo>
                  <a:pt x="275793" y="682371"/>
                </a:lnTo>
                <a:lnTo>
                  <a:pt x="282994" y="720280"/>
                </a:lnTo>
                <a:lnTo>
                  <a:pt x="290195" y="758190"/>
                </a:lnTo>
                <a:lnTo>
                  <a:pt x="278575" y="763363"/>
                </a:lnTo>
                <a:lnTo>
                  <a:pt x="266959" y="768532"/>
                </a:lnTo>
                <a:lnTo>
                  <a:pt x="255348" y="773698"/>
                </a:lnTo>
                <a:lnTo>
                  <a:pt x="243740" y="778861"/>
                </a:lnTo>
                <a:lnTo>
                  <a:pt x="232135" y="784023"/>
                </a:lnTo>
                <a:lnTo>
                  <a:pt x="220534" y="789184"/>
                </a:lnTo>
                <a:lnTo>
                  <a:pt x="208935" y="794344"/>
                </a:lnTo>
                <a:lnTo>
                  <a:pt x="197338" y="799505"/>
                </a:lnTo>
                <a:lnTo>
                  <a:pt x="185743" y="804667"/>
                </a:lnTo>
                <a:lnTo>
                  <a:pt x="174149" y="809832"/>
                </a:lnTo>
                <a:lnTo>
                  <a:pt x="162556" y="814999"/>
                </a:lnTo>
                <a:lnTo>
                  <a:pt x="150964" y="820170"/>
                </a:lnTo>
                <a:lnTo>
                  <a:pt x="144145" y="823214"/>
                </a:lnTo>
                <a:lnTo>
                  <a:pt x="136944" y="785322"/>
                </a:lnTo>
                <a:lnTo>
                  <a:pt x="129743" y="747429"/>
                </a:lnTo>
                <a:lnTo>
                  <a:pt x="122541" y="709534"/>
                </a:lnTo>
                <a:lnTo>
                  <a:pt x="115340" y="671637"/>
                </a:lnTo>
                <a:lnTo>
                  <a:pt x="108138" y="633739"/>
                </a:lnTo>
                <a:lnTo>
                  <a:pt x="100936" y="595840"/>
                </a:lnTo>
                <a:lnTo>
                  <a:pt x="93733" y="557939"/>
                </a:lnTo>
                <a:lnTo>
                  <a:pt x="86529" y="520037"/>
                </a:lnTo>
                <a:lnTo>
                  <a:pt x="79325" y="482134"/>
                </a:lnTo>
                <a:lnTo>
                  <a:pt x="72120" y="444230"/>
                </a:lnTo>
                <a:lnTo>
                  <a:pt x="64913" y="406324"/>
                </a:lnTo>
                <a:lnTo>
                  <a:pt x="57706" y="368418"/>
                </a:lnTo>
                <a:lnTo>
                  <a:pt x="50498" y="330512"/>
                </a:lnTo>
                <a:lnTo>
                  <a:pt x="43288" y="292604"/>
                </a:lnTo>
                <a:lnTo>
                  <a:pt x="36077" y="254696"/>
                </a:lnTo>
                <a:lnTo>
                  <a:pt x="28865" y="216787"/>
                </a:lnTo>
                <a:lnTo>
                  <a:pt x="21651" y="178879"/>
                </a:lnTo>
                <a:lnTo>
                  <a:pt x="14436" y="140969"/>
                </a:lnTo>
                <a:lnTo>
                  <a:pt x="7219" y="103060"/>
                </a:lnTo>
                <a:lnTo>
                  <a:pt x="0" y="6515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8" name="object 348"/>
          <p:cNvSpPr/>
          <p:nvPr/>
        </p:nvSpPr>
        <p:spPr>
          <a:xfrm>
            <a:off x="7131304" y="1964181"/>
            <a:ext cx="709422" cy="1111630"/>
          </a:xfrm>
          <a:custGeom>
            <a:avLst/>
            <a:gdLst/>
            <a:ahLst/>
            <a:cxnLst/>
            <a:rect l="l" t="t" r="r" b="b"/>
            <a:pathLst>
              <a:path w="709422" h="1111630">
                <a:moveTo>
                  <a:pt x="0" y="65151"/>
                </a:moveTo>
                <a:lnTo>
                  <a:pt x="11607" y="59980"/>
                </a:lnTo>
                <a:lnTo>
                  <a:pt x="23211" y="54810"/>
                </a:lnTo>
                <a:lnTo>
                  <a:pt x="34812" y="49640"/>
                </a:lnTo>
                <a:lnTo>
                  <a:pt x="46410" y="44470"/>
                </a:lnTo>
                <a:lnTo>
                  <a:pt x="58006" y="39300"/>
                </a:lnTo>
                <a:lnTo>
                  <a:pt x="69601" y="34130"/>
                </a:lnTo>
                <a:lnTo>
                  <a:pt x="81196" y="28960"/>
                </a:lnTo>
                <a:lnTo>
                  <a:pt x="92792" y="23790"/>
                </a:lnTo>
                <a:lnTo>
                  <a:pt x="104388" y="18619"/>
                </a:lnTo>
                <a:lnTo>
                  <a:pt x="115987" y="13449"/>
                </a:lnTo>
                <a:lnTo>
                  <a:pt x="127589" y="8279"/>
                </a:lnTo>
                <a:lnTo>
                  <a:pt x="139194" y="3109"/>
                </a:lnTo>
                <a:lnTo>
                  <a:pt x="146176" y="0"/>
                </a:lnTo>
                <a:lnTo>
                  <a:pt x="151435" y="27774"/>
                </a:lnTo>
                <a:lnTo>
                  <a:pt x="156696" y="55549"/>
                </a:lnTo>
                <a:lnTo>
                  <a:pt x="161958" y="83324"/>
                </a:lnTo>
                <a:lnTo>
                  <a:pt x="167222" y="111099"/>
                </a:lnTo>
                <a:lnTo>
                  <a:pt x="172487" y="138874"/>
                </a:lnTo>
                <a:lnTo>
                  <a:pt x="177754" y="166649"/>
                </a:lnTo>
                <a:lnTo>
                  <a:pt x="183022" y="194424"/>
                </a:lnTo>
                <a:lnTo>
                  <a:pt x="188292" y="222199"/>
                </a:lnTo>
                <a:lnTo>
                  <a:pt x="193562" y="249974"/>
                </a:lnTo>
                <a:lnTo>
                  <a:pt x="198834" y="277749"/>
                </a:lnTo>
                <a:lnTo>
                  <a:pt x="204106" y="305523"/>
                </a:lnTo>
                <a:lnTo>
                  <a:pt x="209380" y="333298"/>
                </a:lnTo>
                <a:lnTo>
                  <a:pt x="214654" y="361073"/>
                </a:lnTo>
                <a:lnTo>
                  <a:pt x="219929" y="388848"/>
                </a:lnTo>
                <a:lnTo>
                  <a:pt x="225204" y="416623"/>
                </a:lnTo>
                <a:lnTo>
                  <a:pt x="230480" y="444398"/>
                </a:lnTo>
                <a:lnTo>
                  <a:pt x="235756" y="472173"/>
                </a:lnTo>
                <a:lnTo>
                  <a:pt x="241033" y="499948"/>
                </a:lnTo>
                <a:lnTo>
                  <a:pt x="246310" y="527723"/>
                </a:lnTo>
                <a:lnTo>
                  <a:pt x="251587" y="555498"/>
                </a:lnTo>
                <a:lnTo>
                  <a:pt x="257606" y="538333"/>
                </a:lnTo>
                <a:lnTo>
                  <a:pt x="263626" y="521169"/>
                </a:lnTo>
                <a:lnTo>
                  <a:pt x="269646" y="504005"/>
                </a:lnTo>
                <a:lnTo>
                  <a:pt x="275666" y="486841"/>
                </a:lnTo>
                <a:lnTo>
                  <a:pt x="281685" y="469677"/>
                </a:lnTo>
                <a:lnTo>
                  <a:pt x="287705" y="452513"/>
                </a:lnTo>
                <a:lnTo>
                  <a:pt x="293725" y="435349"/>
                </a:lnTo>
                <a:lnTo>
                  <a:pt x="299745" y="418185"/>
                </a:lnTo>
                <a:lnTo>
                  <a:pt x="305765" y="401021"/>
                </a:lnTo>
                <a:lnTo>
                  <a:pt x="311784" y="383857"/>
                </a:lnTo>
                <a:lnTo>
                  <a:pt x="317804" y="366693"/>
                </a:lnTo>
                <a:lnTo>
                  <a:pt x="323824" y="349529"/>
                </a:lnTo>
                <a:lnTo>
                  <a:pt x="329844" y="332365"/>
                </a:lnTo>
                <a:lnTo>
                  <a:pt x="335864" y="315201"/>
                </a:lnTo>
                <a:lnTo>
                  <a:pt x="341884" y="298037"/>
                </a:lnTo>
                <a:lnTo>
                  <a:pt x="347903" y="280873"/>
                </a:lnTo>
                <a:lnTo>
                  <a:pt x="353923" y="263709"/>
                </a:lnTo>
                <a:lnTo>
                  <a:pt x="359943" y="246545"/>
                </a:lnTo>
                <a:lnTo>
                  <a:pt x="365963" y="229381"/>
                </a:lnTo>
                <a:lnTo>
                  <a:pt x="371983" y="212217"/>
                </a:lnTo>
                <a:lnTo>
                  <a:pt x="383583" y="207055"/>
                </a:lnTo>
                <a:lnTo>
                  <a:pt x="395183" y="201894"/>
                </a:lnTo>
                <a:lnTo>
                  <a:pt x="406784" y="196732"/>
                </a:lnTo>
                <a:lnTo>
                  <a:pt x="418384" y="191570"/>
                </a:lnTo>
                <a:lnTo>
                  <a:pt x="429984" y="186406"/>
                </a:lnTo>
                <a:lnTo>
                  <a:pt x="441585" y="181242"/>
                </a:lnTo>
                <a:lnTo>
                  <a:pt x="453185" y="176077"/>
                </a:lnTo>
                <a:lnTo>
                  <a:pt x="464785" y="170910"/>
                </a:lnTo>
                <a:lnTo>
                  <a:pt x="476386" y="165741"/>
                </a:lnTo>
                <a:lnTo>
                  <a:pt x="487986" y="160571"/>
                </a:lnTo>
                <a:lnTo>
                  <a:pt x="499586" y="155398"/>
                </a:lnTo>
                <a:lnTo>
                  <a:pt x="511187" y="150224"/>
                </a:lnTo>
                <a:lnTo>
                  <a:pt x="522787" y="145046"/>
                </a:lnTo>
                <a:lnTo>
                  <a:pt x="534387" y="139867"/>
                </a:lnTo>
                <a:lnTo>
                  <a:pt x="545988" y="134684"/>
                </a:lnTo>
                <a:lnTo>
                  <a:pt x="551814" y="132080"/>
                </a:lnTo>
                <a:lnTo>
                  <a:pt x="545014" y="150139"/>
                </a:lnTo>
                <a:lnTo>
                  <a:pt x="538213" y="168198"/>
                </a:lnTo>
                <a:lnTo>
                  <a:pt x="531412" y="186257"/>
                </a:lnTo>
                <a:lnTo>
                  <a:pt x="524610" y="204316"/>
                </a:lnTo>
                <a:lnTo>
                  <a:pt x="517808" y="222375"/>
                </a:lnTo>
                <a:lnTo>
                  <a:pt x="511006" y="240432"/>
                </a:lnTo>
                <a:lnTo>
                  <a:pt x="504203" y="258490"/>
                </a:lnTo>
                <a:lnTo>
                  <a:pt x="497400" y="276547"/>
                </a:lnTo>
                <a:lnTo>
                  <a:pt x="490595" y="294603"/>
                </a:lnTo>
                <a:lnTo>
                  <a:pt x="483790" y="312658"/>
                </a:lnTo>
                <a:lnTo>
                  <a:pt x="476984" y="330712"/>
                </a:lnTo>
                <a:lnTo>
                  <a:pt x="470177" y="348765"/>
                </a:lnTo>
                <a:lnTo>
                  <a:pt x="463369" y="366817"/>
                </a:lnTo>
                <a:lnTo>
                  <a:pt x="456559" y="384868"/>
                </a:lnTo>
                <a:lnTo>
                  <a:pt x="449748" y="402917"/>
                </a:lnTo>
                <a:lnTo>
                  <a:pt x="442936" y="420965"/>
                </a:lnTo>
                <a:lnTo>
                  <a:pt x="436122" y="439011"/>
                </a:lnTo>
                <a:lnTo>
                  <a:pt x="429307" y="457056"/>
                </a:lnTo>
                <a:lnTo>
                  <a:pt x="422489" y="475099"/>
                </a:lnTo>
                <a:lnTo>
                  <a:pt x="415671" y="493141"/>
                </a:lnTo>
                <a:lnTo>
                  <a:pt x="430358" y="512704"/>
                </a:lnTo>
                <a:lnTo>
                  <a:pt x="445046" y="532266"/>
                </a:lnTo>
                <a:lnTo>
                  <a:pt x="459733" y="551825"/>
                </a:lnTo>
                <a:lnTo>
                  <a:pt x="474421" y="571384"/>
                </a:lnTo>
                <a:lnTo>
                  <a:pt x="489108" y="590940"/>
                </a:lnTo>
                <a:lnTo>
                  <a:pt x="503796" y="610496"/>
                </a:lnTo>
                <a:lnTo>
                  <a:pt x="518483" y="630050"/>
                </a:lnTo>
                <a:lnTo>
                  <a:pt x="533171" y="649602"/>
                </a:lnTo>
                <a:lnTo>
                  <a:pt x="547858" y="669154"/>
                </a:lnTo>
                <a:lnTo>
                  <a:pt x="562546" y="688705"/>
                </a:lnTo>
                <a:lnTo>
                  <a:pt x="577234" y="708254"/>
                </a:lnTo>
                <a:lnTo>
                  <a:pt x="591921" y="727803"/>
                </a:lnTo>
                <a:lnTo>
                  <a:pt x="606609" y="747351"/>
                </a:lnTo>
                <a:lnTo>
                  <a:pt x="621296" y="766898"/>
                </a:lnTo>
                <a:lnTo>
                  <a:pt x="635984" y="786445"/>
                </a:lnTo>
                <a:lnTo>
                  <a:pt x="650671" y="805991"/>
                </a:lnTo>
                <a:lnTo>
                  <a:pt x="665359" y="825537"/>
                </a:lnTo>
                <a:lnTo>
                  <a:pt x="680046" y="845083"/>
                </a:lnTo>
                <a:lnTo>
                  <a:pt x="694734" y="864628"/>
                </a:lnTo>
                <a:lnTo>
                  <a:pt x="709422" y="884174"/>
                </a:lnTo>
                <a:lnTo>
                  <a:pt x="697814" y="889335"/>
                </a:lnTo>
                <a:lnTo>
                  <a:pt x="686209" y="894501"/>
                </a:lnTo>
                <a:lnTo>
                  <a:pt x="674608" y="899669"/>
                </a:lnTo>
                <a:lnTo>
                  <a:pt x="663009" y="904840"/>
                </a:lnTo>
                <a:lnTo>
                  <a:pt x="651412" y="910012"/>
                </a:lnTo>
                <a:lnTo>
                  <a:pt x="639816" y="915185"/>
                </a:lnTo>
                <a:lnTo>
                  <a:pt x="628220" y="920359"/>
                </a:lnTo>
                <a:lnTo>
                  <a:pt x="616624" y="925533"/>
                </a:lnTo>
                <a:lnTo>
                  <a:pt x="605027" y="930706"/>
                </a:lnTo>
                <a:lnTo>
                  <a:pt x="593429" y="935877"/>
                </a:lnTo>
                <a:lnTo>
                  <a:pt x="581829" y="941047"/>
                </a:lnTo>
                <a:lnTo>
                  <a:pt x="570227" y="946214"/>
                </a:lnTo>
                <a:lnTo>
                  <a:pt x="558621" y="951378"/>
                </a:lnTo>
                <a:lnTo>
                  <a:pt x="551814" y="954405"/>
                </a:lnTo>
                <a:lnTo>
                  <a:pt x="541642" y="940461"/>
                </a:lnTo>
                <a:lnTo>
                  <a:pt x="531469" y="926519"/>
                </a:lnTo>
                <a:lnTo>
                  <a:pt x="521296" y="912579"/>
                </a:lnTo>
                <a:lnTo>
                  <a:pt x="511124" y="898640"/>
                </a:lnTo>
                <a:lnTo>
                  <a:pt x="500951" y="884703"/>
                </a:lnTo>
                <a:lnTo>
                  <a:pt x="490778" y="870768"/>
                </a:lnTo>
                <a:lnTo>
                  <a:pt x="480606" y="856834"/>
                </a:lnTo>
                <a:lnTo>
                  <a:pt x="470433" y="842901"/>
                </a:lnTo>
                <a:lnTo>
                  <a:pt x="460260" y="828969"/>
                </a:lnTo>
                <a:lnTo>
                  <a:pt x="450087" y="815038"/>
                </a:lnTo>
                <a:lnTo>
                  <a:pt x="439915" y="801108"/>
                </a:lnTo>
                <a:lnTo>
                  <a:pt x="429742" y="787179"/>
                </a:lnTo>
                <a:lnTo>
                  <a:pt x="419569" y="773251"/>
                </a:lnTo>
                <a:lnTo>
                  <a:pt x="409397" y="759323"/>
                </a:lnTo>
                <a:lnTo>
                  <a:pt x="399224" y="745396"/>
                </a:lnTo>
                <a:lnTo>
                  <a:pt x="389051" y="731470"/>
                </a:lnTo>
                <a:lnTo>
                  <a:pt x="378879" y="717544"/>
                </a:lnTo>
                <a:lnTo>
                  <a:pt x="368706" y="703618"/>
                </a:lnTo>
                <a:lnTo>
                  <a:pt x="358533" y="689692"/>
                </a:lnTo>
                <a:lnTo>
                  <a:pt x="348361" y="675767"/>
                </a:lnTo>
                <a:lnTo>
                  <a:pt x="343782" y="687601"/>
                </a:lnTo>
                <a:lnTo>
                  <a:pt x="339203" y="699436"/>
                </a:lnTo>
                <a:lnTo>
                  <a:pt x="334624" y="711272"/>
                </a:lnTo>
                <a:lnTo>
                  <a:pt x="330046" y="723110"/>
                </a:lnTo>
                <a:lnTo>
                  <a:pt x="325467" y="734950"/>
                </a:lnTo>
                <a:lnTo>
                  <a:pt x="320888" y="746793"/>
                </a:lnTo>
                <a:lnTo>
                  <a:pt x="316310" y="758640"/>
                </a:lnTo>
                <a:lnTo>
                  <a:pt x="311731" y="770491"/>
                </a:lnTo>
                <a:lnTo>
                  <a:pt x="307152" y="782347"/>
                </a:lnTo>
                <a:lnTo>
                  <a:pt x="302574" y="794209"/>
                </a:lnTo>
                <a:lnTo>
                  <a:pt x="298831" y="803910"/>
                </a:lnTo>
                <a:lnTo>
                  <a:pt x="301201" y="816386"/>
                </a:lnTo>
                <a:lnTo>
                  <a:pt x="303571" y="828863"/>
                </a:lnTo>
                <a:lnTo>
                  <a:pt x="305941" y="841340"/>
                </a:lnTo>
                <a:lnTo>
                  <a:pt x="308311" y="853817"/>
                </a:lnTo>
                <a:lnTo>
                  <a:pt x="310681" y="866294"/>
                </a:lnTo>
                <a:lnTo>
                  <a:pt x="313051" y="878771"/>
                </a:lnTo>
                <a:lnTo>
                  <a:pt x="315421" y="891248"/>
                </a:lnTo>
                <a:lnTo>
                  <a:pt x="317791" y="903725"/>
                </a:lnTo>
                <a:lnTo>
                  <a:pt x="320161" y="916202"/>
                </a:lnTo>
                <a:lnTo>
                  <a:pt x="322531" y="928678"/>
                </a:lnTo>
                <a:lnTo>
                  <a:pt x="324901" y="941155"/>
                </a:lnTo>
                <a:lnTo>
                  <a:pt x="327271" y="953632"/>
                </a:lnTo>
                <a:lnTo>
                  <a:pt x="329641" y="966109"/>
                </a:lnTo>
                <a:lnTo>
                  <a:pt x="332011" y="978586"/>
                </a:lnTo>
                <a:lnTo>
                  <a:pt x="334381" y="991063"/>
                </a:lnTo>
                <a:lnTo>
                  <a:pt x="336751" y="1003540"/>
                </a:lnTo>
                <a:lnTo>
                  <a:pt x="339121" y="1016017"/>
                </a:lnTo>
                <a:lnTo>
                  <a:pt x="341491" y="1028494"/>
                </a:lnTo>
                <a:lnTo>
                  <a:pt x="343861" y="1040971"/>
                </a:lnTo>
                <a:lnTo>
                  <a:pt x="344932" y="1046607"/>
                </a:lnTo>
                <a:lnTo>
                  <a:pt x="333337" y="1051754"/>
                </a:lnTo>
                <a:lnTo>
                  <a:pt x="321739" y="1056906"/>
                </a:lnTo>
                <a:lnTo>
                  <a:pt x="310137" y="1062062"/>
                </a:lnTo>
                <a:lnTo>
                  <a:pt x="298533" y="1067222"/>
                </a:lnTo>
                <a:lnTo>
                  <a:pt x="286927" y="1072385"/>
                </a:lnTo>
                <a:lnTo>
                  <a:pt x="275321" y="1077551"/>
                </a:lnTo>
                <a:lnTo>
                  <a:pt x="263713" y="1082719"/>
                </a:lnTo>
                <a:lnTo>
                  <a:pt x="252107" y="1087890"/>
                </a:lnTo>
                <a:lnTo>
                  <a:pt x="240502" y="1093062"/>
                </a:lnTo>
                <a:lnTo>
                  <a:pt x="228899" y="1098236"/>
                </a:lnTo>
                <a:lnTo>
                  <a:pt x="217298" y="1103411"/>
                </a:lnTo>
                <a:lnTo>
                  <a:pt x="205701" y="1108586"/>
                </a:lnTo>
                <a:lnTo>
                  <a:pt x="198882" y="1111631"/>
                </a:lnTo>
                <a:lnTo>
                  <a:pt x="188937" y="1059301"/>
                </a:lnTo>
                <a:lnTo>
                  <a:pt x="178993" y="1006973"/>
                </a:lnTo>
                <a:lnTo>
                  <a:pt x="169049" y="954647"/>
                </a:lnTo>
                <a:lnTo>
                  <a:pt x="159105" y="902322"/>
                </a:lnTo>
                <a:lnTo>
                  <a:pt x="149161" y="849999"/>
                </a:lnTo>
                <a:lnTo>
                  <a:pt x="139217" y="797676"/>
                </a:lnTo>
                <a:lnTo>
                  <a:pt x="129273" y="745354"/>
                </a:lnTo>
                <a:lnTo>
                  <a:pt x="119329" y="693032"/>
                </a:lnTo>
                <a:lnTo>
                  <a:pt x="109385" y="640711"/>
                </a:lnTo>
                <a:lnTo>
                  <a:pt x="99440" y="588391"/>
                </a:lnTo>
                <a:lnTo>
                  <a:pt x="89496" y="536070"/>
                </a:lnTo>
                <a:lnTo>
                  <a:pt x="79552" y="483749"/>
                </a:lnTo>
                <a:lnTo>
                  <a:pt x="69608" y="431427"/>
                </a:lnTo>
                <a:lnTo>
                  <a:pt x="59664" y="379105"/>
                </a:lnTo>
                <a:lnTo>
                  <a:pt x="49720" y="326782"/>
                </a:lnTo>
                <a:lnTo>
                  <a:pt x="39776" y="274459"/>
                </a:lnTo>
                <a:lnTo>
                  <a:pt x="29832" y="222134"/>
                </a:lnTo>
                <a:lnTo>
                  <a:pt x="19888" y="169808"/>
                </a:lnTo>
                <a:lnTo>
                  <a:pt x="9944" y="117480"/>
                </a:lnTo>
                <a:lnTo>
                  <a:pt x="0" y="6515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9" name="object 349"/>
          <p:cNvSpPr/>
          <p:nvPr/>
        </p:nvSpPr>
        <p:spPr>
          <a:xfrm>
            <a:off x="6841998" y="2093214"/>
            <a:ext cx="181355" cy="250697"/>
          </a:xfrm>
          <a:custGeom>
            <a:avLst/>
            <a:gdLst/>
            <a:ahLst/>
            <a:cxnLst/>
            <a:rect l="l" t="t" r="r" b="b"/>
            <a:pathLst>
              <a:path w="181355" h="250697">
                <a:moveTo>
                  <a:pt x="0" y="65024"/>
                </a:moveTo>
                <a:lnTo>
                  <a:pt x="11594" y="59848"/>
                </a:lnTo>
                <a:lnTo>
                  <a:pt x="23192" y="54673"/>
                </a:lnTo>
                <a:lnTo>
                  <a:pt x="34794" y="49499"/>
                </a:lnTo>
                <a:lnTo>
                  <a:pt x="46398" y="44325"/>
                </a:lnTo>
                <a:lnTo>
                  <a:pt x="58004" y="39154"/>
                </a:lnTo>
                <a:lnTo>
                  <a:pt x="69610" y="33984"/>
                </a:lnTo>
                <a:lnTo>
                  <a:pt x="81218" y="28817"/>
                </a:lnTo>
                <a:lnTo>
                  <a:pt x="92824" y="23652"/>
                </a:lnTo>
                <a:lnTo>
                  <a:pt x="104429" y="18490"/>
                </a:lnTo>
                <a:lnTo>
                  <a:pt x="116032" y="13332"/>
                </a:lnTo>
                <a:lnTo>
                  <a:pt x="127633" y="8177"/>
                </a:lnTo>
                <a:lnTo>
                  <a:pt x="139230" y="3027"/>
                </a:lnTo>
                <a:lnTo>
                  <a:pt x="146050" y="0"/>
                </a:lnTo>
                <a:lnTo>
                  <a:pt x="148430" y="12476"/>
                </a:lnTo>
                <a:lnTo>
                  <a:pt x="150808" y="24952"/>
                </a:lnTo>
                <a:lnTo>
                  <a:pt x="153184" y="37428"/>
                </a:lnTo>
                <a:lnTo>
                  <a:pt x="155557" y="49904"/>
                </a:lnTo>
                <a:lnTo>
                  <a:pt x="157929" y="62380"/>
                </a:lnTo>
                <a:lnTo>
                  <a:pt x="160299" y="74856"/>
                </a:lnTo>
                <a:lnTo>
                  <a:pt x="162669" y="87333"/>
                </a:lnTo>
                <a:lnTo>
                  <a:pt x="165039" y="99809"/>
                </a:lnTo>
                <a:lnTo>
                  <a:pt x="167409" y="112285"/>
                </a:lnTo>
                <a:lnTo>
                  <a:pt x="169780" y="124761"/>
                </a:lnTo>
                <a:lnTo>
                  <a:pt x="172151" y="137237"/>
                </a:lnTo>
                <a:lnTo>
                  <a:pt x="174525" y="149713"/>
                </a:lnTo>
                <a:lnTo>
                  <a:pt x="176901" y="162189"/>
                </a:lnTo>
                <a:lnTo>
                  <a:pt x="179279" y="174666"/>
                </a:lnTo>
                <a:lnTo>
                  <a:pt x="181355" y="185546"/>
                </a:lnTo>
                <a:lnTo>
                  <a:pt x="169739" y="190720"/>
                </a:lnTo>
                <a:lnTo>
                  <a:pt x="158128" y="195894"/>
                </a:lnTo>
                <a:lnTo>
                  <a:pt x="146520" y="201068"/>
                </a:lnTo>
                <a:lnTo>
                  <a:pt x="134916" y="206242"/>
                </a:lnTo>
                <a:lnTo>
                  <a:pt x="123315" y="211416"/>
                </a:lnTo>
                <a:lnTo>
                  <a:pt x="111717" y="216590"/>
                </a:lnTo>
                <a:lnTo>
                  <a:pt x="100122" y="221764"/>
                </a:lnTo>
                <a:lnTo>
                  <a:pt x="88529" y="226937"/>
                </a:lnTo>
                <a:lnTo>
                  <a:pt x="76937" y="232111"/>
                </a:lnTo>
                <a:lnTo>
                  <a:pt x="65347" y="237285"/>
                </a:lnTo>
                <a:lnTo>
                  <a:pt x="53758" y="242459"/>
                </a:lnTo>
                <a:lnTo>
                  <a:pt x="42170" y="247633"/>
                </a:lnTo>
                <a:lnTo>
                  <a:pt x="35305" y="250697"/>
                </a:lnTo>
                <a:lnTo>
                  <a:pt x="32926" y="238206"/>
                </a:lnTo>
                <a:lnTo>
                  <a:pt x="30550" y="225717"/>
                </a:lnTo>
                <a:lnTo>
                  <a:pt x="28176" y="213231"/>
                </a:lnTo>
                <a:lnTo>
                  <a:pt x="25804" y="200749"/>
                </a:lnTo>
                <a:lnTo>
                  <a:pt x="23434" y="188268"/>
                </a:lnTo>
                <a:lnTo>
                  <a:pt x="21065" y="175790"/>
                </a:lnTo>
                <a:lnTo>
                  <a:pt x="18697" y="163314"/>
                </a:lnTo>
                <a:lnTo>
                  <a:pt x="16329" y="150840"/>
                </a:lnTo>
                <a:lnTo>
                  <a:pt x="13960" y="138367"/>
                </a:lnTo>
                <a:lnTo>
                  <a:pt x="11591" y="125896"/>
                </a:lnTo>
                <a:lnTo>
                  <a:pt x="9221" y="113426"/>
                </a:lnTo>
                <a:lnTo>
                  <a:pt x="6849" y="100956"/>
                </a:lnTo>
                <a:lnTo>
                  <a:pt x="4475" y="88488"/>
                </a:lnTo>
                <a:lnTo>
                  <a:pt x="2098" y="76020"/>
                </a:lnTo>
                <a:lnTo>
                  <a:pt x="0" y="6502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0" name="object 350"/>
          <p:cNvSpPr/>
          <p:nvPr/>
        </p:nvSpPr>
        <p:spPr>
          <a:xfrm>
            <a:off x="6131419" y="2892194"/>
            <a:ext cx="288459" cy="484497"/>
          </a:xfrm>
          <a:custGeom>
            <a:avLst/>
            <a:gdLst/>
            <a:ahLst/>
            <a:cxnLst/>
            <a:rect l="l" t="t" r="r" b="b"/>
            <a:pathLst>
              <a:path w="288459" h="484497">
                <a:moveTo>
                  <a:pt x="100343" y="9501"/>
                </a:moveTo>
                <a:lnTo>
                  <a:pt x="79588" y="21106"/>
                </a:lnTo>
                <a:lnTo>
                  <a:pt x="61007" y="36472"/>
                </a:lnTo>
                <a:lnTo>
                  <a:pt x="44589" y="55599"/>
                </a:lnTo>
                <a:lnTo>
                  <a:pt x="30323" y="78486"/>
                </a:lnTo>
                <a:lnTo>
                  <a:pt x="18200" y="105133"/>
                </a:lnTo>
                <a:lnTo>
                  <a:pt x="12089" y="122689"/>
                </a:lnTo>
                <a:lnTo>
                  <a:pt x="6525" y="144244"/>
                </a:lnTo>
                <a:lnTo>
                  <a:pt x="2657" y="167023"/>
                </a:lnTo>
                <a:lnTo>
                  <a:pt x="482" y="191027"/>
                </a:lnTo>
                <a:lnTo>
                  <a:pt x="0" y="216254"/>
                </a:lnTo>
                <a:lnTo>
                  <a:pt x="392" y="229327"/>
                </a:lnTo>
                <a:lnTo>
                  <a:pt x="2444" y="256391"/>
                </a:lnTo>
                <a:lnTo>
                  <a:pt x="6184" y="284679"/>
                </a:lnTo>
                <a:lnTo>
                  <a:pt x="9284" y="302490"/>
                </a:lnTo>
                <a:lnTo>
                  <a:pt x="12637" y="318841"/>
                </a:lnTo>
                <a:lnTo>
                  <a:pt x="20288" y="349225"/>
                </a:lnTo>
                <a:lnTo>
                  <a:pt x="29205" y="376518"/>
                </a:lnTo>
                <a:lnTo>
                  <a:pt x="39393" y="400716"/>
                </a:lnTo>
                <a:lnTo>
                  <a:pt x="50858" y="421818"/>
                </a:lnTo>
                <a:lnTo>
                  <a:pt x="63603" y="439820"/>
                </a:lnTo>
                <a:lnTo>
                  <a:pt x="77635" y="454720"/>
                </a:lnTo>
                <a:lnTo>
                  <a:pt x="91972" y="466134"/>
                </a:lnTo>
                <a:lnTo>
                  <a:pt x="114069" y="478130"/>
                </a:lnTo>
                <a:lnTo>
                  <a:pt x="136802" y="483925"/>
                </a:lnTo>
                <a:lnTo>
                  <a:pt x="148402" y="484497"/>
                </a:lnTo>
                <a:lnTo>
                  <a:pt x="160156" y="483519"/>
                </a:lnTo>
                <a:lnTo>
                  <a:pt x="184117" y="476911"/>
                </a:lnTo>
                <a:lnTo>
                  <a:pt x="199379" y="469611"/>
                </a:lnTo>
                <a:lnTo>
                  <a:pt x="219037" y="456103"/>
                </a:lnTo>
                <a:lnTo>
                  <a:pt x="236519" y="438827"/>
                </a:lnTo>
                <a:lnTo>
                  <a:pt x="251821" y="417773"/>
                </a:lnTo>
                <a:lnTo>
                  <a:pt x="264936" y="392930"/>
                </a:lnTo>
                <a:lnTo>
                  <a:pt x="273190" y="372213"/>
                </a:lnTo>
                <a:lnTo>
                  <a:pt x="279517" y="351426"/>
                </a:lnTo>
                <a:lnTo>
                  <a:pt x="284167" y="329369"/>
                </a:lnTo>
                <a:lnTo>
                  <a:pt x="287141" y="306046"/>
                </a:lnTo>
                <a:lnTo>
                  <a:pt x="288438" y="281459"/>
                </a:lnTo>
                <a:lnTo>
                  <a:pt x="288459" y="268693"/>
                </a:lnTo>
                <a:lnTo>
                  <a:pt x="288060" y="255612"/>
                </a:lnTo>
                <a:lnTo>
                  <a:pt x="286005" y="228509"/>
                </a:lnTo>
                <a:lnTo>
                  <a:pt x="282273" y="200153"/>
                </a:lnTo>
                <a:lnTo>
                  <a:pt x="278905" y="180824"/>
                </a:lnTo>
                <a:lnTo>
                  <a:pt x="275580" y="164537"/>
                </a:lnTo>
                <a:lnTo>
                  <a:pt x="267956" y="134278"/>
                </a:lnTo>
                <a:lnTo>
                  <a:pt x="259031" y="107102"/>
                </a:lnTo>
                <a:lnTo>
                  <a:pt x="248804" y="83007"/>
                </a:lnTo>
                <a:lnTo>
                  <a:pt x="237272" y="61990"/>
                </a:lnTo>
                <a:lnTo>
                  <a:pt x="224433" y="44047"/>
                </a:lnTo>
                <a:lnTo>
                  <a:pt x="210283" y="29178"/>
                </a:lnTo>
                <a:lnTo>
                  <a:pt x="196744" y="18427"/>
                </a:lnTo>
                <a:lnTo>
                  <a:pt x="174696" y="6390"/>
                </a:lnTo>
                <a:lnTo>
                  <a:pt x="152010" y="572"/>
                </a:lnTo>
                <a:lnTo>
                  <a:pt x="140426" y="0"/>
                </a:lnTo>
                <a:lnTo>
                  <a:pt x="128679" y="988"/>
                </a:lnTo>
                <a:lnTo>
                  <a:pt x="116769" y="3538"/>
                </a:lnTo>
                <a:lnTo>
                  <a:pt x="104695" y="7652"/>
                </a:lnTo>
                <a:lnTo>
                  <a:pt x="100343" y="950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1" name="object 351"/>
          <p:cNvSpPr/>
          <p:nvPr/>
        </p:nvSpPr>
        <p:spPr>
          <a:xfrm>
            <a:off x="5979362" y="2714879"/>
            <a:ext cx="592631" cy="838182"/>
          </a:xfrm>
          <a:custGeom>
            <a:avLst/>
            <a:gdLst/>
            <a:ahLst/>
            <a:cxnLst/>
            <a:rect l="l" t="t" r="r" b="b"/>
            <a:pathLst>
              <a:path w="592631" h="838182">
                <a:moveTo>
                  <a:pt x="220777" y="23621"/>
                </a:moveTo>
                <a:lnTo>
                  <a:pt x="259050" y="9472"/>
                </a:lnTo>
                <a:lnTo>
                  <a:pt x="296183" y="1672"/>
                </a:lnTo>
                <a:lnTo>
                  <a:pt x="320304" y="0"/>
                </a:lnTo>
                <a:lnTo>
                  <a:pt x="332173" y="221"/>
                </a:lnTo>
                <a:lnTo>
                  <a:pt x="367017" y="5118"/>
                </a:lnTo>
                <a:lnTo>
                  <a:pt x="400712" y="16364"/>
                </a:lnTo>
                <a:lnTo>
                  <a:pt x="433254" y="33958"/>
                </a:lnTo>
                <a:lnTo>
                  <a:pt x="457289" y="51652"/>
                </a:lnTo>
                <a:lnTo>
                  <a:pt x="485064" y="78010"/>
                </a:lnTo>
                <a:lnTo>
                  <a:pt x="509753" y="108631"/>
                </a:lnTo>
                <a:lnTo>
                  <a:pt x="531355" y="143509"/>
                </a:lnTo>
                <a:lnTo>
                  <a:pt x="544043" y="169123"/>
                </a:lnTo>
                <a:lnTo>
                  <a:pt x="555358" y="196626"/>
                </a:lnTo>
                <a:lnTo>
                  <a:pt x="565302" y="226015"/>
                </a:lnTo>
                <a:lnTo>
                  <a:pt x="573875" y="257289"/>
                </a:lnTo>
                <a:lnTo>
                  <a:pt x="581076" y="290448"/>
                </a:lnTo>
                <a:lnTo>
                  <a:pt x="586673" y="324623"/>
                </a:lnTo>
                <a:lnTo>
                  <a:pt x="590433" y="358342"/>
                </a:lnTo>
                <a:lnTo>
                  <a:pt x="592357" y="391603"/>
                </a:lnTo>
                <a:lnTo>
                  <a:pt x="592631" y="408062"/>
                </a:lnTo>
                <a:lnTo>
                  <a:pt x="592445" y="424407"/>
                </a:lnTo>
                <a:lnTo>
                  <a:pt x="590696" y="456754"/>
                </a:lnTo>
                <a:lnTo>
                  <a:pt x="587111" y="488644"/>
                </a:lnTo>
                <a:lnTo>
                  <a:pt x="581689" y="520076"/>
                </a:lnTo>
                <a:lnTo>
                  <a:pt x="574431" y="551052"/>
                </a:lnTo>
                <a:lnTo>
                  <a:pt x="565337" y="581570"/>
                </a:lnTo>
                <a:lnTo>
                  <a:pt x="554406" y="611631"/>
                </a:lnTo>
                <a:lnTo>
                  <a:pt x="541886" y="640518"/>
                </a:lnTo>
                <a:lnTo>
                  <a:pt x="528102" y="667516"/>
                </a:lnTo>
                <a:lnTo>
                  <a:pt x="513052" y="692624"/>
                </a:lnTo>
                <a:lnTo>
                  <a:pt x="496738" y="715842"/>
                </a:lnTo>
                <a:lnTo>
                  <a:pt x="469894" y="747126"/>
                </a:lnTo>
                <a:lnTo>
                  <a:pt x="440205" y="774158"/>
                </a:lnTo>
                <a:lnTo>
                  <a:pt x="407669" y="796938"/>
                </a:lnTo>
                <a:lnTo>
                  <a:pt x="372288" y="815466"/>
                </a:lnTo>
                <a:lnTo>
                  <a:pt x="335749" y="828836"/>
                </a:lnTo>
                <a:lnTo>
                  <a:pt x="298980" y="836380"/>
                </a:lnTo>
                <a:lnTo>
                  <a:pt x="274334" y="838182"/>
                </a:lnTo>
                <a:lnTo>
                  <a:pt x="261969" y="838117"/>
                </a:lnTo>
                <a:lnTo>
                  <a:pt x="224708" y="834069"/>
                </a:lnTo>
                <a:lnTo>
                  <a:pt x="194469" y="826169"/>
                </a:lnTo>
                <a:lnTo>
                  <a:pt x="160618" y="810561"/>
                </a:lnTo>
                <a:lnTo>
                  <a:pt x="129595" y="788274"/>
                </a:lnTo>
                <a:lnTo>
                  <a:pt x="101379" y="759308"/>
                </a:lnTo>
                <a:lnTo>
                  <a:pt x="81636" y="732570"/>
                </a:lnTo>
                <a:lnTo>
                  <a:pt x="64631" y="703780"/>
                </a:lnTo>
                <a:lnTo>
                  <a:pt x="49324" y="671655"/>
                </a:lnTo>
                <a:lnTo>
                  <a:pt x="35718" y="636201"/>
                </a:lnTo>
                <a:lnTo>
                  <a:pt x="23819" y="597420"/>
                </a:lnTo>
                <a:lnTo>
                  <a:pt x="16836" y="569720"/>
                </a:lnTo>
                <a:lnTo>
                  <a:pt x="10614" y="540544"/>
                </a:lnTo>
                <a:lnTo>
                  <a:pt x="5656" y="511585"/>
                </a:lnTo>
                <a:lnTo>
                  <a:pt x="1613" y="474730"/>
                </a:lnTo>
                <a:lnTo>
                  <a:pt x="0" y="437260"/>
                </a:lnTo>
                <a:lnTo>
                  <a:pt x="1" y="424635"/>
                </a:lnTo>
                <a:lnTo>
                  <a:pt x="1619" y="386353"/>
                </a:lnTo>
                <a:lnTo>
                  <a:pt x="5657" y="347468"/>
                </a:lnTo>
                <a:lnTo>
                  <a:pt x="11237" y="312756"/>
                </a:lnTo>
                <a:lnTo>
                  <a:pt x="20309" y="273318"/>
                </a:lnTo>
                <a:lnTo>
                  <a:pt x="32092" y="236077"/>
                </a:lnTo>
                <a:lnTo>
                  <a:pt x="46590" y="201038"/>
                </a:lnTo>
                <a:lnTo>
                  <a:pt x="63808" y="168205"/>
                </a:lnTo>
                <a:lnTo>
                  <a:pt x="83236" y="138302"/>
                </a:lnTo>
                <a:lnTo>
                  <a:pt x="108350" y="106755"/>
                </a:lnTo>
                <a:lnTo>
                  <a:pt x="135707" y="79072"/>
                </a:lnTo>
                <a:lnTo>
                  <a:pt x="165306" y="55252"/>
                </a:lnTo>
                <a:lnTo>
                  <a:pt x="197146" y="35295"/>
                </a:lnTo>
                <a:lnTo>
                  <a:pt x="220777" y="2362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2" name="object 352"/>
          <p:cNvSpPr/>
          <p:nvPr/>
        </p:nvSpPr>
        <p:spPr>
          <a:xfrm>
            <a:off x="6547484" y="2224404"/>
            <a:ext cx="344931" cy="1111631"/>
          </a:xfrm>
          <a:custGeom>
            <a:avLst/>
            <a:gdLst/>
            <a:ahLst/>
            <a:cxnLst/>
            <a:rect l="l" t="t" r="r" b="b"/>
            <a:pathLst>
              <a:path w="344931" h="1111631">
                <a:moveTo>
                  <a:pt x="0" y="65024"/>
                </a:moveTo>
                <a:lnTo>
                  <a:pt x="11592" y="59876"/>
                </a:lnTo>
                <a:lnTo>
                  <a:pt x="23184" y="54724"/>
                </a:lnTo>
                <a:lnTo>
                  <a:pt x="34777" y="49568"/>
                </a:lnTo>
                <a:lnTo>
                  <a:pt x="46372" y="44408"/>
                </a:lnTo>
                <a:lnTo>
                  <a:pt x="57967" y="39245"/>
                </a:lnTo>
                <a:lnTo>
                  <a:pt x="69565" y="34079"/>
                </a:lnTo>
                <a:lnTo>
                  <a:pt x="81165" y="28911"/>
                </a:lnTo>
                <a:lnTo>
                  <a:pt x="92768" y="23740"/>
                </a:lnTo>
                <a:lnTo>
                  <a:pt x="104374" y="18568"/>
                </a:lnTo>
                <a:lnTo>
                  <a:pt x="115983" y="13394"/>
                </a:lnTo>
                <a:lnTo>
                  <a:pt x="127596" y="8219"/>
                </a:lnTo>
                <a:lnTo>
                  <a:pt x="139213" y="3044"/>
                </a:lnTo>
                <a:lnTo>
                  <a:pt x="146050" y="0"/>
                </a:lnTo>
                <a:lnTo>
                  <a:pt x="155994" y="52329"/>
                </a:lnTo>
                <a:lnTo>
                  <a:pt x="165938" y="104657"/>
                </a:lnTo>
                <a:lnTo>
                  <a:pt x="175882" y="156983"/>
                </a:lnTo>
                <a:lnTo>
                  <a:pt x="185826" y="209308"/>
                </a:lnTo>
                <a:lnTo>
                  <a:pt x="195770" y="261631"/>
                </a:lnTo>
                <a:lnTo>
                  <a:pt x="205714" y="313954"/>
                </a:lnTo>
                <a:lnTo>
                  <a:pt x="215658" y="366276"/>
                </a:lnTo>
                <a:lnTo>
                  <a:pt x="225602" y="418598"/>
                </a:lnTo>
                <a:lnTo>
                  <a:pt x="235546" y="470919"/>
                </a:lnTo>
                <a:lnTo>
                  <a:pt x="245490" y="523240"/>
                </a:lnTo>
                <a:lnTo>
                  <a:pt x="255435" y="575560"/>
                </a:lnTo>
                <a:lnTo>
                  <a:pt x="265379" y="627881"/>
                </a:lnTo>
                <a:lnTo>
                  <a:pt x="275323" y="680203"/>
                </a:lnTo>
                <a:lnTo>
                  <a:pt x="285267" y="732525"/>
                </a:lnTo>
                <a:lnTo>
                  <a:pt x="295211" y="784848"/>
                </a:lnTo>
                <a:lnTo>
                  <a:pt x="305155" y="837171"/>
                </a:lnTo>
                <a:lnTo>
                  <a:pt x="315099" y="889496"/>
                </a:lnTo>
                <a:lnTo>
                  <a:pt x="325043" y="941822"/>
                </a:lnTo>
                <a:lnTo>
                  <a:pt x="334987" y="994150"/>
                </a:lnTo>
                <a:lnTo>
                  <a:pt x="344932" y="1046480"/>
                </a:lnTo>
                <a:lnTo>
                  <a:pt x="333324" y="1051650"/>
                </a:lnTo>
                <a:lnTo>
                  <a:pt x="321720" y="1056820"/>
                </a:lnTo>
                <a:lnTo>
                  <a:pt x="310119" y="1061990"/>
                </a:lnTo>
                <a:lnTo>
                  <a:pt x="298521" y="1067160"/>
                </a:lnTo>
                <a:lnTo>
                  <a:pt x="286925" y="1072330"/>
                </a:lnTo>
                <a:lnTo>
                  <a:pt x="275330" y="1077500"/>
                </a:lnTo>
                <a:lnTo>
                  <a:pt x="263735" y="1082670"/>
                </a:lnTo>
                <a:lnTo>
                  <a:pt x="252139" y="1087840"/>
                </a:lnTo>
                <a:lnTo>
                  <a:pt x="228944" y="1098181"/>
                </a:lnTo>
                <a:lnTo>
                  <a:pt x="205737" y="1108521"/>
                </a:lnTo>
                <a:lnTo>
                  <a:pt x="198755" y="1111631"/>
                </a:lnTo>
                <a:lnTo>
                  <a:pt x="188811" y="1059300"/>
                </a:lnTo>
                <a:lnTo>
                  <a:pt x="178870" y="1006970"/>
                </a:lnTo>
                <a:lnTo>
                  <a:pt x="168930" y="954639"/>
                </a:lnTo>
                <a:lnTo>
                  <a:pt x="158991" y="902309"/>
                </a:lnTo>
                <a:lnTo>
                  <a:pt x="149054" y="849979"/>
                </a:lnTo>
                <a:lnTo>
                  <a:pt x="139117" y="797648"/>
                </a:lnTo>
                <a:lnTo>
                  <a:pt x="129182" y="745318"/>
                </a:lnTo>
                <a:lnTo>
                  <a:pt x="119246" y="692988"/>
                </a:lnTo>
                <a:lnTo>
                  <a:pt x="109312" y="640657"/>
                </a:lnTo>
                <a:lnTo>
                  <a:pt x="99377" y="588327"/>
                </a:lnTo>
                <a:lnTo>
                  <a:pt x="89442" y="535997"/>
                </a:lnTo>
                <a:lnTo>
                  <a:pt x="79508" y="483666"/>
                </a:lnTo>
                <a:lnTo>
                  <a:pt x="69572" y="431336"/>
                </a:lnTo>
                <a:lnTo>
                  <a:pt x="59637" y="379006"/>
                </a:lnTo>
                <a:lnTo>
                  <a:pt x="49700" y="326675"/>
                </a:lnTo>
                <a:lnTo>
                  <a:pt x="39763" y="274345"/>
                </a:lnTo>
                <a:lnTo>
                  <a:pt x="29824" y="222015"/>
                </a:lnTo>
                <a:lnTo>
                  <a:pt x="19884" y="169684"/>
                </a:lnTo>
                <a:lnTo>
                  <a:pt x="9943" y="117354"/>
                </a:lnTo>
                <a:lnTo>
                  <a:pt x="0" y="6502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3" name="object 353"/>
          <p:cNvSpPr/>
          <p:nvPr/>
        </p:nvSpPr>
        <p:spPr>
          <a:xfrm>
            <a:off x="5376799" y="2926240"/>
            <a:ext cx="303403" cy="373854"/>
          </a:xfrm>
          <a:custGeom>
            <a:avLst/>
            <a:gdLst/>
            <a:ahLst/>
            <a:cxnLst/>
            <a:rect l="l" t="t" r="r" b="b"/>
            <a:pathLst>
              <a:path w="303403" h="373854">
                <a:moveTo>
                  <a:pt x="0" y="76801"/>
                </a:moveTo>
                <a:lnTo>
                  <a:pt x="2819" y="91659"/>
                </a:lnTo>
                <a:lnTo>
                  <a:pt x="5638" y="106515"/>
                </a:lnTo>
                <a:lnTo>
                  <a:pt x="8458" y="121370"/>
                </a:lnTo>
                <a:lnTo>
                  <a:pt x="11277" y="136223"/>
                </a:lnTo>
                <a:lnTo>
                  <a:pt x="14096" y="151076"/>
                </a:lnTo>
                <a:lnTo>
                  <a:pt x="16916" y="165927"/>
                </a:lnTo>
                <a:lnTo>
                  <a:pt x="19735" y="180778"/>
                </a:lnTo>
                <a:lnTo>
                  <a:pt x="22555" y="195628"/>
                </a:lnTo>
                <a:lnTo>
                  <a:pt x="25374" y="210478"/>
                </a:lnTo>
                <a:lnTo>
                  <a:pt x="28193" y="225327"/>
                </a:lnTo>
                <a:lnTo>
                  <a:pt x="31013" y="240177"/>
                </a:lnTo>
                <a:lnTo>
                  <a:pt x="33832" y="255026"/>
                </a:lnTo>
                <a:lnTo>
                  <a:pt x="36652" y="269876"/>
                </a:lnTo>
                <a:lnTo>
                  <a:pt x="39471" y="284727"/>
                </a:lnTo>
                <a:lnTo>
                  <a:pt x="42290" y="299578"/>
                </a:lnTo>
                <a:lnTo>
                  <a:pt x="45110" y="314431"/>
                </a:lnTo>
                <a:lnTo>
                  <a:pt x="47929" y="329284"/>
                </a:lnTo>
                <a:lnTo>
                  <a:pt x="50749" y="344139"/>
                </a:lnTo>
                <a:lnTo>
                  <a:pt x="53568" y="358996"/>
                </a:lnTo>
                <a:lnTo>
                  <a:pt x="56387" y="373854"/>
                </a:lnTo>
                <a:lnTo>
                  <a:pt x="67984" y="368665"/>
                </a:lnTo>
                <a:lnTo>
                  <a:pt x="79581" y="363487"/>
                </a:lnTo>
                <a:lnTo>
                  <a:pt x="91178" y="358316"/>
                </a:lnTo>
                <a:lnTo>
                  <a:pt x="102774" y="353147"/>
                </a:lnTo>
                <a:lnTo>
                  <a:pt x="114371" y="347977"/>
                </a:lnTo>
                <a:lnTo>
                  <a:pt x="125968" y="342801"/>
                </a:lnTo>
                <a:lnTo>
                  <a:pt x="137565" y="337616"/>
                </a:lnTo>
                <a:lnTo>
                  <a:pt x="156805" y="328915"/>
                </a:lnTo>
                <a:lnTo>
                  <a:pt x="171945" y="321737"/>
                </a:lnTo>
                <a:lnTo>
                  <a:pt x="186009" y="314729"/>
                </a:lnTo>
                <a:lnTo>
                  <a:pt x="198997" y="307892"/>
                </a:lnTo>
                <a:lnTo>
                  <a:pt x="210911" y="301228"/>
                </a:lnTo>
                <a:lnTo>
                  <a:pt x="221751" y="294737"/>
                </a:lnTo>
                <a:lnTo>
                  <a:pt x="231518" y="288421"/>
                </a:lnTo>
                <a:lnTo>
                  <a:pt x="247832" y="276318"/>
                </a:lnTo>
                <a:lnTo>
                  <a:pt x="259206" y="265650"/>
                </a:lnTo>
                <a:lnTo>
                  <a:pt x="267291" y="256049"/>
                </a:lnTo>
                <a:lnTo>
                  <a:pt x="274588" y="245848"/>
                </a:lnTo>
                <a:lnTo>
                  <a:pt x="281091" y="235047"/>
                </a:lnTo>
                <a:lnTo>
                  <a:pt x="286795" y="223645"/>
                </a:lnTo>
                <a:lnTo>
                  <a:pt x="291695" y="211644"/>
                </a:lnTo>
                <a:lnTo>
                  <a:pt x="295785" y="199042"/>
                </a:lnTo>
                <a:lnTo>
                  <a:pt x="300099" y="180787"/>
                </a:lnTo>
                <a:lnTo>
                  <a:pt x="301981" y="168545"/>
                </a:lnTo>
                <a:lnTo>
                  <a:pt x="303081" y="156151"/>
                </a:lnTo>
                <a:lnTo>
                  <a:pt x="303403" y="143607"/>
                </a:lnTo>
                <a:lnTo>
                  <a:pt x="302948" y="130911"/>
                </a:lnTo>
                <a:lnTo>
                  <a:pt x="301717" y="118064"/>
                </a:lnTo>
                <a:lnTo>
                  <a:pt x="299715" y="105067"/>
                </a:lnTo>
                <a:lnTo>
                  <a:pt x="296135" y="88767"/>
                </a:lnTo>
                <a:lnTo>
                  <a:pt x="292044" y="74951"/>
                </a:lnTo>
                <a:lnTo>
                  <a:pt x="287189" y="62278"/>
                </a:lnTo>
                <a:lnTo>
                  <a:pt x="281570" y="50749"/>
                </a:lnTo>
                <a:lnTo>
                  <a:pt x="275183" y="40367"/>
                </a:lnTo>
                <a:lnTo>
                  <a:pt x="268028" y="31133"/>
                </a:lnTo>
                <a:lnTo>
                  <a:pt x="257047" y="20413"/>
                </a:lnTo>
                <a:lnTo>
                  <a:pt x="246354" y="12588"/>
                </a:lnTo>
                <a:lnTo>
                  <a:pt x="235234" y="6642"/>
                </a:lnTo>
                <a:lnTo>
                  <a:pt x="223682" y="2566"/>
                </a:lnTo>
                <a:lnTo>
                  <a:pt x="211697" y="354"/>
                </a:lnTo>
                <a:lnTo>
                  <a:pt x="199274" y="0"/>
                </a:lnTo>
                <a:lnTo>
                  <a:pt x="186435" y="1490"/>
                </a:lnTo>
                <a:lnTo>
                  <a:pt x="171731" y="5107"/>
                </a:lnTo>
                <a:lnTo>
                  <a:pt x="152159" y="11600"/>
                </a:lnTo>
                <a:lnTo>
                  <a:pt x="140546" y="15924"/>
                </a:lnTo>
                <a:lnTo>
                  <a:pt x="127713" y="20967"/>
                </a:lnTo>
                <a:lnTo>
                  <a:pt x="113660" y="26729"/>
                </a:lnTo>
                <a:lnTo>
                  <a:pt x="98385" y="33209"/>
                </a:lnTo>
                <a:lnTo>
                  <a:pt x="81888" y="40409"/>
                </a:lnTo>
                <a:lnTo>
                  <a:pt x="62689" y="48958"/>
                </a:lnTo>
                <a:lnTo>
                  <a:pt x="51084" y="54132"/>
                </a:lnTo>
                <a:lnTo>
                  <a:pt x="39478" y="59301"/>
                </a:lnTo>
                <a:lnTo>
                  <a:pt x="27873" y="64461"/>
                </a:lnTo>
                <a:lnTo>
                  <a:pt x="16267" y="69609"/>
                </a:lnTo>
                <a:lnTo>
                  <a:pt x="4662" y="74743"/>
                </a:lnTo>
                <a:lnTo>
                  <a:pt x="0" y="76801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4" name="object 354"/>
          <p:cNvSpPr/>
          <p:nvPr/>
        </p:nvSpPr>
        <p:spPr>
          <a:xfrm>
            <a:off x="5189347" y="2718314"/>
            <a:ext cx="655610" cy="1222876"/>
          </a:xfrm>
          <a:custGeom>
            <a:avLst/>
            <a:gdLst/>
            <a:ahLst/>
            <a:cxnLst/>
            <a:rect l="l" t="t" r="r" b="b"/>
            <a:pathLst>
              <a:path w="655610" h="1222876">
                <a:moveTo>
                  <a:pt x="0" y="176269"/>
                </a:moveTo>
                <a:lnTo>
                  <a:pt x="12344" y="170781"/>
                </a:lnTo>
                <a:lnTo>
                  <a:pt x="24688" y="165292"/>
                </a:lnTo>
                <a:lnTo>
                  <a:pt x="37033" y="159801"/>
                </a:lnTo>
                <a:lnTo>
                  <a:pt x="49377" y="154309"/>
                </a:lnTo>
                <a:lnTo>
                  <a:pt x="61722" y="148815"/>
                </a:lnTo>
                <a:lnTo>
                  <a:pt x="74066" y="143320"/>
                </a:lnTo>
                <a:lnTo>
                  <a:pt x="86410" y="137823"/>
                </a:lnTo>
                <a:lnTo>
                  <a:pt x="98755" y="132325"/>
                </a:lnTo>
                <a:lnTo>
                  <a:pt x="111099" y="126826"/>
                </a:lnTo>
                <a:lnTo>
                  <a:pt x="123443" y="121325"/>
                </a:lnTo>
                <a:lnTo>
                  <a:pt x="135788" y="115824"/>
                </a:lnTo>
                <a:lnTo>
                  <a:pt x="148132" y="110322"/>
                </a:lnTo>
                <a:lnTo>
                  <a:pt x="160477" y="104820"/>
                </a:lnTo>
                <a:lnTo>
                  <a:pt x="172821" y="99316"/>
                </a:lnTo>
                <a:lnTo>
                  <a:pt x="185165" y="93812"/>
                </a:lnTo>
                <a:lnTo>
                  <a:pt x="197510" y="88308"/>
                </a:lnTo>
                <a:lnTo>
                  <a:pt x="209854" y="82803"/>
                </a:lnTo>
                <a:lnTo>
                  <a:pt x="222199" y="77298"/>
                </a:lnTo>
                <a:lnTo>
                  <a:pt x="234543" y="71792"/>
                </a:lnTo>
                <a:lnTo>
                  <a:pt x="246887" y="66287"/>
                </a:lnTo>
                <a:lnTo>
                  <a:pt x="264576" y="58485"/>
                </a:lnTo>
                <a:lnTo>
                  <a:pt x="297592" y="44350"/>
                </a:lnTo>
                <a:lnTo>
                  <a:pt x="327461" y="32177"/>
                </a:lnTo>
                <a:lnTo>
                  <a:pt x="354183" y="21967"/>
                </a:lnTo>
                <a:lnTo>
                  <a:pt x="377758" y="13722"/>
                </a:lnTo>
                <a:lnTo>
                  <a:pt x="407220" y="5041"/>
                </a:lnTo>
                <a:lnTo>
                  <a:pt x="432815" y="501"/>
                </a:lnTo>
                <a:lnTo>
                  <a:pt x="445186" y="0"/>
                </a:lnTo>
                <a:lnTo>
                  <a:pt x="457383" y="526"/>
                </a:lnTo>
                <a:lnTo>
                  <a:pt x="481252" y="4663"/>
                </a:lnTo>
                <a:lnTo>
                  <a:pt x="504424" y="12905"/>
                </a:lnTo>
                <a:lnTo>
                  <a:pt x="526897" y="25250"/>
                </a:lnTo>
                <a:lnTo>
                  <a:pt x="548673" y="41693"/>
                </a:lnTo>
                <a:lnTo>
                  <a:pt x="569288" y="61787"/>
                </a:lnTo>
                <a:lnTo>
                  <a:pt x="589531" y="87995"/>
                </a:lnTo>
                <a:lnTo>
                  <a:pt x="607236" y="118900"/>
                </a:lnTo>
                <a:lnTo>
                  <a:pt x="617634" y="142113"/>
                </a:lnTo>
                <a:lnTo>
                  <a:pt x="626912" y="167413"/>
                </a:lnTo>
                <a:lnTo>
                  <a:pt x="635072" y="194801"/>
                </a:lnTo>
                <a:lnTo>
                  <a:pt x="642118" y="224276"/>
                </a:lnTo>
                <a:lnTo>
                  <a:pt x="647396" y="252010"/>
                </a:lnTo>
                <a:lnTo>
                  <a:pt x="651389" y="279182"/>
                </a:lnTo>
                <a:lnTo>
                  <a:pt x="654065" y="305538"/>
                </a:lnTo>
                <a:lnTo>
                  <a:pt x="655424" y="331081"/>
                </a:lnTo>
                <a:lnTo>
                  <a:pt x="655610" y="343548"/>
                </a:lnTo>
                <a:lnTo>
                  <a:pt x="655466" y="355813"/>
                </a:lnTo>
                <a:lnTo>
                  <a:pt x="654191" y="379736"/>
                </a:lnTo>
                <a:lnTo>
                  <a:pt x="650239" y="411600"/>
                </a:lnTo>
                <a:lnTo>
                  <a:pt x="644877" y="438905"/>
                </a:lnTo>
                <a:lnTo>
                  <a:pt x="638234" y="464749"/>
                </a:lnTo>
                <a:lnTo>
                  <a:pt x="630321" y="489135"/>
                </a:lnTo>
                <a:lnTo>
                  <a:pt x="621145" y="512069"/>
                </a:lnTo>
                <a:lnTo>
                  <a:pt x="610717" y="533555"/>
                </a:lnTo>
                <a:lnTo>
                  <a:pt x="597673" y="555842"/>
                </a:lnTo>
                <a:lnTo>
                  <a:pt x="582227" y="578480"/>
                </a:lnTo>
                <a:lnTo>
                  <a:pt x="566137" y="598512"/>
                </a:lnTo>
                <a:lnTo>
                  <a:pt x="549402" y="615921"/>
                </a:lnTo>
                <a:lnTo>
                  <a:pt x="526992" y="634306"/>
                </a:lnTo>
                <a:lnTo>
                  <a:pt x="500796" y="651710"/>
                </a:lnTo>
                <a:lnTo>
                  <a:pt x="469852" y="669737"/>
                </a:lnTo>
                <a:lnTo>
                  <a:pt x="446580" y="682101"/>
                </a:lnTo>
                <a:lnTo>
                  <a:pt x="421192" y="694742"/>
                </a:lnTo>
                <a:lnTo>
                  <a:pt x="393685" y="707659"/>
                </a:lnTo>
                <a:lnTo>
                  <a:pt x="377951" y="714749"/>
                </a:lnTo>
                <a:lnTo>
                  <a:pt x="366365" y="719942"/>
                </a:lnTo>
                <a:lnTo>
                  <a:pt x="354778" y="725126"/>
                </a:lnTo>
                <a:lnTo>
                  <a:pt x="343189" y="730303"/>
                </a:lnTo>
                <a:lnTo>
                  <a:pt x="331595" y="735473"/>
                </a:lnTo>
                <a:lnTo>
                  <a:pt x="319998" y="740637"/>
                </a:lnTo>
                <a:lnTo>
                  <a:pt x="308394" y="745797"/>
                </a:lnTo>
                <a:lnTo>
                  <a:pt x="296783" y="750954"/>
                </a:lnTo>
                <a:lnTo>
                  <a:pt x="285164" y="756109"/>
                </a:lnTo>
                <a:lnTo>
                  <a:pt x="277621" y="759453"/>
                </a:lnTo>
                <a:lnTo>
                  <a:pt x="281374" y="779190"/>
                </a:lnTo>
                <a:lnTo>
                  <a:pt x="285127" y="798928"/>
                </a:lnTo>
                <a:lnTo>
                  <a:pt x="288880" y="818668"/>
                </a:lnTo>
                <a:lnTo>
                  <a:pt x="292633" y="838409"/>
                </a:lnTo>
                <a:lnTo>
                  <a:pt x="296386" y="858152"/>
                </a:lnTo>
                <a:lnTo>
                  <a:pt x="300139" y="877895"/>
                </a:lnTo>
                <a:lnTo>
                  <a:pt x="303891" y="897639"/>
                </a:lnTo>
                <a:lnTo>
                  <a:pt x="307644" y="917384"/>
                </a:lnTo>
                <a:lnTo>
                  <a:pt x="311397" y="937129"/>
                </a:lnTo>
                <a:lnTo>
                  <a:pt x="315150" y="956874"/>
                </a:lnTo>
                <a:lnTo>
                  <a:pt x="318903" y="976620"/>
                </a:lnTo>
                <a:lnTo>
                  <a:pt x="322656" y="996365"/>
                </a:lnTo>
                <a:lnTo>
                  <a:pt x="326409" y="1016109"/>
                </a:lnTo>
                <a:lnTo>
                  <a:pt x="330161" y="1035854"/>
                </a:lnTo>
                <a:lnTo>
                  <a:pt x="333914" y="1055597"/>
                </a:lnTo>
                <a:lnTo>
                  <a:pt x="337667" y="1075339"/>
                </a:lnTo>
                <a:lnTo>
                  <a:pt x="341420" y="1095081"/>
                </a:lnTo>
                <a:lnTo>
                  <a:pt x="345173" y="1114821"/>
                </a:lnTo>
                <a:lnTo>
                  <a:pt x="348926" y="1134559"/>
                </a:lnTo>
                <a:lnTo>
                  <a:pt x="352678" y="1154296"/>
                </a:lnTo>
                <a:lnTo>
                  <a:pt x="341078" y="1159464"/>
                </a:lnTo>
                <a:lnTo>
                  <a:pt x="329477" y="1164633"/>
                </a:lnTo>
                <a:lnTo>
                  <a:pt x="317877" y="1169802"/>
                </a:lnTo>
                <a:lnTo>
                  <a:pt x="306276" y="1174970"/>
                </a:lnTo>
                <a:lnTo>
                  <a:pt x="294675" y="1180139"/>
                </a:lnTo>
                <a:lnTo>
                  <a:pt x="283075" y="1185308"/>
                </a:lnTo>
                <a:lnTo>
                  <a:pt x="271474" y="1190476"/>
                </a:lnTo>
                <a:lnTo>
                  <a:pt x="259873" y="1195645"/>
                </a:lnTo>
                <a:lnTo>
                  <a:pt x="248273" y="1200813"/>
                </a:lnTo>
                <a:lnTo>
                  <a:pt x="236672" y="1205982"/>
                </a:lnTo>
                <a:lnTo>
                  <a:pt x="225071" y="1211151"/>
                </a:lnTo>
                <a:lnTo>
                  <a:pt x="213471" y="1216319"/>
                </a:lnTo>
                <a:lnTo>
                  <a:pt x="201870" y="1221488"/>
                </a:lnTo>
                <a:lnTo>
                  <a:pt x="188810" y="1170545"/>
                </a:lnTo>
                <a:lnTo>
                  <a:pt x="178866" y="1118215"/>
                </a:lnTo>
                <a:lnTo>
                  <a:pt x="168923" y="1065885"/>
                </a:lnTo>
                <a:lnTo>
                  <a:pt x="158979" y="1013554"/>
                </a:lnTo>
                <a:lnTo>
                  <a:pt x="149036" y="961224"/>
                </a:lnTo>
                <a:lnTo>
                  <a:pt x="139093" y="908894"/>
                </a:lnTo>
                <a:lnTo>
                  <a:pt x="129151" y="856563"/>
                </a:lnTo>
                <a:lnTo>
                  <a:pt x="119210" y="804233"/>
                </a:lnTo>
                <a:lnTo>
                  <a:pt x="109269" y="751903"/>
                </a:lnTo>
                <a:lnTo>
                  <a:pt x="99329" y="699572"/>
                </a:lnTo>
                <a:lnTo>
                  <a:pt x="89391" y="647242"/>
                </a:lnTo>
                <a:lnTo>
                  <a:pt x="79453" y="594912"/>
                </a:lnTo>
                <a:lnTo>
                  <a:pt x="69516" y="542581"/>
                </a:lnTo>
                <a:lnTo>
                  <a:pt x="59581" y="490251"/>
                </a:lnTo>
                <a:lnTo>
                  <a:pt x="49647" y="437921"/>
                </a:lnTo>
                <a:lnTo>
                  <a:pt x="39714" y="385590"/>
                </a:lnTo>
                <a:lnTo>
                  <a:pt x="29783" y="333260"/>
                </a:lnTo>
                <a:lnTo>
                  <a:pt x="19853" y="280930"/>
                </a:lnTo>
                <a:lnTo>
                  <a:pt x="9925" y="228599"/>
                </a:lnTo>
                <a:lnTo>
                  <a:pt x="0" y="176269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5" name="object 355"/>
          <p:cNvSpPr/>
          <p:nvPr/>
        </p:nvSpPr>
        <p:spPr>
          <a:xfrm>
            <a:off x="4018153" y="3506397"/>
            <a:ext cx="339751" cy="367610"/>
          </a:xfrm>
          <a:custGeom>
            <a:avLst/>
            <a:gdLst/>
            <a:ahLst/>
            <a:cxnLst/>
            <a:rect l="l" t="t" r="r" b="b"/>
            <a:pathLst>
              <a:path w="339751" h="367610">
                <a:moveTo>
                  <a:pt x="0" y="102053"/>
                </a:moveTo>
                <a:lnTo>
                  <a:pt x="2515" y="115331"/>
                </a:lnTo>
                <a:lnTo>
                  <a:pt x="5032" y="128609"/>
                </a:lnTo>
                <a:lnTo>
                  <a:pt x="7551" y="141887"/>
                </a:lnTo>
                <a:lnTo>
                  <a:pt x="10071" y="155164"/>
                </a:lnTo>
                <a:lnTo>
                  <a:pt x="12592" y="168442"/>
                </a:lnTo>
                <a:lnTo>
                  <a:pt x="15115" y="181720"/>
                </a:lnTo>
                <a:lnTo>
                  <a:pt x="17637" y="194998"/>
                </a:lnTo>
                <a:lnTo>
                  <a:pt x="20161" y="208276"/>
                </a:lnTo>
                <a:lnTo>
                  <a:pt x="22685" y="221554"/>
                </a:lnTo>
                <a:lnTo>
                  <a:pt x="25209" y="234832"/>
                </a:lnTo>
                <a:lnTo>
                  <a:pt x="27733" y="248109"/>
                </a:lnTo>
                <a:lnTo>
                  <a:pt x="30257" y="261387"/>
                </a:lnTo>
                <a:lnTo>
                  <a:pt x="32781" y="274665"/>
                </a:lnTo>
                <a:lnTo>
                  <a:pt x="35303" y="287943"/>
                </a:lnTo>
                <a:lnTo>
                  <a:pt x="37826" y="301221"/>
                </a:lnTo>
                <a:lnTo>
                  <a:pt x="40347" y="314499"/>
                </a:lnTo>
                <a:lnTo>
                  <a:pt x="42867" y="327776"/>
                </a:lnTo>
                <a:lnTo>
                  <a:pt x="45386" y="341054"/>
                </a:lnTo>
                <a:lnTo>
                  <a:pt x="47903" y="354332"/>
                </a:lnTo>
                <a:lnTo>
                  <a:pt x="50419" y="367610"/>
                </a:lnTo>
                <a:lnTo>
                  <a:pt x="62022" y="362448"/>
                </a:lnTo>
                <a:lnTo>
                  <a:pt x="73626" y="357287"/>
                </a:lnTo>
                <a:lnTo>
                  <a:pt x="85230" y="352125"/>
                </a:lnTo>
                <a:lnTo>
                  <a:pt x="96834" y="346964"/>
                </a:lnTo>
                <a:lnTo>
                  <a:pt x="108438" y="341802"/>
                </a:lnTo>
                <a:lnTo>
                  <a:pt x="120041" y="336641"/>
                </a:lnTo>
                <a:lnTo>
                  <a:pt x="131645" y="331479"/>
                </a:lnTo>
                <a:lnTo>
                  <a:pt x="143249" y="326318"/>
                </a:lnTo>
                <a:lnTo>
                  <a:pt x="154853" y="321156"/>
                </a:lnTo>
                <a:lnTo>
                  <a:pt x="181912" y="309007"/>
                </a:lnTo>
                <a:lnTo>
                  <a:pt x="198334" y="301400"/>
                </a:lnTo>
                <a:lnTo>
                  <a:pt x="213605" y="294117"/>
                </a:lnTo>
                <a:lnTo>
                  <a:pt x="227724" y="287158"/>
                </a:lnTo>
                <a:lnTo>
                  <a:pt x="240691" y="280524"/>
                </a:lnTo>
                <a:lnTo>
                  <a:pt x="252509" y="274214"/>
                </a:lnTo>
                <a:lnTo>
                  <a:pt x="263176" y="268229"/>
                </a:lnTo>
                <a:lnTo>
                  <a:pt x="272693" y="262571"/>
                </a:lnTo>
                <a:lnTo>
                  <a:pt x="288279" y="252232"/>
                </a:lnTo>
                <a:lnTo>
                  <a:pt x="299272" y="243201"/>
                </a:lnTo>
                <a:lnTo>
                  <a:pt x="308454" y="233199"/>
                </a:lnTo>
                <a:lnTo>
                  <a:pt x="315847" y="223171"/>
                </a:lnTo>
                <a:lnTo>
                  <a:pt x="322284" y="212314"/>
                </a:lnTo>
                <a:lnTo>
                  <a:pt x="327770" y="200635"/>
                </a:lnTo>
                <a:lnTo>
                  <a:pt x="332308" y="188142"/>
                </a:lnTo>
                <a:lnTo>
                  <a:pt x="337303" y="167520"/>
                </a:lnTo>
                <a:lnTo>
                  <a:pt x="338915" y="155659"/>
                </a:lnTo>
                <a:lnTo>
                  <a:pt x="339732" y="143432"/>
                </a:lnTo>
                <a:lnTo>
                  <a:pt x="339751" y="130835"/>
                </a:lnTo>
                <a:lnTo>
                  <a:pt x="338970" y="117867"/>
                </a:lnTo>
                <a:lnTo>
                  <a:pt x="337386" y="104523"/>
                </a:lnTo>
                <a:lnTo>
                  <a:pt x="335534" y="93544"/>
                </a:lnTo>
                <a:lnTo>
                  <a:pt x="332132" y="78310"/>
                </a:lnTo>
                <a:lnTo>
                  <a:pt x="327988" y="64416"/>
                </a:lnTo>
                <a:lnTo>
                  <a:pt x="323101" y="51862"/>
                </a:lnTo>
                <a:lnTo>
                  <a:pt x="317467" y="40648"/>
                </a:lnTo>
                <a:lnTo>
                  <a:pt x="311085" y="30774"/>
                </a:lnTo>
                <a:lnTo>
                  <a:pt x="303950" y="22240"/>
                </a:lnTo>
                <a:lnTo>
                  <a:pt x="288858" y="9955"/>
                </a:lnTo>
                <a:lnTo>
                  <a:pt x="278081" y="4601"/>
                </a:lnTo>
                <a:lnTo>
                  <a:pt x="266504" y="1283"/>
                </a:lnTo>
                <a:lnTo>
                  <a:pt x="254130" y="0"/>
                </a:lnTo>
                <a:lnTo>
                  <a:pt x="240965" y="751"/>
                </a:lnTo>
                <a:lnTo>
                  <a:pt x="228208" y="3493"/>
                </a:lnTo>
                <a:lnTo>
                  <a:pt x="213738" y="8665"/>
                </a:lnTo>
                <a:lnTo>
                  <a:pt x="192863" y="17030"/>
                </a:lnTo>
                <a:lnTo>
                  <a:pt x="180019" y="22410"/>
                </a:lnTo>
                <a:lnTo>
                  <a:pt x="165568" y="28588"/>
                </a:lnTo>
                <a:lnTo>
                  <a:pt x="149509" y="35564"/>
                </a:lnTo>
                <a:lnTo>
                  <a:pt x="131840" y="43338"/>
                </a:lnTo>
                <a:lnTo>
                  <a:pt x="120015" y="48586"/>
                </a:lnTo>
                <a:lnTo>
                  <a:pt x="108414" y="53745"/>
                </a:lnTo>
                <a:lnTo>
                  <a:pt x="96813" y="58910"/>
                </a:lnTo>
                <a:lnTo>
                  <a:pt x="85212" y="64080"/>
                </a:lnTo>
                <a:lnTo>
                  <a:pt x="73611" y="69252"/>
                </a:lnTo>
                <a:lnTo>
                  <a:pt x="62010" y="74426"/>
                </a:lnTo>
                <a:lnTo>
                  <a:pt x="50409" y="79600"/>
                </a:lnTo>
                <a:lnTo>
                  <a:pt x="38809" y="84773"/>
                </a:lnTo>
                <a:lnTo>
                  <a:pt x="27208" y="89944"/>
                </a:lnTo>
                <a:lnTo>
                  <a:pt x="15607" y="95111"/>
                </a:lnTo>
                <a:lnTo>
                  <a:pt x="4006" y="100272"/>
                </a:lnTo>
                <a:lnTo>
                  <a:pt x="0" y="102053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6" name="object 356"/>
          <p:cNvSpPr/>
          <p:nvPr/>
        </p:nvSpPr>
        <p:spPr>
          <a:xfrm>
            <a:off x="3830574" y="3304572"/>
            <a:ext cx="884047" cy="1241900"/>
          </a:xfrm>
          <a:custGeom>
            <a:avLst/>
            <a:gdLst/>
            <a:ahLst/>
            <a:cxnLst/>
            <a:rect l="l" t="t" r="r" b="b"/>
            <a:pathLst>
              <a:path w="884047" h="1241900">
                <a:moveTo>
                  <a:pt x="0" y="195420"/>
                </a:moveTo>
                <a:lnTo>
                  <a:pt x="16192" y="188201"/>
                </a:lnTo>
                <a:lnTo>
                  <a:pt x="32385" y="180983"/>
                </a:lnTo>
                <a:lnTo>
                  <a:pt x="48577" y="173767"/>
                </a:lnTo>
                <a:lnTo>
                  <a:pt x="64771" y="166553"/>
                </a:lnTo>
                <a:lnTo>
                  <a:pt x="80964" y="159340"/>
                </a:lnTo>
                <a:lnTo>
                  <a:pt x="97158" y="152127"/>
                </a:lnTo>
                <a:lnTo>
                  <a:pt x="113352" y="144916"/>
                </a:lnTo>
                <a:lnTo>
                  <a:pt x="129548" y="137705"/>
                </a:lnTo>
                <a:lnTo>
                  <a:pt x="145744" y="130494"/>
                </a:lnTo>
                <a:lnTo>
                  <a:pt x="161940" y="123284"/>
                </a:lnTo>
                <a:lnTo>
                  <a:pt x="178138" y="116073"/>
                </a:lnTo>
                <a:lnTo>
                  <a:pt x="194337" y="108863"/>
                </a:lnTo>
                <a:lnTo>
                  <a:pt x="210537" y="101651"/>
                </a:lnTo>
                <a:lnTo>
                  <a:pt x="226738" y="94440"/>
                </a:lnTo>
                <a:lnTo>
                  <a:pt x="242941" y="87228"/>
                </a:lnTo>
                <a:lnTo>
                  <a:pt x="259145" y="80014"/>
                </a:lnTo>
                <a:lnTo>
                  <a:pt x="275350" y="72800"/>
                </a:lnTo>
                <a:lnTo>
                  <a:pt x="291557" y="65584"/>
                </a:lnTo>
                <a:lnTo>
                  <a:pt x="307766" y="58367"/>
                </a:lnTo>
                <a:lnTo>
                  <a:pt x="323976" y="51148"/>
                </a:lnTo>
                <a:lnTo>
                  <a:pt x="339929" y="44165"/>
                </a:lnTo>
                <a:lnTo>
                  <a:pt x="370209" y="31734"/>
                </a:lnTo>
                <a:lnTo>
                  <a:pt x="398323" y="21350"/>
                </a:lnTo>
                <a:lnTo>
                  <a:pt x="424273" y="13014"/>
                </a:lnTo>
                <a:lnTo>
                  <a:pt x="448057" y="6729"/>
                </a:lnTo>
                <a:lnTo>
                  <a:pt x="469676" y="2497"/>
                </a:lnTo>
                <a:lnTo>
                  <a:pt x="498044" y="0"/>
                </a:lnTo>
                <a:lnTo>
                  <a:pt x="506417" y="195"/>
                </a:lnTo>
                <a:lnTo>
                  <a:pt x="531173" y="3959"/>
                </a:lnTo>
                <a:lnTo>
                  <a:pt x="554359" y="12209"/>
                </a:lnTo>
                <a:lnTo>
                  <a:pt x="576406" y="24984"/>
                </a:lnTo>
                <a:lnTo>
                  <a:pt x="597309" y="42297"/>
                </a:lnTo>
                <a:lnTo>
                  <a:pt x="614552" y="61054"/>
                </a:lnTo>
                <a:lnTo>
                  <a:pt x="628431" y="79701"/>
                </a:lnTo>
                <a:lnTo>
                  <a:pt x="640903" y="100079"/>
                </a:lnTo>
                <a:lnTo>
                  <a:pt x="651962" y="122185"/>
                </a:lnTo>
                <a:lnTo>
                  <a:pt x="661602" y="146016"/>
                </a:lnTo>
                <a:lnTo>
                  <a:pt x="669817" y="171569"/>
                </a:lnTo>
                <a:lnTo>
                  <a:pt x="676602" y="198840"/>
                </a:lnTo>
                <a:lnTo>
                  <a:pt x="681455" y="224509"/>
                </a:lnTo>
                <a:lnTo>
                  <a:pt x="685070" y="251072"/>
                </a:lnTo>
                <a:lnTo>
                  <a:pt x="687143" y="277136"/>
                </a:lnTo>
                <a:lnTo>
                  <a:pt x="687677" y="302705"/>
                </a:lnTo>
                <a:lnTo>
                  <a:pt x="687367" y="315304"/>
                </a:lnTo>
                <a:lnTo>
                  <a:pt x="685596" y="340133"/>
                </a:lnTo>
                <a:lnTo>
                  <a:pt x="682291" y="364471"/>
                </a:lnTo>
                <a:lnTo>
                  <a:pt x="677455" y="388322"/>
                </a:lnTo>
                <a:lnTo>
                  <a:pt x="671089" y="411687"/>
                </a:lnTo>
                <a:lnTo>
                  <a:pt x="661069" y="439922"/>
                </a:lnTo>
                <a:lnTo>
                  <a:pt x="650673" y="462845"/>
                </a:lnTo>
                <a:lnTo>
                  <a:pt x="638514" y="484762"/>
                </a:lnTo>
                <a:lnTo>
                  <a:pt x="624591" y="505674"/>
                </a:lnTo>
                <a:lnTo>
                  <a:pt x="608902" y="525583"/>
                </a:lnTo>
                <a:lnTo>
                  <a:pt x="591447" y="544491"/>
                </a:lnTo>
                <a:lnTo>
                  <a:pt x="572224" y="562398"/>
                </a:lnTo>
                <a:lnTo>
                  <a:pt x="551231" y="579307"/>
                </a:lnTo>
                <a:lnTo>
                  <a:pt x="533272" y="592041"/>
                </a:lnTo>
                <a:lnTo>
                  <a:pt x="546177" y="596281"/>
                </a:lnTo>
                <a:lnTo>
                  <a:pt x="558666" y="600928"/>
                </a:lnTo>
                <a:lnTo>
                  <a:pt x="570740" y="605980"/>
                </a:lnTo>
                <a:lnTo>
                  <a:pt x="582397" y="611438"/>
                </a:lnTo>
                <a:lnTo>
                  <a:pt x="593640" y="617302"/>
                </a:lnTo>
                <a:lnTo>
                  <a:pt x="604466" y="623572"/>
                </a:lnTo>
                <a:lnTo>
                  <a:pt x="614877" y="630247"/>
                </a:lnTo>
                <a:lnTo>
                  <a:pt x="624872" y="637328"/>
                </a:lnTo>
                <a:lnTo>
                  <a:pt x="632332" y="643095"/>
                </a:lnTo>
                <a:lnTo>
                  <a:pt x="638467" y="648195"/>
                </a:lnTo>
                <a:lnTo>
                  <a:pt x="644979" y="653951"/>
                </a:lnTo>
                <a:lnTo>
                  <a:pt x="651870" y="660364"/>
                </a:lnTo>
                <a:lnTo>
                  <a:pt x="659138" y="667433"/>
                </a:lnTo>
                <a:lnTo>
                  <a:pt x="666784" y="675159"/>
                </a:lnTo>
                <a:lnTo>
                  <a:pt x="674807" y="683542"/>
                </a:lnTo>
                <a:lnTo>
                  <a:pt x="683207" y="692583"/>
                </a:lnTo>
                <a:lnTo>
                  <a:pt x="691984" y="702282"/>
                </a:lnTo>
                <a:lnTo>
                  <a:pt x="701137" y="712639"/>
                </a:lnTo>
                <a:lnTo>
                  <a:pt x="710667" y="723654"/>
                </a:lnTo>
                <a:lnTo>
                  <a:pt x="720572" y="735327"/>
                </a:lnTo>
                <a:lnTo>
                  <a:pt x="730853" y="747660"/>
                </a:lnTo>
                <a:lnTo>
                  <a:pt x="741509" y="760651"/>
                </a:lnTo>
                <a:lnTo>
                  <a:pt x="752220" y="773905"/>
                </a:lnTo>
                <a:lnTo>
                  <a:pt x="760216" y="783772"/>
                </a:lnTo>
                <a:lnTo>
                  <a:pt x="768211" y="793639"/>
                </a:lnTo>
                <a:lnTo>
                  <a:pt x="776207" y="803506"/>
                </a:lnTo>
                <a:lnTo>
                  <a:pt x="784202" y="813374"/>
                </a:lnTo>
                <a:lnTo>
                  <a:pt x="792198" y="823241"/>
                </a:lnTo>
                <a:lnTo>
                  <a:pt x="800193" y="833108"/>
                </a:lnTo>
                <a:lnTo>
                  <a:pt x="808189" y="842975"/>
                </a:lnTo>
                <a:lnTo>
                  <a:pt x="816184" y="852843"/>
                </a:lnTo>
                <a:lnTo>
                  <a:pt x="824180" y="862710"/>
                </a:lnTo>
                <a:lnTo>
                  <a:pt x="832175" y="872577"/>
                </a:lnTo>
                <a:lnTo>
                  <a:pt x="840171" y="882444"/>
                </a:lnTo>
                <a:lnTo>
                  <a:pt x="848166" y="892312"/>
                </a:lnTo>
                <a:lnTo>
                  <a:pt x="856162" y="902179"/>
                </a:lnTo>
                <a:lnTo>
                  <a:pt x="864157" y="912046"/>
                </a:lnTo>
                <a:lnTo>
                  <a:pt x="872153" y="921913"/>
                </a:lnTo>
                <a:lnTo>
                  <a:pt x="880148" y="931780"/>
                </a:lnTo>
                <a:lnTo>
                  <a:pt x="884046" y="936592"/>
                </a:lnTo>
                <a:lnTo>
                  <a:pt x="872447" y="941777"/>
                </a:lnTo>
                <a:lnTo>
                  <a:pt x="860848" y="946960"/>
                </a:lnTo>
                <a:lnTo>
                  <a:pt x="849248" y="952141"/>
                </a:lnTo>
                <a:lnTo>
                  <a:pt x="837649" y="957319"/>
                </a:lnTo>
                <a:lnTo>
                  <a:pt x="826049" y="962494"/>
                </a:lnTo>
                <a:lnTo>
                  <a:pt x="814450" y="967668"/>
                </a:lnTo>
                <a:lnTo>
                  <a:pt x="802850" y="972840"/>
                </a:lnTo>
                <a:lnTo>
                  <a:pt x="791251" y="978010"/>
                </a:lnTo>
                <a:lnTo>
                  <a:pt x="779651" y="983178"/>
                </a:lnTo>
                <a:lnTo>
                  <a:pt x="768052" y="988345"/>
                </a:lnTo>
                <a:lnTo>
                  <a:pt x="756452" y="993511"/>
                </a:lnTo>
                <a:lnTo>
                  <a:pt x="744853" y="998677"/>
                </a:lnTo>
                <a:lnTo>
                  <a:pt x="733254" y="1003841"/>
                </a:lnTo>
                <a:lnTo>
                  <a:pt x="721654" y="1009005"/>
                </a:lnTo>
                <a:lnTo>
                  <a:pt x="710055" y="1014168"/>
                </a:lnTo>
                <a:lnTo>
                  <a:pt x="700023" y="1018634"/>
                </a:lnTo>
                <a:lnTo>
                  <a:pt x="691696" y="1009034"/>
                </a:lnTo>
                <a:lnTo>
                  <a:pt x="683370" y="999437"/>
                </a:lnTo>
                <a:lnTo>
                  <a:pt x="675047" y="989841"/>
                </a:lnTo>
                <a:lnTo>
                  <a:pt x="666724" y="980247"/>
                </a:lnTo>
                <a:lnTo>
                  <a:pt x="658403" y="970654"/>
                </a:lnTo>
                <a:lnTo>
                  <a:pt x="650083" y="961062"/>
                </a:lnTo>
                <a:lnTo>
                  <a:pt x="641764" y="951471"/>
                </a:lnTo>
                <a:lnTo>
                  <a:pt x="633445" y="941880"/>
                </a:lnTo>
                <a:lnTo>
                  <a:pt x="625126" y="932290"/>
                </a:lnTo>
                <a:lnTo>
                  <a:pt x="616808" y="922700"/>
                </a:lnTo>
                <a:lnTo>
                  <a:pt x="608490" y="913109"/>
                </a:lnTo>
                <a:lnTo>
                  <a:pt x="600171" y="903518"/>
                </a:lnTo>
                <a:lnTo>
                  <a:pt x="591851" y="893927"/>
                </a:lnTo>
                <a:lnTo>
                  <a:pt x="583531" y="884335"/>
                </a:lnTo>
                <a:lnTo>
                  <a:pt x="575209" y="874741"/>
                </a:lnTo>
                <a:lnTo>
                  <a:pt x="566886" y="865146"/>
                </a:lnTo>
                <a:lnTo>
                  <a:pt x="558561" y="855550"/>
                </a:lnTo>
                <a:lnTo>
                  <a:pt x="550235" y="845952"/>
                </a:lnTo>
                <a:lnTo>
                  <a:pt x="545464" y="840453"/>
                </a:lnTo>
                <a:lnTo>
                  <a:pt x="532832" y="825840"/>
                </a:lnTo>
                <a:lnTo>
                  <a:pt x="520873" y="812140"/>
                </a:lnTo>
                <a:lnTo>
                  <a:pt x="509586" y="799354"/>
                </a:lnTo>
                <a:lnTo>
                  <a:pt x="498974" y="787483"/>
                </a:lnTo>
                <a:lnTo>
                  <a:pt x="489036" y="776525"/>
                </a:lnTo>
                <a:lnTo>
                  <a:pt x="479774" y="766483"/>
                </a:lnTo>
                <a:lnTo>
                  <a:pt x="471187" y="757356"/>
                </a:lnTo>
                <a:lnTo>
                  <a:pt x="463278" y="749144"/>
                </a:lnTo>
                <a:lnTo>
                  <a:pt x="456046" y="741848"/>
                </a:lnTo>
                <a:lnTo>
                  <a:pt x="449493" y="735468"/>
                </a:lnTo>
                <a:lnTo>
                  <a:pt x="438425" y="725460"/>
                </a:lnTo>
                <a:lnTo>
                  <a:pt x="423293" y="714356"/>
                </a:lnTo>
                <a:lnTo>
                  <a:pt x="411489" y="707815"/>
                </a:lnTo>
                <a:lnTo>
                  <a:pt x="399811" y="703220"/>
                </a:lnTo>
                <a:lnTo>
                  <a:pt x="388250" y="700562"/>
                </a:lnTo>
                <a:lnTo>
                  <a:pt x="380618" y="699864"/>
                </a:lnTo>
                <a:lnTo>
                  <a:pt x="371860" y="700150"/>
                </a:lnTo>
                <a:lnTo>
                  <a:pt x="361876" y="701588"/>
                </a:lnTo>
                <a:lnTo>
                  <a:pt x="350666" y="704176"/>
                </a:lnTo>
                <a:lnTo>
                  <a:pt x="338230" y="707911"/>
                </a:lnTo>
                <a:lnTo>
                  <a:pt x="324567" y="712789"/>
                </a:lnTo>
                <a:lnTo>
                  <a:pt x="309679" y="718810"/>
                </a:lnTo>
                <a:lnTo>
                  <a:pt x="300989" y="722597"/>
                </a:lnTo>
                <a:lnTo>
                  <a:pt x="289378" y="727734"/>
                </a:lnTo>
                <a:lnTo>
                  <a:pt x="277767" y="732898"/>
                </a:lnTo>
                <a:lnTo>
                  <a:pt x="269747" y="736440"/>
                </a:lnTo>
                <a:lnTo>
                  <a:pt x="273900" y="758290"/>
                </a:lnTo>
                <a:lnTo>
                  <a:pt x="278053" y="780140"/>
                </a:lnTo>
                <a:lnTo>
                  <a:pt x="282206" y="801990"/>
                </a:lnTo>
                <a:lnTo>
                  <a:pt x="286359" y="823840"/>
                </a:lnTo>
                <a:lnTo>
                  <a:pt x="290512" y="845689"/>
                </a:lnTo>
                <a:lnTo>
                  <a:pt x="294665" y="867538"/>
                </a:lnTo>
                <a:lnTo>
                  <a:pt x="298818" y="889387"/>
                </a:lnTo>
                <a:lnTo>
                  <a:pt x="302971" y="911234"/>
                </a:lnTo>
                <a:lnTo>
                  <a:pt x="307124" y="933081"/>
                </a:lnTo>
                <a:lnTo>
                  <a:pt x="311276" y="954927"/>
                </a:lnTo>
                <a:lnTo>
                  <a:pt x="315429" y="976772"/>
                </a:lnTo>
                <a:lnTo>
                  <a:pt x="319582" y="998616"/>
                </a:lnTo>
                <a:lnTo>
                  <a:pt x="323735" y="1020459"/>
                </a:lnTo>
                <a:lnTo>
                  <a:pt x="327888" y="1042301"/>
                </a:lnTo>
                <a:lnTo>
                  <a:pt x="332041" y="1064141"/>
                </a:lnTo>
                <a:lnTo>
                  <a:pt x="336194" y="1085980"/>
                </a:lnTo>
                <a:lnTo>
                  <a:pt x="340347" y="1107818"/>
                </a:lnTo>
                <a:lnTo>
                  <a:pt x="344500" y="1129653"/>
                </a:lnTo>
                <a:lnTo>
                  <a:pt x="348653" y="1151487"/>
                </a:lnTo>
                <a:lnTo>
                  <a:pt x="352805" y="1173320"/>
                </a:lnTo>
                <a:lnTo>
                  <a:pt x="341205" y="1178488"/>
                </a:lnTo>
                <a:lnTo>
                  <a:pt x="329604" y="1183657"/>
                </a:lnTo>
                <a:lnTo>
                  <a:pt x="318004" y="1188825"/>
                </a:lnTo>
                <a:lnTo>
                  <a:pt x="306403" y="1193994"/>
                </a:lnTo>
                <a:lnTo>
                  <a:pt x="294802" y="1199163"/>
                </a:lnTo>
                <a:lnTo>
                  <a:pt x="283202" y="1204331"/>
                </a:lnTo>
                <a:lnTo>
                  <a:pt x="271601" y="1209500"/>
                </a:lnTo>
                <a:lnTo>
                  <a:pt x="260000" y="1214669"/>
                </a:lnTo>
                <a:lnTo>
                  <a:pt x="248400" y="1219837"/>
                </a:lnTo>
                <a:lnTo>
                  <a:pt x="236799" y="1225006"/>
                </a:lnTo>
                <a:lnTo>
                  <a:pt x="225198" y="1230174"/>
                </a:lnTo>
                <a:lnTo>
                  <a:pt x="213598" y="1235343"/>
                </a:lnTo>
                <a:lnTo>
                  <a:pt x="201997" y="1240512"/>
                </a:lnTo>
                <a:lnTo>
                  <a:pt x="198881" y="1241900"/>
                </a:lnTo>
                <a:lnTo>
                  <a:pt x="188937" y="1189570"/>
                </a:lnTo>
                <a:lnTo>
                  <a:pt x="178993" y="1137242"/>
                </a:lnTo>
                <a:lnTo>
                  <a:pt x="169049" y="1084916"/>
                </a:lnTo>
                <a:lnTo>
                  <a:pt x="159105" y="1032591"/>
                </a:lnTo>
                <a:lnTo>
                  <a:pt x="149161" y="980268"/>
                </a:lnTo>
                <a:lnTo>
                  <a:pt x="139217" y="927945"/>
                </a:lnTo>
                <a:lnTo>
                  <a:pt x="129273" y="875623"/>
                </a:lnTo>
                <a:lnTo>
                  <a:pt x="119329" y="823302"/>
                </a:lnTo>
                <a:lnTo>
                  <a:pt x="109385" y="770980"/>
                </a:lnTo>
                <a:lnTo>
                  <a:pt x="99440" y="718660"/>
                </a:lnTo>
                <a:lnTo>
                  <a:pt x="89496" y="666339"/>
                </a:lnTo>
                <a:lnTo>
                  <a:pt x="79552" y="614018"/>
                </a:lnTo>
                <a:lnTo>
                  <a:pt x="69608" y="561696"/>
                </a:lnTo>
                <a:lnTo>
                  <a:pt x="59664" y="509374"/>
                </a:lnTo>
                <a:lnTo>
                  <a:pt x="49720" y="457052"/>
                </a:lnTo>
                <a:lnTo>
                  <a:pt x="39776" y="404728"/>
                </a:lnTo>
                <a:lnTo>
                  <a:pt x="29832" y="352403"/>
                </a:lnTo>
                <a:lnTo>
                  <a:pt x="19888" y="300077"/>
                </a:lnTo>
                <a:lnTo>
                  <a:pt x="9944" y="247749"/>
                </a:lnTo>
                <a:lnTo>
                  <a:pt x="0" y="19542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7" name="object 357"/>
          <p:cNvSpPr/>
          <p:nvPr/>
        </p:nvSpPr>
        <p:spPr>
          <a:xfrm>
            <a:off x="2533521" y="965109"/>
            <a:ext cx="7163607" cy="6397590"/>
          </a:xfrm>
          <a:custGeom>
            <a:avLst/>
            <a:gdLst/>
            <a:ahLst/>
            <a:cxnLst/>
            <a:rect l="l" t="t" r="r" b="b"/>
            <a:pathLst>
              <a:path w="7163607" h="6397590">
                <a:moveTo>
                  <a:pt x="6610478" y="0"/>
                </a:moveTo>
                <a:lnTo>
                  <a:pt x="0" y="0"/>
                </a:lnTo>
                <a:lnTo>
                  <a:pt x="0" y="5892890"/>
                </a:lnTo>
                <a:lnTo>
                  <a:pt x="6610478" y="5892890"/>
                </a:lnTo>
                <a:lnTo>
                  <a:pt x="6610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8" name="object 358"/>
          <p:cNvSpPr/>
          <p:nvPr/>
        </p:nvSpPr>
        <p:spPr>
          <a:xfrm>
            <a:off x="3466155" y="1441259"/>
            <a:ext cx="5547084" cy="490162"/>
          </a:xfrm>
          <a:custGeom>
            <a:avLst/>
            <a:gdLst/>
            <a:ahLst/>
            <a:cxnLst/>
            <a:rect l="l" t="t" r="r" b="b"/>
            <a:pathLst>
              <a:path w="5547084" h="490162">
                <a:moveTo>
                  <a:pt x="0" y="490162"/>
                </a:moveTo>
                <a:lnTo>
                  <a:pt x="5547084" y="490162"/>
                </a:lnTo>
                <a:lnTo>
                  <a:pt x="5547084" y="0"/>
                </a:lnTo>
                <a:lnTo>
                  <a:pt x="0" y="0"/>
                </a:lnTo>
                <a:lnTo>
                  <a:pt x="0" y="49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9" name="object 359"/>
          <p:cNvSpPr/>
          <p:nvPr/>
        </p:nvSpPr>
        <p:spPr>
          <a:xfrm>
            <a:off x="3466155" y="1441177"/>
            <a:ext cx="5547048" cy="490245"/>
          </a:xfrm>
          <a:custGeom>
            <a:avLst/>
            <a:gdLst/>
            <a:ahLst/>
            <a:cxnLst/>
            <a:rect l="l" t="t" r="r" b="b"/>
            <a:pathLst>
              <a:path w="5547048" h="490245">
                <a:moveTo>
                  <a:pt x="0" y="490245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90245"/>
                </a:lnTo>
                <a:lnTo>
                  <a:pt x="0" y="490245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0" name="object 360"/>
          <p:cNvSpPr/>
          <p:nvPr/>
        </p:nvSpPr>
        <p:spPr>
          <a:xfrm>
            <a:off x="3466155" y="1441177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1" name="object 361"/>
          <p:cNvSpPr/>
          <p:nvPr/>
        </p:nvSpPr>
        <p:spPr>
          <a:xfrm>
            <a:off x="3466155" y="193142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2" name="object 362"/>
          <p:cNvSpPr/>
          <p:nvPr/>
        </p:nvSpPr>
        <p:spPr>
          <a:xfrm>
            <a:off x="9020056" y="1441177"/>
            <a:ext cx="0" cy="497105"/>
          </a:xfrm>
          <a:custGeom>
            <a:avLst/>
            <a:gdLst/>
            <a:ahLst/>
            <a:cxnLst/>
            <a:rect l="l" t="t" r="r" b="b"/>
            <a:pathLst>
              <a:path h="497105">
                <a:moveTo>
                  <a:pt x="0" y="0"/>
                </a:moveTo>
                <a:lnTo>
                  <a:pt x="0" y="497105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3" name="object 363"/>
          <p:cNvSpPr/>
          <p:nvPr/>
        </p:nvSpPr>
        <p:spPr>
          <a:xfrm>
            <a:off x="3472925" y="1441177"/>
            <a:ext cx="0" cy="490245"/>
          </a:xfrm>
          <a:custGeom>
            <a:avLst/>
            <a:gdLst/>
            <a:ahLst/>
            <a:cxnLst/>
            <a:rect l="l" t="t" r="r" b="b"/>
            <a:pathLst>
              <a:path h="490245">
                <a:moveTo>
                  <a:pt x="0" y="0"/>
                </a:moveTo>
                <a:lnTo>
                  <a:pt x="0" y="490245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4" name="object 364"/>
          <p:cNvSpPr/>
          <p:nvPr/>
        </p:nvSpPr>
        <p:spPr>
          <a:xfrm>
            <a:off x="3466155" y="193142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5" name="object 365"/>
          <p:cNvSpPr/>
          <p:nvPr/>
        </p:nvSpPr>
        <p:spPr>
          <a:xfrm>
            <a:off x="3466155" y="1441177"/>
            <a:ext cx="0" cy="490245"/>
          </a:xfrm>
          <a:custGeom>
            <a:avLst/>
            <a:gdLst/>
            <a:ahLst/>
            <a:cxnLst/>
            <a:rect l="l" t="t" r="r" b="b"/>
            <a:pathLst>
              <a:path h="490245">
                <a:moveTo>
                  <a:pt x="0" y="49024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6" name="object 366"/>
          <p:cNvSpPr/>
          <p:nvPr/>
        </p:nvSpPr>
        <p:spPr>
          <a:xfrm>
            <a:off x="3466155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6232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7" name="object 367"/>
          <p:cNvSpPr/>
          <p:nvPr/>
        </p:nvSpPr>
        <p:spPr>
          <a:xfrm>
            <a:off x="3466155" y="1441177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8" name="object 368"/>
          <p:cNvSpPr/>
          <p:nvPr/>
        </p:nvSpPr>
        <p:spPr>
          <a:xfrm>
            <a:off x="4085707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9" name="object 369"/>
          <p:cNvSpPr/>
          <p:nvPr/>
        </p:nvSpPr>
        <p:spPr>
          <a:xfrm>
            <a:off x="4085707" y="1441177"/>
            <a:ext cx="0" cy="62094"/>
          </a:xfrm>
          <a:custGeom>
            <a:avLst/>
            <a:gdLst/>
            <a:ahLst/>
            <a:cxnLst/>
            <a:rect l="l" t="t" r="r" b="b"/>
            <a:pathLst>
              <a:path h="62094">
                <a:moveTo>
                  <a:pt x="0" y="0"/>
                </a:moveTo>
                <a:lnTo>
                  <a:pt x="0" y="62094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0" name="object 370"/>
          <p:cNvSpPr/>
          <p:nvPr/>
        </p:nvSpPr>
        <p:spPr>
          <a:xfrm>
            <a:off x="4700635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1" name="object 371"/>
          <p:cNvSpPr/>
          <p:nvPr/>
        </p:nvSpPr>
        <p:spPr>
          <a:xfrm>
            <a:off x="4700635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2" name="object 372"/>
          <p:cNvSpPr/>
          <p:nvPr/>
        </p:nvSpPr>
        <p:spPr>
          <a:xfrm>
            <a:off x="5315361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3" name="object 373"/>
          <p:cNvSpPr/>
          <p:nvPr/>
        </p:nvSpPr>
        <p:spPr>
          <a:xfrm>
            <a:off x="5315361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4" name="object 374"/>
          <p:cNvSpPr/>
          <p:nvPr/>
        </p:nvSpPr>
        <p:spPr>
          <a:xfrm>
            <a:off x="5930272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5" name="object 375"/>
          <p:cNvSpPr/>
          <p:nvPr/>
        </p:nvSpPr>
        <p:spPr>
          <a:xfrm>
            <a:off x="5930272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6" name="object 376"/>
          <p:cNvSpPr/>
          <p:nvPr/>
        </p:nvSpPr>
        <p:spPr>
          <a:xfrm>
            <a:off x="6551859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7" name="object 377"/>
          <p:cNvSpPr/>
          <p:nvPr/>
        </p:nvSpPr>
        <p:spPr>
          <a:xfrm>
            <a:off x="6551859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8" name="object 378"/>
          <p:cNvSpPr/>
          <p:nvPr/>
        </p:nvSpPr>
        <p:spPr>
          <a:xfrm>
            <a:off x="7166815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9" name="object 379"/>
          <p:cNvSpPr/>
          <p:nvPr/>
        </p:nvSpPr>
        <p:spPr>
          <a:xfrm>
            <a:off x="7166815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0" name="object 380"/>
          <p:cNvSpPr/>
          <p:nvPr/>
        </p:nvSpPr>
        <p:spPr>
          <a:xfrm>
            <a:off x="7781495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1" name="object 381"/>
          <p:cNvSpPr/>
          <p:nvPr/>
        </p:nvSpPr>
        <p:spPr>
          <a:xfrm>
            <a:off x="7781495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2" name="object 382"/>
          <p:cNvSpPr/>
          <p:nvPr/>
        </p:nvSpPr>
        <p:spPr>
          <a:xfrm>
            <a:off x="8396451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0"/>
                </a:moveTo>
                <a:lnTo>
                  <a:pt x="0" y="62327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3" name="object 383"/>
          <p:cNvSpPr/>
          <p:nvPr/>
        </p:nvSpPr>
        <p:spPr>
          <a:xfrm>
            <a:off x="8396451" y="1441177"/>
            <a:ext cx="0" cy="62098"/>
          </a:xfrm>
          <a:custGeom>
            <a:avLst/>
            <a:gdLst/>
            <a:ahLst/>
            <a:cxnLst/>
            <a:rect l="l" t="t" r="r" b="b"/>
            <a:pathLst>
              <a:path h="62098">
                <a:moveTo>
                  <a:pt x="0" y="0"/>
                </a:moveTo>
                <a:lnTo>
                  <a:pt x="0" y="6209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4" name="object 384"/>
          <p:cNvSpPr/>
          <p:nvPr/>
        </p:nvSpPr>
        <p:spPr>
          <a:xfrm>
            <a:off x="9013203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6232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5" name="object 385"/>
          <p:cNvSpPr/>
          <p:nvPr/>
        </p:nvSpPr>
        <p:spPr>
          <a:xfrm>
            <a:off x="9013203" y="1441177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6" name="object 386"/>
          <p:cNvSpPr/>
          <p:nvPr/>
        </p:nvSpPr>
        <p:spPr>
          <a:xfrm>
            <a:off x="3466155" y="1931422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7" name="object 387"/>
          <p:cNvSpPr/>
          <p:nvPr/>
        </p:nvSpPr>
        <p:spPr>
          <a:xfrm>
            <a:off x="3524819" y="1934829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8" name="object 388"/>
          <p:cNvSpPr/>
          <p:nvPr/>
        </p:nvSpPr>
        <p:spPr>
          <a:xfrm>
            <a:off x="8951040" y="1931422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9" name="object 389"/>
          <p:cNvSpPr/>
          <p:nvPr/>
        </p:nvSpPr>
        <p:spPr>
          <a:xfrm>
            <a:off x="8954539" y="1934829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0" name="object 390"/>
          <p:cNvSpPr/>
          <p:nvPr/>
        </p:nvSpPr>
        <p:spPr>
          <a:xfrm>
            <a:off x="3466155" y="1682755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1" name="object 391"/>
          <p:cNvSpPr/>
          <p:nvPr/>
        </p:nvSpPr>
        <p:spPr>
          <a:xfrm>
            <a:off x="3524819" y="1686161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2" name="object 392"/>
          <p:cNvSpPr/>
          <p:nvPr/>
        </p:nvSpPr>
        <p:spPr>
          <a:xfrm>
            <a:off x="8951040" y="1682755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3" name="object 393"/>
          <p:cNvSpPr/>
          <p:nvPr/>
        </p:nvSpPr>
        <p:spPr>
          <a:xfrm>
            <a:off x="8954539" y="1686161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4" name="object 394"/>
          <p:cNvSpPr/>
          <p:nvPr/>
        </p:nvSpPr>
        <p:spPr>
          <a:xfrm>
            <a:off x="3466155" y="1441177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5" name="object 395"/>
          <p:cNvSpPr/>
          <p:nvPr/>
        </p:nvSpPr>
        <p:spPr>
          <a:xfrm>
            <a:off x="3524819" y="1444675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6" name="object 396"/>
          <p:cNvSpPr/>
          <p:nvPr/>
        </p:nvSpPr>
        <p:spPr>
          <a:xfrm>
            <a:off x="8951040" y="1441177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7" name="object 397"/>
          <p:cNvSpPr/>
          <p:nvPr/>
        </p:nvSpPr>
        <p:spPr>
          <a:xfrm>
            <a:off x="8954539" y="1444675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8" name="object 398"/>
          <p:cNvSpPr/>
          <p:nvPr/>
        </p:nvSpPr>
        <p:spPr>
          <a:xfrm>
            <a:off x="3466155" y="1441177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9" name="object 399"/>
          <p:cNvSpPr/>
          <p:nvPr/>
        </p:nvSpPr>
        <p:spPr>
          <a:xfrm>
            <a:off x="3466155" y="193142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0" name="object 400"/>
          <p:cNvSpPr/>
          <p:nvPr/>
        </p:nvSpPr>
        <p:spPr>
          <a:xfrm>
            <a:off x="9013203" y="1441177"/>
            <a:ext cx="0" cy="490245"/>
          </a:xfrm>
          <a:custGeom>
            <a:avLst/>
            <a:gdLst/>
            <a:ahLst/>
            <a:cxnLst/>
            <a:rect l="l" t="t" r="r" b="b"/>
            <a:pathLst>
              <a:path h="490245">
                <a:moveTo>
                  <a:pt x="0" y="49024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1" name="object 401"/>
          <p:cNvSpPr/>
          <p:nvPr/>
        </p:nvSpPr>
        <p:spPr>
          <a:xfrm>
            <a:off x="3466155" y="1441177"/>
            <a:ext cx="0" cy="490245"/>
          </a:xfrm>
          <a:custGeom>
            <a:avLst/>
            <a:gdLst/>
            <a:ahLst/>
            <a:cxnLst/>
            <a:rect l="l" t="t" r="r" b="b"/>
            <a:pathLst>
              <a:path h="490245">
                <a:moveTo>
                  <a:pt x="0" y="49024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2" name="object 402"/>
          <p:cNvSpPr/>
          <p:nvPr/>
        </p:nvSpPr>
        <p:spPr>
          <a:xfrm>
            <a:off x="3555873" y="1889809"/>
            <a:ext cx="62117" cy="62235"/>
          </a:xfrm>
          <a:custGeom>
            <a:avLst/>
            <a:gdLst/>
            <a:ahLst/>
            <a:cxnLst/>
            <a:rect l="l" t="t" r="r" b="b"/>
            <a:pathLst>
              <a:path w="62117" h="62235">
                <a:moveTo>
                  <a:pt x="0" y="27527"/>
                </a:moveTo>
                <a:lnTo>
                  <a:pt x="3071" y="43579"/>
                </a:lnTo>
                <a:lnTo>
                  <a:pt x="10990" y="55196"/>
                </a:lnTo>
                <a:lnTo>
                  <a:pt x="21811" y="61431"/>
                </a:lnTo>
                <a:lnTo>
                  <a:pt x="27609" y="62235"/>
                </a:lnTo>
                <a:lnTo>
                  <a:pt x="42211" y="59563"/>
                </a:lnTo>
                <a:lnTo>
                  <a:pt x="53303" y="52017"/>
                </a:lnTo>
                <a:lnTo>
                  <a:pt x="60159" y="40300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3" name="object 403"/>
          <p:cNvSpPr/>
          <p:nvPr/>
        </p:nvSpPr>
        <p:spPr>
          <a:xfrm>
            <a:off x="3680328" y="1848380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4" name="object 404"/>
          <p:cNvSpPr/>
          <p:nvPr/>
        </p:nvSpPr>
        <p:spPr>
          <a:xfrm>
            <a:off x="3804563" y="1779515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1" y="43508"/>
                </a:lnTo>
                <a:lnTo>
                  <a:pt x="11054" y="55087"/>
                </a:lnTo>
                <a:lnTo>
                  <a:pt x="21923" y="61280"/>
                </a:lnTo>
                <a:lnTo>
                  <a:pt x="27600" y="62051"/>
                </a:lnTo>
                <a:lnTo>
                  <a:pt x="42240" y="59369"/>
                </a:lnTo>
                <a:lnTo>
                  <a:pt x="53348" y="51809"/>
                </a:lnTo>
                <a:lnTo>
                  <a:pt x="60193" y="40100"/>
                </a:lnTo>
                <a:lnTo>
                  <a:pt x="62117" y="27527"/>
                </a:lnTo>
                <a:lnTo>
                  <a:pt x="58854" y="15957"/>
                </a:lnTo>
                <a:lnTo>
                  <a:pt x="49722" y="6378"/>
                </a:lnTo>
                <a:lnTo>
                  <a:pt x="35707" y="737"/>
                </a:lnTo>
                <a:lnTo>
                  <a:pt x="27600" y="0"/>
                </a:lnTo>
                <a:lnTo>
                  <a:pt x="14591" y="3896"/>
                </a:lnTo>
                <a:lnTo>
                  <a:pt x="4442" y="13702"/>
                </a:lnTo>
                <a:lnTo>
                  <a:pt x="21" y="26591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5" name="object 405"/>
          <p:cNvSpPr/>
          <p:nvPr/>
        </p:nvSpPr>
        <p:spPr>
          <a:xfrm>
            <a:off x="3929018" y="1682755"/>
            <a:ext cx="62117" cy="62235"/>
          </a:xfrm>
          <a:custGeom>
            <a:avLst/>
            <a:gdLst/>
            <a:ahLst/>
            <a:cxnLst/>
            <a:rect l="l" t="t" r="r" b="b"/>
            <a:pathLst>
              <a:path w="62117" h="62235">
                <a:moveTo>
                  <a:pt x="0" y="27527"/>
                </a:moveTo>
                <a:lnTo>
                  <a:pt x="3071" y="43579"/>
                </a:lnTo>
                <a:lnTo>
                  <a:pt x="10990" y="55196"/>
                </a:lnTo>
                <a:lnTo>
                  <a:pt x="21811" y="61431"/>
                </a:lnTo>
                <a:lnTo>
                  <a:pt x="27609" y="62235"/>
                </a:lnTo>
                <a:lnTo>
                  <a:pt x="42211" y="59563"/>
                </a:lnTo>
                <a:lnTo>
                  <a:pt x="53303" y="52017"/>
                </a:lnTo>
                <a:lnTo>
                  <a:pt x="60159" y="40300"/>
                </a:lnTo>
                <a:lnTo>
                  <a:pt x="62117" y="27527"/>
                </a:lnTo>
                <a:lnTo>
                  <a:pt x="58853" y="15995"/>
                </a:lnTo>
                <a:lnTo>
                  <a:pt x="49720" y="6404"/>
                </a:lnTo>
                <a:lnTo>
                  <a:pt x="35705" y="740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6" name="object 406"/>
          <p:cNvSpPr/>
          <p:nvPr/>
        </p:nvSpPr>
        <p:spPr>
          <a:xfrm>
            <a:off x="4053253" y="1572461"/>
            <a:ext cx="62108" cy="62051"/>
          </a:xfrm>
          <a:custGeom>
            <a:avLst/>
            <a:gdLst/>
            <a:ahLst/>
            <a:cxnLst/>
            <a:rect l="l" t="t" r="r" b="b"/>
            <a:pathLst>
              <a:path w="62108" h="62051">
                <a:moveTo>
                  <a:pt x="0" y="27527"/>
                </a:moveTo>
                <a:lnTo>
                  <a:pt x="3089" y="43508"/>
                </a:lnTo>
                <a:lnTo>
                  <a:pt x="11050" y="55087"/>
                </a:lnTo>
                <a:lnTo>
                  <a:pt x="21920" y="61280"/>
                </a:lnTo>
                <a:lnTo>
                  <a:pt x="27600" y="62051"/>
                </a:lnTo>
                <a:lnTo>
                  <a:pt x="42237" y="59368"/>
                </a:lnTo>
                <a:lnTo>
                  <a:pt x="53342" y="51806"/>
                </a:lnTo>
                <a:lnTo>
                  <a:pt x="60186" y="40095"/>
                </a:lnTo>
                <a:lnTo>
                  <a:pt x="62108" y="27527"/>
                </a:lnTo>
                <a:lnTo>
                  <a:pt x="58844" y="15955"/>
                </a:lnTo>
                <a:lnTo>
                  <a:pt x="49711" y="6375"/>
                </a:lnTo>
                <a:lnTo>
                  <a:pt x="35696" y="736"/>
                </a:lnTo>
                <a:lnTo>
                  <a:pt x="27600" y="0"/>
                </a:lnTo>
                <a:lnTo>
                  <a:pt x="14587" y="3896"/>
                </a:lnTo>
                <a:lnTo>
                  <a:pt x="4440" y="13702"/>
                </a:lnTo>
                <a:lnTo>
                  <a:pt x="20" y="26591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7" name="object 407"/>
          <p:cNvSpPr/>
          <p:nvPr/>
        </p:nvSpPr>
        <p:spPr>
          <a:xfrm>
            <a:off x="4177727" y="153103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8" name="object 408"/>
          <p:cNvSpPr/>
          <p:nvPr/>
        </p:nvSpPr>
        <p:spPr>
          <a:xfrm>
            <a:off x="4295054" y="1579366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9" name="object 409"/>
          <p:cNvSpPr/>
          <p:nvPr/>
        </p:nvSpPr>
        <p:spPr>
          <a:xfrm>
            <a:off x="4419473" y="1731181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0" name="object 410"/>
          <p:cNvSpPr/>
          <p:nvPr/>
        </p:nvSpPr>
        <p:spPr>
          <a:xfrm>
            <a:off x="4543708" y="1841567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1" name="object 411"/>
          <p:cNvSpPr/>
          <p:nvPr/>
        </p:nvSpPr>
        <p:spPr>
          <a:xfrm>
            <a:off x="4668218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090" y="43853"/>
                </a:lnTo>
                <a:lnTo>
                  <a:pt x="11056" y="55416"/>
                </a:lnTo>
                <a:lnTo>
                  <a:pt x="21946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2" name="object 412"/>
          <p:cNvSpPr/>
          <p:nvPr/>
        </p:nvSpPr>
        <p:spPr>
          <a:xfrm>
            <a:off x="4792453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090" y="43853"/>
                </a:lnTo>
                <a:lnTo>
                  <a:pt x="11056" y="55416"/>
                </a:lnTo>
                <a:lnTo>
                  <a:pt x="21946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3" name="object 413"/>
          <p:cNvSpPr/>
          <p:nvPr/>
        </p:nvSpPr>
        <p:spPr>
          <a:xfrm>
            <a:off x="4916872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91" y="59634"/>
                </a:lnTo>
                <a:lnTo>
                  <a:pt x="53383" y="52051"/>
                </a:lnTo>
                <a:lnTo>
                  <a:pt x="60189" y="40323"/>
                </a:lnTo>
                <a:lnTo>
                  <a:pt x="62071" y="27895"/>
                </a:lnTo>
                <a:lnTo>
                  <a:pt x="58849" y="16173"/>
                </a:lnTo>
                <a:lnTo>
                  <a:pt x="49817" y="6498"/>
                </a:lnTo>
                <a:lnTo>
                  <a:pt x="35922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4" name="object 414"/>
          <p:cNvSpPr/>
          <p:nvPr/>
        </p:nvSpPr>
        <p:spPr>
          <a:xfrm>
            <a:off x="5034199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91" y="59634"/>
                </a:lnTo>
                <a:lnTo>
                  <a:pt x="53383" y="52051"/>
                </a:lnTo>
                <a:lnTo>
                  <a:pt x="60189" y="40323"/>
                </a:lnTo>
                <a:lnTo>
                  <a:pt x="62071" y="27895"/>
                </a:lnTo>
                <a:lnTo>
                  <a:pt x="58849" y="16173"/>
                </a:lnTo>
                <a:lnTo>
                  <a:pt x="49817" y="6498"/>
                </a:lnTo>
                <a:lnTo>
                  <a:pt x="35922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5" name="object 415"/>
          <p:cNvSpPr/>
          <p:nvPr/>
        </p:nvSpPr>
        <p:spPr>
          <a:xfrm>
            <a:off x="5158618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6" name="object 416"/>
          <p:cNvSpPr/>
          <p:nvPr/>
        </p:nvSpPr>
        <p:spPr>
          <a:xfrm>
            <a:off x="5282852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7" name="object 417"/>
          <p:cNvSpPr/>
          <p:nvPr/>
        </p:nvSpPr>
        <p:spPr>
          <a:xfrm>
            <a:off x="5407363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51" y="59634"/>
                </a:lnTo>
                <a:lnTo>
                  <a:pt x="53350" y="52051"/>
                </a:lnTo>
                <a:lnTo>
                  <a:pt x="60179" y="40323"/>
                </a:lnTo>
                <a:lnTo>
                  <a:pt x="62071" y="27895"/>
                </a:lnTo>
                <a:lnTo>
                  <a:pt x="58833" y="16173"/>
                </a:lnTo>
                <a:lnTo>
                  <a:pt x="49778" y="6498"/>
                </a:lnTo>
                <a:lnTo>
                  <a:pt x="35894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8" name="object 418"/>
          <p:cNvSpPr/>
          <p:nvPr/>
        </p:nvSpPr>
        <p:spPr>
          <a:xfrm>
            <a:off x="5531598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6" y="43853"/>
                </a:lnTo>
                <a:lnTo>
                  <a:pt x="11095" y="55416"/>
                </a:lnTo>
                <a:lnTo>
                  <a:pt x="21974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42" y="3888"/>
                </a:lnTo>
                <a:lnTo>
                  <a:pt x="4528" y="13714"/>
                </a:lnTo>
                <a:lnTo>
                  <a:pt x="32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9" name="object 419"/>
          <p:cNvSpPr/>
          <p:nvPr/>
        </p:nvSpPr>
        <p:spPr>
          <a:xfrm>
            <a:off x="5656016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0" name="object 420"/>
          <p:cNvSpPr/>
          <p:nvPr/>
        </p:nvSpPr>
        <p:spPr>
          <a:xfrm>
            <a:off x="5780251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1" name="object 421"/>
          <p:cNvSpPr/>
          <p:nvPr/>
        </p:nvSpPr>
        <p:spPr>
          <a:xfrm>
            <a:off x="5897855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090" y="43853"/>
                </a:lnTo>
                <a:lnTo>
                  <a:pt x="11056" y="55416"/>
                </a:lnTo>
                <a:lnTo>
                  <a:pt x="21946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2" name="object 422"/>
          <p:cNvSpPr/>
          <p:nvPr/>
        </p:nvSpPr>
        <p:spPr>
          <a:xfrm>
            <a:off x="6022089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090" y="43853"/>
                </a:lnTo>
                <a:lnTo>
                  <a:pt x="11056" y="55416"/>
                </a:lnTo>
                <a:lnTo>
                  <a:pt x="21946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3" name="object 423"/>
          <p:cNvSpPr/>
          <p:nvPr/>
        </p:nvSpPr>
        <p:spPr>
          <a:xfrm>
            <a:off x="6146508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91" y="59634"/>
                </a:lnTo>
                <a:lnTo>
                  <a:pt x="53383" y="52051"/>
                </a:lnTo>
                <a:lnTo>
                  <a:pt x="60189" y="40323"/>
                </a:lnTo>
                <a:lnTo>
                  <a:pt x="62071" y="27895"/>
                </a:lnTo>
                <a:lnTo>
                  <a:pt x="58849" y="16173"/>
                </a:lnTo>
                <a:lnTo>
                  <a:pt x="49817" y="6498"/>
                </a:lnTo>
                <a:lnTo>
                  <a:pt x="35922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4" name="object 424"/>
          <p:cNvSpPr/>
          <p:nvPr/>
        </p:nvSpPr>
        <p:spPr>
          <a:xfrm>
            <a:off x="6270742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51" y="59634"/>
                </a:lnTo>
                <a:lnTo>
                  <a:pt x="53350" y="52051"/>
                </a:lnTo>
                <a:lnTo>
                  <a:pt x="60179" y="40323"/>
                </a:lnTo>
                <a:lnTo>
                  <a:pt x="62071" y="27895"/>
                </a:lnTo>
                <a:lnTo>
                  <a:pt x="58833" y="16173"/>
                </a:lnTo>
                <a:lnTo>
                  <a:pt x="49778" y="6498"/>
                </a:lnTo>
                <a:lnTo>
                  <a:pt x="35894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5" name="object 425"/>
          <p:cNvSpPr/>
          <p:nvPr/>
        </p:nvSpPr>
        <p:spPr>
          <a:xfrm>
            <a:off x="6395161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6" name="object 426"/>
          <p:cNvSpPr/>
          <p:nvPr/>
        </p:nvSpPr>
        <p:spPr>
          <a:xfrm>
            <a:off x="6519396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7" name="object 427"/>
          <p:cNvSpPr/>
          <p:nvPr/>
        </p:nvSpPr>
        <p:spPr>
          <a:xfrm>
            <a:off x="6636999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51" y="59634"/>
                </a:lnTo>
                <a:lnTo>
                  <a:pt x="53350" y="52051"/>
                </a:lnTo>
                <a:lnTo>
                  <a:pt x="60179" y="40323"/>
                </a:lnTo>
                <a:lnTo>
                  <a:pt x="62071" y="27895"/>
                </a:lnTo>
                <a:lnTo>
                  <a:pt x="58833" y="16173"/>
                </a:lnTo>
                <a:lnTo>
                  <a:pt x="49778" y="6498"/>
                </a:lnTo>
                <a:lnTo>
                  <a:pt x="35894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8" name="object 428"/>
          <p:cNvSpPr/>
          <p:nvPr/>
        </p:nvSpPr>
        <p:spPr>
          <a:xfrm>
            <a:off x="6761234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6" y="43853"/>
                </a:lnTo>
                <a:lnTo>
                  <a:pt x="11095" y="55416"/>
                </a:lnTo>
                <a:lnTo>
                  <a:pt x="21974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42" y="3888"/>
                </a:lnTo>
                <a:lnTo>
                  <a:pt x="4528" y="13714"/>
                </a:lnTo>
                <a:lnTo>
                  <a:pt x="32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9" name="object 429"/>
          <p:cNvSpPr/>
          <p:nvPr/>
        </p:nvSpPr>
        <p:spPr>
          <a:xfrm>
            <a:off x="6885653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0" name="object 430"/>
          <p:cNvSpPr/>
          <p:nvPr/>
        </p:nvSpPr>
        <p:spPr>
          <a:xfrm>
            <a:off x="7009887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1" name="object 431"/>
          <p:cNvSpPr/>
          <p:nvPr/>
        </p:nvSpPr>
        <p:spPr>
          <a:xfrm>
            <a:off x="7134306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2" name="object 432"/>
          <p:cNvSpPr/>
          <p:nvPr/>
        </p:nvSpPr>
        <p:spPr>
          <a:xfrm>
            <a:off x="7258540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3" name="object 433"/>
          <p:cNvSpPr/>
          <p:nvPr/>
        </p:nvSpPr>
        <p:spPr>
          <a:xfrm>
            <a:off x="7383051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51" y="59634"/>
                </a:lnTo>
                <a:lnTo>
                  <a:pt x="53350" y="52051"/>
                </a:lnTo>
                <a:lnTo>
                  <a:pt x="60179" y="40323"/>
                </a:lnTo>
                <a:lnTo>
                  <a:pt x="62071" y="27895"/>
                </a:lnTo>
                <a:lnTo>
                  <a:pt x="58833" y="16173"/>
                </a:lnTo>
                <a:lnTo>
                  <a:pt x="49778" y="6498"/>
                </a:lnTo>
                <a:lnTo>
                  <a:pt x="35894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4" name="object 434"/>
          <p:cNvSpPr/>
          <p:nvPr/>
        </p:nvSpPr>
        <p:spPr>
          <a:xfrm>
            <a:off x="7500379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51" y="59634"/>
                </a:lnTo>
                <a:lnTo>
                  <a:pt x="53350" y="52051"/>
                </a:lnTo>
                <a:lnTo>
                  <a:pt x="60179" y="40323"/>
                </a:lnTo>
                <a:lnTo>
                  <a:pt x="62071" y="27895"/>
                </a:lnTo>
                <a:lnTo>
                  <a:pt x="58833" y="16173"/>
                </a:lnTo>
                <a:lnTo>
                  <a:pt x="49778" y="6498"/>
                </a:lnTo>
                <a:lnTo>
                  <a:pt x="35894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5" name="object 435"/>
          <p:cNvSpPr/>
          <p:nvPr/>
        </p:nvSpPr>
        <p:spPr>
          <a:xfrm>
            <a:off x="7624797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6" name="object 436"/>
          <p:cNvSpPr/>
          <p:nvPr/>
        </p:nvSpPr>
        <p:spPr>
          <a:xfrm>
            <a:off x="7749032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7" name="object 437"/>
          <p:cNvSpPr/>
          <p:nvPr/>
        </p:nvSpPr>
        <p:spPr>
          <a:xfrm>
            <a:off x="7873543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6" y="43853"/>
                </a:lnTo>
                <a:lnTo>
                  <a:pt x="11095" y="55416"/>
                </a:lnTo>
                <a:lnTo>
                  <a:pt x="21974" y="61581"/>
                </a:lnTo>
                <a:lnTo>
                  <a:pt x="27536" y="62327"/>
                </a:lnTo>
                <a:lnTo>
                  <a:pt x="42197" y="59641"/>
                </a:lnTo>
                <a:lnTo>
                  <a:pt x="53316" y="52077"/>
                </a:lnTo>
                <a:lnTo>
                  <a:pt x="60160" y="40377"/>
                </a:lnTo>
                <a:lnTo>
                  <a:pt x="62071" y="27895"/>
                </a:lnTo>
                <a:lnTo>
                  <a:pt x="58841" y="16191"/>
                </a:lnTo>
                <a:lnTo>
                  <a:pt x="49798" y="6523"/>
                </a:lnTo>
                <a:lnTo>
                  <a:pt x="35913" y="794"/>
                </a:lnTo>
                <a:lnTo>
                  <a:pt x="27536" y="0"/>
                </a:lnTo>
                <a:lnTo>
                  <a:pt x="14642" y="3888"/>
                </a:lnTo>
                <a:lnTo>
                  <a:pt x="4528" y="13714"/>
                </a:lnTo>
                <a:lnTo>
                  <a:pt x="32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8" name="object 438"/>
          <p:cNvSpPr/>
          <p:nvPr/>
        </p:nvSpPr>
        <p:spPr>
          <a:xfrm>
            <a:off x="7997777" y="1903527"/>
            <a:ext cx="62347" cy="62327"/>
          </a:xfrm>
          <a:custGeom>
            <a:avLst/>
            <a:gdLst/>
            <a:ahLst/>
            <a:cxnLst/>
            <a:rect l="l" t="t" r="r" b="b"/>
            <a:pathLst>
              <a:path w="62347" h="62327">
                <a:moveTo>
                  <a:pt x="0" y="27895"/>
                </a:moveTo>
                <a:lnTo>
                  <a:pt x="3090" y="43853"/>
                </a:lnTo>
                <a:lnTo>
                  <a:pt x="11056" y="55416"/>
                </a:lnTo>
                <a:lnTo>
                  <a:pt x="21946" y="61581"/>
                </a:lnTo>
                <a:lnTo>
                  <a:pt x="27536" y="62327"/>
                </a:lnTo>
                <a:lnTo>
                  <a:pt x="42191" y="59662"/>
                </a:lnTo>
                <a:lnTo>
                  <a:pt x="53389" y="52155"/>
                </a:lnTo>
                <a:lnTo>
                  <a:pt x="60348" y="40539"/>
                </a:lnTo>
                <a:lnTo>
                  <a:pt x="62347" y="27895"/>
                </a:lnTo>
                <a:lnTo>
                  <a:pt x="59093" y="16244"/>
                </a:lnTo>
                <a:lnTo>
                  <a:pt x="50020" y="6601"/>
                </a:lnTo>
                <a:lnTo>
                  <a:pt x="36160" y="840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9" name="object 439"/>
          <p:cNvSpPr/>
          <p:nvPr/>
        </p:nvSpPr>
        <p:spPr>
          <a:xfrm>
            <a:off x="8122196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0" name="object 440"/>
          <p:cNvSpPr/>
          <p:nvPr/>
        </p:nvSpPr>
        <p:spPr>
          <a:xfrm>
            <a:off x="8239523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1" name="object 441"/>
          <p:cNvSpPr/>
          <p:nvPr/>
        </p:nvSpPr>
        <p:spPr>
          <a:xfrm>
            <a:off x="8363942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2" name="object 442"/>
          <p:cNvSpPr/>
          <p:nvPr/>
        </p:nvSpPr>
        <p:spPr>
          <a:xfrm>
            <a:off x="8488176" y="1903527"/>
            <a:ext cx="62347" cy="62327"/>
          </a:xfrm>
          <a:custGeom>
            <a:avLst/>
            <a:gdLst/>
            <a:ahLst/>
            <a:cxnLst/>
            <a:rect l="l" t="t" r="r" b="b"/>
            <a:pathLst>
              <a:path w="62347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5" y="59655"/>
                </a:lnTo>
                <a:lnTo>
                  <a:pt x="53457" y="52129"/>
                </a:lnTo>
                <a:lnTo>
                  <a:pt x="60377" y="40485"/>
                </a:lnTo>
                <a:lnTo>
                  <a:pt x="62347" y="27895"/>
                </a:lnTo>
                <a:lnTo>
                  <a:pt x="59101" y="16226"/>
                </a:lnTo>
                <a:lnTo>
                  <a:pt x="50038" y="6575"/>
                </a:lnTo>
                <a:lnTo>
                  <a:pt x="36170" y="82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3" name="object 443"/>
          <p:cNvSpPr/>
          <p:nvPr/>
        </p:nvSpPr>
        <p:spPr>
          <a:xfrm>
            <a:off x="8612687" y="1903527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51" y="59634"/>
                </a:lnTo>
                <a:lnTo>
                  <a:pt x="53350" y="52051"/>
                </a:lnTo>
                <a:lnTo>
                  <a:pt x="60179" y="40323"/>
                </a:lnTo>
                <a:lnTo>
                  <a:pt x="62071" y="27895"/>
                </a:lnTo>
                <a:lnTo>
                  <a:pt x="58833" y="16173"/>
                </a:lnTo>
                <a:lnTo>
                  <a:pt x="49778" y="6498"/>
                </a:lnTo>
                <a:lnTo>
                  <a:pt x="35894" y="779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4" name="object 444"/>
          <p:cNvSpPr/>
          <p:nvPr/>
        </p:nvSpPr>
        <p:spPr>
          <a:xfrm>
            <a:off x="8736922" y="1903527"/>
            <a:ext cx="62347" cy="62327"/>
          </a:xfrm>
          <a:custGeom>
            <a:avLst/>
            <a:gdLst/>
            <a:ahLst/>
            <a:cxnLst/>
            <a:rect l="l" t="t" r="r" b="b"/>
            <a:pathLst>
              <a:path w="62347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46" y="59655"/>
                </a:lnTo>
                <a:lnTo>
                  <a:pt x="53423" y="52129"/>
                </a:lnTo>
                <a:lnTo>
                  <a:pt x="60367" y="40485"/>
                </a:lnTo>
                <a:lnTo>
                  <a:pt x="62347" y="27895"/>
                </a:lnTo>
                <a:lnTo>
                  <a:pt x="59085" y="16226"/>
                </a:lnTo>
                <a:lnTo>
                  <a:pt x="49999" y="6575"/>
                </a:lnTo>
                <a:lnTo>
                  <a:pt x="36140" y="82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5" name="object 445"/>
          <p:cNvSpPr/>
          <p:nvPr/>
        </p:nvSpPr>
        <p:spPr>
          <a:xfrm>
            <a:off x="8861340" y="190352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95"/>
                </a:moveTo>
                <a:lnTo>
                  <a:pt x="3100" y="43835"/>
                </a:lnTo>
                <a:lnTo>
                  <a:pt x="11087" y="55393"/>
                </a:lnTo>
                <a:lnTo>
                  <a:pt x="21987" y="61568"/>
                </a:lnTo>
                <a:lnTo>
                  <a:pt x="27628" y="62327"/>
                </a:lnTo>
                <a:lnTo>
                  <a:pt x="42289" y="59641"/>
                </a:lnTo>
                <a:lnTo>
                  <a:pt x="53408" y="52077"/>
                </a:lnTo>
                <a:lnTo>
                  <a:pt x="60252" y="40377"/>
                </a:lnTo>
                <a:lnTo>
                  <a:pt x="62163" y="27895"/>
                </a:lnTo>
                <a:lnTo>
                  <a:pt x="58933" y="16191"/>
                </a:lnTo>
                <a:lnTo>
                  <a:pt x="49890" y="6523"/>
                </a:lnTo>
                <a:lnTo>
                  <a:pt x="36005" y="794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6" name="object 446"/>
          <p:cNvSpPr/>
          <p:nvPr/>
        </p:nvSpPr>
        <p:spPr>
          <a:xfrm>
            <a:off x="3555873" y="1889809"/>
            <a:ext cx="55210" cy="55331"/>
          </a:xfrm>
          <a:custGeom>
            <a:avLst/>
            <a:gdLst/>
            <a:ahLst/>
            <a:cxnLst/>
            <a:rect l="l" t="t" r="r" b="b"/>
            <a:pathLst>
              <a:path w="55210" h="55331">
                <a:moveTo>
                  <a:pt x="0" y="27527"/>
                </a:moveTo>
                <a:lnTo>
                  <a:pt x="3880" y="40653"/>
                </a:lnTo>
                <a:lnTo>
                  <a:pt x="13642" y="50819"/>
                </a:lnTo>
                <a:lnTo>
                  <a:pt x="26464" y="55299"/>
                </a:lnTo>
                <a:lnTo>
                  <a:pt x="27609" y="55331"/>
                </a:lnTo>
                <a:lnTo>
                  <a:pt x="40562" y="51461"/>
                </a:lnTo>
                <a:lnTo>
                  <a:pt x="50691" y="41670"/>
                </a:lnTo>
                <a:lnTo>
                  <a:pt x="55179" y="28687"/>
                </a:lnTo>
                <a:lnTo>
                  <a:pt x="55210" y="27527"/>
                </a:lnTo>
                <a:lnTo>
                  <a:pt x="51294" y="14530"/>
                </a:lnTo>
                <a:lnTo>
                  <a:pt x="41452" y="4419"/>
                </a:lnTo>
                <a:lnTo>
                  <a:pt x="28545" y="20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7" name="object 447"/>
          <p:cNvSpPr/>
          <p:nvPr/>
        </p:nvSpPr>
        <p:spPr>
          <a:xfrm>
            <a:off x="3680328" y="1848380"/>
            <a:ext cx="55219" cy="55146"/>
          </a:xfrm>
          <a:custGeom>
            <a:avLst/>
            <a:gdLst/>
            <a:ahLst/>
            <a:cxnLst/>
            <a:rect l="l" t="t" r="r" b="b"/>
            <a:pathLst>
              <a:path w="55219" h="55146">
                <a:moveTo>
                  <a:pt x="0" y="27619"/>
                </a:moveTo>
                <a:lnTo>
                  <a:pt x="3917" y="40614"/>
                </a:lnTo>
                <a:lnTo>
                  <a:pt x="13760" y="50725"/>
                </a:lnTo>
                <a:lnTo>
                  <a:pt x="26666" y="55125"/>
                </a:lnTo>
                <a:lnTo>
                  <a:pt x="27609" y="55146"/>
                </a:lnTo>
                <a:lnTo>
                  <a:pt x="40623" y="51251"/>
                </a:lnTo>
                <a:lnTo>
                  <a:pt x="50773" y="41447"/>
                </a:lnTo>
                <a:lnTo>
                  <a:pt x="55198" y="28562"/>
                </a:lnTo>
                <a:lnTo>
                  <a:pt x="55219" y="27619"/>
                </a:lnTo>
                <a:lnTo>
                  <a:pt x="51314" y="14621"/>
                </a:lnTo>
                <a:lnTo>
                  <a:pt x="41498" y="4473"/>
                </a:lnTo>
                <a:lnTo>
                  <a:pt x="28620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8" name="object 448"/>
          <p:cNvSpPr/>
          <p:nvPr/>
        </p:nvSpPr>
        <p:spPr>
          <a:xfrm>
            <a:off x="3804563" y="1779515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7"/>
                </a:lnTo>
                <a:lnTo>
                  <a:pt x="13722" y="50676"/>
                </a:lnTo>
                <a:lnTo>
                  <a:pt x="26597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32"/>
                </a:lnTo>
                <a:lnTo>
                  <a:pt x="41449" y="4421"/>
                </a:lnTo>
                <a:lnTo>
                  <a:pt x="28543" y="21"/>
                </a:lnTo>
                <a:lnTo>
                  <a:pt x="27600" y="0"/>
                </a:lnTo>
                <a:lnTo>
                  <a:pt x="14591" y="3896"/>
                </a:lnTo>
                <a:lnTo>
                  <a:pt x="4442" y="13702"/>
                </a:lnTo>
                <a:lnTo>
                  <a:pt x="21" y="26591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9" name="object 449"/>
          <p:cNvSpPr/>
          <p:nvPr/>
        </p:nvSpPr>
        <p:spPr>
          <a:xfrm>
            <a:off x="3929018" y="1682755"/>
            <a:ext cx="55210" cy="55331"/>
          </a:xfrm>
          <a:custGeom>
            <a:avLst/>
            <a:gdLst/>
            <a:ahLst/>
            <a:cxnLst/>
            <a:rect l="l" t="t" r="r" b="b"/>
            <a:pathLst>
              <a:path w="55210" h="55331">
                <a:moveTo>
                  <a:pt x="0" y="27527"/>
                </a:moveTo>
                <a:lnTo>
                  <a:pt x="3880" y="40653"/>
                </a:lnTo>
                <a:lnTo>
                  <a:pt x="13642" y="50819"/>
                </a:lnTo>
                <a:lnTo>
                  <a:pt x="26464" y="55299"/>
                </a:lnTo>
                <a:lnTo>
                  <a:pt x="27609" y="55331"/>
                </a:lnTo>
                <a:lnTo>
                  <a:pt x="40562" y="51461"/>
                </a:lnTo>
                <a:lnTo>
                  <a:pt x="50691" y="41670"/>
                </a:lnTo>
                <a:lnTo>
                  <a:pt x="55179" y="28687"/>
                </a:lnTo>
                <a:lnTo>
                  <a:pt x="55210" y="27527"/>
                </a:lnTo>
                <a:lnTo>
                  <a:pt x="51294" y="14571"/>
                </a:lnTo>
                <a:lnTo>
                  <a:pt x="41452" y="4441"/>
                </a:lnTo>
                <a:lnTo>
                  <a:pt x="28545" y="21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0" name="object 450"/>
          <p:cNvSpPr/>
          <p:nvPr/>
        </p:nvSpPr>
        <p:spPr>
          <a:xfrm>
            <a:off x="4053253" y="1572461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3" y="40527"/>
                </a:lnTo>
                <a:lnTo>
                  <a:pt x="13718" y="50676"/>
                </a:lnTo>
                <a:lnTo>
                  <a:pt x="26596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32"/>
                </a:lnTo>
                <a:lnTo>
                  <a:pt x="41449" y="4421"/>
                </a:lnTo>
                <a:lnTo>
                  <a:pt x="28543" y="21"/>
                </a:lnTo>
                <a:lnTo>
                  <a:pt x="27600" y="0"/>
                </a:lnTo>
                <a:lnTo>
                  <a:pt x="14587" y="3896"/>
                </a:lnTo>
                <a:lnTo>
                  <a:pt x="4440" y="13702"/>
                </a:lnTo>
                <a:lnTo>
                  <a:pt x="20" y="26591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1" name="object 451"/>
          <p:cNvSpPr/>
          <p:nvPr/>
        </p:nvSpPr>
        <p:spPr>
          <a:xfrm>
            <a:off x="4177727" y="153103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2" name="object 452"/>
          <p:cNvSpPr/>
          <p:nvPr/>
        </p:nvSpPr>
        <p:spPr>
          <a:xfrm>
            <a:off x="4295054" y="1579366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3" name="object 453"/>
          <p:cNvSpPr/>
          <p:nvPr/>
        </p:nvSpPr>
        <p:spPr>
          <a:xfrm>
            <a:off x="4419473" y="1731181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4" name="object 454"/>
          <p:cNvSpPr/>
          <p:nvPr/>
        </p:nvSpPr>
        <p:spPr>
          <a:xfrm>
            <a:off x="4543708" y="18415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5" name="object 455"/>
          <p:cNvSpPr/>
          <p:nvPr/>
        </p:nvSpPr>
        <p:spPr>
          <a:xfrm>
            <a:off x="4668218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06" y="40865"/>
                </a:lnTo>
                <a:lnTo>
                  <a:pt x="13734" y="51000"/>
                </a:lnTo>
                <a:lnTo>
                  <a:pt x="26646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6" name="object 456"/>
          <p:cNvSpPr/>
          <p:nvPr/>
        </p:nvSpPr>
        <p:spPr>
          <a:xfrm>
            <a:off x="4792453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06" y="40865"/>
                </a:lnTo>
                <a:lnTo>
                  <a:pt x="13734" y="51000"/>
                </a:lnTo>
                <a:lnTo>
                  <a:pt x="26646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7" name="object 457"/>
          <p:cNvSpPr/>
          <p:nvPr/>
        </p:nvSpPr>
        <p:spPr>
          <a:xfrm>
            <a:off x="4916872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3" y="51497"/>
                </a:lnTo>
                <a:lnTo>
                  <a:pt x="50761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306" y="14751"/>
                </a:lnTo>
                <a:lnTo>
                  <a:pt x="41586" y="4542"/>
                </a:lnTo>
                <a:lnTo>
                  <a:pt x="28787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8" name="object 458"/>
          <p:cNvSpPr/>
          <p:nvPr/>
        </p:nvSpPr>
        <p:spPr>
          <a:xfrm>
            <a:off x="5034199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3" y="51497"/>
                </a:lnTo>
                <a:lnTo>
                  <a:pt x="50761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306" y="14751"/>
                </a:lnTo>
                <a:lnTo>
                  <a:pt x="41586" y="4542"/>
                </a:lnTo>
                <a:lnTo>
                  <a:pt x="28787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9" name="object 459"/>
          <p:cNvSpPr/>
          <p:nvPr/>
        </p:nvSpPr>
        <p:spPr>
          <a:xfrm>
            <a:off x="5158618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0" name="object 460"/>
          <p:cNvSpPr/>
          <p:nvPr/>
        </p:nvSpPr>
        <p:spPr>
          <a:xfrm>
            <a:off x="5282852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1" name="object 461"/>
          <p:cNvSpPr/>
          <p:nvPr/>
        </p:nvSpPr>
        <p:spPr>
          <a:xfrm>
            <a:off x="5407363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02" y="51497"/>
                </a:lnTo>
                <a:lnTo>
                  <a:pt x="50739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286" y="14751"/>
                </a:lnTo>
                <a:lnTo>
                  <a:pt x="41545" y="4542"/>
                </a:lnTo>
                <a:lnTo>
                  <a:pt x="28780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2" name="object 462"/>
          <p:cNvSpPr/>
          <p:nvPr/>
        </p:nvSpPr>
        <p:spPr>
          <a:xfrm>
            <a:off x="5531598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26" y="40865"/>
                </a:lnTo>
                <a:lnTo>
                  <a:pt x="13775" y="51000"/>
                </a:lnTo>
                <a:lnTo>
                  <a:pt x="26652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42" y="3888"/>
                </a:lnTo>
                <a:lnTo>
                  <a:pt x="4528" y="13714"/>
                </a:lnTo>
                <a:lnTo>
                  <a:pt x="32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3" name="object 463"/>
          <p:cNvSpPr/>
          <p:nvPr/>
        </p:nvSpPr>
        <p:spPr>
          <a:xfrm>
            <a:off x="5656016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4" name="object 464"/>
          <p:cNvSpPr/>
          <p:nvPr/>
        </p:nvSpPr>
        <p:spPr>
          <a:xfrm>
            <a:off x="5780251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5" name="object 465"/>
          <p:cNvSpPr/>
          <p:nvPr/>
        </p:nvSpPr>
        <p:spPr>
          <a:xfrm>
            <a:off x="5897855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06" y="40865"/>
                </a:lnTo>
                <a:lnTo>
                  <a:pt x="13734" y="51000"/>
                </a:lnTo>
                <a:lnTo>
                  <a:pt x="26646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6" name="object 466"/>
          <p:cNvSpPr/>
          <p:nvPr/>
        </p:nvSpPr>
        <p:spPr>
          <a:xfrm>
            <a:off x="6022089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06" y="40865"/>
                </a:lnTo>
                <a:lnTo>
                  <a:pt x="13734" y="51000"/>
                </a:lnTo>
                <a:lnTo>
                  <a:pt x="26646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7" name="object 467"/>
          <p:cNvSpPr/>
          <p:nvPr/>
        </p:nvSpPr>
        <p:spPr>
          <a:xfrm>
            <a:off x="6146508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3" y="51497"/>
                </a:lnTo>
                <a:lnTo>
                  <a:pt x="50761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306" y="14751"/>
                </a:lnTo>
                <a:lnTo>
                  <a:pt x="41586" y="4542"/>
                </a:lnTo>
                <a:lnTo>
                  <a:pt x="28787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8" name="object 468"/>
          <p:cNvSpPr/>
          <p:nvPr/>
        </p:nvSpPr>
        <p:spPr>
          <a:xfrm>
            <a:off x="6270742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3" y="51497"/>
                </a:lnTo>
                <a:lnTo>
                  <a:pt x="50761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306" y="14751"/>
                </a:lnTo>
                <a:lnTo>
                  <a:pt x="41586" y="4542"/>
                </a:lnTo>
                <a:lnTo>
                  <a:pt x="28787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9" name="object 469"/>
          <p:cNvSpPr/>
          <p:nvPr/>
        </p:nvSpPr>
        <p:spPr>
          <a:xfrm>
            <a:off x="6395161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0" name="object 470"/>
          <p:cNvSpPr/>
          <p:nvPr/>
        </p:nvSpPr>
        <p:spPr>
          <a:xfrm>
            <a:off x="6519396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1" name="object 471"/>
          <p:cNvSpPr/>
          <p:nvPr/>
        </p:nvSpPr>
        <p:spPr>
          <a:xfrm>
            <a:off x="6636999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02" y="51497"/>
                </a:lnTo>
                <a:lnTo>
                  <a:pt x="50739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286" y="14751"/>
                </a:lnTo>
                <a:lnTo>
                  <a:pt x="41545" y="4542"/>
                </a:lnTo>
                <a:lnTo>
                  <a:pt x="28780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2" name="object 472"/>
          <p:cNvSpPr/>
          <p:nvPr/>
        </p:nvSpPr>
        <p:spPr>
          <a:xfrm>
            <a:off x="6761234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26" y="40865"/>
                </a:lnTo>
                <a:lnTo>
                  <a:pt x="13775" y="51000"/>
                </a:lnTo>
                <a:lnTo>
                  <a:pt x="26652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42" y="3888"/>
                </a:lnTo>
                <a:lnTo>
                  <a:pt x="4528" y="13714"/>
                </a:lnTo>
                <a:lnTo>
                  <a:pt x="32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3" name="object 473"/>
          <p:cNvSpPr/>
          <p:nvPr/>
        </p:nvSpPr>
        <p:spPr>
          <a:xfrm>
            <a:off x="6885653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4" name="object 474"/>
          <p:cNvSpPr/>
          <p:nvPr/>
        </p:nvSpPr>
        <p:spPr>
          <a:xfrm>
            <a:off x="7009887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5" name="object 475"/>
          <p:cNvSpPr/>
          <p:nvPr/>
        </p:nvSpPr>
        <p:spPr>
          <a:xfrm>
            <a:off x="7134306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6" name="object 476"/>
          <p:cNvSpPr/>
          <p:nvPr/>
        </p:nvSpPr>
        <p:spPr>
          <a:xfrm>
            <a:off x="7258540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7" name="object 477"/>
          <p:cNvSpPr/>
          <p:nvPr/>
        </p:nvSpPr>
        <p:spPr>
          <a:xfrm>
            <a:off x="7383051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3" y="51497"/>
                </a:lnTo>
                <a:lnTo>
                  <a:pt x="50761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306" y="14751"/>
                </a:lnTo>
                <a:lnTo>
                  <a:pt x="41586" y="4542"/>
                </a:lnTo>
                <a:lnTo>
                  <a:pt x="28787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8" name="object 478"/>
          <p:cNvSpPr/>
          <p:nvPr/>
        </p:nvSpPr>
        <p:spPr>
          <a:xfrm>
            <a:off x="7500379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3" y="51497"/>
                </a:lnTo>
                <a:lnTo>
                  <a:pt x="50761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306" y="14751"/>
                </a:lnTo>
                <a:lnTo>
                  <a:pt x="41586" y="4542"/>
                </a:lnTo>
                <a:lnTo>
                  <a:pt x="28787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9" name="object 479"/>
          <p:cNvSpPr/>
          <p:nvPr/>
        </p:nvSpPr>
        <p:spPr>
          <a:xfrm>
            <a:off x="7624797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0" name="object 480"/>
          <p:cNvSpPr/>
          <p:nvPr/>
        </p:nvSpPr>
        <p:spPr>
          <a:xfrm>
            <a:off x="7749032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1" name="object 481"/>
          <p:cNvSpPr/>
          <p:nvPr/>
        </p:nvSpPr>
        <p:spPr>
          <a:xfrm>
            <a:off x="7873543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26" y="40865"/>
                </a:lnTo>
                <a:lnTo>
                  <a:pt x="13775" y="51000"/>
                </a:lnTo>
                <a:lnTo>
                  <a:pt x="26652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42" y="3888"/>
                </a:lnTo>
                <a:lnTo>
                  <a:pt x="4528" y="13714"/>
                </a:lnTo>
                <a:lnTo>
                  <a:pt x="32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2" name="object 482"/>
          <p:cNvSpPr/>
          <p:nvPr/>
        </p:nvSpPr>
        <p:spPr>
          <a:xfrm>
            <a:off x="7997777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06" y="40865"/>
                </a:lnTo>
                <a:lnTo>
                  <a:pt x="13734" y="51000"/>
                </a:lnTo>
                <a:lnTo>
                  <a:pt x="26646" y="55404"/>
                </a:lnTo>
                <a:lnTo>
                  <a:pt x="27536" y="55423"/>
                </a:lnTo>
                <a:lnTo>
                  <a:pt x="40554" y="51510"/>
                </a:lnTo>
                <a:lnTo>
                  <a:pt x="50710" y="41691"/>
                </a:lnTo>
                <a:lnTo>
                  <a:pt x="55142" y="28846"/>
                </a:lnTo>
                <a:lnTo>
                  <a:pt x="55164" y="27895"/>
                </a:lnTo>
                <a:lnTo>
                  <a:pt x="51295" y="14771"/>
                </a:lnTo>
                <a:lnTo>
                  <a:pt x="41559" y="4568"/>
                </a:lnTo>
                <a:lnTo>
                  <a:pt x="28761" y="35"/>
                </a:lnTo>
                <a:lnTo>
                  <a:pt x="27536" y="0"/>
                </a:lnTo>
                <a:lnTo>
                  <a:pt x="14601" y="3888"/>
                </a:lnTo>
                <a:lnTo>
                  <a:pt x="4505" y="13714"/>
                </a:lnTo>
                <a:lnTo>
                  <a:pt x="31" y="26713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3" name="object 483"/>
          <p:cNvSpPr/>
          <p:nvPr/>
        </p:nvSpPr>
        <p:spPr>
          <a:xfrm>
            <a:off x="8122196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4" name="object 484"/>
          <p:cNvSpPr/>
          <p:nvPr/>
        </p:nvSpPr>
        <p:spPr>
          <a:xfrm>
            <a:off x="8239523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5" name="object 485"/>
          <p:cNvSpPr/>
          <p:nvPr/>
        </p:nvSpPr>
        <p:spPr>
          <a:xfrm>
            <a:off x="8363942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6" name="object 486"/>
          <p:cNvSpPr/>
          <p:nvPr/>
        </p:nvSpPr>
        <p:spPr>
          <a:xfrm>
            <a:off x="8488176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7" name="object 487"/>
          <p:cNvSpPr/>
          <p:nvPr/>
        </p:nvSpPr>
        <p:spPr>
          <a:xfrm>
            <a:off x="8612687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02" y="51497"/>
                </a:lnTo>
                <a:lnTo>
                  <a:pt x="50739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286" y="14751"/>
                </a:lnTo>
                <a:lnTo>
                  <a:pt x="41545" y="4542"/>
                </a:lnTo>
                <a:lnTo>
                  <a:pt x="28780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8" name="object 488"/>
          <p:cNvSpPr/>
          <p:nvPr/>
        </p:nvSpPr>
        <p:spPr>
          <a:xfrm>
            <a:off x="8736922" y="1903527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02" y="51497"/>
                </a:lnTo>
                <a:lnTo>
                  <a:pt x="50739" y="41651"/>
                </a:lnTo>
                <a:lnTo>
                  <a:pt x="55145" y="28778"/>
                </a:lnTo>
                <a:lnTo>
                  <a:pt x="55164" y="27895"/>
                </a:lnTo>
                <a:lnTo>
                  <a:pt x="51286" y="14751"/>
                </a:lnTo>
                <a:lnTo>
                  <a:pt x="41545" y="4542"/>
                </a:lnTo>
                <a:lnTo>
                  <a:pt x="28780" y="32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9" name="object 489"/>
          <p:cNvSpPr/>
          <p:nvPr/>
        </p:nvSpPr>
        <p:spPr>
          <a:xfrm>
            <a:off x="8861340" y="190352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95"/>
                </a:moveTo>
                <a:lnTo>
                  <a:pt x="3917" y="40845"/>
                </a:lnTo>
                <a:lnTo>
                  <a:pt x="13761" y="50974"/>
                </a:lnTo>
                <a:lnTo>
                  <a:pt x="26670" y="55401"/>
                </a:lnTo>
                <a:lnTo>
                  <a:pt x="27628" y="55423"/>
                </a:lnTo>
                <a:lnTo>
                  <a:pt x="40646" y="51510"/>
                </a:lnTo>
                <a:lnTo>
                  <a:pt x="50802" y="41691"/>
                </a:lnTo>
                <a:lnTo>
                  <a:pt x="55234" y="28846"/>
                </a:lnTo>
                <a:lnTo>
                  <a:pt x="55256" y="27895"/>
                </a:lnTo>
                <a:lnTo>
                  <a:pt x="51387" y="14771"/>
                </a:lnTo>
                <a:lnTo>
                  <a:pt x="41651" y="4568"/>
                </a:lnTo>
                <a:lnTo>
                  <a:pt x="28854" y="35"/>
                </a:lnTo>
                <a:lnTo>
                  <a:pt x="27628" y="0"/>
                </a:lnTo>
                <a:lnTo>
                  <a:pt x="14690" y="3876"/>
                </a:lnTo>
                <a:lnTo>
                  <a:pt x="4557" y="13675"/>
                </a:lnTo>
                <a:lnTo>
                  <a:pt x="35" y="26646"/>
                </a:lnTo>
                <a:lnTo>
                  <a:pt x="0" y="27895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0" name="object 490"/>
          <p:cNvSpPr/>
          <p:nvPr/>
        </p:nvSpPr>
        <p:spPr>
          <a:xfrm>
            <a:off x="3583483" y="1917336"/>
            <a:ext cx="0" cy="14085"/>
          </a:xfrm>
          <a:custGeom>
            <a:avLst/>
            <a:gdLst/>
            <a:ahLst/>
            <a:cxnLst/>
            <a:rect l="l" t="t" r="r" b="b"/>
            <a:pathLst>
              <a:path h="14085">
                <a:moveTo>
                  <a:pt x="0" y="1408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1" name="object 491"/>
          <p:cNvSpPr/>
          <p:nvPr/>
        </p:nvSpPr>
        <p:spPr>
          <a:xfrm>
            <a:off x="3707938" y="1875999"/>
            <a:ext cx="0" cy="55423"/>
          </a:xfrm>
          <a:custGeom>
            <a:avLst/>
            <a:gdLst/>
            <a:ahLst/>
            <a:cxnLst/>
            <a:rect l="l" t="t" r="r" b="b"/>
            <a:pathLst>
              <a:path h="55423">
                <a:moveTo>
                  <a:pt x="0" y="5542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2" name="object 492"/>
          <p:cNvSpPr/>
          <p:nvPr/>
        </p:nvSpPr>
        <p:spPr>
          <a:xfrm>
            <a:off x="3832163" y="1807043"/>
            <a:ext cx="0" cy="124379"/>
          </a:xfrm>
          <a:custGeom>
            <a:avLst/>
            <a:gdLst/>
            <a:ahLst/>
            <a:cxnLst/>
            <a:rect l="l" t="t" r="r" b="b"/>
            <a:pathLst>
              <a:path h="124379">
                <a:moveTo>
                  <a:pt x="0" y="12437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3" name="object 493"/>
          <p:cNvSpPr/>
          <p:nvPr/>
        </p:nvSpPr>
        <p:spPr>
          <a:xfrm>
            <a:off x="3956628" y="1710282"/>
            <a:ext cx="0" cy="221139"/>
          </a:xfrm>
          <a:custGeom>
            <a:avLst/>
            <a:gdLst/>
            <a:ahLst/>
            <a:cxnLst/>
            <a:rect l="l" t="t" r="r" b="b"/>
            <a:pathLst>
              <a:path h="221139">
                <a:moveTo>
                  <a:pt x="0" y="22113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4" name="object 494"/>
          <p:cNvSpPr/>
          <p:nvPr/>
        </p:nvSpPr>
        <p:spPr>
          <a:xfrm>
            <a:off x="4080853" y="1599989"/>
            <a:ext cx="0" cy="331433"/>
          </a:xfrm>
          <a:custGeom>
            <a:avLst/>
            <a:gdLst/>
            <a:ahLst/>
            <a:cxnLst/>
            <a:rect l="l" t="t" r="r" b="b"/>
            <a:pathLst>
              <a:path h="331433">
                <a:moveTo>
                  <a:pt x="0" y="33143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5" name="object 495"/>
          <p:cNvSpPr/>
          <p:nvPr/>
        </p:nvSpPr>
        <p:spPr>
          <a:xfrm>
            <a:off x="4205355" y="1558651"/>
            <a:ext cx="0" cy="372770"/>
          </a:xfrm>
          <a:custGeom>
            <a:avLst/>
            <a:gdLst/>
            <a:ahLst/>
            <a:cxnLst/>
            <a:rect l="l" t="t" r="r" b="b"/>
            <a:pathLst>
              <a:path h="372770">
                <a:moveTo>
                  <a:pt x="0" y="37277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6" name="object 496"/>
          <p:cNvSpPr/>
          <p:nvPr/>
        </p:nvSpPr>
        <p:spPr>
          <a:xfrm>
            <a:off x="4322683" y="1606893"/>
            <a:ext cx="0" cy="324528"/>
          </a:xfrm>
          <a:custGeom>
            <a:avLst/>
            <a:gdLst/>
            <a:ahLst/>
            <a:cxnLst/>
            <a:rect l="l" t="t" r="r" b="b"/>
            <a:pathLst>
              <a:path h="324528">
                <a:moveTo>
                  <a:pt x="0" y="324528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7" name="object 497"/>
          <p:cNvSpPr/>
          <p:nvPr/>
        </p:nvSpPr>
        <p:spPr>
          <a:xfrm>
            <a:off x="4447101" y="1758801"/>
            <a:ext cx="0" cy="172621"/>
          </a:xfrm>
          <a:custGeom>
            <a:avLst/>
            <a:gdLst/>
            <a:ahLst/>
            <a:cxnLst/>
            <a:rect l="l" t="t" r="r" b="b"/>
            <a:pathLst>
              <a:path h="172621">
                <a:moveTo>
                  <a:pt x="0" y="17262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8" name="object 498"/>
          <p:cNvSpPr/>
          <p:nvPr/>
        </p:nvSpPr>
        <p:spPr>
          <a:xfrm>
            <a:off x="4571336" y="1869094"/>
            <a:ext cx="0" cy="62327"/>
          </a:xfrm>
          <a:custGeom>
            <a:avLst/>
            <a:gdLst/>
            <a:ahLst/>
            <a:cxnLst/>
            <a:rect l="l" t="t" r="r" b="b"/>
            <a:pathLst>
              <a:path h="62327">
                <a:moveTo>
                  <a:pt x="0" y="6232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9" name="object 499"/>
          <p:cNvSpPr/>
          <p:nvPr/>
        </p:nvSpPr>
        <p:spPr>
          <a:xfrm>
            <a:off x="4688847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0" name="object 500"/>
          <p:cNvSpPr/>
          <p:nvPr/>
        </p:nvSpPr>
        <p:spPr>
          <a:xfrm>
            <a:off x="4813082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1" name="object 501"/>
          <p:cNvSpPr/>
          <p:nvPr/>
        </p:nvSpPr>
        <p:spPr>
          <a:xfrm>
            <a:off x="4937593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2" name="object 502"/>
          <p:cNvSpPr/>
          <p:nvPr/>
        </p:nvSpPr>
        <p:spPr>
          <a:xfrm>
            <a:off x="5054920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3" name="object 503"/>
          <p:cNvSpPr/>
          <p:nvPr/>
        </p:nvSpPr>
        <p:spPr>
          <a:xfrm>
            <a:off x="5179339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4" name="object 504"/>
          <p:cNvSpPr/>
          <p:nvPr/>
        </p:nvSpPr>
        <p:spPr>
          <a:xfrm>
            <a:off x="5303573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5" name="object 505"/>
          <p:cNvSpPr/>
          <p:nvPr/>
        </p:nvSpPr>
        <p:spPr>
          <a:xfrm>
            <a:off x="5428084" y="1924241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20629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629" y="12797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6" name="object 506"/>
          <p:cNvSpPr/>
          <p:nvPr/>
        </p:nvSpPr>
        <p:spPr>
          <a:xfrm>
            <a:off x="5552319" y="1924241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20629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629" y="12797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7" name="object 507"/>
          <p:cNvSpPr/>
          <p:nvPr/>
        </p:nvSpPr>
        <p:spPr>
          <a:xfrm>
            <a:off x="5676737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8" name="object 508"/>
          <p:cNvSpPr/>
          <p:nvPr/>
        </p:nvSpPr>
        <p:spPr>
          <a:xfrm>
            <a:off x="5800972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9" name="object 509"/>
          <p:cNvSpPr/>
          <p:nvPr/>
        </p:nvSpPr>
        <p:spPr>
          <a:xfrm>
            <a:off x="5918484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0" name="object 510"/>
          <p:cNvSpPr/>
          <p:nvPr/>
        </p:nvSpPr>
        <p:spPr>
          <a:xfrm>
            <a:off x="6042718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1" name="object 511"/>
          <p:cNvSpPr/>
          <p:nvPr/>
        </p:nvSpPr>
        <p:spPr>
          <a:xfrm>
            <a:off x="6167229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2" name="object 512"/>
          <p:cNvSpPr/>
          <p:nvPr/>
        </p:nvSpPr>
        <p:spPr>
          <a:xfrm>
            <a:off x="6291463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3" name="object 513"/>
          <p:cNvSpPr/>
          <p:nvPr/>
        </p:nvSpPr>
        <p:spPr>
          <a:xfrm>
            <a:off x="6415882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4" name="object 514"/>
          <p:cNvSpPr/>
          <p:nvPr/>
        </p:nvSpPr>
        <p:spPr>
          <a:xfrm>
            <a:off x="6540117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5" name="object 515"/>
          <p:cNvSpPr/>
          <p:nvPr/>
        </p:nvSpPr>
        <p:spPr>
          <a:xfrm>
            <a:off x="6657720" y="1924241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20629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629" y="12797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6" name="object 516"/>
          <p:cNvSpPr/>
          <p:nvPr/>
        </p:nvSpPr>
        <p:spPr>
          <a:xfrm>
            <a:off x="6781955" y="1924241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20629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629" y="12797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7" name="object 517"/>
          <p:cNvSpPr/>
          <p:nvPr/>
        </p:nvSpPr>
        <p:spPr>
          <a:xfrm>
            <a:off x="6906374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8" name="object 518"/>
          <p:cNvSpPr/>
          <p:nvPr/>
        </p:nvSpPr>
        <p:spPr>
          <a:xfrm>
            <a:off x="7030608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9" name="object 519"/>
          <p:cNvSpPr/>
          <p:nvPr/>
        </p:nvSpPr>
        <p:spPr>
          <a:xfrm>
            <a:off x="7155027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0" name="object 520"/>
          <p:cNvSpPr/>
          <p:nvPr/>
        </p:nvSpPr>
        <p:spPr>
          <a:xfrm>
            <a:off x="7279261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1" name="object 521"/>
          <p:cNvSpPr/>
          <p:nvPr/>
        </p:nvSpPr>
        <p:spPr>
          <a:xfrm>
            <a:off x="7403772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2" name="object 522"/>
          <p:cNvSpPr/>
          <p:nvPr/>
        </p:nvSpPr>
        <p:spPr>
          <a:xfrm>
            <a:off x="7521100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3" name="object 523"/>
          <p:cNvSpPr/>
          <p:nvPr/>
        </p:nvSpPr>
        <p:spPr>
          <a:xfrm>
            <a:off x="7645518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4" name="object 524"/>
          <p:cNvSpPr/>
          <p:nvPr/>
        </p:nvSpPr>
        <p:spPr>
          <a:xfrm>
            <a:off x="7769753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5" name="object 525"/>
          <p:cNvSpPr/>
          <p:nvPr/>
        </p:nvSpPr>
        <p:spPr>
          <a:xfrm>
            <a:off x="7894172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6" name="object 526"/>
          <p:cNvSpPr/>
          <p:nvPr/>
        </p:nvSpPr>
        <p:spPr>
          <a:xfrm>
            <a:off x="8018406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7" name="object 527"/>
          <p:cNvSpPr/>
          <p:nvPr/>
        </p:nvSpPr>
        <p:spPr>
          <a:xfrm>
            <a:off x="8142917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8" name="object 528"/>
          <p:cNvSpPr/>
          <p:nvPr/>
        </p:nvSpPr>
        <p:spPr>
          <a:xfrm>
            <a:off x="8260244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9" name="object 529"/>
          <p:cNvSpPr/>
          <p:nvPr/>
        </p:nvSpPr>
        <p:spPr>
          <a:xfrm>
            <a:off x="8384663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0" name="object 530"/>
          <p:cNvSpPr/>
          <p:nvPr/>
        </p:nvSpPr>
        <p:spPr>
          <a:xfrm>
            <a:off x="8508898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1" name="object 531"/>
          <p:cNvSpPr/>
          <p:nvPr/>
        </p:nvSpPr>
        <p:spPr>
          <a:xfrm>
            <a:off x="8633408" y="1924241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20629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629" y="12797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2" name="object 532"/>
          <p:cNvSpPr/>
          <p:nvPr/>
        </p:nvSpPr>
        <p:spPr>
          <a:xfrm>
            <a:off x="8757643" y="1924241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20629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629" y="12797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3" name="object 533"/>
          <p:cNvSpPr/>
          <p:nvPr/>
        </p:nvSpPr>
        <p:spPr>
          <a:xfrm>
            <a:off x="8882062" y="1924241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20721" y="0"/>
                </a:moveTo>
                <a:lnTo>
                  <a:pt x="0" y="0"/>
                </a:lnTo>
                <a:lnTo>
                  <a:pt x="0" y="7181"/>
                </a:lnTo>
                <a:lnTo>
                  <a:pt x="0" y="12797"/>
                </a:lnTo>
                <a:lnTo>
                  <a:pt x="20721" y="12797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4" name="object 534"/>
          <p:cNvSpPr/>
          <p:nvPr/>
        </p:nvSpPr>
        <p:spPr>
          <a:xfrm>
            <a:off x="3466155" y="193142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5" name="object 535"/>
          <p:cNvSpPr/>
          <p:nvPr/>
        </p:nvSpPr>
        <p:spPr>
          <a:xfrm>
            <a:off x="3466155" y="2117476"/>
            <a:ext cx="5547084" cy="490162"/>
          </a:xfrm>
          <a:custGeom>
            <a:avLst/>
            <a:gdLst/>
            <a:ahLst/>
            <a:cxnLst/>
            <a:rect l="l" t="t" r="r" b="b"/>
            <a:pathLst>
              <a:path w="5547084" h="490162">
                <a:moveTo>
                  <a:pt x="0" y="490162"/>
                </a:moveTo>
                <a:lnTo>
                  <a:pt x="5547084" y="490162"/>
                </a:lnTo>
                <a:lnTo>
                  <a:pt x="5547084" y="0"/>
                </a:lnTo>
                <a:lnTo>
                  <a:pt x="0" y="0"/>
                </a:lnTo>
                <a:lnTo>
                  <a:pt x="0" y="49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6" name="object 536"/>
          <p:cNvSpPr/>
          <p:nvPr/>
        </p:nvSpPr>
        <p:spPr>
          <a:xfrm>
            <a:off x="3466155" y="2117485"/>
            <a:ext cx="5547048" cy="490153"/>
          </a:xfrm>
          <a:custGeom>
            <a:avLst/>
            <a:gdLst/>
            <a:ahLst/>
            <a:cxnLst/>
            <a:rect l="l" t="t" r="r" b="b"/>
            <a:pathLst>
              <a:path w="5547048" h="490153">
                <a:moveTo>
                  <a:pt x="0" y="490153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90153"/>
                </a:lnTo>
                <a:lnTo>
                  <a:pt x="0" y="490153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7" name="object 537"/>
          <p:cNvSpPr/>
          <p:nvPr/>
        </p:nvSpPr>
        <p:spPr>
          <a:xfrm>
            <a:off x="3466155" y="2117485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8" name="object 538"/>
          <p:cNvSpPr/>
          <p:nvPr/>
        </p:nvSpPr>
        <p:spPr>
          <a:xfrm>
            <a:off x="3466155" y="260763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9" name="object 539"/>
          <p:cNvSpPr/>
          <p:nvPr/>
        </p:nvSpPr>
        <p:spPr>
          <a:xfrm>
            <a:off x="9020056" y="2117485"/>
            <a:ext cx="0" cy="497105"/>
          </a:xfrm>
          <a:custGeom>
            <a:avLst/>
            <a:gdLst/>
            <a:ahLst/>
            <a:cxnLst/>
            <a:rect l="l" t="t" r="r" b="b"/>
            <a:pathLst>
              <a:path h="497105">
                <a:moveTo>
                  <a:pt x="0" y="0"/>
                </a:moveTo>
                <a:lnTo>
                  <a:pt x="0" y="497105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0" name="object 540"/>
          <p:cNvSpPr/>
          <p:nvPr/>
        </p:nvSpPr>
        <p:spPr>
          <a:xfrm>
            <a:off x="3472925" y="2117485"/>
            <a:ext cx="0" cy="490153"/>
          </a:xfrm>
          <a:custGeom>
            <a:avLst/>
            <a:gdLst/>
            <a:ahLst/>
            <a:cxnLst/>
            <a:rect l="l" t="t" r="r" b="b"/>
            <a:pathLst>
              <a:path h="490153">
                <a:moveTo>
                  <a:pt x="0" y="0"/>
                </a:moveTo>
                <a:lnTo>
                  <a:pt x="0" y="49015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1" name="object 541"/>
          <p:cNvSpPr/>
          <p:nvPr/>
        </p:nvSpPr>
        <p:spPr>
          <a:xfrm>
            <a:off x="3466155" y="260763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2" name="object 542"/>
          <p:cNvSpPr/>
          <p:nvPr/>
        </p:nvSpPr>
        <p:spPr>
          <a:xfrm>
            <a:off x="3466155" y="2117485"/>
            <a:ext cx="0" cy="490153"/>
          </a:xfrm>
          <a:custGeom>
            <a:avLst/>
            <a:gdLst/>
            <a:ahLst/>
            <a:cxnLst/>
            <a:rect l="l" t="t" r="r" b="b"/>
            <a:pathLst>
              <a:path h="490153">
                <a:moveTo>
                  <a:pt x="0" y="49015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3" name="object 543"/>
          <p:cNvSpPr/>
          <p:nvPr/>
        </p:nvSpPr>
        <p:spPr>
          <a:xfrm>
            <a:off x="3466155" y="2545403"/>
            <a:ext cx="0" cy="62235"/>
          </a:xfrm>
          <a:custGeom>
            <a:avLst/>
            <a:gdLst/>
            <a:ahLst/>
            <a:cxnLst/>
            <a:rect l="l" t="t" r="r" b="b"/>
            <a:pathLst>
              <a:path h="62235">
                <a:moveTo>
                  <a:pt x="0" y="6223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4" name="object 544"/>
          <p:cNvSpPr/>
          <p:nvPr/>
        </p:nvSpPr>
        <p:spPr>
          <a:xfrm>
            <a:off x="3466155" y="2117485"/>
            <a:ext cx="0" cy="55423"/>
          </a:xfrm>
          <a:custGeom>
            <a:avLst/>
            <a:gdLst/>
            <a:ahLst/>
            <a:cxnLst/>
            <a:rect l="l" t="t" r="r" b="b"/>
            <a:pathLst>
              <a:path h="55423">
                <a:moveTo>
                  <a:pt x="0" y="0"/>
                </a:moveTo>
                <a:lnTo>
                  <a:pt x="0" y="55423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5" name="object 545"/>
          <p:cNvSpPr/>
          <p:nvPr/>
        </p:nvSpPr>
        <p:spPr>
          <a:xfrm>
            <a:off x="4085707" y="2545361"/>
            <a:ext cx="0" cy="62278"/>
          </a:xfrm>
          <a:custGeom>
            <a:avLst/>
            <a:gdLst/>
            <a:ahLst/>
            <a:cxnLst/>
            <a:rect l="l" t="t" r="r" b="b"/>
            <a:pathLst>
              <a:path h="62278">
                <a:moveTo>
                  <a:pt x="0" y="0"/>
                </a:moveTo>
                <a:lnTo>
                  <a:pt x="0" y="62278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6" name="object 546"/>
          <p:cNvSpPr/>
          <p:nvPr/>
        </p:nvSpPr>
        <p:spPr>
          <a:xfrm>
            <a:off x="4085707" y="2117485"/>
            <a:ext cx="0" cy="62278"/>
          </a:xfrm>
          <a:custGeom>
            <a:avLst/>
            <a:gdLst/>
            <a:ahLst/>
            <a:cxnLst/>
            <a:rect l="l" t="t" r="r" b="b"/>
            <a:pathLst>
              <a:path h="62278">
                <a:moveTo>
                  <a:pt x="0" y="0"/>
                </a:moveTo>
                <a:lnTo>
                  <a:pt x="0" y="62278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7" name="object 547"/>
          <p:cNvSpPr/>
          <p:nvPr/>
        </p:nvSpPr>
        <p:spPr>
          <a:xfrm>
            <a:off x="4700635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8" name="object 548"/>
          <p:cNvSpPr/>
          <p:nvPr/>
        </p:nvSpPr>
        <p:spPr>
          <a:xfrm>
            <a:off x="4700635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9" name="object 549"/>
          <p:cNvSpPr/>
          <p:nvPr/>
        </p:nvSpPr>
        <p:spPr>
          <a:xfrm>
            <a:off x="5315361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0" name="object 550"/>
          <p:cNvSpPr/>
          <p:nvPr/>
        </p:nvSpPr>
        <p:spPr>
          <a:xfrm>
            <a:off x="5315361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1" name="object 551"/>
          <p:cNvSpPr/>
          <p:nvPr/>
        </p:nvSpPr>
        <p:spPr>
          <a:xfrm>
            <a:off x="5930272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2" name="object 552"/>
          <p:cNvSpPr/>
          <p:nvPr/>
        </p:nvSpPr>
        <p:spPr>
          <a:xfrm>
            <a:off x="5930272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3" name="object 553"/>
          <p:cNvSpPr/>
          <p:nvPr/>
        </p:nvSpPr>
        <p:spPr>
          <a:xfrm>
            <a:off x="6551859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4" name="object 554"/>
          <p:cNvSpPr/>
          <p:nvPr/>
        </p:nvSpPr>
        <p:spPr>
          <a:xfrm>
            <a:off x="6551859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5" name="object 555"/>
          <p:cNvSpPr/>
          <p:nvPr/>
        </p:nvSpPr>
        <p:spPr>
          <a:xfrm>
            <a:off x="7166815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6" name="object 556"/>
          <p:cNvSpPr/>
          <p:nvPr/>
        </p:nvSpPr>
        <p:spPr>
          <a:xfrm>
            <a:off x="7166815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7" name="object 557"/>
          <p:cNvSpPr/>
          <p:nvPr/>
        </p:nvSpPr>
        <p:spPr>
          <a:xfrm>
            <a:off x="7781495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8" name="object 558"/>
          <p:cNvSpPr/>
          <p:nvPr/>
        </p:nvSpPr>
        <p:spPr>
          <a:xfrm>
            <a:off x="7781495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9" name="object 559"/>
          <p:cNvSpPr/>
          <p:nvPr/>
        </p:nvSpPr>
        <p:spPr>
          <a:xfrm>
            <a:off x="8396451" y="2545356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0" name="object 560"/>
          <p:cNvSpPr/>
          <p:nvPr/>
        </p:nvSpPr>
        <p:spPr>
          <a:xfrm>
            <a:off x="8396451" y="2117485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1" name="object 561"/>
          <p:cNvSpPr/>
          <p:nvPr/>
        </p:nvSpPr>
        <p:spPr>
          <a:xfrm>
            <a:off x="9013203" y="2545403"/>
            <a:ext cx="0" cy="62235"/>
          </a:xfrm>
          <a:custGeom>
            <a:avLst/>
            <a:gdLst/>
            <a:ahLst/>
            <a:cxnLst/>
            <a:rect l="l" t="t" r="r" b="b"/>
            <a:pathLst>
              <a:path h="62235">
                <a:moveTo>
                  <a:pt x="0" y="6223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2" name="object 562"/>
          <p:cNvSpPr/>
          <p:nvPr/>
        </p:nvSpPr>
        <p:spPr>
          <a:xfrm>
            <a:off x="9013203" y="2117485"/>
            <a:ext cx="0" cy="55423"/>
          </a:xfrm>
          <a:custGeom>
            <a:avLst/>
            <a:gdLst/>
            <a:ahLst/>
            <a:cxnLst/>
            <a:rect l="l" t="t" r="r" b="b"/>
            <a:pathLst>
              <a:path h="55423">
                <a:moveTo>
                  <a:pt x="0" y="0"/>
                </a:moveTo>
                <a:lnTo>
                  <a:pt x="0" y="55423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3" name="object 563"/>
          <p:cNvSpPr/>
          <p:nvPr/>
        </p:nvSpPr>
        <p:spPr>
          <a:xfrm>
            <a:off x="3466155" y="2607639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4" name="object 564"/>
          <p:cNvSpPr/>
          <p:nvPr/>
        </p:nvSpPr>
        <p:spPr>
          <a:xfrm>
            <a:off x="3524819" y="2611137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5" name="object 565"/>
          <p:cNvSpPr/>
          <p:nvPr/>
        </p:nvSpPr>
        <p:spPr>
          <a:xfrm>
            <a:off x="8951040" y="2607639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6" name="object 566"/>
          <p:cNvSpPr/>
          <p:nvPr/>
        </p:nvSpPr>
        <p:spPr>
          <a:xfrm>
            <a:off x="8954539" y="2611137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7" name="object 567"/>
          <p:cNvSpPr/>
          <p:nvPr/>
        </p:nvSpPr>
        <p:spPr>
          <a:xfrm>
            <a:off x="3466155" y="2359248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8" name="object 568"/>
          <p:cNvSpPr/>
          <p:nvPr/>
        </p:nvSpPr>
        <p:spPr>
          <a:xfrm>
            <a:off x="3524819" y="2362746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9" name="object 569"/>
          <p:cNvSpPr/>
          <p:nvPr/>
        </p:nvSpPr>
        <p:spPr>
          <a:xfrm>
            <a:off x="8951040" y="2359248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0" name="object 570"/>
          <p:cNvSpPr/>
          <p:nvPr/>
        </p:nvSpPr>
        <p:spPr>
          <a:xfrm>
            <a:off x="8954539" y="2362746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1" name="object 571"/>
          <p:cNvSpPr/>
          <p:nvPr/>
        </p:nvSpPr>
        <p:spPr>
          <a:xfrm>
            <a:off x="3466155" y="2117485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2" name="object 572"/>
          <p:cNvSpPr/>
          <p:nvPr/>
        </p:nvSpPr>
        <p:spPr>
          <a:xfrm>
            <a:off x="3524819" y="2120984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3" name="object 573"/>
          <p:cNvSpPr/>
          <p:nvPr/>
        </p:nvSpPr>
        <p:spPr>
          <a:xfrm>
            <a:off x="8951040" y="2117485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4" name="object 574"/>
          <p:cNvSpPr/>
          <p:nvPr/>
        </p:nvSpPr>
        <p:spPr>
          <a:xfrm>
            <a:off x="8954539" y="2120984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5" name="object 575"/>
          <p:cNvSpPr/>
          <p:nvPr/>
        </p:nvSpPr>
        <p:spPr>
          <a:xfrm>
            <a:off x="3466155" y="2117485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6" name="object 576"/>
          <p:cNvSpPr/>
          <p:nvPr/>
        </p:nvSpPr>
        <p:spPr>
          <a:xfrm>
            <a:off x="3466155" y="260763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7" name="object 577"/>
          <p:cNvSpPr/>
          <p:nvPr/>
        </p:nvSpPr>
        <p:spPr>
          <a:xfrm>
            <a:off x="9013203" y="2117485"/>
            <a:ext cx="0" cy="490153"/>
          </a:xfrm>
          <a:custGeom>
            <a:avLst/>
            <a:gdLst/>
            <a:ahLst/>
            <a:cxnLst/>
            <a:rect l="l" t="t" r="r" b="b"/>
            <a:pathLst>
              <a:path h="490153">
                <a:moveTo>
                  <a:pt x="0" y="49015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8" name="object 578"/>
          <p:cNvSpPr/>
          <p:nvPr/>
        </p:nvSpPr>
        <p:spPr>
          <a:xfrm>
            <a:off x="3466155" y="2117485"/>
            <a:ext cx="0" cy="490153"/>
          </a:xfrm>
          <a:custGeom>
            <a:avLst/>
            <a:gdLst/>
            <a:ahLst/>
            <a:cxnLst/>
            <a:rect l="l" t="t" r="r" b="b"/>
            <a:pathLst>
              <a:path h="490153">
                <a:moveTo>
                  <a:pt x="0" y="49015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9" name="object 579"/>
          <p:cNvSpPr/>
          <p:nvPr/>
        </p:nvSpPr>
        <p:spPr>
          <a:xfrm>
            <a:off x="3555873" y="2331444"/>
            <a:ext cx="62117" cy="62327"/>
          </a:xfrm>
          <a:custGeom>
            <a:avLst/>
            <a:gdLst/>
            <a:ahLst/>
            <a:cxnLst/>
            <a:rect l="l" t="t" r="r" b="b"/>
            <a:pathLst>
              <a:path w="62117" h="62327">
                <a:moveTo>
                  <a:pt x="0" y="27803"/>
                </a:moveTo>
                <a:lnTo>
                  <a:pt x="3090" y="43783"/>
                </a:lnTo>
                <a:lnTo>
                  <a:pt x="11053" y="55361"/>
                </a:lnTo>
                <a:lnTo>
                  <a:pt x="21925" y="61555"/>
                </a:lnTo>
                <a:lnTo>
                  <a:pt x="27609" y="62327"/>
                </a:lnTo>
                <a:lnTo>
                  <a:pt x="42246" y="59645"/>
                </a:lnTo>
                <a:lnTo>
                  <a:pt x="53351" y="52083"/>
                </a:lnTo>
                <a:lnTo>
                  <a:pt x="60195" y="40371"/>
                </a:lnTo>
                <a:lnTo>
                  <a:pt x="62117" y="27803"/>
                </a:lnTo>
                <a:lnTo>
                  <a:pt x="58878" y="16138"/>
                </a:lnTo>
                <a:lnTo>
                  <a:pt x="49812" y="6488"/>
                </a:lnTo>
                <a:lnTo>
                  <a:pt x="35893" y="777"/>
                </a:lnTo>
                <a:lnTo>
                  <a:pt x="27609" y="0"/>
                </a:lnTo>
                <a:lnTo>
                  <a:pt x="14656" y="3888"/>
                </a:lnTo>
                <a:lnTo>
                  <a:pt x="4523" y="13697"/>
                </a:lnTo>
                <a:lnTo>
                  <a:pt x="31" y="26643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0" name="object 580"/>
          <p:cNvSpPr/>
          <p:nvPr/>
        </p:nvSpPr>
        <p:spPr>
          <a:xfrm>
            <a:off x="3680328" y="2331444"/>
            <a:ext cx="62117" cy="62327"/>
          </a:xfrm>
          <a:custGeom>
            <a:avLst/>
            <a:gdLst/>
            <a:ahLst/>
            <a:cxnLst/>
            <a:rect l="l" t="t" r="r" b="b"/>
            <a:pathLst>
              <a:path w="62117" h="62327">
                <a:moveTo>
                  <a:pt x="0" y="27803"/>
                </a:moveTo>
                <a:lnTo>
                  <a:pt x="3090" y="43783"/>
                </a:lnTo>
                <a:lnTo>
                  <a:pt x="11053" y="55361"/>
                </a:lnTo>
                <a:lnTo>
                  <a:pt x="21925" y="61555"/>
                </a:lnTo>
                <a:lnTo>
                  <a:pt x="27609" y="62327"/>
                </a:lnTo>
                <a:lnTo>
                  <a:pt x="42246" y="59645"/>
                </a:lnTo>
                <a:lnTo>
                  <a:pt x="53351" y="52083"/>
                </a:lnTo>
                <a:lnTo>
                  <a:pt x="60195" y="40371"/>
                </a:lnTo>
                <a:lnTo>
                  <a:pt x="62117" y="27803"/>
                </a:lnTo>
                <a:lnTo>
                  <a:pt x="58878" y="16138"/>
                </a:lnTo>
                <a:lnTo>
                  <a:pt x="49812" y="6488"/>
                </a:lnTo>
                <a:lnTo>
                  <a:pt x="35893" y="777"/>
                </a:lnTo>
                <a:lnTo>
                  <a:pt x="27609" y="0"/>
                </a:lnTo>
                <a:lnTo>
                  <a:pt x="14656" y="3888"/>
                </a:lnTo>
                <a:lnTo>
                  <a:pt x="4523" y="13697"/>
                </a:lnTo>
                <a:lnTo>
                  <a:pt x="31" y="26643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1" name="object 581"/>
          <p:cNvSpPr/>
          <p:nvPr/>
        </p:nvSpPr>
        <p:spPr>
          <a:xfrm>
            <a:off x="3804563" y="2331444"/>
            <a:ext cx="62117" cy="62327"/>
          </a:xfrm>
          <a:custGeom>
            <a:avLst/>
            <a:gdLst/>
            <a:ahLst/>
            <a:cxnLst/>
            <a:rect l="l" t="t" r="r" b="b"/>
            <a:pathLst>
              <a:path w="62117" h="62327">
                <a:moveTo>
                  <a:pt x="0" y="27803"/>
                </a:moveTo>
                <a:lnTo>
                  <a:pt x="3091" y="43785"/>
                </a:lnTo>
                <a:lnTo>
                  <a:pt x="11054" y="55363"/>
                </a:lnTo>
                <a:lnTo>
                  <a:pt x="21923" y="61556"/>
                </a:lnTo>
                <a:lnTo>
                  <a:pt x="27600" y="62327"/>
                </a:lnTo>
                <a:lnTo>
                  <a:pt x="42240" y="59645"/>
                </a:lnTo>
                <a:lnTo>
                  <a:pt x="53348" y="52085"/>
                </a:lnTo>
                <a:lnTo>
                  <a:pt x="60193" y="40376"/>
                </a:lnTo>
                <a:lnTo>
                  <a:pt x="62117" y="27803"/>
                </a:lnTo>
                <a:lnTo>
                  <a:pt x="58879" y="16140"/>
                </a:lnTo>
                <a:lnTo>
                  <a:pt x="49814" y="6490"/>
                </a:lnTo>
                <a:lnTo>
                  <a:pt x="35895" y="778"/>
                </a:lnTo>
                <a:lnTo>
                  <a:pt x="27600" y="0"/>
                </a:lnTo>
                <a:lnTo>
                  <a:pt x="14651" y="3889"/>
                </a:lnTo>
                <a:lnTo>
                  <a:pt x="4520" y="13701"/>
                </a:lnTo>
                <a:lnTo>
                  <a:pt x="31" y="2665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2" name="object 582"/>
          <p:cNvSpPr/>
          <p:nvPr/>
        </p:nvSpPr>
        <p:spPr>
          <a:xfrm>
            <a:off x="3929018" y="2331444"/>
            <a:ext cx="62117" cy="62327"/>
          </a:xfrm>
          <a:custGeom>
            <a:avLst/>
            <a:gdLst/>
            <a:ahLst/>
            <a:cxnLst/>
            <a:rect l="l" t="t" r="r" b="b"/>
            <a:pathLst>
              <a:path w="62117" h="62327">
                <a:moveTo>
                  <a:pt x="0" y="27803"/>
                </a:moveTo>
                <a:lnTo>
                  <a:pt x="3090" y="43783"/>
                </a:lnTo>
                <a:lnTo>
                  <a:pt x="11053" y="55361"/>
                </a:lnTo>
                <a:lnTo>
                  <a:pt x="21925" y="61555"/>
                </a:lnTo>
                <a:lnTo>
                  <a:pt x="27609" y="62327"/>
                </a:lnTo>
                <a:lnTo>
                  <a:pt x="42246" y="59645"/>
                </a:lnTo>
                <a:lnTo>
                  <a:pt x="53351" y="52083"/>
                </a:lnTo>
                <a:lnTo>
                  <a:pt x="60195" y="40371"/>
                </a:lnTo>
                <a:lnTo>
                  <a:pt x="62117" y="27803"/>
                </a:lnTo>
                <a:lnTo>
                  <a:pt x="58878" y="16138"/>
                </a:lnTo>
                <a:lnTo>
                  <a:pt x="49812" y="6488"/>
                </a:lnTo>
                <a:lnTo>
                  <a:pt x="35893" y="777"/>
                </a:lnTo>
                <a:lnTo>
                  <a:pt x="27609" y="0"/>
                </a:lnTo>
                <a:lnTo>
                  <a:pt x="14656" y="3888"/>
                </a:lnTo>
                <a:lnTo>
                  <a:pt x="4523" y="13697"/>
                </a:lnTo>
                <a:lnTo>
                  <a:pt x="31" y="26643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3" name="object 583"/>
          <p:cNvSpPr/>
          <p:nvPr/>
        </p:nvSpPr>
        <p:spPr>
          <a:xfrm>
            <a:off x="4053253" y="2331444"/>
            <a:ext cx="62108" cy="62327"/>
          </a:xfrm>
          <a:custGeom>
            <a:avLst/>
            <a:gdLst/>
            <a:ahLst/>
            <a:cxnLst/>
            <a:rect l="l" t="t" r="r" b="b"/>
            <a:pathLst>
              <a:path w="62108" h="62327">
                <a:moveTo>
                  <a:pt x="0" y="27803"/>
                </a:moveTo>
                <a:lnTo>
                  <a:pt x="3089" y="43785"/>
                </a:lnTo>
                <a:lnTo>
                  <a:pt x="11050" y="55363"/>
                </a:lnTo>
                <a:lnTo>
                  <a:pt x="21920" y="61556"/>
                </a:lnTo>
                <a:lnTo>
                  <a:pt x="27600" y="62327"/>
                </a:lnTo>
                <a:lnTo>
                  <a:pt x="42237" y="59645"/>
                </a:lnTo>
                <a:lnTo>
                  <a:pt x="53342" y="52083"/>
                </a:lnTo>
                <a:lnTo>
                  <a:pt x="60186" y="40371"/>
                </a:lnTo>
                <a:lnTo>
                  <a:pt x="62108" y="27803"/>
                </a:lnTo>
                <a:lnTo>
                  <a:pt x="58869" y="16138"/>
                </a:lnTo>
                <a:lnTo>
                  <a:pt x="49802" y="6488"/>
                </a:lnTo>
                <a:lnTo>
                  <a:pt x="35884" y="777"/>
                </a:lnTo>
                <a:lnTo>
                  <a:pt x="27600" y="0"/>
                </a:lnTo>
                <a:lnTo>
                  <a:pt x="14647" y="3889"/>
                </a:lnTo>
                <a:lnTo>
                  <a:pt x="4518" y="13701"/>
                </a:lnTo>
                <a:lnTo>
                  <a:pt x="30" y="2665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4" name="object 584"/>
          <p:cNvSpPr/>
          <p:nvPr/>
        </p:nvSpPr>
        <p:spPr>
          <a:xfrm>
            <a:off x="4177727" y="2338349"/>
            <a:ext cx="62071" cy="62235"/>
          </a:xfrm>
          <a:custGeom>
            <a:avLst/>
            <a:gdLst/>
            <a:ahLst/>
            <a:cxnLst/>
            <a:rect l="l" t="t" r="r" b="b"/>
            <a:pathLst>
              <a:path w="62071" h="62235">
                <a:moveTo>
                  <a:pt x="0" y="27803"/>
                </a:moveTo>
                <a:lnTo>
                  <a:pt x="3100" y="43783"/>
                </a:lnTo>
                <a:lnTo>
                  <a:pt x="11087" y="55329"/>
                </a:lnTo>
                <a:lnTo>
                  <a:pt x="21987" y="61481"/>
                </a:lnTo>
                <a:lnTo>
                  <a:pt x="27628" y="62235"/>
                </a:lnTo>
                <a:lnTo>
                  <a:pt x="42251" y="59556"/>
                </a:lnTo>
                <a:lnTo>
                  <a:pt x="53350" y="51995"/>
                </a:lnTo>
                <a:lnTo>
                  <a:pt x="60179" y="40267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5" name="object 585"/>
          <p:cNvSpPr/>
          <p:nvPr/>
        </p:nvSpPr>
        <p:spPr>
          <a:xfrm>
            <a:off x="4295054" y="2352159"/>
            <a:ext cx="62071" cy="62235"/>
          </a:xfrm>
          <a:custGeom>
            <a:avLst/>
            <a:gdLst/>
            <a:ahLst/>
            <a:cxnLst/>
            <a:rect l="l" t="t" r="r" b="b"/>
            <a:pathLst>
              <a:path w="62071" h="62235">
                <a:moveTo>
                  <a:pt x="0" y="27803"/>
                </a:moveTo>
                <a:lnTo>
                  <a:pt x="3100" y="43743"/>
                </a:lnTo>
                <a:lnTo>
                  <a:pt x="11087" y="55301"/>
                </a:lnTo>
                <a:lnTo>
                  <a:pt x="21987" y="61476"/>
                </a:lnTo>
                <a:lnTo>
                  <a:pt x="27628" y="62235"/>
                </a:lnTo>
                <a:lnTo>
                  <a:pt x="42251" y="59542"/>
                </a:lnTo>
                <a:lnTo>
                  <a:pt x="53350" y="51959"/>
                </a:lnTo>
                <a:lnTo>
                  <a:pt x="60179" y="40231"/>
                </a:lnTo>
                <a:lnTo>
                  <a:pt x="62071" y="27803"/>
                </a:lnTo>
                <a:lnTo>
                  <a:pt x="58825" y="16206"/>
                </a:lnTo>
                <a:lnTo>
                  <a:pt x="49747" y="6527"/>
                </a:lnTo>
                <a:lnTo>
                  <a:pt x="35831" y="775"/>
                </a:lnTo>
                <a:lnTo>
                  <a:pt x="27628" y="0"/>
                </a:lnTo>
                <a:lnTo>
                  <a:pt x="14670" y="3925"/>
                </a:lnTo>
                <a:lnTo>
                  <a:pt x="4531" y="13771"/>
                </a:lnTo>
                <a:lnTo>
                  <a:pt x="32" y="26644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6" name="object 586"/>
          <p:cNvSpPr/>
          <p:nvPr/>
        </p:nvSpPr>
        <p:spPr>
          <a:xfrm>
            <a:off x="4419473" y="2345254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803"/>
                </a:moveTo>
                <a:lnTo>
                  <a:pt x="3100" y="43783"/>
                </a:lnTo>
                <a:lnTo>
                  <a:pt x="11087" y="55329"/>
                </a:lnTo>
                <a:lnTo>
                  <a:pt x="21987" y="61481"/>
                </a:lnTo>
                <a:lnTo>
                  <a:pt x="27628" y="62235"/>
                </a:lnTo>
                <a:lnTo>
                  <a:pt x="42289" y="59563"/>
                </a:lnTo>
                <a:lnTo>
                  <a:pt x="53408" y="52021"/>
                </a:lnTo>
                <a:lnTo>
                  <a:pt x="60252" y="40322"/>
                </a:lnTo>
                <a:lnTo>
                  <a:pt x="62163" y="27803"/>
                </a:lnTo>
                <a:lnTo>
                  <a:pt x="58925" y="16224"/>
                </a:lnTo>
                <a:lnTo>
                  <a:pt x="49860" y="6553"/>
                </a:lnTo>
                <a:lnTo>
                  <a:pt x="35942" y="791"/>
                </a:lnTo>
                <a:lnTo>
                  <a:pt x="27628" y="0"/>
                </a:lnTo>
                <a:lnTo>
                  <a:pt x="14670" y="3925"/>
                </a:lnTo>
                <a:lnTo>
                  <a:pt x="4531" y="13771"/>
                </a:lnTo>
                <a:lnTo>
                  <a:pt x="32" y="26644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7" name="object 587"/>
          <p:cNvSpPr/>
          <p:nvPr/>
        </p:nvSpPr>
        <p:spPr>
          <a:xfrm>
            <a:off x="4543708" y="2303917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527"/>
                </a:moveTo>
                <a:lnTo>
                  <a:pt x="3072" y="43494"/>
                </a:lnTo>
                <a:lnTo>
                  <a:pt x="10992" y="55133"/>
                </a:lnTo>
                <a:lnTo>
                  <a:pt x="21817" y="61419"/>
                </a:lnTo>
                <a:lnTo>
                  <a:pt x="27628" y="62235"/>
                </a:lnTo>
                <a:lnTo>
                  <a:pt x="42237" y="59538"/>
                </a:lnTo>
                <a:lnTo>
                  <a:pt x="53335" y="51953"/>
                </a:lnTo>
                <a:lnTo>
                  <a:pt x="60198" y="40242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8" name="object 588"/>
          <p:cNvSpPr/>
          <p:nvPr/>
        </p:nvSpPr>
        <p:spPr>
          <a:xfrm>
            <a:off x="4668218" y="2221151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577"/>
                </a:lnTo>
                <a:lnTo>
                  <a:pt x="11056" y="55140"/>
                </a:lnTo>
                <a:lnTo>
                  <a:pt x="21946" y="61304"/>
                </a:lnTo>
                <a:lnTo>
                  <a:pt x="27536" y="62051"/>
                </a:lnTo>
                <a:lnTo>
                  <a:pt x="42197" y="59365"/>
                </a:lnTo>
                <a:lnTo>
                  <a:pt x="53316" y="51801"/>
                </a:lnTo>
                <a:lnTo>
                  <a:pt x="60160" y="40101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9" name="object 589"/>
          <p:cNvSpPr/>
          <p:nvPr/>
        </p:nvSpPr>
        <p:spPr>
          <a:xfrm>
            <a:off x="4792453" y="2172908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6000"/>
                </a:lnTo>
                <a:lnTo>
                  <a:pt x="49677" y="6412"/>
                </a:lnTo>
                <a:lnTo>
                  <a:pt x="35662" y="745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0" name="object 590"/>
          <p:cNvSpPr/>
          <p:nvPr/>
        </p:nvSpPr>
        <p:spPr>
          <a:xfrm>
            <a:off x="4916872" y="2172908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83"/>
                </a:lnTo>
                <a:lnTo>
                  <a:pt x="49695" y="6386"/>
                </a:lnTo>
                <a:lnTo>
                  <a:pt x="35671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1" name="object 591"/>
          <p:cNvSpPr/>
          <p:nvPr/>
        </p:nvSpPr>
        <p:spPr>
          <a:xfrm>
            <a:off x="5034199" y="2248770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2" name="object 592"/>
          <p:cNvSpPr/>
          <p:nvPr/>
        </p:nvSpPr>
        <p:spPr>
          <a:xfrm>
            <a:off x="5158618" y="2303917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527"/>
                </a:moveTo>
                <a:lnTo>
                  <a:pt x="3072" y="43494"/>
                </a:lnTo>
                <a:lnTo>
                  <a:pt x="10992" y="55133"/>
                </a:lnTo>
                <a:lnTo>
                  <a:pt x="21817" y="61419"/>
                </a:lnTo>
                <a:lnTo>
                  <a:pt x="27628" y="62235"/>
                </a:lnTo>
                <a:lnTo>
                  <a:pt x="42237" y="59538"/>
                </a:lnTo>
                <a:lnTo>
                  <a:pt x="53335" y="51953"/>
                </a:lnTo>
                <a:lnTo>
                  <a:pt x="60198" y="40242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3" name="object 593"/>
          <p:cNvSpPr/>
          <p:nvPr/>
        </p:nvSpPr>
        <p:spPr>
          <a:xfrm>
            <a:off x="5282852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4" name="object 594"/>
          <p:cNvSpPr/>
          <p:nvPr/>
        </p:nvSpPr>
        <p:spPr>
          <a:xfrm>
            <a:off x="5407363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34" y="59640"/>
                </a:lnTo>
                <a:lnTo>
                  <a:pt x="53326" y="52064"/>
                </a:lnTo>
                <a:lnTo>
                  <a:pt x="60161" y="40333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5" name="object 595"/>
          <p:cNvSpPr/>
          <p:nvPr/>
        </p:nvSpPr>
        <p:spPr>
          <a:xfrm>
            <a:off x="5531598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6" y="43797"/>
                </a:lnTo>
                <a:lnTo>
                  <a:pt x="11063" y="55380"/>
                </a:lnTo>
                <a:lnTo>
                  <a:pt x="21917" y="61565"/>
                </a:lnTo>
                <a:lnTo>
                  <a:pt x="27536" y="62327"/>
                </a:lnTo>
                <a:lnTo>
                  <a:pt x="42180" y="59647"/>
                </a:lnTo>
                <a:lnTo>
                  <a:pt x="53291" y="52090"/>
                </a:lnTo>
                <a:lnTo>
                  <a:pt x="60142" y="40387"/>
                </a:lnTo>
                <a:lnTo>
                  <a:pt x="62071" y="27803"/>
                </a:lnTo>
                <a:lnTo>
                  <a:pt x="58833" y="16143"/>
                </a:lnTo>
                <a:lnTo>
                  <a:pt x="49768" y="6495"/>
                </a:lnTo>
                <a:lnTo>
                  <a:pt x="35850" y="781"/>
                </a:lnTo>
                <a:lnTo>
                  <a:pt x="27536" y="0"/>
                </a:lnTo>
                <a:lnTo>
                  <a:pt x="14622" y="3897"/>
                </a:lnTo>
                <a:lnTo>
                  <a:pt x="4502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6" name="object 596"/>
          <p:cNvSpPr/>
          <p:nvPr/>
        </p:nvSpPr>
        <p:spPr>
          <a:xfrm>
            <a:off x="5656016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7" name="object 597"/>
          <p:cNvSpPr/>
          <p:nvPr/>
        </p:nvSpPr>
        <p:spPr>
          <a:xfrm>
            <a:off x="5780251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8" name="object 598"/>
          <p:cNvSpPr/>
          <p:nvPr/>
        </p:nvSpPr>
        <p:spPr>
          <a:xfrm>
            <a:off x="5897855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80" y="43797"/>
                </a:lnTo>
                <a:lnTo>
                  <a:pt x="11025" y="55380"/>
                </a:lnTo>
                <a:lnTo>
                  <a:pt x="21888" y="61565"/>
                </a:lnTo>
                <a:lnTo>
                  <a:pt x="27536" y="62327"/>
                </a:lnTo>
                <a:lnTo>
                  <a:pt x="42180" y="59647"/>
                </a:lnTo>
                <a:lnTo>
                  <a:pt x="53291" y="52090"/>
                </a:lnTo>
                <a:lnTo>
                  <a:pt x="60142" y="40387"/>
                </a:lnTo>
                <a:lnTo>
                  <a:pt x="62071" y="27803"/>
                </a:lnTo>
                <a:lnTo>
                  <a:pt x="58833" y="16143"/>
                </a:lnTo>
                <a:lnTo>
                  <a:pt x="49768" y="6495"/>
                </a:lnTo>
                <a:lnTo>
                  <a:pt x="35850" y="781"/>
                </a:lnTo>
                <a:lnTo>
                  <a:pt x="27536" y="0"/>
                </a:lnTo>
                <a:lnTo>
                  <a:pt x="14581" y="3897"/>
                </a:lnTo>
                <a:lnTo>
                  <a:pt x="4480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9" name="object 599"/>
          <p:cNvSpPr/>
          <p:nvPr/>
        </p:nvSpPr>
        <p:spPr>
          <a:xfrm>
            <a:off x="6022089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80" y="43797"/>
                </a:lnTo>
                <a:lnTo>
                  <a:pt x="11025" y="55380"/>
                </a:lnTo>
                <a:lnTo>
                  <a:pt x="21888" y="61565"/>
                </a:lnTo>
                <a:lnTo>
                  <a:pt x="27536" y="62327"/>
                </a:lnTo>
                <a:lnTo>
                  <a:pt x="42180" y="59647"/>
                </a:lnTo>
                <a:lnTo>
                  <a:pt x="53291" y="52090"/>
                </a:lnTo>
                <a:lnTo>
                  <a:pt x="60142" y="40387"/>
                </a:lnTo>
                <a:lnTo>
                  <a:pt x="62071" y="27803"/>
                </a:lnTo>
                <a:lnTo>
                  <a:pt x="58833" y="16143"/>
                </a:lnTo>
                <a:lnTo>
                  <a:pt x="49768" y="6495"/>
                </a:lnTo>
                <a:lnTo>
                  <a:pt x="35850" y="781"/>
                </a:lnTo>
                <a:lnTo>
                  <a:pt x="27536" y="0"/>
                </a:lnTo>
                <a:lnTo>
                  <a:pt x="14581" y="3897"/>
                </a:lnTo>
                <a:lnTo>
                  <a:pt x="4480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0" name="object 600"/>
          <p:cNvSpPr/>
          <p:nvPr/>
        </p:nvSpPr>
        <p:spPr>
          <a:xfrm>
            <a:off x="6146508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3" y="59640"/>
                </a:lnTo>
                <a:lnTo>
                  <a:pt x="53359" y="52064"/>
                </a:lnTo>
                <a:lnTo>
                  <a:pt x="60171" y="40333"/>
                </a:lnTo>
                <a:lnTo>
                  <a:pt x="62071" y="27803"/>
                </a:lnTo>
                <a:lnTo>
                  <a:pt x="58841" y="16125"/>
                </a:lnTo>
                <a:lnTo>
                  <a:pt x="49786" y="6470"/>
                </a:lnTo>
                <a:lnTo>
                  <a:pt x="35860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1" name="object 601"/>
          <p:cNvSpPr/>
          <p:nvPr/>
        </p:nvSpPr>
        <p:spPr>
          <a:xfrm>
            <a:off x="6270742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34" y="59640"/>
                </a:lnTo>
                <a:lnTo>
                  <a:pt x="53326" y="52064"/>
                </a:lnTo>
                <a:lnTo>
                  <a:pt x="60161" y="40333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2" name="object 602"/>
          <p:cNvSpPr/>
          <p:nvPr/>
        </p:nvSpPr>
        <p:spPr>
          <a:xfrm>
            <a:off x="6395161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3" name="object 603"/>
          <p:cNvSpPr/>
          <p:nvPr/>
        </p:nvSpPr>
        <p:spPr>
          <a:xfrm>
            <a:off x="6519396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4" name="object 604"/>
          <p:cNvSpPr/>
          <p:nvPr/>
        </p:nvSpPr>
        <p:spPr>
          <a:xfrm>
            <a:off x="6636999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34" y="59640"/>
                </a:lnTo>
                <a:lnTo>
                  <a:pt x="53326" y="52064"/>
                </a:lnTo>
                <a:lnTo>
                  <a:pt x="60161" y="40333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5" name="object 605"/>
          <p:cNvSpPr/>
          <p:nvPr/>
        </p:nvSpPr>
        <p:spPr>
          <a:xfrm>
            <a:off x="6761234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6" y="43797"/>
                </a:lnTo>
                <a:lnTo>
                  <a:pt x="11063" y="55380"/>
                </a:lnTo>
                <a:lnTo>
                  <a:pt x="21917" y="61565"/>
                </a:lnTo>
                <a:lnTo>
                  <a:pt x="27536" y="62327"/>
                </a:lnTo>
                <a:lnTo>
                  <a:pt x="42180" y="59647"/>
                </a:lnTo>
                <a:lnTo>
                  <a:pt x="53291" y="52090"/>
                </a:lnTo>
                <a:lnTo>
                  <a:pt x="60142" y="40387"/>
                </a:lnTo>
                <a:lnTo>
                  <a:pt x="62071" y="27803"/>
                </a:lnTo>
                <a:lnTo>
                  <a:pt x="58833" y="16143"/>
                </a:lnTo>
                <a:lnTo>
                  <a:pt x="49768" y="6495"/>
                </a:lnTo>
                <a:lnTo>
                  <a:pt x="35850" y="781"/>
                </a:lnTo>
                <a:lnTo>
                  <a:pt x="27536" y="0"/>
                </a:lnTo>
                <a:lnTo>
                  <a:pt x="14622" y="3897"/>
                </a:lnTo>
                <a:lnTo>
                  <a:pt x="4502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6" name="object 606"/>
          <p:cNvSpPr/>
          <p:nvPr/>
        </p:nvSpPr>
        <p:spPr>
          <a:xfrm>
            <a:off x="6885653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7" name="object 607"/>
          <p:cNvSpPr/>
          <p:nvPr/>
        </p:nvSpPr>
        <p:spPr>
          <a:xfrm>
            <a:off x="7009887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8" name="object 608"/>
          <p:cNvSpPr/>
          <p:nvPr/>
        </p:nvSpPr>
        <p:spPr>
          <a:xfrm>
            <a:off x="7134306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9" name="object 609"/>
          <p:cNvSpPr/>
          <p:nvPr/>
        </p:nvSpPr>
        <p:spPr>
          <a:xfrm>
            <a:off x="7258540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0" name="object 610"/>
          <p:cNvSpPr/>
          <p:nvPr/>
        </p:nvSpPr>
        <p:spPr>
          <a:xfrm>
            <a:off x="7383051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34" y="59640"/>
                </a:lnTo>
                <a:lnTo>
                  <a:pt x="53326" y="52064"/>
                </a:lnTo>
                <a:lnTo>
                  <a:pt x="60161" y="40333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1" name="object 611"/>
          <p:cNvSpPr/>
          <p:nvPr/>
        </p:nvSpPr>
        <p:spPr>
          <a:xfrm>
            <a:off x="7500379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34" y="59640"/>
                </a:lnTo>
                <a:lnTo>
                  <a:pt x="53326" y="52064"/>
                </a:lnTo>
                <a:lnTo>
                  <a:pt x="60161" y="40333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2" name="object 612"/>
          <p:cNvSpPr/>
          <p:nvPr/>
        </p:nvSpPr>
        <p:spPr>
          <a:xfrm>
            <a:off x="7624797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3" name="object 613"/>
          <p:cNvSpPr/>
          <p:nvPr/>
        </p:nvSpPr>
        <p:spPr>
          <a:xfrm>
            <a:off x="7749032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4" name="object 614"/>
          <p:cNvSpPr/>
          <p:nvPr/>
        </p:nvSpPr>
        <p:spPr>
          <a:xfrm>
            <a:off x="7873543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6" y="43797"/>
                </a:lnTo>
                <a:lnTo>
                  <a:pt x="11063" y="55380"/>
                </a:lnTo>
                <a:lnTo>
                  <a:pt x="21917" y="61565"/>
                </a:lnTo>
                <a:lnTo>
                  <a:pt x="27536" y="62327"/>
                </a:lnTo>
                <a:lnTo>
                  <a:pt x="42180" y="59647"/>
                </a:lnTo>
                <a:lnTo>
                  <a:pt x="53291" y="52090"/>
                </a:lnTo>
                <a:lnTo>
                  <a:pt x="60142" y="40387"/>
                </a:lnTo>
                <a:lnTo>
                  <a:pt x="62071" y="27803"/>
                </a:lnTo>
                <a:lnTo>
                  <a:pt x="58833" y="16143"/>
                </a:lnTo>
                <a:lnTo>
                  <a:pt x="49768" y="6495"/>
                </a:lnTo>
                <a:lnTo>
                  <a:pt x="35850" y="781"/>
                </a:lnTo>
                <a:lnTo>
                  <a:pt x="27536" y="0"/>
                </a:lnTo>
                <a:lnTo>
                  <a:pt x="14622" y="3897"/>
                </a:lnTo>
                <a:lnTo>
                  <a:pt x="4502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5" name="object 615"/>
          <p:cNvSpPr/>
          <p:nvPr/>
        </p:nvSpPr>
        <p:spPr>
          <a:xfrm>
            <a:off x="7997777" y="2331444"/>
            <a:ext cx="62347" cy="62327"/>
          </a:xfrm>
          <a:custGeom>
            <a:avLst/>
            <a:gdLst/>
            <a:ahLst/>
            <a:cxnLst/>
            <a:rect l="l" t="t" r="r" b="b"/>
            <a:pathLst>
              <a:path w="62347" h="62327">
                <a:moveTo>
                  <a:pt x="0" y="27803"/>
                </a:moveTo>
                <a:lnTo>
                  <a:pt x="3080" y="43797"/>
                </a:lnTo>
                <a:lnTo>
                  <a:pt x="11025" y="55380"/>
                </a:lnTo>
                <a:lnTo>
                  <a:pt x="21888" y="61565"/>
                </a:lnTo>
                <a:lnTo>
                  <a:pt x="27536" y="62327"/>
                </a:lnTo>
                <a:lnTo>
                  <a:pt x="42174" y="59668"/>
                </a:lnTo>
                <a:lnTo>
                  <a:pt x="53364" y="52168"/>
                </a:lnTo>
                <a:lnTo>
                  <a:pt x="60329" y="40549"/>
                </a:lnTo>
                <a:lnTo>
                  <a:pt x="62347" y="27803"/>
                </a:lnTo>
                <a:lnTo>
                  <a:pt x="59085" y="16196"/>
                </a:lnTo>
                <a:lnTo>
                  <a:pt x="49990" y="6573"/>
                </a:lnTo>
                <a:lnTo>
                  <a:pt x="36098" y="827"/>
                </a:lnTo>
                <a:lnTo>
                  <a:pt x="27536" y="0"/>
                </a:lnTo>
                <a:lnTo>
                  <a:pt x="14581" y="3897"/>
                </a:lnTo>
                <a:lnTo>
                  <a:pt x="4480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6" name="object 616"/>
          <p:cNvSpPr/>
          <p:nvPr/>
        </p:nvSpPr>
        <p:spPr>
          <a:xfrm>
            <a:off x="8122196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7" name="object 617"/>
          <p:cNvSpPr/>
          <p:nvPr/>
        </p:nvSpPr>
        <p:spPr>
          <a:xfrm>
            <a:off x="8239523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8" name="object 618"/>
          <p:cNvSpPr/>
          <p:nvPr/>
        </p:nvSpPr>
        <p:spPr>
          <a:xfrm>
            <a:off x="8363942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9" name="object 619"/>
          <p:cNvSpPr/>
          <p:nvPr/>
        </p:nvSpPr>
        <p:spPr>
          <a:xfrm>
            <a:off x="8488176" y="2331444"/>
            <a:ext cx="62347" cy="62327"/>
          </a:xfrm>
          <a:custGeom>
            <a:avLst/>
            <a:gdLst/>
            <a:ahLst/>
            <a:cxnLst/>
            <a:rect l="l" t="t" r="r" b="b"/>
            <a:pathLst>
              <a:path w="62347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68" y="59661"/>
                </a:lnTo>
                <a:lnTo>
                  <a:pt x="53432" y="52142"/>
                </a:lnTo>
                <a:lnTo>
                  <a:pt x="60359" y="40495"/>
                </a:lnTo>
                <a:lnTo>
                  <a:pt x="62347" y="27803"/>
                </a:lnTo>
                <a:lnTo>
                  <a:pt x="59093" y="16179"/>
                </a:lnTo>
                <a:lnTo>
                  <a:pt x="50008" y="6547"/>
                </a:lnTo>
                <a:lnTo>
                  <a:pt x="36108" y="81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0" name="object 620"/>
          <p:cNvSpPr/>
          <p:nvPr/>
        </p:nvSpPr>
        <p:spPr>
          <a:xfrm>
            <a:off x="8612687" y="2331444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34" y="59640"/>
                </a:lnTo>
                <a:lnTo>
                  <a:pt x="53326" y="52064"/>
                </a:lnTo>
                <a:lnTo>
                  <a:pt x="60161" y="40333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1" name="object 621"/>
          <p:cNvSpPr/>
          <p:nvPr/>
        </p:nvSpPr>
        <p:spPr>
          <a:xfrm>
            <a:off x="8736922" y="2331444"/>
            <a:ext cx="62347" cy="62327"/>
          </a:xfrm>
          <a:custGeom>
            <a:avLst/>
            <a:gdLst/>
            <a:ahLst/>
            <a:cxnLst/>
            <a:rect l="l" t="t" r="r" b="b"/>
            <a:pathLst>
              <a:path w="62347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28" y="59661"/>
                </a:lnTo>
                <a:lnTo>
                  <a:pt x="53399" y="52142"/>
                </a:lnTo>
                <a:lnTo>
                  <a:pt x="60349" y="40495"/>
                </a:lnTo>
                <a:lnTo>
                  <a:pt x="62347" y="27803"/>
                </a:lnTo>
                <a:lnTo>
                  <a:pt x="59077" y="16179"/>
                </a:lnTo>
                <a:lnTo>
                  <a:pt x="49969" y="6547"/>
                </a:lnTo>
                <a:lnTo>
                  <a:pt x="36079" y="81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2" name="object 622"/>
          <p:cNvSpPr/>
          <p:nvPr/>
        </p:nvSpPr>
        <p:spPr>
          <a:xfrm>
            <a:off x="8861340" y="2331444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3" name="object 623"/>
          <p:cNvSpPr/>
          <p:nvPr/>
        </p:nvSpPr>
        <p:spPr>
          <a:xfrm>
            <a:off x="3555873" y="2331444"/>
            <a:ext cx="55210" cy="55423"/>
          </a:xfrm>
          <a:custGeom>
            <a:avLst/>
            <a:gdLst/>
            <a:ahLst/>
            <a:cxnLst/>
            <a:rect l="l" t="t" r="r" b="b"/>
            <a:pathLst>
              <a:path w="55210" h="55423">
                <a:moveTo>
                  <a:pt x="0" y="27803"/>
                </a:moveTo>
                <a:lnTo>
                  <a:pt x="3905" y="40801"/>
                </a:lnTo>
                <a:lnTo>
                  <a:pt x="13721" y="50949"/>
                </a:lnTo>
                <a:lnTo>
                  <a:pt x="26599" y="55398"/>
                </a:lnTo>
                <a:lnTo>
                  <a:pt x="27609" y="55423"/>
                </a:lnTo>
                <a:lnTo>
                  <a:pt x="40602" y="51515"/>
                </a:lnTo>
                <a:lnTo>
                  <a:pt x="50743" y="41693"/>
                </a:lnTo>
                <a:lnTo>
                  <a:pt x="55186" y="28807"/>
                </a:lnTo>
                <a:lnTo>
                  <a:pt x="55210" y="27803"/>
                </a:lnTo>
                <a:lnTo>
                  <a:pt x="51330" y="14716"/>
                </a:lnTo>
                <a:lnTo>
                  <a:pt x="41570" y="4530"/>
                </a:lnTo>
                <a:lnTo>
                  <a:pt x="28747" y="31"/>
                </a:lnTo>
                <a:lnTo>
                  <a:pt x="27609" y="0"/>
                </a:lnTo>
                <a:lnTo>
                  <a:pt x="14656" y="3888"/>
                </a:lnTo>
                <a:lnTo>
                  <a:pt x="4523" y="13697"/>
                </a:lnTo>
                <a:lnTo>
                  <a:pt x="31" y="26643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4" name="object 624"/>
          <p:cNvSpPr/>
          <p:nvPr/>
        </p:nvSpPr>
        <p:spPr>
          <a:xfrm>
            <a:off x="3680328" y="2331444"/>
            <a:ext cx="55219" cy="55423"/>
          </a:xfrm>
          <a:custGeom>
            <a:avLst/>
            <a:gdLst/>
            <a:ahLst/>
            <a:cxnLst/>
            <a:rect l="l" t="t" r="r" b="b"/>
            <a:pathLst>
              <a:path w="55219" h="55423">
                <a:moveTo>
                  <a:pt x="0" y="27803"/>
                </a:moveTo>
                <a:lnTo>
                  <a:pt x="3905" y="40801"/>
                </a:lnTo>
                <a:lnTo>
                  <a:pt x="13721" y="50949"/>
                </a:lnTo>
                <a:lnTo>
                  <a:pt x="26599" y="55398"/>
                </a:lnTo>
                <a:lnTo>
                  <a:pt x="27609" y="55423"/>
                </a:lnTo>
                <a:lnTo>
                  <a:pt x="40602" y="51516"/>
                </a:lnTo>
                <a:lnTo>
                  <a:pt x="50747" y="41697"/>
                </a:lnTo>
                <a:lnTo>
                  <a:pt x="55194" y="28814"/>
                </a:lnTo>
                <a:lnTo>
                  <a:pt x="55219" y="27803"/>
                </a:lnTo>
                <a:lnTo>
                  <a:pt x="51338" y="14718"/>
                </a:lnTo>
                <a:lnTo>
                  <a:pt x="41577" y="4533"/>
                </a:lnTo>
                <a:lnTo>
                  <a:pt x="28754" y="31"/>
                </a:lnTo>
                <a:lnTo>
                  <a:pt x="27609" y="0"/>
                </a:lnTo>
                <a:lnTo>
                  <a:pt x="14656" y="3888"/>
                </a:lnTo>
                <a:lnTo>
                  <a:pt x="4523" y="13697"/>
                </a:lnTo>
                <a:lnTo>
                  <a:pt x="31" y="26643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5" name="object 625"/>
          <p:cNvSpPr/>
          <p:nvPr/>
        </p:nvSpPr>
        <p:spPr>
          <a:xfrm>
            <a:off x="3804563" y="2331444"/>
            <a:ext cx="55210" cy="55423"/>
          </a:xfrm>
          <a:custGeom>
            <a:avLst/>
            <a:gdLst/>
            <a:ahLst/>
            <a:cxnLst/>
            <a:rect l="l" t="t" r="r" b="b"/>
            <a:pathLst>
              <a:path w="55210" h="55423">
                <a:moveTo>
                  <a:pt x="0" y="27803"/>
                </a:moveTo>
                <a:lnTo>
                  <a:pt x="3905" y="40803"/>
                </a:lnTo>
                <a:lnTo>
                  <a:pt x="13722" y="50952"/>
                </a:lnTo>
                <a:lnTo>
                  <a:pt x="26597" y="55398"/>
                </a:lnTo>
                <a:lnTo>
                  <a:pt x="27600" y="55423"/>
                </a:lnTo>
                <a:lnTo>
                  <a:pt x="40593" y="51516"/>
                </a:lnTo>
                <a:lnTo>
                  <a:pt x="50738" y="41697"/>
                </a:lnTo>
                <a:lnTo>
                  <a:pt x="55185" y="28814"/>
                </a:lnTo>
                <a:lnTo>
                  <a:pt x="55210" y="27803"/>
                </a:lnTo>
                <a:lnTo>
                  <a:pt x="51329" y="14718"/>
                </a:lnTo>
                <a:lnTo>
                  <a:pt x="41567" y="4533"/>
                </a:lnTo>
                <a:lnTo>
                  <a:pt x="28745" y="31"/>
                </a:lnTo>
                <a:lnTo>
                  <a:pt x="27600" y="0"/>
                </a:lnTo>
                <a:lnTo>
                  <a:pt x="14651" y="3889"/>
                </a:lnTo>
                <a:lnTo>
                  <a:pt x="4520" y="13701"/>
                </a:lnTo>
                <a:lnTo>
                  <a:pt x="31" y="2665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6" name="object 626"/>
          <p:cNvSpPr/>
          <p:nvPr/>
        </p:nvSpPr>
        <p:spPr>
          <a:xfrm>
            <a:off x="3929018" y="2331444"/>
            <a:ext cx="55210" cy="55423"/>
          </a:xfrm>
          <a:custGeom>
            <a:avLst/>
            <a:gdLst/>
            <a:ahLst/>
            <a:cxnLst/>
            <a:rect l="l" t="t" r="r" b="b"/>
            <a:pathLst>
              <a:path w="55210" h="55423">
                <a:moveTo>
                  <a:pt x="0" y="27803"/>
                </a:moveTo>
                <a:lnTo>
                  <a:pt x="3905" y="40801"/>
                </a:lnTo>
                <a:lnTo>
                  <a:pt x="13721" y="50949"/>
                </a:lnTo>
                <a:lnTo>
                  <a:pt x="26599" y="55398"/>
                </a:lnTo>
                <a:lnTo>
                  <a:pt x="27609" y="55423"/>
                </a:lnTo>
                <a:lnTo>
                  <a:pt x="40602" y="51515"/>
                </a:lnTo>
                <a:lnTo>
                  <a:pt x="50743" y="41693"/>
                </a:lnTo>
                <a:lnTo>
                  <a:pt x="55186" y="28807"/>
                </a:lnTo>
                <a:lnTo>
                  <a:pt x="55210" y="27803"/>
                </a:lnTo>
                <a:lnTo>
                  <a:pt x="51330" y="14716"/>
                </a:lnTo>
                <a:lnTo>
                  <a:pt x="41570" y="4530"/>
                </a:lnTo>
                <a:lnTo>
                  <a:pt x="28747" y="31"/>
                </a:lnTo>
                <a:lnTo>
                  <a:pt x="27609" y="0"/>
                </a:lnTo>
                <a:lnTo>
                  <a:pt x="14656" y="3888"/>
                </a:lnTo>
                <a:lnTo>
                  <a:pt x="4523" y="13697"/>
                </a:lnTo>
                <a:lnTo>
                  <a:pt x="31" y="26643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7" name="object 627"/>
          <p:cNvSpPr/>
          <p:nvPr/>
        </p:nvSpPr>
        <p:spPr>
          <a:xfrm>
            <a:off x="4053253" y="2331444"/>
            <a:ext cx="55210" cy="55423"/>
          </a:xfrm>
          <a:custGeom>
            <a:avLst/>
            <a:gdLst/>
            <a:ahLst/>
            <a:cxnLst/>
            <a:rect l="l" t="t" r="r" b="b"/>
            <a:pathLst>
              <a:path w="55210" h="55423">
                <a:moveTo>
                  <a:pt x="0" y="27803"/>
                </a:moveTo>
                <a:lnTo>
                  <a:pt x="3903" y="40803"/>
                </a:lnTo>
                <a:lnTo>
                  <a:pt x="13718" y="50952"/>
                </a:lnTo>
                <a:lnTo>
                  <a:pt x="26596" y="55398"/>
                </a:lnTo>
                <a:lnTo>
                  <a:pt x="27600" y="55423"/>
                </a:lnTo>
                <a:lnTo>
                  <a:pt x="40593" y="51516"/>
                </a:lnTo>
                <a:lnTo>
                  <a:pt x="50738" y="41697"/>
                </a:lnTo>
                <a:lnTo>
                  <a:pt x="55185" y="28814"/>
                </a:lnTo>
                <a:lnTo>
                  <a:pt x="55210" y="27803"/>
                </a:lnTo>
                <a:lnTo>
                  <a:pt x="51329" y="14718"/>
                </a:lnTo>
                <a:lnTo>
                  <a:pt x="41567" y="4533"/>
                </a:lnTo>
                <a:lnTo>
                  <a:pt x="28745" y="31"/>
                </a:lnTo>
                <a:lnTo>
                  <a:pt x="27600" y="0"/>
                </a:lnTo>
                <a:lnTo>
                  <a:pt x="14647" y="3889"/>
                </a:lnTo>
                <a:lnTo>
                  <a:pt x="4518" y="13701"/>
                </a:lnTo>
                <a:lnTo>
                  <a:pt x="30" y="2665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8" name="object 628"/>
          <p:cNvSpPr/>
          <p:nvPr/>
        </p:nvSpPr>
        <p:spPr>
          <a:xfrm>
            <a:off x="4177727" y="2338349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582" y="51506"/>
                </a:lnTo>
                <a:lnTo>
                  <a:pt x="50713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74" y="14702"/>
                </a:lnTo>
                <a:lnTo>
                  <a:pt x="41506" y="4512"/>
                </a:lnTo>
                <a:lnTo>
                  <a:pt x="28713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9" name="object 629"/>
          <p:cNvSpPr/>
          <p:nvPr/>
        </p:nvSpPr>
        <p:spPr>
          <a:xfrm>
            <a:off x="4295054" y="2352159"/>
            <a:ext cx="55164" cy="55331"/>
          </a:xfrm>
          <a:custGeom>
            <a:avLst/>
            <a:gdLst/>
            <a:ahLst/>
            <a:cxnLst/>
            <a:rect l="l" t="t" r="r" b="b"/>
            <a:pathLst>
              <a:path w="55164" h="55331">
                <a:moveTo>
                  <a:pt x="0" y="27803"/>
                </a:moveTo>
                <a:lnTo>
                  <a:pt x="3917" y="40794"/>
                </a:lnTo>
                <a:lnTo>
                  <a:pt x="13761" y="50904"/>
                </a:lnTo>
                <a:lnTo>
                  <a:pt x="26670" y="55309"/>
                </a:lnTo>
                <a:lnTo>
                  <a:pt x="27628" y="55331"/>
                </a:lnTo>
                <a:lnTo>
                  <a:pt x="40602" y="51425"/>
                </a:lnTo>
                <a:lnTo>
                  <a:pt x="50739" y="41600"/>
                </a:lnTo>
                <a:lnTo>
                  <a:pt x="55145" y="28692"/>
                </a:lnTo>
                <a:lnTo>
                  <a:pt x="55164" y="27803"/>
                </a:lnTo>
                <a:lnTo>
                  <a:pt x="51274" y="14784"/>
                </a:lnTo>
                <a:lnTo>
                  <a:pt x="41506" y="4556"/>
                </a:lnTo>
                <a:lnTo>
                  <a:pt x="28713" y="28"/>
                </a:lnTo>
                <a:lnTo>
                  <a:pt x="27628" y="0"/>
                </a:lnTo>
                <a:lnTo>
                  <a:pt x="14670" y="3925"/>
                </a:lnTo>
                <a:lnTo>
                  <a:pt x="4531" y="13771"/>
                </a:lnTo>
                <a:lnTo>
                  <a:pt x="32" y="26644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0" name="object 630"/>
          <p:cNvSpPr/>
          <p:nvPr/>
        </p:nvSpPr>
        <p:spPr>
          <a:xfrm>
            <a:off x="4419473" y="2345254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803"/>
                </a:moveTo>
                <a:lnTo>
                  <a:pt x="3917" y="40794"/>
                </a:lnTo>
                <a:lnTo>
                  <a:pt x="13761" y="50904"/>
                </a:lnTo>
                <a:lnTo>
                  <a:pt x="26670" y="55309"/>
                </a:lnTo>
                <a:lnTo>
                  <a:pt x="27628" y="55331"/>
                </a:lnTo>
                <a:lnTo>
                  <a:pt x="40646" y="51437"/>
                </a:lnTo>
                <a:lnTo>
                  <a:pt x="50802" y="41639"/>
                </a:lnTo>
                <a:lnTo>
                  <a:pt x="55234" y="28760"/>
                </a:lnTo>
                <a:lnTo>
                  <a:pt x="55256" y="27803"/>
                </a:lnTo>
                <a:lnTo>
                  <a:pt x="51375" y="14804"/>
                </a:lnTo>
                <a:lnTo>
                  <a:pt x="41612" y="4582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925"/>
                </a:lnTo>
                <a:lnTo>
                  <a:pt x="4531" y="13771"/>
                </a:lnTo>
                <a:lnTo>
                  <a:pt x="32" y="26644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1" name="object 631"/>
          <p:cNvSpPr/>
          <p:nvPr/>
        </p:nvSpPr>
        <p:spPr>
          <a:xfrm>
            <a:off x="4543708" y="2303917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527"/>
                </a:moveTo>
                <a:lnTo>
                  <a:pt x="3880" y="40526"/>
                </a:lnTo>
                <a:lnTo>
                  <a:pt x="13643" y="50748"/>
                </a:lnTo>
                <a:lnTo>
                  <a:pt x="26469" y="55298"/>
                </a:lnTo>
                <a:lnTo>
                  <a:pt x="27628" y="55331"/>
                </a:lnTo>
                <a:lnTo>
                  <a:pt x="40585" y="51405"/>
                </a:lnTo>
                <a:lnTo>
                  <a:pt x="50724" y="41559"/>
                </a:lnTo>
                <a:lnTo>
                  <a:pt x="55224" y="28686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2" name="object 632"/>
          <p:cNvSpPr/>
          <p:nvPr/>
        </p:nvSpPr>
        <p:spPr>
          <a:xfrm>
            <a:off x="4668218" y="2221151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589"/>
                </a:lnTo>
                <a:lnTo>
                  <a:pt x="13734" y="50724"/>
                </a:lnTo>
                <a:lnTo>
                  <a:pt x="26646" y="55127"/>
                </a:lnTo>
                <a:lnTo>
                  <a:pt x="27536" y="55146"/>
                </a:lnTo>
                <a:lnTo>
                  <a:pt x="40554" y="51233"/>
                </a:lnTo>
                <a:lnTo>
                  <a:pt x="50710" y="41414"/>
                </a:lnTo>
                <a:lnTo>
                  <a:pt x="55142" y="28570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3" name="object 633"/>
          <p:cNvSpPr/>
          <p:nvPr/>
        </p:nvSpPr>
        <p:spPr>
          <a:xfrm>
            <a:off x="4792453" y="2172908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4" name="object 634"/>
          <p:cNvSpPr/>
          <p:nvPr/>
        </p:nvSpPr>
        <p:spPr>
          <a:xfrm>
            <a:off x="4916872" y="2172908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57"/>
                </a:lnTo>
                <a:lnTo>
                  <a:pt x="41429" y="4422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5" name="object 635"/>
          <p:cNvSpPr/>
          <p:nvPr/>
        </p:nvSpPr>
        <p:spPr>
          <a:xfrm>
            <a:off x="5034199" y="2248770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6" name="object 636"/>
          <p:cNvSpPr/>
          <p:nvPr/>
        </p:nvSpPr>
        <p:spPr>
          <a:xfrm>
            <a:off x="5158618" y="2303917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527"/>
                </a:moveTo>
                <a:lnTo>
                  <a:pt x="3880" y="40526"/>
                </a:lnTo>
                <a:lnTo>
                  <a:pt x="13643" y="50748"/>
                </a:lnTo>
                <a:lnTo>
                  <a:pt x="26469" y="55298"/>
                </a:lnTo>
                <a:lnTo>
                  <a:pt x="27628" y="55331"/>
                </a:lnTo>
                <a:lnTo>
                  <a:pt x="40585" y="51405"/>
                </a:lnTo>
                <a:lnTo>
                  <a:pt x="50724" y="41559"/>
                </a:lnTo>
                <a:lnTo>
                  <a:pt x="55224" y="28686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7" name="object 637"/>
          <p:cNvSpPr/>
          <p:nvPr/>
        </p:nvSpPr>
        <p:spPr>
          <a:xfrm>
            <a:off x="5282852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8" name="object 638"/>
          <p:cNvSpPr/>
          <p:nvPr/>
        </p:nvSpPr>
        <p:spPr>
          <a:xfrm>
            <a:off x="5407363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582" y="51506"/>
                </a:lnTo>
                <a:lnTo>
                  <a:pt x="50713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74" y="14702"/>
                </a:lnTo>
                <a:lnTo>
                  <a:pt x="41506" y="4512"/>
                </a:lnTo>
                <a:lnTo>
                  <a:pt x="28713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9" name="object 639"/>
          <p:cNvSpPr/>
          <p:nvPr/>
        </p:nvSpPr>
        <p:spPr>
          <a:xfrm>
            <a:off x="5531598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14" y="40817"/>
                </a:lnTo>
                <a:lnTo>
                  <a:pt x="13736" y="50970"/>
                </a:lnTo>
                <a:lnTo>
                  <a:pt x="26585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722"/>
                </a:lnTo>
                <a:lnTo>
                  <a:pt x="41520" y="4538"/>
                </a:lnTo>
                <a:lnTo>
                  <a:pt x="28694" y="32"/>
                </a:lnTo>
                <a:lnTo>
                  <a:pt x="27536" y="0"/>
                </a:lnTo>
                <a:lnTo>
                  <a:pt x="14622" y="3897"/>
                </a:lnTo>
                <a:lnTo>
                  <a:pt x="4502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0" name="object 640"/>
          <p:cNvSpPr/>
          <p:nvPr/>
        </p:nvSpPr>
        <p:spPr>
          <a:xfrm>
            <a:off x="5656016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1" name="object 641"/>
          <p:cNvSpPr/>
          <p:nvPr/>
        </p:nvSpPr>
        <p:spPr>
          <a:xfrm>
            <a:off x="5780251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2" name="object 642"/>
          <p:cNvSpPr/>
          <p:nvPr/>
        </p:nvSpPr>
        <p:spPr>
          <a:xfrm>
            <a:off x="5897855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894" y="40817"/>
                </a:lnTo>
                <a:lnTo>
                  <a:pt x="13695" y="50970"/>
                </a:lnTo>
                <a:lnTo>
                  <a:pt x="26579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722"/>
                </a:lnTo>
                <a:lnTo>
                  <a:pt x="41520" y="4538"/>
                </a:lnTo>
                <a:lnTo>
                  <a:pt x="28694" y="32"/>
                </a:lnTo>
                <a:lnTo>
                  <a:pt x="27536" y="0"/>
                </a:lnTo>
                <a:lnTo>
                  <a:pt x="14581" y="3897"/>
                </a:lnTo>
                <a:lnTo>
                  <a:pt x="4480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3" name="object 643"/>
          <p:cNvSpPr/>
          <p:nvPr/>
        </p:nvSpPr>
        <p:spPr>
          <a:xfrm>
            <a:off x="6022089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894" y="40817"/>
                </a:lnTo>
                <a:lnTo>
                  <a:pt x="13695" y="50970"/>
                </a:lnTo>
                <a:lnTo>
                  <a:pt x="26579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722"/>
                </a:lnTo>
                <a:lnTo>
                  <a:pt x="41520" y="4538"/>
                </a:lnTo>
                <a:lnTo>
                  <a:pt x="28694" y="32"/>
                </a:lnTo>
                <a:lnTo>
                  <a:pt x="27536" y="0"/>
                </a:lnTo>
                <a:lnTo>
                  <a:pt x="14581" y="3897"/>
                </a:lnTo>
                <a:lnTo>
                  <a:pt x="4480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4" name="object 644"/>
          <p:cNvSpPr/>
          <p:nvPr/>
        </p:nvSpPr>
        <p:spPr>
          <a:xfrm>
            <a:off x="6146508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3" y="51506"/>
                </a:lnTo>
                <a:lnTo>
                  <a:pt x="50735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94" y="14702"/>
                </a:lnTo>
                <a:lnTo>
                  <a:pt x="41547" y="4512"/>
                </a:lnTo>
                <a:lnTo>
                  <a:pt x="28720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5" name="object 645"/>
          <p:cNvSpPr/>
          <p:nvPr/>
        </p:nvSpPr>
        <p:spPr>
          <a:xfrm>
            <a:off x="6270742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3" y="51506"/>
                </a:lnTo>
                <a:lnTo>
                  <a:pt x="50735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94" y="14702"/>
                </a:lnTo>
                <a:lnTo>
                  <a:pt x="41547" y="4512"/>
                </a:lnTo>
                <a:lnTo>
                  <a:pt x="28720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6" name="object 646"/>
          <p:cNvSpPr/>
          <p:nvPr/>
        </p:nvSpPr>
        <p:spPr>
          <a:xfrm>
            <a:off x="6395161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7" name="object 647"/>
          <p:cNvSpPr/>
          <p:nvPr/>
        </p:nvSpPr>
        <p:spPr>
          <a:xfrm>
            <a:off x="6519396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8" name="object 648"/>
          <p:cNvSpPr/>
          <p:nvPr/>
        </p:nvSpPr>
        <p:spPr>
          <a:xfrm>
            <a:off x="6636999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582" y="51506"/>
                </a:lnTo>
                <a:lnTo>
                  <a:pt x="50713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74" y="14702"/>
                </a:lnTo>
                <a:lnTo>
                  <a:pt x="41506" y="4512"/>
                </a:lnTo>
                <a:lnTo>
                  <a:pt x="28713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9" name="object 649"/>
          <p:cNvSpPr/>
          <p:nvPr/>
        </p:nvSpPr>
        <p:spPr>
          <a:xfrm>
            <a:off x="6761234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14" y="40817"/>
                </a:lnTo>
                <a:lnTo>
                  <a:pt x="13736" y="50970"/>
                </a:lnTo>
                <a:lnTo>
                  <a:pt x="26585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722"/>
                </a:lnTo>
                <a:lnTo>
                  <a:pt x="41520" y="4538"/>
                </a:lnTo>
                <a:lnTo>
                  <a:pt x="28694" y="32"/>
                </a:lnTo>
                <a:lnTo>
                  <a:pt x="27536" y="0"/>
                </a:lnTo>
                <a:lnTo>
                  <a:pt x="14622" y="3897"/>
                </a:lnTo>
                <a:lnTo>
                  <a:pt x="4502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0" name="object 650"/>
          <p:cNvSpPr/>
          <p:nvPr/>
        </p:nvSpPr>
        <p:spPr>
          <a:xfrm>
            <a:off x="6885653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1" name="object 651"/>
          <p:cNvSpPr/>
          <p:nvPr/>
        </p:nvSpPr>
        <p:spPr>
          <a:xfrm>
            <a:off x="7009887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2" name="object 652"/>
          <p:cNvSpPr/>
          <p:nvPr/>
        </p:nvSpPr>
        <p:spPr>
          <a:xfrm>
            <a:off x="7134306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3" name="object 653"/>
          <p:cNvSpPr/>
          <p:nvPr/>
        </p:nvSpPr>
        <p:spPr>
          <a:xfrm>
            <a:off x="7258540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4" name="object 654"/>
          <p:cNvSpPr/>
          <p:nvPr/>
        </p:nvSpPr>
        <p:spPr>
          <a:xfrm>
            <a:off x="7383051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3" y="51506"/>
                </a:lnTo>
                <a:lnTo>
                  <a:pt x="50735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94" y="14702"/>
                </a:lnTo>
                <a:lnTo>
                  <a:pt x="41547" y="4512"/>
                </a:lnTo>
                <a:lnTo>
                  <a:pt x="28720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5" name="object 655"/>
          <p:cNvSpPr/>
          <p:nvPr/>
        </p:nvSpPr>
        <p:spPr>
          <a:xfrm>
            <a:off x="7500379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3" y="51506"/>
                </a:lnTo>
                <a:lnTo>
                  <a:pt x="50735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94" y="14702"/>
                </a:lnTo>
                <a:lnTo>
                  <a:pt x="41547" y="4512"/>
                </a:lnTo>
                <a:lnTo>
                  <a:pt x="28720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6" name="object 656"/>
          <p:cNvSpPr/>
          <p:nvPr/>
        </p:nvSpPr>
        <p:spPr>
          <a:xfrm>
            <a:off x="7624797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7" name="object 657"/>
          <p:cNvSpPr/>
          <p:nvPr/>
        </p:nvSpPr>
        <p:spPr>
          <a:xfrm>
            <a:off x="7749032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8" name="object 658"/>
          <p:cNvSpPr/>
          <p:nvPr/>
        </p:nvSpPr>
        <p:spPr>
          <a:xfrm>
            <a:off x="7873543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14" y="40817"/>
                </a:lnTo>
                <a:lnTo>
                  <a:pt x="13736" y="50970"/>
                </a:lnTo>
                <a:lnTo>
                  <a:pt x="26585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722"/>
                </a:lnTo>
                <a:lnTo>
                  <a:pt x="41520" y="4538"/>
                </a:lnTo>
                <a:lnTo>
                  <a:pt x="28694" y="32"/>
                </a:lnTo>
                <a:lnTo>
                  <a:pt x="27536" y="0"/>
                </a:lnTo>
                <a:lnTo>
                  <a:pt x="14622" y="3897"/>
                </a:lnTo>
                <a:lnTo>
                  <a:pt x="4502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9" name="object 659"/>
          <p:cNvSpPr/>
          <p:nvPr/>
        </p:nvSpPr>
        <p:spPr>
          <a:xfrm>
            <a:off x="7997777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894" y="40817"/>
                </a:lnTo>
                <a:lnTo>
                  <a:pt x="13695" y="50970"/>
                </a:lnTo>
                <a:lnTo>
                  <a:pt x="26579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722"/>
                </a:lnTo>
                <a:lnTo>
                  <a:pt x="41520" y="4538"/>
                </a:lnTo>
                <a:lnTo>
                  <a:pt x="28694" y="32"/>
                </a:lnTo>
                <a:lnTo>
                  <a:pt x="27536" y="0"/>
                </a:lnTo>
                <a:lnTo>
                  <a:pt x="14581" y="3897"/>
                </a:lnTo>
                <a:lnTo>
                  <a:pt x="4480" y="13728"/>
                </a:lnTo>
                <a:lnTo>
                  <a:pt x="28" y="2669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0" name="object 660"/>
          <p:cNvSpPr/>
          <p:nvPr/>
        </p:nvSpPr>
        <p:spPr>
          <a:xfrm>
            <a:off x="8122196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1" name="object 661"/>
          <p:cNvSpPr/>
          <p:nvPr/>
        </p:nvSpPr>
        <p:spPr>
          <a:xfrm>
            <a:off x="8239523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2" name="object 662"/>
          <p:cNvSpPr/>
          <p:nvPr/>
        </p:nvSpPr>
        <p:spPr>
          <a:xfrm>
            <a:off x="8363942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3" name="object 663"/>
          <p:cNvSpPr/>
          <p:nvPr/>
        </p:nvSpPr>
        <p:spPr>
          <a:xfrm>
            <a:off x="8488176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4" name="object 664"/>
          <p:cNvSpPr/>
          <p:nvPr/>
        </p:nvSpPr>
        <p:spPr>
          <a:xfrm>
            <a:off x="8612687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582" y="51506"/>
                </a:lnTo>
                <a:lnTo>
                  <a:pt x="50713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74" y="14702"/>
                </a:lnTo>
                <a:lnTo>
                  <a:pt x="41506" y="4512"/>
                </a:lnTo>
                <a:lnTo>
                  <a:pt x="28713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5" name="object 665"/>
          <p:cNvSpPr/>
          <p:nvPr/>
        </p:nvSpPr>
        <p:spPr>
          <a:xfrm>
            <a:off x="8736922" y="2331444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582" y="51506"/>
                </a:lnTo>
                <a:lnTo>
                  <a:pt x="50713" y="41665"/>
                </a:lnTo>
                <a:lnTo>
                  <a:pt x="55142" y="28760"/>
                </a:lnTo>
                <a:lnTo>
                  <a:pt x="55164" y="27803"/>
                </a:lnTo>
                <a:lnTo>
                  <a:pt x="51274" y="14702"/>
                </a:lnTo>
                <a:lnTo>
                  <a:pt x="41506" y="4512"/>
                </a:lnTo>
                <a:lnTo>
                  <a:pt x="28713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6" name="object 666"/>
          <p:cNvSpPr/>
          <p:nvPr/>
        </p:nvSpPr>
        <p:spPr>
          <a:xfrm>
            <a:off x="8861340" y="2331444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7" name="object 667"/>
          <p:cNvSpPr/>
          <p:nvPr/>
        </p:nvSpPr>
        <p:spPr>
          <a:xfrm>
            <a:off x="3576576" y="2352159"/>
            <a:ext cx="20711" cy="20898"/>
          </a:xfrm>
          <a:custGeom>
            <a:avLst/>
            <a:gdLst/>
            <a:ahLst/>
            <a:cxnLst/>
            <a:rect l="l" t="t" r="r" b="b"/>
            <a:pathLst>
              <a:path w="20711" h="20898">
                <a:moveTo>
                  <a:pt x="0" y="7088"/>
                </a:moveTo>
                <a:lnTo>
                  <a:pt x="0" y="20898"/>
                </a:lnTo>
                <a:lnTo>
                  <a:pt x="13804" y="20898"/>
                </a:lnTo>
                <a:lnTo>
                  <a:pt x="20711" y="13993"/>
                </a:lnTo>
                <a:lnTo>
                  <a:pt x="2071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8" name="object 668"/>
          <p:cNvSpPr/>
          <p:nvPr/>
        </p:nvSpPr>
        <p:spPr>
          <a:xfrm>
            <a:off x="3701040" y="2352159"/>
            <a:ext cx="20702" cy="20898"/>
          </a:xfrm>
          <a:custGeom>
            <a:avLst/>
            <a:gdLst/>
            <a:ahLst/>
            <a:cxnLst/>
            <a:rect l="l" t="t" r="r" b="b"/>
            <a:pathLst>
              <a:path w="20702" h="20898">
                <a:moveTo>
                  <a:pt x="0" y="7088"/>
                </a:moveTo>
                <a:lnTo>
                  <a:pt x="0" y="20898"/>
                </a:lnTo>
                <a:lnTo>
                  <a:pt x="13795" y="20898"/>
                </a:lnTo>
                <a:lnTo>
                  <a:pt x="20702" y="13993"/>
                </a:lnTo>
                <a:lnTo>
                  <a:pt x="20702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9" name="object 669"/>
          <p:cNvSpPr/>
          <p:nvPr/>
        </p:nvSpPr>
        <p:spPr>
          <a:xfrm>
            <a:off x="3825266" y="2352159"/>
            <a:ext cx="20702" cy="20898"/>
          </a:xfrm>
          <a:custGeom>
            <a:avLst/>
            <a:gdLst/>
            <a:ahLst/>
            <a:cxnLst/>
            <a:rect l="l" t="t" r="r" b="b"/>
            <a:pathLst>
              <a:path w="20702" h="20898">
                <a:moveTo>
                  <a:pt x="0" y="7088"/>
                </a:moveTo>
                <a:lnTo>
                  <a:pt x="0" y="20898"/>
                </a:lnTo>
                <a:lnTo>
                  <a:pt x="13804" y="20898"/>
                </a:lnTo>
                <a:lnTo>
                  <a:pt x="20702" y="13993"/>
                </a:lnTo>
                <a:lnTo>
                  <a:pt x="20702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0" name="object 670"/>
          <p:cNvSpPr/>
          <p:nvPr/>
        </p:nvSpPr>
        <p:spPr>
          <a:xfrm>
            <a:off x="3949721" y="2352159"/>
            <a:ext cx="20711" cy="20898"/>
          </a:xfrm>
          <a:custGeom>
            <a:avLst/>
            <a:gdLst/>
            <a:ahLst/>
            <a:cxnLst/>
            <a:rect l="l" t="t" r="r" b="b"/>
            <a:pathLst>
              <a:path w="20711" h="20898">
                <a:moveTo>
                  <a:pt x="0" y="7088"/>
                </a:moveTo>
                <a:lnTo>
                  <a:pt x="0" y="20898"/>
                </a:lnTo>
                <a:lnTo>
                  <a:pt x="13804" y="20898"/>
                </a:lnTo>
                <a:lnTo>
                  <a:pt x="20711" y="13993"/>
                </a:lnTo>
                <a:lnTo>
                  <a:pt x="2071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1" name="object 671"/>
          <p:cNvSpPr/>
          <p:nvPr/>
        </p:nvSpPr>
        <p:spPr>
          <a:xfrm>
            <a:off x="4073956" y="2352159"/>
            <a:ext cx="20702" cy="20898"/>
          </a:xfrm>
          <a:custGeom>
            <a:avLst/>
            <a:gdLst/>
            <a:ahLst/>
            <a:cxnLst/>
            <a:rect l="l" t="t" r="r" b="b"/>
            <a:pathLst>
              <a:path w="20702" h="20898">
                <a:moveTo>
                  <a:pt x="0" y="7088"/>
                </a:moveTo>
                <a:lnTo>
                  <a:pt x="0" y="20898"/>
                </a:lnTo>
                <a:lnTo>
                  <a:pt x="13804" y="20898"/>
                </a:lnTo>
                <a:lnTo>
                  <a:pt x="20702" y="13993"/>
                </a:lnTo>
                <a:lnTo>
                  <a:pt x="20702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2" name="object 672"/>
          <p:cNvSpPr/>
          <p:nvPr/>
        </p:nvSpPr>
        <p:spPr>
          <a:xfrm>
            <a:off x="4205355" y="2359248"/>
            <a:ext cx="0" cy="6904"/>
          </a:xfrm>
          <a:custGeom>
            <a:avLst/>
            <a:gdLst/>
            <a:ahLst/>
            <a:cxnLst/>
            <a:rect l="l" t="t" r="r" b="b"/>
            <a:pathLst>
              <a:path h="6904">
                <a:moveTo>
                  <a:pt x="0" y="0"/>
                </a:moveTo>
                <a:lnTo>
                  <a:pt x="0" y="6904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3" name="object 673"/>
          <p:cNvSpPr/>
          <p:nvPr/>
        </p:nvSpPr>
        <p:spPr>
          <a:xfrm>
            <a:off x="4322683" y="2359248"/>
            <a:ext cx="0" cy="20714"/>
          </a:xfrm>
          <a:custGeom>
            <a:avLst/>
            <a:gdLst/>
            <a:ahLst/>
            <a:cxnLst/>
            <a:rect l="l" t="t" r="r" b="b"/>
            <a:pathLst>
              <a:path h="20714">
                <a:moveTo>
                  <a:pt x="0" y="0"/>
                </a:moveTo>
                <a:lnTo>
                  <a:pt x="0" y="20714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4" name="object 674"/>
          <p:cNvSpPr/>
          <p:nvPr/>
        </p:nvSpPr>
        <p:spPr>
          <a:xfrm>
            <a:off x="4447101" y="2359248"/>
            <a:ext cx="0" cy="13809"/>
          </a:xfrm>
          <a:custGeom>
            <a:avLst/>
            <a:gdLst/>
            <a:ahLst/>
            <a:cxnLst/>
            <a:rect l="l" t="t" r="r" b="b"/>
            <a:pathLst>
              <a:path h="13809">
                <a:moveTo>
                  <a:pt x="0" y="0"/>
                </a:moveTo>
                <a:lnTo>
                  <a:pt x="0" y="13809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5" name="object 675"/>
          <p:cNvSpPr/>
          <p:nvPr/>
        </p:nvSpPr>
        <p:spPr>
          <a:xfrm>
            <a:off x="4571336" y="2331444"/>
            <a:ext cx="0" cy="27803"/>
          </a:xfrm>
          <a:custGeom>
            <a:avLst/>
            <a:gdLst/>
            <a:ahLst/>
            <a:cxnLst/>
            <a:rect l="l" t="t" r="r" b="b"/>
            <a:pathLst>
              <a:path h="27803">
                <a:moveTo>
                  <a:pt x="0" y="2780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6" name="object 676"/>
          <p:cNvSpPr/>
          <p:nvPr/>
        </p:nvSpPr>
        <p:spPr>
          <a:xfrm>
            <a:off x="4695754" y="2248770"/>
            <a:ext cx="0" cy="110477"/>
          </a:xfrm>
          <a:custGeom>
            <a:avLst/>
            <a:gdLst/>
            <a:ahLst/>
            <a:cxnLst/>
            <a:rect l="l" t="t" r="r" b="b"/>
            <a:pathLst>
              <a:path h="110477">
                <a:moveTo>
                  <a:pt x="0" y="1104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7" name="object 677"/>
          <p:cNvSpPr/>
          <p:nvPr/>
        </p:nvSpPr>
        <p:spPr>
          <a:xfrm>
            <a:off x="4819989" y="2200436"/>
            <a:ext cx="0" cy="158811"/>
          </a:xfrm>
          <a:custGeom>
            <a:avLst/>
            <a:gdLst/>
            <a:ahLst/>
            <a:cxnLst/>
            <a:rect l="l" t="t" r="r" b="b"/>
            <a:pathLst>
              <a:path h="158811">
                <a:moveTo>
                  <a:pt x="0" y="15881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8" name="object 678"/>
          <p:cNvSpPr/>
          <p:nvPr/>
        </p:nvSpPr>
        <p:spPr>
          <a:xfrm>
            <a:off x="4944500" y="2200436"/>
            <a:ext cx="0" cy="158811"/>
          </a:xfrm>
          <a:custGeom>
            <a:avLst/>
            <a:gdLst/>
            <a:ahLst/>
            <a:cxnLst/>
            <a:rect l="l" t="t" r="r" b="b"/>
            <a:pathLst>
              <a:path h="158811">
                <a:moveTo>
                  <a:pt x="0" y="15881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9" name="object 679"/>
          <p:cNvSpPr/>
          <p:nvPr/>
        </p:nvSpPr>
        <p:spPr>
          <a:xfrm>
            <a:off x="5061827" y="2276297"/>
            <a:ext cx="0" cy="82950"/>
          </a:xfrm>
          <a:custGeom>
            <a:avLst/>
            <a:gdLst/>
            <a:ahLst/>
            <a:cxnLst/>
            <a:rect l="l" t="t" r="r" b="b"/>
            <a:pathLst>
              <a:path h="82950">
                <a:moveTo>
                  <a:pt x="0" y="8295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0" name="object 680"/>
          <p:cNvSpPr/>
          <p:nvPr/>
        </p:nvSpPr>
        <p:spPr>
          <a:xfrm>
            <a:off x="5186246" y="2331444"/>
            <a:ext cx="0" cy="27803"/>
          </a:xfrm>
          <a:custGeom>
            <a:avLst/>
            <a:gdLst/>
            <a:ahLst/>
            <a:cxnLst/>
            <a:rect l="l" t="t" r="r" b="b"/>
            <a:pathLst>
              <a:path h="27803">
                <a:moveTo>
                  <a:pt x="0" y="2780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1" name="object 681"/>
          <p:cNvSpPr/>
          <p:nvPr/>
        </p:nvSpPr>
        <p:spPr>
          <a:xfrm>
            <a:off x="5303573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2" name="object 682"/>
          <p:cNvSpPr/>
          <p:nvPr/>
        </p:nvSpPr>
        <p:spPr>
          <a:xfrm>
            <a:off x="5428084" y="2352159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0" y="7088"/>
                </a:moveTo>
                <a:lnTo>
                  <a:pt x="0" y="20898"/>
                </a:lnTo>
                <a:lnTo>
                  <a:pt x="13721" y="20898"/>
                </a:lnTo>
                <a:lnTo>
                  <a:pt x="20629" y="13993"/>
                </a:lnTo>
                <a:lnTo>
                  <a:pt x="20629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3" name="object 683"/>
          <p:cNvSpPr/>
          <p:nvPr/>
        </p:nvSpPr>
        <p:spPr>
          <a:xfrm>
            <a:off x="5552319" y="2352159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0" y="7088"/>
                </a:moveTo>
                <a:lnTo>
                  <a:pt x="0" y="20898"/>
                </a:lnTo>
                <a:lnTo>
                  <a:pt x="13721" y="20898"/>
                </a:lnTo>
                <a:lnTo>
                  <a:pt x="20629" y="13993"/>
                </a:lnTo>
                <a:lnTo>
                  <a:pt x="20629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4" name="object 684"/>
          <p:cNvSpPr/>
          <p:nvPr/>
        </p:nvSpPr>
        <p:spPr>
          <a:xfrm>
            <a:off x="5676737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5" name="object 685"/>
          <p:cNvSpPr/>
          <p:nvPr/>
        </p:nvSpPr>
        <p:spPr>
          <a:xfrm>
            <a:off x="5800972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6" name="object 686"/>
          <p:cNvSpPr/>
          <p:nvPr/>
        </p:nvSpPr>
        <p:spPr>
          <a:xfrm>
            <a:off x="5918484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7" name="object 687"/>
          <p:cNvSpPr/>
          <p:nvPr/>
        </p:nvSpPr>
        <p:spPr>
          <a:xfrm>
            <a:off x="6042718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8" name="object 688"/>
          <p:cNvSpPr/>
          <p:nvPr/>
        </p:nvSpPr>
        <p:spPr>
          <a:xfrm>
            <a:off x="6167229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9" name="object 689"/>
          <p:cNvSpPr/>
          <p:nvPr/>
        </p:nvSpPr>
        <p:spPr>
          <a:xfrm>
            <a:off x="6291463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0" name="object 690"/>
          <p:cNvSpPr/>
          <p:nvPr/>
        </p:nvSpPr>
        <p:spPr>
          <a:xfrm>
            <a:off x="6415882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1" name="object 691"/>
          <p:cNvSpPr/>
          <p:nvPr/>
        </p:nvSpPr>
        <p:spPr>
          <a:xfrm>
            <a:off x="6540117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2" name="object 692"/>
          <p:cNvSpPr/>
          <p:nvPr/>
        </p:nvSpPr>
        <p:spPr>
          <a:xfrm>
            <a:off x="6657720" y="2352159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0" y="7088"/>
                </a:moveTo>
                <a:lnTo>
                  <a:pt x="0" y="20898"/>
                </a:lnTo>
                <a:lnTo>
                  <a:pt x="13721" y="20898"/>
                </a:lnTo>
                <a:lnTo>
                  <a:pt x="20629" y="13993"/>
                </a:lnTo>
                <a:lnTo>
                  <a:pt x="20629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3" name="object 693"/>
          <p:cNvSpPr/>
          <p:nvPr/>
        </p:nvSpPr>
        <p:spPr>
          <a:xfrm>
            <a:off x="6781955" y="2352159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0" y="7088"/>
                </a:moveTo>
                <a:lnTo>
                  <a:pt x="0" y="20898"/>
                </a:lnTo>
                <a:lnTo>
                  <a:pt x="13721" y="20898"/>
                </a:lnTo>
                <a:lnTo>
                  <a:pt x="20629" y="13993"/>
                </a:lnTo>
                <a:lnTo>
                  <a:pt x="20629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4" name="object 694"/>
          <p:cNvSpPr/>
          <p:nvPr/>
        </p:nvSpPr>
        <p:spPr>
          <a:xfrm>
            <a:off x="6906374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5" name="object 695"/>
          <p:cNvSpPr/>
          <p:nvPr/>
        </p:nvSpPr>
        <p:spPr>
          <a:xfrm>
            <a:off x="7030608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6" name="object 696"/>
          <p:cNvSpPr/>
          <p:nvPr/>
        </p:nvSpPr>
        <p:spPr>
          <a:xfrm>
            <a:off x="7155027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7" name="object 697"/>
          <p:cNvSpPr/>
          <p:nvPr/>
        </p:nvSpPr>
        <p:spPr>
          <a:xfrm>
            <a:off x="7279261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8" name="object 698"/>
          <p:cNvSpPr/>
          <p:nvPr/>
        </p:nvSpPr>
        <p:spPr>
          <a:xfrm>
            <a:off x="7403772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9" name="object 699"/>
          <p:cNvSpPr/>
          <p:nvPr/>
        </p:nvSpPr>
        <p:spPr>
          <a:xfrm>
            <a:off x="7521100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0" name="object 700"/>
          <p:cNvSpPr/>
          <p:nvPr/>
        </p:nvSpPr>
        <p:spPr>
          <a:xfrm>
            <a:off x="7645518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1" name="object 701"/>
          <p:cNvSpPr/>
          <p:nvPr/>
        </p:nvSpPr>
        <p:spPr>
          <a:xfrm>
            <a:off x="7769753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2" name="object 702"/>
          <p:cNvSpPr/>
          <p:nvPr/>
        </p:nvSpPr>
        <p:spPr>
          <a:xfrm>
            <a:off x="7894172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3" name="object 703"/>
          <p:cNvSpPr/>
          <p:nvPr/>
        </p:nvSpPr>
        <p:spPr>
          <a:xfrm>
            <a:off x="8018406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4" name="object 704"/>
          <p:cNvSpPr/>
          <p:nvPr/>
        </p:nvSpPr>
        <p:spPr>
          <a:xfrm>
            <a:off x="8142917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5" name="object 705"/>
          <p:cNvSpPr/>
          <p:nvPr/>
        </p:nvSpPr>
        <p:spPr>
          <a:xfrm>
            <a:off x="8260244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6" name="object 706"/>
          <p:cNvSpPr/>
          <p:nvPr/>
        </p:nvSpPr>
        <p:spPr>
          <a:xfrm>
            <a:off x="8384663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7" name="object 707"/>
          <p:cNvSpPr/>
          <p:nvPr/>
        </p:nvSpPr>
        <p:spPr>
          <a:xfrm>
            <a:off x="8508898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8" name="object 708"/>
          <p:cNvSpPr/>
          <p:nvPr/>
        </p:nvSpPr>
        <p:spPr>
          <a:xfrm>
            <a:off x="8633408" y="2352159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629" y="13993"/>
                </a:lnTo>
                <a:lnTo>
                  <a:pt x="20629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9" name="object 709"/>
          <p:cNvSpPr/>
          <p:nvPr/>
        </p:nvSpPr>
        <p:spPr>
          <a:xfrm>
            <a:off x="8757643" y="2352159"/>
            <a:ext cx="20629" cy="20898"/>
          </a:xfrm>
          <a:custGeom>
            <a:avLst/>
            <a:gdLst/>
            <a:ahLst/>
            <a:cxnLst/>
            <a:rect l="l" t="t" r="r" b="b"/>
            <a:pathLst>
              <a:path w="20629" h="20898">
                <a:moveTo>
                  <a:pt x="0" y="7088"/>
                </a:moveTo>
                <a:lnTo>
                  <a:pt x="0" y="20898"/>
                </a:lnTo>
                <a:lnTo>
                  <a:pt x="13721" y="20898"/>
                </a:lnTo>
                <a:lnTo>
                  <a:pt x="20629" y="13993"/>
                </a:lnTo>
                <a:lnTo>
                  <a:pt x="20629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0" name="object 710"/>
          <p:cNvSpPr/>
          <p:nvPr/>
        </p:nvSpPr>
        <p:spPr>
          <a:xfrm>
            <a:off x="8882062" y="2352159"/>
            <a:ext cx="20721" cy="20898"/>
          </a:xfrm>
          <a:custGeom>
            <a:avLst/>
            <a:gdLst/>
            <a:ahLst/>
            <a:cxnLst/>
            <a:rect l="l" t="t" r="r" b="b"/>
            <a:pathLst>
              <a:path w="20721" h="20898">
                <a:moveTo>
                  <a:pt x="0" y="7088"/>
                </a:moveTo>
                <a:lnTo>
                  <a:pt x="0" y="20898"/>
                </a:lnTo>
                <a:lnTo>
                  <a:pt x="13814" y="20898"/>
                </a:lnTo>
                <a:lnTo>
                  <a:pt x="20721" y="13993"/>
                </a:lnTo>
                <a:lnTo>
                  <a:pt x="20721" y="0"/>
                </a:lnTo>
                <a:lnTo>
                  <a:pt x="0" y="0"/>
                </a:lnTo>
                <a:lnTo>
                  <a:pt x="0" y="7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1" name="object 711"/>
          <p:cNvSpPr/>
          <p:nvPr/>
        </p:nvSpPr>
        <p:spPr>
          <a:xfrm>
            <a:off x="3466155" y="2359248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2" name="object 712"/>
          <p:cNvSpPr/>
          <p:nvPr/>
        </p:nvSpPr>
        <p:spPr>
          <a:xfrm>
            <a:off x="3466155" y="2794006"/>
            <a:ext cx="5547084" cy="483036"/>
          </a:xfrm>
          <a:custGeom>
            <a:avLst/>
            <a:gdLst/>
            <a:ahLst/>
            <a:cxnLst/>
            <a:rect l="l" t="t" r="r" b="b"/>
            <a:pathLst>
              <a:path w="5547084" h="483036">
                <a:moveTo>
                  <a:pt x="0" y="483036"/>
                </a:moveTo>
                <a:lnTo>
                  <a:pt x="5547084" y="483036"/>
                </a:lnTo>
                <a:lnTo>
                  <a:pt x="5547084" y="0"/>
                </a:lnTo>
                <a:lnTo>
                  <a:pt x="0" y="0"/>
                </a:lnTo>
                <a:lnTo>
                  <a:pt x="0" y="483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3" name="object 713"/>
          <p:cNvSpPr/>
          <p:nvPr/>
        </p:nvSpPr>
        <p:spPr>
          <a:xfrm>
            <a:off x="3466155" y="2794070"/>
            <a:ext cx="5547048" cy="482972"/>
          </a:xfrm>
          <a:custGeom>
            <a:avLst/>
            <a:gdLst/>
            <a:ahLst/>
            <a:cxnLst/>
            <a:rect l="l" t="t" r="r" b="b"/>
            <a:pathLst>
              <a:path w="5547048" h="482972">
                <a:moveTo>
                  <a:pt x="0" y="482972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82972"/>
                </a:lnTo>
                <a:lnTo>
                  <a:pt x="0" y="482972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4" name="object 714"/>
          <p:cNvSpPr/>
          <p:nvPr/>
        </p:nvSpPr>
        <p:spPr>
          <a:xfrm>
            <a:off x="3466155" y="2794070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5" name="object 715"/>
          <p:cNvSpPr/>
          <p:nvPr/>
        </p:nvSpPr>
        <p:spPr>
          <a:xfrm>
            <a:off x="3466155" y="3277043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6" name="object 716"/>
          <p:cNvSpPr/>
          <p:nvPr/>
        </p:nvSpPr>
        <p:spPr>
          <a:xfrm>
            <a:off x="9020056" y="2794023"/>
            <a:ext cx="0" cy="489971"/>
          </a:xfrm>
          <a:custGeom>
            <a:avLst/>
            <a:gdLst/>
            <a:ahLst/>
            <a:cxnLst/>
            <a:rect l="l" t="t" r="r" b="b"/>
            <a:pathLst>
              <a:path h="489971">
                <a:moveTo>
                  <a:pt x="0" y="0"/>
                </a:moveTo>
                <a:lnTo>
                  <a:pt x="0" y="48997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7" name="object 717"/>
          <p:cNvSpPr/>
          <p:nvPr/>
        </p:nvSpPr>
        <p:spPr>
          <a:xfrm>
            <a:off x="3472925" y="2794023"/>
            <a:ext cx="0" cy="483019"/>
          </a:xfrm>
          <a:custGeom>
            <a:avLst/>
            <a:gdLst/>
            <a:ahLst/>
            <a:cxnLst/>
            <a:rect l="l" t="t" r="r" b="b"/>
            <a:pathLst>
              <a:path h="483019">
                <a:moveTo>
                  <a:pt x="0" y="0"/>
                </a:moveTo>
                <a:lnTo>
                  <a:pt x="0" y="483019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8" name="object 718"/>
          <p:cNvSpPr/>
          <p:nvPr/>
        </p:nvSpPr>
        <p:spPr>
          <a:xfrm>
            <a:off x="3466155" y="3277043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9" name="object 719"/>
          <p:cNvSpPr/>
          <p:nvPr/>
        </p:nvSpPr>
        <p:spPr>
          <a:xfrm>
            <a:off x="3466155" y="2794070"/>
            <a:ext cx="0" cy="482972"/>
          </a:xfrm>
          <a:custGeom>
            <a:avLst/>
            <a:gdLst/>
            <a:ahLst/>
            <a:cxnLst/>
            <a:rect l="l" t="t" r="r" b="b"/>
            <a:pathLst>
              <a:path h="482972">
                <a:moveTo>
                  <a:pt x="0" y="4829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0" name="object 720"/>
          <p:cNvSpPr/>
          <p:nvPr/>
        </p:nvSpPr>
        <p:spPr>
          <a:xfrm>
            <a:off x="3466155" y="3214807"/>
            <a:ext cx="0" cy="62235"/>
          </a:xfrm>
          <a:custGeom>
            <a:avLst/>
            <a:gdLst/>
            <a:ahLst/>
            <a:cxnLst/>
            <a:rect l="l" t="t" r="r" b="b"/>
            <a:pathLst>
              <a:path h="62235">
                <a:moveTo>
                  <a:pt x="0" y="6223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1" name="object 721"/>
          <p:cNvSpPr/>
          <p:nvPr/>
        </p:nvSpPr>
        <p:spPr>
          <a:xfrm>
            <a:off x="3466155" y="2794070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2" name="object 722"/>
          <p:cNvSpPr/>
          <p:nvPr/>
        </p:nvSpPr>
        <p:spPr>
          <a:xfrm>
            <a:off x="4085707" y="3214765"/>
            <a:ext cx="0" cy="62278"/>
          </a:xfrm>
          <a:custGeom>
            <a:avLst/>
            <a:gdLst/>
            <a:ahLst/>
            <a:cxnLst/>
            <a:rect l="l" t="t" r="r" b="b"/>
            <a:pathLst>
              <a:path h="62278">
                <a:moveTo>
                  <a:pt x="0" y="0"/>
                </a:moveTo>
                <a:lnTo>
                  <a:pt x="0" y="62278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3" name="object 723"/>
          <p:cNvSpPr/>
          <p:nvPr/>
        </p:nvSpPr>
        <p:spPr>
          <a:xfrm>
            <a:off x="4085707" y="2794070"/>
            <a:ext cx="0" cy="62002"/>
          </a:xfrm>
          <a:custGeom>
            <a:avLst/>
            <a:gdLst/>
            <a:ahLst/>
            <a:cxnLst/>
            <a:rect l="l" t="t" r="r" b="b"/>
            <a:pathLst>
              <a:path h="62002">
                <a:moveTo>
                  <a:pt x="0" y="0"/>
                </a:moveTo>
                <a:lnTo>
                  <a:pt x="0" y="62002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4" name="object 724"/>
          <p:cNvSpPr/>
          <p:nvPr/>
        </p:nvSpPr>
        <p:spPr>
          <a:xfrm>
            <a:off x="4700635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5" name="object 725"/>
          <p:cNvSpPr/>
          <p:nvPr/>
        </p:nvSpPr>
        <p:spPr>
          <a:xfrm>
            <a:off x="4700635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6" name="object 726"/>
          <p:cNvSpPr/>
          <p:nvPr/>
        </p:nvSpPr>
        <p:spPr>
          <a:xfrm>
            <a:off x="5315361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7" name="object 727"/>
          <p:cNvSpPr/>
          <p:nvPr/>
        </p:nvSpPr>
        <p:spPr>
          <a:xfrm>
            <a:off x="5315361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8" name="object 728"/>
          <p:cNvSpPr/>
          <p:nvPr/>
        </p:nvSpPr>
        <p:spPr>
          <a:xfrm>
            <a:off x="5930272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9" name="object 729"/>
          <p:cNvSpPr/>
          <p:nvPr/>
        </p:nvSpPr>
        <p:spPr>
          <a:xfrm>
            <a:off x="5930272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0" name="object 730"/>
          <p:cNvSpPr/>
          <p:nvPr/>
        </p:nvSpPr>
        <p:spPr>
          <a:xfrm>
            <a:off x="6551859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1" name="object 731"/>
          <p:cNvSpPr/>
          <p:nvPr/>
        </p:nvSpPr>
        <p:spPr>
          <a:xfrm>
            <a:off x="6551859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2" name="object 732"/>
          <p:cNvSpPr/>
          <p:nvPr/>
        </p:nvSpPr>
        <p:spPr>
          <a:xfrm>
            <a:off x="7166815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3" name="object 733"/>
          <p:cNvSpPr/>
          <p:nvPr/>
        </p:nvSpPr>
        <p:spPr>
          <a:xfrm>
            <a:off x="7166815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4" name="object 734"/>
          <p:cNvSpPr/>
          <p:nvPr/>
        </p:nvSpPr>
        <p:spPr>
          <a:xfrm>
            <a:off x="7781495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5" name="object 735"/>
          <p:cNvSpPr/>
          <p:nvPr/>
        </p:nvSpPr>
        <p:spPr>
          <a:xfrm>
            <a:off x="7781495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6" name="object 736"/>
          <p:cNvSpPr/>
          <p:nvPr/>
        </p:nvSpPr>
        <p:spPr>
          <a:xfrm>
            <a:off x="8396451" y="3214760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7" name="object 737"/>
          <p:cNvSpPr/>
          <p:nvPr/>
        </p:nvSpPr>
        <p:spPr>
          <a:xfrm>
            <a:off x="8396451" y="2794070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8" name="object 738"/>
          <p:cNvSpPr/>
          <p:nvPr/>
        </p:nvSpPr>
        <p:spPr>
          <a:xfrm>
            <a:off x="9013203" y="3214807"/>
            <a:ext cx="0" cy="62235"/>
          </a:xfrm>
          <a:custGeom>
            <a:avLst/>
            <a:gdLst/>
            <a:ahLst/>
            <a:cxnLst/>
            <a:rect l="l" t="t" r="r" b="b"/>
            <a:pathLst>
              <a:path h="62235">
                <a:moveTo>
                  <a:pt x="0" y="6223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9" name="object 739"/>
          <p:cNvSpPr/>
          <p:nvPr/>
        </p:nvSpPr>
        <p:spPr>
          <a:xfrm>
            <a:off x="9013203" y="2794070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0" name="object 740"/>
          <p:cNvSpPr/>
          <p:nvPr/>
        </p:nvSpPr>
        <p:spPr>
          <a:xfrm>
            <a:off x="3466155" y="3277043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1" name="object 741"/>
          <p:cNvSpPr/>
          <p:nvPr/>
        </p:nvSpPr>
        <p:spPr>
          <a:xfrm>
            <a:off x="3524819" y="3280541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2" name="object 742"/>
          <p:cNvSpPr/>
          <p:nvPr/>
        </p:nvSpPr>
        <p:spPr>
          <a:xfrm>
            <a:off x="8951040" y="3277043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3" name="object 743"/>
          <p:cNvSpPr/>
          <p:nvPr/>
        </p:nvSpPr>
        <p:spPr>
          <a:xfrm>
            <a:off x="8954539" y="3280541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4" name="object 744"/>
          <p:cNvSpPr/>
          <p:nvPr/>
        </p:nvSpPr>
        <p:spPr>
          <a:xfrm>
            <a:off x="3466155" y="3035557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5" name="object 745"/>
          <p:cNvSpPr/>
          <p:nvPr/>
        </p:nvSpPr>
        <p:spPr>
          <a:xfrm>
            <a:off x="3524819" y="3039055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6" name="object 746"/>
          <p:cNvSpPr/>
          <p:nvPr/>
        </p:nvSpPr>
        <p:spPr>
          <a:xfrm>
            <a:off x="8951040" y="3035557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7" name="object 747"/>
          <p:cNvSpPr/>
          <p:nvPr/>
        </p:nvSpPr>
        <p:spPr>
          <a:xfrm>
            <a:off x="8954539" y="3039055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8" name="object 748"/>
          <p:cNvSpPr/>
          <p:nvPr/>
        </p:nvSpPr>
        <p:spPr>
          <a:xfrm>
            <a:off x="3466155" y="2794070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9" name="object 749"/>
          <p:cNvSpPr/>
          <p:nvPr/>
        </p:nvSpPr>
        <p:spPr>
          <a:xfrm>
            <a:off x="3524819" y="2797477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0" name="object 750"/>
          <p:cNvSpPr/>
          <p:nvPr/>
        </p:nvSpPr>
        <p:spPr>
          <a:xfrm>
            <a:off x="8951040" y="2794070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1" name="object 751"/>
          <p:cNvSpPr/>
          <p:nvPr/>
        </p:nvSpPr>
        <p:spPr>
          <a:xfrm>
            <a:off x="8954539" y="2797477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2" name="object 752"/>
          <p:cNvSpPr/>
          <p:nvPr/>
        </p:nvSpPr>
        <p:spPr>
          <a:xfrm>
            <a:off x="3466155" y="2794070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3" name="object 753"/>
          <p:cNvSpPr/>
          <p:nvPr/>
        </p:nvSpPr>
        <p:spPr>
          <a:xfrm>
            <a:off x="3466155" y="3277043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4" name="object 754"/>
          <p:cNvSpPr/>
          <p:nvPr/>
        </p:nvSpPr>
        <p:spPr>
          <a:xfrm>
            <a:off x="9013203" y="2794070"/>
            <a:ext cx="0" cy="482972"/>
          </a:xfrm>
          <a:custGeom>
            <a:avLst/>
            <a:gdLst/>
            <a:ahLst/>
            <a:cxnLst/>
            <a:rect l="l" t="t" r="r" b="b"/>
            <a:pathLst>
              <a:path h="482972">
                <a:moveTo>
                  <a:pt x="0" y="4829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5" name="object 755"/>
          <p:cNvSpPr/>
          <p:nvPr/>
        </p:nvSpPr>
        <p:spPr>
          <a:xfrm>
            <a:off x="3466155" y="2794070"/>
            <a:ext cx="0" cy="482972"/>
          </a:xfrm>
          <a:custGeom>
            <a:avLst/>
            <a:gdLst/>
            <a:ahLst/>
            <a:cxnLst/>
            <a:rect l="l" t="t" r="r" b="b"/>
            <a:pathLst>
              <a:path h="482972">
                <a:moveTo>
                  <a:pt x="0" y="4829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6" name="object 756"/>
          <p:cNvSpPr/>
          <p:nvPr/>
        </p:nvSpPr>
        <p:spPr>
          <a:xfrm>
            <a:off x="3555873" y="3249515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0" y="43507"/>
                </a:lnTo>
                <a:lnTo>
                  <a:pt x="11053" y="55085"/>
                </a:lnTo>
                <a:lnTo>
                  <a:pt x="21925" y="61279"/>
                </a:lnTo>
                <a:lnTo>
                  <a:pt x="27609" y="62051"/>
                </a:lnTo>
                <a:lnTo>
                  <a:pt x="42246" y="59368"/>
                </a:lnTo>
                <a:lnTo>
                  <a:pt x="53351" y="51806"/>
                </a:lnTo>
                <a:lnTo>
                  <a:pt x="60195" y="40095"/>
                </a:lnTo>
                <a:lnTo>
                  <a:pt x="62117" y="27527"/>
                </a:lnTo>
                <a:lnTo>
                  <a:pt x="58853" y="15995"/>
                </a:lnTo>
                <a:lnTo>
                  <a:pt x="49720" y="6404"/>
                </a:lnTo>
                <a:lnTo>
                  <a:pt x="35705" y="740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7" name="object 757"/>
          <p:cNvSpPr/>
          <p:nvPr/>
        </p:nvSpPr>
        <p:spPr>
          <a:xfrm>
            <a:off x="3680328" y="3249515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0" y="43507"/>
                </a:lnTo>
                <a:lnTo>
                  <a:pt x="11053" y="55085"/>
                </a:lnTo>
                <a:lnTo>
                  <a:pt x="21925" y="61279"/>
                </a:lnTo>
                <a:lnTo>
                  <a:pt x="27609" y="62051"/>
                </a:lnTo>
                <a:lnTo>
                  <a:pt x="42246" y="59368"/>
                </a:lnTo>
                <a:lnTo>
                  <a:pt x="53351" y="51806"/>
                </a:lnTo>
                <a:lnTo>
                  <a:pt x="60195" y="40095"/>
                </a:lnTo>
                <a:lnTo>
                  <a:pt x="62117" y="27527"/>
                </a:lnTo>
                <a:lnTo>
                  <a:pt x="58853" y="15995"/>
                </a:lnTo>
                <a:lnTo>
                  <a:pt x="49720" y="6404"/>
                </a:lnTo>
                <a:lnTo>
                  <a:pt x="35705" y="740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8" name="object 758"/>
          <p:cNvSpPr/>
          <p:nvPr/>
        </p:nvSpPr>
        <p:spPr>
          <a:xfrm>
            <a:off x="3804563" y="3249515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1" y="43508"/>
                </a:lnTo>
                <a:lnTo>
                  <a:pt x="11054" y="55087"/>
                </a:lnTo>
                <a:lnTo>
                  <a:pt x="21923" y="61280"/>
                </a:lnTo>
                <a:lnTo>
                  <a:pt x="27600" y="62051"/>
                </a:lnTo>
                <a:lnTo>
                  <a:pt x="42240" y="59369"/>
                </a:lnTo>
                <a:lnTo>
                  <a:pt x="53348" y="51809"/>
                </a:lnTo>
                <a:lnTo>
                  <a:pt x="60193" y="40100"/>
                </a:lnTo>
                <a:lnTo>
                  <a:pt x="62117" y="27527"/>
                </a:lnTo>
                <a:lnTo>
                  <a:pt x="58854" y="15997"/>
                </a:lnTo>
                <a:lnTo>
                  <a:pt x="49722" y="6407"/>
                </a:lnTo>
                <a:lnTo>
                  <a:pt x="35707" y="742"/>
                </a:lnTo>
                <a:lnTo>
                  <a:pt x="27600" y="0"/>
                </a:lnTo>
                <a:lnTo>
                  <a:pt x="14591" y="3916"/>
                </a:lnTo>
                <a:lnTo>
                  <a:pt x="4442" y="13743"/>
                </a:lnTo>
                <a:lnTo>
                  <a:pt x="21" y="2659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9" name="object 759"/>
          <p:cNvSpPr/>
          <p:nvPr/>
        </p:nvSpPr>
        <p:spPr>
          <a:xfrm>
            <a:off x="3929018" y="3249515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0" y="43507"/>
                </a:lnTo>
                <a:lnTo>
                  <a:pt x="11053" y="55085"/>
                </a:lnTo>
                <a:lnTo>
                  <a:pt x="21925" y="61279"/>
                </a:lnTo>
                <a:lnTo>
                  <a:pt x="27609" y="62051"/>
                </a:lnTo>
                <a:lnTo>
                  <a:pt x="42246" y="59368"/>
                </a:lnTo>
                <a:lnTo>
                  <a:pt x="53351" y="51806"/>
                </a:lnTo>
                <a:lnTo>
                  <a:pt x="60195" y="40095"/>
                </a:lnTo>
                <a:lnTo>
                  <a:pt x="62117" y="27527"/>
                </a:lnTo>
                <a:lnTo>
                  <a:pt x="58853" y="15995"/>
                </a:lnTo>
                <a:lnTo>
                  <a:pt x="49720" y="6404"/>
                </a:lnTo>
                <a:lnTo>
                  <a:pt x="35705" y="740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0" name="object 760"/>
          <p:cNvSpPr/>
          <p:nvPr/>
        </p:nvSpPr>
        <p:spPr>
          <a:xfrm>
            <a:off x="4053253" y="3249515"/>
            <a:ext cx="62108" cy="62051"/>
          </a:xfrm>
          <a:custGeom>
            <a:avLst/>
            <a:gdLst/>
            <a:ahLst/>
            <a:cxnLst/>
            <a:rect l="l" t="t" r="r" b="b"/>
            <a:pathLst>
              <a:path w="62108" h="62051">
                <a:moveTo>
                  <a:pt x="0" y="27527"/>
                </a:moveTo>
                <a:lnTo>
                  <a:pt x="3089" y="43508"/>
                </a:lnTo>
                <a:lnTo>
                  <a:pt x="11050" y="55087"/>
                </a:lnTo>
                <a:lnTo>
                  <a:pt x="21920" y="61280"/>
                </a:lnTo>
                <a:lnTo>
                  <a:pt x="27600" y="62051"/>
                </a:lnTo>
                <a:lnTo>
                  <a:pt x="42237" y="59368"/>
                </a:lnTo>
                <a:lnTo>
                  <a:pt x="53342" y="51806"/>
                </a:lnTo>
                <a:lnTo>
                  <a:pt x="60186" y="40095"/>
                </a:lnTo>
                <a:lnTo>
                  <a:pt x="62108" y="27527"/>
                </a:lnTo>
                <a:lnTo>
                  <a:pt x="58844" y="15995"/>
                </a:lnTo>
                <a:lnTo>
                  <a:pt x="49711" y="6404"/>
                </a:lnTo>
                <a:lnTo>
                  <a:pt x="35696" y="740"/>
                </a:lnTo>
                <a:lnTo>
                  <a:pt x="27600" y="0"/>
                </a:lnTo>
                <a:lnTo>
                  <a:pt x="14587" y="3916"/>
                </a:lnTo>
                <a:lnTo>
                  <a:pt x="4440" y="13743"/>
                </a:lnTo>
                <a:lnTo>
                  <a:pt x="20" y="2659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1" name="object 761"/>
          <p:cNvSpPr/>
          <p:nvPr/>
        </p:nvSpPr>
        <p:spPr>
          <a:xfrm>
            <a:off x="4177727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2" name="object 762"/>
          <p:cNvSpPr/>
          <p:nvPr/>
        </p:nvSpPr>
        <p:spPr>
          <a:xfrm>
            <a:off x="4295054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3" name="object 763"/>
          <p:cNvSpPr/>
          <p:nvPr/>
        </p:nvSpPr>
        <p:spPr>
          <a:xfrm>
            <a:off x="4419473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4" name="object 764"/>
          <p:cNvSpPr/>
          <p:nvPr/>
        </p:nvSpPr>
        <p:spPr>
          <a:xfrm>
            <a:off x="4543708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5" name="object 765"/>
          <p:cNvSpPr/>
          <p:nvPr/>
        </p:nvSpPr>
        <p:spPr>
          <a:xfrm>
            <a:off x="4668218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6000"/>
                </a:lnTo>
                <a:lnTo>
                  <a:pt x="49677" y="6412"/>
                </a:lnTo>
                <a:lnTo>
                  <a:pt x="35662" y="745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6" name="object 766"/>
          <p:cNvSpPr/>
          <p:nvPr/>
        </p:nvSpPr>
        <p:spPr>
          <a:xfrm>
            <a:off x="4792453" y="315275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577"/>
                </a:lnTo>
                <a:lnTo>
                  <a:pt x="11056" y="55140"/>
                </a:lnTo>
                <a:lnTo>
                  <a:pt x="21946" y="61304"/>
                </a:lnTo>
                <a:lnTo>
                  <a:pt x="27536" y="62051"/>
                </a:lnTo>
                <a:lnTo>
                  <a:pt x="42197" y="59365"/>
                </a:lnTo>
                <a:lnTo>
                  <a:pt x="53316" y="51801"/>
                </a:lnTo>
                <a:lnTo>
                  <a:pt x="60160" y="40101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7" name="object 767"/>
          <p:cNvSpPr/>
          <p:nvPr/>
        </p:nvSpPr>
        <p:spPr>
          <a:xfrm>
            <a:off x="4916872" y="3104513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83"/>
                </a:lnTo>
                <a:lnTo>
                  <a:pt x="49695" y="6386"/>
                </a:lnTo>
                <a:lnTo>
                  <a:pt x="35671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8" name="object 768"/>
          <p:cNvSpPr/>
          <p:nvPr/>
        </p:nvSpPr>
        <p:spPr>
          <a:xfrm>
            <a:off x="5034199" y="3125228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91" y="59280"/>
                </a:lnTo>
                <a:lnTo>
                  <a:pt x="53383" y="51719"/>
                </a:lnTo>
                <a:lnTo>
                  <a:pt x="60189" y="39991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9" name="object 769"/>
          <p:cNvSpPr/>
          <p:nvPr/>
        </p:nvSpPr>
        <p:spPr>
          <a:xfrm>
            <a:off x="5158618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0" name="object 770"/>
          <p:cNvSpPr/>
          <p:nvPr/>
        </p:nvSpPr>
        <p:spPr>
          <a:xfrm>
            <a:off x="5282852" y="3200997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803"/>
                </a:moveTo>
                <a:lnTo>
                  <a:pt x="3091" y="43779"/>
                </a:lnTo>
                <a:lnTo>
                  <a:pt x="11056" y="55356"/>
                </a:lnTo>
                <a:lnTo>
                  <a:pt x="21930" y="61553"/>
                </a:lnTo>
                <a:lnTo>
                  <a:pt x="27628" y="62327"/>
                </a:lnTo>
                <a:lnTo>
                  <a:pt x="42272" y="59647"/>
                </a:lnTo>
                <a:lnTo>
                  <a:pt x="53383" y="52090"/>
                </a:lnTo>
                <a:lnTo>
                  <a:pt x="60234" y="40387"/>
                </a:lnTo>
                <a:lnTo>
                  <a:pt x="62163" y="27803"/>
                </a:lnTo>
                <a:lnTo>
                  <a:pt x="58925" y="16143"/>
                </a:lnTo>
                <a:lnTo>
                  <a:pt x="49860" y="6495"/>
                </a:lnTo>
                <a:lnTo>
                  <a:pt x="35942" y="781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1" name="object 771"/>
          <p:cNvSpPr/>
          <p:nvPr/>
        </p:nvSpPr>
        <p:spPr>
          <a:xfrm>
            <a:off x="5407363" y="3008029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2" name="object 772"/>
          <p:cNvSpPr/>
          <p:nvPr/>
        </p:nvSpPr>
        <p:spPr>
          <a:xfrm>
            <a:off x="5531598" y="2911269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6" y="43521"/>
                </a:lnTo>
                <a:lnTo>
                  <a:pt x="11063" y="55104"/>
                </a:lnTo>
                <a:lnTo>
                  <a:pt x="21917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3" name="object 773"/>
          <p:cNvSpPr/>
          <p:nvPr/>
        </p:nvSpPr>
        <p:spPr>
          <a:xfrm>
            <a:off x="5656016" y="3008029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4" name="object 774"/>
          <p:cNvSpPr/>
          <p:nvPr/>
        </p:nvSpPr>
        <p:spPr>
          <a:xfrm>
            <a:off x="5780251" y="3173470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527"/>
                </a:moveTo>
                <a:lnTo>
                  <a:pt x="3072" y="43575"/>
                </a:lnTo>
                <a:lnTo>
                  <a:pt x="10992" y="55191"/>
                </a:lnTo>
                <a:lnTo>
                  <a:pt x="21817" y="61429"/>
                </a:lnTo>
                <a:lnTo>
                  <a:pt x="27628" y="62235"/>
                </a:lnTo>
                <a:lnTo>
                  <a:pt x="42237" y="59565"/>
                </a:lnTo>
                <a:lnTo>
                  <a:pt x="53335" y="52024"/>
                </a:lnTo>
                <a:lnTo>
                  <a:pt x="60198" y="4031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5" name="object 775"/>
          <p:cNvSpPr/>
          <p:nvPr/>
        </p:nvSpPr>
        <p:spPr>
          <a:xfrm>
            <a:off x="5897855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6000"/>
                </a:lnTo>
                <a:lnTo>
                  <a:pt x="49677" y="6412"/>
                </a:lnTo>
                <a:lnTo>
                  <a:pt x="35662" y="745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6" name="object 776"/>
          <p:cNvSpPr/>
          <p:nvPr/>
        </p:nvSpPr>
        <p:spPr>
          <a:xfrm>
            <a:off x="6022089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6000"/>
                </a:lnTo>
                <a:lnTo>
                  <a:pt x="49677" y="6412"/>
                </a:lnTo>
                <a:lnTo>
                  <a:pt x="35662" y="745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7" name="object 777"/>
          <p:cNvSpPr/>
          <p:nvPr/>
        </p:nvSpPr>
        <p:spPr>
          <a:xfrm>
            <a:off x="6146508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83"/>
                </a:lnTo>
                <a:lnTo>
                  <a:pt x="49695" y="6386"/>
                </a:lnTo>
                <a:lnTo>
                  <a:pt x="35671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8" name="object 778"/>
          <p:cNvSpPr/>
          <p:nvPr/>
        </p:nvSpPr>
        <p:spPr>
          <a:xfrm>
            <a:off x="6270742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9" name="object 779"/>
          <p:cNvSpPr/>
          <p:nvPr/>
        </p:nvSpPr>
        <p:spPr>
          <a:xfrm>
            <a:off x="6395161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0" name="object 780"/>
          <p:cNvSpPr/>
          <p:nvPr/>
        </p:nvSpPr>
        <p:spPr>
          <a:xfrm>
            <a:off x="6519396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1" name="object 781"/>
          <p:cNvSpPr/>
          <p:nvPr/>
        </p:nvSpPr>
        <p:spPr>
          <a:xfrm>
            <a:off x="6636999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2" name="object 782"/>
          <p:cNvSpPr/>
          <p:nvPr/>
        </p:nvSpPr>
        <p:spPr>
          <a:xfrm>
            <a:off x="6761234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6" y="43521"/>
                </a:lnTo>
                <a:lnTo>
                  <a:pt x="11063" y="55104"/>
                </a:lnTo>
                <a:lnTo>
                  <a:pt x="21917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6000"/>
                </a:lnTo>
                <a:lnTo>
                  <a:pt x="49677" y="6412"/>
                </a:lnTo>
                <a:lnTo>
                  <a:pt x="35662" y="745"/>
                </a:lnTo>
                <a:lnTo>
                  <a:pt x="27536" y="0"/>
                </a:lnTo>
                <a:lnTo>
                  <a:pt x="14561" y="3925"/>
                </a:lnTo>
                <a:lnTo>
                  <a:pt x="4424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3" name="object 783"/>
          <p:cNvSpPr/>
          <p:nvPr/>
        </p:nvSpPr>
        <p:spPr>
          <a:xfrm>
            <a:off x="6885653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4" name="object 784"/>
          <p:cNvSpPr/>
          <p:nvPr/>
        </p:nvSpPr>
        <p:spPr>
          <a:xfrm>
            <a:off x="7009887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5" name="object 785"/>
          <p:cNvSpPr/>
          <p:nvPr/>
        </p:nvSpPr>
        <p:spPr>
          <a:xfrm>
            <a:off x="7134306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6" name="object 786"/>
          <p:cNvSpPr/>
          <p:nvPr/>
        </p:nvSpPr>
        <p:spPr>
          <a:xfrm>
            <a:off x="7258540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7" name="object 787"/>
          <p:cNvSpPr/>
          <p:nvPr/>
        </p:nvSpPr>
        <p:spPr>
          <a:xfrm>
            <a:off x="7383051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8" name="object 788"/>
          <p:cNvSpPr/>
          <p:nvPr/>
        </p:nvSpPr>
        <p:spPr>
          <a:xfrm>
            <a:off x="7500379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9" name="object 789"/>
          <p:cNvSpPr/>
          <p:nvPr/>
        </p:nvSpPr>
        <p:spPr>
          <a:xfrm>
            <a:off x="7624797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0" name="object 790"/>
          <p:cNvSpPr/>
          <p:nvPr/>
        </p:nvSpPr>
        <p:spPr>
          <a:xfrm>
            <a:off x="7749032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1" name="object 791"/>
          <p:cNvSpPr/>
          <p:nvPr/>
        </p:nvSpPr>
        <p:spPr>
          <a:xfrm>
            <a:off x="7873543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6" y="43521"/>
                </a:lnTo>
                <a:lnTo>
                  <a:pt x="11063" y="55104"/>
                </a:lnTo>
                <a:lnTo>
                  <a:pt x="21917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6000"/>
                </a:lnTo>
                <a:lnTo>
                  <a:pt x="49677" y="6412"/>
                </a:lnTo>
                <a:lnTo>
                  <a:pt x="35662" y="745"/>
                </a:lnTo>
                <a:lnTo>
                  <a:pt x="27536" y="0"/>
                </a:lnTo>
                <a:lnTo>
                  <a:pt x="14561" y="3925"/>
                </a:lnTo>
                <a:lnTo>
                  <a:pt x="4424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2" name="object 792"/>
          <p:cNvSpPr/>
          <p:nvPr/>
        </p:nvSpPr>
        <p:spPr>
          <a:xfrm>
            <a:off x="7997777" y="3249515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74" y="59391"/>
                </a:lnTo>
                <a:lnTo>
                  <a:pt x="53364" y="51892"/>
                </a:lnTo>
                <a:lnTo>
                  <a:pt x="60329" y="40273"/>
                </a:lnTo>
                <a:lnTo>
                  <a:pt x="62347" y="27527"/>
                </a:lnTo>
                <a:lnTo>
                  <a:pt x="59060" y="16054"/>
                </a:lnTo>
                <a:lnTo>
                  <a:pt x="49899" y="6490"/>
                </a:lnTo>
                <a:lnTo>
                  <a:pt x="35913" y="790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3" name="object 793"/>
          <p:cNvSpPr/>
          <p:nvPr/>
        </p:nvSpPr>
        <p:spPr>
          <a:xfrm>
            <a:off x="8122196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4" name="object 794"/>
          <p:cNvSpPr/>
          <p:nvPr/>
        </p:nvSpPr>
        <p:spPr>
          <a:xfrm>
            <a:off x="8239523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5" name="object 795"/>
          <p:cNvSpPr/>
          <p:nvPr/>
        </p:nvSpPr>
        <p:spPr>
          <a:xfrm>
            <a:off x="8363942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6" name="object 796"/>
          <p:cNvSpPr/>
          <p:nvPr/>
        </p:nvSpPr>
        <p:spPr>
          <a:xfrm>
            <a:off x="8488176" y="3249515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68" y="59384"/>
                </a:lnTo>
                <a:lnTo>
                  <a:pt x="53432" y="51866"/>
                </a:lnTo>
                <a:lnTo>
                  <a:pt x="60359" y="40219"/>
                </a:lnTo>
                <a:lnTo>
                  <a:pt x="62347" y="27527"/>
                </a:lnTo>
                <a:lnTo>
                  <a:pt x="59068" y="16036"/>
                </a:lnTo>
                <a:lnTo>
                  <a:pt x="49917" y="6464"/>
                </a:lnTo>
                <a:lnTo>
                  <a:pt x="35921" y="77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7" name="object 797"/>
          <p:cNvSpPr/>
          <p:nvPr/>
        </p:nvSpPr>
        <p:spPr>
          <a:xfrm>
            <a:off x="8612687" y="324951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8" name="object 798"/>
          <p:cNvSpPr/>
          <p:nvPr/>
        </p:nvSpPr>
        <p:spPr>
          <a:xfrm>
            <a:off x="8736922" y="3249515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28" y="59384"/>
                </a:lnTo>
                <a:lnTo>
                  <a:pt x="53399" y="51866"/>
                </a:lnTo>
                <a:lnTo>
                  <a:pt x="60349" y="40219"/>
                </a:lnTo>
                <a:lnTo>
                  <a:pt x="62347" y="27527"/>
                </a:lnTo>
                <a:lnTo>
                  <a:pt x="59052" y="16036"/>
                </a:lnTo>
                <a:lnTo>
                  <a:pt x="49878" y="6464"/>
                </a:lnTo>
                <a:lnTo>
                  <a:pt x="35893" y="77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9" name="object 799"/>
          <p:cNvSpPr/>
          <p:nvPr/>
        </p:nvSpPr>
        <p:spPr>
          <a:xfrm>
            <a:off x="8861340" y="324951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0" name="object 800"/>
          <p:cNvSpPr/>
          <p:nvPr/>
        </p:nvSpPr>
        <p:spPr>
          <a:xfrm>
            <a:off x="3555873" y="3249515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39"/>
                </a:lnTo>
                <a:lnTo>
                  <a:pt x="50743" y="41417"/>
                </a:lnTo>
                <a:lnTo>
                  <a:pt x="55186" y="28531"/>
                </a:lnTo>
                <a:lnTo>
                  <a:pt x="55210" y="27527"/>
                </a:lnTo>
                <a:lnTo>
                  <a:pt x="51294" y="14571"/>
                </a:lnTo>
                <a:lnTo>
                  <a:pt x="41452" y="4441"/>
                </a:lnTo>
                <a:lnTo>
                  <a:pt x="28545" y="21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1" name="object 801"/>
          <p:cNvSpPr/>
          <p:nvPr/>
        </p:nvSpPr>
        <p:spPr>
          <a:xfrm>
            <a:off x="3680328" y="3249515"/>
            <a:ext cx="55219" cy="55146"/>
          </a:xfrm>
          <a:custGeom>
            <a:avLst/>
            <a:gdLst/>
            <a:ahLst/>
            <a:cxnLst/>
            <a:rect l="l" t="t" r="r" b="b"/>
            <a:pathLst>
              <a:path w="55219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40"/>
                </a:lnTo>
                <a:lnTo>
                  <a:pt x="50747" y="41421"/>
                </a:lnTo>
                <a:lnTo>
                  <a:pt x="55194" y="28538"/>
                </a:lnTo>
                <a:lnTo>
                  <a:pt x="55219" y="27527"/>
                </a:lnTo>
                <a:lnTo>
                  <a:pt x="51302" y="14573"/>
                </a:lnTo>
                <a:lnTo>
                  <a:pt x="41458" y="4443"/>
                </a:lnTo>
                <a:lnTo>
                  <a:pt x="28552" y="21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2" name="object 802"/>
          <p:cNvSpPr/>
          <p:nvPr/>
        </p:nvSpPr>
        <p:spPr>
          <a:xfrm>
            <a:off x="3804563" y="3249515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7"/>
                </a:lnTo>
                <a:lnTo>
                  <a:pt x="13722" y="50676"/>
                </a:lnTo>
                <a:lnTo>
                  <a:pt x="26597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73"/>
                </a:lnTo>
                <a:lnTo>
                  <a:pt x="41449" y="4443"/>
                </a:lnTo>
                <a:lnTo>
                  <a:pt x="28543" y="21"/>
                </a:lnTo>
                <a:lnTo>
                  <a:pt x="27600" y="0"/>
                </a:lnTo>
                <a:lnTo>
                  <a:pt x="14591" y="3916"/>
                </a:lnTo>
                <a:lnTo>
                  <a:pt x="4442" y="13743"/>
                </a:lnTo>
                <a:lnTo>
                  <a:pt x="21" y="2659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3" name="object 803"/>
          <p:cNvSpPr/>
          <p:nvPr/>
        </p:nvSpPr>
        <p:spPr>
          <a:xfrm>
            <a:off x="3929018" y="3249515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39"/>
                </a:lnTo>
                <a:lnTo>
                  <a:pt x="50743" y="41417"/>
                </a:lnTo>
                <a:lnTo>
                  <a:pt x="55186" y="28531"/>
                </a:lnTo>
                <a:lnTo>
                  <a:pt x="55210" y="27527"/>
                </a:lnTo>
                <a:lnTo>
                  <a:pt x="51294" y="14571"/>
                </a:lnTo>
                <a:lnTo>
                  <a:pt x="41452" y="4441"/>
                </a:lnTo>
                <a:lnTo>
                  <a:pt x="28545" y="21"/>
                </a:lnTo>
                <a:lnTo>
                  <a:pt x="27609" y="0"/>
                </a:lnTo>
                <a:lnTo>
                  <a:pt x="14596" y="3915"/>
                </a:lnTo>
                <a:lnTo>
                  <a:pt x="4445" y="13739"/>
                </a:lnTo>
                <a:lnTo>
                  <a:pt x="21" y="2659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4" name="object 804"/>
          <p:cNvSpPr/>
          <p:nvPr/>
        </p:nvSpPr>
        <p:spPr>
          <a:xfrm>
            <a:off x="4053253" y="3249515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3" y="40527"/>
                </a:lnTo>
                <a:lnTo>
                  <a:pt x="13718" y="50676"/>
                </a:lnTo>
                <a:lnTo>
                  <a:pt x="26596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73"/>
                </a:lnTo>
                <a:lnTo>
                  <a:pt x="41449" y="4443"/>
                </a:lnTo>
                <a:lnTo>
                  <a:pt x="28543" y="21"/>
                </a:lnTo>
                <a:lnTo>
                  <a:pt x="27600" y="0"/>
                </a:lnTo>
                <a:lnTo>
                  <a:pt x="14587" y="3916"/>
                </a:lnTo>
                <a:lnTo>
                  <a:pt x="4440" y="13743"/>
                </a:lnTo>
                <a:lnTo>
                  <a:pt x="20" y="2659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5" name="object 805"/>
          <p:cNvSpPr/>
          <p:nvPr/>
        </p:nvSpPr>
        <p:spPr>
          <a:xfrm>
            <a:off x="4177727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57"/>
                </a:lnTo>
                <a:lnTo>
                  <a:pt x="41388" y="4422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6" name="object 806"/>
          <p:cNvSpPr/>
          <p:nvPr/>
        </p:nvSpPr>
        <p:spPr>
          <a:xfrm>
            <a:off x="4295054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57"/>
                </a:lnTo>
                <a:lnTo>
                  <a:pt x="41388" y="4422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7" name="object 807"/>
          <p:cNvSpPr/>
          <p:nvPr/>
        </p:nvSpPr>
        <p:spPr>
          <a:xfrm>
            <a:off x="4419473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8" name="object 808"/>
          <p:cNvSpPr/>
          <p:nvPr/>
        </p:nvSpPr>
        <p:spPr>
          <a:xfrm>
            <a:off x="4543708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9" name="object 809"/>
          <p:cNvSpPr/>
          <p:nvPr/>
        </p:nvSpPr>
        <p:spPr>
          <a:xfrm>
            <a:off x="4668218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0" name="object 810"/>
          <p:cNvSpPr/>
          <p:nvPr/>
        </p:nvSpPr>
        <p:spPr>
          <a:xfrm>
            <a:off x="4792453" y="315275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589"/>
                </a:lnTo>
                <a:lnTo>
                  <a:pt x="13734" y="50724"/>
                </a:lnTo>
                <a:lnTo>
                  <a:pt x="26646" y="55127"/>
                </a:lnTo>
                <a:lnTo>
                  <a:pt x="27536" y="55146"/>
                </a:lnTo>
                <a:lnTo>
                  <a:pt x="40554" y="51233"/>
                </a:lnTo>
                <a:lnTo>
                  <a:pt x="50710" y="41414"/>
                </a:lnTo>
                <a:lnTo>
                  <a:pt x="55142" y="28570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1" name="object 811"/>
          <p:cNvSpPr/>
          <p:nvPr/>
        </p:nvSpPr>
        <p:spPr>
          <a:xfrm>
            <a:off x="4916872" y="3104513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57"/>
                </a:lnTo>
                <a:lnTo>
                  <a:pt x="41429" y="4422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2" name="object 812"/>
          <p:cNvSpPr/>
          <p:nvPr/>
        </p:nvSpPr>
        <p:spPr>
          <a:xfrm>
            <a:off x="5034199" y="3125228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3" name="object 813"/>
          <p:cNvSpPr/>
          <p:nvPr/>
        </p:nvSpPr>
        <p:spPr>
          <a:xfrm>
            <a:off x="5158618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4" name="object 814"/>
          <p:cNvSpPr/>
          <p:nvPr/>
        </p:nvSpPr>
        <p:spPr>
          <a:xfrm>
            <a:off x="5282852" y="3200997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803"/>
                </a:moveTo>
                <a:lnTo>
                  <a:pt x="3905" y="40797"/>
                </a:lnTo>
                <a:lnTo>
                  <a:pt x="13722" y="50944"/>
                </a:lnTo>
                <a:lnTo>
                  <a:pt x="26603" y="55397"/>
                </a:lnTo>
                <a:lnTo>
                  <a:pt x="27628" y="55423"/>
                </a:lnTo>
                <a:lnTo>
                  <a:pt x="40626" y="51519"/>
                </a:lnTo>
                <a:lnTo>
                  <a:pt x="50776" y="41705"/>
                </a:lnTo>
                <a:lnTo>
                  <a:pt x="55231" y="28827"/>
                </a:lnTo>
                <a:lnTo>
                  <a:pt x="55256" y="27803"/>
                </a:lnTo>
                <a:lnTo>
                  <a:pt x="51375" y="14722"/>
                </a:lnTo>
                <a:lnTo>
                  <a:pt x="41612" y="4538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5" name="object 815"/>
          <p:cNvSpPr/>
          <p:nvPr/>
        </p:nvSpPr>
        <p:spPr>
          <a:xfrm>
            <a:off x="5407363" y="3008029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6" name="object 816"/>
          <p:cNvSpPr/>
          <p:nvPr/>
        </p:nvSpPr>
        <p:spPr>
          <a:xfrm>
            <a:off x="5531598" y="2911269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7" name="object 817"/>
          <p:cNvSpPr/>
          <p:nvPr/>
        </p:nvSpPr>
        <p:spPr>
          <a:xfrm>
            <a:off x="5656016" y="3008029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8" name="object 818"/>
          <p:cNvSpPr/>
          <p:nvPr/>
        </p:nvSpPr>
        <p:spPr>
          <a:xfrm>
            <a:off x="5780251" y="3173470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527"/>
                </a:moveTo>
                <a:lnTo>
                  <a:pt x="3880" y="40526"/>
                </a:lnTo>
                <a:lnTo>
                  <a:pt x="13643" y="50748"/>
                </a:lnTo>
                <a:lnTo>
                  <a:pt x="26469" y="55298"/>
                </a:lnTo>
                <a:lnTo>
                  <a:pt x="27628" y="55331"/>
                </a:lnTo>
                <a:lnTo>
                  <a:pt x="40585" y="51405"/>
                </a:lnTo>
                <a:lnTo>
                  <a:pt x="50724" y="41559"/>
                </a:lnTo>
                <a:lnTo>
                  <a:pt x="55224" y="28686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9" name="object 819"/>
          <p:cNvSpPr/>
          <p:nvPr/>
        </p:nvSpPr>
        <p:spPr>
          <a:xfrm>
            <a:off x="5897855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0" name="object 820"/>
          <p:cNvSpPr/>
          <p:nvPr/>
        </p:nvSpPr>
        <p:spPr>
          <a:xfrm>
            <a:off x="6022089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1" name="object 821"/>
          <p:cNvSpPr/>
          <p:nvPr/>
        </p:nvSpPr>
        <p:spPr>
          <a:xfrm>
            <a:off x="6146508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57"/>
                </a:lnTo>
                <a:lnTo>
                  <a:pt x="41429" y="4422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2" name="object 822"/>
          <p:cNvSpPr/>
          <p:nvPr/>
        </p:nvSpPr>
        <p:spPr>
          <a:xfrm>
            <a:off x="6270742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57"/>
                </a:lnTo>
                <a:lnTo>
                  <a:pt x="41429" y="4422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3" name="object 823"/>
          <p:cNvSpPr/>
          <p:nvPr/>
        </p:nvSpPr>
        <p:spPr>
          <a:xfrm>
            <a:off x="6395161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4" name="object 824"/>
          <p:cNvSpPr/>
          <p:nvPr/>
        </p:nvSpPr>
        <p:spPr>
          <a:xfrm>
            <a:off x="6519396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5" name="object 825"/>
          <p:cNvSpPr/>
          <p:nvPr/>
        </p:nvSpPr>
        <p:spPr>
          <a:xfrm>
            <a:off x="6636999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57"/>
                </a:lnTo>
                <a:lnTo>
                  <a:pt x="41388" y="4422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6" name="object 826"/>
          <p:cNvSpPr/>
          <p:nvPr/>
        </p:nvSpPr>
        <p:spPr>
          <a:xfrm>
            <a:off x="6761234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25"/>
                </a:lnTo>
                <a:lnTo>
                  <a:pt x="4424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7" name="object 827"/>
          <p:cNvSpPr/>
          <p:nvPr/>
        </p:nvSpPr>
        <p:spPr>
          <a:xfrm>
            <a:off x="6885653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8" name="object 828"/>
          <p:cNvSpPr/>
          <p:nvPr/>
        </p:nvSpPr>
        <p:spPr>
          <a:xfrm>
            <a:off x="7009887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9" name="object 829"/>
          <p:cNvSpPr/>
          <p:nvPr/>
        </p:nvSpPr>
        <p:spPr>
          <a:xfrm>
            <a:off x="7134306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0" name="object 830"/>
          <p:cNvSpPr/>
          <p:nvPr/>
        </p:nvSpPr>
        <p:spPr>
          <a:xfrm>
            <a:off x="7258540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1" name="object 831"/>
          <p:cNvSpPr/>
          <p:nvPr/>
        </p:nvSpPr>
        <p:spPr>
          <a:xfrm>
            <a:off x="7383051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57"/>
                </a:lnTo>
                <a:lnTo>
                  <a:pt x="41429" y="4422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2" name="object 832"/>
          <p:cNvSpPr/>
          <p:nvPr/>
        </p:nvSpPr>
        <p:spPr>
          <a:xfrm>
            <a:off x="7500379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57"/>
                </a:lnTo>
                <a:lnTo>
                  <a:pt x="41429" y="4422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3" name="object 833"/>
          <p:cNvSpPr/>
          <p:nvPr/>
        </p:nvSpPr>
        <p:spPr>
          <a:xfrm>
            <a:off x="7624797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4" name="object 834"/>
          <p:cNvSpPr/>
          <p:nvPr/>
        </p:nvSpPr>
        <p:spPr>
          <a:xfrm>
            <a:off x="7749032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5" name="object 835"/>
          <p:cNvSpPr/>
          <p:nvPr/>
        </p:nvSpPr>
        <p:spPr>
          <a:xfrm>
            <a:off x="7873543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25"/>
                </a:lnTo>
                <a:lnTo>
                  <a:pt x="4424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6" name="object 836"/>
          <p:cNvSpPr/>
          <p:nvPr/>
        </p:nvSpPr>
        <p:spPr>
          <a:xfrm>
            <a:off x="7997777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77"/>
                </a:lnTo>
                <a:lnTo>
                  <a:pt x="41402" y="4448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25"/>
                </a:lnTo>
                <a:lnTo>
                  <a:pt x="4402" y="13771"/>
                </a:lnTo>
                <a:lnTo>
                  <a:pt x="18" y="2664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7" name="object 837"/>
          <p:cNvSpPr/>
          <p:nvPr/>
        </p:nvSpPr>
        <p:spPr>
          <a:xfrm>
            <a:off x="8122196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8" name="object 838"/>
          <p:cNvSpPr/>
          <p:nvPr/>
        </p:nvSpPr>
        <p:spPr>
          <a:xfrm>
            <a:off x="8239523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9" name="object 839"/>
          <p:cNvSpPr/>
          <p:nvPr/>
        </p:nvSpPr>
        <p:spPr>
          <a:xfrm>
            <a:off x="8363942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0" name="object 840"/>
          <p:cNvSpPr/>
          <p:nvPr/>
        </p:nvSpPr>
        <p:spPr>
          <a:xfrm>
            <a:off x="8488176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1" name="object 841"/>
          <p:cNvSpPr/>
          <p:nvPr/>
        </p:nvSpPr>
        <p:spPr>
          <a:xfrm>
            <a:off x="8612687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57"/>
                </a:lnTo>
                <a:lnTo>
                  <a:pt x="41388" y="4422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2" name="object 842"/>
          <p:cNvSpPr/>
          <p:nvPr/>
        </p:nvSpPr>
        <p:spPr>
          <a:xfrm>
            <a:off x="8736922" y="324951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57"/>
                </a:lnTo>
                <a:lnTo>
                  <a:pt x="41388" y="4422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3" name="object 843"/>
          <p:cNvSpPr/>
          <p:nvPr/>
        </p:nvSpPr>
        <p:spPr>
          <a:xfrm>
            <a:off x="8861340" y="324951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4" name="object 844"/>
          <p:cNvSpPr/>
          <p:nvPr/>
        </p:nvSpPr>
        <p:spPr>
          <a:xfrm>
            <a:off x="3576576" y="3270230"/>
            <a:ext cx="20711" cy="20622"/>
          </a:xfrm>
          <a:custGeom>
            <a:avLst/>
            <a:gdLst/>
            <a:ahLst/>
            <a:cxnLst/>
            <a:rect l="l" t="t" r="r" b="b"/>
            <a:pathLst>
              <a:path w="20711" h="20622">
                <a:moveTo>
                  <a:pt x="2071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11" y="11139"/>
                </a:lnTo>
                <a:lnTo>
                  <a:pt x="2071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5" name="object 845"/>
          <p:cNvSpPr/>
          <p:nvPr/>
        </p:nvSpPr>
        <p:spPr>
          <a:xfrm>
            <a:off x="3701040" y="3270230"/>
            <a:ext cx="20702" cy="20622"/>
          </a:xfrm>
          <a:custGeom>
            <a:avLst/>
            <a:gdLst/>
            <a:ahLst/>
            <a:cxnLst/>
            <a:rect l="l" t="t" r="r" b="b"/>
            <a:pathLst>
              <a:path w="20702" h="20622">
                <a:moveTo>
                  <a:pt x="20702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02" y="11139"/>
                </a:lnTo>
                <a:lnTo>
                  <a:pt x="207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6" name="object 846"/>
          <p:cNvSpPr/>
          <p:nvPr/>
        </p:nvSpPr>
        <p:spPr>
          <a:xfrm>
            <a:off x="3825266" y="3270230"/>
            <a:ext cx="20702" cy="20622"/>
          </a:xfrm>
          <a:custGeom>
            <a:avLst/>
            <a:gdLst/>
            <a:ahLst/>
            <a:cxnLst/>
            <a:rect l="l" t="t" r="r" b="b"/>
            <a:pathLst>
              <a:path w="20702" h="20622">
                <a:moveTo>
                  <a:pt x="20702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02" y="11139"/>
                </a:lnTo>
                <a:lnTo>
                  <a:pt x="207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7" name="object 847"/>
          <p:cNvSpPr/>
          <p:nvPr/>
        </p:nvSpPr>
        <p:spPr>
          <a:xfrm>
            <a:off x="3949721" y="3270230"/>
            <a:ext cx="20711" cy="20622"/>
          </a:xfrm>
          <a:custGeom>
            <a:avLst/>
            <a:gdLst/>
            <a:ahLst/>
            <a:cxnLst/>
            <a:rect l="l" t="t" r="r" b="b"/>
            <a:pathLst>
              <a:path w="20711" h="20622">
                <a:moveTo>
                  <a:pt x="2071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11" y="11139"/>
                </a:lnTo>
                <a:lnTo>
                  <a:pt x="2071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8" name="object 848"/>
          <p:cNvSpPr/>
          <p:nvPr/>
        </p:nvSpPr>
        <p:spPr>
          <a:xfrm>
            <a:off x="4073956" y="3270230"/>
            <a:ext cx="20702" cy="20622"/>
          </a:xfrm>
          <a:custGeom>
            <a:avLst/>
            <a:gdLst/>
            <a:ahLst/>
            <a:cxnLst/>
            <a:rect l="l" t="t" r="r" b="b"/>
            <a:pathLst>
              <a:path w="20702" h="20622">
                <a:moveTo>
                  <a:pt x="20702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02" y="11139"/>
                </a:lnTo>
                <a:lnTo>
                  <a:pt x="207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9" name="object 849"/>
          <p:cNvSpPr/>
          <p:nvPr/>
        </p:nvSpPr>
        <p:spPr>
          <a:xfrm>
            <a:off x="4198448" y="3270230"/>
            <a:ext cx="20629" cy="20622"/>
          </a:xfrm>
          <a:custGeom>
            <a:avLst/>
            <a:gdLst/>
            <a:ahLst/>
            <a:cxnLst/>
            <a:rect l="l" t="t" r="r" b="b"/>
            <a:pathLst>
              <a:path w="20629" h="20622">
                <a:moveTo>
                  <a:pt x="20629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629" y="11139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0" name="object 850"/>
          <p:cNvSpPr/>
          <p:nvPr/>
        </p:nvSpPr>
        <p:spPr>
          <a:xfrm>
            <a:off x="4315775" y="3270230"/>
            <a:ext cx="20629" cy="20622"/>
          </a:xfrm>
          <a:custGeom>
            <a:avLst/>
            <a:gdLst/>
            <a:ahLst/>
            <a:cxnLst/>
            <a:rect l="l" t="t" r="r" b="b"/>
            <a:pathLst>
              <a:path w="20629" h="20622">
                <a:moveTo>
                  <a:pt x="20629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629" y="11139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1" name="object 851"/>
          <p:cNvSpPr/>
          <p:nvPr/>
        </p:nvSpPr>
        <p:spPr>
          <a:xfrm>
            <a:off x="4440194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2" name="object 852"/>
          <p:cNvSpPr/>
          <p:nvPr/>
        </p:nvSpPr>
        <p:spPr>
          <a:xfrm>
            <a:off x="4564429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3" name="object 853"/>
          <p:cNvSpPr/>
          <p:nvPr/>
        </p:nvSpPr>
        <p:spPr>
          <a:xfrm>
            <a:off x="4688847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4" name="object 854"/>
          <p:cNvSpPr/>
          <p:nvPr/>
        </p:nvSpPr>
        <p:spPr>
          <a:xfrm>
            <a:off x="4819989" y="3180375"/>
            <a:ext cx="0" cy="96668"/>
          </a:xfrm>
          <a:custGeom>
            <a:avLst/>
            <a:gdLst/>
            <a:ahLst/>
            <a:cxnLst/>
            <a:rect l="l" t="t" r="r" b="b"/>
            <a:pathLst>
              <a:path h="96668">
                <a:moveTo>
                  <a:pt x="0" y="96668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5" name="object 855"/>
          <p:cNvSpPr/>
          <p:nvPr/>
        </p:nvSpPr>
        <p:spPr>
          <a:xfrm>
            <a:off x="4944500" y="3132041"/>
            <a:ext cx="0" cy="145002"/>
          </a:xfrm>
          <a:custGeom>
            <a:avLst/>
            <a:gdLst/>
            <a:ahLst/>
            <a:cxnLst/>
            <a:rect l="l" t="t" r="r" b="b"/>
            <a:pathLst>
              <a:path h="145002">
                <a:moveTo>
                  <a:pt x="0" y="14500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6" name="object 856"/>
          <p:cNvSpPr/>
          <p:nvPr/>
        </p:nvSpPr>
        <p:spPr>
          <a:xfrm>
            <a:off x="5061827" y="3152755"/>
            <a:ext cx="0" cy="124287"/>
          </a:xfrm>
          <a:custGeom>
            <a:avLst/>
            <a:gdLst/>
            <a:ahLst/>
            <a:cxnLst/>
            <a:rect l="l" t="t" r="r" b="b"/>
            <a:pathLst>
              <a:path h="124287">
                <a:moveTo>
                  <a:pt x="0" y="12428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7" name="object 857"/>
          <p:cNvSpPr/>
          <p:nvPr/>
        </p:nvSpPr>
        <p:spPr>
          <a:xfrm>
            <a:off x="5179339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8" name="object 858"/>
          <p:cNvSpPr/>
          <p:nvPr/>
        </p:nvSpPr>
        <p:spPr>
          <a:xfrm>
            <a:off x="5310480" y="3228801"/>
            <a:ext cx="0" cy="48242"/>
          </a:xfrm>
          <a:custGeom>
            <a:avLst/>
            <a:gdLst/>
            <a:ahLst/>
            <a:cxnLst/>
            <a:rect l="l" t="t" r="r" b="b"/>
            <a:pathLst>
              <a:path h="48242">
                <a:moveTo>
                  <a:pt x="0" y="4824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9" name="object 859"/>
          <p:cNvSpPr/>
          <p:nvPr/>
        </p:nvSpPr>
        <p:spPr>
          <a:xfrm>
            <a:off x="5434991" y="3035557"/>
            <a:ext cx="0" cy="241486"/>
          </a:xfrm>
          <a:custGeom>
            <a:avLst/>
            <a:gdLst/>
            <a:ahLst/>
            <a:cxnLst/>
            <a:rect l="l" t="t" r="r" b="b"/>
            <a:pathLst>
              <a:path h="241486">
                <a:moveTo>
                  <a:pt x="0" y="24148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0" name="object 860"/>
          <p:cNvSpPr/>
          <p:nvPr/>
        </p:nvSpPr>
        <p:spPr>
          <a:xfrm>
            <a:off x="5559134" y="2938796"/>
            <a:ext cx="0" cy="338246"/>
          </a:xfrm>
          <a:custGeom>
            <a:avLst/>
            <a:gdLst/>
            <a:ahLst/>
            <a:cxnLst/>
            <a:rect l="l" t="t" r="r" b="b"/>
            <a:pathLst>
              <a:path h="338246">
                <a:moveTo>
                  <a:pt x="0" y="3382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1" name="object 861"/>
          <p:cNvSpPr/>
          <p:nvPr/>
        </p:nvSpPr>
        <p:spPr>
          <a:xfrm>
            <a:off x="5683644" y="3035557"/>
            <a:ext cx="0" cy="241486"/>
          </a:xfrm>
          <a:custGeom>
            <a:avLst/>
            <a:gdLst/>
            <a:ahLst/>
            <a:cxnLst/>
            <a:rect l="l" t="t" r="r" b="b"/>
            <a:pathLst>
              <a:path h="241486">
                <a:moveTo>
                  <a:pt x="0" y="24148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2" name="object 862"/>
          <p:cNvSpPr/>
          <p:nvPr/>
        </p:nvSpPr>
        <p:spPr>
          <a:xfrm>
            <a:off x="5807879" y="3200997"/>
            <a:ext cx="0" cy="76045"/>
          </a:xfrm>
          <a:custGeom>
            <a:avLst/>
            <a:gdLst/>
            <a:ahLst/>
            <a:cxnLst/>
            <a:rect l="l" t="t" r="r" b="b"/>
            <a:pathLst>
              <a:path h="76045">
                <a:moveTo>
                  <a:pt x="0" y="7604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3" name="object 863"/>
          <p:cNvSpPr/>
          <p:nvPr/>
        </p:nvSpPr>
        <p:spPr>
          <a:xfrm>
            <a:off x="5918484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4" name="object 864"/>
          <p:cNvSpPr/>
          <p:nvPr/>
        </p:nvSpPr>
        <p:spPr>
          <a:xfrm>
            <a:off x="6042718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5" name="object 865"/>
          <p:cNvSpPr/>
          <p:nvPr/>
        </p:nvSpPr>
        <p:spPr>
          <a:xfrm>
            <a:off x="6167229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6" name="object 866"/>
          <p:cNvSpPr/>
          <p:nvPr/>
        </p:nvSpPr>
        <p:spPr>
          <a:xfrm>
            <a:off x="6291463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7" name="object 867"/>
          <p:cNvSpPr/>
          <p:nvPr/>
        </p:nvSpPr>
        <p:spPr>
          <a:xfrm>
            <a:off x="6415882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8" name="object 868"/>
          <p:cNvSpPr/>
          <p:nvPr/>
        </p:nvSpPr>
        <p:spPr>
          <a:xfrm>
            <a:off x="6540117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9" name="object 869"/>
          <p:cNvSpPr/>
          <p:nvPr/>
        </p:nvSpPr>
        <p:spPr>
          <a:xfrm>
            <a:off x="6657720" y="3270230"/>
            <a:ext cx="20629" cy="20622"/>
          </a:xfrm>
          <a:custGeom>
            <a:avLst/>
            <a:gdLst/>
            <a:ahLst/>
            <a:cxnLst/>
            <a:rect l="l" t="t" r="r" b="b"/>
            <a:pathLst>
              <a:path w="20629" h="20622">
                <a:moveTo>
                  <a:pt x="20629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629" y="11139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0" name="object 870"/>
          <p:cNvSpPr/>
          <p:nvPr/>
        </p:nvSpPr>
        <p:spPr>
          <a:xfrm>
            <a:off x="6781955" y="3270230"/>
            <a:ext cx="20629" cy="20622"/>
          </a:xfrm>
          <a:custGeom>
            <a:avLst/>
            <a:gdLst/>
            <a:ahLst/>
            <a:cxnLst/>
            <a:rect l="l" t="t" r="r" b="b"/>
            <a:pathLst>
              <a:path w="20629" h="20622">
                <a:moveTo>
                  <a:pt x="20629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629" y="11139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1" name="object 871"/>
          <p:cNvSpPr/>
          <p:nvPr/>
        </p:nvSpPr>
        <p:spPr>
          <a:xfrm>
            <a:off x="6906374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2" name="object 872"/>
          <p:cNvSpPr/>
          <p:nvPr/>
        </p:nvSpPr>
        <p:spPr>
          <a:xfrm>
            <a:off x="7030608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3" name="object 873"/>
          <p:cNvSpPr/>
          <p:nvPr/>
        </p:nvSpPr>
        <p:spPr>
          <a:xfrm>
            <a:off x="7155027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4" name="object 874"/>
          <p:cNvSpPr/>
          <p:nvPr/>
        </p:nvSpPr>
        <p:spPr>
          <a:xfrm>
            <a:off x="7279261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5" name="object 875"/>
          <p:cNvSpPr/>
          <p:nvPr/>
        </p:nvSpPr>
        <p:spPr>
          <a:xfrm>
            <a:off x="7403772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6" name="object 876"/>
          <p:cNvSpPr/>
          <p:nvPr/>
        </p:nvSpPr>
        <p:spPr>
          <a:xfrm>
            <a:off x="7521100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7" name="object 877"/>
          <p:cNvSpPr/>
          <p:nvPr/>
        </p:nvSpPr>
        <p:spPr>
          <a:xfrm>
            <a:off x="7645518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8" name="object 878"/>
          <p:cNvSpPr/>
          <p:nvPr/>
        </p:nvSpPr>
        <p:spPr>
          <a:xfrm>
            <a:off x="7769753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9" name="object 879"/>
          <p:cNvSpPr/>
          <p:nvPr/>
        </p:nvSpPr>
        <p:spPr>
          <a:xfrm>
            <a:off x="7894172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0" name="object 880"/>
          <p:cNvSpPr/>
          <p:nvPr/>
        </p:nvSpPr>
        <p:spPr>
          <a:xfrm>
            <a:off x="8018406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1" name="object 881"/>
          <p:cNvSpPr/>
          <p:nvPr/>
        </p:nvSpPr>
        <p:spPr>
          <a:xfrm>
            <a:off x="8142917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2" name="object 882"/>
          <p:cNvSpPr/>
          <p:nvPr/>
        </p:nvSpPr>
        <p:spPr>
          <a:xfrm>
            <a:off x="8260244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3" name="object 883"/>
          <p:cNvSpPr/>
          <p:nvPr/>
        </p:nvSpPr>
        <p:spPr>
          <a:xfrm>
            <a:off x="8384663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4" name="object 884"/>
          <p:cNvSpPr/>
          <p:nvPr/>
        </p:nvSpPr>
        <p:spPr>
          <a:xfrm>
            <a:off x="8508898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5" name="object 885"/>
          <p:cNvSpPr/>
          <p:nvPr/>
        </p:nvSpPr>
        <p:spPr>
          <a:xfrm>
            <a:off x="8633408" y="3270230"/>
            <a:ext cx="20629" cy="20622"/>
          </a:xfrm>
          <a:custGeom>
            <a:avLst/>
            <a:gdLst/>
            <a:ahLst/>
            <a:cxnLst/>
            <a:rect l="l" t="t" r="r" b="b"/>
            <a:pathLst>
              <a:path w="20629" h="20622">
                <a:moveTo>
                  <a:pt x="20629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629" y="11139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6" name="object 886"/>
          <p:cNvSpPr/>
          <p:nvPr/>
        </p:nvSpPr>
        <p:spPr>
          <a:xfrm>
            <a:off x="8757643" y="3270230"/>
            <a:ext cx="20629" cy="20622"/>
          </a:xfrm>
          <a:custGeom>
            <a:avLst/>
            <a:gdLst/>
            <a:ahLst/>
            <a:cxnLst/>
            <a:rect l="l" t="t" r="r" b="b"/>
            <a:pathLst>
              <a:path w="20629" h="20622">
                <a:moveTo>
                  <a:pt x="20629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629" y="11139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7" name="object 887"/>
          <p:cNvSpPr/>
          <p:nvPr/>
        </p:nvSpPr>
        <p:spPr>
          <a:xfrm>
            <a:off x="8882062" y="3270230"/>
            <a:ext cx="20721" cy="20622"/>
          </a:xfrm>
          <a:custGeom>
            <a:avLst/>
            <a:gdLst/>
            <a:ahLst/>
            <a:cxnLst/>
            <a:rect l="l" t="t" r="r" b="b"/>
            <a:pathLst>
              <a:path w="20721" h="20622">
                <a:moveTo>
                  <a:pt x="20721" y="0"/>
                </a:moveTo>
                <a:lnTo>
                  <a:pt x="0" y="0"/>
                </a:lnTo>
                <a:lnTo>
                  <a:pt x="0" y="6812"/>
                </a:lnTo>
                <a:lnTo>
                  <a:pt x="0" y="11139"/>
                </a:lnTo>
                <a:lnTo>
                  <a:pt x="20721" y="11139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8" name="object 888"/>
          <p:cNvSpPr/>
          <p:nvPr/>
        </p:nvSpPr>
        <p:spPr>
          <a:xfrm>
            <a:off x="3466155" y="3277043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9" name="object 889"/>
          <p:cNvSpPr/>
          <p:nvPr/>
        </p:nvSpPr>
        <p:spPr>
          <a:xfrm>
            <a:off x="3466155" y="3470315"/>
            <a:ext cx="5547084" cy="483036"/>
          </a:xfrm>
          <a:custGeom>
            <a:avLst/>
            <a:gdLst/>
            <a:ahLst/>
            <a:cxnLst/>
            <a:rect l="l" t="t" r="r" b="b"/>
            <a:pathLst>
              <a:path w="5547084" h="483036">
                <a:moveTo>
                  <a:pt x="0" y="483036"/>
                </a:moveTo>
                <a:lnTo>
                  <a:pt x="5547084" y="483036"/>
                </a:lnTo>
                <a:lnTo>
                  <a:pt x="5547084" y="0"/>
                </a:lnTo>
                <a:lnTo>
                  <a:pt x="0" y="0"/>
                </a:lnTo>
                <a:lnTo>
                  <a:pt x="0" y="483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0" name="object 890"/>
          <p:cNvSpPr/>
          <p:nvPr/>
        </p:nvSpPr>
        <p:spPr>
          <a:xfrm>
            <a:off x="3466155" y="3470379"/>
            <a:ext cx="5547048" cy="482972"/>
          </a:xfrm>
          <a:custGeom>
            <a:avLst/>
            <a:gdLst/>
            <a:ahLst/>
            <a:cxnLst/>
            <a:rect l="l" t="t" r="r" b="b"/>
            <a:pathLst>
              <a:path w="5547048" h="482972">
                <a:moveTo>
                  <a:pt x="0" y="482972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82972"/>
                </a:lnTo>
                <a:lnTo>
                  <a:pt x="0" y="482972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1" name="object 891"/>
          <p:cNvSpPr/>
          <p:nvPr/>
        </p:nvSpPr>
        <p:spPr>
          <a:xfrm>
            <a:off x="3466155" y="347037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2" name="object 892"/>
          <p:cNvSpPr/>
          <p:nvPr/>
        </p:nvSpPr>
        <p:spPr>
          <a:xfrm>
            <a:off x="3466155" y="395335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3" name="object 893"/>
          <p:cNvSpPr/>
          <p:nvPr/>
        </p:nvSpPr>
        <p:spPr>
          <a:xfrm>
            <a:off x="9020056" y="3470332"/>
            <a:ext cx="0" cy="489971"/>
          </a:xfrm>
          <a:custGeom>
            <a:avLst/>
            <a:gdLst/>
            <a:ahLst/>
            <a:cxnLst/>
            <a:rect l="l" t="t" r="r" b="b"/>
            <a:pathLst>
              <a:path h="489971">
                <a:moveTo>
                  <a:pt x="0" y="0"/>
                </a:moveTo>
                <a:lnTo>
                  <a:pt x="0" y="48997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4" name="object 894"/>
          <p:cNvSpPr/>
          <p:nvPr/>
        </p:nvSpPr>
        <p:spPr>
          <a:xfrm>
            <a:off x="3472925" y="3470332"/>
            <a:ext cx="0" cy="483019"/>
          </a:xfrm>
          <a:custGeom>
            <a:avLst/>
            <a:gdLst/>
            <a:ahLst/>
            <a:cxnLst/>
            <a:rect l="l" t="t" r="r" b="b"/>
            <a:pathLst>
              <a:path h="483019">
                <a:moveTo>
                  <a:pt x="0" y="0"/>
                </a:moveTo>
                <a:lnTo>
                  <a:pt x="0" y="483019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5" name="object 895"/>
          <p:cNvSpPr/>
          <p:nvPr/>
        </p:nvSpPr>
        <p:spPr>
          <a:xfrm>
            <a:off x="3466155" y="395335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6" name="object 896"/>
          <p:cNvSpPr/>
          <p:nvPr/>
        </p:nvSpPr>
        <p:spPr>
          <a:xfrm>
            <a:off x="3466155" y="3470379"/>
            <a:ext cx="0" cy="482972"/>
          </a:xfrm>
          <a:custGeom>
            <a:avLst/>
            <a:gdLst/>
            <a:ahLst/>
            <a:cxnLst/>
            <a:rect l="l" t="t" r="r" b="b"/>
            <a:pathLst>
              <a:path h="482972">
                <a:moveTo>
                  <a:pt x="0" y="4829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7" name="object 897"/>
          <p:cNvSpPr/>
          <p:nvPr/>
        </p:nvSpPr>
        <p:spPr>
          <a:xfrm>
            <a:off x="3466155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6205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8" name="object 898"/>
          <p:cNvSpPr/>
          <p:nvPr/>
        </p:nvSpPr>
        <p:spPr>
          <a:xfrm>
            <a:off x="3466155" y="3470379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9" name="object 899"/>
          <p:cNvSpPr/>
          <p:nvPr/>
        </p:nvSpPr>
        <p:spPr>
          <a:xfrm>
            <a:off x="4085707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0" name="object 900"/>
          <p:cNvSpPr/>
          <p:nvPr/>
        </p:nvSpPr>
        <p:spPr>
          <a:xfrm>
            <a:off x="4085707" y="3470379"/>
            <a:ext cx="0" cy="62002"/>
          </a:xfrm>
          <a:custGeom>
            <a:avLst/>
            <a:gdLst/>
            <a:ahLst/>
            <a:cxnLst/>
            <a:rect l="l" t="t" r="r" b="b"/>
            <a:pathLst>
              <a:path h="62002">
                <a:moveTo>
                  <a:pt x="0" y="0"/>
                </a:moveTo>
                <a:lnTo>
                  <a:pt x="0" y="62002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1" name="object 901"/>
          <p:cNvSpPr/>
          <p:nvPr/>
        </p:nvSpPr>
        <p:spPr>
          <a:xfrm>
            <a:off x="4700635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2" name="object 902"/>
          <p:cNvSpPr/>
          <p:nvPr/>
        </p:nvSpPr>
        <p:spPr>
          <a:xfrm>
            <a:off x="4700635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3" name="object 903"/>
          <p:cNvSpPr/>
          <p:nvPr/>
        </p:nvSpPr>
        <p:spPr>
          <a:xfrm>
            <a:off x="5315361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4" name="object 904"/>
          <p:cNvSpPr/>
          <p:nvPr/>
        </p:nvSpPr>
        <p:spPr>
          <a:xfrm>
            <a:off x="5315361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5" name="object 905"/>
          <p:cNvSpPr/>
          <p:nvPr/>
        </p:nvSpPr>
        <p:spPr>
          <a:xfrm>
            <a:off x="5930272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6" name="object 906"/>
          <p:cNvSpPr/>
          <p:nvPr/>
        </p:nvSpPr>
        <p:spPr>
          <a:xfrm>
            <a:off x="5930272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7" name="object 907"/>
          <p:cNvSpPr/>
          <p:nvPr/>
        </p:nvSpPr>
        <p:spPr>
          <a:xfrm>
            <a:off x="6551859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8" name="object 908"/>
          <p:cNvSpPr/>
          <p:nvPr/>
        </p:nvSpPr>
        <p:spPr>
          <a:xfrm>
            <a:off x="6551859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9" name="object 909"/>
          <p:cNvSpPr/>
          <p:nvPr/>
        </p:nvSpPr>
        <p:spPr>
          <a:xfrm>
            <a:off x="7166815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0" name="object 910"/>
          <p:cNvSpPr/>
          <p:nvPr/>
        </p:nvSpPr>
        <p:spPr>
          <a:xfrm>
            <a:off x="7166815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1" name="object 911"/>
          <p:cNvSpPr/>
          <p:nvPr/>
        </p:nvSpPr>
        <p:spPr>
          <a:xfrm>
            <a:off x="7781495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2" name="object 912"/>
          <p:cNvSpPr/>
          <p:nvPr/>
        </p:nvSpPr>
        <p:spPr>
          <a:xfrm>
            <a:off x="7781495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3" name="object 913"/>
          <p:cNvSpPr/>
          <p:nvPr/>
        </p:nvSpPr>
        <p:spPr>
          <a:xfrm>
            <a:off x="8396451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4" name="object 914"/>
          <p:cNvSpPr/>
          <p:nvPr/>
        </p:nvSpPr>
        <p:spPr>
          <a:xfrm>
            <a:off x="8396451" y="3470379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5" name="object 915"/>
          <p:cNvSpPr/>
          <p:nvPr/>
        </p:nvSpPr>
        <p:spPr>
          <a:xfrm>
            <a:off x="9013203" y="3891300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6205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6" name="object 916"/>
          <p:cNvSpPr/>
          <p:nvPr/>
        </p:nvSpPr>
        <p:spPr>
          <a:xfrm>
            <a:off x="9013203" y="3470379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7" name="object 917"/>
          <p:cNvSpPr/>
          <p:nvPr/>
        </p:nvSpPr>
        <p:spPr>
          <a:xfrm>
            <a:off x="3466155" y="3953352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8" name="object 918"/>
          <p:cNvSpPr/>
          <p:nvPr/>
        </p:nvSpPr>
        <p:spPr>
          <a:xfrm>
            <a:off x="3524819" y="3956850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9" name="object 919"/>
          <p:cNvSpPr/>
          <p:nvPr/>
        </p:nvSpPr>
        <p:spPr>
          <a:xfrm>
            <a:off x="8951040" y="3953352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0" name="object 920"/>
          <p:cNvSpPr/>
          <p:nvPr/>
        </p:nvSpPr>
        <p:spPr>
          <a:xfrm>
            <a:off x="8954539" y="3956850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1" name="object 921"/>
          <p:cNvSpPr/>
          <p:nvPr/>
        </p:nvSpPr>
        <p:spPr>
          <a:xfrm>
            <a:off x="3466155" y="3711865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2" name="object 922"/>
          <p:cNvSpPr/>
          <p:nvPr/>
        </p:nvSpPr>
        <p:spPr>
          <a:xfrm>
            <a:off x="3524819" y="3715272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3" name="object 923"/>
          <p:cNvSpPr/>
          <p:nvPr/>
        </p:nvSpPr>
        <p:spPr>
          <a:xfrm>
            <a:off x="8951040" y="3711865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4" name="object 924"/>
          <p:cNvSpPr/>
          <p:nvPr/>
        </p:nvSpPr>
        <p:spPr>
          <a:xfrm>
            <a:off x="8954539" y="3715272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5" name="object 925"/>
          <p:cNvSpPr/>
          <p:nvPr/>
        </p:nvSpPr>
        <p:spPr>
          <a:xfrm>
            <a:off x="3466155" y="3470379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6" name="object 926"/>
          <p:cNvSpPr/>
          <p:nvPr/>
        </p:nvSpPr>
        <p:spPr>
          <a:xfrm>
            <a:off x="3524819" y="3473786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7" name="object 927"/>
          <p:cNvSpPr/>
          <p:nvPr/>
        </p:nvSpPr>
        <p:spPr>
          <a:xfrm>
            <a:off x="8951040" y="3470379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8" name="object 928"/>
          <p:cNvSpPr/>
          <p:nvPr/>
        </p:nvSpPr>
        <p:spPr>
          <a:xfrm>
            <a:off x="8954539" y="3473786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9" name="object 929"/>
          <p:cNvSpPr/>
          <p:nvPr/>
        </p:nvSpPr>
        <p:spPr>
          <a:xfrm>
            <a:off x="3466155" y="347037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0" name="object 930"/>
          <p:cNvSpPr/>
          <p:nvPr/>
        </p:nvSpPr>
        <p:spPr>
          <a:xfrm>
            <a:off x="3466155" y="395335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1" name="object 931"/>
          <p:cNvSpPr/>
          <p:nvPr/>
        </p:nvSpPr>
        <p:spPr>
          <a:xfrm>
            <a:off x="9013203" y="3470379"/>
            <a:ext cx="0" cy="482972"/>
          </a:xfrm>
          <a:custGeom>
            <a:avLst/>
            <a:gdLst/>
            <a:ahLst/>
            <a:cxnLst/>
            <a:rect l="l" t="t" r="r" b="b"/>
            <a:pathLst>
              <a:path h="482972">
                <a:moveTo>
                  <a:pt x="0" y="4829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2" name="object 932"/>
          <p:cNvSpPr/>
          <p:nvPr/>
        </p:nvSpPr>
        <p:spPr>
          <a:xfrm>
            <a:off x="3466155" y="3470379"/>
            <a:ext cx="0" cy="482972"/>
          </a:xfrm>
          <a:custGeom>
            <a:avLst/>
            <a:gdLst/>
            <a:ahLst/>
            <a:cxnLst/>
            <a:rect l="l" t="t" r="r" b="b"/>
            <a:pathLst>
              <a:path h="482972">
                <a:moveTo>
                  <a:pt x="0" y="4829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3" name="object 933"/>
          <p:cNvSpPr/>
          <p:nvPr/>
        </p:nvSpPr>
        <p:spPr>
          <a:xfrm>
            <a:off x="3555873" y="3684246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4" name="object 934"/>
          <p:cNvSpPr/>
          <p:nvPr/>
        </p:nvSpPr>
        <p:spPr>
          <a:xfrm>
            <a:off x="3680328" y="3684246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5" name="object 935"/>
          <p:cNvSpPr/>
          <p:nvPr/>
        </p:nvSpPr>
        <p:spPr>
          <a:xfrm>
            <a:off x="3804563" y="3684246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5"/>
                </a:lnTo>
                <a:lnTo>
                  <a:pt x="11086" y="55152"/>
                </a:lnTo>
                <a:lnTo>
                  <a:pt x="21980" y="61300"/>
                </a:lnTo>
                <a:lnTo>
                  <a:pt x="27600" y="62051"/>
                </a:lnTo>
                <a:lnTo>
                  <a:pt x="42258" y="59378"/>
                </a:lnTo>
                <a:lnTo>
                  <a:pt x="53372" y="51832"/>
                </a:lnTo>
                <a:lnTo>
                  <a:pt x="60211" y="40127"/>
                </a:lnTo>
                <a:lnTo>
                  <a:pt x="62117" y="27619"/>
                </a:lnTo>
                <a:lnTo>
                  <a:pt x="58862" y="16044"/>
                </a:lnTo>
                <a:lnTo>
                  <a:pt x="49753" y="6434"/>
                </a:lnTo>
                <a:lnTo>
                  <a:pt x="35770" y="754"/>
                </a:lnTo>
                <a:lnTo>
                  <a:pt x="27600" y="0"/>
                </a:lnTo>
                <a:lnTo>
                  <a:pt x="14611" y="3907"/>
                </a:lnTo>
                <a:lnTo>
                  <a:pt x="4468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6" name="object 936"/>
          <p:cNvSpPr/>
          <p:nvPr/>
        </p:nvSpPr>
        <p:spPr>
          <a:xfrm>
            <a:off x="3929018" y="3684246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7" name="object 937"/>
          <p:cNvSpPr/>
          <p:nvPr/>
        </p:nvSpPr>
        <p:spPr>
          <a:xfrm>
            <a:off x="4053253" y="3684246"/>
            <a:ext cx="62108" cy="62051"/>
          </a:xfrm>
          <a:custGeom>
            <a:avLst/>
            <a:gdLst/>
            <a:ahLst/>
            <a:cxnLst/>
            <a:rect l="l" t="t" r="r" b="b"/>
            <a:pathLst>
              <a:path w="62108" h="62051">
                <a:moveTo>
                  <a:pt x="0" y="27619"/>
                </a:moveTo>
                <a:lnTo>
                  <a:pt x="3099" y="43605"/>
                </a:lnTo>
                <a:lnTo>
                  <a:pt x="11082" y="55152"/>
                </a:lnTo>
                <a:lnTo>
                  <a:pt x="21978" y="61300"/>
                </a:lnTo>
                <a:lnTo>
                  <a:pt x="27600" y="62051"/>
                </a:lnTo>
                <a:lnTo>
                  <a:pt x="42254" y="59377"/>
                </a:lnTo>
                <a:lnTo>
                  <a:pt x="53366" y="51829"/>
                </a:lnTo>
                <a:lnTo>
                  <a:pt x="60204" y="40121"/>
                </a:lnTo>
                <a:lnTo>
                  <a:pt x="62108" y="27619"/>
                </a:lnTo>
                <a:lnTo>
                  <a:pt x="58852" y="16043"/>
                </a:lnTo>
                <a:lnTo>
                  <a:pt x="49742" y="6432"/>
                </a:lnTo>
                <a:lnTo>
                  <a:pt x="35759" y="752"/>
                </a:lnTo>
                <a:lnTo>
                  <a:pt x="27600" y="0"/>
                </a:lnTo>
                <a:lnTo>
                  <a:pt x="14607" y="3907"/>
                </a:lnTo>
                <a:lnTo>
                  <a:pt x="4466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8" name="object 938"/>
          <p:cNvSpPr/>
          <p:nvPr/>
        </p:nvSpPr>
        <p:spPr>
          <a:xfrm>
            <a:off x="4177727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9" name="object 939"/>
          <p:cNvSpPr/>
          <p:nvPr/>
        </p:nvSpPr>
        <p:spPr>
          <a:xfrm>
            <a:off x="4295054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0" name="object 940"/>
          <p:cNvSpPr/>
          <p:nvPr/>
        </p:nvSpPr>
        <p:spPr>
          <a:xfrm>
            <a:off x="4419473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1" name="object 941"/>
          <p:cNvSpPr/>
          <p:nvPr/>
        </p:nvSpPr>
        <p:spPr>
          <a:xfrm>
            <a:off x="4543708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2" name="object 942"/>
          <p:cNvSpPr/>
          <p:nvPr/>
        </p:nvSpPr>
        <p:spPr>
          <a:xfrm>
            <a:off x="4668218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3" name="object 943"/>
          <p:cNvSpPr/>
          <p:nvPr/>
        </p:nvSpPr>
        <p:spPr>
          <a:xfrm>
            <a:off x="4792453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4" name="object 944"/>
          <p:cNvSpPr/>
          <p:nvPr/>
        </p:nvSpPr>
        <p:spPr>
          <a:xfrm>
            <a:off x="4916872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91" y="59372"/>
                </a:lnTo>
                <a:lnTo>
                  <a:pt x="53383" y="51811"/>
                </a:lnTo>
                <a:lnTo>
                  <a:pt x="60189" y="40083"/>
                </a:lnTo>
                <a:lnTo>
                  <a:pt x="62071" y="27619"/>
                </a:lnTo>
                <a:lnTo>
                  <a:pt x="58824" y="16030"/>
                </a:lnTo>
                <a:lnTo>
                  <a:pt x="49725" y="6414"/>
                </a:lnTo>
                <a:lnTo>
                  <a:pt x="35734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5" name="object 945"/>
          <p:cNvSpPr/>
          <p:nvPr/>
        </p:nvSpPr>
        <p:spPr>
          <a:xfrm>
            <a:off x="5034199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91" y="59372"/>
                </a:lnTo>
                <a:lnTo>
                  <a:pt x="53383" y="51811"/>
                </a:lnTo>
                <a:lnTo>
                  <a:pt x="60189" y="40083"/>
                </a:lnTo>
                <a:lnTo>
                  <a:pt x="62071" y="27619"/>
                </a:lnTo>
                <a:lnTo>
                  <a:pt x="58824" y="16030"/>
                </a:lnTo>
                <a:lnTo>
                  <a:pt x="49725" y="6414"/>
                </a:lnTo>
                <a:lnTo>
                  <a:pt x="35734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6" name="object 946"/>
          <p:cNvSpPr/>
          <p:nvPr/>
        </p:nvSpPr>
        <p:spPr>
          <a:xfrm>
            <a:off x="5158618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7" name="object 947"/>
          <p:cNvSpPr/>
          <p:nvPr/>
        </p:nvSpPr>
        <p:spPr>
          <a:xfrm>
            <a:off x="5282852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8" name="object 948"/>
          <p:cNvSpPr/>
          <p:nvPr/>
        </p:nvSpPr>
        <p:spPr>
          <a:xfrm>
            <a:off x="5407363" y="3670528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9" name="object 949"/>
          <p:cNvSpPr/>
          <p:nvPr/>
        </p:nvSpPr>
        <p:spPr>
          <a:xfrm>
            <a:off x="5531598" y="3635820"/>
            <a:ext cx="62071" cy="62235"/>
          </a:xfrm>
          <a:custGeom>
            <a:avLst/>
            <a:gdLst/>
            <a:ahLst/>
            <a:cxnLst/>
            <a:rect l="l" t="t" r="r" b="b"/>
            <a:pathLst>
              <a:path w="62071" h="62235">
                <a:moveTo>
                  <a:pt x="0" y="27803"/>
                </a:moveTo>
                <a:lnTo>
                  <a:pt x="3106" y="43761"/>
                </a:lnTo>
                <a:lnTo>
                  <a:pt x="11095" y="55324"/>
                </a:lnTo>
                <a:lnTo>
                  <a:pt x="21974" y="61489"/>
                </a:lnTo>
                <a:lnTo>
                  <a:pt x="27536" y="62235"/>
                </a:lnTo>
                <a:lnTo>
                  <a:pt x="42197" y="59549"/>
                </a:lnTo>
                <a:lnTo>
                  <a:pt x="53316" y="51985"/>
                </a:lnTo>
                <a:lnTo>
                  <a:pt x="60160" y="40285"/>
                </a:lnTo>
                <a:lnTo>
                  <a:pt x="62071" y="27803"/>
                </a:lnTo>
                <a:lnTo>
                  <a:pt x="58833" y="16224"/>
                </a:lnTo>
                <a:lnTo>
                  <a:pt x="49768" y="6553"/>
                </a:lnTo>
                <a:lnTo>
                  <a:pt x="35850" y="791"/>
                </a:lnTo>
                <a:lnTo>
                  <a:pt x="27536" y="0"/>
                </a:lnTo>
                <a:lnTo>
                  <a:pt x="14622" y="3937"/>
                </a:lnTo>
                <a:lnTo>
                  <a:pt x="4502" y="13810"/>
                </a:lnTo>
                <a:lnTo>
                  <a:pt x="28" y="26711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0" name="object 950"/>
          <p:cNvSpPr/>
          <p:nvPr/>
        </p:nvSpPr>
        <p:spPr>
          <a:xfrm>
            <a:off x="5656016" y="3573768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1" name="object 951"/>
          <p:cNvSpPr/>
          <p:nvPr/>
        </p:nvSpPr>
        <p:spPr>
          <a:xfrm>
            <a:off x="5780251" y="351171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2" name="object 952"/>
          <p:cNvSpPr/>
          <p:nvPr/>
        </p:nvSpPr>
        <p:spPr>
          <a:xfrm>
            <a:off x="5897855" y="3504811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577"/>
                </a:lnTo>
                <a:lnTo>
                  <a:pt x="11056" y="55140"/>
                </a:lnTo>
                <a:lnTo>
                  <a:pt x="21946" y="61304"/>
                </a:lnTo>
                <a:lnTo>
                  <a:pt x="27536" y="62051"/>
                </a:lnTo>
                <a:lnTo>
                  <a:pt x="42197" y="59365"/>
                </a:lnTo>
                <a:lnTo>
                  <a:pt x="53316" y="51801"/>
                </a:lnTo>
                <a:lnTo>
                  <a:pt x="60160" y="40101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3" name="object 953"/>
          <p:cNvSpPr/>
          <p:nvPr/>
        </p:nvSpPr>
        <p:spPr>
          <a:xfrm>
            <a:off x="6022089" y="3553053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577"/>
                </a:lnTo>
                <a:lnTo>
                  <a:pt x="11056" y="55140"/>
                </a:lnTo>
                <a:lnTo>
                  <a:pt x="21946" y="61304"/>
                </a:lnTo>
                <a:lnTo>
                  <a:pt x="27536" y="62051"/>
                </a:lnTo>
                <a:lnTo>
                  <a:pt x="42197" y="59365"/>
                </a:lnTo>
                <a:lnTo>
                  <a:pt x="53316" y="51801"/>
                </a:lnTo>
                <a:lnTo>
                  <a:pt x="60160" y="40101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4" name="object 954"/>
          <p:cNvSpPr/>
          <p:nvPr/>
        </p:nvSpPr>
        <p:spPr>
          <a:xfrm>
            <a:off x="6146508" y="3628915"/>
            <a:ext cx="62071" cy="62235"/>
          </a:xfrm>
          <a:custGeom>
            <a:avLst/>
            <a:gdLst/>
            <a:ahLst/>
            <a:cxnLst/>
            <a:rect l="l" t="t" r="r" b="b"/>
            <a:pathLst>
              <a:path w="62071" h="62235">
                <a:moveTo>
                  <a:pt x="0" y="27803"/>
                </a:moveTo>
                <a:lnTo>
                  <a:pt x="3100" y="43783"/>
                </a:lnTo>
                <a:lnTo>
                  <a:pt x="11087" y="55329"/>
                </a:lnTo>
                <a:lnTo>
                  <a:pt x="21987" y="61481"/>
                </a:lnTo>
                <a:lnTo>
                  <a:pt x="27628" y="62235"/>
                </a:lnTo>
                <a:lnTo>
                  <a:pt x="42291" y="59556"/>
                </a:lnTo>
                <a:lnTo>
                  <a:pt x="53383" y="51995"/>
                </a:lnTo>
                <a:lnTo>
                  <a:pt x="60189" y="40267"/>
                </a:lnTo>
                <a:lnTo>
                  <a:pt x="62071" y="27803"/>
                </a:lnTo>
                <a:lnTo>
                  <a:pt x="58841" y="16125"/>
                </a:lnTo>
                <a:lnTo>
                  <a:pt x="49786" y="6470"/>
                </a:lnTo>
                <a:lnTo>
                  <a:pt x="35860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5" name="object 955"/>
          <p:cNvSpPr/>
          <p:nvPr/>
        </p:nvSpPr>
        <p:spPr>
          <a:xfrm>
            <a:off x="6270742" y="3670528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6" name="object 956"/>
          <p:cNvSpPr/>
          <p:nvPr/>
        </p:nvSpPr>
        <p:spPr>
          <a:xfrm>
            <a:off x="6395161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7" name="object 957"/>
          <p:cNvSpPr/>
          <p:nvPr/>
        </p:nvSpPr>
        <p:spPr>
          <a:xfrm>
            <a:off x="6519396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8" name="object 958"/>
          <p:cNvSpPr/>
          <p:nvPr/>
        </p:nvSpPr>
        <p:spPr>
          <a:xfrm>
            <a:off x="6636999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9" name="object 959"/>
          <p:cNvSpPr/>
          <p:nvPr/>
        </p:nvSpPr>
        <p:spPr>
          <a:xfrm>
            <a:off x="6761234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6" y="43617"/>
                </a:lnTo>
                <a:lnTo>
                  <a:pt x="11095" y="55169"/>
                </a:lnTo>
                <a:lnTo>
                  <a:pt x="21974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0" name="object 960"/>
          <p:cNvSpPr/>
          <p:nvPr/>
        </p:nvSpPr>
        <p:spPr>
          <a:xfrm>
            <a:off x="6885653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1" name="object 961"/>
          <p:cNvSpPr/>
          <p:nvPr/>
        </p:nvSpPr>
        <p:spPr>
          <a:xfrm>
            <a:off x="7009887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2" name="object 962"/>
          <p:cNvSpPr/>
          <p:nvPr/>
        </p:nvSpPr>
        <p:spPr>
          <a:xfrm>
            <a:off x="7134306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3" name="object 963"/>
          <p:cNvSpPr/>
          <p:nvPr/>
        </p:nvSpPr>
        <p:spPr>
          <a:xfrm>
            <a:off x="7258540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4" name="object 964"/>
          <p:cNvSpPr/>
          <p:nvPr/>
        </p:nvSpPr>
        <p:spPr>
          <a:xfrm>
            <a:off x="7383051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5" name="object 965"/>
          <p:cNvSpPr/>
          <p:nvPr/>
        </p:nvSpPr>
        <p:spPr>
          <a:xfrm>
            <a:off x="7500379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6" name="object 966"/>
          <p:cNvSpPr/>
          <p:nvPr/>
        </p:nvSpPr>
        <p:spPr>
          <a:xfrm>
            <a:off x="7624797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7" name="object 967"/>
          <p:cNvSpPr/>
          <p:nvPr/>
        </p:nvSpPr>
        <p:spPr>
          <a:xfrm>
            <a:off x="7749032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8" name="object 968"/>
          <p:cNvSpPr/>
          <p:nvPr/>
        </p:nvSpPr>
        <p:spPr>
          <a:xfrm>
            <a:off x="7873543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6" y="43617"/>
                </a:lnTo>
                <a:lnTo>
                  <a:pt x="11095" y="55169"/>
                </a:lnTo>
                <a:lnTo>
                  <a:pt x="21974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9" name="object 969"/>
          <p:cNvSpPr/>
          <p:nvPr/>
        </p:nvSpPr>
        <p:spPr>
          <a:xfrm>
            <a:off x="7997777" y="3684246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1" y="59400"/>
                </a:lnTo>
                <a:lnTo>
                  <a:pt x="53389" y="51915"/>
                </a:lnTo>
                <a:lnTo>
                  <a:pt x="60348" y="40300"/>
                </a:lnTo>
                <a:lnTo>
                  <a:pt x="62347" y="27619"/>
                </a:lnTo>
                <a:lnTo>
                  <a:pt x="59068" y="16101"/>
                </a:lnTo>
                <a:lnTo>
                  <a:pt x="49929" y="6517"/>
                </a:lnTo>
                <a:lnTo>
                  <a:pt x="35975" y="802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0" name="object 970"/>
          <p:cNvSpPr/>
          <p:nvPr/>
        </p:nvSpPr>
        <p:spPr>
          <a:xfrm>
            <a:off x="8122196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1" name="object 971"/>
          <p:cNvSpPr/>
          <p:nvPr/>
        </p:nvSpPr>
        <p:spPr>
          <a:xfrm>
            <a:off x="8239523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2" name="object 972"/>
          <p:cNvSpPr/>
          <p:nvPr/>
        </p:nvSpPr>
        <p:spPr>
          <a:xfrm>
            <a:off x="8363942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3" name="object 973"/>
          <p:cNvSpPr/>
          <p:nvPr/>
        </p:nvSpPr>
        <p:spPr>
          <a:xfrm>
            <a:off x="8488176" y="3684246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5" y="59393"/>
                </a:lnTo>
                <a:lnTo>
                  <a:pt x="53457" y="51889"/>
                </a:lnTo>
                <a:lnTo>
                  <a:pt x="60377" y="40246"/>
                </a:lnTo>
                <a:lnTo>
                  <a:pt x="62347" y="27619"/>
                </a:lnTo>
                <a:lnTo>
                  <a:pt x="59076" y="16083"/>
                </a:lnTo>
                <a:lnTo>
                  <a:pt x="49947" y="6491"/>
                </a:lnTo>
                <a:lnTo>
                  <a:pt x="35984" y="78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4" name="object 974"/>
          <p:cNvSpPr/>
          <p:nvPr/>
        </p:nvSpPr>
        <p:spPr>
          <a:xfrm>
            <a:off x="8612687" y="3684246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5" name="object 975"/>
          <p:cNvSpPr/>
          <p:nvPr/>
        </p:nvSpPr>
        <p:spPr>
          <a:xfrm>
            <a:off x="8736922" y="3684246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46" y="59393"/>
                </a:lnTo>
                <a:lnTo>
                  <a:pt x="53423" y="51889"/>
                </a:lnTo>
                <a:lnTo>
                  <a:pt x="60367" y="40246"/>
                </a:lnTo>
                <a:lnTo>
                  <a:pt x="62347" y="27619"/>
                </a:lnTo>
                <a:lnTo>
                  <a:pt x="59060" y="16083"/>
                </a:lnTo>
                <a:lnTo>
                  <a:pt x="49909" y="6491"/>
                </a:lnTo>
                <a:lnTo>
                  <a:pt x="35955" y="78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6" name="object 976"/>
          <p:cNvSpPr/>
          <p:nvPr/>
        </p:nvSpPr>
        <p:spPr>
          <a:xfrm>
            <a:off x="8861340" y="3684246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7" name="object 977"/>
          <p:cNvSpPr/>
          <p:nvPr/>
        </p:nvSpPr>
        <p:spPr>
          <a:xfrm>
            <a:off x="3555873" y="3684246"/>
            <a:ext cx="55210" cy="55238"/>
          </a:xfrm>
          <a:custGeom>
            <a:avLst/>
            <a:gdLst/>
            <a:ahLst/>
            <a:cxnLst/>
            <a:rect l="l" t="t" r="r" b="b"/>
            <a:pathLst>
              <a:path w="55210" h="55238">
                <a:moveTo>
                  <a:pt x="0" y="27619"/>
                </a:moveTo>
                <a:lnTo>
                  <a:pt x="3905" y="40617"/>
                </a:lnTo>
                <a:lnTo>
                  <a:pt x="13721" y="50765"/>
                </a:lnTo>
                <a:lnTo>
                  <a:pt x="26599" y="55214"/>
                </a:lnTo>
                <a:lnTo>
                  <a:pt x="27609" y="55238"/>
                </a:lnTo>
                <a:lnTo>
                  <a:pt x="40602" y="51331"/>
                </a:lnTo>
                <a:lnTo>
                  <a:pt x="50743" y="41509"/>
                </a:lnTo>
                <a:lnTo>
                  <a:pt x="55186" y="28623"/>
                </a:lnTo>
                <a:lnTo>
                  <a:pt x="55210" y="27619"/>
                </a:lnTo>
                <a:lnTo>
                  <a:pt x="51306" y="14619"/>
                </a:lnTo>
                <a:lnTo>
                  <a:pt x="41491" y="4470"/>
                </a:lnTo>
                <a:lnTo>
                  <a:pt x="28613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8" name="object 978"/>
          <p:cNvSpPr/>
          <p:nvPr/>
        </p:nvSpPr>
        <p:spPr>
          <a:xfrm>
            <a:off x="3680328" y="3684246"/>
            <a:ext cx="55219" cy="55238"/>
          </a:xfrm>
          <a:custGeom>
            <a:avLst/>
            <a:gdLst/>
            <a:ahLst/>
            <a:cxnLst/>
            <a:rect l="l" t="t" r="r" b="b"/>
            <a:pathLst>
              <a:path w="55219" h="55238">
                <a:moveTo>
                  <a:pt x="0" y="27619"/>
                </a:moveTo>
                <a:lnTo>
                  <a:pt x="3905" y="40617"/>
                </a:lnTo>
                <a:lnTo>
                  <a:pt x="13721" y="50765"/>
                </a:lnTo>
                <a:lnTo>
                  <a:pt x="26599" y="55214"/>
                </a:lnTo>
                <a:lnTo>
                  <a:pt x="27609" y="55238"/>
                </a:lnTo>
                <a:lnTo>
                  <a:pt x="40602" y="51332"/>
                </a:lnTo>
                <a:lnTo>
                  <a:pt x="50747" y="41513"/>
                </a:lnTo>
                <a:lnTo>
                  <a:pt x="55194" y="28630"/>
                </a:lnTo>
                <a:lnTo>
                  <a:pt x="55219" y="27619"/>
                </a:lnTo>
                <a:lnTo>
                  <a:pt x="51314" y="14621"/>
                </a:lnTo>
                <a:lnTo>
                  <a:pt x="41498" y="4473"/>
                </a:lnTo>
                <a:lnTo>
                  <a:pt x="28620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9" name="object 979"/>
          <p:cNvSpPr/>
          <p:nvPr/>
        </p:nvSpPr>
        <p:spPr>
          <a:xfrm>
            <a:off x="3804563" y="3684246"/>
            <a:ext cx="55210" cy="55238"/>
          </a:xfrm>
          <a:custGeom>
            <a:avLst/>
            <a:gdLst/>
            <a:ahLst/>
            <a:cxnLst/>
            <a:rect l="l" t="t" r="r" b="b"/>
            <a:pathLst>
              <a:path w="55210" h="55238">
                <a:moveTo>
                  <a:pt x="0" y="27619"/>
                </a:moveTo>
                <a:lnTo>
                  <a:pt x="3905" y="40619"/>
                </a:lnTo>
                <a:lnTo>
                  <a:pt x="13722" y="50768"/>
                </a:lnTo>
                <a:lnTo>
                  <a:pt x="26597" y="55214"/>
                </a:lnTo>
                <a:lnTo>
                  <a:pt x="27600" y="55238"/>
                </a:lnTo>
                <a:lnTo>
                  <a:pt x="40593" y="51332"/>
                </a:lnTo>
                <a:lnTo>
                  <a:pt x="50738" y="41513"/>
                </a:lnTo>
                <a:lnTo>
                  <a:pt x="55185" y="28630"/>
                </a:lnTo>
                <a:lnTo>
                  <a:pt x="55210" y="27619"/>
                </a:lnTo>
                <a:lnTo>
                  <a:pt x="51305" y="14621"/>
                </a:lnTo>
                <a:lnTo>
                  <a:pt x="41489" y="4473"/>
                </a:lnTo>
                <a:lnTo>
                  <a:pt x="28610" y="24"/>
                </a:lnTo>
                <a:lnTo>
                  <a:pt x="27600" y="0"/>
                </a:lnTo>
                <a:lnTo>
                  <a:pt x="14611" y="3907"/>
                </a:lnTo>
                <a:lnTo>
                  <a:pt x="4468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0" name="object 980"/>
          <p:cNvSpPr/>
          <p:nvPr/>
        </p:nvSpPr>
        <p:spPr>
          <a:xfrm>
            <a:off x="3929018" y="3684246"/>
            <a:ext cx="55210" cy="55238"/>
          </a:xfrm>
          <a:custGeom>
            <a:avLst/>
            <a:gdLst/>
            <a:ahLst/>
            <a:cxnLst/>
            <a:rect l="l" t="t" r="r" b="b"/>
            <a:pathLst>
              <a:path w="55210" h="55238">
                <a:moveTo>
                  <a:pt x="0" y="27619"/>
                </a:moveTo>
                <a:lnTo>
                  <a:pt x="3905" y="40617"/>
                </a:lnTo>
                <a:lnTo>
                  <a:pt x="13721" y="50765"/>
                </a:lnTo>
                <a:lnTo>
                  <a:pt x="26599" y="55214"/>
                </a:lnTo>
                <a:lnTo>
                  <a:pt x="27609" y="55238"/>
                </a:lnTo>
                <a:lnTo>
                  <a:pt x="40602" y="51331"/>
                </a:lnTo>
                <a:lnTo>
                  <a:pt x="50743" y="41509"/>
                </a:lnTo>
                <a:lnTo>
                  <a:pt x="55186" y="28623"/>
                </a:lnTo>
                <a:lnTo>
                  <a:pt x="55210" y="27619"/>
                </a:lnTo>
                <a:lnTo>
                  <a:pt x="51306" y="14619"/>
                </a:lnTo>
                <a:lnTo>
                  <a:pt x="41491" y="4470"/>
                </a:lnTo>
                <a:lnTo>
                  <a:pt x="28613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1" name="object 981"/>
          <p:cNvSpPr/>
          <p:nvPr/>
        </p:nvSpPr>
        <p:spPr>
          <a:xfrm>
            <a:off x="4053253" y="3684246"/>
            <a:ext cx="55210" cy="55238"/>
          </a:xfrm>
          <a:custGeom>
            <a:avLst/>
            <a:gdLst/>
            <a:ahLst/>
            <a:cxnLst/>
            <a:rect l="l" t="t" r="r" b="b"/>
            <a:pathLst>
              <a:path w="55210" h="55238">
                <a:moveTo>
                  <a:pt x="0" y="27619"/>
                </a:moveTo>
                <a:lnTo>
                  <a:pt x="3903" y="40619"/>
                </a:lnTo>
                <a:lnTo>
                  <a:pt x="13718" y="50768"/>
                </a:lnTo>
                <a:lnTo>
                  <a:pt x="26596" y="55214"/>
                </a:lnTo>
                <a:lnTo>
                  <a:pt x="27600" y="55238"/>
                </a:lnTo>
                <a:lnTo>
                  <a:pt x="40593" y="51332"/>
                </a:lnTo>
                <a:lnTo>
                  <a:pt x="50738" y="41513"/>
                </a:lnTo>
                <a:lnTo>
                  <a:pt x="55185" y="28630"/>
                </a:lnTo>
                <a:lnTo>
                  <a:pt x="55210" y="27619"/>
                </a:lnTo>
                <a:lnTo>
                  <a:pt x="51305" y="14621"/>
                </a:lnTo>
                <a:lnTo>
                  <a:pt x="41489" y="4473"/>
                </a:lnTo>
                <a:lnTo>
                  <a:pt x="28610" y="24"/>
                </a:lnTo>
                <a:lnTo>
                  <a:pt x="27600" y="0"/>
                </a:lnTo>
                <a:lnTo>
                  <a:pt x="14607" y="3907"/>
                </a:lnTo>
                <a:lnTo>
                  <a:pt x="4466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2" name="object 982"/>
          <p:cNvSpPr/>
          <p:nvPr/>
        </p:nvSpPr>
        <p:spPr>
          <a:xfrm>
            <a:off x="4177727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582" y="51322"/>
                </a:lnTo>
                <a:lnTo>
                  <a:pt x="50713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3" name="object 983"/>
          <p:cNvSpPr/>
          <p:nvPr/>
        </p:nvSpPr>
        <p:spPr>
          <a:xfrm>
            <a:off x="4295054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582" y="51322"/>
                </a:lnTo>
                <a:lnTo>
                  <a:pt x="50713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4" name="object 984"/>
          <p:cNvSpPr/>
          <p:nvPr/>
        </p:nvSpPr>
        <p:spPr>
          <a:xfrm>
            <a:off x="4419473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5" name="object 985"/>
          <p:cNvSpPr/>
          <p:nvPr/>
        </p:nvSpPr>
        <p:spPr>
          <a:xfrm>
            <a:off x="4543708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6" name="object 986"/>
          <p:cNvSpPr/>
          <p:nvPr/>
        </p:nvSpPr>
        <p:spPr>
          <a:xfrm>
            <a:off x="4668218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894" y="40633"/>
                </a:lnTo>
                <a:lnTo>
                  <a:pt x="13695" y="50786"/>
                </a:lnTo>
                <a:lnTo>
                  <a:pt x="26579" y="55217"/>
                </a:lnTo>
                <a:lnTo>
                  <a:pt x="27536" y="55238"/>
                </a:lnTo>
                <a:lnTo>
                  <a:pt x="40533" y="51334"/>
                </a:lnTo>
                <a:lnTo>
                  <a:pt x="50684" y="41520"/>
                </a:lnTo>
                <a:lnTo>
                  <a:pt x="55139" y="28643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7" name="object 987"/>
          <p:cNvSpPr/>
          <p:nvPr/>
        </p:nvSpPr>
        <p:spPr>
          <a:xfrm>
            <a:off x="4792453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894" y="40633"/>
                </a:lnTo>
                <a:lnTo>
                  <a:pt x="13695" y="50786"/>
                </a:lnTo>
                <a:lnTo>
                  <a:pt x="26579" y="55217"/>
                </a:lnTo>
                <a:lnTo>
                  <a:pt x="27536" y="55238"/>
                </a:lnTo>
                <a:lnTo>
                  <a:pt x="40533" y="51334"/>
                </a:lnTo>
                <a:lnTo>
                  <a:pt x="50684" y="41520"/>
                </a:lnTo>
                <a:lnTo>
                  <a:pt x="55139" y="28643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8" name="object 988"/>
          <p:cNvSpPr/>
          <p:nvPr/>
        </p:nvSpPr>
        <p:spPr>
          <a:xfrm>
            <a:off x="4916872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3" y="51322"/>
                </a:lnTo>
                <a:lnTo>
                  <a:pt x="50735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9" name="object 989"/>
          <p:cNvSpPr/>
          <p:nvPr/>
        </p:nvSpPr>
        <p:spPr>
          <a:xfrm>
            <a:off x="5034199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3" y="51322"/>
                </a:lnTo>
                <a:lnTo>
                  <a:pt x="50735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0" name="object 990"/>
          <p:cNvSpPr/>
          <p:nvPr/>
        </p:nvSpPr>
        <p:spPr>
          <a:xfrm>
            <a:off x="5158618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1" name="object 991"/>
          <p:cNvSpPr/>
          <p:nvPr/>
        </p:nvSpPr>
        <p:spPr>
          <a:xfrm>
            <a:off x="5282852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2" name="object 992"/>
          <p:cNvSpPr/>
          <p:nvPr/>
        </p:nvSpPr>
        <p:spPr>
          <a:xfrm>
            <a:off x="5407363" y="3670528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3" name="object 993"/>
          <p:cNvSpPr/>
          <p:nvPr/>
        </p:nvSpPr>
        <p:spPr>
          <a:xfrm>
            <a:off x="5531598" y="3635820"/>
            <a:ext cx="55164" cy="55331"/>
          </a:xfrm>
          <a:custGeom>
            <a:avLst/>
            <a:gdLst/>
            <a:ahLst/>
            <a:cxnLst/>
            <a:rect l="l" t="t" r="r" b="b"/>
            <a:pathLst>
              <a:path w="55164" h="55331">
                <a:moveTo>
                  <a:pt x="0" y="27803"/>
                </a:moveTo>
                <a:lnTo>
                  <a:pt x="3926" y="40814"/>
                </a:lnTo>
                <a:lnTo>
                  <a:pt x="13775" y="50929"/>
                </a:lnTo>
                <a:lnTo>
                  <a:pt x="26652" y="55312"/>
                </a:lnTo>
                <a:lnTo>
                  <a:pt x="27536" y="55331"/>
                </a:lnTo>
                <a:lnTo>
                  <a:pt x="40554" y="51437"/>
                </a:lnTo>
                <a:lnTo>
                  <a:pt x="50710" y="41639"/>
                </a:lnTo>
                <a:lnTo>
                  <a:pt x="55142" y="28760"/>
                </a:lnTo>
                <a:lnTo>
                  <a:pt x="55164" y="27803"/>
                </a:lnTo>
                <a:lnTo>
                  <a:pt x="51283" y="14804"/>
                </a:lnTo>
                <a:lnTo>
                  <a:pt x="41520" y="4582"/>
                </a:lnTo>
                <a:lnTo>
                  <a:pt x="28694" y="32"/>
                </a:lnTo>
                <a:lnTo>
                  <a:pt x="27536" y="0"/>
                </a:lnTo>
                <a:lnTo>
                  <a:pt x="14622" y="3937"/>
                </a:lnTo>
                <a:lnTo>
                  <a:pt x="4502" y="13810"/>
                </a:lnTo>
                <a:lnTo>
                  <a:pt x="28" y="26711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4" name="object 994"/>
          <p:cNvSpPr/>
          <p:nvPr/>
        </p:nvSpPr>
        <p:spPr>
          <a:xfrm>
            <a:off x="5656016" y="3573768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5" name="object 995"/>
          <p:cNvSpPr/>
          <p:nvPr/>
        </p:nvSpPr>
        <p:spPr>
          <a:xfrm>
            <a:off x="5780251" y="3511716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6" name="object 996"/>
          <p:cNvSpPr/>
          <p:nvPr/>
        </p:nvSpPr>
        <p:spPr>
          <a:xfrm>
            <a:off x="5897855" y="3504811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589"/>
                </a:lnTo>
                <a:lnTo>
                  <a:pt x="13734" y="50724"/>
                </a:lnTo>
                <a:lnTo>
                  <a:pt x="26646" y="55127"/>
                </a:lnTo>
                <a:lnTo>
                  <a:pt x="27536" y="55146"/>
                </a:lnTo>
                <a:lnTo>
                  <a:pt x="40554" y="51233"/>
                </a:lnTo>
                <a:lnTo>
                  <a:pt x="50710" y="41414"/>
                </a:lnTo>
                <a:lnTo>
                  <a:pt x="55142" y="28570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7" name="object 997"/>
          <p:cNvSpPr/>
          <p:nvPr/>
        </p:nvSpPr>
        <p:spPr>
          <a:xfrm>
            <a:off x="6022089" y="3553053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630"/>
                </a:lnTo>
                <a:lnTo>
                  <a:pt x="13734" y="50745"/>
                </a:lnTo>
                <a:lnTo>
                  <a:pt x="26646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8" name="object 998"/>
          <p:cNvSpPr/>
          <p:nvPr/>
        </p:nvSpPr>
        <p:spPr>
          <a:xfrm>
            <a:off x="6146508" y="3628915"/>
            <a:ext cx="55164" cy="55331"/>
          </a:xfrm>
          <a:custGeom>
            <a:avLst/>
            <a:gdLst/>
            <a:ahLst/>
            <a:cxnLst/>
            <a:rect l="l" t="t" r="r" b="b"/>
            <a:pathLst>
              <a:path w="55164" h="55331">
                <a:moveTo>
                  <a:pt x="0" y="27803"/>
                </a:moveTo>
                <a:lnTo>
                  <a:pt x="3917" y="40794"/>
                </a:lnTo>
                <a:lnTo>
                  <a:pt x="13761" y="50904"/>
                </a:lnTo>
                <a:lnTo>
                  <a:pt x="26670" y="55309"/>
                </a:lnTo>
                <a:lnTo>
                  <a:pt x="27628" y="55331"/>
                </a:lnTo>
                <a:lnTo>
                  <a:pt x="40643" y="51425"/>
                </a:lnTo>
                <a:lnTo>
                  <a:pt x="50761" y="41600"/>
                </a:lnTo>
                <a:lnTo>
                  <a:pt x="55145" y="28692"/>
                </a:lnTo>
                <a:lnTo>
                  <a:pt x="55164" y="27803"/>
                </a:lnTo>
                <a:lnTo>
                  <a:pt x="51294" y="14702"/>
                </a:lnTo>
                <a:lnTo>
                  <a:pt x="41547" y="4512"/>
                </a:lnTo>
                <a:lnTo>
                  <a:pt x="28720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9" name="object 999"/>
          <p:cNvSpPr/>
          <p:nvPr/>
        </p:nvSpPr>
        <p:spPr>
          <a:xfrm>
            <a:off x="6270742" y="3670528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0" name="object 1000"/>
          <p:cNvSpPr/>
          <p:nvPr/>
        </p:nvSpPr>
        <p:spPr>
          <a:xfrm>
            <a:off x="6395161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1" name="object 1001"/>
          <p:cNvSpPr/>
          <p:nvPr/>
        </p:nvSpPr>
        <p:spPr>
          <a:xfrm>
            <a:off x="6519396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2" name="object 1002"/>
          <p:cNvSpPr/>
          <p:nvPr/>
        </p:nvSpPr>
        <p:spPr>
          <a:xfrm>
            <a:off x="6636999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582" y="51322"/>
                </a:lnTo>
                <a:lnTo>
                  <a:pt x="50713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3" name="object 1003"/>
          <p:cNvSpPr/>
          <p:nvPr/>
        </p:nvSpPr>
        <p:spPr>
          <a:xfrm>
            <a:off x="6761234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14" y="40633"/>
                </a:lnTo>
                <a:lnTo>
                  <a:pt x="13736" y="50786"/>
                </a:lnTo>
                <a:lnTo>
                  <a:pt x="26585" y="55217"/>
                </a:lnTo>
                <a:lnTo>
                  <a:pt x="27536" y="55238"/>
                </a:lnTo>
                <a:lnTo>
                  <a:pt x="40533" y="51334"/>
                </a:lnTo>
                <a:lnTo>
                  <a:pt x="50684" y="41520"/>
                </a:lnTo>
                <a:lnTo>
                  <a:pt x="55139" y="28643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4" name="object 1004"/>
          <p:cNvSpPr/>
          <p:nvPr/>
        </p:nvSpPr>
        <p:spPr>
          <a:xfrm>
            <a:off x="6885653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5" name="object 1005"/>
          <p:cNvSpPr/>
          <p:nvPr/>
        </p:nvSpPr>
        <p:spPr>
          <a:xfrm>
            <a:off x="7009887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6" name="object 1006"/>
          <p:cNvSpPr/>
          <p:nvPr/>
        </p:nvSpPr>
        <p:spPr>
          <a:xfrm>
            <a:off x="7134306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7" name="object 1007"/>
          <p:cNvSpPr/>
          <p:nvPr/>
        </p:nvSpPr>
        <p:spPr>
          <a:xfrm>
            <a:off x="7258540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8" name="object 1008"/>
          <p:cNvSpPr/>
          <p:nvPr/>
        </p:nvSpPr>
        <p:spPr>
          <a:xfrm>
            <a:off x="7383051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3" y="51322"/>
                </a:lnTo>
                <a:lnTo>
                  <a:pt x="50735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9" name="object 1009"/>
          <p:cNvSpPr/>
          <p:nvPr/>
        </p:nvSpPr>
        <p:spPr>
          <a:xfrm>
            <a:off x="7500379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3" y="51322"/>
                </a:lnTo>
                <a:lnTo>
                  <a:pt x="50735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0" name="object 1010"/>
          <p:cNvSpPr/>
          <p:nvPr/>
        </p:nvSpPr>
        <p:spPr>
          <a:xfrm>
            <a:off x="7624797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1" name="object 1011"/>
          <p:cNvSpPr/>
          <p:nvPr/>
        </p:nvSpPr>
        <p:spPr>
          <a:xfrm>
            <a:off x="7749032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2" name="object 1012"/>
          <p:cNvSpPr/>
          <p:nvPr/>
        </p:nvSpPr>
        <p:spPr>
          <a:xfrm>
            <a:off x="7873543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14" y="40633"/>
                </a:lnTo>
                <a:lnTo>
                  <a:pt x="13736" y="50786"/>
                </a:lnTo>
                <a:lnTo>
                  <a:pt x="26585" y="55217"/>
                </a:lnTo>
                <a:lnTo>
                  <a:pt x="27536" y="55238"/>
                </a:lnTo>
                <a:lnTo>
                  <a:pt x="40533" y="51334"/>
                </a:lnTo>
                <a:lnTo>
                  <a:pt x="50684" y="41520"/>
                </a:lnTo>
                <a:lnTo>
                  <a:pt x="55139" y="28643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3" name="object 1013"/>
          <p:cNvSpPr/>
          <p:nvPr/>
        </p:nvSpPr>
        <p:spPr>
          <a:xfrm>
            <a:off x="7997777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894" y="40633"/>
                </a:lnTo>
                <a:lnTo>
                  <a:pt x="13695" y="50786"/>
                </a:lnTo>
                <a:lnTo>
                  <a:pt x="26579" y="55217"/>
                </a:lnTo>
                <a:lnTo>
                  <a:pt x="27536" y="55238"/>
                </a:lnTo>
                <a:lnTo>
                  <a:pt x="40533" y="51334"/>
                </a:lnTo>
                <a:lnTo>
                  <a:pt x="50684" y="41520"/>
                </a:lnTo>
                <a:lnTo>
                  <a:pt x="55139" y="28643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4" name="object 1014"/>
          <p:cNvSpPr/>
          <p:nvPr/>
        </p:nvSpPr>
        <p:spPr>
          <a:xfrm>
            <a:off x="8122196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5" name="object 1015"/>
          <p:cNvSpPr/>
          <p:nvPr/>
        </p:nvSpPr>
        <p:spPr>
          <a:xfrm>
            <a:off x="8239523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6" name="object 1016"/>
          <p:cNvSpPr/>
          <p:nvPr/>
        </p:nvSpPr>
        <p:spPr>
          <a:xfrm>
            <a:off x="8363942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7" name="object 1017"/>
          <p:cNvSpPr/>
          <p:nvPr/>
        </p:nvSpPr>
        <p:spPr>
          <a:xfrm>
            <a:off x="8488176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8" name="object 1018"/>
          <p:cNvSpPr/>
          <p:nvPr/>
        </p:nvSpPr>
        <p:spPr>
          <a:xfrm>
            <a:off x="8612687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582" y="51322"/>
                </a:lnTo>
                <a:lnTo>
                  <a:pt x="50713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9" name="object 1019"/>
          <p:cNvSpPr/>
          <p:nvPr/>
        </p:nvSpPr>
        <p:spPr>
          <a:xfrm>
            <a:off x="8736922" y="3684246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582" y="51322"/>
                </a:lnTo>
                <a:lnTo>
                  <a:pt x="50713" y="41481"/>
                </a:lnTo>
                <a:lnTo>
                  <a:pt x="55142" y="28576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0" name="object 1020"/>
          <p:cNvSpPr/>
          <p:nvPr/>
        </p:nvSpPr>
        <p:spPr>
          <a:xfrm>
            <a:off x="8861340" y="3684246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1" name="object 1021"/>
          <p:cNvSpPr/>
          <p:nvPr/>
        </p:nvSpPr>
        <p:spPr>
          <a:xfrm>
            <a:off x="3576576" y="3704961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11" y="13809"/>
                </a:lnTo>
                <a:lnTo>
                  <a:pt x="2071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2" name="object 1022"/>
          <p:cNvSpPr/>
          <p:nvPr/>
        </p:nvSpPr>
        <p:spPr>
          <a:xfrm>
            <a:off x="3701040" y="3704961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795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3" name="object 1023"/>
          <p:cNvSpPr/>
          <p:nvPr/>
        </p:nvSpPr>
        <p:spPr>
          <a:xfrm>
            <a:off x="3825266" y="3704961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4" name="object 1024"/>
          <p:cNvSpPr/>
          <p:nvPr/>
        </p:nvSpPr>
        <p:spPr>
          <a:xfrm>
            <a:off x="3949721" y="3704961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11" y="13809"/>
                </a:lnTo>
                <a:lnTo>
                  <a:pt x="2071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5" name="object 1025"/>
          <p:cNvSpPr/>
          <p:nvPr/>
        </p:nvSpPr>
        <p:spPr>
          <a:xfrm>
            <a:off x="4073956" y="3704961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6" name="object 1026"/>
          <p:cNvSpPr/>
          <p:nvPr/>
        </p:nvSpPr>
        <p:spPr>
          <a:xfrm>
            <a:off x="4198448" y="3704961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7" name="object 1027"/>
          <p:cNvSpPr/>
          <p:nvPr/>
        </p:nvSpPr>
        <p:spPr>
          <a:xfrm>
            <a:off x="4315775" y="3704961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8" name="object 1028"/>
          <p:cNvSpPr/>
          <p:nvPr/>
        </p:nvSpPr>
        <p:spPr>
          <a:xfrm>
            <a:off x="4440194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9" name="object 1029"/>
          <p:cNvSpPr/>
          <p:nvPr/>
        </p:nvSpPr>
        <p:spPr>
          <a:xfrm>
            <a:off x="4564429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0" name="object 1030"/>
          <p:cNvSpPr/>
          <p:nvPr/>
        </p:nvSpPr>
        <p:spPr>
          <a:xfrm>
            <a:off x="4688847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1" name="object 1031"/>
          <p:cNvSpPr/>
          <p:nvPr/>
        </p:nvSpPr>
        <p:spPr>
          <a:xfrm>
            <a:off x="4813082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2" name="object 1032"/>
          <p:cNvSpPr/>
          <p:nvPr/>
        </p:nvSpPr>
        <p:spPr>
          <a:xfrm>
            <a:off x="4937593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3" name="object 1033"/>
          <p:cNvSpPr/>
          <p:nvPr/>
        </p:nvSpPr>
        <p:spPr>
          <a:xfrm>
            <a:off x="5054920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4" name="object 1034"/>
          <p:cNvSpPr/>
          <p:nvPr/>
        </p:nvSpPr>
        <p:spPr>
          <a:xfrm>
            <a:off x="5179339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5" name="object 1035"/>
          <p:cNvSpPr/>
          <p:nvPr/>
        </p:nvSpPr>
        <p:spPr>
          <a:xfrm>
            <a:off x="5303573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6" name="object 1036"/>
          <p:cNvSpPr/>
          <p:nvPr/>
        </p:nvSpPr>
        <p:spPr>
          <a:xfrm>
            <a:off x="5434991" y="3698056"/>
            <a:ext cx="0" cy="13809"/>
          </a:xfrm>
          <a:custGeom>
            <a:avLst/>
            <a:gdLst/>
            <a:ahLst/>
            <a:cxnLst/>
            <a:rect l="l" t="t" r="r" b="b"/>
            <a:pathLst>
              <a:path h="13809">
                <a:moveTo>
                  <a:pt x="0" y="1380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7" name="object 1037"/>
          <p:cNvSpPr/>
          <p:nvPr/>
        </p:nvSpPr>
        <p:spPr>
          <a:xfrm>
            <a:off x="5559134" y="3663623"/>
            <a:ext cx="0" cy="48242"/>
          </a:xfrm>
          <a:custGeom>
            <a:avLst/>
            <a:gdLst/>
            <a:ahLst/>
            <a:cxnLst/>
            <a:rect l="l" t="t" r="r" b="b"/>
            <a:pathLst>
              <a:path h="48242">
                <a:moveTo>
                  <a:pt x="0" y="4824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8" name="object 1038"/>
          <p:cNvSpPr/>
          <p:nvPr/>
        </p:nvSpPr>
        <p:spPr>
          <a:xfrm>
            <a:off x="5683644" y="3601295"/>
            <a:ext cx="0" cy="110569"/>
          </a:xfrm>
          <a:custGeom>
            <a:avLst/>
            <a:gdLst/>
            <a:ahLst/>
            <a:cxnLst/>
            <a:rect l="l" t="t" r="r" b="b"/>
            <a:pathLst>
              <a:path h="110569">
                <a:moveTo>
                  <a:pt x="0" y="11056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9" name="object 1039"/>
          <p:cNvSpPr/>
          <p:nvPr/>
        </p:nvSpPr>
        <p:spPr>
          <a:xfrm>
            <a:off x="5807879" y="3539244"/>
            <a:ext cx="0" cy="172621"/>
          </a:xfrm>
          <a:custGeom>
            <a:avLst/>
            <a:gdLst/>
            <a:ahLst/>
            <a:cxnLst/>
            <a:rect l="l" t="t" r="r" b="b"/>
            <a:pathLst>
              <a:path h="172621">
                <a:moveTo>
                  <a:pt x="0" y="17262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0" name="object 1040"/>
          <p:cNvSpPr/>
          <p:nvPr/>
        </p:nvSpPr>
        <p:spPr>
          <a:xfrm>
            <a:off x="5925391" y="3532431"/>
            <a:ext cx="0" cy="179434"/>
          </a:xfrm>
          <a:custGeom>
            <a:avLst/>
            <a:gdLst/>
            <a:ahLst/>
            <a:cxnLst/>
            <a:rect l="l" t="t" r="r" b="b"/>
            <a:pathLst>
              <a:path h="179434">
                <a:moveTo>
                  <a:pt x="0" y="179434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1" name="object 1041"/>
          <p:cNvSpPr/>
          <p:nvPr/>
        </p:nvSpPr>
        <p:spPr>
          <a:xfrm>
            <a:off x="6049625" y="3580673"/>
            <a:ext cx="0" cy="131192"/>
          </a:xfrm>
          <a:custGeom>
            <a:avLst/>
            <a:gdLst/>
            <a:ahLst/>
            <a:cxnLst/>
            <a:rect l="l" t="t" r="r" b="b"/>
            <a:pathLst>
              <a:path h="131192">
                <a:moveTo>
                  <a:pt x="0" y="13119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2" name="object 1042"/>
          <p:cNvSpPr/>
          <p:nvPr/>
        </p:nvSpPr>
        <p:spPr>
          <a:xfrm>
            <a:off x="6174136" y="3656719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3" name="object 1043"/>
          <p:cNvSpPr/>
          <p:nvPr/>
        </p:nvSpPr>
        <p:spPr>
          <a:xfrm>
            <a:off x="6298370" y="3698056"/>
            <a:ext cx="0" cy="13809"/>
          </a:xfrm>
          <a:custGeom>
            <a:avLst/>
            <a:gdLst/>
            <a:ahLst/>
            <a:cxnLst/>
            <a:rect l="l" t="t" r="r" b="b"/>
            <a:pathLst>
              <a:path h="13809">
                <a:moveTo>
                  <a:pt x="0" y="1380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4" name="object 1044"/>
          <p:cNvSpPr/>
          <p:nvPr/>
        </p:nvSpPr>
        <p:spPr>
          <a:xfrm>
            <a:off x="6415882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5" name="object 1045"/>
          <p:cNvSpPr/>
          <p:nvPr/>
        </p:nvSpPr>
        <p:spPr>
          <a:xfrm>
            <a:off x="6540117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6" name="object 1046"/>
          <p:cNvSpPr/>
          <p:nvPr/>
        </p:nvSpPr>
        <p:spPr>
          <a:xfrm>
            <a:off x="6657720" y="3704961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7" name="object 1047"/>
          <p:cNvSpPr/>
          <p:nvPr/>
        </p:nvSpPr>
        <p:spPr>
          <a:xfrm>
            <a:off x="6781955" y="3704961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8" name="object 1048"/>
          <p:cNvSpPr/>
          <p:nvPr/>
        </p:nvSpPr>
        <p:spPr>
          <a:xfrm>
            <a:off x="6906374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9" name="object 1049"/>
          <p:cNvSpPr/>
          <p:nvPr/>
        </p:nvSpPr>
        <p:spPr>
          <a:xfrm>
            <a:off x="7030608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0" name="object 1050"/>
          <p:cNvSpPr/>
          <p:nvPr/>
        </p:nvSpPr>
        <p:spPr>
          <a:xfrm>
            <a:off x="7155027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1" name="object 1051"/>
          <p:cNvSpPr/>
          <p:nvPr/>
        </p:nvSpPr>
        <p:spPr>
          <a:xfrm>
            <a:off x="7279261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2" name="object 1052"/>
          <p:cNvSpPr/>
          <p:nvPr/>
        </p:nvSpPr>
        <p:spPr>
          <a:xfrm>
            <a:off x="7403772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3" name="object 1053"/>
          <p:cNvSpPr/>
          <p:nvPr/>
        </p:nvSpPr>
        <p:spPr>
          <a:xfrm>
            <a:off x="7521100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4" name="object 1054"/>
          <p:cNvSpPr/>
          <p:nvPr/>
        </p:nvSpPr>
        <p:spPr>
          <a:xfrm>
            <a:off x="7645518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5" name="object 1055"/>
          <p:cNvSpPr/>
          <p:nvPr/>
        </p:nvSpPr>
        <p:spPr>
          <a:xfrm>
            <a:off x="7769753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6" name="object 1056"/>
          <p:cNvSpPr/>
          <p:nvPr/>
        </p:nvSpPr>
        <p:spPr>
          <a:xfrm>
            <a:off x="7894172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7" name="object 1057"/>
          <p:cNvSpPr/>
          <p:nvPr/>
        </p:nvSpPr>
        <p:spPr>
          <a:xfrm>
            <a:off x="8018406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8" name="object 1058"/>
          <p:cNvSpPr/>
          <p:nvPr/>
        </p:nvSpPr>
        <p:spPr>
          <a:xfrm>
            <a:off x="8142917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9" name="object 1059"/>
          <p:cNvSpPr/>
          <p:nvPr/>
        </p:nvSpPr>
        <p:spPr>
          <a:xfrm>
            <a:off x="8260244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0" name="object 1060"/>
          <p:cNvSpPr/>
          <p:nvPr/>
        </p:nvSpPr>
        <p:spPr>
          <a:xfrm>
            <a:off x="8384663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1" name="object 1061"/>
          <p:cNvSpPr/>
          <p:nvPr/>
        </p:nvSpPr>
        <p:spPr>
          <a:xfrm>
            <a:off x="8508898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2" name="object 1062"/>
          <p:cNvSpPr/>
          <p:nvPr/>
        </p:nvSpPr>
        <p:spPr>
          <a:xfrm>
            <a:off x="8633408" y="3704961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3" name="object 1063"/>
          <p:cNvSpPr/>
          <p:nvPr/>
        </p:nvSpPr>
        <p:spPr>
          <a:xfrm>
            <a:off x="8757643" y="3704961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4" name="object 1064"/>
          <p:cNvSpPr/>
          <p:nvPr/>
        </p:nvSpPr>
        <p:spPr>
          <a:xfrm>
            <a:off x="8882062" y="3704961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5" name="object 1065"/>
          <p:cNvSpPr/>
          <p:nvPr/>
        </p:nvSpPr>
        <p:spPr>
          <a:xfrm>
            <a:off x="3466155" y="3711865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6" name="object 1066"/>
          <p:cNvSpPr/>
          <p:nvPr/>
        </p:nvSpPr>
        <p:spPr>
          <a:xfrm>
            <a:off x="3466155" y="4139728"/>
            <a:ext cx="5547084" cy="489932"/>
          </a:xfrm>
          <a:custGeom>
            <a:avLst/>
            <a:gdLst/>
            <a:ahLst/>
            <a:cxnLst/>
            <a:rect l="l" t="t" r="r" b="b"/>
            <a:pathLst>
              <a:path w="5547084" h="489932">
                <a:moveTo>
                  <a:pt x="0" y="489932"/>
                </a:moveTo>
                <a:lnTo>
                  <a:pt x="5547084" y="489932"/>
                </a:lnTo>
                <a:lnTo>
                  <a:pt x="5547084" y="0"/>
                </a:lnTo>
                <a:lnTo>
                  <a:pt x="0" y="0"/>
                </a:lnTo>
                <a:lnTo>
                  <a:pt x="0" y="48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7" name="object 1067"/>
          <p:cNvSpPr/>
          <p:nvPr/>
        </p:nvSpPr>
        <p:spPr>
          <a:xfrm>
            <a:off x="3466155" y="4139783"/>
            <a:ext cx="5547048" cy="489877"/>
          </a:xfrm>
          <a:custGeom>
            <a:avLst/>
            <a:gdLst/>
            <a:ahLst/>
            <a:cxnLst/>
            <a:rect l="l" t="t" r="r" b="b"/>
            <a:pathLst>
              <a:path w="5547048" h="489877">
                <a:moveTo>
                  <a:pt x="0" y="489877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89877"/>
                </a:lnTo>
                <a:lnTo>
                  <a:pt x="0" y="489877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8" name="object 1068"/>
          <p:cNvSpPr/>
          <p:nvPr/>
        </p:nvSpPr>
        <p:spPr>
          <a:xfrm>
            <a:off x="3466155" y="4139783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9" name="object 1069"/>
          <p:cNvSpPr/>
          <p:nvPr/>
        </p:nvSpPr>
        <p:spPr>
          <a:xfrm>
            <a:off x="3466155" y="4629660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0" name="object 1070"/>
          <p:cNvSpPr/>
          <p:nvPr/>
        </p:nvSpPr>
        <p:spPr>
          <a:xfrm>
            <a:off x="9020056" y="4139736"/>
            <a:ext cx="0" cy="496876"/>
          </a:xfrm>
          <a:custGeom>
            <a:avLst/>
            <a:gdLst/>
            <a:ahLst/>
            <a:cxnLst/>
            <a:rect l="l" t="t" r="r" b="b"/>
            <a:pathLst>
              <a:path h="496876">
                <a:moveTo>
                  <a:pt x="0" y="0"/>
                </a:moveTo>
                <a:lnTo>
                  <a:pt x="0" y="49687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1" name="object 1071"/>
          <p:cNvSpPr/>
          <p:nvPr/>
        </p:nvSpPr>
        <p:spPr>
          <a:xfrm>
            <a:off x="3472925" y="4139736"/>
            <a:ext cx="0" cy="489924"/>
          </a:xfrm>
          <a:custGeom>
            <a:avLst/>
            <a:gdLst/>
            <a:ahLst/>
            <a:cxnLst/>
            <a:rect l="l" t="t" r="r" b="b"/>
            <a:pathLst>
              <a:path h="489924">
                <a:moveTo>
                  <a:pt x="0" y="0"/>
                </a:moveTo>
                <a:lnTo>
                  <a:pt x="0" y="489924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2" name="object 1072"/>
          <p:cNvSpPr/>
          <p:nvPr/>
        </p:nvSpPr>
        <p:spPr>
          <a:xfrm>
            <a:off x="3466155" y="4629660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3" name="object 1073"/>
          <p:cNvSpPr/>
          <p:nvPr/>
        </p:nvSpPr>
        <p:spPr>
          <a:xfrm>
            <a:off x="3466155" y="4139783"/>
            <a:ext cx="0" cy="489877"/>
          </a:xfrm>
          <a:custGeom>
            <a:avLst/>
            <a:gdLst/>
            <a:ahLst/>
            <a:cxnLst/>
            <a:rect l="l" t="t" r="r" b="b"/>
            <a:pathLst>
              <a:path h="489877">
                <a:moveTo>
                  <a:pt x="0" y="4898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4" name="object 1074"/>
          <p:cNvSpPr/>
          <p:nvPr/>
        </p:nvSpPr>
        <p:spPr>
          <a:xfrm>
            <a:off x="3466155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6205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5" name="object 1075"/>
          <p:cNvSpPr/>
          <p:nvPr/>
        </p:nvSpPr>
        <p:spPr>
          <a:xfrm>
            <a:off x="3466155" y="4139783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6" name="object 1076"/>
          <p:cNvSpPr/>
          <p:nvPr/>
        </p:nvSpPr>
        <p:spPr>
          <a:xfrm>
            <a:off x="4085707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7" name="object 1077"/>
          <p:cNvSpPr/>
          <p:nvPr/>
        </p:nvSpPr>
        <p:spPr>
          <a:xfrm>
            <a:off x="4085707" y="4139783"/>
            <a:ext cx="0" cy="62002"/>
          </a:xfrm>
          <a:custGeom>
            <a:avLst/>
            <a:gdLst/>
            <a:ahLst/>
            <a:cxnLst/>
            <a:rect l="l" t="t" r="r" b="b"/>
            <a:pathLst>
              <a:path h="62002">
                <a:moveTo>
                  <a:pt x="0" y="0"/>
                </a:moveTo>
                <a:lnTo>
                  <a:pt x="0" y="62002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8" name="object 1078"/>
          <p:cNvSpPr/>
          <p:nvPr/>
        </p:nvSpPr>
        <p:spPr>
          <a:xfrm>
            <a:off x="4700635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9" name="object 1079"/>
          <p:cNvSpPr/>
          <p:nvPr/>
        </p:nvSpPr>
        <p:spPr>
          <a:xfrm>
            <a:off x="4700635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0" name="object 1080"/>
          <p:cNvSpPr/>
          <p:nvPr/>
        </p:nvSpPr>
        <p:spPr>
          <a:xfrm>
            <a:off x="5315361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1" name="object 1081"/>
          <p:cNvSpPr/>
          <p:nvPr/>
        </p:nvSpPr>
        <p:spPr>
          <a:xfrm>
            <a:off x="5315361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2" name="object 1082"/>
          <p:cNvSpPr/>
          <p:nvPr/>
        </p:nvSpPr>
        <p:spPr>
          <a:xfrm>
            <a:off x="5930272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3" name="object 1083"/>
          <p:cNvSpPr/>
          <p:nvPr/>
        </p:nvSpPr>
        <p:spPr>
          <a:xfrm>
            <a:off x="5930272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4" name="object 1084"/>
          <p:cNvSpPr/>
          <p:nvPr/>
        </p:nvSpPr>
        <p:spPr>
          <a:xfrm>
            <a:off x="6551859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5" name="object 1085"/>
          <p:cNvSpPr/>
          <p:nvPr/>
        </p:nvSpPr>
        <p:spPr>
          <a:xfrm>
            <a:off x="6551859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6" name="object 1086"/>
          <p:cNvSpPr/>
          <p:nvPr/>
        </p:nvSpPr>
        <p:spPr>
          <a:xfrm>
            <a:off x="7166815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7" name="object 1087"/>
          <p:cNvSpPr/>
          <p:nvPr/>
        </p:nvSpPr>
        <p:spPr>
          <a:xfrm>
            <a:off x="7166815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8" name="object 1088"/>
          <p:cNvSpPr/>
          <p:nvPr/>
        </p:nvSpPr>
        <p:spPr>
          <a:xfrm>
            <a:off x="7781495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9" name="object 1089"/>
          <p:cNvSpPr/>
          <p:nvPr/>
        </p:nvSpPr>
        <p:spPr>
          <a:xfrm>
            <a:off x="7781495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0" name="object 1090"/>
          <p:cNvSpPr/>
          <p:nvPr/>
        </p:nvSpPr>
        <p:spPr>
          <a:xfrm>
            <a:off x="8396451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1" name="object 1091"/>
          <p:cNvSpPr/>
          <p:nvPr/>
        </p:nvSpPr>
        <p:spPr>
          <a:xfrm>
            <a:off x="8396451" y="4139783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2" name="object 1092"/>
          <p:cNvSpPr/>
          <p:nvPr/>
        </p:nvSpPr>
        <p:spPr>
          <a:xfrm>
            <a:off x="9013203" y="4567609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6205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3" name="object 1093"/>
          <p:cNvSpPr/>
          <p:nvPr/>
        </p:nvSpPr>
        <p:spPr>
          <a:xfrm>
            <a:off x="9013203" y="4139783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4" name="object 1094"/>
          <p:cNvSpPr/>
          <p:nvPr/>
        </p:nvSpPr>
        <p:spPr>
          <a:xfrm>
            <a:off x="3466155" y="4629660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5" name="object 1095"/>
          <p:cNvSpPr/>
          <p:nvPr/>
        </p:nvSpPr>
        <p:spPr>
          <a:xfrm>
            <a:off x="3524819" y="4633159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6" name="object 1096"/>
          <p:cNvSpPr/>
          <p:nvPr/>
        </p:nvSpPr>
        <p:spPr>
          <a:xfrm>
            <a:off x="8951040" y="4629660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7" name="object 1097"/>
          <p:cNvSpPr/>
          <p:nvPr/>
        </p:nvSpPr>
        <p:spPr>
          <a:xfrm>
            <a:off x="8954539" y="4633159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8" name="object 1098"/>
          <p:cNvSpPr/>
          <p:nvPr/>
        </p:nvSpPr>
        <p:spPr>
          <a:xfrm>
            <a:off x="3466155" y="4381269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9" name="object 1099"/>
          <p:cNvSpPr/>
          <p:nvPr/>
        </p:nvSpPr>
        <p:spPr>
          <a:xfrm>
            <a:off x="3524819" y="4384676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0" name="object 1100"/>
          <p:cNvSpPr/>
          <p:nvPr/>
        </p:nvSpPr>
        <p:spPr>
          <a:xfrm>
            <a:off x="8951040" y="4381269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1" name="object 1101"/>
          <p:cNvSpPr/>
          <p:nvPr/>
        </p:nvSpPr>
        <p:spPr>
          <a:xfrm>
            <a:off x="8954539" y="4384676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2" name="object 1102"/>
          <p:cNvSpPr/>
          <p:nvPr/>
        </p:nvSpPr>
        <p:spPr>
          <a:xfrm>
            <a:off x="3466155" y="4139783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3" name="object 1103"/>
          <p:cNvSpPr/>
          <p:nvPr/>
        </p:nvSpPr>
        <p:spPr>
          <a:xfrm>
            <a:off x="3524819" y="4143190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4" name="object 1104"/>
          <p:cNvSpPr/>
          <p:nvPr/>
        </p:nvSpPr>
        <p:spPr>
          <a:xfrm>
            <a:off x="8951040" y="4139783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5" name="object 1105"/>
          <p:cNvSpPr/>
          <p:nvPr/>
        </p:nvSpPr>
        <p:spPr>
          <a:xfrm>
            <a:off x="8954539" y="4143190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6" name="object 1106"/>
          <p:cNvSpPr/>
          <p:nvPr/>
        </p:nvSpPr>
        <p:spPr>
          <a:xfrm>
            <a:off x="3466155" y="4139783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7" name="object 1107"/>
          <p:cNvSpPr/>
          <p:nvPr/>
        </p:nvSpPr>
        <p:spPr>
          <a:xfrm>
            <a:off x="3466155" y="4629660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8" name="object 1108"/>
          <p:cNvSpPr/>
          <p:nvPr/>
        </p:nvSpPr>
        <p:spPr>
          <a:xfrm>
            <a:off x="9013203" y="4139783"/>
            <a:ext cx="0" cy="489877"/>
          </a:xfrm>
          <a:custGeom>
            <a:avLst/>
            <a:gdLst/>
            <a:ahLst/>
            <a:cxnLst/>
            <a:rect l="l" t="t" r="r" b="b"/>
            <a:pathLst>
              <a:path h="489877">
                <a:moveTo>
                  <a:pt x="0" y="4898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9" name="object 1109"/>
          <p:cNvSpPr/>
          <p:nvPr/>
        </p:nvSpPr>
        <p:spPr>
          <a:xfrm>
            <a:off x="3466155" y="4139783"/>
            <a:ext cx="0" cy="489877"/>
          </a:xfrm>
          <a:custGeom>
            <a:avLst/>
            <a:gdLst/>
            <a:ahLst/>
            <a:cxnLst/>
            <a:rect l="l" t="t" r="r" b="b"/>
            <a:pathLst>
              <a:path h="489877">
                <a:moveTo>
                  <a:pt x="0" y="4898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0" name="object 1110"/>
          <p:cNvSpPr/>
          <p:nvPr/>
        </p:nvSpPr>
        <p:spPr>
          <a:xfrm>
            <a:off x="3555873" y="4353742"/>
            <a:ext cx="62117" cy="61959"/>
          </a:xfrm>
          <a:custGeom>
            <a:avLst/>
            <a:gdLst/>
            <a:ahLst/>
            <a:cxnLst/>
            <a:rect l="l" t="t" r="r" b="b"/>
            <a:pathLst>
              <a:path w="62117" h="61959">
                <a:moveTo>
                  <a:pt x="0" y="27527"/>
                </a:moveTo>
                <a:lnTo>
                  <a:pt x="3100" y="43511"/>
                </a:lnTo>
                <a:lnTo>
                  <a:pt x="11085" y="55058"/>
                </a:lnTo>
                <a:lnTo>
                  <a:pt x="21982" y="61207"/>
                </a:lnTo>
                <a:lnTo>
                  <a:pt x="27609" y="61959"/>
                </a:lnTo>
                <a:lnTo>
                  <a:pt x="42263" y="59285"/>
                </a:lnTo>
                <a:lnTo>
                  <a:pt x="53375" y="51737"/>
                </a:lnTo>
                <a:lnTo>
                  <a:pt x="60213" y="40029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1" name="object 1111"/>
          <p:cNvSpPr/>
          <p:nvPr/>
        </p:nvSpPr>
        <p:spPr>
          <a:xfrm>
            <a:off x="3680328" y="4353742"/>
            <a:ext cx="62117" cy="61959"/>
          </a:xfrm>
          <a:custGeom>
            <a:avLst/>
            <a:gdLst/>
            <a:ahLst/>
            <a:cxnLst/>
            <a:rect l="l" t="t" r="r" b="b"/>
            <a:pathLst>
              <a:path w="62117" h="61959">
                <a:moveTo>
                  <a:pt x="0" y="27527"/>
                </a:moveTo>
                <a:lnTo>
                  <a:pt x="3100" y="43511"/>
                </a:lnTo>
                <a:lnTo>
                  <a:pt x="11085" y="55058"/>
                </a:lnTo>
                <a:lnTo>
                  <a:pt x="21982" y="61207"/>
                </a:lnTo>
                <a:lnTo>
                  <a:pt x="27609" y="61959"/>
                </a:lnTo>
                <a:lnTo>
                  <a:pt x="42263" y="59285"/>
                </a:lnTo>
                <a:lnTo>
                  <a:pt x="53375" y="51737"/>
                </a:lnTo>
                <a:lnTo>
                  <a:pt x="60213" y="40029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2" name="object 1112"/>
          <p:cNvSpPr/>
          <p:nvPr/>
        </p:nvSpPr>
        <p:spPr>
          <a:xfrm>
            <a:off x="3804563" y="4353742"/>
            <a:ext cx="62117" cy="61959"/>
          </a:xfrm>
          <a:custGeom>
            <a:avLst/>
            <a:gdLst/>
            <a:ahLst/>
            <a:cxnLst/>
            <a:rect l="l" t="t" r="r" b="b"/>
            <a:pathLst>
              <a:path w="62117" h="61959">
                <a:moveTo>
                  <a:pt x="0" y="27527"/>
                </a:moveTo>
                <a:lnTo>
                  <a:pt x="3100" y="43513"/>
                </a:lnTo>
                <a:lnTo>
                  <a:pt x="11086" y="55060"/>
                </a:lnTo>
                <a:lnTo>
                  <a:pt x="21980" y="61208"/>
                </a:lnTo>
                <a:lnTo>
                  <a:pt x="27600" y="61959"/>
                </a:lnTo>
                <a:lnTo>
                  <a:pt x="42258" y="59286"/>
                </a:lnTo>
                <a:lnTo>
                  <a:pt x="53372" y="51740"/>
                </a:lnTo>
                <a:lnTo>
                  <a:pt x="60211" y="40035"/>
                </a:lnTo>
                <a:lnTo>
                  <a:pt x="62117" y="27527"/>
                </a:lnTo>
                <a:lnTo>
                  <a:pt x="58854" y="15957"/>
                </a:lnTo>
                <a:lnTo>
                  <a:pt x="49722" y="6378"/>
                </a:lnTo>
                <a:lnTo>
                  <a:pt x="35707" y="737"/>
                </a:lnTo>
                <a:lnTo>
                  <a:pt x="27600" y="0"/>
                </a:lnTo>
                <a:lnTo>
                  <a:pt x="14591" y="3896"/>
                </a:lnTo>
                <a:lnTo>
                  <a:pt x="4442" y="13702"/>
                </a:lnTo>
                <a:lnTo>
                  <a:pt x="21" y="26591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3" name="object 1113"/>
          <p:cNvSpPr/>
          <p:nvPr/>
        </p:nvSpPr>
        <p:spPr>
          <a:xfrm>
            <a:off x="3929018" y="4353742"/>
            <a:ext cx="62117" cy="61959"/>
          </a:xfrm>
          <a:custGeom>
            <a:avLst/>
            <a:gdLst/>
            <a:ahLst/>
            <a:cxnLst/>
            <a:rect l="l" t="t" r="r" b="b"/>
            <a:pathLst>
              <a:path w="62117" h="61959">
                <a:moveTo>
                  <a:pt x="0" y="27527"/>
                </a:moveTo>
                <a:lnTo>
                  <a:pt x="3100" y="43511"/>
                </a:lnTo>
                <a:lnTo>
                  <a:pt x="11085" y="55058"/>
                </a:lnTo>
                <a:lnTo>
                  <a:pt x="21982" y="61207"/>
                </a:lnTo>
                <a:lnTo>
                  <a:pt x="27609" y="61959"/>
                </a:lnTo>
                <a:lnTo>
                  <a:pt x="42263" y="59285"/>
                </a:lnTo>
                <a:lnTo>
                  <a:pt x="53375" y="51737"/>
                </a:lnTo>
                <a:lnTo>
                  <a:pt x="60213" y="40029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4" name="object 1114"/>
          <p:cNvSpPr/>
          <p:nvPr/>
        </p:nvSpPr>
        <p:spPr>
          <a:xfrm>
            <a:off x="4053253" y="4353742"/>
            <a:ext cx="62108" cy="61959"/>
          </a:xfrm>
          <a:custGeom>
            <a:avLst/>
            <a:gdLst/>
            <a:ahLst/>
            <a:cxnLst/>
            <a:rect l="l" t="t" r="r" b="b"/>
            <a:pathLst>
              <a:path w="62108" h="61959">
                <a:moveTo>
                  <a:pt x="0" y="27527"/>
                </a:moveTo>
                <a:lnTo>
                  <a:pt x="3099" y="43513"/>
                </a:lnTo>
                <a:lnTo>
                  <a:pt x="11082" y="55060"/>
                </a:lnTo>
                <a:lnTo>
                  <a:pt x="21978" y="61208"/>
                </a:lnTo>
                <a:lnTo>
                  <a:pt x="27600" y="61959"/>
                </a:lnTo>
                <a:lnTo>
                  <a:pt x="42254" y="59285"/>
                </a:lnTo>
                <a:lnTo>
                  <a:pt x="53366" y="51737"/>
                </a:lnTo>
                <a:lnTo>
                  <a:pt x="60204" y="40029"/>
                </a:lnTo>
                <a:lnTo>
                  <a:pt x="62108" y="27527"/>
                </a:lnTo>
                <a:lnTo>
                  <a:pt x="58844" y="15955"/>
                </a:lnTo>
                <a:lnTo>
                  <a:pt x="49711" y="6375"/>
                </a:lnTo>
                <a:lnTo>
                  <a:pt x="35696" y="736"/>
                </a:lnTo>
                <a:lnTo>
                  <a:pt x="27600" y="0"/>
                </a:lnTo>
                <a:lnTo>
                  <a:pt x="14587" y="3896"/>
                </a:lnTo>
                <a:lnTo>
                  <a:pt x="4440" y="13702"/>
                </a:lnTo>
                <a:lnTo>
                  <a:pt x="20" y="26591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5" name="object 1115"/>
          <p:cNvSpPr/>
          <p:nvPr/>
        </p:nvSpPr>
        <p:spPr>
          <a:xfrm>
            <a:off x="4177727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6" name="object 1116"/>
          <p:cNvSpPr/>
          <p:nvPr/>
        </p:nvSpPr>
        <p:spPr>
          <a:xfrm>
            <a:off x="4295054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7" name="object 1117"/>
          <p:cNvSpPr/>
          <p:nvPr/>
        </p:nvSpPr>
        <p:spPr>
          <a:xfrm>
            <a:off x="4419473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8" name="object 1118"/>
          <p:cNvSpPr/>
          <p:nvPr/>
        </p:nvSpPr>
        <p:spPr>
          <a:xfrm>
            <a:off x="4543708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9" name="object 1119"/>
          <p:cNvSpPr/>
          <p:nvPr/>
        </p:nvSpPr>
        <p:spPr>
          <a:xfrm>
            <a:off x="4668218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090" y="43525"/>
                </a:lnTo>
                <a:lnTo>
                  <a:pt x="11056" y="55077"/>
                </a:lnTo>
                <a:lnTo>
                  <a:pt x="21946" y="61217"/>
                </a:lnTo>
                <a:lnTo>
                  <a:pt x="27536" y="61959"/>
                </a:lnTo>
                <a:lnTo>
                  <a:pt x="42197" y="59287"/>
                </a:lnTo>
                <a:lnTo>
                  <a:pt x="53316" y="51745"/>
                </a:lnTo>
                <a:lnTo>
                  <a:pt x="60160" y="40046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0" name="object 1120"/>
          <p:cNvSpPr/>
          <p:nvPr/>
        </p:nvSpPr>
        <p:spPr>
          <a:xfrm>
            <a:off x="4792453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090" y="43525"/>
                </a:lnTo>
                <a:lnTo>
                  <a:pt x="11056" y="55077"/>
                </a:lnTo>
                <a:lnTo>
                  <a:pt x="21946" y="61217"/>
                </a:lnTo>
                <a:lnTo>
                  <a:pt x="27536" y="61959"/>
                </a:lnTo>
                <a:lnTo>
                  <a:pt x="42197" y="59287"/>
                </a:lnTo>
                <a:lnTo>
                  <a:pt x="53316" y="51745"/>
                </a:lnTo>
                <a:lnTo>
                  <a:pt x="60160" y="40046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1" name="object 1121"/>
          <p:cNvSpPr/>
          <p:nvPr/>
        </p:nvSpPr>
        <p:spPr>
          <a:xfrm>
            <a:off x="4916872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91" y="59280"/>
                </a:lnTo>
                <a:lnTo>
                  <a:pt x="53383" y="51719"/>
                </a:lnTo>
                <a:lnTo>
                  <a:pt x="60189" y="39991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2" name="object 1122"/>
          <p:cNvSpPr/>
          <p:nvPr/>
        </p:nvSpPr>
        <p:spPr>
          <a:xfrm>
            <a:off x="5034199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91" y="59280"/>
                </a:lnTo>
                <a:lnTo>
                  <a:pt x="53383" y="51719"/>
                </a:lnTo>
                <a:lnTo>
                  <a:pt x="60189" y="39991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3" name="object 1123"/>
          <p:cNvSpPr/>
          <p:nvPr/>
        </p:nvSpPr>
        <p:spPr>
          <a:xfrm>
            <a:off x="5158618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4" name="object 1124"/>
          <p:cNvSpPr/>
          <p:nvPr/>
        </p:nvSpPr>
        <p:spPr>
          <a:xfrm>
            <a:off x="5282852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5" name="object 1125"/>
          <p:cNvSpPr/>
          <p:nvPr/>
        </p:nvSpPr>
        <p:spPr>
          <a:xfrm>
            <a:off x="5407363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6" name="object 1126"/>
          <p:cNvSpPr/>
          <p:nvPr/>
        </p:nvSpPr>
        <p:spPr>
          <a:xfrm>
            <a:off x="5531598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6" y="43525"/>
                </a:lnTo>
                <a:lnTo>
                  <a:pt x="11095" y="55077"/>
                </a:lnTo>
                <a:lnTo>
                  <a:pt x="21974" y="61217"/>
                </a:lnTo>
                <a:lnTo>
                  <a:pt x="27536" y="61959"/>
                </a:lnTo>
                <a:lnTo>
                  <a:pt x="42197" y="59287"/>
                </a:lnTo>
                <a:lnTo>
                  <a:pt x="53316" y="51745"/>
                </a:lnTo>
                <a:lnTo>
                  <a:pt x="60160" y="40046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7" name="object 1127"/>
          <p:cNvSpPr/>
          <p:nvPr/>
        </p:nvSpPr>
        <p:spPr>
          <a:xfrm>
            <a:off x="5656016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8" name="object 1128"/>
          <p:cNvSpPr/>
          <p:nvPr/>
        </p:nvSpPr>
        <p:spPr>
          <a:xfrm>
            <a:off x="5780251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9" name="object 1129"/>
          <p:cNvSpPr/>
          <p:nvPr/>
        </p:nvSpPr>
        <p:spPr>
          <a:xfrm>
            <a:off x="5897855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090" y="43525"/>
                </a:lnTo>
                <a:lnTo>
                  <a:pt x="11056" y="55077"/>
                </a:lnTo>
                <a:lnTo>
                  <a:pt x="21946" y="61217"/>
                </a:lnTo>
                <a:lnTo>
                  <a:pt x="27536" y="61959"/>
                </a:lnTo>
                <a:lnTo>
                  <a:pt x="42197" y="59287"/>
                </a:lnTo>
                <a:lnTo>
                  <a:pt x="53316" y="51745"/>
                </a:lnTo>
                <a:lnTo>
                  <a:pt x="60160" y="40046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0" name="object 1130"/>
          <p:cNvSpPr/>
          <p:nvPr/>
        </p:nvSpPr>
        <p:spPr>
          <a:xfrm>
            <a:off x="6022089" y="4374364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577"/>
                </a:lnTo>
                <a:lnTo>
                  <a:pt x="11056" y="55140"/>
                </a:lnTo>
                <a:lnTo>
                  <a:pt x="21946" y="61304"/>
                </a:lnTo>
                <a:lnTo>
                  <a:pt x="27536" y="62051"/>
                </a:lnTo>
                <a:lnTo>
                  <a:pt x="42197" y="59365"/>
                </a:lnTo>
                <a:lnTo>
                  <a:pt x="53316" y="51801"/>
                </a:lnTo>
                <a:lnTo>
                  <a:pt x="60160" y="40101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1" name="object 1131"/>
          <p:cNvSpPr/>
          <p:nvPr/>
        </p:nvSpPr>
        <p:spPr>
          <a:xfrm>
            <a:off x="6146508" y="4381269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59"/>
                </a:lnTo>
                <a:lnTo>
                  <a:pt x="11087" y="55117"/>
                </a:lnTo>
                <a:lnTo>
                  <a:pt x="21987" y="61292"/>
                </a:lnTo>
                <a:lnTo>
                  <a:pt x="27628" y="62051"/>
                </a:lnTo>
                <a:lnTo>
                  <a:pt x="42291" y="59358"/>
                </a:lnTo>
                <a:lnTo>
                  <a:pt x="53383" y="51775"/>
                </a:lnTo>
                <a:lnTo>
                  <a:pt x="60189" y="40046"/>
                </a:lnTo>
                <a:lnTo>
                  <a:pt x="62071" y="27619"/>
                </a:lnTo>
                <a:lnTo>
                  <a:pt x="58824" y="16030"/>
                </a:lnTo>
                <a:lnTo>
                  <a:pt x="49725" y="6414"/>
                </a:lnTo>
                <a:lnTo>
                  <a:pt x="35734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2" name="object 1132"/>
          <p:cNvSpPr/>
          <p:nvPr/>
        </p:nvSpPr>
        <p:spPr>
          <a:xfrm>
            <a:off x="6270742" y="4374364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59"/>
                </a:lnTo>
                <a:lnTo>
                  <a:pt x="11087" y="55117"/>
                </a:lnTo>
                <a:lnTo>
                  <a:pt x="21987" y="61292"/>
                </a:lnTo>
                <a:lnTo>
                  <a:pt x="27628" y="62051"/>
                </a:lnTo>
                <a:lnTo>
                  <a:pt x="42251" y="59358"/>
                </a:lnTo>
                <a:lnTo>
                  <a:pt x="53350" y="51775"/>
                </a:lnTo>
                <a:lnTo>
                  <a:pt x="60179" y="40046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3" name="object 1133"/>
          <p:cNvSpPr/>
          <p:nvPr/>
        </p:nvSpPr>
        <p:spPr>
          <a:xfrm>
            <a:off x="6395161" y="4298503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4" name="object 1134"/>
          <p:cNvSpPr/>
          <p:nvPr/>
        </p:nvSpPr>
        <p:spPr>
          <a:xfrm>
            <a:off x="6519396" y="4250077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527"/>
                </a:moveTo>
                <a:lnTo>
                  <a:pt x="3072" y="43575"/>
                </a:lnTo>
                <a:lnTo>
                  <a:pt x="10992" y="55191"/>
                </a:lnTo>
                <a:lnTo>
                  <a:pt x="21817" y="61429"/>
                </a:lnTo>
                <a:lnTo>
                  <a:pt x="27628" y="62235"/>
                </a:lnTo>
                <a:lnTo>
                  <a:pt x="42237" y="59565"/>
                </a:lnTo>
                <a:lnTo>
                  <a:pt x="53335" y="52024"/>
                </a:lnTo>
                <a:lnTo>
                  <a:pt x="60198" y="40316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5" name="object 1135"/>
          <p:cNvSpPr/>
          <p:nvPr/>
        </p:nvSpPr>
        <p:spPr>
          <a:xfrm>
            <a:off x="6636999" y="4243172"/>
            <a:ext cx="62071" cy="62235"/>
          </a:xfrm>
          <a:custGeom>
            <a:avLst/>
            <a:gdLst/>
            <a:ahLst/>
            <a:cxnLst/>
            <a:rect l="l" t="t" r="r" b="b"/>
            <a:pathLst>
              <a:path w="62071" h="62235">
                <a:moveTo>
                  <a:pt x="0" y="27527"/>
                </a:moveTo>
                <a:lnTo>
                  <a:pt x="3072" y="43615"/>
                </a:lnTo>
                <a:lnTo>
                  <a:pt x="10992" y="55220"/>
                </a:lnTo>
                <a:lnTo>
                  <a:pt x="21817" y="61434"/>
                </a:lnTo>
                <a:lnTo>
                  <a:pt x="27628" y="62235"/>
                </a:lnTo>
                <a:lnTo>
                  <a:pt x="42199" y="59572"/>
                </a:lnTo>
                <a:lnTo>
                  <a:pt x="53277" y="52034"/>
                </a:lnTo>
                <a:lnTo>
                  <a:pt x="60125" y="40299"/>
                </a:lnTo>
                <a:lnTo>
                  <a:pt x="62071" y="27527"/>
                </a:lnTo>
                <a:lnTo>
                  <a:pt x="58800" y="15983"/>
                </a:lnTo>
                <a:lnTo>
                  <a:pt x="49656" y="6386"/>
                </a:lnTo>
                <a:lnTo>
                  <a:pt x="35643" y="730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6" name="object 1136"/>
          <p:cNvSpPr/>
          <p:nvPr/>
        </p:nvSpPr>
        <p:spPr>
          <a:xfrm>
            <a:off x="6761234" y="4298503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6" y="43617"/>
                </a:lnTo>
                <a:lnTo>
                  <a:pt x="11095" y="55169"/>
                </a:lnTo>
                <a:lnTo>
                  <a:pt x="21974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7" name="object 1137"/>
          <p:cNvSpPr/>
          <p:nvPr/>
        </p:nvSpPr>
        <p:spPr>
          <a:xfrm>
            <a:off x="6885653" y="433993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8" name="object 1138"/>
          <p:cNvSpPr/>
          <p:nvPr/>
        </p:nvSpPr>
        <p:spPr>
          <a:xfrm>
            <a:off x="7009887" y="436055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9" name="object 1139"/>
          <p:cNvSpPr/>
          <p:nvPr/>
        </p:nvSpPr>
        <p:spPr>
          <a:xfrm>
            <a:off x="7134306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0" name="object 1140"/>
          <p:cNvSpPr/>
          <p:nvPr/>
        </p:nvSpPr>
        <p:spPr>
          <a:xfrm>
            <a:off x="7258540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1" name="object 1141"/>
          <p:cNvSpPr/>
          <p:nvPr/>
        </p:nvSpPr>
        <p:spPr>
          <a:xfrm>
            <a:off x="7383051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2" name="object 1142"/>
          <p:cNvSpPr/>
          <p:nvPr/>
        </p:nvSpPr>
        <p:spPr>
          <a:xfrm>
            <a:off x="7500379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3" name="object 1143"/>
          <p:cNvSpPr/>
          <p:nvPr/>
        </p:nvSpPr>
        <p:spPr>
          <a:xfrm>
            <a:off x="7624797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4" name="object 1144"/>
          <p:cNvSpPr/>
          <p:nvPr/>
        </p:nvSpPr>
        <p:spPr>
          <a:xfrm>
            <a:off x="7749032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5" name="object 1145"/>
          <p:cNvSpPr/>
          <p:nvPr/>
        </p:nvSpPr>
        <p:spPr>
          <a:xfrm>
            <a:off x="7873543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6" y="43525"/>
                </a:lnTo>
                <a:lnTo>
                  <a:pt x="11095" y="55077"/>
                </a:lnTo>
                <a:lnTo>
                  <a:pt x="21974" y="61217"/>
                </a:lnTo>
                <a:lnTo>
                  <a:pt x="27536" y="61959"/>
                </a:lnTo>
                <a:lnTo>
                  <a:pt x="42197" y="59287"/>
                </a:lnTo>
                <a:lnTo>
                  <a:pt x="53316" y="51745"/>
                </a:lnTo>
                <a:lnTo>
                  <a:pt x="60160" y="40046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6" name="object 1146"/>
          <p:cNvSpPr/>
          <p:nvPr/>
        </p:nvSpPr>
        <p:spPr>
          <a:xfrm>
            <a:off x="7997777" y="4353742"/>
            <a:ext cx="62347" cy="61959"/>
          </a:xfrm>
          <a:custGeom>
            <a:avLst/>
            <a:gdLst/>
            <a:ahLst/>
            <a:cxnLst/>
            <a:rect l="l" t="t" r="r" b="b"/>
            <a:pathLst>
              <a:path w="62347" h="61959">
                <a:moveTo>
                  <a:pt x="0" y="27527"/>
                </a:moveTo>
                <a:lnTo>
                  <a:pt x="3090" y="43525"/>
                </a:lnTo>
                <a:lnTo>
                  <a:pt x="11056" y="55077"/>
                </a:lnTo>
                <a:lnTo>
                  <a:pt x="21946" y="61217"/>
                </a:lnTo>
                <a:lnTo>
                  <a:pt x="27536" y="61959"/>
                </a:lnTo>
                <a:lnTo>
                  <a:pt x="42191" y="59308"/>
                </a:lnTo>
                <a:lnTo>
                  <a:pt x="53389" y="51823"/>
                </a:lnTo>
                <a:lnTo>
                  <a:pt x="60348" y="40208"/>
                </a:lnTo>
                <a:lnTo>
                  <a:pt x="62347" y="27527"/>
                </a:lnTo>
                <a:lnTo>
                  <a:pt x="59060" y="16013"/>
                </a:lnTo>
                <a:lnTo>
                  <a:pt x="49899" y="6461"/>
                </a:lnTo>
                <a:lnTo>
                  <a:pt x="35913" y="785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7" name="object 1147"/>
          <p:cNvSpPr/>
          <p:nvPr/>
        </p:nvSpPr>
        <p:spPr>
          <a:xfrm>
            <a:off x="8122196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8" name="object 1148"/>
          <p:cNvSpPr/>
          <p:nvPr/>
        </p:nvSpPr>
        <p:spPr>
          <a:xfrm>
            <a:off x="8239523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9" name="object 1149"/>
          <p:cNvSpPr/>
          <p:nvPr/>
        </p:nvSpPr>
        <p:spPr>
          <a:xfrm>
            <a:off x="8363942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0" name="object 1150"/>
          <p:cNvSpPr/>
          <p:nvPr/>
        </p:nvSpPr>
        <p:spPr>
          <a:xfrm>
            <a:off x="8488176" y="4353742"/>
            <a:ext cx="62347" cy="61959"/>
          </a:xfrm>
          <a:custGeom>
            <a:avLst/>
            <a:gdLst/>
            <a:ahLst/>
            <a:cxnLst/>
            <a:rect l="l" t="t" r="r" b="b"/>
            <a:pathLst>
              <a:path w="62347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5" y="59301"/>
                </a:lnTo>
                <a:lnTo>
                  <a:pt x="53457" y="51797"/>
                </a:lnTo>
                <a:lnTo>
                  <a:pt x="60377" y="40154"/>
                </a:lnTo>
                <a:lnTo>
                  <a:pt x="62347" y="27527"/>
                </a:lnTo>
                <a:lnTo>
                  <a:pt x="59068" y="15996"/>
                </a:lnTo>
                <a:lnTo>
                  <a:pt x="49917" y="6435"/>
                </a:lnTo>
                <a:lnTo>
                  <a:pt x="35921" y="77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1" name="object 1151"/>
          <p:cNvSpPr/>
          <p:nvPr/>
        </p:nvSpPr>
        <p:spPr>
          <a:xfrm>
            <a:off x="8612687" y="4353742"/>
            <a:ext cx="62071" cy="61959"/>
          </a:xfrm>
          <a:custGeom>
            <a:avLst/>
            <a:gdLst/>
            <a:ahLst/>
            <a:cxnLst/>
            <a:rect l="l" t="t" r="r" b="b"/>
            <a:pathLst>
              <a:path w="62071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51" y="59280"/>
                </a:lnTo>
                <a:lnTo>
                  <a:pt x="53350" y="51719"/>
                </a:lnTo>
                <a:lnTo>
                  <a:pt x="60179" y="39991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2" name="object 1152"/>
          <p:cNvSpPr/>
          <p:nvPr/>
        </p:nvSpPr>
        <p:spPr>
          <a:xfrm>
            <a:off x="8736922" y="4353742"/>
            <a:ext cx="62347" cy="61959"/>
          </a:xfrm>
          <a:custGeom>
            <a:avLst/>
            <a:gdLst/>
            <a:ahLst/>
            <a:cxnLst/>
            <a:rect l="l" t="t" r="r" b="b"/>
            <a:pathLst>
              <a:path w="62347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46" y="59301"/>
                </a:lnTo>
                <a:lnTo>
                  <a:pt x="53423" y="51797"/>
                </a:lnTo>
                <a:lnTo>
                  <a:pt x="60367" y="40154"/>
                </a:lnTo>
                <a:lnTo>
                  <a:pt x="62347" y="27527"/>
                </a:lnTo>
                <a:lnTo>
                  <a:pt x="59052" y="15996"/>
                </a:lnTo>
                <a:lnTo>
                  <a:pt x="49878" y="6435"/>
                </a:lnTo>
                <a:lnTo>
                  <a:pt x="35893" y="77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3" name="object 1153"/>
          <p:cNvSpPr/>
          <p:nvPr/>
        </p:nvSpPr>
        <p:spPr>
          <a:xfrm>
            <a:off x="8861340" y="4353742"/>
            <a:ext cx="62163" cy="61959"/>
          </a:xfrm>
          <a:custGeom>
            <a:avLst/>
            <a:gdLst/>
            <a:ahLst/>
            <a:cxnLst/>
            <a:rect l="l" t="t" r="r" b="b"/>
            <a:pathLst>
              <a:path w="62163" h="61959">
                <a:moveTo>
                  <a:pt x="0" y="27527"/>
                </a:moveTo>
                <a:lnTo>
                  <a:pt x="3100" y="43507"/>
                </a:lnTo>
                <a:lnTo>
                  <a:pt x="11087" y="55053"/>
                </a:lnTo>
                <a:lnTo>
                  <a:pt x="21987" y="61204"/>
                </a:lnTo>
                <a:lnTo>
                  <a:pt x="27628" y="61959"/>
                </a:lnTo>
                <a:lnTo>
                  <a:pt x="42289" y="59287"/>
                </a:lnTo>
                <a:lnTo>
                  <a:pt x="53408" y="51745"/>
                </a:lnTo>
                <a:lnTo>
                  <a:pt x="60252" y="4004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4" name="object 1154"/>
          <p:cNvSpPr/>
          <p:nvPr/>
        </p:nvSpPr>
        <p:spPr>
          <a:xfrm>
            <a:off x="3555873" y="43537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39"/>
                </a:lnTo>
                <a:lnTo>
                  <a:pt x="50743" y="41417"/>
                </a:lnTo>
                <a:lnTo>
                  <a:pt x="55186" y="28531"/>
                </a:lnTo>
                <a:lnTo>
                  <a:pt x="55210" y="27527"/>
                </a:lnTo>
                <a:lnTo>
                  <a:pt x="51294" y="14530"/>
                </a:lnTo>
                <a:lnTo>
                  <a:pt x="41452" y="4419"/>
                </a:lnTo>
                <a:lnTo>
                  <a:pt x="28545" y="20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5" name="object 1155"/>
          <p:cNvSpPr/>
          <p:nvPr/>
        </p:nvSpPr>
        <p:spPr>
          <a:xfrm>
            <a:off x="3680328" y="4353742"/>
            <a:ext cx="55219" cy="55146"/>
          </a:xfrm>
          <a:custGeom>
            <a:avLst/>
            <a:gdLst/>
            <a:ahLst/>
            <a:cxnLst/>
            <a:rect l="l" t="t" r="r" b="b"/>
            <a:pathLst>
              <a:path w="55219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40"/>
                </a:lnTo>
                <a:lnTo>
                  <a:pt x="50747" y="41421"/>
                </a:lnTo>
                <a:lnTo>
                  <a:pt x="55194" y="28538"/>
                </a:lnTo>
                <a:lnTo>
                  <a:pt x="55219" y="27527"/>
                </a:lnTo>
                <a:lnTo>
                  <a:pt x="51302" y="14532"/>
                </a:lnTo>
                <a:lnTo>
                  <a:pt x="41458" y="4421"/>
                </a:lnTo>
                <a:lnTo>
                  <a:pt x="28552" y="21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6" name="object 1156"/>
          <p:cNvSpPr/>
          <p:nvPr/>
        </p:nvSpPr>
        <p:spPr>
          <a:xfrm>
            <a:off x="3804563" y="43537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7"/>
                </a:lnTo>
                <a:lnTo>
                  <a:pt x="13722" y="50676"/>
                </a:lnTo>
                <a:lnTo>
                  <a:pt x="26597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32"/>
                </a:lnTo>
                <a:lnTo>
                  <a:pt x="41449" y="4421"/>
                </a:lnTo>
                <a:lnTo>
                  <a:pt x="28543" y="21"/>
                </a:lnTo>
                <a:lnTo>
                  <a:pt x="27600" y="0"/>
                </a:lnTo>
                <a:lnTo>
                  <a:pt x="14591" y="3896"/>
                </a:lnTo>
                <a:lnTo>
                  <a:pt x="4442" y="13702"/>
                </a:lnTo>
                <a:lnTo>
                  <a:pt x="21" y="26591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7" name="object 1157"/>
          <p:cNvSpPr/>
          <p:nvPr/>
        </p:nvSpPr>
        <p:spPr>
          <a:xfrm>
            <a:off x="3929018" y="43537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39"/>
                </a:lnTo>
                <a:lnTo>
                  <a:pt x="50743" y="41417"/>
                </a:lnTo>
                <a:lnTo>
                  <a:pt x="55186" y="28531"/>
                </a:lnTo>
                <a:lnTo>
                  <a:pt x="55210" y="27527"/>
                </a:lnTo>
                <a:lnTo>
                  <a:pt x="51294" y="14530"/>
                </a:lnTo>
                <a:lnTo>
                  <a:pt x="41452" y="4419"/>
                </a:lnTo>
                <a:lnTo>
                  <a:pt x="28545" y="20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8" name="object 1158"/>
          <p:cNvSpPr/>
          <p:nvPr/>
        </p:nvSpPr>
        <p:spPr>
          <a:xfrm>
            <a:off x="4053253" y="43537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3" y="40527"/>
                </a:lnTo>
                <a:lnTo>
                  <a:pt x="13718" y="50676"/>
                </a:lnTo>
                <a:lnTo>
                  <a:pt x="26596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32"/>
                </a:lnTo>
                <a:lnTo>
                  <a:pt x="41449" y="4421"/>
                </a:lnTo>
                <a:lnTo>
                  <a:pt x="28543" y="21"/>
                </a:lnTo>
                <a:lnTo>
                  <a:pt x="27600" y="0"/>
                </a:lnTo>
                <a:lnTo>
                  <a:pt x="14587" y="3896"/>
                </a:lnTo>
                <a:lnTo>
                  <a:pt x="4440" y="13702"/>
                </a:lnTo>
                <a:lnTo>
                  <a:pt x="20" y="26591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9" name="object 1159"/>
          <p:cNvSpPr/>
          <p:nvPr/>
        </p:nvSpPr>
        <p:spPr>
          <a:xfrm>
            <a:off x="4177727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0" name="object 1160"/>
          <p:cNvSpPr/>
          <p:nvPr/>
        </p:nvSpPr>
        <p:spPr>
          <a:xfrm>
            <a:off x="4295054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1" name="object 1161"/>
          <p:cNvSpPr/>
          <p:nvPr/>
        </p:nvSpPr>
        <p:spPr>
          <a:xfrm>
            <a:off x="4419473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2" name="object 1162"/>
          <p:cNvSpPr/>
          <p:nvPr/>
        </p:nvSpPr>
        <p:spPr>
          <a:xfrm>
            <a:off x="4543708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3" name="object 1163"/>
          <p:cNvSpPr/>
          <p:nvPr/>
        </p:nvSpPr>
        <p:spPr>
          <a:xfrm>
            <a:off x="4668218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4" name="object 1164"/>
          <p:cNvSpPr/>
          <p:nvPr/>
        </p:nvSpPr>
        <p:spPr>
          <a:xfrm>
            <a:off x="4792453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5" name="object 1165"/>
          <p:cNvSpPr/>
          <p:nvPr/>
        </p:nvSpPr>
        <p:spPr>
          <a:xfrm>
            <a:off x="4916872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6" name="object 1166"/>
          <p:cNvSpPr/>
          <p:nvPr/>
        </p:nvSpPr>
        <p:spPr>
          <a:xfrm>
            <a:off x="5034199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7" name="object 1167"/>
          <p:cNvSpPr/>
          <p:nvPr/>
        </p:nvSpPr>
        <p:spPr>
          <a:xfrm>
            <a:off x="5158618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8" name="object 1168"/>
          <p:cNvSpPr/>
          <p:nvPr/>
        </p:nvSpPr>
        <p:spPr>
          <a:xfrm>
            <a:off x="5282852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9" name="object 1169"/>
          <p:cNvSpPr/>
          <p:nvPr/>
        </p:nvSpPr>
        <p:spPr>
          <a:xfrm>
            <a:off x="5407363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0" name="object 1170"/>
          <p:cNvSpPr/>
          <p:nvPr/>
        </p:nvSpPr>
        <p:spPr>
          <a:xfrm>
            <a:off x="5531598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1" name="object 1171"/>
          <p:cNvSpPr/>
          <p:nvPr/>
        </p:nvSpPr>
        <p:spPr>
          <a:xfrm>
            <a:off x="5656016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2" name="object 1172"/>
          <p:cNvSpPr/>
          <p:nvPr/>
        </p:nvSpPr>
        <p:spPr>
          <a:xfrm>
            <a:off x="5780251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3" name="object 1173"/>
          <p:cNvSpPr/>
          <p:nvPr/>
        </p:nvSpPr>
        <p:spPr>
          <a:xfrm>
            <a:off x="5897855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4" name="object 1174"/>
          <p:cNvSpPr/>
          <p:nvPr/>
        </p:nvSpPr>
        <p:spPr>
          <a:xfrm>
            <a:off x="6022089" y="4374364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589"/>
                </a:lnTo>
                <a:lnTo>
                  <a:pt x="13734" y="50724"/>
                </a:lnTo>
                <a:lnTo>
                  <a:pt x="26646" y="55127"/>
                </a:lnTo>
                <a:lnTo>
                  <a:pt x="27536" y="55146"/>
                </a:lnTo>
                <a:lnTo>
                  <a:pt x="40554" y="51233"/>
                </a:lnTo>
                <a:lnTo>
                  <a:pt x="50710" y="41414"/>
                </a:lnTo>
                <a:lnTo>
                  <a:pt x="55142" y="28570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5" name="object 1175"/>
          <p:cNvSpPr/>
          <p:nvPr/>
        </p:nvSpPr>
        <p:spPr>
          <a:xfrm>
            <a:off x="6146508" y="4381269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569"/>
                </a:lnTo>
                <a:lnTo>
                  <a:pt x="13761" y="50698"/>
                </a:lnTo>
                <a:lnTo>
                  <a:pt x="26670" y="55124"/>
                </a:lnTo>
                <a:lnTo>
                  <a:pt x="27628" y="55146"/>
                </a:lnTo>
                <a:lnTo>
                  <a:pt x="40643" y="51221"/>
                </a:lnTo>
                <a:lnTo>
                  <a:pt x="50761" y="41375"/>
                </a:lnTo>
                <a:lnTo>
                  <a:pt x="55145" y="28502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6" name="object 1176"/>
          <p:cNvSpPr/>
          <p:nvPr/>
        </p:nvSpPr>
        <p:spPr>
          <a:xfrm>
            <a:off x="6270742" y="4374364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569"/>
                </a:lnTo>
                <a:lnTo>
                  <a:pt x="13761" y="50698"/>
                </a:lnTo>
                <a:lnTo>
                  <a:pt x="26670" y="55124"/>
                </a:lnTo>
                <a:lnTo>
                  <a:pt x="27628" y="55146"/>
                </a:lnTo>
                <a:lnTo>
                  <a:pt x="40643" y="51221"/>
                </a:lnTo>
                <a:lnTo>
                  <a:pt x="50761" y="41375"/>
                </a:lnTo>
                <a:lnTo>
                  <a:pt x="55145" y="28502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7" name="object 1177"/>
          <p:cNvSpPr/>
          <p:nvPr/>
        </p:nvSpPr>
        <p:spPr>
          <a:xfrm>
            <a:off x="6395161" y="4298503"/>
            <a:ext cx="55256" cy="55238"/>
          </a:xfrm>
          <a:custGeom>
            <a:avLst/>
            <a:gdLst/>
            <a:ahLst/>
            <a:cxnLst/>
            <a:rect l="l" t="t" r="r" b="b"/>
            <a:pathLst>
              <a:path w="55256" h="55238">
                <a:moveTo>
                  <a:pt x="0" y="27619"/>
                </a:moveTo>
                <a:lnTo>
                  <a:pt x="3905" y="40613"/>
                </a:lnTo>
                <a:lnTo>
                  <a:pt x="13722" y="50760"/>
                </a:lnTo>
                <a:lnTo>
                  <a:pt x="26603" y="55213"/>
                </a:lnTo>
                <a:lnTo>
                  <a:pt x="27628" y="55238"/>
                </a:lnTo>
                <a:lnTo>
                  <a:pt x="40626" y="51334"/>
                </a:lnTo>
                <a:lnTo>
                  <a:pt x="50776" y="41520"/>
                </a:lnTo>
                <a:lnTo>
                  <a:pt x="55231" y="28643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8" name="object 1178"/>
          <p:cNvSpPr/>
          <p:nvPr/>
        </p:nvSpPr>
        <p:spPr>
          <a:xfrm>
            <a:off x="6519396" y="4250077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527"/>
                </a:moveTo>
                <a:lnTo>
                  <a:pt x="3880" y="40649"/>
                </a:lnTo>
                <a:lnTo>
                  <a:pt x="13643" y="50814"/>
                </a:lnTo>
                <a:lnTo>
                  <a:pt x="26469" y="55299"/>
                </a:lnTo>
                <a:lnTo>
                  <a:pt x="27628" y="55331"/>
                </a:lnTo>
                <a:lnTo>
                  <a:pt x="40585" y="51464"/>
                </a:lnTo>
                <a:lnTo>
                  <a:pt x="50724" y="41682"/>
                </a:lnTo>
                <a:lnTo>
                  <a:pt x="55224" y="28708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9" name="object 1179"/>
          <p:cNvSpPr/>
          <p:nvPr/>
        </p:nvSpPr>
        <p:spPr>
          <a:xfrm>
            <a:off x="6636999" y="4243172"/>
            <a:ext cx="55164" cy="55331"/>
          </a:xfrm>
          <a:custGeom>
            <a:avLst/>
            <a:gdLst/>
            <a:ahLst/>
            <a:cxnLst/>
            <a:rect l="l" t="t" r="r" b="b"/>
            <a:pathLst>
              <a:path w="55164" h="55331">
                <a:moveTo>
                  <a:pt x="0" y="27527"/>
                </a:moveTo>
                <a:lnTo>
                  <a:pt x="3880" y="40526"/>
                </a:lnTo>
                <a:lnTo>
                  <a:pt x="13643" y="50748"/>
                </a:lnTo>
                <a:lnTo>
                  <a:pt x="26469" y="55298"/>
                </a:lnTo>
                <a:lnTo>
                  <a:pt x="27628" y="55331"/>
                </a:lnTo>
                <a:lnTo>
                  <a:pt x="40542" y="51393"/>
                </a:lnTo>
                <a:lnTo>
                  <a:pt x="50662" y="41520"/>
                </a:lnTo>
                <a:lnTo>
                  <a:pt x="55135" y="28619"/>
                </a:lnTo>
                <a:lnTo>
                  <a:pt x="55164" y="27527"/>
                </a:lnTo>
                <a:lnTo>
                  <a:pt x="51237" y="14557"/>
                </a:lnTo>
                <a:lnTo>
                  <a:pt x="41388" y="4422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0" name="object 1180"/>
          <p:cNvSpPr/>
          <p:nvPr/>
        </p:nvSpPr>
        <p:spPr>
          <a:xfrm>
            <a:off x="6761234" y="4298503"/>
            <a:ext cx="55164" cy="55238"/>
          </a:xfrm>
          <a:custGeom>
            <a:avLst/>
            <a:gdLst/>
            <a:ahLst/>
            <a:cxnLst/>
            <a:rect l="l" t="t" r="r" b="b"/>
            <a:pathLst>
              <a:path w="55164" h="55238">
                <a:moveTo>
                  <a:pt x="0" y="27619"/>
                </a:moveTo>
                <a:lnTo>
                  <a:pt x="3914" y="40633"/>
                </a:lnTo>
                <a:lnTo>
                  <a:pt x="13736" y="50786"/>
                </a:lnTo>
                <a:lnTo>
                  <a:pt x="26585" y="55217"/>
                </a:lnTo>
                <a:lnTo>
                  <a:pt x="27536" y="55238"/>
                </a:lnTo>
                <a:lnTo>
                  <a:pt x="40533" y="51334"/>
                </a:lnTo>
                <a:lnTo>
                  <a:pt x="50684" y="41520"/>
                </a:lnTo>
                <a:lnTo>
                  <a:pt x="55139" y="28643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1" name="object 1181"/>
          <p:cNvSpPr/>
          <p:nvPr/>
        </p:nvSpPr>
        <p:spPr>
          <a:xfrm>
            <a:off x="6885653" y="433993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2" name="object 1182"/>
          <p:cNvSpPr/>
          <p:nvPr/>
        </p:nvSpPr>
        <p:spPr>
          <a:xfrm>
            <a:off x="7009887" y="436055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3" name="object 1183"/>
          <p:cNvSpPr/>
          <p:nvPr/>
        </p:nvSpPr>
        <p:spPr>
          <a:xfrm>
            <a:off x="7134306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4" name="object 1184"/>
          <p:cNvSpPr/>
          <p:nvPr/>
        </p:nvSpPr>
        <p:spPr>
          <a:xfrm>
            <a:off x="7258540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5" name="object 1185"/>
          <p:cNvSpPr/>
          <p:nvPr/>
        </p:nvSpPr>
        <p:spPr>
          <a:xfrm>
            <a:off x="7383051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6" name="object 1186"/>
          <p:cNvSpPr/>
          <p:nvPr/>
        </p:nvSpPr>
        <p:spPr>
          <a:xfrm>
            <a:off x="7500379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7" name="object 1187"/>
          <p:cNvSpPr/>
          <p:nvPr/>
        </p:nvSpPr>
        <p:spPr>
          <a:xfrm>
            <a:off x="7624797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8" name="object 1188"/>
          <p:cNvSpPr/>
          <p:nvPr/>
        </p:nvSpPr>
        <p:spPr>
          <a:xfrm>
            <a:off x="7749032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9" name="object 1189"/>
          <p:cNvSpPr/>
          <p:nvPr/>
        </p:nvSpPr>
        <p:spPr>
          <a:xfrm>
            <a:off x="7873543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0" name="object 1190"/>
          <p:cNvSpPr/>
          <p:nvPr/>
        </p:nvSpPr>
        <p:spPr>
          <a:xfrm>
            <a:off x="7997777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1" name="object 1191"/>
          <p:cNvSpPr/>
          <p:nvPr/>
        </p:nvSpPr>
        <p:spPr>
          <a:xfrm>
            <a:off x="8122196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2" name="object 1192"/>
          <p:cNvSpPr/>
          <p:nvPr/>
        </p:nvSpPr>
        <p:spPr>
          <a:xfrm>
            <a:off x="8239523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3" name="object 1193"/>
          <p:cNvSpPr/>
          <p:nvPr/>
        </p:nvSpPr>
        <p:spPr>
          <a:xfrm>
            <a:off x="8363942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4" name="object 1194"/>
          <p:cNvSpPr/>
          <p:nvPr/>
        </p:nvSpPr>
        <p:spPr>
          <a:xfrm>
            <a:off x="8488176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5" name="object 1195"/>
          <p:cNvSpPr/>
          <p:nvPr/>
        </p:nvSpPr>
        <p:spPr>
          <a:xfrm>
            <a:off x="8612687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6" name="object 1196"/>
          <p:cNvSpPr/>
          <p:nvPr/>
        </p:nvSpPr>
        <p:spPr>
          <a:xfrm>
            <a:off x="8736922" y="43537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7" name="object 1197"/>
          <p:cNvSpPr/>
          <p:nvPr/>
        </p:nvSpPr>
        <p:spPr>
          <a:xfrm>
            <a:off x="8861340" y="43537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8" name="object 1198"/>
          <p:cNvSpPr/>
          <p:nvPr/>
        </p:nvSpPr>
        <p:spPr>
          <a:xfrm>
            <a:off x="3576576" y="4374364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11" y="13809"/>
                </a:lnTo>
                <a:lnTo>
                  <a:pt x="2071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9" name="object 1199"/>
          <p:cNvSpPr/>
          <p:nvPr/>
        </p:nvSpPr>
        <p:spPr>
          <a:xfrm>
            <a:off x="3701040" y="4374364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795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0" name="object 1200"/>
          <p:cNvSpPr/>
          <p:nvPr/>
        </p:nvSpPr>
        <p:spPr>
          <a:xfrm>
            <a:off x="3825266" y="4374364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1" name="object 1201"/>
          <p:cNvSpPr/>
          <p:nvPr/>
        </p:nvSpPr>
        <p:spPr>
          <a:xfrm>
            <a:off x="3949721" y="4374364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11" y="13809"/>
                </a:lnTo>
                <a:lnTo>
                  <a:pt x="2071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2" name="object 1202"/>
          <p:cNvSpPr/>
          <p:nvPr/>
        </p:nvSpPr>
        <p:spPr>
          <a:xfrm>
            <a:off x="4073956" y="4374364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3" name="object 1203"/>
          <p:cNvSpPr/>
          <p:nvPr/>
        </p:nvSpPr>
        <p:spPr>
          <a:xfrm>
            <a:off x="4198448" y="43743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4" name="object 1204"/>
          <p:cNvSpPr/>
          <p:nvPr/>
        </p:nvSpPr>
        <p:spPr>
          <a:xfrm>
            <a:off x="4315775" y="43743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5" name="object 1205"/>
          <p:cNvSpPr/>
          <p:nvPr/>
        </p:nvSpPr>
        <p:spPr>
          <a:xfrm>
            <a:off x="4440194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6" name="object 1206"/>
          <p:cNvSpPr/>
          <p:nvPr/>
        </p:nvSpPr>
        <p:spPr>
          <a:xfrm>
            <a:off x="4564429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7" name="object 1207"/>
          <p:cNvSpPr/>
          <p:nvPr/>
        </p:nvSpPr>
        <p:spPr>
          <a:xfrm>
            <a:off x="4688847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8" name="object 1208"/>
          <p:cNvSpPr/>
          <p:nvPr/>
        </p:nvSpPr>
        <p:spPr>
          <a:xfrm>
            <a:off x="4813082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9" name="object 1209"/>
          <p:cNvSpPr/>
          <p:nvPr/>
        </p:nvSpPr>
        <p:spPr>
          <a:xfrm>
            <a:off x="4937593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0" name="object 1210"/>
          <p:cNvSpPr/>
          <p:nvPr/>
        </p:nvSpPr>
        <p:spPr>
          <a:xfrm>
            <a:off x="5054920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1" name="object 1211"/>
          <p:cNvSpPr/>
          <p:nvPr/>
        </p:nvSpPr>
        <p:spPr>
          <a:xfrm>
            <a:off x="5179339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2" name="object 1212"/>
          <p:cNvSpPr/>
          <p:nvPr/>
        </p:nvSpPr>
        <p:spPr>
          <a:xfrm>
            <a:off x="5303573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3" name="object 1213"/>
          <p:cNvSpPr/>
          <p:nvPr/>
        </p:nvSpPr>
        <p:spPr>
          <a:xfrm>
            <a:off x="5428084" y="43743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4" name="object 1214"/>
          <p:cNvSpPr/>
          <p:nvPr/>
        </p:nvSpPr>
        <p:spPr>
          <a:xfrm>
            <a:off x="5552319" y="43743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5" name="object 1215"/>
          <p:cNvSpPr/>
          <p:nvPr/>
        </p:nvSpPr>
        <p:spPr>
          <a:xfrm>
            <a:off x="5676737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6" name="object 1216"/>
          <p:cNvSpPr/>
          <p:nvPr/>
        </p:nvSpPr>
        <p:spPr>
          <a:xfrm>
            <a:off x="5800972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7" name="object 1217"/>
          <p:cNvSpPr/>
          <p:nvPr/>
        </p:nvSpPr>
        <p:spPr>
          <a:xfrm>
            <a:off x="5918484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8" name="object 1218"/>
          <p:cNvSpPr/>
          <p:nvPr/>
        </p:nvSpPr>
        <p:spPr>
          <a:xfrm>
            <a:off x="6049625" y="4381269"/>
            <a:ext cx="0" cy="20714"/>
          </a:xfrm>
          <a:custGeom>
            <a:avLst/>
            <a:gdLst/>
            <a:ahLst/>
            <a:cxnLst/>
            <a:rect l="l" t="t" r="r" b="b"/>
            <a:pathLst>
              <a:path h="20714">
                <a:moveTo>
                  <a:pt x="0" y="0"/>
                </a:moveTo>
                <a:lnTo>
                  <a:pt x="0" y="20714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9" name="object 1219"/>
          <p:cNvSpPr/>
          <p:nvPr/>
        </p:nvSpPr>
        <p:spPr>
          <a:xfrm>
            <a:off x="6174136" y="4381269"/>
            <a:ext cx="0" cy="27619"/>
          </a:xfrm>
          <a:custGeom>
            <a:avLst/>
            <a:gdLst/>
            <a:ahLst/>
            <a:cxnLst/>
            <a:rect l="l" t="t" r="r" b="b"/>
            <a:pathLst>
              <a:path h="27619">
                <a:moveTo>
                  <a:pt x="0" y="0"/>
                </a:moveTo>
                <a:lnTo>
                  <a:pt x="0" y="27619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0" name="object 1220"/>
          <p:cNvSpPr/>
          <p:nvPr/>
        </p:nvSpPr>
        <p:spPr>
          <a:xfrm>
            <a:off x="6298370" y="4381269"/>
            <a:ext cx="0" cy="20714"/>
          </a:xfrm>
          <a:custGeom>
            <a:avLst/>
            <a:gdLst/>
            <a:ahLst/>
            <a:cxnLst/>
            <a:rect l="l" t="t" r="r" b="b"/>
            <a:pathLst>
              <a:path h="20714">
                <a:moveTo>
                  <a:pt x="0" y="0"/>
                </a:moveTo>
                <a:lnTo>
                  <a:pt x="0" y="20714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1" name="object 1221"/>
          <p:cNvSpPr/>
          <p:nvPr/>
        </p:nvSpPr>
        <p:spPr>
          <a:xfrm>
            <a:off x="6422789" y="432612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2" name="object 1222"/>
          <p:cNvSpPr/>
          <p:nvPr/>
        </p:nvSpPr>
        <p:spPr>
          <a:xfrm>
            <a:off x="6547024" y="4277604"/>
            <a:ext cx="0" cy="103665"/>
          </a:xfrm>
          <a:custGeom>
            <a:avLst/>
            <a:gdLst/>
            <a:ahLst/>
            <a:cxnLst/>
            <a:rect l="l" t="t" r="r" b="b"/>
            <a:pathLst>
              <a:path h="103665">
                <a:moveTo>
                  <a:pt x="0" y="10366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3" name="object 1223"/>
          <p:cNvSpPr/>
          <p:nvPr/>
        </p:nvSpPr>
        <p:spPr>
          <a:xfrm>
            <a:off x="6664627" y="4270699"/>
            <a:ext cx="0" cy="110569"/>
          </a:xfrm>
          <a:custGeom>
            <a:avLst/>
            <a:gdLst/>
            <a:ahLst/>
            <a:cxnLst/>
            <a:rect l="l" t="t" r="r" b="b"/>
            <a:pathLst>
              <a:path h="110569">
                <a:moveTo>
                  <a:pt x="0" y="11056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4" name="object 1224"/>
          <p:cNvSpPr/>
          <p:nvPr/>
        </p:nvSpPr>
        <p:spPr>
          <a:xfrm>
            <a:off x="6788770" y="432612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5" name="object 1225"/>
          <p:cNvSpPr/>
          <p:nvPr/>
        </p:nvSpPr>
        <p:spPr>
          <a:xfrm>
            <a:off x="6913281" y="4367460"/>
            <a:ext cx="0" cy="13809"/>
          </a:xfrm>
          <a:custGeom>
            <a:avLst/>
            <a:gdLst/>
            <a:ahLst/>
            <a:cxnLst/>
            <a:rect l="l" t="t" r="r" b="b"/>
            <a:pathLst>
              <a:path h="13809">
                <a:moveTo>
                  <a:pt x="0" y="1380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6" name="object 1226"/>
          <p:cNvSpPr/>
          <p:nvPr/>
        </p:nvSpPr>
        <p:spPr>
          <a:xfrm>
            <a:off x="7037515" y="4381269"/>
            <a:ext cx="0" cy="6904"/>
          </a:xfrm>
          <a:custGeom>
            <a:avLst/>
            <a:gdLst/>
            <a:ahLst/>
            <a:cxnLst/>
            <a:rect l="l" t="t" r="r" b="b"/>
            <a:pathLst>
              <a:path h="6904">
                <a:moveTo>
                  <a:pt x="0" y="0"/>
                </a:moveTo>
                <a:lnTo>
                  <a:pt x="0" y="6904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7" name="object 1227"/>
          <p:cNvSpPr/>
          <p:nvPr/>
        </p:nvSpPr>
        <p:spPr>
          <a:xfrm>
            <a:off x="7155027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8" name="object 1228"/>
          <p:cNvSpPr/>
          <p:nvPr/>
        </p:nvSpPr>
        <p:spPr>
          <a:xfrm>
            <a:off x="7279261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9" name="object 1229"/>
          <p:cNvSpPr/>
          <p:nvPr/>
        </p:nvSpPr>
        <p:spPr>
          <a:xfrm>
            <a:off x="7403772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0" name="object 1230"/>
          <p:cNvSpPr/>
          <p:nvPr/>
        </p:nvSpPr>
        <p:spPr>
          <a:xfrm>
            <a:off x="7521100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1" name="object 1231"/>
          <p:cNvSpPr/>
          <p:nvPr/>
        </p:nvSpPr>
        <p:spPr>
          <a:xfrm>
            <a:off x="7645518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2" name="object 1232"/>
          <p:cNvSpPr/>
          <p:nvPr/>
        </p:nvSpPr>
        <p:spPr>
          <a:xfrm>
            <a:off x="7769753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3" name="object 1233"/>
          <p:cNvSpPr/>
          <p:nvPr/>
        </p:nvSpPr>
        <p:spPr>
          <a:xfrm>
            <a:off x="7894172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4" name="object 1234"/>
          <p:cNvSpPr/>
          <p:nvPr/>
        </p:nvSpPr>
        <p:spPr>
          <a:xfrm>
            <a:off x="8018406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5" name="object 1235"/>
          <p:cNvSpPr/>
          <p:nvPr/>
        </p:nvSpPr>
        <p:spPr>
          <a:xfrm>
            <a:off x="8142917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6" name="object 1236"/>
          <p:cNvSpPr/>
          <p:nvPr/>
        </p:nvSpPr>
        <p:spPr>
          <a:xfrm>
            <a:off x="8260244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7" name="object 1237"/>
          <p:cNvSpPr/>
          <p:nvPr/>
        </p:nvSpPr>
        <p:spPr>
          <a:xfrm>
            <a:off x="8384663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8" name="object 1238"/>
          <p:cNvSpPr/>
          <p:nvPr/>
        </p:nvSpPr>
        <p:spPr>
          <a:xfrm>
            <a:off x="8508898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9" name="object 1239"/>
          <p:cNvSpPr/>
          <p:nvPr/>
        </p:nvSpPr>
        <p:spPr>
          <a:xfrm>
            <a:off x="8633408" y="43743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0" name="object 1240"/>
          <p:cNvSpPr/>
          <p:nvPr/>
        </p:nvSpPr>
        <p:spPr>
          <a:xfrm>
            <a:off x="8757643" y="43743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1" name="object 1241"/>
          <p:cNvSpPr/>
          <p:nvPr/>
        </p:nvSpPr>
        <p:spPr>
          <a:xfrm>
            <a:off x="8882062" y="43743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2" name="object 1242"/>
          <p:cNvSpPr/>
          <p:nvPr/>
        </p:nvSpPr>
        <p:spPr>
          <a:xfrm>
            <a:off x="3466155" y="438126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3" name="object 1243"/>
          <p:cNvSpPr/>
          <p:nvPr/>
        </p:nvSpPr>
        <p:spPr>
          <a:xfrm>
            <a:off x="3466155" y="4816037"/>
            <a:ext cx="5547084" cy="489932"/>
          </a:xfrm>
          <a:custGeom>
            <a:avLst/>
            <a:gdLst/>
            <a:ahLst/>
            <a:cxnLst/>
            <a:rect l="l" t="t" r="r" b="b"/>
            <a:pathLst>
              <a:path w="5547084" h="489932">
                <a:moveTo>
                  <a:pt x="0" y="489932"/>
                </a:moveTo>
                <a:lnTo>
                  <a:pt x="5547084" y="489932"/>
                </a:lnTo>
                <a:lnTo>
                  <a:pt x="5547084" y="0"/>
                </a:lnTo>
                <a:lnTo>
                  <a:pt x="0" y="0"/>
                </a:lnTo>
                <a:lnTo>
                  <a:pt x="0" y="48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4" name="object 1244"/>
          <p:cNvSpPr/>
          <p:nvPr/>
        </p:nvSpPr>
        <p:spPr>
          <a:xfrm>
            <a:off x="3466155" y="4816092"/>
            <a:ext cx="5547048" cy="489877"/>
          </a:xfrm>
          <a:custGeom>
            <a:avLst/>
            <a:gdLst/>
            <a:ahLst/>
            <a:cxnLst/>
            <a:rect l="l" t="t" r="r" b="b"/>
            <a:pathLst>
              <a:path w="5547048" h="489877">
                <a:moveTo>
                  <a:pt x="0" y="489877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89877"/>
                </a:lnTo>
                <a:lnTo>
                  <a:pt x="0" y="489877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5" name="object 1245"/>
          <p:cNvSpPr/>
          <p:nvPr/>
        </p:nvSpPr>
        <p:spPr>
          <a:xfrm>
            <a:off x="3466155" y="481609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6" name="object 1246"/>
          <p:cNvSpPr/>
          <p:nvPr/>
        </p:nvSpPr>
        <p:spPr>
          <a:xfrm>
            <a:off x="3466155" y="530596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7" name="object 1247"/>
          <p:cNvSpPr/>
          <p:nvPr/>
        </p:nvSpPr>
        <p:spPr>
          <a:xfrm>
            <a:off x="9020056" y="4816045"/>
            <a:ext cx="0" cy="496876"/>
          </a:xfrm>
          <a:custGeom>
            <a:avLst/>
            <a:gdLst/>
            <a:ahLst/>
            <a:cxnLst/>
            <a:rect l="l" t="t" r="r" b="b"/>
            <a:pathLst>
              <a:path h="496876">
                <a:moveTo>
                  <a:pt x="0" y="0"/>
                </a:moveTo>
                <a:lnTo>
                  <a:pt x="0" y="49687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8" name="object 1248"/>
          <p:cNvSpPr/>
          <p:nvPr/>
        </p:nvSpPr>
        <p:spPr>
          <a:xfrm>
            <a:off x="3472925" y="4816045"/>
            <a:ext cx="0" cy="489924"/>
          </a:xfrm>
          <a:custGeom>
            <a:avLst/>
            <a:gdLst/>
            <a:ahLst/>
            <a:cxnLst/>
            <a:rect l="l" t="t" r="r" b="b"/>
            <a:pathLst>
              <a:path h="489924">
                <a:moveTo>
                  <a:pt x="0" y="0"/>
                </a:moveTo>
                <a:lnTo>
                  <a:pt x="0" y="489924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9" name="object 1249"/>
          <p:cNvSpPr/>
          <p:nvPr/>
        </p:nvSpPr>
        <p:spPr>
          <a:xfrm>
            <a:off x="3466155" y="530596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0" name="object 1250"/>
          <p:cNvSpPr/>
          <p:nvPr/>
        </p:nvSpPr>
        <p:spPr>
          <a:xfrm>
            <a:off x="3466155" y="4816092"/>
            <a:ext cx="0" cy="489877"/>
          </a:xfrm>
          <a:custGeom>
            <a:avLst/>
            <a:gdLst/>
            <a:ahLst/>
            <a:cxnLst/>
            <a:rect l="l" t="t" r="r" b="b"/>
            <a:pathLst>
              <a:path h="489877">
                <a:moveTo>
                  <a:pt x="0" y="4898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1" name="object 1251"/>
          <p:cNvSpPr/>
          <p:nvPr/>
        </p:nvSpPr>
        <p:spPr>
          <a:xfrm>
            <a:off x="3466155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6205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2" name="object 1252"/>
          <p:cNvSpPr/>
          <p:nvPr/>
        </p:nvSpPr>
        <p:spPr>
          <a:xfrm>
            <a:off x="3466155" y="481609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3" name="object 1253"/>
          <p:cNvSpPr/>
          <p:nvPr/>
        </p:nvSpPr>
        <p:spPr>
          <a:xfrm>
            <a:off x="4085707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4" name="object 1254"/>
          <p:cNvSpPr/>
          <p:nvPr/>
        </p:nvSpPr>
        <p:spPr>
          <a:xfrm>
            <a:off x="4085707" y="4816092"/>
            <a:ext cx="0" cy="62002"/>
          </a:xfrm>
          <a:custGeom>
            <a:avLst/>
            <a:gdLst/>
            <a:ahLst/>
            <a:cxnLst/>
            <a:rect l="l" t="t" r="r" b="b"/>
            <a:pathLst>
              <a:path h="62002">
                <a:moveTo>
                  <a:pt x="0" y="0"/>
                </a:moveTo>
                <a:lnTo>
                  <a:pt x="0" y="62002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5" name="object 1255"/>
          <p:cNvSpPr/>
          <p:nvPr/>
        </p:nvSpPr>
        <p:spPr>
          <a:xfrm>
            <a:off x="4700635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6" name="object 1256"/>
          <p:cNvSpPr/>
          <p:nvPr/>
        </p:nvSpPr>
        <p:spPr>
          <a:xfrm>
            <a:off x="4700635" y="4816092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7" name="object 1257"/>
          <p:cNvSpPr/>
          <p:nvPr/>
        </p:nvSpPr>
        <p:spPr>
          <a:xfrm>
            <a:off x="5315361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8" name="object 1258"/>
          <p:cNvSpPr/>
          <p:nvPr/>
        </p:nvSpPr>
        <p:spPr>
          <a:xfrm>
            <a:off x="5315361" y="4816092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9" name="object 1259"/>
          <p:cNvSpPr/>
          <p:nvPr/>
        </p:nvSpPr>
        <p:spPr>
          <a:xfrm>
            <a:off x="5930272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0" name="object 1260"/>
          <p:cNvSpPr/>
          <p:nvPr/>
        </p:nvSpPr>
        <p:spPr>
          <a:xfrm>
            <a:off x="5930272" y="4816092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1" name="object 1261"/>
          <p:cNvSpPr/>
          <p:nvPr/>
        </p:nvSpPr>
        <p:spPr>
          <a:xfrm>
            <a:off x="6551859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2" name="object 1262"/>
          <p:cNvSpPr/>
          <p:nvPr/>
        </p:nvSpPr>
        <p:spPr>
          <a:xfrm>
            <a:off x="6551859" y="4816092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3" name="object 1263"/>
          <p:cNvSpPr/>
          <p:nvPr/>
        </p:nvSpPr>
        <p:spPr>
          <a:xfrm>
            <a:off x="7166815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4" name="object 1264"/>
          <p:cNvSpPr/>
          <p:nvPr/>
        </p:nvSpPr>
        <p:spPr>
          <a:xfrm>
            <a:off x="7166815" y="4816092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5" name="object 1265"/>
          <p:cNvSpPr/>
          <p:nvPr/>
        </p:nvSpPr>
        <p:spPr>
          <a:xfrm>
            <a:off x="7781495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6" name="object 1266"/>
          <p:cNvSpPr/>
          <p:nvPr/>
        </p:nvSpPr>
        <p:spPr>
          <a:xfrm>
            <a:off x="7781495" y="4816092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7" name="object 1267"/>
          <p:cNvSpPr/>
          <p:nvPr/>
        </p:nvSpPr>
        <p:spPr>
          <a:xfrm>
            <a:off x="8396451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0"/>
                </a:moveTo>
                <a:lnTo>
                  <a:pt x="0" y="62051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8" name="object 1268"/>
          <p:cNvSpPr/>
          <p:nvPr/>
        </p:nvSpPr>
        <p:spPr>
          <a:xfrm>
            <a:off x="8391570" y="481609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9" name="object 1269"/>
          <p:cNvSpPr/>
          <p:nvPr/>
        </p:nvSpPr>
        <p:spPr>
          <a:xfrm>
            <a:off x="9013203" y="5243918"/>
            <a:ext cx="0" cy="62051"/>
          </a:xfrm>
          <a:custGeom>
            <a:avLst/>
            <a:gdLst/>
            <a:ahLst/>
            <a:cxnLst/>
            <a:rect l="l" t="t" r="r" b="b"/>
            <a:pathLst>
              <a:path h="62051">
                <a:moveTo>
                  <a:pt x="0" y="6205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0" name="object 1270"/>
          <p:cNvSpPr/>
          <p:nvPr/>
        </p:nvSpPr>
        <p:spPr>
          <a:xfrm>
            <a:off x="9013203" y="481609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1" name="object 1271"/>
          <p:cNvSpPr/>
          <p:nvPr/>
        </p:nvSpPr>
        <p:spPr>
          <a:xfrm>
            <a:off x="3466155" y="5305969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2" name="object 1272"/>
          <p:cNvSpPr/>
          <p:nvPr/>
        </p:nvSpPr>
        <p:spPr>
          <a:xfrm>
            <a:off x="3524819" y="5309468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3" name="object 1273"/>
          <p:cNvSpPr/>
          <p:nvPr/>
        </p:nvSpPr>
        <p:spPr>
          <a:xfrm>
            <a:off x="8951040" y="5305969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4" name="object 1274"/>
          <p:cNvSpPr/>
          <p:nvPr/>
        </p:nvSpPr>
        <p:spPr>
          <a:xfrm>
            <a:off x="8954539" y="5309468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5" name="object 1275"/>
          <p:cNvSpPr/>
          <p:nvPr/>
        </p:nvSpPr>
        <p:spPr>
          <a:xfrm>
            <a:off x="3466155" y="5057578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6" name="object 1276"/>
          <p:cNvSpPr/>
          <p:nvPr/>
        </p:nvSpPr>
        <p:spPr>
          <a:xfrm>
            <a:off x="3524819" y="5060985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7" name="object 1277"/>
          <p:cNvSpPr/>
          <p:nvPr/>
        </p:nvSpPr>
        <p:spPr>
          <a:xfrm>
            <a:off x="8951040" y="5057578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8" name="object 1278"/>
          <p:cNvSpPr/>
          <p:nvPr/>
        </p:nvSpPr>
        <p:spPr>
          <a:xfrm>
            <a:off x="8954539" y="5060985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9" name="object 1279"/>
          <p:cNvSpPr/>
          <p:nvPr/>
        </p:nvSpPr>
        <p:spPr>
          <a:xfrm>
            <a:off x="3466155" y="4816092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0" name="object 1280"/>
          <p:cNvSpPr/>
          <p:nvPr/>
        </p:nvSpPr>
        <p:spPr>
          <a:xfrm>
            <a:off x="3524819" y="4819498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1" name="object 1281"/>
          <p:cNvSpPr/>
          <p:nvPr/>
        </p:nvSpPr>
        <p:spPr>
          <a:xfrm>
            <a:off x="8951040" y="4816092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2" name="object 1282"/>
          <p:cNvSpPr/>
          <p:nvPr/>
        </p:nvSpPr>
        <p:spPr>
          <a:xfrm>
            <a:off x="8954539" y="4819498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3" name="object 1283"/>
          <p:cNvSpPr/>
          <p:nvPr/>
        </p:nvSpPr>
        <p:spPr>
          <a:xfrm>
            <a:off x="3466155" y="481609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4" name="object 1284"/>
          <p:cNvSpPr/>
          <p:nvPr/>
        </p:nvSpPr>
        <p:spPr>
          <a:xfrm>
            <a:off x="3466155" y="530596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5" name="object 1285"/>
          <p:cNvSpPr/>
          <p:nvPr/>
        </p:nvSpPr>
        <p:spPr>
          <a:xfrm>
            <a:off x="9013203" y="4816092"/>
            <a:ext cx="0" cy="489877"/>
          </a:xfrm>
          <a:custGeom>
            <a:avLst/>
            <a:gdLst/>
            <a:ahLst/>
            <a:cxnLst/>
            <a:rect l="l" t="t" r="r" b="b"/>
            <a:pathLst>
              <a:path h="489877">
                <a:moveTo>
                  <a:pt x="0" y="4898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6" name="object 1286"/>
          <p:cNvSpPr/>
          <p:nvPr/>
        </p:nvSpPr>
        <p:spPr>
          <a:xfrm>
            <a:off x="3466155" y="4816092"/>
            <a:ext cx="0" cy="489877"/>
          </a:xfrm>
          <a:custGeom>
            <a:avLst/>
            <a:gdLst/>
            <a:ahLst/>
            <a:cxnLst/>
            <a:rect l="l" t="t" r="r" b="b"/>
            <a:pathLst>
              <a:path h="489877">
                <a:moveTo>
                  <a:pt x="0" y="48987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7" name="object 1287"/>
          <p:cNvSpPr/>
          <p:nvPr/>
        </p:nvSpPr>
        <p:spPr>
          <a:xfrm>
            <a:off x="3555873" y="5278442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0" y="43507"/>
                </a:lnTo>
                <a:lnTo>
                  <a:pt x="11053" y="55085"/>
                </a:lnTo>
                <a:lnTo>
                  <a:pt x="21925" y="61279"/>
                </a:lnTo>
                <a:lnTo>
                  <a:pt x="27609" y="62051"/>
                </a:lnTo>
                <a:lnTo>
                  <a:pt x="42246" y="59368"/>
                </a:lnTo>
                <a:lnTo>
                  <a:pt x="53351" y="51806"/>
                </a:lnTo>
                <a:lnTo>
                  <a:pt x="60195" y="40095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8" name="object 1288"/>
          <p:cNvSpPr/>
          <p:nvPr/>
        </p:nvSpPr>
        <p:spPr>
          <a:xfrm>
            <a:off x="3680328" y="5278442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0" y="43507"/>
                </a:lnTo>
                <a:lnTo>
                  <a:pt x="11053" y="55085"/>
                </a:lnTo>
                <a:lnTo>
                  <a:pt x="21925" y="61279"/>
                </a:lnTo>
                <a:lnTo>
                  <a:pt x="27609" y="62051"/>
                </a:lnTo>
                <a:lnTo>
                  <a:pt x="42246" y="59368"/>
                </a:lnTo>
                <a:lnTo>
                  <a:pt x="53351" y="51806"/>
                </a:lnTo>
                <a:lnTo>
                  <a:pt x="60195" y="40095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9" name="object 1289"/>
          <p:cNvSpPr/>
          <p:nvPr/>
        </p:nvSpPr>
        <p:spPr>
          <a:xfrm>
            <a:off x="3804563" y="5278442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1" y="43508"/>
                </a:lnTo>
                <a:lnTo>
                  <a:pt x="11054" y="55087"/>
                </a:lnTo>
                <a:lnTo>
                  <a:pt x="21923" y="61280"/>
                </a:lnTo>
                <a:lnTo>
                  <a:pt x="27600" y="62051"/>
                </a:lnTo>
                <a:lnTo>
                  <a:pt x="42240" y="59369"/>
                </a:lnTo>
                <a:lnTo>
                  <a:pt x="53348" y="51809"/>
                </a:lnTo>
                <a:lnTo>
                  <a:pt x="60193" y="40100"/>
                </a:lnTo>
                <a:lnTo>
                  <a:pt x="62117" y="27527"/>
                </a:lnTo>
                <a:lnTo>
                  <a:pt x="58854" y="15957"/>
                </a:lnTo>
                <a:lnTo>
                  <a:pt x="49722" y="6378"/>
                </a:lnTo>
                <a:lnTo>
                  <a:pt x="35707" y="737"/>
                </a:lnTo>
                <a:lnTo>
                  <a:pt x="27600" y="0"/>
                </a:lnTo>
                <a:lnTo>
                  <a:pt x="14591" y="3896"/>
                </a:lnTo>
                <a:lnTo>
                  <a:pt x="4442" y="13702"/>
                </a:lnTo>
                <a:lnTo>
                  <a:pt x="21" y="26591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0" name="object 1290"/>
          <p:cNvSpPr/>
          <p:nvPr/>
        </p:nvSpPr>
        <p:spPr>
          <a:xfrm>
            <a:off x="3929018" y="5278442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527"/>
                </a:moveTo>
                <a:lnTo>
                  <a:pt x="3090" y="43507"/>
                </a:lnTo>
                <a:lnTo>
                  <a:pt x="11053" y="55085"/>
                </a:lnTo>
                <a:lnTo>
                  <a:pt x="21925" y="61279"/>
                </a:lnTo>
                <a:lnTo>
                  <a:pt x="27609" y="62051"/>
                </a:lnTo>
                <a:lnTo>
                  <a:pt x="42246" y="59368"/>
                </a:lnTo>
                <a:lnTo>
                  <a:pt x="53351" y="51806"/>
                </a:lnTo>
                <a:lnTo>
                  <a:pt x="60195" y="40095"/>
                </a:lnTo>
                <a:lnTo>
                  <a:pt x="62117" y="27527"/>
                </a:lnTo>
                <a:lnTo>
                  <a:pt x="58853" y="15955"/>
                </a:lnTo>
                <a:lnTo>
                  <a:pt x="49720" y="6375"/>
                </a:lnTo>
                <a:lnTo>
                  <a:pt x="35705" y="736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1" name="object 1291"/>
          <p:cNvSpPr/>
          <p:nvPr/>
        </p:nvSpPr>
        <p:spPr>
          <a:xfrm>
            <a:off x="4053253" y="5278442"/>
            <a:ext cx="62108" cy="62051"/>
          </a:xfrm>
          <a:custGeom>
            <a:avLst/>
            <a:gdLst/>
            <a:ahLst/>
            <a:cxnLst/>
            <a:rect l="l" t="t" r="r" b="b"/>
            <a:pathLst>
              <a:path w="62108" h="62051">
                <a:moveTo>
                  <a:pt x="0" y="27527"/>
                </a:moveTo>
                <a:lnTo>
                  <a:pt x="3089" y="43508"/>
                </a:lnTo>
                <a:lnTo>
                  <a:pt x="11050" y="55087"/>
                </a:lnTo>
                <a:lnTo>
                  <a:pt x="21920" y="61280"/>
                </a:lnTo>
                <a:lnTo>
                  <a:pt x="27600" y="62051"/>
                </a:lnTo>
                <a:lnTo>
                  <a:pt x="42237" y="59368"/>
                </a:lnTo>
                <a:lnTo>
                  <a:pt x="53342" y="51806"/>
                </a:lnTo>
                <a:lnTo>
                  <a:pt x="60186" y="40095"/>
                </a:lnTo>
                <a:lnTo>
                  <a:pt x="62108" y="27527"/>
                </a:lnTo>
                <a:lnTo>
                  <a:pt x="58844" y="15955"/>
                </a:lnTo>
                <a:lnTo>
                  <a:pt x="49711" y="6375"/>
                </a:lnTo>
                <a:lnTo>
                  <a:pt x="35696" y="736"/>
                </a:lnTo>
                <a:lnTo>
                  <a:pt x="27600" y="0"/>
                </a:lnTo>
                <a:lnTo>
                  <a:pt x="14587" y="3896"/>
                </a:lnTo>
                <a:lnTo>
                  <a:pt x="4440" y="13702"/>
                </a:lnTo>
                <a:lnTo>
                  <a:pt x="20" y="26591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2" name="object 1292"/>
          <p:cNvSpPr/>
          <p:nvPr/>
        </p:nvSpPr>
        <p:spPr>
          <a:xfrm>
            <a:off x="4177727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3" name="object 1293"/>
          <p:cNvSpPr/>
          <p:nvPr/>
        </p:nvSpPr>
        <p:spPr>
          <a:xfrm>
            <a:off x="4295054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4" name="object 1294"/>
          <p:cNvSpPr/>
          <p:nvPr/>
        </p:nvSpPr>
        <p:spPr>
          <a:xfrm>
            <a:off x="4419473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5" name="object 1295"/>
          <p:cNvSpPr/>
          <p:nvPr/>
        </p:nvSpPr>
        <p:spPr>
          <a:xfrm>
            <a:off x="4543708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6" name="object 1296"/>
          <p:cNvSpPr/>
          <p:nvPr/>
        </p:nvSpPr>
        <p:spPr>
          <a:xfrm>
            <a:off x="4668218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7" name="object 1297"/>
          <p:cNvSpPr/>
          <p:nvPr/>
        </p:nvSpPr>
        <p:spPr>
          <a:xfrm>
            <a:off x="4792453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8" name="object 1298"/>
          <p:cNvSpPr/>
          <p:nvPr/>
        </p:nvSpPr>
        <p:spPr>
          <a:xfrm>
            <a:off x="4916872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9" name="object 1299"/>
          <p:cNvSpPr/>
          <p:nvPr/>
        </p:nvSpPr>
        <p:spPr>
          <a:xfrm>
            <a:off x="5034199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0" name="object 1300"/>
          <p:cNvSpPr/>
          <p:nvPr/>
        </p:nvSpPr>
        <p:spPr>
          <a:xfrm>
            <a:off x="5158618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1" name="object 1301"/>
          <p:cNvSpPr/>
          <p:nvPr/>
        </p:nvSpPr>
        <p:spPr>
          <a:xfrm>
            <a:off x="5282852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2" name="object 1302"/>
          <p:cNvSpPr/>
          <p:nvPr/>
        </p:nvSpPr>
        <p:spPr>
          <a:xfrm>
            <a:off x="5407363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3" name="object 1303"/>
          <p:cNvSpPr/>
          <p:nvPr/>
        </p:nvSpPr>
        <p:spPr>
          <a:xfrm>
            <a:off x="5531598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6" y="43521"/>
                </a:lnTo>
                <a:lnTo>
                  <a:pt x="11063" y="55104"/>
                </a:lnTo>
                <a:lnTo>
                  <a:pt x="21917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4" name="object 1304"/>
          <p:cNvSpPr/>
          <p:nvPr/>
        </p:nvSpPr>
        <p:spPr>
          <a:xfrm>
            <a:off x="5656016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5" name="object 1305"/>
          <p:cNvSpPr/>
          <p:nvPr/>
        </p:nvSpPr>
        <p:spPr>
          <a:xfrm>
            <a:off x="5780251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6" name="object 1306"/>
          <p:cNvSpPr/>
          <p:nvPr/>
        </p:nvSpPr>
        <p:spPr>
          <a:xfrm>
            <a:off x="5897855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7" name="object 1307"/>
          <p:cNvSpPr/>
          <p:nvPr/>
        </p:nvSpPr>
        <p:spPr>
          <a:xfrm>
            <a:off x="6022089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8" name="object 1308"/>
          <p:cNvSpPr/>
          <p:nvPr/>
        </p:nvSpPr>
        <p:spPr>
          <a:xfrm>
            <a:off x="6146508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3" y="59364"/>
                </a:lnTo>
                <a:lnTo>
                  <a:pt x="53359" y="51788"/>
                </a:lnTo>
                <a:lnTo>
                  <a:pt x="60171" y="40057"/>
                </a:lnTo>
                <a:lnTo>
                  <a:pt x="62071" y="27527"/>
                </a:lnTo>
                <a:lnTo>
                  <a:pt x="58816" y="15942"/>
                </a:lnTo>
                <a:lnTo>
                  <a:pt x="49695" y="6357"/>
                </a:lnTo>
                <a:lnTo>
                  <a:pt x="35671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9" name="object 1309"/>
          <p:cNvSpPr/>
          <p:nvPr/>
        </p:nvSpPr>
        <p:spPr>
          <a:xfrm>
            <a:off x="6270742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0" name="object 1310"/>
          <p:cNvSpPr/>
          <p:nvPr/>
        </p:nvSpPr>
        <p:spPr>
          <a:xfrm>
            <a:off x="6395161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1" name="object 1311"/>
          <p:cNvSpPr/>
          <p:nvPr/>
        </p:nvSpPr>
        <p:spPr>
          <a:xfrm>
            <a:off x="6519396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2" name="object 1312"/>
          <p:cNvSpPr/>
          <p:nvPr/>
        </p:nvSpPr>
        <p:spPr>
          <a:xfrm>
            <a:off x="6636999" y="522329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3" name="object 1313"/>
          <p:cNvSpPr/>
          <p:nvPr/>
        </p:nvSpPr>
        <p:spPr>
          <a:xfrm>
            <a:off x="6761234" y="5105820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619"/>
                </a:moveTo>
                <a:lnTo>
                  <a:pt x="3077" y="43685"/>
                </a:lnTo>
                <a:lnTo>
                  <a:pt x="11000" y="55307"/>
                </a:lnTo>
                <a:lnTo>
                  <a:pt x="21803" y="61533"/>
                </a:lnTo>
                <a:lnTo>
                  <a:pt x="27536" y="62327"/>
                </a:lnTo>
                <a:lnTo>
                  <a:pt x="42145" y="59657"/>
                </a:lnTo>
                <a:lnTo>
                  <a:pt x="53243" y="52117"/>
                </a:lnTo>
                <a:lnTo>
                  <a:pt x="60106" y="4040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4" name="object 1314"/>
          <p:cNvSpPr/>
          <p:nvPr/>
        </p:nvSpPr>
        <p:spPr>
          <a:xfrm>
            <a:off x="6885653" y="4884956"/>
            <a:ext cx="62163" cy="62327"/>
          </a:xfrm>
          <a:custGeom>
            <a:avLst/>
            <a:gdLst/>
            <a:ahLst/>
            <a:cxnLst/>
            <a:rect l="l" t="t" r="r" b="b"/>
            <a:pathLst>
              <a:path w="62163" h="62327">
                <a:moveTo>
                  <a:pt x="0" y="27619"/>
                </a:moveTo>
                <a:lnTo>
                  <a:pt x="3072" y="43667"/>
                </a:lnTo>
                <a:lnTo>
                  <a:pt x="10992" y="55283"/>
                </a:lnTo>
                <a:lnTo>
                  <a:pt x="21817" y="61521"/>
                </a:lnTo>
                <a:lnTo>
                  <a:pt x="27628" y="62327"/>
                </a:lnTo>
                <a:lnTo>
                  <a:pt x="42237" y="59657"/>
                </a:lnTo>
                <a:lnTo>
                  <a:pt x="53335" y="52117"/>
                </a:lnTo>
                <a:lnTo>
                  <a:pt x="60198" y="4040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5" name="object 1315"/>
          <p:cNvSpPr/>
          <p:nvPr/>
        </p:nvSpPr>
        <p:spPr>
          <a:xfrm>
            <a:off x="7009887" y="480918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6" name="object 1316"/>
          <p:cNvSpPr/>
          <p:nvPr/>
        </p:nvSpPr>
        <p:spPr>
          <a:xfrm>
            <a:off x="7134306" y="4836714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59"/>
                </a:lnTo>
                <a:lnTo>
                  <a:pt x="11087" y="55117"/>
                </a:lnTo>
                <a:lnTo>
                  <a:pt x="21987" y="61292"/>
                </a:lnTo>
                <a:lnTo>
                  <a:pt x="27628" y="62051"/>
                </a:lnTo>
                <a:lnTo>
                  <a:pt x="42289" y="59365"/>
                </a:lnTo>
                <a:lnTo>
                  <a:pt x="53408" y="51801"/>
                </a:lnTo>
                <a:lnTo>
                  <a:pt x="60252" y="40101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7" name="object 1317"/>
          <p:cNvSpPr/>
          <p:nvPr/>
        </p:nvSpPr>
        <p:spPr>
          <a:xfrm>
            <a:off x="7258540" y="5057578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8" name="object 1318"/>
          <p:cNvSpPr/>
          <p:nvPr/>
        </p:nvSpPr>
        <p:spPr>
          <a:xfrm>
            <a:off x="7383051" y="5126535"/>
            <a:ext cx="62071" cy="62235"/>
          </a:xfrm>
          <a:custGeom>
            <a:avLst/>
            <a:gdLst/>
            <a:ahLst/>
            <a:cxnLst/>
            <a:rect l="l" t="t" r="r" b="b"/>
            <a:pathLst>
              <a:path w="62071" h="62235">
                <a:moveTo>
                  <a:pt x="0" y="27803"/>
                </a:moveTo>
                <a:lnTo>
                  <a:pt x="3100" y="43743"/>
                </a:lnTo>
                <a:lnTo>
                  <a:pt x="11087" y="55301"/>
                </a:lnTo>
                <a:lnTo>
                  <a:pt x="21987" y="61476"/>
                </a:lnTo>
                <a:lnTo>
                  <a:pt x="27628" y="62235"/>
                </a:lnTo>
                <a:lnTo>
                  <a:pt x="42251" y="59542"/>
                </a:lnTo>
                <a:lnTo>
                  <a:pt x="53350" y="51959"/>
                </a:lnTo>
                <a:lnTo>
                  <a:pt x="60179" y="40231"/>
                </a:lnTo>
                <a:lnTo>
                  <a:pt x="62071" y="27803"/>
                </a:lnTo>
                <a:lnTo>
                  <a:pt x="58825" y="16125"/>
                </a:lnTo>
                <a:lnTo>
                  <a:pt x="49747" y="6470"/>
                </a:lnTo>
                <a:lnTo>
                  <a:pt x="35831" y="766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9" name="object 1319"/>
          <p:cNvSpPr/>
          <p:nvPr/>
        </p:nvSpPr>
        <p:spPr>
          <a:xfrm>
            <a:off x="7500379" y="522329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0" name="object 1320"/>
          <p:cNvSpPr/>
          <p:nvPr/>
        </p:nvSpPr>
        <p:spPr>
          <a:xfrm>
            <a:off x="7624797" y="522329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1" name="object 1321"/>
          <p:cNvSpPr/>
          <p:nvPr/>
        </p:nvSpPr>
        <p:spPr>
          <a:xfrm>
            <a:off x="7749032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2" name="object 1322"/>
          <p:cNvSpPr/>
          <p:nvPr/>
        </p:nvSpPr>
        <p:spPr>
          <a:xfrm>
            <a:off x="7873543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6" y="43521"/>
                </a:lnTo>
                <a:lnTo>
                  <a:pt x="11063" y="55104"/>
                </a:lnTo>
                <a:lnTo>
                  <a:pt x="21917" y="61289"/>
                </a:lnTo>
                <a:lnTo>
                  <a:pt x="27536" y="62051"/>
                </a:lnTo>
                <a:lnTo>
                  <a:pt x="42180" y="59371"/>
                </a:lnTo>
                <a:lnTo>
                  <a:pt x="53291" y="51814"/>
                </a:lnTo>
                <a:lnTo>
                  <a:pt x="60142" y="40111"/>
                </a:lnTo>
                <a:lnTo>
                  <a:pt x="62071" y="27527"/>
                </a:lnTo>
                <a:lnTo>
                  <a:pt x="58808" y="15960"/>
                </a:lnTo>
                <a:lnTo>
                  <a:pt x="49677" y="6383"/>
                </a:lnTo>
                <a:lnTo>
                  <a:pt x="35662" y="740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3" name="object 1323"/>
          <p:cNvSpPr/>
          <p:nvPr/>
        </p:nvSpPr>
        <p:spPr>
          <a:xfrm>
            <a:off x="7997777" y="5278442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27"/>
                </a:moveTo>
                <a:lnTo>
                  <a:pt x="3080" y="43521"/>
                </a:lnTo>
                <a:lnTo>
                  <a:pt x="11025" y="55104"/>
                </a:lnTo>
                <a:lnTo>
                  <a:pt x="21888" y="61289"/>
                </a:lnTo>
                <a:lnTo>
                  <a:pt x="27536" y="62051"/>
                </a:lnTo>
                <a:lnTo>
                  <a:pt x="42174" y="59391"/>
                </a:lnTo>
                <a:lnTo>
                  <a:pt x="53364" y="51892"/>
                </a:lnTo>
                <a:lnTo>
                  <a:pt x="60329" y="40273"/>
                </a:lnTo>
                <a:lnTo>
                  <a:pt x="62347" y="27527"/>
                </a:lnTo>
                <a:lnTo>
                  <a:pt x="59060" y="16013"/>
                </a:lnTo>
                <a:lnTo>
                  <a:pt x="49899" y="6461"/>
                </a:lnTo>
                <a:lnTo>
                  <a:pt x="35913" y="785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4" name="object 1324"/>
          <p:cNvSpPr/>
          <p:nvPr/>
        </p:nvSpPr>
        <p:spPr>
          <a:xfrm>
            <a:off x="8122196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5" name="object 1325"/>
          <p:cNvSpPr/>
          <p:nvPr/>
        </p:nvSpPr>
        <p:spPr>
          <a:xfrm>
            <a:off x="8239523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6" name="object 1326"/>
          <p:cNvSpPr/>
          <p:nvPr/>
        </p:nvSpPr>
        <p:spPr>
          <a:xfrm>
            <a:off x="8363942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7" name="object 1327"/>
          <p:cNvSpPr/>
          <p:nvPr/>
        </p:nvSpPr>
        <p:spPr>
          <a:xfrm>
            <a:off x="8488176" y="5278442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68" y="59384"/>
                </a:lnTo>
                <a:lnTo>
                  <a:pt x="53432" y="51866"/>
                </a:lnTo>
                <a:lnTo>
                  <a:pt x="60359" y="40219"/>
                </a:lnTo>
                <a:lnTo>
                  <a:pt x="62347" y="27527"/>
                </a:lnTo>
                <a:lnTo>
                  <a:pt x="59068" y="15996"/>
                </a:lnTo>
                <a:lnTo>
                  <a:pt x="49917" y="6435"/>
                </a:lnTo>
                <a:lnTo>
                  <a:pt x="35921" y="77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8" name="object 1328"/>
          <p:cNvSpPr/>
          <p:nvPr/>
        </p:nvSpPr>
        <p:spPr>
          <a:xfrm>
            <a:off x="8612687" y="5278442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34" y="59364"/>
                </a:lnTo>
                <a:lnTo>
                  <a:pt x="53326" y="51788"/>
                </a:lnTo>
                <a:lnTo>
                  <a:pt x="60161" y="40057"/>
                </a:lnTo>
                <a:lnTo>
                  <a:pt x="62071" y="27527"/>
                </a:lnTo>
                <a:lnTo>
                  <a:pt x="58800" y="15942"/>
                </a:lnTo>
                <a:lnTo>
                  <a:pt x="49656" y="6357"/>
                </a:lnTo>
                <a:lnTo>
                  <a:pt x="35643" y="725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9" name="object 1329"/>
          <p:cNvSpPr/>
          <p:nvPr/>
        </p:nvSpPr>
        <p:spPr>
          <a:xfrm>
            <a:off x="8736922" y="5278442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28" y="59384"/>
                </a:lnTo>
                <a:lnTo>
                  <a:pt x="53399" y="51866"/>
                </a:lnTo>
                <a:lnTo>
                  <a:pt x="60349" y="40219"/>
                </a:lnTo>
                <a:lnTo>
                  <a:pt x="62347" y="27527"/>
                </a:lnTo>
                <a:lnTo>
                  <a:pt x="59052" y="15996"/>
                </a:lnTo>
                <a:lnTo>
                  <a:pt x="49878" y="6435"/>
                </a:lnTo>
                <a:lnTo>
                  <a:pt x="35893" y="77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0" name="object 1330"/>
          <p:cNvSpPr/>
          <p:nvPr/>
        </p:nvSpPr>
        <p:spPr>
          <a:xfrm>
            <a:off x="8861340" y="527844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1" name="object 1331"/>
          <p:cNvSpPr/>
          <p:nvPr/>
        </p:nvSpPr>
        <p:spPr>
          <a:xfrm>
            <a:off x="3555873" y="52784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39"/>
                </a:lnTo>
                <a:lnTo>
                  <a:pt x="50743" y="41417"/>
                </a:lnTo>
                <a:lnTo>
                  <a:pt x="55186" y="28531"/>
                </a:lnTo>
                <a:lnTo>
                  <a:pt x="55210" y="27527"/>
                </a:lnTo>
                <a:lnTo>
                  <a:pt x="51294" y="14530"/>
                </a:lnTo>
                <a:lnTo>
                  <a:pt x="41452" y="4419"/>
                </a:lnTo>
                <a:lnTo>
                  <a:pt x="28545" y="20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2" name="object 1332"/>
          <p:cNvSpPr/>
          <p:nvPr/>
        </p:nvSpPr>
        <p:spPr>
          <a:xfrm>
            <a:off x="3680328" y="5278442"/>
            <a:ext cx="55219" cy="55146"/>
          </a:xfrm>
          <a:custGeom>
            <a:avLst/>
            <a:gdLst/>
            <a:ahLst/>
            <a:cxnLst/>
            <a:rect l="l" t="t" r="r" b="b"/>
            <a:pathLst>
              <a:path w="55219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40"/>
                </a:lnTo>
                <a:lnTo>
                  <a:pt x="50747" y="41421"/>
                </a:lnTo>
                <a:lnTo>
                  <a:pt x="55194" y="28538"/>
                </a:lnTo>
                <a:lnTo>
                  <a:pt x="55219" y="27527"/>
                </a:lnTo>
                <a:lnTo>
                  <a:pt x="51302" y="14532"/>
                </a:lnTo>
                <a:lnTo>
                  <a:pt x="41458" y="4421"/>
                </a:lnTo>
                <a:lnTo>
                  <a:pt x="28552" y="21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3" name="object 1333"/>
          <p:cNvSpPr/>
          <p:nvPr/>
        </p:nvSpPr>
        <p:spPr>
          <a:xfrm>
            <a:off x="3804563" y="52784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7"/>
                </a:lnTo>
                <a:lnTo>
                  <a:pt x="13722" y="50676"/>
                </a:lnTo>
                <a:lnTo>
                  <a:pt x="26597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32"/>
                </a:lnTo>
                <a:lnTo>
                  <a:pt x="41449" y="4421"/>
                </a:lnTo>
                <a:lnTo>
                  <a:pt x="28543" y="21"/>
                </a:lnTo>
                <a:lnTo>
                  <a:pt x="27600" y="0"/>
                </a:lnTo>
                <a:lnTo>
                  <a:pt x="14591" y="3896"/>
                </a:lnTo>
                <a:lnTo>
                  <a:pt x="4442" y="13702"/>
                </a:lnTo>
                <a:lnTo>
                  <a:pt x="21" y="26591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4" name="object 1334"/>
          <p:cNvSpPr/>
          <p:nvPr/>
        </p:nvSpPr>
        <p:spPr>
          <a:xfrm>
            <a:off x="3929018" y="52784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5" y="40525"/>
                </a:lnTo>
                <a:lnTo>
                  <a:pt x="13721" y="50673"/>
                </a:lnTo>
                <a:lnTo>
                  <a:pt x="26599" y="55122"/>
                </a:lnTo>
                <a:lnTo>
                  <a:pt x="27609" y="55146"/>
                </a:lnTo>
                <a:lnTo>
                  <a:pt x="40602" y="51239"/>
                </a:lnTo>
                <a:lnTo>
                  <a:pt x="50743" y="41417"/>
                </a:lnTo>
                <a:lnTo>
                  <a:pt x="55186" y="28531"/>
                </a:lnTo>
                <a:lnTo>
                  <a:pt x="55210" y="27527"/>
                </a:lnTo>
                <a:lnTo>
                  <a:pt x="51294" y="14530"/>
                </a:lnTo>
                <a:lnTo>
                  <a:pt x="41452" y="4419"/>
                </a:lnTo>
                <a:lnTo>
                  <a:pt x="28545" y="20"/>
                </a:lnTo>
                <a:lnTo>
                  <a:pt x="27609" y="0"/>
                </a:lnTo>
                <a:lnTo>
                  <a:pt x="14596" y="3895"/>
                </a:lnTo>
                <a:lnTo>
                  <a:pt x="4445" y="13699"/>
                </a:lnTo>
                <a:lnTo>
                  <a:pt x="21" y="26584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5" name="object 1335"/>
          <p:cNvSpPr/>
          <p:nvPr/>
        </p:nvSpPr>
        <p:spPr>
          <a:xfrm>
            <a:off x="4053253" y="5278442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527"/>
                </a:moveTo>
                <a:lnTo>
                  <a:pt x="3903" y="40527"/>
                </a:lnTo>
                <a:lnTo>
                  <a:pt x="13718" y="50676"/>
                </a:lnTo>
                <a:lnTo>
                  <a:pt x="26596" y="55122"/>
                </a:lnTo>
                <a:lnTo>
                  <a:pt x="27600" y="55146"/>
                </a:lnTo>
                <a:lnTo>
                  <a:pt x="40593" y="51240"/>
                </a:lnTo>
                <a:lnTo>
                  <a:pt x="50738" y="41421"/>
                </a:lnTo>
                <a:lnTo>
                  <a:pt x="55185" y="28538"/>
                </a:lnTo>
                <a:lnTo>
                  <a:pt x="55210" y="27527"/>
                </a:lnTo>
                <a:lnTo>
                  <a:pt x="51292" y="14532"/>
                </a:lnTo>
                <a:lnTo>
                  <a:pt x="41449" y="4421"/>
                </a:lnTo>
                <a:lnTo>
                  <a:pt x="28543" y="21"/>
                </a:lnTo>
                <a:lnTo>
                  <a:pt x="27600" y="0"/>
                </a:lnTo>
                <a:lnTo>
                  <a:pt x="14587" y="3896"/>
                </a:lnTo>
                <a:lnTo>
                  <a:pt x="4440" y="13702"/>
                </a:lnTo>
                <a:lnTo>
                  <a:pt x="20" y="26591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6" name="object 1336"/>
          <p:cNvSpPr/>
          <p:nvPr/>
        </p:nvSpPr>
        <p:spPr>
          <a:xfrm>
            <a:off x="4177727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7" name="object 1337"/>
          <p:cNvSpPr/>
          <p:nvPr/>
        </p:nvSpPr>
        <p:spPr>
          <a:xfrm>
            <a:off x="4295054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8" name="object 1338"/>
          <p:cNvSpPr/>
          <p:nvPr/>
        </p:nvSpPr>
        <p:spPr>
          <a:xfrm>
            <a:off x="4419473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9" name="object 1339"/>
          <p:cNvSpPr/>
          <p:nvPr/>
        </p:nvSpPr>
        <p:spPr>
          <a:xfrm>
            <a:off x="4543708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0" name="object 1340"/>
          <p:cNvSpPr/>
          <p:nvPr/>
        </p:nvSpPr>
        <p:spPr>
          <a:xfrm>
            <a:off x="4668218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1" name="object 1341"/>
          <p:cNvSpPr/>
          <p:nvPr/>
        </p:nvSpPr>
        <p:spPr>
          <a:xfrm>
            <a:off x="4792453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2" name="object 1342"/>
          <p:cNvSpPr/>
          <p:nvPr/>
        </p:nvSpPr>
        <p:spPr>
          <a:xfrm>
            <a:off x="4916872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3" name="object 1343"/>
          <p:cNvSpPr/>
          <p:nvPr/>
        </p:nvSpPr>
        <p:spPr>
          <a:xfrm>
            <a:off x="5034199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4" name="object 1344"/>
          <p:cNvSpPr/>
          <p:nvPr/>
        </p:nvSpPr>
        <p:spPr>
          <a:xfrm>
            <a:off x="5158618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5" name="object 1345"/>
          <p:cNvSpPr/>
          <p:nvPr/>
        </p:nvSpPr>
        <p:spPr>
          <a:xfrm>
            <a:off x="5282852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6" name="object 1346"/>
          <p:cNvSpPr/>
          <p:nvPr/>
        </p:nvSpPr>
        <p:spPr>
          <a:xfrm>
            <a:off x="5407363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7" name="object 1347"/>
          <p:cNvSpPr/>
          <p:nvPr/>
        </p:nvSpPr>
        <p:spPr>
          <a:xfrm>
            <a:off x="5531598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8" name="object 1348"/>
          <p:cNvSpPr/>
          <p:nvPr/>
        </p:nvSpPr>
        <p:spPr>
          <a:xfrm>
            <a:off x="5656016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9" name="object 1349"/>
          <p:cNvSpPr/>
          <p:nvPr/>
        </p:nvSpPr>
        <p:spPr>
          <a:xfrm>
            <a:off x="5780251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0" name="object 1350"/>
          <p:cNvSpPr/>
          <p:nvPr/>
        </p:nvSpPr>
        <p:spPr>
          <a:xfrm>
            <a:off x="5897855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1" name="object 1351"/>
          <p:cNvSpPr/>
          <p:nvPr/>
        </p:nvSpPr>
        <p:spPr>
          <a:xfrm>
            <a:off x="6022089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2" name="object 1352"/>
          <p:cNvSpPr/>
          <p:nvPr/>
        </p:nvSpPr>
        <p:spPr>
          <a:xfrm>
            <a:off x="6146508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3" name="object 1353"/>
          <p:cNvSpPr/>
          <p:nvPr/>
        </p:nvSpPr>
        <p:spPr>
          <a:xfrm>
            <a:off x="6270742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4" name="object 1354"/>
          <p:cNvSpPr/>
          <p:nvPr/>
        </p:nvSpPr>
        <p:spPr>
          <a:xfrm>
            <a:off x="6395161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5" name="object 1355"/>
          <p:cNvSpPr/>
          <p:nvPr/>
        </p:nvSpPr>
        <p:spPr>
          <a:xfrm>
            <a:off x="6519396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6" name="object 1356"/>
          <p:cNvSpPr/>
          <p:nvPr/>
        </p:nvSpPr>
        <p:spPr>
          <a:xfrm>
            <a:off x="6636999" y="522329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7" name="object 1357"/>
          <p:cNvSpPr/>
          <p:nvPr/>
        </p:nvSpPr>
        <p:spPr>
          <a:xfrm>
            <a:off x="6761234" y="5105820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619"/>
                </a:moveTo>
                <a:lnTo>
                  <a:pt x="3889" y="40720"/>
                </a:lnTo>
                <a:lnTo>
                  <a:pt x="13657" y="50910"/>
                </a:lnTo>
                <a:lnTo>
                  <a:pt x="26450" y="55394"/>
                </a:lnTo>
                <a:lnTo>
                  <a:pt x="27536" y="55423"/>
                </a:lnTo>
                <a:lnTo>
                  <a:pt x="40493" y="51537"/>
                </a:lnTo>
                <a:lnTo>
                  <a:pt x="50632" y="41733"/>
                </a:lnTo>
                <a:lnTo>
                  <a:pt x="55132" y="28792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8" name="object 1358"/>
          <p:cNvSpPr/>
          <p:nvPr/>
        </p:nvSpPr>
        <p:spPr>
          <a:xfrm>
            <a:off x="6885653" y="4884956"/>
            <a:ext cx="55256" cy="55423"/>
          </a:xfrm>
          <a:custGeom>
            <a:avLst/>
            <a:gdLst/>
            <a:ahLst/>
            <a:cxnLst/>
            <a:rect l="l" t="t" r="r" b="b"/>
            <a:pathLst>
              <a:path w="55256" h="55423">
                <a:moveTo>
                  <a:pt x="0" y="27619"/>
                </a:moveTo>
                <a:lnTo>
                  <a:pt x="3880" y="40618"/>
                </a:lnTo>
                <a:lnTo>
                  <a:pt x="13643" y="50840"/>
                </a:lnTo>
                <a:lnTo>
                  <a:pt x="26469" y="55390"/>
                </a:lnTo>
                <a:lnTo>
                  <a:pt x="27628" y="55423"/>
                </a:lnTo>
                <a:lnTo>
                  <a:pt x="40585" y="51498"/>
                </a:lnTo>
                <a:lnTo>
                  <a:pt x="50724" y="41651"/>
                </a:lnTo>
                <a:lnTo>
                  <a:pt x="55224" y="28778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9" name="object 1359"/>
          <p:cNvSpPr/>
          <p:nvPr/>
        </p:nvSpPr>
        <p:spPr>
          <a:xfrm>
            <a:off x="7009887" y="480918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0" name="object 1360"/>
          <p:cNvSpPr/>
          <p:nvPr/>
        </p:nvSpPr>
        <p:spPr>
          <a:xfrm>
            <a:off x="7134306" y="4836714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1" name="object 1361"/>
          <p:cNvSpPr/>
          <p:nvPr/>
        </p:nvSpPr>
        <p:spPr>
          <a:xfrm>
            <a:off x="7258540" y="5057578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2" name="object 1362"/>
          <p:cNvSpPr/>
          <p:nvPr/>
        </p:nvSpPr>
        <p:spPr>
          <a:xfrm>
            <a:off x="7383051" y="5126535"/>
            <a:ext cx="55164" cy="55331"/>
          </a:xfrm>
          <a:custGeom>
            <a:avLst/>
            <a:gdLst/>
            <a:ahLst/>
            <a:cxnLst/>
            <a:rect l="l" t="t" r="r" b="b"/>
            <a:pathLst>
              <a:path w="55164" h="55331">
                <a:moveTo>
                  <a:pt x="0" y="27803"/>
                </a:moveTo>
                <a:lnTo>
                  <a:pt x="3917" y="40794"/>
                </a:lnTo>
                <a:lnTo>
                  <a:pt x="13761" y="50904"/>
                </a:lnTo>
                <a:lnTo>
                  <a:pt x="26670" y="55309"/>
                </a:lnTo>
                <a:lnTo>
                  <a:pt x="27628" y="55331"/>
                </a:lnTo>
                <a:lnTo>
                  <a:pt x="40643" y="51425"/>
                </a:lnTo>
                <a:lnTo>
                  <a:pt x="50761" y="41600"/>
                </a:lnTo>
                <a:lnTo>
                  <a:pt x="55145" y="28692"/>
                </a:lnTo>
                <a:lnTo>
                  <a:pt x="55164" y="27803"/>
                </a:lnTo>
                <a:lnTo>
                  <a:pt x="51294" y="14702"/>
                </a:lnTo>
                <a:lnTo>
                  <a:pt x="41547" y="4512"/>
                </a:lnTo>
                <a:lnTo>
                  <a:pt x="28720" y="28"/>
                </a:lnTo>
                <a:lnTo>
                  <a:pt x="27628" y="0"/>
                </a:lnTo>
                <a:lnTo>
                  <a:pt x="14670" y="3885"/>
                </a:lnTo>
                <a:lnTo>
                  <a:pt x="4531" y="13689"/>
                </a:lnTo>
                <a:lnTo>
                  <a:pt x="32" y="26630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3" name="object 1363"/>
          <p:cNvSpPr/>
          <p:nvPr/>
        </p:nvSpPr>
        <p:spPr>
          <a:xfrm>
            <a:off x="7500379" y="522329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3" y="51230"/>
                </a:lnTo>
                <a:lnTo>
                  <a:pt x="50735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57" y="14516"/>
                </a:lnTo>
                <a:lnTo>
                  <a:pt x="41429" y="4401"/>
                </a:lnTo>
                <a:lnTo>
                  <a:pt x="28517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4" name="object 1364"/>
          <p:cNvSpPr/>
          <p:nvPr/>
        </p:nvSpPr>
        <p:spPr>
          <a:xfrm>
            <a:off x="7624797" y="522329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5" name="object 1365"/>
          <p:cNvSpPr/>
          <p:nvPr/>
        </p:nvSpPr>
        <p:spPr>
          <a:xfrm>
            <a:off x="7749032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6" name="object 1366"/>
          <p:cNvSpPr/>
          <p:nvPr/>
        </p:nvSpPr>
        <p:spPr>
          <a:xfrm>
            <a:off x="7873543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14" y="40541"/>
                </a:lnTo>
                <a:lnTo>
                  <a:pt x="13736" y="50694"/>
                </a:lnTo>
                <a:lnTo>
                  <a:pt x="26585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61" y="3905"/>
                </a:lnTo>
                <a:lnTo>
                  <a:pt x="4424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7" name="object 1367"/>
          <p:cNvSpPr/>
          <p:nvPr/>
        </p:nvSpPr>
        <p:spPr>
          <a:xfrm>
            <a:off x="7997777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894" y="40541"/>
                </a:lnTo>
                <a:lnTo>
                  <a:pt x="13695" y="50694"/>
                </a:lnTo>
                <a:lnTo>
                  <a:pt x="26579" y="55124"/>
                </a:lnTo>
                <a:lnTo>
                  <a:pt x="27536" y="55146"/>
                </a:lnTo>
                <a:lnTo>
                  <a:pt x="40533" y="51242"/>
                </a:lnTo>
                <a:lnTo>
                  <a:pt x="50684" y="41428"/>
                </a:lnTo>
                <a:lnTo>
                  <a:pt x="55139" y="28551"/>
                </a:lnTo>
                <a:lnTo>
                  <a:pt x="55164" y="27527"/>
                </a:lnTo>
                <a:lnTo>
                  <a:pt x="51246" y="14536"/>
                </a:lnTo>
                <a:lnTo>
                  <a:pt x="41402" y="4426"/>
                </a:lnTo>
                <a:lnTo>
                  <a:pt x="28493" y="21"/>
                </a:lnTo>
                <a:lnTo>
                  <a:pt x="27536" y="0"/>
                </a:lnTo>
                <a:lnTo>
                  <a:pt x="14520" y="3905"/>
                </a:lnTo>
                <a:lnTo>
                  <a:pt x="4402" y="13730"/>
                </a:lnTo>
                <a:lnTo>
                  <a:pt x="18" y="26638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8" name="object 1368"/>
          <p:cNvSpPr/>
          <p:nvPr/>
        </p:nvSpPr>
        <p:spPr>
          <a:xfrm>
            <a:off x="8122196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9" name="object 1369"/>
          <p:cNvSpPr/>
          <p:nvPr/>
        </p:nvSpPr>
        <p:spPr>
          <a:xfrm>
            <a:off x="8239523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0" name="object 1370"/>
          <p:cNvSpPr/>
          <p:nvPr/>
        </p:nvSpPr>
        <p:spPr>
          <a:xfrm>
            <a:off x="8363942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1" name="object 1371"/>
          <p:cNvSpPr/>
          <p:nvPr/>
        </p:nvSpPr>
        <p:spPr>
          <a:xfrm>
            <a:off x="8488176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2" name="object 1372"/>
          <p:cNvSpPr/>
          <p:nvPr/>
        </p:nvSpPr>
        <p:spPr>
          <a:xfrm>
            <a:off x="8612687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3" name="object 1373"/>
          <p:cNvSpPr/>
          <p:nvPr/>
        </p:nvSpPr>
        <p:spPr>
          <a:xfrm>
            <a:off x="8736922" y="5278442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582" y="51230"/>
                </a:lnTo>
                <a:lnTo>
                  <a:pt x="50713" y="41389"/>
                </a:lnTo>
                <a:lnTo>
                  <a:pt x="55142" y="28484"/>
                </a:lnTo>
                <a:lnTo>
                  <a:pt x="55164" y="27527"/>
                </a:lnTo>
                <a:lnTo>
                  <a:pt x="51237" y="14516"/>
                </a:lnTo>
                <a:lnTo>
                  <a:pt x="41388" y="4401"/>
                </a:lnTo>
                <a:lnTo>
                  <a:pt x="28511" y="18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4" name="object 1374"/>
          <p:cNvSpPr/>
          <p:nvPr/>
        </p:nvSpPr>
        <p:spPr>
          <a:xfrm>
            <a:off x="8861340" y="527844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5" name="object 1375"/>
          <p:cNvSpPr/>
          <p:nvPr/>
        </p:nvSpPr>
        <p:spPr>
          <a:xfrm>
            <a:off x="3576576" y="5299064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2071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11" y="9114"/>
                </a:lnTo>
                <a:lnTo>
                  <a:pt x="2071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6" name="object 1376"/>
          <p:cNvSpPr/>
          <p:nvPr/>
        </p:nvSpPr>
        <p:spPr>
          <a:xfrm>
            <a:off x="3701040" y="5299064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20702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02" y="9114"/>
                </a:lnTo>
                <a:lnTo>
                  <a:pt x="207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7" name="object 1377"/>
          <p:cNvSpPr/>
          <p:nvPr/>
        </p:nvSpPr>
        <p:spPr>
          <a:xfrm>
            <a:off x="3825266" y="5299064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20702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02" y="9114"/>
                </a:lnTo>
                <a:lnTo>
                  <a:pt x="207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8" name="object 1378"/>
          <p:cNvSpPr/>
          <p:nvPr/>
        </p:nvSpPr>
        <p:spPr>
          <a:xfrm>
            <a:off x="3949721" y="5299064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2071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11" y="9114"/>
                </a:lnTo>
                <a:lnTo>
                  <a:pt x="2071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9" name="object 1379"/>
          <p:cNvSpPr/>
          <p:nvPr/>
        </p:nvSpPr>
        <p:spPr>
          <a:xfrm>
            <a:off x="4073956" y="5299064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20702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02" y="9114"/>
                </a:lnTo>
                <a:lnTo>
                  <a:pt x="207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0" name="object 1380"/>
          <p:cNvSpPr/>
          <p:nvPr/>
        </p:nvSpPr>
        <p:spPr>
          <a:xfrm>
            <a:off x="4198448" y="52990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20629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629" y="9114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1" name="object 1381"/>
          <p:cNvSpPr/>
          <p:nvPr/>
        </p:nvSpPr>
        <p:spPr>
          <a:xfrm>
            <a:off x="4315775" y="52990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20629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629" y="9114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2" name="object 1382"/>
          <p:cNvSpPr/>
          <p:nvPr/>
        </p:nvSpPr>
        <p:spPr>
          <a:xfrm>
            <a:off x="4440194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3" name="object 1383"/>
          <p:cNvSpPr/>
          <p:nvPr/>
        </p:nvSpPr>
        <p:spPr>
          <a:xfrm>
            <a:off x="4564429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4" name="object 1384"/>
          <p:cNvSpPr/>
          <p:nvPr/>
        </p:nvSpPr>
        <p:spPr>
          <a:xfrm>
            <a:off x="4688847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5" name="object 1385"/>
          <p:cNvSpPr/>
          <p:nvPr/>
        </p:nvSpPr>
        <p:spPr>
          <a:xfrm>
            <a:off x="4813082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6" name="object 1386"/>
          <p:cNvSpPr/>
          <p:nvPr/>
        </p:nvSpPr>
        <p:spPr>
          <a:xfrm>
            <a:off x="4937593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7" name="object 1387"/>
          <p:cNvSpPr/>
          <p:nvPr/>
        </p:nvSpPr>
        <p:spPr>
          <a:xfrm>
            <a:off x="5054920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8" name="object 1388"/>
          <p:cNvSpPr/>
          <p:nvPr/>
        </p:nvSpPr>
        <p:spPr>
          <a:xfrm>
            <a:off x="5179339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9" name="object 1389"/>
          <p:cNvSpPr/>
          <p:nvPr/>
        </p:nvSpPr>
        <p:spPr>
          <a:xfrm>
            <a:off x="5303573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0" name="object 1390"/>
          <p:cNvSpPr/>
          <p:nvPr/>
        </p:nvSpPr>
        <p:spPr>
          <a:xfrm>
            <a:off x="5428084" y="52990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20629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629" y="9114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1" name="object 1391"/>
          <p:cNvSpPr/>
          <p:nvPr/>
        </p:nvSpPr>
        <p:spPr>
          <a:xfrm>
            <a:off x="5552319" y="52990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20629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629" y="9114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2" name="object 1392"/>
          <p:cNvSpPr/>
          <p:nvPr/>
        </p:nvSpPr>
        <p:spPr>
          <a:xfrm>
            <a:off x="5676737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3" name="object 1393"/>
          <p:cNvSpPr/>
          <p:nvPr/>
        </p:nvSpPr>
        <p:spPr>
          <a:xfrm>
            <a:off x="5800972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4" name="object 1394"/>
          <p:cNvSpPr/>
          <p:nvPr/>
        </p:nvSpPr>
        <p:spPr>
          <a:xfrm>
            <a:off x="5918484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5" name="object 1395"/>
          <p:cNvSpPr/>
          <p:nvPr/>
        </p:nvSpPr>
        <p:spPr>
          <a:xfrm>
            <a:off x="6042718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6" name="object 1396"/>
          <p:cNvSpPr/>
          <p:nvPr/>
        </p:nvSpPr>
        <p:spPr>
          <a:xfrm>
            <a:off x="6167229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7" name="object 1397"/>
          <p:cNvSpPr/>
          <p:nvPr/>
        </p:nvSpPr>
        <p:spPr>
          <a:xfrm>
            <a:off x="6291463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8" name="object 1398"/>
          <p:cNvSpPr/>
          <p:nvPr/>
        </p:nvSpPr>
        <p:spPr>
          <a:xfrm>
            <a:off x="6415882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9" name="object 1399"/>
          <p:cNvSpPr/>
          <p:nvPr/>
        </p:nvSpPr>
        <p:spPr>
          <a:xfrm>
            <a:off x="6540117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0" name="object 1400"/>
          <p:cNvSpPr/>
          <p:nvPr/>
        </p:nvSpPr>
        <p:spPr>
          <a:xfrm>
            <a:off x="6664627" y="525082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1" name="object 1401"/>
          <p:cNvSpPr/>
          <p:nvPr/>
        </p:nvSpPr>
        <p:spPr>
          <a:xfrm>
            <a:off x="6788770" y="5133440"/>
            <a:ext cx="0" cy="172529"/>
          </a:xfrm>
          <a:custGeom>
            <a:avLst/>
            <a:gdLst/>
            <a:ahLst/>
            <a:cxnLst/>
            <a:rect l="l" t="t" r="r" b="b"/>
            <a:pathLst>
              <a:path h="172529">
                <a:moveTo>
                  <a:pt x="0" y="17252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2" name="object 1402"/>
          <p:cNvSpPr/>
          <p:nvPr/>
        </p:nvSpPr>
        <p:spPr>
          <a:xfrm>
            <a:off x="6913281" y="4912576"/>
            <a:ext cx="0" cy="393393"/>
          </a:xfrm>
          <a:custGeom>
            <a:avLst/>
            <a:gdLst/>
            <a:ahLst/>
            <a:cxnLst/>
            <a:rect l="l" t="t" r="r" b="b"/>
            <a:pathLst>
              <a:path h="393393">
                <a:moveTo>
                  <a:pt x="0" y="39339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3" name="object 1403"/>
          <p:cNvSpPr/>
          <p:nvPr/>
        </p:nvSpPr>
        <p:spPr>
          <a:xfrm>
            <a:off x="7037515" y="4836714"/>
            <a:ext cx="0" cy="469254"/>
          </a:xfrm>
          <a:custGeom>
            <a:avLst/>
            <a:gdLst/>
            <a:ahLst/>
            <a:cxnLst/>
            <a:rect l="l" t="t" r="r" b="b"/>
            <a:pathLst>
              <a:path h="469254">
                <a:moveTo>
                  <a:pt x="0" y="469254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4" name="object 1404"/>
          <p:cNvSpPr/>
          <p:nvPr/>
        </p:nvSpPr>
        <p:spPr>
          <a:xfrm>
            <a:off x="7161934" y="4864334"/>
            <a:ext cx="0" cy="441635"/>
          </a:xfrm>
          <a:custGeom>
            <a:avLst/>
            <a:gdLst/>
            <a:ahLst/>
            <a:cxnLst/>
            <a:rect l="l" t="t" r="r" b="b"/>
            <a:pathLst>
              <a:path h="441635">
                <a:moveTo>
                  <a:pt x="0" y="441635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5" name="object 1405"/>
          <p:cNvSpPr/>
          <p:nvPr/>
        </p:nvSpPr>
        <p:spPr>
          <a:xfrm>
            <a:off x="7286168" y="5085106"/>
            <a:ext cx="0" cy="220863"/>
          </a:xfrm>
          <a:custGeom>
            <a:avLst/>
            <a:gdLst/>
            <a:ahLst/>
            <a:cxnLst/>
            <a:rect l="l" t="t" r="r" b="b"/>
            <a:pathLst>
              <a:path h="220863">
                <a:moveTo>
                  <a:pt x="0" y="22086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6" name="object 1406"/>
          <p:cNvSpPr/>
          <p:nvPr/>
        </p:nvSpPr>
        <p:spPr>
          <a:xfrm>
            <a:off x="7410679" y="5154338"/>
            <a:ext cx="0" cy="151630"/>
          </a:xfrm>
          <a:custGeom>
            <a:avLst/>
            <a:gdLst/>
            <a:ahLst/>
            <a:cxnLst/>
            <a:rect l="l" t="t" r="r" b="b"/>
            <a:pathLst>
              <a:path h="151630">
                <a:moveTo>
                  <a:pt x="0" y="15163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7" name="object 1407"/>
          <p:cNvSpPr/>
          <p:nvPr/>
        </p:nvSpPr>
        <p:spPr>
          <a:xfrm>
            <a:off x="7528007" y="525082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8" name="object 1408"/>
          <p:cNvSpPr/>
          <p:nvPr/>
        </p:nvSpPr>
        <p:spPr>
          <a:xfrm>
            <a:off x="7652425" y="5250822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09" name="object 1409"/>
          <p:cNvSpPr/>
          <p:nvPr/>
        </p:nvSpPr>
        <p:spPr>
          <a:xfrm>
            <a:off x="7769753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0" name="object 1410"/>
          <p:cNvSpPr/>
          <p:nvPr/>
        </p:nvSpPr>
        <p:spPr>
          <a:xfrm>
            <a:off x="7894172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1" name="object 1411"/>
          <p:cNvSpPr/>
          <p:nvPr/>
        </p:nvSpPr>
        <p:spPr>
          <a:xfrm>
            <a:off x="8018406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2" name="object 1412"/>
          <p:cNvSpPr/>
          <p:nvPr/>
        </p:nvSpPr>
        <p:spPr>
          <a:xfrm>
            <a:off x="8142917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3" name="object 1413"/>
          <p:cNvSpPr/>
          <p:nvPr/>
        </p:nvSpPr>
        <p:spPr>
          <a:xfrm>
            <a:off x="8260244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4" name="object 1414"/>
          <p:cNvSpPr/>
          <p:nvPr/>
        </p:nvSpPr>
        <p:spPr>
          <a:xfrm>
            <a:off x="8384663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5" name="object 1415"/>
          <p:cNvSpPr/>
          <p:nvPr/>
        </p:nvSpPr>
        <p:spPr>
          <a:xfrm>
            <a:off x="8508898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6" name="object 1416"/>
          <p:cNvSpPr/>
          <p:nvPr/>
        </p:nvSpPr>
        <p:spPr>
          <a:xfrm>
            <a:off x="8633408" y="52990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20629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629" y="9114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7" name="object 1417"/>
          <p:cNvSpPr/>
          <p:nvPr/>
        </p:nvSpPr>
        <p:spPr>
          <a:xfrm>
            <a:off x="8757643" y="5299064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20629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629" y="9114"/>
                </a:lnTo>
                <a:lnTo>
                  <a:pt x="20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8" name="object 1418"/>
          <p:cNvSpPr/>
          <p:nvPr/>
        </p:nvSpPr>
        <p:spPr>
          <a:xfrm>
            <a:off x="8882062" y="5299064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20721" y="0"/>
                </a:moveTo>
                <a:lnTo>
                  <a:pt x="0" y="0"/>
                </a:lnTo>
                <a:lnTo>
                  <a:pt x="0" y="6904"/>
                </a:lnTo>
                <a:lnTo>
                  <a:pt x="0" y="9114"/>
                </a:lnTo>
                <a:lnTo>
                  <a:pt x="20721" y="9114"/>
                </a:lnTo>
                <a:lnTo>
                  <a:pt x="207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9" name="object 1419"/>
          <p:cNvSpPr/>
          <p:nvPr/>
        </p:nvSpPr>
        <p:spPr>
          <a:xfrm>
            <a:off x="3466155" y="5305969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0" name="object 1420"/>
          <p:cNvSpPr/>
          <p:nvPr/>
        </p:nvSpPr>
        <p:spPr>
          <a:xfrm>
            <a:off x="3466155" y="5492355"/>
            <a:ext cx="5547084" cy="483036"/>
          </a:xfrm>
          <a:custGeom>
            <a:avLst/>
            <a:gdLst/>
            <a:ahLst/>
            <a:cxnLst/>
            <a:rect l="l" t="t" r="r" b="b"/>
            <a:pathLst>
              <a:path w="5547084" h="483036">
                <a:moveTo>
                  <a:pt x="0" y="483036"/>
                </a:moveTo>
                <a:lnTo>
                  <a:pt x="5547084" y="483036"/>
                </a:lnTo>
                <a:lnTo>
                  <a:pt x="5547084" y="0"/>
                </a:lnTo>
                <a:lnTo>
                  <a:pt x="0" y="0"/>
                </a:lnTo>
                <a:lnTo>
                  <a:pt x="0" y="483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1" name="object 1421"/>
          <p:cNvSpPr/>
          <p:nvPr/>
        </p:nvSpPr>
        <p:spPr>
          <a:xfrm>
            <a:off x="3466155" y="5492401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2" name="object 1422"/>
          <p:cNvSpPr/>
          <p:nvPr/>
        </p:nvSpPr>
        <p:spPr>
          <a:xfrm>
            <a:off x="3466155" y="597539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3" name="object 1423"/>
          <p:cNvSpPr/>
          <p:nvPr/>
        </p:nvSpPr>
        <p:spPr>
          <a:xfrm>
            <a:off x="9020056" y="5492354"/>
            <a:ext cx="0" cy="489943"/>
          </a:xfrm>
          <a:custGeom>
            <a:avLst/>
            <a:gdLst/>
            <a:ahLst/>
            <a:cxnLst/>
            <a:rect l="l" t="t" r="r" b="b"/>
            <a:pathLst>
              <a:path h="489943">
                <a:moveTo>
                  <a:pt x="0" y="0"/>
                </a:moveTo>
                <a:lnTo>
                  <a:pt x="0" y="48994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4" name="object 1424"/>
          <p:cNvSpPr/>
          <p:nvPr/>
        </p:nvSpPr>
        <p:spPr>
          <a:xfrm>
            <a:off x="3472925" y="5492354"/>
            <a:ext cx="0" cy="483038"/>
          </a:xfrm>
          <a:custGeom>
            <a:avLst/>
            <a:gdLst/>
            <a:ahLst/>
            <a:cxnLst/>
            <a:rect l="l" t="t" r="r" b="b"/>
            <a:pathLst>
              <a:path h="483038">
                <a:moveTo>
                  <a:pt x="0" y="0"/>
                </a:moveTo>
                <a:lnTo>
                  <a:pt x="0" y="48303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5" name="object 1425"/>
          <p:cNvSpPr/>
          <p:nvPr/>
        </p:nvSpPr>
        <p:spPr>
          <a:xfrm>
            <a:off x="3466155" y="597539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6" name="object 1426"/>
          <p:cNvSpPr/>
          <p:nvPr/>
        </p:nvSpPr>
        <p:spPr>
          <a:xfrm>
            <a:off x="3466155" y="5492401"/>
            <a:ext cx="0" cy="482990"/>
          </a:xfrm>
          <a:custGeom>
            <a:avLst/>
            <a:gdLst/>
            <a:ahLst/>
            <a:cxnLst/>
            <a:rect l="l" t="t" r="r" b="b"/>
            <a:pathLst>
              <a:path h="482990">
                <a:moveTo>
                  <a:pt x="0" y="48299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7" name="object 1427"/>
          <p:cNvSpPr/>
          <p:nvPr/>
        </p:nvSpPr>
        <p:spPr>
          <a:xfrm>
            <a:off x="3466155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6207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8" name="object 1428"/>
          <p:cNvSpPr/>
          <p:nvPr/>
        </p:nvSpPr>
        <p:spPr>
          <a:xfrm>
            <a:off x="3466155" y="5492401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9" name="object 1429"/>
          <p:cNvSpPr/>
          <p:nvPr/>
        </p:nvSpPr>
        <p:spPr>
          <a:xfrm>
            <a:off x="4085707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0" name="object 1430"/>
          <p:cNvSpPr/>
          <p:nvPr/>
        </p:nvSpPr>
        <p:spPr>
          <a:xfrm>
            <a:off x="4085707" y="5492401"/>
            <a:ext cx="0" cy="62002"/>
          </a:xfrm>
          <a:custGeom>
            <a:avLst/>
            <a:gdLst/>
            <a:ahLst/>
            <a:cxnLst/>
            <a:rect l="l" t="t" r="r" b="b"/>
            <a:pathLst>
              <a:path h="62002">
                <a:moveTo>
                  <a:pt x="0" y="0"/>
                </a:moveTo>
                <a:lnTo>
                  <a:pt x="0" y="62002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1" name="object 1431"/>
          <p:cNvSpPr/>
          <p:nvPr/>
        </p:nvSpPr>
        <p:spPr>
          <a:xfrm>
            <a:off x="4700635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2" name="object 1432"/>
          <p:cNvSpPr/>
          <p:nvPr/>
        </p:nvSpPr>
        <p:spPr>
          <a:xfrm>
            <a:off x="4700635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3" name="object 1433"/>
          <p:cNvSpPr/>
          <p:nvPr/>
        </p:nvSpPr>
        <p:spPr>
          <a:xfrm>
            <a:off x="5315361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4" name="object 1434"/>
          <p:cNvSpPr/>
          <p:nvPr/>
        </p:nvSpPr>
        <p:spPr>
          <a:xfrm>
            <a:off x="5315361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5" name="object 1435"/>
          <p:cNvSpPr/>
          <p:nvPr/>
        </p:nvSpPr>
        <p:spPr>
          <a:xfrm>
            <a:off x="5930272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6" name="object 1436"/>
          <p:cNvSpPr/>
          <p:nvPr/>
        </p:nvSpPr>
        <p:spPr>
          <a:xfrm>
            <a:off x="5930272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7" name="object 1437"/>
          <p:cNvSpPr/>
          <p:nvPr/>
        </p:nvSpPr>
        <p:spPr>
          <a:xfrm>
            <a:off x="6551859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8" name="object 1438"/>
          <p:cNvSpPr/>
          <p:nvPr/>
        </p:nvSpPr>
        <p:spPr>
          <a:xfrm>
            <a:off x="6551859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9" name="object 1439"/>
          <p:cNvSpPr/>
          <p:nvPr/>
        </p:nvSpPr>
        <p:spPr>
          <a:xfrm>
            <a:off x="7166815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0" name="object 1440"/>
          <p:cNvSpPr/>
          <p:nvPr/>
        </p:nvSpPr>
        <p:spPr>
          <a:xfrm>
            <a:off x="7166815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1" name="object 1441"/>
          <p:cNvSpPr/>
          <p:nvPr/>
        </p:nvSpPr>
        <p:spPr>
          <a:xfrm>
            <a:off x="7781495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2" name="object 1442"/>
          <p:cNvSpPr/>
          <p:nvPr/>
        </p:nvSpPr>
        <p:spPr>
          <a:xfrm>
            <a:off x="7781495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3" name="object 1443"/>
          <p:cNvSpPr/>
          <p:nvPr/>
        </p:nvSpPr>
        <p:spPr>
          <a:xfrm>
            <a:off x="8396451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0"/>
                </a:moveTo>
                <a:lnTo>
                  <a:pt x="0" y="62070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4" name="object 1444"/>
          <p:cNvSpPr/>
          <p:nvPr/>
        </p:nvSpPr>
        <p:spPr>
          <a:xfrm>
            <a:off x="8396451" y="5492401"/>
            <a:ext cx="0" cy="62006"/>
          </a:xfrm>
          <a:custGeom>
            <a:avLst/>
            <a:gdLst/>
            <a:ahLst/>
            <a:cxnLst/>
            <a:rect l="l" t="t" r="r" b="b"/>
            <a:pathLst>
              <a:path h="62006">
                <a:moveTo>
                  <a:pt x="0" y="0"/>
                </a:moveTo>
                <a:lnTo>
                  <a:pt x="0" y="62006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5" name="object 1445"/>
          <p:cNvSpPr/>
          <p:nvPr/>
        </p:nvSpPr>
        <p:spPr>
          <a:xfrm>
            <a:off x="9013203" y="5913321"/>
            <a:ext cx="0" cy="62070"/>
          </a:xfrm>
          <a:custGeom>
            <a:avLst/>
            <a:gdLst/>
            <a:ahLst/>
            <a:cxnLst/>
            <a:rect l="l" t="t" r="r" b="b"/>
            <a:pathLst>
              <a:path h="62070">
                <a:moveTo>
                  <a:pt x="0" y="6207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6" name="object 1446"/>
          <p:cNvSpPr/>
          <p:nvPr/>
        </p:nvSpPr>
        <p:spPr>
          <a:xfrm>
            <a:off x="9013203" y="5492401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0"/>
                </a:moveTo>
                <a:lnTo>
                  <a:pt x="0" y="5514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7" name="object 1447"/>
          <p:cNvSpPr/>
          <p:nvPr/>
        </p:nvSpPr>
        <p:spPr>
          <a:xfrm>
            <a:off x="3466155" y="5975392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8" name="object 1448"/>
          <p:cNvSpPr/>
          <p:nvPr/>
        </p:nvSpPr>
        <p:spPr>
          <a:xfrm>
            <a:off x="3524819" y="5978844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9" name="object 1449"/>
          <p:cNvSpPr/>
          <p:nvPr/>
        </p:nvSpPr>
        <p:spPr>
          <a:xfrm>
            <a:off x="8951040" y="5975392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0" name="object 1450"/>
          <p:cNvSpPr/>
          <p:nvPr/>
        </p:nvSpPr>
        <p:spPr>
          <a:xfrm>
            <a:off x="8954539" y="5978844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1" name="object 1451"/>
          <p:cNvSpPr/>
          <p:nvPr/>
        </p:nvSpPr>
        <p:spPr>
          <a:xfrm>
            <a:off x="3466155" y="5733887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2" name="object 1452"/>
          <p:cNvSpPr/>
          <p:nvPr/>
        </p:nvSpPr>
        <p:spPr>
          <a:xfrm>
            <a:off x="3524819" y="5737293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3" name="object 1453"/>
          <p:cNvSpPr/>
          <p:nvPr/>
        </p:nvSpPr>
        <p:spPr>
          <a:xfrm>
            <a:off x="8951040" y="5733887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4" name="object 1454"/>
          <p:cNvSpPr/>
          <p:nvPr/>
        </p:nvSpPr>
        <p:spPr>
          <a:xfrm>
            <a:off x="8954539" y="5737293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5" name="object 1455"/>
          <p:cNvSpPr/>
          <p:nvPr/>
        </p:nvSpPr>
        <p:spPr>
          <a:xfrm>
            <a:off x="3466155" y="5492401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6" name="object 1456"/>
          <p:cNvSpPr/>
          <p:nvPr/>
        </p:nvSpPr>
        <p:spPr>
          <a:xfrm>
            <a:off x="3524819" y="5495807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7" name="object 1457"/>
          <p:cNvSpPr/>
          <p:nvPr/>
        </p:nvSpPr>
        <p:spPr>
          <a:xfrm>
            <a:off x="8951040" y="5492401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8" name="object 1458"/>
          <p:cNvSpPr/>
          <p:nvPr/>
        </p:nvSpPr>
        <p:spPr>
          <a:xfrm>
            <a:off x="8954539" y="5495807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9" name="object 1459"/>
          <p:cNvSpPr/>
          <p:nvPr/>
        </p:nvSpPr>
        <p:spPr>
          <a:xfrm>
            <a:off x="3466155" y="5492401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0" name="object 1460"/>
          <p:cNvSpPr/>
          <p:nvPr/>
        </p:nvSpPr>
        <p:spPr>
          <a:xfrm>
            <a:off x="3466155" y="5975392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1" name="object 1461"/>
          <p:cNvSpPr/>
          <p:nvPr/>
        </p:nvSpPr>
        <p:spPr>
          <a:xfrm>
            <a:off x="9013203" y="5492401"/>
            <a:ext cx="0" cy="482990"/>
          </a:xfrm>
          <a:custGeom>
            <a:avLst/>
            <a:gdLst/>
            <a:ahLst/>
            <a:cxnLst/>
            <a:rect l="l" t="t" r="r" b="b"/>
            <a:pathLst>
              <a:path h="482990">
                <a:moveTo>
                  <a:pt x="0" y="48299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2" name="object 1462"/>
          <p:cNvSpPr/>
          <p:nvPr/>
        </p:nvSpPr>
        <p:spPr>
          <a:xfrm>
            <a:off x="3466155" y="5492401"/>
            <a:ext cx="0" cy="482990"/>
          </a:xfrm>
          <a:custGeom>
            <a:avLst/>
            <a:gdLst/>
            <a:ahLst/>
            <a:cxnLst/>
            <a:rect l="l" t="t" r="r" b="b"/>
            <a:pathLst>
              <a:path h="482990">
                <a:moveTo>
                  <a:pt x="0" y="48299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3" name="object 1463"/>
          <p:cNvSpPr/>
          <p:nvPr/>
        </p:nvSpPr>
        <p:spPr>
          <a:xfrm>
            <a:off x="3555873" y="5706267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4" name="object 1464"/>
          <p:cNvSpPr/>
          <p:nvPr/>
        </p:nvSpPr>
        <p:spPr>
          <a:xfrm>
            <a:off x="3680328" y="5706267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5" name="object 1465"/>
          <p:cNvSpPr/>
          <p:nvPr/>
        </p:nvSpPr>
        <p:spPr>
          <a:xfrm>
            <a:off x="3804563" y="5706267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5"/>
                </a:lnTo>
                <a:lnTo>
                  <a:pt x="11086" y="55152"/>
                </a:lnTo>
                <a:lnTo>
                  <a:pt x="21980" y="61300"/>
                </a:lnTo>
                <a:lnTo>
                  <a:pt x="27600" y="62051"/>
                </a:lnTo>
                <a:lnTo>
                  <a:pt x="42258" y="59378"/>
                </a:lnTo>
                <a:lnTo>
                  <a:pt x="53372" y="51832"/>
                </a:lnTo>
                <a:lnTo>
                  <a:pt x="60211" y="40127"/>
                </a:lnTo>
                <a:lnTo>
                  <a:pt x="62117" y="27619"/>
                </a:lnTo>
                <a:lnTo>
                  <a:pt x="58862" y="16044"/>
                </a:lnTo>
                <a:lnTo>
                  <a:pt x="49753" y="6434"/>
                </a:lnTo>
                <a:lnTo>
                  <a:pt x="35770" y="754"/>
                </a:lnTo>
                <a:lnTo>
                  <a:pt x="27600" y="0"/>
                </a:lnTo>
                <a:lnTo>
                  <a:pt x="14611" y="3907"/>
                </a:lnTo>
                <a:lnTo>
                  <a:pt x="4468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6" name="object 1466"/>
          <p:cNvSpPr/>
          <p:nvPr/>
        </p:nvSpPr>
        <p:spPr>
          <a:xfrm>
            <a:off x="3929018" y="5706267"/>
            <a:ext cx="62117" cy="62051"/>
          </a:xfrm>
          <a:custGeom>
            <a:avLst/>
            <a:gdLst/>
            <a:ahLst/>
            <a:cxnLst/>
            <a:rect l="l" t="t" r="r" b="b"/>
            <a:pathLst>
              <a:path w="62117" h="62051">
                <a:moveTo>
                  <a:pt x="0" y="27619"/>
                </a:moveTo>
                <a:lnTo>
                  <a:pt x="3100" y="43603"/>
                </a:lnTo>
                <a:lnTo>
                  <a:pt x="11085" y="55150"/>
                </a:lnTo>
                <a:lnTo>
                  <a:pt x="21982" y="61299"/>
                </a:lnTo>
                <a:lnTo>
                  <a:pt x="27609" y="62051"/>
                </a:lnTo>
                <a:lnTo>
                  <a:pt x="42263" y="59377"/>
                </a:lnTo>
                <a:lnTo>
                  <a:pt x="53375" y="51829"/>
                </a:lnTo>
                <a:lnTo>
                  <a:pt x="60213" y="40121"/>
                </a:lnTo>
                <a:lnTo>
                  <a:pt x="62117" y="27619"/>
                </a:lnTo>
                <a:lnTo>
                  <a:pt x="58861" y="16043"/>
                </a:lnTo>
                <a:lnTo>
                  <a:pt x="49751" y="6432"/>
                </a:lnTo>
                <a:lnTo>
                  <a:pt x="35768" y="752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7" name="object 1467"/>
          <p:cNvSpPr/>
          <p:nvPr/>
        </p:nvSpPr>
        <p:spPr>
          <a:xfrm>
            <a:off x="4053253" y="5706267"/>
            <a:ext cx="62108" cy="62051"/>
          </a:xfrm>
          <a:custGeom>
            <a:avLst/>
            <a:gdLst/>
            <a:ahLst/>
            <a:cxnLst/>
            <a:rect l="l" t="t" r="r" b="b"/>
            <a:pathLst>
              <a:path w="62108" h="62051">
                <a:moveTo>
                  <a:pt x="0" y="27619"/>
                </a:moveTo>
                <a:lnTo>
                  <a:pt x="3099" y="43605"/>
                </a:lnTo>
                <a:lnTo>
                  <a:pt x="11082" y="55152"/>
                </a:lnTo>
                <a:lnTo>
                  <a:pt x="21978" y="61300"/>
                </a:lnTo>
                <a:lnTo>
                  <a:pt x="27600" y="62051"/>
                </a:lnTo>
                <a:lnTo>
                  <a:pt x="42254" y="59377"/>
                </a:lnTo>
                <a:lnTo>
                  <a:pt x="53366" y="51829"/>
                </a:lnTo>
                <a:lnTo>
                  <a:pt x="60204" y="40121"/>
                </a:lnTo>
                <a:lnTo>
                  <a:pt x="62108" y="27619"/>
                </a:lnTo>
                <a:lnTo>
                  <a:pt x="58852" y="16043"/>
                </a:lnTo>
                <a:lnTo>
                  <a:pt x="49742" y="6432"/>
                </a:lnTo>
                <a:lnTo>
                  <a:pt x="35759" y="752"/>
                </a:lnTo>
                <a:lnTo>
                  <a:pt x="27600" y="0"/>
                </a:lnTo>
                <a:lnTo>
                  <a:pt x="14607" y="3907"/>
                </a:lnTo>
                <a:lnTo>
                  <a:pt x="4466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8" name="object 1468"/>
          <p:cNvSpPr/>
          <p:nvPr/>
        </p:nvSpPr>
        <p:spPr>
          <a:xfrm>
            <a:off x="4177727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69" name="object 1469"/>
          <p:cNvSpPr/>
          <p:nvPr/>
        </p:nvSpPr>
        <p:spPr>
          <a:xfrm>
            <a:off x="4295054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0" name="object 1470"/>
          <p:cNvSpPr/>
          <p:nvPr/>
        </p:nvSpPr>
        <p:spPr>
          <a:xfrm>
            <a:off x="4419473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1" name="object 1471"/>
          <p:cNvSpPr/>
          <p:nvPr/>
        </p:nvSpPr>
        <p:spPr>
          <a:xfrm>
            <a:off x="4543708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2" name="object 1472"/>
          <p:cNvSpPr/>
          <p:nvPr/>
        </p:nvSpPr>
        <p:spPr>
          <a:xfrm>
            <a:off x="4668218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3" name="object 1473"/>
          <p:cNvSpPr/>
          <p:nvPr/>
        </p:nvSpPr>
        <p:spPr>
          <a:xfrm>
            <a:off x="4792453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4" name="object 1474"/>
          <p:cNvSpPr/>
          <p:nvPr/>
        </p:nvSpPr>
        <p:spPr>
          <a:xfrm>
            <a:off x="4916872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91" y="59372"/>
                </a:lnTo>
                <a:lnTo>
                  <a:pt x="53383" y="51811"/>
                </a:lnTo>
                <a:lnTo>
                  <a:pt x="60189" y="40083"/>
                </a:lnTo>
                <a:lnTo>
                  <a:pt x="62071" y="27619"/>
                </a:lnTo>
                <a:lnTo>
                  <a:pt x="58824" y="16030"/>
                </a:lnTo>
                <a:lnTo>
                  <a:pt x="49725" y="6414"/>
                </a:lnTo>
                <a:lnTo>
                  <a:pt x="35734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5" name="object 1475"/>
          <p:cNvSpPr/>
          <p:nvPr/>
        </p:nvSpPr>
        <p:spPr>
          <a:xfrm>
            <a:off x="5034199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91" y="59372"/>
                </a:lnTo>
                <a:lnTo>
                  <a:pt x="53383" y="51811"/>
                </a:lnTo>
                <a:lnTo>
                  <a:pt x="60189" y="40083"/>
                </a:lnTo>
                <a:lnTo>
                  <a:pt x="62071" y="27619"/>
                </a:lnTo>
                <a:lnTo>
                  <a:pt x="58824" y="16030"/>
                </a:lnTo>
                <a:lnTo>
                  <a:pt x="49725" y="6414"/>
                </a:lnTo>
                <a:lnTo>
                  <a:pt x="35734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6" name="object 1476"/>
          <p:cNvSpPr/>
          <p:nvPr/>
        </p:nvSpPr>
        <p:spPr>
          <a:xfrm>
            <a:off x="5158618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7" name="object 1477"/>
          <p:cNvSpPr/>
          <p:nvPr/>
        </p:nvSpPr>
        <p:spPr>
          <a:xfrm>
            <a:off x="5282852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8" name="object 1478"/>
          <p:cNvSpPr/>
          <p:nvPr/>
        </p:nvSpPr>
        <p:spPr>
          <a:xfrm>
            <a:off x="5407363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9" name="object 1479"/>
          <p:cNvSpPr/>
          <p:nvPr/>
        </p:nvSpPr>
        <p:spPr>
          <a:xfrm>
            <a:off x="5531598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6" y="43617"/>
                </a:lnTo>
                <a:lnTo>
                  <a:pt x="11095" y="55169"/>
                </a:lnTo>
                <a:lnTo>
                  <a:pt x="21974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0" name="object 1480"/>
          <p:cNvSpPr/>
          <p:nvPr/>
        </p:nvSpPr>
        <p:spPr>
          <a:xfrm>
            <a:off x="5656016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1" name="object 1481"/>
          <p:cNvSpPr/>
          <p:nvPr/>
        </p:nvSpPr>
        <p:spPr>
          <a:xfrm>
            <a:off x="5780251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2" name="object 1482"/>
          <p:cNvSpPr/>
          <p:nvPr/>
        </p:nvSpPr>
        <p:spPr>
          <a:xfrm>
            <a:off x="5897855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3" name="object 1483"/>
          <p:cNvSpPr/>
          <p:nvPr/>
        </p:nvSpPr>
        <p:spPr>
          <a:xfrm>
            <a:off x="6022089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090" y="43617"/>
                </a:lnTo>
                <a:lnTo>
                  <a:pt x="11056" y="55169"/>
                </a:lnTo>
                <a:lnTo>
                  <a:pt x="21946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4" name="object 1484"/>
          <p:cNvSpPr/>
          <p:nvPr/>
        </p:nvSpPr>
        <p:spPr>
          <a:xfrm>
            <a:off x="6146508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91" y="59372"/>
                </a:lnTo>
                <a:lnTo>
                  <a:pt x="53383" y="51811"/>
                </a:lnTo>
                <a:lnTo>
                  <a:pt x="60189" y="40083"/>
                </a:lnTo>
                <a:lnTo>
                  <a:pt x="62071" y="27619"/>
                </a:lnTo>
                <a:lnTo>
                  <a:pt x="58824" y="16030"/>
                </a:lnTo>
                <a:lnTo>
                  <a:pt x="49725" y="6414"/>
                </a:lnTo>
                <a:lnTo>
                  <a:pt x="35734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5" name="object 1485"/>
          <p:cNvSpPr/>
          <p:nvPr/>
        </p:nvSpPr>
        <p:spPr>
          <a:xfrm>
            <a:off x="6270742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6" name="object 1486"/>
          <p:cNvSpPr/>
          <p:nvPr/>
        </p:nvSpPr>
        <p:spPr>
          <a:xfrm>
            <a:off x="6395161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7" name="object 1487"/>
          <p:cNvSpPr/>
          <p:nvPr/>
        </p:nvSpPr>
        <p:spPr>
          <a:xfrm>
            <a:off x="6519396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8" name="object 1488"/>
          <p:cNvSpPr/>
          <p:nvPr/>
        </p:nvSpPr>
        <p:spPr>
          <a:xfrm>
            <a:off x="6636999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89" name="object 1489"/>
          <p:cNvSpPr/>
          <p:nvPr/>
        </p:nvSpPr>
        <p:spPr>
          <a:xfrm>
            <a:off x="6761234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6" y="43617"/>
                </a:lnTo>
                <a:lnTo>
                  <a:pt x="11095" y="55169"/>
                </a:lnTo>
                <a:lnTo>
                  <a:pt x="21974" y="61309"/>
                </a:lnTo>
                <a:lnTo>
                  <a:pt x="27536" y="62051"/>
                </a:lnTo>
                <a:lnTo>
                  <a:pt x="42197" y="59379"/>
                </a:lnTo>
                <a:lnTo>
                  <a:pt x="53316" y="51837"/>
                </a:lnTo>
                <a:lnTo>
                  <a:pt x="60160" y="40138"/>
                </a:lnTo>
                <a:lnTo>
                  <a:pt x="62071" y="27619"/>
                </a:lnTo>
                <a:lnTo>
                  <a:pt x="58816" y="16048"/>
                </a:lnTo>
                <a:lnTo>
                  <a:pt x="49707" y="6440"/>
                </a:lnTo>
                <a:lnTo>
                  <a:pt x="35725" y="757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0" name="object 1490"/>
          <p:cNvSpPr/>
          <p:nvPr/>
        </p:nvSpPr>
        <p:spPr>
          <a:xfrm>
            <a:off x="6885653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1" name="object 1491"/>
          <p:cNvSpPr/>
          <p:nvPr/>
        </p:nvSpPr>
        <p:spPr>
          <a:xfrm>
            <a:off x="7009887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2" name="object 1492"/>
          <p:cNvSpPr/>
          <p:nvPr/>
        </p:nvSpPr>
        <p:spPr>
          <a:xfrm>
            <a:off x="7134306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3" name="object 1493"/>
          <p:cNvSpPr/>
          <p:nvPr/>
        </p:nvSpPr>
        <p:spPr>
          <a:xfrm>
            <a:off x="7258540" y="5685645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4" name="object 1494"/>
          <p:cNvSpPr/>
          <p:nvPr/>
        </p:nvSpPr>
        <p:spPr>
          <a:xfrm>
            <a:off x="7383051" y="5658025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59"/>
                </a:lnTo>
                <a:lnTo>
                  <a:pt x="11087" y="55117"/>
                </a:lnTo>
                <a:lnTo>
                  <a:pt x="21987" y="61292"/>
                </a:lnTo>
                <a:lnTo>
                  <a:pt x="27628" y="62051"/>
                </a:lnTo>
                <a:lnTo>
                  <a:pt x="42251" y="59358"/>
                </a:lnTo>
                <a:lnTo>
                  <a:pt x="53350" y="51775"/>
                </a:lnTo>
                <a:lnTo>
                  <a:pt x="60179" y="40046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5" name="object 1495"/>
          <p:cNvSpPr/>
          <p:nvPr/>
        </p:nvSpPr>
        <p:spPr>
          <a:xfrm>
            <a:off x="7500379" y="5595974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59"/>
                </a:lnTo>
                <a:lnTo>
                  <a:pt x="11087" y="55117"/>
                </a:lnTo>
                <a:lnTo>
                  <a:pt x="21987" y="61292"/>
                </a:lnTo>
                <a:lnTo>
                  <a:pt x="27628" y="62051"/>
                </a:lnTo>
                <a:lnTo>
                  <a:pt x="42251" y="59358"/>
                </a:lnTo>
                <a:lnTo>
                  <a:pt x="53350" y="51775"/>
                </a:lnTo>
                <a:lnTo>
                  <a:pt x="60179" y="40046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6" name="object 1496"/>
          <p:cNvSpPr/>
          <p:nvPr/>
        </p:nvSpPr>
        <p:spPr>
          <a:xfrm>
            <a:off x="7624797" y="5540643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527"/>
                </a:moveTo>
                <a:lnTo>
                  <a:pt x="3072" y="43575"/>
                </a:lnTo>
                <a:lnTo>
                  <a:pt x="10992" y="55191"/>
                </a:lnTo>
                <a:lnTo>
                  <a:pt x="21817" y="61429"/>
                </a:lnTo>
                <a:lnTo>
                  <a:pt x="27628" y="62235"/>
                </a:lnTo>
                <a:lnTo>
                  <a:pt x="42237" y="59565"/>
                </a:lnTo>
                <a:lnTo>
                  <a:pt x="53335" y="52024"/>
                </a:lnTo>
                <a:lnTo>
                  <a:pt x="60198" y="40316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7" name="object 1497"/>
          <p:cNvSpPr/>
          <p:nvPr/>
        </p:nvSpPr>
        <p:spPr>
          <a:xfrm>
            <a:off x="7749032" y="5526833"/>
            <a:ext cx="62163" cy="62235"/>
          </a:xfrm>
          <a:custGeom>
            <a:avLst/>
            <a:gdLst/>
            <a:ahLst/>
            <a:cxnLst/>
            <a:rect l="l" t="t" r="r" b="b"/>
            <a:pathLst>
              <a:path w="62163" h="62235">
                <a:moveTo>
                  <a:pt x="0" y="27527"/>
                </a:moveTo>
                <a:lnTo>
                  <a:pt x="3072" y="43615"/>
                </a:lnTo>
                <a:lnTo>
                  <a:pt x="10992" y="55220"/>
                </a:lnTo>
                <a:lnTo>
                  <a:pt x="21817" y="61434"/>
                </a:lnTo>
                <a:lnTo>
                  <a:pt x="27628" y="62235"/>
                </a:lnTo>
                <a:lnTo>
                  <a:pt x="42237" y="59579"/>
                </a:lnTo>
                <a:lnTo>
                  <a:pt x="53335" y="52060"/>
                </a:lnTo>
                <a:lnTo>
                  <a:pt x="60198" y="40354"/>
                </a:lnTo>
                <a:lnTo>
                  <a:pt x="62163" y="27527"/>
                </a:lnTo>
                <a:lnTo>
                  <a:pt x="58900" y="16000"/>
                </a:lnTo>
                <a:lnTo>
                  <a:pt x="49769" y="6412"/>
                </a:lnTo>
                <a:lnTo>
                  <a:pt x="35754" y="745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8" name="object 1498"/>
          <p:cNvSpPr/>
          <p:nvPr/>
        </p:nvSpPr>
        <p:spPr>
          <a:xfrm>
            <a:off x="7873543" y="5568170"/>
            <a:ext cx="62071" cy="62327"/>
          </a:xfrm>
          <a:custGeom>
            <a:avLst/>
            <a:gdLst/>
            <a:ahLst/>
            <a:cxnLst/>
            <a:rect l="l" t="t" r="r" b="b"/>
            <a:pathLst>
              <a:path w="62071" h="62327">
                <a:moveTo>
                  <a:pt x="0" y="27803"/>
                </a:moveTo>
                <a:lnTo>
                  <a:pt x="3096" y="43797"/>
                </a:lnTo>
                <a:lnTo>
                  <a:pt x="11063" y="55380"/>
                </a:lnTo>
                <a:lnTo>
                  <a:pt x="21917" y="61565"/>
                </a:lnTo>
                <a:lnTo>
                  <a:pt x="27536" y="62327"/>
                </a:lnTo>
                <a:lnTo>
                  <a:pt x="42180" y="59647"/>
                </a:lnTo>
                <a:lnTo>
                  <a:pt x="53291" y="52090"/>
                </a:lnTo>
                <a:lnTo>
                  <a:pt x="60142" y="40387"/>
                </a:lnTo>
                <a:lnTo>
                  <a:pt x="62071" y="27803"/>
                </a:lnTo>
                <a:lnTo>
                  <a:pt x="58833" y="16224"/>
                </a:lnTo>
                <a:lnTo>
                  <a:pt x="49768" y="6553"/>
                </a:lnTo>
                <a:lnTo>
                  <a:pt x="35850" y="791"/>
                </a:lnTo>
                <a:lnTo>
                  <a:pt x="27536" y="0"/>
                </a:lnTo>
                <a:lnTo>
                  <a:pt x="14622" y="3937"/>
                </a:lnTo>
                <a:lnTo>
                  <a:pt x="4502" y="13810"/>
                </a:lnTo>
                <a:lnTo>
                  <a:pt x="28" y="26711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9" name="object 1499"/>
          <p:cNvSpPr/>
          <p:nvPr/>
        </p:nvSpPr>
        <p:spPr>
          <a:xfrm>
            <a:off x="7997777" y="5651121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619"/>
                </a:moveTo>
                <a:lnTo>
                  <a:pt x="3090" y="43577"/>
                </a:lnTo>
                <a:lnTo>
                  <a:pt x="11056" y="55140"/>
                </a:lnTo>
                <a:lnTo>
                  <a:pt x="21946" y="61304"/>
                </a:lnTo>
                <a:lnTo>
                  <a:pt x="27536" y="62051"/>
                </a:lnTo>
                <a:lnTo>
                  <a:pt x="42191" y="59386"/>
                </a:lnTo>
                <a:lnTo>
                  <a:pt x="53389" y="51879"/>
                </a:lnTo>
                <a:lnTo>
                  <a:pt x="60348" y="40263"/>
                </a:lnTo>
                <a:lnTo>
                  <a:pt x="62347" y="27619"/>
                </a:lnTo>
                <a:lnTo>
                  <a:pt x="59068" y="16101"/>
                </a:lnTo>
                <a:lnTo>
                  <a:pt x="49929" y="6517"/>
                </a:lnTo>
                <a:lnTo>
                  <a:pt x="35975" y="802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0" name="object 1500"/>
          <p:cNvSpPr/>
          <p:nvPr/>
        </p:nvSpPr>
        <p:spPr>
          <a:xfrm>
            <a:off x="8122196" y="5692550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527"/>
                </a:moveTo>
                <a:lnTo>
                  <a:pt x="3091" y="43503"/>
                </a:lnTo>
                <a:lnTo>
                  <a:pt x="11056" y="55080"/>
                </a:lnTo>
                <a:lnTo>
                  <a:pt x="21930" y="61276"/>
                </a:lnTo>
                <a:lnTo>
                  <a:pt x="27628" y="62051"/>
                </a:lnTo>
                <a:lnTo>
                  <a:pt x="42272" y="59371"/>
                </a:lnTo>
                <a:lnTo>
                  <a:pt x="53383" y="51814"/>
                </a:lnTo>
                <a:lnTo>
                  <a:pt x="60234" y="40111"/>
                </a:lnTo>
                <a:lnTo>
                  <a:pt x="62163" y="27527"/>
                </a:lnTo>
                <a:lnTo>
                  <a:pt x="58900" y="15960"/>
                </a:lnTo>
                <a:lnTo>
                  <a:pt x="49769" y="6383"/>
                </a:lnTo>
                <a:lnTo>
                  <a:pt x="35754" y="740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1" name="object 1501"/>
          <p:cNvSpPr/>
          <p:nvPr/>
        </p:nvSpPr>
        <p:spPr>
          <a:xfrm>
            <a:off x="8239523" y="5713172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59"/>
                </a:lnTo>
                <a:lnTo>
                  <a:pt x="11087" y="55117"/>
                </a:lnTo>
                <a:lnTo>
                  <a:pt x="21987" y="61292"/>
                </a:lnTo>
                <a:lnTo>
                  <a:pt x="27628" y="62051"/>
                </a:lnTo>
                <a:lnTo>
                  <a:pt x="42289" y="59365"/>
                </a:lnTo>
                <a:lnTo>
                  <a:pt x="53408" y="51801"/>
                </a:lnTo>
                <a:lnTo>
                  <a:pt x="60252" y="40101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2" name="object 1502"/>
          <p:cNvSpPr/>
          <p:nvPr/>
        </p:nvSpPr>
        <p:spPr>
          <a:xfrm>
            <a:off x="8363942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3" name="object 1503"/>
          <p:cNvSpPr/>
          <p:nvPr/>
        </p:nvSpPr>
        <p:spPr>
          <a:xfrm>
            <a:off x="8488176" y="5706267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5" y="59393"/>
                </a:lnTo>
                <a:lnTo>
                  <a:pt x="53457" y="51889"/>
                </a:lnTo>
                <a:lnTo>
                  <a:pt x="60377" y="40246"/>
                </a:lnTo>
                <a:lnTo>
                  <a:pt x="62347" y="27619"/>
                </a:lnTo>
                <a:lnTo>
                  <a:pt x="59076" y="16083"/>
                </a:lnTo>
                <a:lnTo>
                  <a:pt x="49947" y="6491"/>
                </a:lnTo>
                <a:lnTo>
                  <a:pt x="35984" y="78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4" name="object 1504"/>
          <p:cNvSpPr/>
          <p:nvPr/>
        </p:nvSpPr>
        <p:spPr>
          <a:xfrm>
            <a:off x="8612687" y="5706267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51" y="59372"/>
                </a:lnTo>
                <a:lnTo>
                  <a:pt x="53350" y="51811"/>
                </a:lnTo>
                <a:lnTo>
                  <a:pt x="60179" y="40083"/>
                </a:lnTo>
                <a:lnTo>
                  <a:pt x="62071" y="27619"/>
                </a:lnTo>
                <a:lnTo>
                  <a:pt x="58808" y="16030"/>
                </a:lnTo>
                <a:lnTo>
                  <a:pt x="49686" y="6414"/>
                </a:lnTo>
                <a:lnTo>
                  <a:pt x="35706" y="742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5" name="object 1505"/>
          <p:cNvSpPr/>
          <p:nvPr/>
        </p:nvSpPr>
        <p:spPr>
          <a:xfrm>
            <a:off x="8736922" y="5706267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46" y="59393"/>
                </a:lnTo>
                <a:lnTo>
                  <a:pt x="53423" y="51889"/>
                </a:lnTo>
                <a:lnTo>
                  <a:pt x="60367" y="40246"/>
                </a:lnTo>
                <a:lnTo>
                  <a:pt x="62347" y="27619"/>
                </a:lnTo>
                <a:lnTo>
                  <a:pt x="59060" y="16083"/>
                </a:lnTo>
                <a:lnTo>
                  <a:pt x="49909" y="6491"/>
                </a:lnTo>
                <a:lnTo>
                  <a:pt x="35955" y="78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6" name="object 1506"/>
          <p:cNvSpPr/>
          <p:nvPr/>
        </p:nvSpPr>
        <p:spPr>
          <a:xfrm>
            <a:off x="8861340" y="5706267"/>
            <a:ext cx="62163" cy="62051"/>
          </a:xfrm>
          <a:custGeom>
            <a:avLst/>
            <a:gdLst/>
            <a:ahLst/>
            <a:cxnLst/>
            <a:rect l="l" t="t" r="r" b="b"/>
            <a:pathLst>
              <a:path w="62163" h="62051">
                <a:moveTo>
                  <a:pt x="0" y="27619"/>
                </a:moveTo>
                <a:lnTo>
                  <a:pt x="3100" y="43599"/>
                </a:lnTo>
                <a:lnTo>
                  <a:pt x="11087" y="55145"/>
                </a:lnTo>
                <a:lnTo>
                  <a:pt x="21987" y="61297"/>
                </a:lnTo>
                <a:lnTo>
                  <a:pt x="27628" y="62051"/>
                </a:lnTo>
                <a:lnTo>
                  <a:pt x="42289" y="59379"/>
                </a:lnTo>
                <a:lnTo>
                  <a:pt x="53408" y="51837"/>
                </a:lnTo>
                <a:lnTo>
                  <a:pt x="60252" y="40138"/>
                </a:lnTo>
                <a:lnTo>
                  <a:pt x="62163" y="27619"/>
                </a:lnTo>
                <a:lnTo>
                  <a:pt x="58908" y="16048"/>
                </a:lnTo>
                <a:lnTo>
                  <a:pt x="49799" y="6440"/>
                </a:lnTo>
                <a:lnTo>
                  <a:pt x="35817" y="757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7" name="object 1507"/>
          <p:cNvSpPr/>
          <p:nvPr/>
        </p:nvSpPr>
        <p:spPr>
          <a:xfrm>
            <a:off x="3555873" y="5706267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619"/>
                </a:moveTo>
                <a:lnTo>
                  <a:pt x="3917" y="40614"/>
                </a:lnTo>
                <a:lnTo>
                  <a:pt x="13760" y="50725"/>
                </a:lnTo>
                <a:lnTo>
                  <a:pt x="26666" y="55125"/>
                </a:lnTo>
                <a:lnTo>
                  <a:pt x="27609" y="55146"/>
                </a:lnTo>
                <a:lnTo>
                  <a:pt x="40622" y="51249"/>
                </a:lnTo>
                <a:lnTo>
                  <a:pt x="50769" y="41443"/>
                </a:lnTo>
                <a:lnTo>
                  <a:pt x="55189" y="28555"/>
                </a:lnTo>
                <a:lnTo>
                  <a:pt x="55210" y="27619"/>
                </a:lnTo>
                <a:lnTo>
                  <a:pt x="51306" y="14619"/>
                </a:lnTo>
                <a:lnTo>
                  <a:pt x="41491" y="4470"/>
                </a:lnTo>
                <a:lnTo>
                  <a:pt x="28613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8" name="object 1508"/>
          <p:cNvSpPr/>
          <p:nvPr/>
        </p:nvSpPr>
        <p:spPr>
          <a:xfrm>
            <a:off x="3680328" y="5706267"/>
            <a:ext cx="55219" cy="55146"/>
          </a:xfrm>
          <a:custGeom>
            <a:avLst/>
            <a:gdLst/>
            <a:ahLst/>
            <a:cxnLst/>
            <a:rect l="l" t="t" r="r" b="b"/>
            <a:pathLst>
              <a:path w="55219" h="55146">
                <a:moveTo>
                  <a:pt x="0" y="27619"/>
                </a:moveTo>
                <a:lnTo>
                  <a:pt x="3917" y="40614"/>
                </a:lnTo>
                <a:lnTo>
                  <a:pt x="13760" y="50725"/>
                </a:lnTo>
                <a:lnTo>
                  <a:pt x="26666" y="55125"/>
                </a:lnTo>
                <a:lnTo>
                  <a:pt x="27609" y="55146"/>
                </a:lnTo>
                <a:lnTo>
                  <a:pt x="40623" y="51251"/>
                </a:lnTo>
                <a:lnTo>
                  <a:pt x="50773" y="41447"/>
                </a:lnTo>
                <a:lnTo>
                  <a:pt x="55198" y="28562"/>
                </a:lnTo>
                <a:lnTo>
                  <a:pt x="55219" y="27619"/>
                </a:lnTo>
                <a:lnTo>
                  <a:pt x="51314" y="14621"/>
                </a:lnTo>
                <a:lnTo>
                  <a:pt x="41498" y="4473"/>
                </a:lnTo>
                <a:lnTo>
                  <a:pt x="28620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09" name="object 1509"/>
          <p:cNvSpPr/>
          <p:nvPr/>
        </p:nvSpPr>
        <p:spPr>
          <a:xfrm>
            <a:off x="3804563" y="5706267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619"/>
                </a:moveTo>
                <a:lnTo>
                  <a:pt x="3918" y="40616"/>
                </a:lnTo>
                <a:lnTo>
                  <a:pt x="13761" y="50727"/>
                </a:lnTo>
                <a:lnTo>
                  <a:pt x="26664" y="55125"/>
                </a:lnTo>
                <a:lnTo>
                  <a:pt x="27600" y="55146"/>
                </a:lnTo>
                <a:lnTo>
                  <a:pt x="40613" y="51251"/>
                </a:lnTo>
                <a:lnTo>
                  <a:pt x="50764" y="41447"/>
                </a:lnTo>
                <a:lnTo>
                  <a:pt x="55188" y="28562"/>
                </a:lnTo>
                <a:lnTo>
                  <a:pt x="55210" y="27619"/>
                </a:lnTo>
                <a:lnTo>
                  <a:pt x="51305" y="14621"/>
                </a:lnTo>
                <a:lnTo>
                  <a:pt x="41489" y="4473"/>
                </a:lnTo>
                <a:lnTo>
                  <a:pt x="28610" y="24"/>
                </a:lnTo>
                <a:lnTo>
                  <a:pt x="27600" y="0"/>
                </a:lnTo>
                <a:lnTo>
                  <a:pt x="14611" y="3907"/>
                </a:lnTo>
                <a:lnTo>
                  <a:pt x="4468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0" name="object 1510"/>
          <p:cNvSpPr/>
          <p:nvPr/>
        </p:nvSpPr>
        <p:spPr>
          <a:xfrm>
            <a:off x="3929018" y="5706267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619"/>
                </a:moveTo>
                <a:lnTo>
                  <a:pt x="3917" y="40614"/>
                </a:lnTo>
                <a:lnTo>
                  <a:pt x="13760" y="50725"/>
                </a:lnTo>
                <a:lnTo>
                  <a:pt x="26666" y="55125"/>
                </a:lnTo>
                <a:lnTo>
                  <a:pt x="27609" y="55146"/>
                </a:lnTo>
                <a:lnTo>
                  <a:pt x="40622" y="51249"/>
                </a:lnTo>
                <a:lnTo>
                  <a:pt x="50769" y="41443"/>
                </a:lnTo>
                <a:lnTo>
                  <a:pt x="55189" y="28555"/>
                </a:lnTo>
                <a:lnTo>
                  <a:pt x="55210" y="27619"/>
                </a:lnTo>
                <a:lnTo>
                  <a:pt x="51306" y="14619"/>
                </a:lnTo>
                <a:lnTo>
                  <a:pt x="41491" y="4470"/>
                </a:lnTo>
                <a:lnTo>
                  <a:pt x="28613" y="24"/>
                </a:lnTo>
                <a:lnTo>
                  <a:pt x="27609" y="0"/>
                </a:lnTo>
                <a:lnTo>
                  <a:pt x="14616" y="3906"/>
                </a:lnTo>
                <a:lnTo>
                  <a:pt x="4471" y="13725"/>
                </a:lnTo>
                <a:lnTo>
                  <a:pt x="24" y="26608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1" name="object 1511"/>
          <p:cNvSpPr/>
          <p:nvPr/>
        </p:nvSpPr>
        <p:spPr>
          <a:xfrm>
            <a:off x="4053253" y="5706267"/>
            <a:ext cx="55210" cy="55146"/>
          </a:xfrm>
          <a:custGeom>
            <a:avLst/>
            <a:gdLst/>
            <a:ahLst/>
            <a:cxnLst/>
            <a:rect l="l" t="t" r="r" b="b"/>
            <a:pathLst>
              <a:path w="55210" h="55146">
                <a:moveTo>
                  <a:pt x="0" y="27619"/>
                </a:moveTo>
                <a:lnTo>
                  <a:pt x="3916" y="40616"/>
                </a:lnTo>
                <a:lnTo>
                  <a:pt x="13757" y="50727"/>
                </a:lnTo>
                <a:lnTo>
                  <a:pt x="26664" y="55125"/>
                </a:lnTo>
                <a:lnTo>
                  <a:pt x="27600" y="55146"/>
                </a:lnTo>
                <a:lnTo>
                  <a:pt x="40613" y="51251"/>
                </a:lnTo>
                <a:lnTo>
                  <a:pt x="50764" y="41447"/>
                </a:lnTo>
                <a:lnTo>
                  <a:pt x="55188" y="28562"/>
                </a:lnTo>
                <a:lnTo>
                  <a:pt x="55210" y="27619"/>
                </a:lnTo>
                <a:lnTo>
                  <a:pt x="51305" y="14621"/>
                </a:lnTo>
                <a:lnTo>
                  <a:pt x="41489" y="4473"/>
                </a:lnTo>
                <a:lnTo>
                  <a:pt x="28610" y="24"/>
                </a:lnTo>
                <a:lnTo>
                  <a:pt x="27600" y="0"/>
                </a:lnTo>
                <a:lnTo>
                  <a:pt x="14607" y="3907"/>
                </a:lnTo>
                <a:lnTo>
                  <a:pt x="4466" y="13729"/>
                </a:lnTo>
                <a:lnTo>
                  <a:pt x="24" y="2661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2" name="object 1512"/>
          <p:cNvSpPr/>
          <p:nvPr/>
        </p:nvSpPr>
        <p:spPr>
          <a:xfrm>
            <a:off x="4177727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3" name="object 1513"/>
          <p:cNvSpPr/>
          <p:nvPr/>
        </p:nvSpPr>
        <p:spPr>
          <a:xfrm>
            <a:off x="4295054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4" name="object 1514"/>
          <p:cNvSpPr/>
          <p:nvPr/>
        </p:nvSpPr>
        <p:spPr>
          <a:xfrm>
            <a:off x="4419473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5" name="object 1515"/>
          <p:cNvSpPr/>
          <p:nvPr/>
        </p:nvSpPr>
        <p:spPr>
          <a:xfrm>
            <a:off x="4543708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6" name="object 1516"/>
          <p:cNvSpPr/>
          <p:nvPr/>
        </p:nvSpPr>
        <p:spPr>
          <a:xfrm>
            <a:off x="4668218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630"/>
                </a:lnTo>
                <a:lnTo>
                  <a:pt x="13734" y="50745"/>
                </a:lnTo>
                <a:lnTo>
                  <a:pt x="26646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7" name="object 1517"/>
          <p:cNvSpPr/>
          <p:nvPr/>
        </p:nvSpPr>
        <p:spPr>
          <a:xfrm>
            <a:off x="4792453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630"/>
                </a:lnTo>
                <a:lnTo>
                  <a:pt x="13734" y="50745"/>
                </a:lnTo>
                <a:lnTo>
                  <a:pt x="26646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8" name="object 1518"/>
          <p:cNvSpPr/>
          <p:nvPr/>
        </p:nvSpPr>
        <p:spPr>
          <a:xfrm>
            <a:off x="4916872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3" y="51241"/>
                </a:lnTo>
                <a:lnTo>
                  <a:pt x="50761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19" name="object 1519"/>
          <p:cNvSpPr/>
          <p:nvPr/>
        </p:nvSpPr>
        <p:spPr>
          <a:xfrm>
            <a:off x="5034199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3" y="51241"/>
                </a:lnTo>
                <a:lnTo>
                  <a:pt x="50761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0" name="object 1520"/>
          <p:cNvSpPr/>
          <p:nvPr/>
        </p:nvSpPr>
        <p:spPr>
          <a:xfrm>
            <a:off x="5158618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1" name="object 1521"/>
          <p:cNvSpPr/>
          <p:nvPr/>
        </p:nvSpPr>
        <p:spPr>
          <a:xfrm>
            <a:off x="5282852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2" name="object 1522"/>
          <p:cNvSpPr/>
          <p:nvPr/>
        </p:nvSpPr>
        <p:spPr>
          <a:xfrm>
            <a:off x="5407363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3" name="object 1523"/>
          <p:cNvSpPr/>
          <p:nvPr/>
        </p:nvSpPr>
        <p:spPr>
          <a:xfrm>
            <a:off x="5531598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26" y="40630"/>
                </a:lnTo>
                <a:lnTo>
                  <a:pt x="13775" y="50745"/>
                </a:lnTo>
                <a:lnTo>
                  <a:pt x="26652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4" name="object 1524"/>
          <p:cNvSpPr/>
          <p:nvPr/>
        </p:nvSpPr>
        <p:spPr>
          <a:xfrm>
            <a:off x="5656016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5" name="object 1525"/>
          <p:cNvSpPr/>
          <p:nvPr/>
        </p:nvSpPr>
        <p:spPr>
          <a:xfrm>
            <a:off x="5780251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6" name="object 1526"/>
          <p:cNvSpPr/>
          <p:nvPr/>
        </p:nvSpPr>
        <p:spPr>
          <a:xfrm>
            <a:off x="5897855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630"/>
                </a:lnTo>
                <a:lnTo>
                  <a:pt x="13734" y="50745"/>
                </a:lnTo>
                <a:lnTo>
                  <a:pt x="26646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7" name="object 1527"/>
          <p:cNvSpPr/>
          <p:nvPr/>
        </p:nvSpPr>
        <p:spPr>
          <a:xfrm>
            <a:off x="6022089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630"/>
                </a:lnTo>
                <a:lnTo>
                  <a:pt x="13734" y="50745"/>
                </a:lnTo>
                <a:lnTo>
                  <a:pt x="26646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8" name="object 1528"/>
          <p:cNvSpPr/>
          <p:nvPr/>
        </p:nvSpPr>
        <p:spPr>
          <a:xfrm>
            <a:off x="6146508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3" y="51241"/>
                </a:lnTo>
                <a:lnTo>
                  <a:pt x="50761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29" name="object 1529"/>
          <p:cNvSpPr/>
          <p:nvPr/>
        </p:nvSpPr>
        <p:spPr>
          <a:xfrm>
            <a:off x="6270742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3" y="51241"/>
                </a:lnTo>
                <a:lnTo>
                  <a:pt x="50761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0" name="object 1530"/>
          <p:cNvSpPr/>
          <p:nvPr/>
        </p:nvSpPr>
        <p:spPr>
          <a:xfrm>
            <a:off x="6395161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1" name="object 1531"/>
          <p:cNvSpPr/>
          <p:nvPr/>
        </p:nvSpPr>
        <p:spPr>
          <a:xfrm>
            <a:off x="6519396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2" name="object 1532"/>
          <p:cNvSpPr/>
          <p:nvPr/>
        </p:nvSpPr>
        <p:spPr>
          <a:xfrm>
            <a:off x="6636999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3" name="object 1533"/>
          <p:cNvSpPr/>
          <p:nvPr/>
        </p:nvSpPr>
        <p:spPr>
          <a:xfrm>
            <a:off x="6761234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26" y="40630"/>
                </a:lnTo>
                <a:lnTo>
                  <a:pt x="13775" y="50745"/>
                </a:lnTo>
                <a:lnTo>
                  <a:pt x="26652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81" y="3916"/>
                </a:lnTo>
                <a:lnTo>
                  <a:pt x="4450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4" name="object 1534"/>
          <p:cNvSpPr/>
          <p:nvPr/>
        </p:nvSpPr>
        <p:spPr>
          <a:xfrm>
            <a:off x="6885653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5" name="object 1535"/>
          <p:cNvSpPr/>
          <p:nvPr/>
        </p:nvSpPr>
        <p:spPr>
          <a:xfrm>
            <a:off x="7009887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6" name="object 1536"/>
          <p:cNvSpPr/>
          <p:nvPr/>
        </p:nvSpPr>
        <p:spPr>
          <a:xfrm>
            <a:off x="7134306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7" name="object 1537"/>
          <p:cNvSpPr/>
          <p:nvPr/>
        </p:nvSpPr>
        <p:spPr>
          <a:xfrm>
            <a:off x="7258540" y="5685645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8" name="object 1538"/>
          <p:cNvSpPr/>
          <p:nvPr/>
        </p:nvSpPr>
        <p:spPr>
          <a:xfrm>
            <a:off x="7383051" y="5658025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569"/>
                </a:lnTo>
                <a:lnTo>
                  <a:pt x="13761" y="50698"/>
                </a:lnTo>
                <a:lnTo>
                  <a:pt x="26670" y="55124"/>
                </a:lnTo>
                <a:lnTo>
                  <a:pt x="27628" y="55146"/>
                </a:lnTo>
                <a:lnTo>
                  <a:pt x="40643" y="51221"/>
                </a:lnTo>
                <a:lnTo>
                  <a:pt x="50761" y="41375"/>
                </a:lnTo>
                <a:lnTo>
                  <a:pt x="55145" y="28502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39" name="object 1539"/>
          <p:cNvSpPr/>
          <p:nvPr/>
        </p:nvSpPr>
        <p:spPr>
          <a:xfrm>
            <a:off x="7500379" y="5595974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3" y="51241"/>
                </a:lnTo>
                <a:lnTo>
                  <a:pt x="50761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69" y="14605"/>
                </a:lnTo>
                <a:lnTo>
                  <a:pt x="41468" y="4452"/>
                </a:lnTo>
                <a:lnTo>
                  <a:pt x="28585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0" name="object 1540"/>
          <p:cNvSpPr/>
          <p:nvPr/>
        </p:nvSpPr>
        <p:spPr>
          <a:xfrm>
            <a:off x="7624797" y="5540643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527"/>
                </a:moveTo>
                <a:lnTo>
                  <a:pt x="3880" y="40608"/>
                </a:lnTo>
                <a:lnTo>
                  <a:pt x="13643" y="50792"/>
                </a:lnTo>
                <a:lnTo>
                  <a:pt x="26469" y="55298"/>
                </a:lnTo>
                <a:lnTo>
                  <a:pt x="27628" y="55331"/>
                </a:lnTo>
                <a:lnTo>
                  <a:pt x="40585" y="51445"/>
                </a:lnTo>
                <a:lnTo>
                  <a:pt x="50724" y="41641"/>
                </a:lnTo>
                <a:lnTo>
                  <a:pt x="55224" y="28700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1" name="object 1541"/>
          <p:cNvSpPr/>
          <p:nvPr/>
        </p:nvSpPr>
        <p:spPr>
          <a:xfrm>
            <a:off x="7749032" y="5526833"/>
            <a:ext cx="55256" cy="55331"/>
          </a:xfrm>
          <a:custGeom>
            <a:avLst/>
            <a:gdLst/>
            <a:ahLst/>
            <a:cxnLst/>
            <a:rect l="l" t="t" r="r" b="b"/>
            <a:pathLst>
              <a:path w="55256" h="55331">
                <a:moveTo>
                  <a:pt x="0" y="27527"/>
                </a:moveTo>
                <a:lnTo>
                  <a:pt x="3880" y="40526"/>
                </a:lnTo>
                <a:lnTo>
                  <a:pt x="13643" y="50748"/>
                </a:lnTo>
                <a:lnTo>
                  <a:pt x="26469" y="55298"/>
                </a:lnTo>
                <a:lnTo>
                  <a:pt x="27628" y="55331"/>
                </a:lnTo>
                <a:lnTo>
                  <a:pt x="40585" y="51405"/>
                </a:lnTo>
                <a:lnTo>
                  <a:pt x="50724" y="41559"/>
                </a:lnTo>
                <a:lnTo>
                  <a:pt x="55224" y="28686"/>
                </a:lnTo>
                <a:lnTo>
                  <a:pt x="55256" y="27527"/>
                </a:lnTo>
                <a:lnTo>
                  <a:pt x="51338" y="14577"/>
                </a:lnTo>
                <a:lnTo>
                  <a:pt x="41494" y="4448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913"/>
                </a:lnTo>
                <a:lnTo>
                  <a:pt x="4454" y="13731"/>
                </a:lnTo>
                <a:lnTo>
                  <a:pt x="21" y="26576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2" name="object 1542"/>
          <p:cNvSpPr/>
          <p:nvPr/>
        </p:nvSpPr>
        <p:spPr>
          <a:xfrm>
            <a:off x="7873543" y="5568170"/>
            <a:ext cx="55164" cy="55423"/>
          </a:xfrm>
          <a:custGeom>
            <a:avLst/>
            <a:gdLst/>
            <a:ahLst/>
            <a:cxnLst/>
            <a:rect l="l" t="t" r="r" b="b"/>
            <a:pathLst>
              <a:path w="55164" h="55423">
                <a:moveTo>
                  <a:pt x="0" y="27803"/>
                </a:moveTo>
                <a:lnTo>
                  <a:pt x="3914" y="40817"/>
                </a:lnTo>
                <a:lnTo>
                  <a:pt x="13736" y="50970"/>
                </a:lnTo>
                <a:lnTo>
                  <a:pt x="26585" y="55401"/>
                </a:lnTo>
                <a:lnTo>
                  <a:pt x="27536" y="55423"/>
                </a:lnTo>
                <a:lnTo>
                  <a:pt x="40533" y="51519"/>
                </a:lnTo>
                <a:lnTo>
                  <a:pt x="50684" y="41705"/>
                </a:lnTo>
                <a:lnTo>
                  <a:pt x="55139" y="28827"/>
                </a:lnTo>
                <a:lnTo>
                  <a:pt x="55164" y="27803"/>
                </a:lnTo>
                <a:lnTo>
                  <a:pt x="51283" y="14804"/>
                </a:lnTo>
                <a:lnTo>
                  <a:pt x="41520" y="4582"/>
                </a:lnTo>
                <a:lnTo>
                  <a:pt x="28694" y="32"/>
                </a:lnTo>
                <a:lnTo>
                  <a:pt x="27536" y="0"/>
                </a:lnTo>
                <a:lnTo>
                  <a:pt x="14622" y="3937"/>
                </a:lnTo>
                <a:lnTo>
                  <a:pt x="4502" y="13810"/>
                </a:lnTo>
                <a:lnTo>
                  <a:pt x="28" y="26711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3" name="object 1543"/>
          <p:cNvSpPr/>
          <p:nvPr/>
        </p:nvSpPr>
        <p:spPr>
          <a:xfrm>
            <a:off x="7997777" y="5651121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06" y="40630"/>
                </a:lnTo>
                <a:lnTo>
                  <a:pt x="13734" y="50745"/>
                </a:lnTo>
                <a:lnTo>
                  <a:pt x="26646" y="55128"/>
                </a:lnTo>
                <a:lnTo>
                  <a:pt x="27536" y="55146"/>
                </a:lnTo>
                <a:lnTo>
                  <a:pt x="40554" y="51253"/>
                </a:lnTo>
                <a:lnTo>
                  <a:pt x="50710" y="41455"/>
                </a:lnTo>
                <a:lnTo>
                  <a:pt x="55142" y="28576"/>
                </a:lnTo>
                <a:lnTo>
                  <a:pt x="55164" y="27619"/>
                </a:lnTo>
                <a:lnTo>
                  <a:pt x="51258" y="14625"/>
                </a:lnTo>
                <a:lnTo>
                  <a:pt x="41441" y="4478"/>
                </a:lnTo>
                <a:lnTo>
                  <a:pt x="28560" y="25"/>
                </a:lnTo>
                <a:lnTo>
                  <a:pt x="27536" y="0"/>
                </a:lnTo>
                <a:lnTo>
                  <a:pt x="14540" y="3916"/>
                </a:lnTo>
                <a:lnTo>
                  <a:pt x="4428" y="13757"/>
                </a:lnTo>
                <a:lnTo>
                  <a:pt x="21" y="26662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4" name="object 1544"/>
          <p:cNvSpPr/>
          <p:nvPr/>
        </p:nvSpPr>
        <p:spPr>
          <a:xfrm>
            <a:off x="8122196" y="5692550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27"/>
                </a:moveTo>
                <a:lnTo>
                  <a:pt x="3905" y="40521"/>
                </a:lnTo>
                <a:lnTo>
                  <a:pt x="13722" y="50668"/>
                </a:lnTo>
                <a:lnTo>
                  <a:pt x="26603" y="55121"/>
                </a:lnTo>
                <a:lnTo>
                  <a:pt x="27628" y="55146"/>
                </a:lnTo>
                <a:lnTo>
                  <a:pt x="40626" y="51242"/>
                </a:lnTo>
                <a:lnTo>
                  <a:pt x="50776" y="41428"/>
                </a:lnTo>
                <a:lnTo>
                  <a:pt x="55231" y="28551"/>
                </a:lnTo>
                <a:lnTo>
                  <a:pt x="55256" y="27527"/>
                </a:lnTo>
                <a:lnTo>
                  <a:pt x="51338" y="14536"/>
                </a:lnTo>
                <a:lnTo>
                  <a:pt x="41494" y="4426"/>
                </a:lnTo>
                <a:lnTo>
                  <a:pt x="28585" y="21"/>
                </a:lnTo>
                <a:lnTo>
                  <a:pt x="27628" y="0"/>
                </a:lnTo>
                <a:lnTo>
                  <a:pt x="14610" y="3893"/>
                </a:lnTo>
                <a:lnTo>
                  <a:pt x="4454" y="13691"/>
                </a:lnTo>
                <a:lnTo>
                  <a:pt x="21" y="26570"/>
                </a:lnTo>
                <a:lnTo>
                  <a:pt x="0" y="27527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5" name="object 1545"/>
          <p:cNvSpPr/>
          <p:nvPr/>
        </p:nvSpPr>
        <p:spPr>
          <a:xfrm>
            <a:off x="8239523" y="5713172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6" name="object 1546"/>
          <p:cNvSpPr/>
          <p:nvPr/>
        </p:nvSpPr>
        <p:spPr>
          <a:xfrm>
            <a:off x="8363942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7" name="object 1547"/>
          <p:cNvSpPr/>
          <p:nvPr/>
        </p:nvSpPr>
        <p:spPr>
          <a:xfrm>
            <a:off x="8488176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8" name="object 1548"/>
          <p:cNvSpPr/>
          <p:nvPr/>
        </p:nvSpPr>
        <p:spPr>
          <a:xfrm>
            <a:off x="8612687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49" name="object 1549"/>
          <p:cNvSpPr/>
          <p:nvPr/>
        </p:nvSpPr>
        <p:spPr>
          <a:xfrm>
            <a:off x="8736922" y="5706267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02" y="51241"/>
                </a:lnTo>
                <a:lnTo>
                  <a:pt x="50739" y="41416"/>
                </a:lnTo>
                <a:lnTo>
                  <a:pt x="55145" y="28508"/>
                </a:lnTo>
                <a:lnTo>
                  <a:pt x="55164" y="27619"/>
                </a:lnTo>
                <a:lnTo>
                  <a:pt x="51249" y="14605"/>
                </a:lnTo>
                <a:lnTo>
                  <a:pt x="41427" y="4452"/>
                </a:lnTo>
                <a:lnTo>
                  <a:pt x="28579" y="21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0" name="object 1550"/>
          <p:cNvSpPr/>
          <p:nvPr/>
        </p:nvSpPr>
        <p:spPr>
          <a:xfrm>
            <a:off x="8861340" y="5706267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619"/>
                </a:moveTo>
                <a:lnTo>
                  <a:pt x="3917" y="40610"/>
                </a:lnTo>
                <a:lnTo>
                  <a:pt x="13761" y="50719"/>
                </a:lnTo>
                <a:lnTo>
                  <a:pt x="26670" y="55125"/>
                </a:lnTo>
                <a:lnTo>
                  <a:pt x="27628" y="55146"/>
                </a:lnTo>
                <a:lnTo>
                  <a:pt x="40646" y="51253"/>
                </a:lnTo>
                <a:lnTo>
                  <a:pt x="50802" y="41455"/>
                </a:lnTo>
                <a:lnTo>
                  <a:pt x="55234" y="28576"/>
                </a:lnTo>
                <a:lnTo>
                  <a:pt x="55256" y="27619"/>
                </a:lnTo>
                <a:lnTo>
                  <a:pt x="51351" y="14625"/>
                </a:lnTo>
                <a:lnTo>
                  <a:pt x="41533" y="4478"/>
                </a:lnTo>
                <a:lnTo>
                  <a:pt x="28652" y="25"/>
                </a:lnTo>
                <a:lnTo>
                  <a:pt x="27628" y="0"/>
                </a:lnTo>
                <a:lnTo>
                  <a:pt x="14630" y="3903"/>
                </a:lnTo>
                <a:lnTo>
                  <a:pt x="4480" y="13717"/>
                </a:lnTo>
                <a:lnTo>
                  <a:pt x="25" y="26595"/>
                </a:lnTo>
                <a:lnTo>
                  <a:pt x="0" y="27619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1" name="object 1551"/>
          <p:cNvSpPr/>
          <p:nvPr/>
        </p:nvSpPr>
        <p:spPr>
          <a:xfrm>
            <a:off x="3576576" y="5726982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11" y="13809"/>
                </a:lnTo>
                <a:lnTo>
                  <a:pt x="2071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2" name="object 1552"/>
          <p:cNvSpPr/>
          <p:nvPr/>
        </p:nvSpPr>
        <p:spPr>
          <a:xfrm>
            <a:off x="3701040" y="5726982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795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3" name="object 1553"/>
          <p:cNvSpPr/>
          <p:nvPr/>
        </p:nvSpPr>
        <p:spPr>
          <a:xfrm>
            <a:off x="3825266" y="5726982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4" name="object 1554"/>
          <p:cNvSpPr/>
          <p:nvPr/>
        </p:nvSpPr>
        <p:spPr>
          <a:xfrm>
            <a:off x="3949721" y="5726982"/>
            <a:ext cx="20711" cy="20714"/>
          </a:xfrm>
          <a:custGeom>
            <a:avLst/>
            <a:gdLst/>
            <a:ahLst/>
            <a:cxnLst/>
            <a:rect l="l" t="t" r="r" b="b"/>
            <a:pathLst>
              <a:path w="20711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11" y="13809"/>
                </a:lnTo>
                <a:lnTo>
                  <a:pt x="2071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5" name="object 1555"/>
          <p:cNvSpPr/>
          <p:nvPr/>
        </p:nvSpPr>
        <p:spPr>
          <a:xfrm>
            <a:off x="4073956" y="5726982"/>
            <a:ext cx="20702" cy="20714"/>
          </a:xfrm>
          <a:custGeom>
            <a:avLst/>
            <a:gdLst/>
            <a:ahLst/>
            <a:cxnLst/>
            <a:rect l="l" t="t" r="r" b="b"/>
            <a:pathLst>
              <a:path w="20702" h="20714">
                <a:moveTo>
                  <a:pt x="0" y="6904"/>
                </a:moveTo>
                <a:lnTo>
                  <a:pt x="0" y="20714"/>
                </a:lnTo>
                <a:lnTo>
                  <a:pt x="13804" y="20714"/>
                </a:lnTo>
                <a:lnTo>
                  <a:pt x="20702" y="13809"/>
                </a:lnTo>
                <a:lnTo>
                  <a:pt x="20702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6" name="object 1556"/>
          <p:cNvSpPr/>
          <p:nvPr/>
        </p:nvSpPr>
        <p:spPr>
          <a:xfrm>
            <a:off x="4198448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7" name="object 1557"/>
          <p:cNvSpPr/>
          <p:nvPr/>
        </p:nvSpPr>
        <p:spPr>
          <a:xfrm>
            <a:off x="4315775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8" name="object 1558"/>
          <p:cNvSpPr/>
          <p:nvPr/>
        </p:nvSpPr>
        <p:spPr>
          <a:xfrm>
            <a:off x="4440194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9" name="object 1559"/>
          <p:cNvSpPr/>
          <p:nvPr/>
        </p:nvSpPr>
        <p:spPr>
          <a:xfrm>
            <a:off x="4564429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0" name="object 1560"/>
          <p:cNvSpPr/>
          <p:nvPr/>
        </p:nvSpPr>
        <p:spPr>
          <a:xfrm>
            <a:off x="4688847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1" name="object 1561"/>
          <p:cNvSpPr/>
          <p:nvPr/>
        </p:nvSpPr>
        <p:spPr>
          <a:xfrm>
            <a:off x="4813082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2" name="object 1562"/>
          <p:cNvSpPr/>
          <p:nvPr/>
        </p:nvSpPr>
        <p:spPr>
          <a:xfrm>
            <a:off x="4937593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3" name="object 1563"/>
          <p:cNvSpPr/>
          <p:nvPr/>
        </p:nvSpPr>
        <p:spPr>
          <a:xfrm>
            <a:off x="5054920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4" name="object 1564"/>
          <p:cNvSpPr/>
          <p:nvPr/>
        </p:nvSpPr>
        <p:spPr>
          <a:xfrm>
            <a:off x="5179339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5" name="object 1565"/>
          <p:cNvSpPr/>
          <p:nvPr/>
        </p:nvSpPr>
        <p:spPr>
          <a:xfrm>
            <a:off x="5303573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6" name="object 1566"/>
          <p:cNvSpPr/>
          <p:nvPr/>
        </p:nvSpPr>
        <p:spPr>
          <a:xfrm>
            <a:off x="5428084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7" name="object 1567"/>
          <p:cNvSpPr/>
          <p:nvPr/>
        </p:nvSpPr>
        <p:spPr>
          <a:xfrm>
            <a:off x="5552319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8" name="object 1568"/>
          <p:cNvSpPr/>
          <p:nvPr/>
        </p:nvSpPr>
        <p:spPr>
          <a:xfrm>
            <a:off x="5676737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69" name="object 1569"/>
          <p:cNvSpPr/>
          <p:nvPr/>
        </p:nvSpPr>
        <p:spPr>
          <a:xfrm>
            <a:off x="5800972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0" name="object 1570"/>
          <p:cNvSpPr/>
          <p:nvPr/>
        </p:nvSpPr>
        <p:spPr>
          <a:xfrm>
            <a:off x="5918484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1" name="object 1571"/>
          <p:cNvSpPr/>
          <p:nvPr/>
        </p:nvSpPr>
        <p:spPr>
          <a:xfrm>
            <a:off x="6042718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2" name="object 1572"/>
          <p:cNvSpPr/>
          <p:nvPr/>
        </p:nvSpPr>
        <p:spPr>
          <a:xfrm>
            <a:off x="6167229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3" name="object 1573"/>
          <p:cNvSpPr/>
          <p:nvPr/>
        </p:nvSpPr>
        <p:spPr>
          <a:xfrm>
            <a:off x="6291463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4" name="object 1574"/>
          <p:cNvSpPr/>
          <p:nvPr/>
        </p:nvSpPr>
        <p:spPr>
          <a:xfrm>
            <a:off x="6415882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5" name="object 1575"/>
          <p:cNvSpPr/>
          <p:nvPr/>
        </p:nvSpPr>
        <p:spPr>
          <a:xfrm>
            <a:off x="6540117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6" name="object 1576"/>
          <p:cNvSpPr/>
          <p:nvPr/>
        </p:nvSpPr>
        <p:spPr>
          <a:xfrm>
            <a:off x="6657720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7" name="object 1577"/>
          <p:cNvSpPr/>
          <p:nvPr/>
        </p:nvSpPr>
        <p:spPr>
          <a:xfrm>
            <a:off x="6781955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8" name="object 1578"/>
          <p:cNvSpPr/>
          <p:nvPr/>
        </p:nvSpPr>
        <p:spPr>
          <a:xfrm>
            <a:off x="6906374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79" name="object 1579"/>
          <p:cNvSpPr/>
          <p:nvPr/>
        </p:nvSpPr>
        <p:spPr>
          <a:xfrm>
            <a:off x="7030608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0" name="object 1580"/>
          <p:cNvSpPr/>
          <p:nvPr/>
        </p:nvSpPr>
        <p:spPr>
          <a:xfrm>
            <a:off x="7155027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1" name="object 1581"/>
          <p:cNvSpPr/>
          <p:nvPr/>
        </p:nvSpPr>
        <p:spPr>
          <a:xfrm>
            <a:off x="7286168" y="5713172"/>
            <a:ext cx="0" cy="20714"/>
          </a:xfrm>
          <a:custGeom>
            <a:avLst/>
            <a:gdLst/>
            <a:ahLst/>
            <a:cxnLst/>
            <a:rect l="l" t="t" r="r" b="b"/>
            <a:pathLst>
              <a:path h="20714">
                <a:moveTo>
                  <a:pt x="0" y="20714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2" name="object 1582"/>
          <p:cNvSpPr/>
          <p:nvPr/>
        </p:nvSpPr>
        <p:spPr>
          <a:xfrm>
            <a:off x="7410679" y="5685645"/>
            <a:ext cx="0" cy="48242"/>
          </a:xfrm>
          <a:custGeom>
            <a:avLst/>
            <a:gdLst/>
            <a:ahLst/>
            <a:cxnLst/>
            <a:rect l="l" t="t" r="r" b="b"/>
            <a:pathLst>
              <a:path h="48242">
                <a:moveTo>
                  <a:pt x="0" y="4824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3" name="object 1583"/>
          <p:cNvSpPr/>
          <p:nvPr/>
        </p:nvSpPr>
        <p:spPr>
          <a:xfrm>
            <a:off x="7528007" y="5623593"/>
            <a:ext cx="0" cy="110293"/>
          </a:xfrm>
          <a:custGeom>
            <a:avLst/>
            <a:gdLst/>
            <a:ahLst/>
            <a:cxnLst/>
            <a:rect l="l" t="t" r="r" b="b"/>
            <a:pathLst>
              <a:path h="110293">
                <a:moveTo>
                  <a:pt x="0" y="11029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4" name="object 1584"/>
          <p:cNvSpPr/>
          <p:nvPr/>
        </p:nvSpPr>
        <p:spPr>
          <a:xfrm>
            <a:off x="7652425" y="5568170"/>
            <a:ext cx="0" cy="165716"/>
          </a:xfrm>
          <a:custGeom>
            <a:avLst/>
            <a:gdLst/>
            <a:ahLst/>
            <a:cxnLst/>
            <a:rect l="l" t="t" r="r" b="b"/>
            <a:pathLst>
              <a:path h="165716">
                <a:moveTo>
                  <a:pt x="0" y="16571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5" name="object 1585"/>
          <p:cNvSpPr/>
          <p:nvPr/>
        </p:nvSpPr>
        <p:spPr>
          <a:xfrm>
            <a:off x="7776660" y="5554360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17952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6" name="object 1586"/>
          <p:cNvSpPr/>
          <p:nvPr/>
        </p:nvSpPr>
        <p:spPr>
          <a:xfrm>
            <a:off x="7901079" y="5595974"/>
            <a:ext cx="0" cy="137913"/>
          </a:xfrm>
          <a:custGeom>
            <a:avLst/>
            <a:gdLst/>
            <a:ahLst/>
            <a:cxnLst/>
            <a:rect l="l" t="t" r="r" b="b"/>
            <a:pathLst>
              <a:path h="137913">
                <a:moveTo>
                  <a:pt x="0" y="13791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7" name="object 1587"/>
          <p:cNvSpPr/>
          <p:nvPr/>
        </p:nvSpPr>
        <p:spPr>
          <a:xfrm>
            <a:off x="8025313" y="5678740"/>
            <a:ext cx="0" cy="55146"/>
          </a:xfrm>
          <a:custGeom>
            <a:avLst/>
            <a:gdLst/>
            <a:ahLst/>
            <a:cxnLst/>
            <a:rect l="l" t="t" r="r" b="b"/>
            <a:pathLst>
              <a:path h="55146">
                <a:moveTo>
                  <a:pt x="0" y="5514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8" name="object 1588"/>
          <p:cNvSpPr/>
          <p:nvPr/>
        </p:nvSpPr>
        <p:spPr>
          <a:xfrm>
            <a:off x="8149824" y="5720077"/>
            <a:ext cx="0" cy="13809"/>
          </a:xfrm>
          <a:custGeom>
            <a:avLst/>
            <a:gdLst/>
            <a:ahLst/>
            <a:cxnLst/>
            <a:rect l="l" t="t" r="r" b="b"/>
            <a:pathLst>
              <a:path h="13809">
                <a:moveTo>
                  <a:pt x="0" y="13809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9" name="object 1589"/>
          <p:cNvSpPr/>
          <p:nvPr/>
        </p:nvSpPr>
        <p:spPr>
          <a:xfrm>
            <a:off x="8267151" y="5733887"/>
            <a:ext cx="0" cy="6904"/>
          </a:xfrm>
          <a:custGeom>
            <a:avLst/>
            <a:gdLst/>
            <a:ahLst/>
            <a:cxnLst/>
            <a:rect l="l" t="t" r="r" b="b"/>
            <a:pathLst>
              <a:path h="6904">
                <a:moveTo>
                  <a:pt x="0" y="0"/>
                </a:moveTo>
                <a:lnTo>
                  <a:pt x="0" y="6904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0" name="object 1590"/>
          <p:cNvSpPr/>
          <p:nvPr/>
        </p:nvSpPr>
        <p:spPr>
          <a:xfrm>
            <a:off x="8384663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1" name="object 1591"/>
          <p:cNvSpPr/>
          <p:nvPr/>
        </p:nvSpPr>
        <p:spPr>
          <a:xfrm>
            <a:off x="8508898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2" name="object 1592"/>
          <p:cNvSpPr/>
          <p:nvPr/>
        </p:nvSpPr>
        <p:spPr>
          <a:xfrm>
            <a:off x="8633408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3" name="object 1593"/>
          <p:cNvSpPr/>
          <p:nvPr/>
        </p:nvSpPr>
        <p:spPr>
          <a:xfrm>
            <a:off x="8757643" y="5726982"/>
            <a:ext cx="20629" cy="20714"/>
          </a:xfrm>
          <a:custGeom>
            <a:avLst/>
            <a:gdLst/>
            <a:ahLst/>
            <a:cxnLst/>
            <a:rect l="l" t="t" r="r" b="b"/>
            <a:pathLst>
              <a:path w="20629" h="20714">
                <a:moveTo>
                  <a:pt x="0" y="6904"/>
                </a:moveTo>
                <a:lnTo>
                  <a:pt x="0" y="20714"/>
                </a:lnTo>
                <a:lnTo>
                  <a:pt x="13721" y="20714"/>
                </a:lnTo>
                <a:lnTo>
                  <a:pt x="20629" y="13809"/>
                </a:lnTo>
                <a:lnTo>
                  <a:pt x="20629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4" name="object 1594"/>
          <p:cNvSpPr/>
          <p:nvPr/>
        </p:nvSpPr>
        <p:spPr>
          <a:xfrm>
            <a:off x="8882062" y="5726982"/>
            <a:ext cx="20721" cy="20714"/>
          </a:xfrm>
          <a:custGeom>
            <a:avLst/>
            <a:gdLst/>
            <a:ahLst/>
            <a:cxnLst/>
            <a:rect l="l" t="t" r="r" b="b"/>
            <a:pathLst>
              <a:path w="20721" h="20714">
                <a:moveTo>
                  <a:pt x="0" y="6904"/>
                </a:moveTo>
                <a:lnTo>
                  <a:pt x="0" y="20714"/>
                </a:lnTo>
                <a:lnTo>
                  <a:pt x="13814" y="20714"/>
                </a:lnTo>
                <a:lnTo>
                  <a:pt x="20721" y="13809"/>
                </a:lnTo>
                <a:lnTo>
                  <a:pt x="20721" y="0"/>
                </a:lnTo>
                <a:lnTo>
                  <a:pt x="0" y="0"/>
                </a:lnTo>
                <a:lnTo>
                  <a:pt x="0" y="69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5" name="object 1595"/>
          <p:cNvSpPr/>
          <p:nvPr/>
        </p:nvSpPr>
        <p:spPr>
          <a:xfrm>
            <a:off x="3466155" y="5733887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6" name="object 1596"/>
          <p:cNvSpPr/>
          <p:nvPr/>
        </p:nvSpPr>
        <p:spPr>
          <a:xfrm>
            <a:off x="3466155" y="6168654"/>
            <a:ext cx="5547084" cy="483267"/>
          </a:xfrm>
          <a:custGeom>
            <a:avLst/>
            <a:gdLst/>
            <a:ahLst/>
            <a:cxnLst/>
            <a:rect l="l" t="t" r="r" b="b"/>
            <a:pathLst>
              <a:path w="5547084" h="483267">
                <a:moveTo>
                  <a:pt x="0" y="483267"/>
                </a:moveTo>
                <a:lnTo>
                  <a:pt x="5547084" y="483267"/>
                </a:lnTo>
                <a:lnTo>
                  <a:pt x="5547084" y="0"/>
                </a:lnTo>
                <a:lnTo>
                  <a:pt x="0" y="0"/>
                </a:lnTo>
                <a:lnTo>
                  <a:pt x="0" y="483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7" name="object 1597"/>
          <p:cNvSpPr/>
          <p:nvPr/>
        </p:nvSpPr>
        <p:spPr>
          <a:xfrm>
            <a:off x="3466155" y="6168654"/>
            <a:ext cx="5547048" cy="483267"/>
          </a:xfrm>
          <a:custGeom>
            <a:avLst/>
            <a:gdLst/>
            <a:ahLst/>
            <a:cxnLst/>
            <a:rect l="l" t="t" r="r" b="b"/>
            <a:pathLst>
              <a:path w="5547048" h="483267">
                <a:moveTo>
                  <a:pt x="0" y="483267"/>
                </a:moveTo>
                <a:lnTo>
                  <a:pt x="0" y="0"/>
                </a:lnTo>
                <a:lnTo>
                  <a:pt x="5547048" y="0"/>
                </a:lnTo>
                <a:lnTo>
                  <a:pt x="5547048" y="483267"/>
                </a:lnTo>
                <a:lnTo>
                  <a:pt x="0" y="483267"/>
                </a:lnTo>
              </a:path>
            </a:pathLst>
          </a:custGeom>
          <a:ln w="1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8" name="object 1598"/>
          <p:cNvSpPr/>
          <p:nvPr/>
        </p:nvSpPr>
        <p:spPr>
          <a:xfrm>
            <a:off x="3466155" y="6168654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99" name="object 1599"/>
          <p:cNvSpPr/>
          <p:nvPr/>
        </p:nvSpPr>
        <p:spPr>
          <a:xfrm>
            <a:off x="3466155" y="6651921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0" name="object 1600"/>
          <p:cNvSpPr/>
          <p:nvPr/>
        </p:nvSpPr>
        <p:spPr>
          <a:xfrm>
            <a:off x="9020056" y="6168653"/>
            <a:ext cx="0" cy="490174"/>
          </a:xfrm>
          <a:custGeom>
            <a:avLst/>
            <a:gdLst/>
            <a:ahLst/>
            <a:cxnLst/>
            <a:rect l="l" t="t" r="r" b="b"/>
            <a:pathLst>
              <a:path h="490174">
                <a:moveTo>
                  <a:pt x="0" y="0"/>
                </a:moveTo>
                <a:lnTo>
                  <a:pt x="0" y="490174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1" name="object 1601"/>
          <p:cNvSpPr/>
          <p:nvPr/>
        </p:nvSpPr>
        <p:spPr>
          <a:xfrm>
            <a:off x="3472925" y="6168653"/>
            <a:ext cx="0" cy="483268"/>
          </a:xfrm>
          <a:custGeom>
            <a:avLst/>
            <a:gdLst/>
            <a:ahLst/>
            <a:cxnLst/>
            <a:rect l="l" t="t" r="r" b="b"/>
            <a:pathLst>
              <a:path h="483268">
                <a:moveTo>
                  <a:pt x="0" y="0"/>
                </a:moveTo>
                <a:lnTo>
                  <a:pt x="0" y="483268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2" name="object 1602"/>
          <p:cNvSpPr/>
          <p:nvPr/>
        </p:nvSpPr>
        <p:spPr>
          <a:xfrm>
            <a:off x="3466155" y="6651921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3" name="object 1603"/>
          <p:cNvSpPr/>
          <p:nvPr/>
        </p:nvSpPr>
        <p:spPr>
          <a:xfrm>
            <a:off x="3466155" y="6168654"/>
            <a:ext cx="0" cy="483267"/>
          </a:xfrm>
          <a:custGeom>
            <a:avLst/>
            <a:gdLst/>
            <a:ahLst/>
            <a:cxnLst/>
            <a:rect l="l" t="t" r="r" b="b"/>
            <a:pathLst>
              <a:path h="483267">
                <a:moveTo>
                  <a:pt x="0" y="48326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4" name="object 1604"/>
          <p:cNvSpPr/>
          <p:nvPr/>
        </p:nvSpPr>
        <p:spPr>
          <a:xfrm>
            <a:off x="3466155" y="6589649"/>
            <a:ext cx="0" cy="62272"/>
          </a:xfrm>
          <a:custGeom>
            <a:avLst/>
            <a:gdLst/>
            <a:ahLst/>
            <a:cxnLst/>
            <a:rect l="l" t="t" r="r" b="b"/>
            <a:pathLst>
              <a:path h="62272">
                <a:moveTo>
                  <a:pt x="0" y="622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5" name="object 1605"/>
          <p:cNvSpPr/>
          <p:nvPr/>
        </p:nvSpPr>
        <p:spPr>
          <a:xfrm>
            <a:off x="3466155" y="6168654"/>
            <a:ext cx="0" cy="55386"/>
          </a:xfrm>
          <a:custGeom>
            <a:avLst/>
            <a:gdLst/>
            <a:ahLst/>
            <a:cxnLst/>
            <a:rect l="l" t="t" r="r" b="b"/>
            <a:pathLst>
              <a:path h="55386">
                <a:moveTo>
                  <a:pt x="0" y="0"/>
                </a:moveTo>
                <a:lnTo>
                  <a:pt x="0" y="5538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6" name="object 1606"/>
          <p:cNvSpPr/>
          <p:nvPr/>
        </p:nvSpPr>
        <p:spPr>
          <a:xfrm>
            <a:off x="4085707" y="6589649"/>
            <a:ext cx="0" cy="62272"/>
          </a:xfrm>
          <a:custGeom>
            <a:avLst/>
            <a:gdLst/>
            <a:ahLst/>
            <a:cxnLst/>
            <a:rect l="l" t="t" r="r" b="b"/>
            <a:pathLst>
              <a:path h="62272">
                <a:moveTo>
                  <a:pt x="0" y="0"/>
                </a:moveTo>
                <a:lnTo>
                  <a:pt x="0" y="62272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7" name="object 1607"/>
          <p:cNvSpPr/>
          <p:nvPr/>
        </p:nvSpPr>
        <p:spPr>
          <a:xfrm>
            <a:off x="4085707" y="6168654"/>
            <a:ext cx="0" cy="62278"/>
          </a:xfrm>
          <a:custGeom>
            <a:avLst/>
            <a:gdLst/>
            <a:ahLst/>
            <a:cxnLst/>
            <a:rect l="l" t="t" r="r" b="b"/>
            <a:pathLst>
              <a:path h="62278">
                <a:moveTo>
                  <a:pt x="0" y="0"/>
                </a:moveTo>
                <a:lnTo>
                  <a:pt x="0" y="62278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8" name="object 1608"/>
          <p:cNvSpPr/>
          <p:nvPr/>
        </p:nvSpPr>
        <p:spPr>
          <a:xfrm>
            <a:off x="4700635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09" name="object 1609"/>
          <p:cNvSpPr/>
          <p:nvPr/>
        </p:nvSpPr>
        <p:spPr>
          <a:xfrm>
            <a:off x="4700635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0" name="object 1610"/>
          <p:cNvSpPr/>
          <p:nvPr/>
        </p:nvSpPr>
        <p:spPr>
          <a:xfrm>
            <a:off x="5315361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1" name="object 1611"/>
          <p:cNvSpPr/>
          <p:nvPr/>
        </p:nvSpPr>
        <p:spPr>
          <a:xfrm>
            <a:off x="5315361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2" name="object 1612"/>
          <p:cNvSpPr/>
          <p:nvPr/>
        </p:nvSpPr>
        <p:spPr>
          <a:xfrm>
            <a:off x="5930272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3" name="object 1613"/>
          <p:cNvSpPr/>
          <p:nvPr/>
        </p:nvSpPr>
        <p:spPr>
          <a:xfrm>
            <a:off x="5930272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4" name="object 1614"/>
          <p:cNvSpPr/>
          <p:nvPr/>
        </p:nvSpPr>
        <p:spPr>
          <a:xfrm>
            <a:off x="6551859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5" name="object 1615"/>
          <p:cNvSpPr/>
          <p:nvPr/>
        </p:nvSpPr>
        <p:spPr>
          <a:xfrm>
            <a:off x="6551859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6" name="object 1616"/>
          <p:cNvSpPr/>
          <p:nvPr/>
        </p:nvSpPr>
        <p:spPr>
          <a:xfrm>
            <a:off x="7166815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7" name="object 1617"/>
          <p:cNvSpPr/>
          <p:nvPr/>
        </p:nvSpPr>
        <p:spPr>
          <a:xfrm>
            <a:off x="7166815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8" name="object 1618"/>
          <p:cNvSpPr/>
          <p:nvPr/>
        </p:nvSpPr>
        <p:spPr>
          <a:xfrm>
            <a:off x="7781495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9" name="object 1619"/>
          <p:cNvSpPr/>
          <p:nvPr/>
        </p:nvSpPr>
        <p:spPr>
          <a:xfrm>
            <a:off x="7781495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0" name="object 1620"/>
          <p:cNvSpPr/>
          <p:nvPr/>
        </p:nvSpPr>
        <p:spPr>
          <a:xfrm>
            <a:off x="8396451" y="6589648"/>
            <a:ext cx="0" cy="62273"/>
          </a:xfrm>
          <a:custGeom>
            <a:avLst/>
            <a:gdLst/>
            <a:ahLst/>
            <a:cxnLst/>
            <a:rect l="l" t="t" r="r" b="b"/>
            <a:pathLst>
              <a:path h="62273">
                <a:moveTo>
                  <a:pt x="0" y="0"/>
                </a:moveTo>
                <a:lnTo>
                  <a:pt x="0" y="62273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1" name="object 1621"/>
          <p:cNvSpPr/>
          <p:nvPr/>
        </p:nvSpPr>
        <p:spPr>
          <a:xfrm>
            <a:off x="8396451" y="6168654"/>
            <a:ext cx="0" cy="62282"/>
          </a:xfrm>
          <a:custGeom>
            <a:avLst/>
            <a:gdLst/>
            <a:ahLst/>
            <a:cxnLst/>
            <a:rect l="l" t="t" r="r" b="b"/>
            <a:pathLst>
              <a:path h="62282">
                <a:moveTo>
                  <a:pt x="0" y="0"/>
                </a:moveTo>
                <a:lnTo>
                  <a:pt x="0" y="62282"/>
                </a:lnTo>
              </a:path>
            </a:pathLst>
          </a:custGeom>
          <a:ln w="6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2" name="object 1622"/>
          <p:cNvSpPr/>
          <p:nvPr/>
        </p:nvSpPr>
        <p:spPr>
          <a:xfrm>
            <a:off x="9013203" y="6589649"/>
            <a:ext cx="0" cy="62272"/>
          </a:xfrm>
          <a:custGeom>
            <a:avLst/>
            <a:gdLst/>
            <a:ahLst/>
            <a:cxnLst/>
            <a:rect l="l" t="t" r="r" b="b"/>
            <a:pathLst>
              <a:path h="62272">
                <a:moveTo>
                  <a:pt x="0" y="6227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3" name="object 1623"/>
          <p:cNvSpPr/>
          <p:nvPr/>
        </p:nvSpPr>
        <p:spPr>
          <a:xfrm>
            <a:off x="9013203" y="6168654"/>
            <a:ext cx="0" cy="55386"/>
          </a:xfrm>
          <a:custGeom>
            <a:avLst/>
            <a:gdLst/>
            <a:ahLst/>
            <a:cxnLst/>
            <a:rect l="l" t="t" r="r" b="b"/>
            <a:pathLst>
              <a:path h="55386">
                <a:moveTo>
                  <a:pt x="0" y="0"/>
                </a:moveTo>
                <a:lnTo>
                  <a:pt x="0" y="55386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4" name="object 1624"/>
          <p:cNvSpPr/>
          <p:nvPr/>
        </p:nvSpPr>
        <p:spPr>
          <a:xfrm>
            <a:off x="3466155" y="6651921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5" name="object 1625"/>
          <p:cNvSpPr/>
          <p:nvPr/>
        </p:nvSpPr>
        <p:spPr>
          <a:xfrm>
            <a:off x="3524819" y="6655374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6" name="object 1626"/>
          <p:cNvSpPr/>
          <p:nvPr/>
        </p:nvSpPr>
        <p:spPr>
          <a:xfrm>
            <a:off x="8951040" y="6651921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7" name="object 1627"/>
          <p:cNvSpPr/>
          <p:nvPr/>
        </p:nvSpPr>
        <p:spPr>
          <a:xfrm>
            <a:off x="8954539" y="6655374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8" name="object 1628"/>
          <p:cNvSpPr/>
          <p:nvPr/>
        </p:nvSpPr>
        <p:spPr>
          <a:xfrm>
            <a:off x="3466155" y="6410177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29" name="object 1629"/>
          <p:cNvSpPr/>
          <p:nvPr/>
        </p:nvSpPr>
        <p:spPr>
          <a:xfrm>
            <a:off x="3524819" y="6413621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0" name="object 1630"/>
          <p:cNvSpPr/>
          <p:nvPr/>
        </p:nvSpPr>
        <p:spPr>
          <a:xfrm>
            <a:off x="8951040" y="6410177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1" name="object 1631"/>
          <p:cNvSpPr/>
          <p:nvPr/>
        </p:nvSpPr>
        <p:spPr>
          <a:xfrm>
            <a:off x="8954539" y="6413621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2" name="object 1632"/>
          <p:cNvSpPr/>
          <p:nvPr/>
        </p:nvSpPr>
        <p:spPr>
          <a:xfrm>
            <a:off x="3466155" y="6168654"/>
            <a:ext cx="55210" cy="0"/>
          </a:xfrm>
          <a:custGeom>
            <a:avLst/>
            <a:gdLst/>
            <a:ahLst/>
            <a:cxnLst/>
            <a:rect l="l" t="t" r="r" b="b"/>
            <a:pathLst>
              <a:path w="55210">
                <a:moveTo>
                  <a:pt x="0" y="0"/>
                </a:moveTo>
                <a:lnTo>
                  <a:pt x="5521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3" name="object 1633"/>
          <p:cNvSpPr/>
          <p:nvPr/>
        </p:nvSpPr>
        <p:spPr>
          <a:xfrm>
            <a:off x="3524819" y="6172107"/>
            <a:ext cx="6897" cy="0"/>
          </a:xfrm>
          <a:custGeom>
            <a:avLst/>
            <a:gdLst/>
            <a:ahLst/>
            <a:cxnLst/>
            <a:rect l="l" t="t" r="r" b="b"/>
            <a:pathLst>
              <a:path w="6897">
                <a:moveTo>
                  <a:pt x="0" y="0"/>
                </a:moveTo>
                <a:lnTo>
                  <a:pt x="689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4" name="object 1634"/>
          <p:cNvSpPr/>
          <p:nvPr/>
        </p:nvSpPr>
        <p:spPr>
          <a:xfrm>
            <a:off x="8951040" y="6168654"/>
            <a:ext cx="62163" cy="0"/>
          </a:xfrm>
          <a:custGeom>
            <a:avLst/>
            <a:gdLst/>
            <a:ahLst/>
            <a:cxnLst/>
            <a:rect l="l" t="t" r="r" b="b"/>
            <a:pathLst>
              <a:path w="62163">
                <a:moveTo>
                  <a:pt x="62163" y="0"/>
                </a:moveTo>
                <a:lnTo>
                  <a:pt x="0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5" name="object 1635"/>
          <p:cNvSpPr/>
          <p:nvPr/>
        </p:nvSpPr>
        <p:spPr>
          <a:xfrm>
            <a:off x="8954539" y="6172107"/>
            <a:ext cx="6907" cy="0"/>
          </a:xfrm>
          <a:custGeom>
            <a:avLst/>
            <a:gdLst/>
            <a:ahLst/>
            <a:cxnLst/>
            <a:rect l="l" t="t" r="r" b="b"/>
            <a:pathLst>
              <a:path w="6907">
                <a:moveTo>
                  <a:pt x="0" y="0"/>
                </a:moveTo>
                <a:lnTo>
                  <a:pt x="6907" y="0"/>
                </a:lnTo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6" name="object 1636"/>
          <p:cNvSpPr/>
          <p:nvPr/>
        </p:nvSpPr>
        <p:spPr>
          <a:xfrm>
            <a:off x="3466155" y="6168654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7" name="object 1637"/>
          <p:cNvSpPr/>
          <p:nvPr/>
        </p:nvSpPr>
        <p:spPr>
          <a:xfrm>
            <a:off x="3466155" y="6651921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8" name="object 1638"/>
          <p:cNvSpPr/>
          <p:nvPr/>
        </p:nvSpPr>
        <p:spPr>
          <a:xfrm>
            <a:off x="9013203" y="6168654"/>
            <a:ext cx="0" cy="483267"/>
          </a:xfrm>
          <a:custGeom>
            <a:avLst/>
            <a:gdLst/>
            <a:ahLst/>
            <a:cxnLst/>
            <a:rect l="l" t="t" r="r" b="b"/>
            <a:pathLst>
              <a:path h="483267">
                <a:moveTo>
                  <a:pt x="0" y="48326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9" name="object 1639"/>
          <p:cNvSpPr/>
          <p:nvPr/>
        </p:nvSpPr>
        <p:spPr>
          <a:xfrm>
            <a:off x="3466155" y="6168654"/>
            <a:ext cx="0" cy="483267"/>
          </a:xfrm>
          <a:custGeom>
            <a:avLst/>
            <a:gdLst/>
            <a:ahLst/>
            <a:cxnLst/>
            <a:rect l="l" t="t" r="r" b="b"/>
            <a:pathLst>
              <a:path h="483267">
                <a:moveTo>
                  <a:pt x="0" y="483267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0" name="object 1640"/>
          <p:cNvSpPr/>
          <p:nvPr/>
        </p:nvSpPr>
        <p:spPr>
          <a:xfrm>
            <a:off x="3555873" y="6382604"/>
            <a:ext cx="62117" cy="62272"/>
          </a:xfrm>
          <a:custGeom>
            <a:avLst/>
            <a:gdLst/>
            <a:ahLst/>
            <a:cxnLst/>
            <a:rect l="l" t="t" r="r" b="b"/>
            <a:pathLst>
              <a:path w="62117" h="62272">
                <a:moveTo>
                  <a:pt x="0" y="27573"/>
                </a:moveTo>
                <a:lnTo>
                  <a:pt x="3072" y="43528"/>
                </a:lnTo>
                <a:lnTo>
                  <a:pt x="10993" y="55170"/>
                </a:lnTo>
                <a:lnTo>
                  <a:pt x="21817" y="61459"/>
                </a:lnTo>
                <a:lnTo>
                  <a:pt x="27609" y="62272"/>
                </a:lnTo>
                <a:lnTo>
                  <a:pt x="42213" y="59568"/>
                </a:lnTo>
                <a:lnTo>
                  <a:pt x="53305" y="51970"/>
                </a:lnTo>
                <a:lnTo>
                  <a:pt x="60161" y="40251"/>
                </a:lnTo>
                <a:lnTo>
                  <a:pt x="62117" y="27573"/>
                </a:lnTo>
                <a:lnTo>
                  <a:pt x="58857" y="16007"/>
                </a:lnTo>
                <a:lnTo>
                  <a:pt x="49736" y="6409"/>
                </a:lnTo>
                <a:lnTo>
                  <a:pt x="35737" y="745"/>
                </a:lnTo>
                <a:lnTo>
                  <a:pt x="27609" y="0"/>
                </a:lnTo>
                <a:lnTo>
                  <a:pt x="14606" y="3905"/>
                </a:lnTo>
                <a:lnTo>
                  <a:pt x="4458" y="13720"/>
                </a:lnTo>
                <a:lnTo>
                  <a:pt x="22" y="26597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1" name="object 1641"/>
          <p:cNvSpPr/>
          <p:nvPr/>
        </p:nvSpPr>
        <p:spPr>
          <a:xfrm>
            <a:off x="3680328" y="6382604"/>
            <a:ext cx="62117" cy="62272"/>
          </a:xfrm>
          <a:custGeom>
            <a:avLst/>
            <a:gdLst/>
            <a:ahLst/>
            <a:cxnLst/>
            <a:rect l="l" t="t" r="r" b="b"/>
            <a:pathLst>
              <a:path w="62117" h="62272">
                <a:moveTo>
                  <a:pt x="0" y="27573"/>
                </a:moveTo>
                <a:lnTo>
                  <a:pt x="3072" y="43528"/>
                </a:lnTo>
                <a:lnTo>
                  <a:pt x="10993" y="55170"/>
                </a:lnTo>
                <a:lnTo>
                  <a:pt x="21817" y="61459"/>
                </a:lnTo>
                <a:lnTo>
                  <a:pt x="27609" y="62272"/>
                </a:lnTo>
                <a:lnTo>
                  <a:pt x="42213" y="59568"/>
                </a:lnTo>
                <a:lnTo>
                  <a:pt x="53305" y="51970"/>
                </a:lnTo>
                <a:lnTo>
                  <a:pt x="60161" y="40251"/>
                </a:lnTo>
                <a:lnTo>
                  <a:pt x="62117" y="27573"/>
                </a:lnTo>
                <a:lnTo>
                  <a:pt x="58857" y="16007"/>
                </a:lnTo>
                <a:lnTo>
                  <a:pt x="49736" y="6409"/>
                </a:lnTo>
                <a:lnTo>
                  <a:pt x="35737" y="745"/>
                </a:lnTo>
                <a:lnTo>
                  <a:pt x="27609" y="0"/>
                </a:lnTo>
                <a:lnTo>
                  <a:pt x="14606" y="3905"/>
                </a:lnTo>
                <a:lnTo>
                  <a:pt x="4458" y="13720"/>
                </a:lnTo>
                <a:lnTo>
                  <a:pt x="22" y="26597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2" name="object 1642"/>
          <p:cNvSpPr/>
          <p:nvPr/>
        </p:nvSpPr>
        <p:spPr>
          <a:xfrm>
            <a:off x="3804563" y="6382604"/>
            <a:ext cx="62117" cy="62272"/>
          </a:xfrm>
          <a:custGeom>
            <a:avLst/>
            <a:gdLst/>
            <a:ahLst/>
            <a:cxnLst/>
            <a:rect l="l" t="t" r="r" b="b"/>
            <a:pathLst>
              <a:path w="62117" h="62272">
                <a:moveTo>
                  <a:pt x="0" y="27573"/>
                </a:moveTo>
                <a:lnTo>
                  <a:pt x="3073" y="43530"/>
                </a:lnTo>
                <a:lnTo>
                  <a:pt x="10994" y="55172"/>
                </a:lnTo>
                <a:lnTo>
                  <a:pt x="21815" y="61460"/>
                </a:lnTo>
                <a:lnTo>
                  <a:pt x="27600" y="62272"/>
                </a:lnTo>
                <a:lnTo>
                  <a:pt x="42208" y="59569"/>
                </a:lnTo>
                <a:lnTo>
                  <a:pt x="53302" y="51973"/>
                </a:lnTo>
                <a:lnTo>
                  <a:pt x="60159" y="40256"/>
                </a:lnTo>
                <a:lnTo>
                  <a:pt x="62117" y="27573"/>
                </a:lnTo>
                <a:lnTo>
                  <a:pt x="58858" y="16009"/>
                </a:lnTo>
                <a:lnTo>
                  <a:pt x="49738" y="6412"/>
                </a:lnTo>
                <a:lnTo>
                  <a:pt x="35739" y="746"/>
                </a:lnTo>
                <a:lnTo>
                  <a:pt x="27600" y="0"/>
                </a:lnTo>
                <a:lnTo>
                  <a:pt x="14601" y="3906"/>
                </a:lnTo>
                <a:lnTo>
                  <a:pt x="4455" y="13724"/>
                </a:lnTo>
                <a:lnTo>
                  <a:pt x="22" y="2660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3" name="object 1643"/>
          <p:cNvSpPr/>
          <p:nvPr/>
        </p:nvSpPr>
        <p:spPr>
          <a:xfrm>
            <a:off x="3929018" y="6382604"/>
            <a:ext cx="62117" cy="62272"/>
          </a:xfrm>
          <a:custGeom>
            <a:avLst/>
            <a:gdLst/>
            <a:ahLst/>
            <a:cxnLst/>
            <a:rect l="l" t="t" r="r" b="b"/>
            <a:pathLst>
              <a:path w="62117" h="62272">
                <a:moveTo>
                  <a:pt x="0" y="27573"/>
                </a:moveTo>
                <a:lnTo>
                  <a:pt x="3072" y="43528"/>
                </a:lnTo>
                <a:lnTo>
                  <a:pt x="10993" y="55170"/>
                </a:lnTo>
                <a:lnTo>
                  <a:pt x="21817" y="61459"/>
                </a:lnTo>
                <a:lnTo>
                  <a:pt x="27609" y="62272"/>
                </a:lnTo>
                <a:lnTo>
                  <a:pt x="42213" y="59568"/>
                </a:lnTo>
                <a:lnTo>
                  <a:pt x="53305" y="51970"/>
                </a:lnTo>
                <a:lnTo>
                  <a:pt x="60161" y="40251"/>
                </a:lnTo>
                <a:lnTo>
                  <a:pt x="62117" y="27573"/>
                </a:lnTo>
                <a:lnTo>
                  <a:pt x="58857" y="16007"/>
                </a:lnTo>
                <a:lnTo>
                  <a:pt x="49736" y="6409"/>
                </a:lnTo>
                <a:lnTo>
                  <a:pt x="35737" y="745"/>
                </a:lnTo>
                <a:lnTo>
                  <a:pt x="27609" y="0"/>
                </a:lnTo>
                <a:lnTo>
                  <a:pt x="14606" y="3905"/>
                </a:lnTo>
                <a:lnTo>
                  <a:pt x="4458" y="13720"/>
                </a:lnTo>
                <a:lnTo>
                  <a:pt x="22" y="26597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4" name="object 1644"/>
          <p:cNvSpPr/>
          <p:nvPr/>
        </p:nvSpPr>
        <p:spPr>
          <a:xfrm>
            <a:off x="4053253" y="6382604"/>
            <a:ext cx="62108" cy="62272"/>
          </a:xfrm>
          <a:custGeom>
            <a:avLst/>
            <a:gdLst/>
            <a:ahLst/>
            <a:cxnLst/>
            <a:rect l="l" t="t" r="r" b="b"/>
            <a:pathLst>
              <a:path w="62108" h="62272">
                <a:moveTo>
                  <a:pt x="0" y="27573"/>
                </a:moveTo>
                <a:lnTo>
                  <a:pt x="3071" y="43530"/>
                </a:lnTo>
                <a:lnTo>
                  <a:pt x="10990" y="55172"/>
                </a:lnTo>
                <a:lnTo>
                  <a:pt x="21813" y="61460"/>
                </a:lnTo>
                <a:lnTo>
                  <a:pt x="27600" y="62272"/>
                </a:lnTo>
                <a:lnTo>
                  <a:pt x="42204" y="59568"/>
                </a:lnTo>
                <a:lnTo>
                  <a:pt x="53296" y="51970"/>
                </a:lnTo>
                <a:lnTo>
                  <a:pt x="60152" y="40251"/>
                </a:lnTo>
                <a:lnTo>
                  <a:pt x="62108" y="27573"/>
                </a:lnTo>
                <a:lnTo>
                  <a:pt x="58848" y="16007"/>
                </a:lnTo>
                <a:lnTo>
                  <a:pt x="49726" y="6409"/>
                </a:lnTo>
                <a:lnTo>
                  <a:pt x="35727" y="745"/>
                </a:lnTo>
                <a:lnTo>
                  <a:pt x="27600" y="0"/>
                </a:lnTo>
                <a:lnTo>
                  <a:pt x="14597" y="3906"/>
                </a:lnTo>
                <a:lnTo>
                  <a:pt x="4453" y="13724"/>
                </a:lnTo>
                <a:lnTo>
                  <a:pt x="22" y="2660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5" name="object 1645"/>
          <p:cNvSpPr/>
          <p:nvPr/>
        </p:nvSpPr>
        <p:spPr>
          <a:xfrm>
            <a:off x="4177727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6" name="object 1646"/>
          <p:cNvSpPr/>
          <p:nvPr/>
        </p:nvSpPr>
        <p:spPr>
          <a:xfrm>
            <a:off x="4295054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7" name="object 1647"/>
          <p:cNvSpPr/>
          <p:nvPr/>
        </p:nvSpPr>
        <p:spPr>
          <a:xfrm>
            <a:off x="4419473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8" name="object 1648"/>
          <p:cNvSpPr/>
          <p:nvPr/>
        </p:nvSpPr>
        <p:spPr>
          <a:xfrm>
            <a:off x="4543708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9" name="object 1649"/>
          <p:cNvSpPr/>
          <p:nvPr/>
        </p:nvSpPr>
        <p:spPr>
          <a:xfrm>
            <a:off x="4668218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62" y="43543"/>
                </a:lnTo>
                <a:lnTo>
                  <a:pt x="10965" y="55189"/>
                </a:lnTo>
                <a:lnTo>
                  <a:pt x="21780" y="61469"/>
                </a:lnTo>
                <a:lnTo>
                  <a:pt x="27536" y="62272"/>
                </a:lnTo>
                <a:lnTo>
                  <a:pt x="42147" y="59570"/>
                </a:lnTo>
                <a:lnTo>
                  <a:pt x="53245" y="51978"/>
                </a:lnTo>
                <a:lnTo>
                  <a:pt x="60108" y="40267"/>
                </a:lnTo>
                <a:lnTo>
                  <a:pt x="62071" y="27573"/>
                </a:lnTo>
                <a:lnTo>
                  <a:pt x="58812" y="16012"/>
                </a:lnTo>
                <a:lnTo>
                  <a:pt x="49692" y="6417"/>
                </a:lnTo>
                <a:lnTo>
                  <a:pt x="35694" y="749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0" name="object 1650"/>
          <p:cNvSpPr/>
          <p:nvPr/>
        </p:nvSpPr>
        <p:spPr>
          <a:xfrm>
            <a:off x="4792453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62" y="43543"/>
                </a:lnTo>
                <a:lnTo>
                  <a:pt x="10965" y="55189"/>
                </a:lnTo>
                <a:lnTo>
                  <a:pt x="21780" y="61469"/>
                </a:lnTo>
                <a:lnTo>
                  <a:pt x="27536" y="62272"/>
                </a:lnTo>
                <a:lnTo>
                  <a:pt x="42147" y="59570"/>
                </a:lnTo>
                <a:lnTo>
                  <a:pt x="53245" y="51978"/>
                </a:lnTo>
                <a:lnTo>
                  <a:pt x="60108" y="40267"/>
                </a:lnTo>
                <a:lnTo>
                  <a:pt x="62071" y="27573"/>
                </a:lnTo>
                <a:lnTo>
                  <a:pt x="58812" y="16012"/>
                </a:lnTo>
                <a:lnTo>
                  <a:pt x="49692" y="6417"/>
                </a:lnTo>
                <a:lnTo>
                  <a:pt x="35694" y="749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1" name="object 1651"/>
          <p:cNvSpPr/>
          <p:nvPr/>
        </p:nvSpPr>
        <p:spPr>
          <a:xfrm>
            <a:off x="4916872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41" y="59563"/>
                </a:lnTo>
                <a:lnTo>
                  <a:pt x="53313" y="51952"/>
                </a:lnTo>
                <a:lnTo>
                  <a:pt x="60137" y="40213"/>
                </a:lnTo>
                <a:lnTo>
                  <a:pt x="62071" y="27573"/>
                </a:lnTo>
                <a:lnTo>
                  <a:pt x="58820" y="15994"/>
                </a:lnTo>
                <a:lnTo>
                  <a:pt x="49710" y="6391"/>
                </a:lnTo>
                <a:lnTo>
                  <a:pt x="35702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2" name="object 1652"/>
          <p:cNvSpPr/>
          <p:nvPr/>
        </p:nvSpPr>
        <p:spPr>
          <a:xfrm>
            <a:off x="5034199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41" y="59563"/>
                </a:lnTo>
                <a:lnTo>
                  <a:pt x="53313" y="51952"/>
                </a:lnTo>
                <a:lnTo>
                  <a:pt x="60137" y="40213"/>
                </a:lnTo>
                <a:lnTo>
                  <a:pt x="62071" y="27573"/>
                </a:lnTo>
                <a:lnTo>
                  <a:pt x="58820" y="15994"/>
                </a:lnTo>
                <a:lnTo>
                  <a:pt x="49710" y="6391"/>
                </a:lnTo>
                <a:lnTo>
                  <a:pt x="35702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3" name="object 1653"/>
          <p:cNvSpPr/>
          <p:nvPr/>
        </p:nvSpPr>
        <p:spPr>
          <a:xfrm>
            <a:off x="5158618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4" name="object 1654"/>
          <p:cNvSpPr/>
          <p:nvPr/>
        </p:nvSpPr>
        <p:spPr>
          <a:xfrm>
            <a:off x="5282852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5" name="object 1655"/>
          <p:cNvSpPr/>
          <p:nvPr/>
        </p:nvSpPr>
        <p:spPr>
          <a:xfrm>
            <a:off x="5407363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6" name="object 1656"/>
          <p:cNvSpPr/>
          <p:nvPr/>
        </p:nvSpPr>
        <p:spPr>
          <a:xfrm>
            <a:off x="5531598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8" y="43543"/>
                </a:lnTo>
                <a:lnTo>
                  <a:pt x="11003" y="55189"/>
                </a:lnTo>
                <a:lnTo>
                  <a:pt x="21809" y="61469"/>
                </a:lnTo>
                <a:lnTo>
                  <a:pt x="27536" y="62272"/>
                </a:lnTo>
                <a:lnTo>
                  <a:pt x="42147" y="59570"/>
                </a:lnTo>
                <a:lnTo>
                  <a:pt x="53245" y="51978"/>
                </a:lnTo>
                <a:lnTo>
                  <a:pt x="60108" y="40267"/>
                </a:lnTo>
                <a:lnTo>
                  <a:pt x="62071" y="27573"/>
                </a:lnTo>
                <a:lnTo>
                  <a:pt x="58812" y="16012"/>
                </a:lnTo>
                <a:lnTo>
                  <a:pt x="49692" y="6417"/>
                </a:lnTo>
                <a:lnTo>
                  <a:pt x="35694" y="749"/>
                </a:lnTo>
                <a:lnTo>
                  <a:pt x="27536" y="0"/>
                </a:lnTo>
                <a:lnTo>
                  <a:pt x="14571" y="3914"/>
                </a:lnTo>
                <a:lnTo>
                  <a:pt x="4437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7" name="object 1657"/>
          <p:cNvSpPr/>
          <p:nvPr/>
        </p:nvSpPr>
        <p:spPr>
          <a:xfrm>
            <a:off x="5656016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8" name="object 1658"/>
          <p:cNvSpPr/>
          <p:nvPr/>
        </p:nvSpPr>
        <p:spPr>
          <a:xfrm>
            <a:off x="5780251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9" name="object 1659"/>
          <p:cNvSpPr/>
          <p:nvPr/>
        </p:nvSpPr>
        <p:spPr>
          <a:xfrm>
            <a:off x="5897855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62" y="43543"/>
                </a:lnTo>
                <a:lnTo>
                  <a:pt x="10965" y="55189"/>
                </a:lnTo>
                <a:lnTo>
                  <a:pt x="21780" y="61469"/>
                </a:lnTo>
                <a:lnTo>
                  <a:pt x="27536" y="62272"/>
                </a:lnTo>
                <a:lnTo>
                  <a:pt x="42147" y="59570"/>
                </a:lnTo>
                <a:lnTo>
                  <a:pt x="53245" y="51978"/>
                </a:lnTo>
                <a:lnTo>
                  <a:pt x="60108" y="40267"/>
                </a:lnTo>
                <a:lnTo>
                  <a:pt x="62071" y="27573"/>
                </a:lnTo>
                <a:lnTo>
                  <a:pt x="58812" y="16012"/>
                </a:lnTo>
                <a:lnTo>
                  <a:pt x="49692" y="6417"/>
                </a:lnTo>
                <a:lnTo>
                  <a:pt x="35694" y="749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0" name="object 1660"/>
          <p:cNvSpPr/>
          <p:nvPr/>
        </p:nvSpPr>
        <p:spPr>
          <a:xfrm>
            <a:off x="6022089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62" y="43543"/>
                </a:lnTo>
                <a:lnTo>
                  <a:pt x="10965" y="55189"/>
                </a:lnTo>
                <a:lnTo>
                  <a:pt x="21780" y="61469"/>
                </a:lnTo>
                <a:lnTo>
                  <a:pt x="27536" y="62272"/>
                </a:lnTo>
                <a:lnTo>
                  <a:pt x="42147" y="59570"/>
                </a:lnTo>
                <a:lnTo>
                  <a:pt x="53245" y="51978"/>
                </a:lnTo>
                <a:lnTo>
                  <a:pt x="60108" y="40267"/>
                </a:lnTo>
                <a:lnTo>
                  <a:pt x="62071" y="27573"/>
                </a:lnTo>
                <a:lnTo>
                  <a:pt x="58812" y="16012"/>
                </a:lnTo>
                <a:lnTo>
                  <a:pt x="49692" y="6417"/>
                </a:lnTo>
                <a:lnTo>
                  <a:pt x="35694" y="749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1" name="object 1661"/>
          <p:cNvSpPr/>
          <p:nvPr/>
        </p:nvSpPr>
        <p:spPr>
          <a:xfrm>
            <a:off x="6146508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41" y="59563"/>
                </a:lnTo>
                <a:lnTo>
                  <a:pt x="53313" y="51952"/>
                </a:lnTo>
                <a:lnTo>
                  <a:pt x="60137" y="40213"/>
                </a:lnTo>
                <a:lnTo>
                  <a:pt x="62071" y="27573"/>
                </a:lnTo>
                <a:lnTo>
                  <a:pt x="58820" y="15994"/>
                </a:lnTo>
                <a:lnTo>
                  <a:pt x="49710" y="6391"/>
                </a:lnTo>
                <a:lnTo>
                  <a:pt x="35702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2" name="object 1662"/>
          <p:cNvSpPr/>
          <p:nvPr/>
        </p:nvSpPr>
        <p:spPr>
          <a:xfrm>
            <a:off x="6270742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3" name="object 1663"/>
          <p:cNvSpPr/>
          <p:nvPr/>
        </p:nvSpPr>
        <p:spPr>
          <a:xfrm>
            <a:off x="6395161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4" name="object 1664"/>
          <p:cNvSpPr/>
          <p:nvPr/>
        </p:nvSpPr>
        <p:spPr>
          <a:xfrm>
            <a:off x="6519396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5" name="object 1665"/>
          <p:cNvSpPr/>
          <p:nvPr/>
        </p:nvSpPr>
        <p:spPr>
          <a:xfrm>
            <a:off x="6636999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6" name="object 1666"/>
          <p:cNvSpPr/>
          <p:nvPr/>
        </p:nvSpPr>
        <p:spPr>
          <a:xfrm>
            <a:off x="6761234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8" y="43543"/>
                </a:lnTo>
                <a:lnTo>
                  <a:pt x="11003" y="55189"/>
                </a:lnTo>
                <a:lnTo>
                  <a:pt x="21809" y="61469"/>
                </a:lnTo>
                <a:lnTo>
                  <a:pt x="27536" y="62272"/>
                </a:lnTo>
                <a:lnTo>
                  <a:pt x="42147" y="59570"/>
                </a:lnTo>
                <a:lnTo>
                  <a:pt x="53245" y="51978"/>
                </a:lnTo>
                <a:lnTo>
                  <a:pt x="60108" y="40267"/>
                </a:lnTo>
                <a:lnTo>
                  <a:pt x="62071" y="27573"/>
                </a:lnTo>
                <a:lnTo>
                  <a:pt x="58812" y="16012"/>
                </a:lnTo>
                <a:lnTo>
                  <a:pt x="49692" y="6417"/>
                </a:lnTo>
                <a:lnTo>
                  <a:pt x="35694" y="749"/>
                </a:lnTo>
                <a:lnTo>
                  <a:pt x="27536" y="0"/>
                </a:lnTo>
                <a:lnTo>
                  <a:pt x="14571" y="3914"/>
                </a:lnTo>
                <a:lnTo>
                  <a:pt x="4437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7" name="object 1667"/>
          <p:cNvSpPr/>
          <p:nvPr/>
        </p:nvSpPr>
        <p:spPr>
          <a:xfrm>
            <a:off x="6885653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8" name="object 1668"/>
          <p:cNvSpPr/>
          <p:nvPr/>
        </p:nvSpPr>
        <p:spPr>
          <a:xfrm>
            <a:off x="7009887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9" name="object 1669"/>
          <p:cNvSpPr/>
          <p:nvPr/>
        </p:nvSpPr>
        <p:spPr>
          <a:xfrm>
            <a:off x="7134306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0" name="object 1670"/>
          <p:cNvSpPr/>
          <p:nvPr/>
        </p:nvSpPr>
        <p:spPr>
          <a:xfrm>
            <a:off x="7258540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1" name="object 1671"/>
          <p:cNvSpPr/>
          <p:nvPr/>
        </p:nvSpPr>
        <p:spPr>
          <a:xfrm>
            <a:off x="7383051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2" name="object 1672"/>
          <p:cNvSpPr/>
          <p:nvPr/>
        </p:nvSpPr>
        <p:spPr>
          <a:xfrm>
            <a:off x="7500379" y="6382604"/>
            <a:ext cx="62071" cy="62272"/>
          </a:xfrm>
          <a:custGeom>
            <a:avLst/>
            <a:gdLst/>
            <a:ahLst/>
            <a:cxnLst/>
            <a:rect l="l" t="t" r="r" b="b"/>
            <a:pathLst>
              <a:path w="62071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01" y="59563"/>
                </a:lnTo>
                <a:lnTo>
                  <a:pt x="53280" y="51952"/>
                </a:lnTo>
                <a:lnTo>
                  <a:pt x="60127" y="40213"/>
                </a:lnTo>
                <a:lnTo>
                  <a:pt x="62071" y="27573"/>
                </a:lnTo>
                <a:lnTo>
                  <a:pt x="58804" y="15994"/>
                </a:lnTo>
                <a:lnTo>
                  <a:pt x="49671" y="6391"/>
                </a:lnTo>
                <a:lnTo>
                  <a:pt x="35674" y="734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3" name="object 1673"/>
          <p:cNvSpPr/>
          <p:nvPr/>
        </p:nvSpPr>
        <p:spPr>
          <a:xfrm>
            <a:off x="7624797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4" name="object 1674"/>
          <p:cNvSpPr/>
          <p:nvPr/>
        </p:nvSpPr>
        <p:spPr>
          <a:xfrm>
            <a:off x="7749032" y="6382604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573"/>
                </a:moveTo>
                <a:lnTo>
                  <a:pt x="3073" y="43525"/>
                </a:lnTo>
                <a:lnTo>
                  <a:pt x="10996" y="55165"/>
                </a:lnTo>
                <a:lnTo>
                  <a:pt x="21822" y="61456"/>
                </a:lnTo>
                <a:lnTo>
                  <a:pt x="27628" y="62272"/>
                </a:lnTo>
                <a:lnTo>
                  <a:pt x="42239" y="59570"/>
                </a:lnTo>
                <a:lnTo>
                  <a:pt x="53337" y="51978"/>
                </a:lnTo>
                <a:lnTo>
                  <a:pt x="60200" y="4026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5" name="object 1675"/>
          <p:cNvSpPr/>
          <p:nvPr/>
        </p:nvSpPr>
        <p:spPr>
          <a:xfrm>
            <a:off x="7873543" y="6368813"/>
            <a:ext cx="62071" cy="62042"/>
          </a:xfrm>
          <a:custGeom>
            <a:avLst/>
            <a:gdLst/>
            <a:ahLst/>
            <a:cxnLst/>
            <a:rect l="l" t="t" r="r" b="b"/>
            <a:pathLst>
              <a:path w="62071" h="62042">
                <a:moveTo>
                  <a:pt x="0" y="27573"/>
                </a:moveTo>
                <a:lnTo>
                  <a:pt x="3102" y="43558"/>
                </a:lnTo>
                <a:lnTo>
                  <a:pt x="11083" y="55125"/>
                </a:lnTo>
                <a:lnTo>
                  <a:pt x="21951" y="61290"/>
                </a:lnTo>
                <a:lnTo>
                  <a:pt x="27536" y="62042"/>
                </a:lnTo>
                <a:lnTo>
                  <a:pt x="42190" y="59362"/>
                </a:lnTo>
                <a:lnTo>
                  <a:pt x="53306" y="51808"/>
                </a:lnTo>
                <a:lnTo>
                  <a:pt x="60153" y="40107"/>
                </a:lnTo>
                <a:lnTo>
                  <a:pt x="62071" y="27573"/>
                </a:lnTo>
                <a:lnTo>
                  <a:pt x="58812" y="16016"/>
                </a:lnTo>
                <a:lnTo>
                  <a:pt x="49692" y="6420"/>
                </a:lnTo>
                <a:lnTo>
                  <a:pt x="35694" y="750"/>
                </a:lnTo>
                <a:lnTo>
                  <a:pt x="27536" y="0"/>
                </a:lnTo>
                <a:lnTo>
                  <a:pt x="14571" y="3916"/>
                </a:lnTo>
                <a:lnTo>
                  <a:pt x="4437" y="13756"/>
                </a:lnTo>
                <a:lnTo>
                  <a:pt x="20" y="26652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6" name="object 1676"/>
          <p:cNvSpPr/>
          <p:nvPr/>
        </p:nvSpPr>
        <p:spPr>
          <a:xfrm>
            <a:off x="7997777" y="6334343"/>
            <a:ext cx="62347" cy="62042"/>
          </a:xfrm>
          <a:custGeom>
            <a:avLst/>
            <a:gdLst/>
            <a:ahLst/>
            <a:cxnLst/>
            <a:rect l="l" t="t" r="r" b="b"/>
            <a:pathLst>
              <a:path w="62347" h="62042">
                <a:moveTo>
                  <a:pt x="0" y="27573"/>
                </a:moveTo>
                <a:lnTo>
                  <a:pt x="3086" y="43558"/>
                </a:lnTo>
                <a:lnTo>
                  <a:pt x="11044" y="55125"/>
                </a:lnTo>
                <a:lnTo>
                  <a:pt x="21923" y="61290"/>
                </a:lnTo>
                <a:lnTo>
                  <a:pt x="27536" y="62042"/>
                </a:lnTo>
                <a:lnTo>
                  <a:pt x="42184" y="59383"/>
                </a:lnTo>
                <a:lnTo>
                  <a:pt x="53379" y="51886"/>
                </a:lnTo>
                <a:lnTo>
                  <a:pt x="60340" y="40269"/>
                </a:lnTo>
                <a:lnTo>
                  <a:pt x="62347" y="27573"/>
                </a:lnTo>
                <a:lnTo>
                  <a:pt x="59064" y="16065"/>
                </a:lnTo>
                <a:lnTo>
                  <a:pt x="49914" y="6495"/>
                </a:lnTo>
                <a:lnTo>
                  <a:pt x="35944" y="794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7" name="object 1677"/>
          <p:cNvSpPr/>
          <p:nvPr/>
        </p:nvSpPr>
        <p:spPr>
          <a:xfrm>
            <a:off x="8122196" y="6258510"/>
            <a:ext cx="62163" cy="62042"/>
          </a:xfrm>
          <a:custGeom>
            <a:avLst/>
            <a:gdLst/>
            <a:ahLst/>
            <a:cxnLst/>
            <a:rect l="l" t="t" r="r" b="b"/>
            <a:pathLst>
              <a:path w="62163" h="62042">
                <a:moveTo>
                  <a:pt x="0" y="27573"/>
                </a:moveTo>
                <a:lnTo>
                  <a:pt x="3097" y="43539"/>
                </a:lnTo>
                <a:lnTo>
                  <a:pt x="11075" y="55101"/>
                </a:lnTo>
                <a:lnTo>
                  <a:pt x="21964" y="61278"/>
                </a:lnTo>
                <a:lnTo>
                  <a:pt x="27628" y="62042"/>
                </a:lnTo>
                <a:lnTo>
                  <a:pt x="42282" y="59362"/>
                </a:lnTo>
                <a:lnTo>
                  <a:pt x="53398" y="51808"/>
                </a:lnTo>
                <a:lnTo>
                  <a:pt x="60245" y="40107"/>
                </a:lnTo>
                <a:lnTo>
                  <a:pt x="62163" y="27573"/>
                </a:lnTo>
                <a:lnTo>
                  <a:pt x="58904" y="16012"/>
                </a:lnTo>
                <a:lnTo>
                  <a:pt x="49784" y="6417"/>
                </a:lnTo>
                <a:lnTo>
                  <a:pt x="35786" y="749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8" name="object 1678"/>
          <p:cNvSpPr/>
          <p:nvPr/>
        </p:nvSpPr>
        <p:spPr>
          <a:xfrm>
            <a:off x="8239523" y="6196237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803"/>
                </a:moveTo>
                <a:lnTo>
                  <a:pt x="3097" y="43766"/>
                </a:lnTo>
                <a:lnTo>
                  <a:pt x="11075" y="55329"/>
                </a:lnTo>
                <a:lnTo>
                  <a:pt x="21964" y="61508"/>
                </a:lnTo>
                <a:lnTo>
                  <a:pt x="27628" y="62272"/>
                </a:lnTo>
                <a:lnTo>
                  <a:pt x="42282" y="59591"/>
                </a:lnTo>
                <a:lnTo>
                  <a:pt x="53398" y="52035"/>
                </a:lnTo>
                <a:lnTo>
                  <a:pt x="60245" y="40333"/>
                </a:lnTo>
                <a:lnTo>
                  <a:pt x="62163" y="27803"/>
                </a:lnTo>
                <a:lnTo>
                  <a:pt x="58925" y="16131"/>
                </a:lnTo>
                <a:lnTo>
                  <a:pt x="49860" y="6487"/>
                </a:lnTo>
                <a:lnTo>
                  <a:pt x="35942" y="780"/>
                </a:lnTo>
                <a:lnTo>
                  <a:pt x="27628" y="0"/>
                </a:lnTo>
                <a:lnTo>
                  <a:pt x="14670" y="3879"/>
                </a:lnTo>
                <a:lnTo>
                  <a:pt x="4531" y="13677"/>
                </a:lnTo>
                <a:lnTo>
                  <a:pt x="32" y="2662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79" name="object 1679"/>
          <p:cNvSpPr/>
          <p:nvPr/>
        </p:nvSpPr>
        <p:spPr>
          <a:xfrm>
            <a:off x="8363942" y="6196237"/>
            <a:ext cx="62163" cy="62272"/>
          </a:xfrm>
          <a:custGeom>
            <a:avLst/>
            <a:gdLst/>
            <a:ahLst/>
            <a:cxnLst/>
            <a:rect l="l" t="t" r="r" b="b"/>
            <a:pathLst>
              <a:path w="62163" h="62272">
                <a:moveTo>
                  <a:pt x="0" y="27803"/>
                </a:moveTo>
                <a:lnTo>
                  <a:pt x="3097" y="43766"/>
                </a:lnTo>
                <a:lnTo>
                  <a:pt x="11075" y="55329"/>
                </a:lnTo>
                <a:lnTo>
                  <a:pt x="21964" y="61508"/>
                </a:lnTo>
                <a:lnTo>
                  <a:pt x="27628" y="62272"/>
                </a:lnTo>
                <a:lnTo>
                  <a:pt x="42282" y="59591"/>
                </a:lnTo>
                <a:lnTo>
                  <a:pt x="53398" y="52035"/>
                </a:lnTo>
                <a:lnTo>
                  <a:pt x="60245" y="40333"/>
                </a:lnTo>
                <a:lnTo>
                  <a:pt x="62163" y="27803"/>
                </a:lnTo>
                <a:lnTo>
                  <a:pt x="58925" y="16131"/>
                </a:lnTo>
                <a:lnTo>
                  <a:pt x="49860" y="6487"/>
                </a:lnTo>
                <a:lnTo>
                  <a:pt x="35942" y="780"/>
                </a:lnTo>
                <a:lnTo>
                  <a:pt x="27628" y="0"/>
                </a:lnTo>
                <a:lnTo>
                  <a:pt x="14670" y="3879"/>
                </a:lnTo>
                <a:lnTo>
                  <a:pt x="4531" y="13677"/>
                </a:lnTo>
                <a:lnTo>
                  <a:pt x="32" y="26627"/>
                </a:lnTo>
                <a:lnTo>
                  <a:pt x="0" y="278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0" name="object 1680"/>
          <p:cNvSpPr/>
          <p:nvPr/>
        </p:nvSpPr>
        <p:spPr>
          <a:xfrm>
            <a:off x="8488176" y="6272292"/>
            <a:ext cx="62347" cy="62051"/>
          </a:xfrm>
          <a:custGeom>
            <a:avLst/>
            <a:gdLst/>
            <a:ahLst/>
            <a:cxnLst/>
            <a:rect l="l" t="t" r="r" b="b"/>
            <a:pathLst>
              <a:path w="62347" h="62051">
                <a:moveTo>
                  <a:pt x="0" y="27582"/>
                </a:moveTo>
                <a:lnTo>
                  <a:pt x="3097" y="43545"/>
                </a:lnTo>
                <a:lnTo>
                  <a:pt x="11075" y="55108"/>
                </a:lnTo>
                <a:lnTo>
                  <a:pt x="21964" y="61287"/>
                </a:lnTo>
                <a:lnTo>
                  <a:pt x="27628" y="62051"/>
                </a:lnTo>
                <a:lnTo>
                  <a:pt x="42278" y="59384"/>
                </a:lnTo>
                <a:lnTo>
                  <a:pt x="53447" y="51866"/>
                </a:lnTo>
                <a:lnTo>
                  <a:pt x="60370" y="40220"/>
                </a:lnTo>
                <a:lnTo>
                  <a:pt x="62347" y="27582"/>
                </a:lnTo>
                <a:lnTo>
                  <a:pt x="59073" y="16056"/>
                </a:lnTo>
                <a:lnTo>
                  <a:pt x="49935" y="6475"/>
                </a:lnTo>
                <a:lnTo>
                  <a:pt x="35959" y="781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1" name="object 1681"/>
          <p:cNvSpPr/>
          <p:nvPr/>
        </p:nvSpPr>
        <p:spPr>
          <a:xfrm>
            <a:off x="8612687" y="6355021"/>
            <a:ext cx="62071" cy="62051"/>
          </a:xfrm>
          <a:custGeom>
            <a:avLst/>
            <a:gdLst/>
            <a:ahLst/>
            <a:cxnLst/>
            <a:rect l="l" t="t" r="r" b="b"/>
            <a:pathLst>
              <a:path w="62071" h="62051">
                <a:moveTo>
                  <a:pt x="0" y="27582"/>
                </a:moveTo>
                <a:lnTo>
                  <a:pt x="3097" y="43545"/>
                </a:lnTo>
                <a:lnTo>
                  <a:pt x="11075" y="55108"/>
                </a:lnTo>
                <a:lnTo>
                  <a:pt x="21964" y="61287"/>
                </a:lnTo>
                <a:lnTo>
                  <a:pt x="27628" y="62051"/>
                </a:lnTo>
                <a:lnTo>
                  <a:pt x="42245" y="59363"/>
                </a:lnTo>
                <a:lnTo>
                  <a:pt x="53340" y="51787"/>
                </a:lnTo>
                <a:lnTo>
                  <a:pt x="60172" y="40058"/>
                </a:lnTo>
                <a:lnTo>
                  <a:pt x="62071" y="27582"/>
                </a:lnTo>
                <a:lnTo>
                  <a:pt x="58805" y="16003"/>
                </a:lnTo>
                <a:lnTo>
                  <a:pt x="49674" y="6397"/>
                </a:lnTo>
                <a:lnTo>
                  <a:pt x="35680" y="736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2" name="object 1682"/>
          <p:cNvSpPr/>
          <p:nvPr/>
        </p:nvSpPr>
        <p:spPr>
          <a:xfrm>
            <a:off x="8736922" y="6389490"/>
            <a:ext cx="62347" cy="62281"/>
          </a:xfrm>
          <a:custGeom>
            <a:avLst/>
            <a:gdLst/>
            <a:ahLst/>
            <a:cxnLst/>
            <a:rect l="l" t="t" r="r" b="b"/>
            <a:pathLst>
              <a:path w="62347" h="62281">
                <a:moveTo>
                  <a:pt x="0" y="27582"/>
                </a:moveTo>
                <a:lnTo>
                  <a:pt x="3073" y="43635"/>
                </a:lnTo>
                <a:lnTo>
                  <a:pt x="10996" y="55246"/>
                </a:lnTo>
                <a:lnTo>
                  <a:pt x="21822" y="61477"/>
                </a:lnTo>
                <a:lnTo>
                  <a:pt x="27628" y="62281"/>
                </a:lnTo>
                <a:lnTo>
                  <a:pt x="42196" y="59627"/>
                </a:lnTo>
                <a:lnTo>
                  <a:pt x="53353" y="52128"/>
                </a:lnTo>
                <a:lnTo>
                  <a:pt x="60314" y="40476"/>
                </a:lnTo>
                <a:lnTo>
                  <a:pt x="62347" y="27582"/>
                </a:lnTo>
                <a:lnTo>
                  <a:pt x="59057" y="16056"/>
                </a:lnTo>
                <a:lnTo>
                  <a:pt x="49896" y="6475"/>
                </a:lnTo>
                <a:lnTo>
                  <a:pt x="35930" y="781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3" name="object 1683"/>
          <p:cNvSpPr/>
          <p:nvPr/>
        </p:nvSpPr>
        <p:spPr>
          <a:xfrm>
            <a:off x="8861340" y="6389490"/>
            <a:ext cx="62163" cy="62281"/>
          </a:xfrm>
          <a:custGeom>
            <a:avLst/>
            <a:gdLst/>
            <a:ahLst/>
            <a:cxnLst/>
            <a:rect l="l" t="t" r="r" b="b"/>
            <a:pathLst>
              <a:path w="62163" h="62281">
                <a:moveTo>
                  <a:pt x="0" y="27582"/>
                </a:moveTo>
                <a:lnTo>
                  <a:pt x="3073" y="43635"/>
                </a:lnTo>
                <a:lnTo>
                  <a:pt x="10996" y="55246"/>
                </a:lnTo>
                <a:lnTo>
                  <a:pt x="21822" y="61477"/>
                </a:lnTo>
                <a:lnTo>
                  <a:pt x="27628" y="62281"/>
                </a:lnTo>
                <a:lnTo>
                  <a:pt x="42239" y="59614"/>
                </a:lnTo>
                <a:lnTo>
                  <a:pt x="53337" y="52076"/>
                </a:lnTo>
                <a:lnTo>
                  <a:pt x="60200" y="40369"/>
                </a:lnTo>
                <a:lnTo>
                  <a:pt x="62163" y="27582"/>
                </a:lnTo>
                <a:lnTo>
                  <a:pt x="58905" y="16021"/>
                </a:lnTo>
                <a:lnTo>
                  <a:pt x="49787" y="6423"/>
                </a:lnTo>
                <a:lnTo>
                  <a:pt x="35792" y="751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4" name="object 1684"/>
          <p:cNvSpPr/>
          <p:nvPr/>
        </p:nvSpPr>
        <p:spPr>
          <a:xfrm>
            <a:off x="3555873" y="6382604"/>
            <a:ext cx="55210" cy="55377"/>
          </a:xfrm>
          <a:custGeom>
            <a:avLst/>
            <a:gdLst/>
            <a:ahLst/>
            <a:cxnLst/>
            <a:rect l="l" t="t" r="r" b="b"/>
            <a:pathLst>
              <a:path w="55210" h="55377">
                <a:moveTo>
                  <a:pt x="0" y="27573"/>
                </a:moveTo>
                <a:lnTo>
                  <a:pt x="3880" y="40564"/>
                </a:lnTo>
                <a:lnTo>
                  <a:pt x="13642" y="50792"/>
                </a:lnTo>
                <a:lnTo>
                  <a:pt x="26464" y="55345"/>
                </a:lnTo>
                <a:lnTo>
                  <a:pt x="27609" y="55377"/>
                </a:lnTo>
                <a:lnTo>
                  <a:pt x="40562" y="51442"/>
                </a:lnTo>
                <a:lnTo>
                  <a:pt x="50691" y="41581"/>
                </a:lnTo>
                <a:lnTo>
                  <a:pt x="55179" y="28710"/>
                </a:lnTo>
                <a:lnTo>
                  <a:pt x="55210" y="27573"/>
                </a:lnTo>
                <a:lnTo>
                  <a:pt x="51300" y="14583"/>
                </a:lnTo>
                <a:lnTo>
                  <a:pt x="41472" y="4449"/>
                </a:lnTo>
                <a:lnTo>
                  <a:pt x="28579" y="22"/>
                </a:lnTo>
                <a:lnTo>
                  <a:pt x="27609" y="0"/>
                </a:lnTo>
                <a:lnTo>
                  <a:pt x="14606" y="3905"/>
                </a:lnTo>
                <a:lnTo>
                  <a:pt x="4458" y="13720"/>
                </a:lnTo>
                <a:lnTo>
                  <a:pt x="22" y="26597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5" name="object 1685"/>
          <p:cNvSpPr/>
          <p:nvPr/>
        </p:nvSpPr>
        <p:spPr>
          <a:xfrm>
            <a:off x="3680328" y="6382604"/>
            <a:ext cx="55219" cy="55377"/>
          </a:xfrm>
          <a:custGeom>
            <a:avLst/>
            <a:gdLst/>
            <a:ahLst/>
            <a:cxnLst/>
            <a:rect l="l" t="t" r="r" b="b"/>
            <a:pathLst>
              <a:path w="55219" h="55377">
                <a:moveTo>
                  <a:pt x="0" y="27573"/>
                </a:moveTo>
                <a:lnTo>
                  <a:pt x="3880" y="40564"/>
                </a:lnTo>
                <a:lnTo>
                  <a:pt x="13642" y="50792"/>
                </a:lnTo>
                <a:lnTo>
                  <a:pt x="26464" y="55345"/>
                </a:lnTo>
                <a:lnTo>
                  <a:pt x="27609" y="55377"/>
                </a:lnTo>
                <a:lnTo>
                  <a:pt x="40562" y="51443"/>
                </a:lnTo>
                <a:lnTo>
                  <a:pt x="50695" y="41585"/>
                </a:lnTo>
                <a:lnTo>
                  <a:pt x="55188" y="28716"/>
                </a:lnTo>
                <a:lnTo>
                  <a:pt x="55219" y="27573"/>
                </a:lnTo>
                <a:lnTo>
                  <a:pt x="51308" y="14585"/>
                </a:lnTo>
                <a:lnTo>
                  <a:pt x="41478" y="4451"/>
                </a:lnTo>
                <a:lnTo>
                  <a:pt x="28586" y="22"/>
                </a:lnTo>
                <a:lnTo>
                  <a:pt x="27609" y="0"/>
                </a:lnTo>
                <a:lnTo>
                  <a:pt x="14606" y="3905"/>
                </a:lnTo>
                <a:lnTo>
                  <a:pt x="4458" y="13720"/>
                </a:lnTo>
                <a:lnTo>
                  <a:pt x="22" y="26597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6" name="object 1686"/>
          <p:cNvSpPr/>
          <p:nvPr/>
        </p:nvSpPr>
        <p:spPr>
          <a:xfrm>
            <a:off x="3804563" y="6382604"/>
            <a:ext cx="55210" cy="55377"/>
          </a:xfrm>
          <a:custGeom>
            <a:avLst/>
            <a:gdLst/>
            <a:ahLst/>
            <a:cxnLst/>
            <a:rect l="l" t="t" r="r" b="b"/>
            <a:pathLst>
              <a:path w="55210" h="55377">
                <a:moveTo>
                  <a:pt x="0" y="27573"/>
                </a:moveTo>
                <a:lnTo>
                  <a:pt x="3881" y="40566"/>
                </a:lnTo>
                <a:lnTo>
                  <a:pt x="13643" y="50795"/>
                </a:lnTo>
                <a:lnTo>
                  <a:pt x="26463" y="55345"/>
                </a:lnTo>
                <a:lnTo>
                  <a:pt x="27600" y="55377"/>
                </a:lnTo>
                <a:lnTo>
                  <a:pt x="40553" y="51443"/>
                </a:lnTo>
                <a:lnTo>
                  <a:pt x="50686" y="41585"/>
                </a:lnTo>
                <a:lnTo>
                  <a:pt x="55178" y="28716"/>
                </a:lnTo>
                <a:lnTo>
                  <a:pt x="55210" y="27573"/>
                </a:lnTo>
                <a:lnTo>
                  <a:pt x="51299" y="14585"/>
                </a:lnTo>
                <a:lnTo>
                  <a:pt x="41469" y="4451"/>
                </a:lnTo>
                <a:lnTo>
                  <a:pt x="28577" y="22"/>
                </a:lnTo>
                <a:lnTo>
                  <a:pt x="27600" y="0"/>
                </a:lnTo>
                <a:lnTo>
                  <a:pt x="14601" y="3906"/>
                </a:lnTo>
                <a:lnTo>
                  <a:pt x="4455" y="13724"/>
                </a:lnTo>
                <a:lnTo>
                  <a:pt x="22" y="2660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7" name="object 1687"/>
          <p:cNvSpPr/>
          <p:nvPr/>
        </p:nvSpPr>
        <p:spPr>
          <a:xfrm>
            <a:off x="3929018" y="6382604"/>
            <a:ext cx="55210" cy="55377"/>
          </a:xfrm>
          <a:custGeom>
            <a:avLst/>
            <a:gdLst/>
            <a:ahLst/>
            <a:cxnLst/>
            <a:rect l="l" t="t" r="r" b="b"/>
            <a:pathLst>
              <a:path w="55210" h="55377">
                <a:moveTo>
                  <a:pt x="0" y="27573"/>
                </a:moveTo>
                <a:lnTo>
                  <a:pt x="3880" y="40564"/>
                </a:lnTo>
                <a:lnTo>
                  <a:pt x="13642" y="50792"/>
                </a:lnTo>
                <a:lnTo>
                  <a:pt x="26464" y="55345"/>
                </a:lnTo>
                <a:lnTo>
                  <a:pt x="27609" y="55377"/>
                </a:lnTo>
                <a:lnTo>
                  <a:pt x="40562" y="51442"/>
                </a:lnTo>
                <a:lnTo>
                  <a:pt x="50691" y="41581"/>
                </a:lnTo>
                <a:lnTo>
                  <a:pt x="55179" y="28710"/>
                </a:lnTo>
                <a:lnTo>
                  <a:pt x="55210" y="27573"/>
                </a:lnTo>
                <a:lnTo>
                  <a:pt x="51300" y="14583"/>
                </a:lnTo>
                <a:lnTo>
                  <a:pt x="41472" y="4449"/>
                </a:lnTo>
                <a:lnTo>
                  <a:pt x="28579" y="22"/>
                </a:lnTo>
                <a:lnTo>
                  <a:pt x="27609" y="0"/>
                </a:lnTo>
                <a:lnTo>
                  <a:pt x="14606" y="3905"/>
                </a:lnTo>
                <a:lnTo>
                  <a:pt x="4458" y="13720"/>
                </a:lnTo>
                <a:lnTo>
                  <a:pt x="22" y="26597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8" name="object 1688"/>
          <p:cNvSpPr/>
          <p:nvPr/>
        </p:nvSpPr>
        <p:spPr>
          <a:xfrm>
            <a:off x="4053253" y="6382604"/>
            <a:ext cx="55210" cy="55377"/>
          </a:xfrm>
          <a:custGeom>
            <a:avLst/>
            <a:gdLst/>
            <a:ahLst/>
            <a:cxnLst/>
            <a:rect l="l" t="t" r="r" b="b"/>
            <a:pathLst>
              <a:path w="55210" h="55377">
                <a:moveTo>
                  <a:pt x="0" y="27573"/>
                </a:moveTo>
                <a:lnTo>
                  <a:pt x="3879" y="40566"/>
                </a:lnTo>
                <a:lnTo>
                  <a:pt x="13639" y="50795"/>
                </a:lnTo>
                <a:lnTo>
                  <a:pt x="26462" y="55345"/>
                </a:lnTo>
                <a:lnTo>
                  <a:pt x="27600" y="55377"/>
                </a:lnTo>
                <a:lnTo>
                  <a:pt x="40553" y="51443"/>
                </a:lnTo>
                <a:lnTo>
                  <a:pt x="50686" y="41585"/>
                </a:lnTo>
                <a:lnTo>
                  <a:pt x="55178" y="28716"/>
                </a:lnTo>
                <a:lnTo>
                  <a:pt x="55210" y="27573"/>
                </a:lnTo>
                <a:lnTo>
                  <a:pt x="51299" y="14585"/>
                </a:lnTo>
                <a:lnTo>
                  <a:pt x="41469" y="4451"/>
                </a:lnTo>
                <a:lnTo>
                  <a:pt x="28577" y="22"/>
                </a:lnTo>
                <a:lnTo>
                  <a:pt x="27600" y="0"/>
                </a:lnTo>
                <a:lnTo>
                  <a:pt x="14597" y="3906"/>
                </a:lnTo>
                <a:lnTo>
                  <a:pt x="4453" y="13724"/>
                </a:lnTo>
                <a:lnTo>
                  <a:pt x="22" y="2660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9" name="object 1689"/>
          <p:cNvSpPr/>
          <p:nvPr/>
        </p:nvSpPr>
        <p:spPr>
          <a:xfrm>
            <a:off x="4177727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42" y="51433"/>
                </a:lnTo>
                <a:lnTo>
                  <a:pt x="50662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43" y="14569"/>
                </a:lnTo>
                <a:lnTo>
                  <a:pt x="41408" y="4431"/>
                </a:lnTo>
                <a:lnTo>
                  <a:pt x="28545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0" name="object 1690"/>
          <p:cNvSpPr/>
          <p:nvPr/>
        </p:nvSpPr>
        <p:spPr>
          <a:xfrm>
            <a:off x="4295054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42" y="51433"/>
                </a:lnTo>
                <a:lnTo>
                  <a:pt x="50662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43" y="14569"/>
                </a:lnTo>
                <a:lnTo>
                  <a:pt x="41408" y="4431"/>
                </a:lnTo>
                <a:lnTo>
                  <a:pt x="28545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1" name="object 1691"/>
          <p:cNvSpPr/>
          <p:nvPr/>
        </p:nvSpPr>
        <p:spPr>
          <a:xfrm>
            <a:off x="4419473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2" name="object 1692"/>
          <p:cNvSpPr/>
          <p:nvPr/>
        </p:nvSpPr>
        <p:spPr>
          <a:xfrm>
            <a:off x="4543708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3" name="object 1693"/>
          <p:cNvSpPr/>
          <p:nvPr/>
        </p:nvSpPr>
        <p:spPr>
          <a:xfrm>
            <a:off x="4668218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70" y="40580"/>
                </a:lnTo>
                <a:lnTo>
                  <a:pt x="13616" y="50813"/>
                </a:lnTo>
                <a:lnTo>
                  <a:pt x="26444" y="55348"/>
                </a:lnTo>
                <a:lnTo>
                  <a:pt x="27536" y="55377"/>
                </a:lnTo>
                <a:lnTo>
                  <a:pt x="40493" y="51446"/>
                </a:lnTo>
                <a:lnTo>
                  <a:pt x="50632" y="41593"/>
                </a:lnTo>
                <a:lnTo>
                  <a:pt x="55132" y="28730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4" name="object 1694"/>
          <p:cNvSpPr/>
          <p:nvPr/>
        </p:nvSpPr>
        <p:spPr>
          <a:xfrm>
            <a:off x="4792453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70" y="40580"/>
                </a:lnTo>
                <a:lnTo>
                  <a:pt x="13616" y="50813"/>
                </a:lnTo>
                <a:lnTo>
                  <a:pt x="26444" y="55348"/>
                </a:lnTo>
                <a:lnTo>
                  <a:pt x="27536" y="55377"/>
                </a:lnTo>
                <a:lnTo>
                  <a:pt x="40493" y="51446"/>
                </a:lnTo>
                <a:lnTo>
                  <a:pt x="50632" y="41593"/>
                </a:lnTo>
                <a:lnTo>
                  <a:pt x="55132" y="28730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5" name="object 1695"/>
          <p:cNvSpPr/>
          <p:nvPr/>
        </p:nvSpPr>
        <p:spPr>
          <a:xfrm>
            <a:off x="4916872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3" y="51433"/>
                </a:lnTo>
                <a:lnTo>
                  <a:pt x="50684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63" y="14569"/>
                </a:lnTo>
                <a:lnTo>
                  <a:pt x="41448" y="4431"/>
                </a:lnTo>
                <a:lnTo>
                  <a:pt x="28551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6" name="object 1696"/>
          <p:cNvSpPr/>
          <p:nvPr/>
        </p:nvSpPr>
        <p:spPr>
          <a:xfrm>
            <a:off x="5034199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3" y="51433"/>
                </a:lnTo>
                <a:lnTo>
                  <a:pt x="50684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63" y="14569"/>
                </a:lnTo>
                <a:lnTo>
                  <a:pt x="41448" y="4431"/>
                </a:lnTo>
                <a:lnTo>
                  <a:pt x="28551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7" name="object 1697"/>
          <p:cNvSpPr/>
          <p:nvPr/>
        </p:nvSpPr>
        <p:spPr>
          <a:xfrm>
            <a:off x="5158618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8" name="object 1698"/>
          <p:cNvSpPr/>
          <p:nvPr/>
        </p:nvSpPr>
        <p:spPr>
          <a:xfrm>
            <a:off x="5282852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9" name="object 1699"/>
          <p:cNvSpPr/>
          <p:nvPr/>
        </p:nvSpPr>
        <p:spPr>
          <a:xfrm>
            <a:off x="5407363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42" y="51433"/>
                </a:lnTo>
                <a:lnTo>
                  <a:pt x="50662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43" y="14569"/>
                </a:lnTo>
                <a:lnTo>
                  <a:pt x="41408" y="4431"/>
                </a:lnTo>
                <a:lnTo>
                  <a:pt x="28545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0" name="object 1700"/>
          <p:cNvSpPr/>
          <p:nvPr/>
        </p:nvSpPr>
        <p:spPr>
          <a:xfrm>
            <a:off x="5531598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9" y="40580"/>
                </a:lnTo>
                <a:lnTo>
                  <a:pt x="13657" y="50813"/>
                </a:lnTo>
                <a:lnTo>
                  <a:pt x="26450" y="55348"/>
                </a:lnTo>
                <a:lnTo>
                  <a:pt x="27536" y="55377"/>
                </a:lnTo>
                <a:lnTo>
                  <a:pt x="40493" y="51446"/>
                </a:lnTo>
                <a:lnTo>
                  <a:pt x="50632" y="41593"/>
                </a:lnTo>
                <a:lnTo>
                  <a:pt x="55132" y="28730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71" y="3914"/>
                </a:lnTo>
                <a:lnTo>
                  <a:pt x="4437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1" name="object 1701"/>
          <p:cNvSpPr/>
          <p:nvPr/>
        </p:nvSpPr>
        <p:spPr>
          <a:xfrm>
            <a:off x="5656016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2" name="object 1702"/>
          <p:cNvSpPr/>
          <p:nvPr/>
        </p:nvSpPr>
        <p:spPr>
          <a:xfrm>
            <a:off x="5780251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3" name="object 1703"/>
          <p:cNvSpPr/>
          <p:nvPr/>
        </p:nvSpPr>
        <p:spPr>
          <a:xfrm>
            <a:off x="5897855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70" y="40580"/>
                </a:lnTo>
                <a:lnTo>
                  <a:pt x="13616" y="50813"/>
                </a:lnTo>
                <a:lnTo>
                  <a:pt x="26444" y="55348"/>
                </a:lnTo>
                <a:lnTo>
                  <a:pt x="27536" y="55377"/>
                </a:lnTo>
                <a:lnTo>
                  <a:pt x="40493" y="51446"/>
                </a:lnTo>
                <a:lnTo>
                  <a:pt x="50632" y="41593"/>
                </a:lnTo>
                <a:lnTo>
                  <a:pt x="55132" y="28730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4" name="object 1704"/>
          <p:cNvSpPr/>
          <p:nvPr/>
        </p:nvSpPr>
        <p:spPr>
          <a:xfrm>
            <a:off x="6022089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70" y="40580"/>
                </a:lnTo>
                <a:lnTo>
                  <a:pt x="13616" y="50813"/>
                </a:lnTo>
                <a:lnTo>
                  <a:pt x="26444" y="55348"/>
                </a:lnTo>
                <a:lnTo>
                  <a:pt x="27536" y="55377"/>
                </a:lnTo>
                <a:lnTo>
                  <a:pt x="40493" y="51446"/>
                </a:lnTo>
                <a:lnTo>
                  <a:pt x="50632" y="41593"/>
                </a:lnTo>
                <a:lnTo>
                  <a:pt x="55132" y="28730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5" name="object 1705"/>
          <p:cNvSpPr/>
          <p:nvPr/>
        </p:nvSpPr>
        <p:spPr>
          <a:xfrm>
            <a:off x="6146508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3" y="51433"/>
                </a:lnTo>
                <a:lnTo>
                  <a:pt x="50684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63" y="14569"/>
                </a:lnTo>
                <a:lnTo>
                  <a:pt x="41448" y="4431"/>
                </a:lnTo>
                <a:lnTo>
                  <a:pt x="28551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6" name="object 1706"/>
          <p:cNvSpPr/>
          <p:nvPr/>
        </p:nvSpPr>
        <p:spPr>
          <a:xfrm>
            <a:off x="6270742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3" y="51433"/>
                </a:lnTo>
                <a:lnTo>
                  <a:pt x="50684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63" y="14569"/>
                </a:lnTo>
                <a:lnTo>
                  <a:pt x="41448" y="4431"/>
                </a:lnTo>
                <a:lnTo>
                  <a:pt x="28551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7" name="object 1707"/>
          <p:cNvSpPr/>
          <p:nvPr/>
        </p:nvSpPr>
        <p:spPr>
          <a:xfrm>
            <a:off x="6395161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8" name="object 1708"/>
          <p:cNvSpPr/>
          <p:nvPr/>
        </p:nvSpPr>
        <p:spPr>
          <a:xfrm>
            <a:off x="6519396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9" name="object 1709"/>
          <p:cNvSpPr/>
          <p:nvPr/>
        </p:nvSpPr>
        <p:spPr>
          <a:xfrm>
            <a:off x="6636999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42" y="51433"/>
                </a:lnTo>
                <a:lnTo>
                  <a:pt x="50662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43" y="14569"/>
                </a:lnTo>
                <a:lnTo>
                  <a:pt x="41408" y="4431"/>
                </a:lnTo>
                <a:lnTo>
                  <a:pt x="28545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0" name="object 1710"/>
          <p:cNvSpPr/>
          <p:nvPr/>
        </p:nvSpPr>
        <p:spPr>
          <a:xfrm>
            <a:off x="6761234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9" y="40580"/>
                </a:lnTo>
                <a:lnTo>
                  <a:pt x="13657" y="50813"/>
                </a:lnTo>
                <a:lnTo>
                  <a:pt x="26450" y="55348"/>
                </a:lnTo>
                <a:lnTo>
                  <a:pt x="27536" y="55377"/>
                </a:lnTo>
                <a:lnTo>
                  <a:pt x="40493" y="51446"/>
                </a:lnTo>
                <a:lnTo>
                  <a:pt x="50632" y="41593"/>
                </a:lnTo>
                <a:lnTo>
                  <a:pt x="55132" y="28730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71" y="3914"/>
                </a:lnTo>
                <a:lnTo>
                  <a:pt x="4437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1" name="object 1711"/>
          <p:cNvSpPr/>
          <p:nvPr/>
        </p:nvSpPr>
        <p:spPr>
          <a:xfrm>
            <a:off x="6885653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2" name="object 1712"/>
          <p:cNvSpPr/>
          <p:nvPr/>
        </p:nvSpPr>
        <p:spPr>
          <a:xfrm>
            <a:off x="7009887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3" name="object 1713"/>
          <p:cNvSpPr/>
          <p:nvPr/>
        </p:nvSpPr>
        <p:spPr>
          <a:xfrm>
            <a:off x="7134306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4" name="object 1714"/>
          <p:cNvSpPr/>
          <p:nvPr/>
        </p:nvSpPr>
        <p:spPr>
          <a:xfrm>
            <a:off x="7258540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5" name="object 1715"/>
          <p:cNvSpPr/>
          <p:nvPr/>
        </p:nvSpPr>
        <p:spPr>
          <a:xfrm>
            <a:off x="7383051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3" y="51433"/>
                </a:lnTo>
                <a:lnTo>
                  <a:pt x="50684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63" y="14569"/>
                </a:lnTo>
                <a:lnTo>
                  <a:pt x="41448" y="4431"/>
                </a:lnTo>
                <a:lnTo>
                  <a:pt x="28551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6" name="object 1716"/>
          <p:cNvSpPr/>
          <p:nvPr/>
        </p:nvSpPr>
        <p:spPr>
          <a:xfrm>
            <a:off x="7500379" y="6382604"/>
            <a:ext cx="55164" cy="55377"/>
          </a:xfrm>
          <a:custGeom>
            <a:avLst/>
            <a:gdLst/>
            <a:ahLst/>
            <a:cxnLst/>
            <a:rect l="l" t="t" r="r" b="b"/>
            <a:pathLst>
              <a:path w="55164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3" y="51433"/>
                </a:lnTo>
                <a:lnTo>
                  <a:pt x="50684" y="41554"/>
                </a:lnTo>
                <a:lnTo>
                  <a:pt x="55135" y="28663"/>
                </a:lnTo>
                <a:lnTo>
                  <a:pt x="55164" y="27573"/>
                </a:lnTo>
                <a:lnTo>
                  <a:pt x="51263" y="14569"/>
                </a:lnTo>
                <a:lnTo>
                  <a:pt x="41448" y="4431"/>
                </a:lnTo>
                <a:lnTo>
                  <a:pt x="28551" y="20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7" name="object 1717"/>
          <p:cNvSpPr/>
          <p:nvPr/>
        </p:nvSpPr>
        <p:spPr>
          <a:xfrm>
            <a:off x="7624797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8" name="object 1718"/>
          <p:cNvSpPr/>
          <p:nvPr/>
        </p:nvSpPr>
        <p:spPr>
          <a:xfrm>
            <a:off x="7749032" y="6382604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573"/>
                </a:moveTo>
                <a:lnTo>
                  <a:pt x="3880" y="40560"/>
                </a:lnTo>
                <a:lnTo>
                  <a:pt x="13643" y="50787"/>
                </a:lnTo>
                <a:lnTo>
                  <a:pt x="26469" y="55344"/>
                </a:lnTo>
                <a:lnTo>
                  <a:pt x="27628" y="55377"/>
                </a:lnTo>
                <a:lnTo>
                  <a:pt x="40585" y="51446"/>
                </a:lnTo>
                <a:lnTo>
                  <a:pt x="50724" y="41593"/>
                </a:lnTo>
                <a:lnTo>
                  <a:pt x="55224" y="28730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9" name="object 1719"/>
          <p:cNvSpPr/>
          <p:nvPr/>
        </p:nvSpPr>
        <p:spPr>
          <a:xfrm>
            <a:off x="7873543" y="6368813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73"/>
                </a:moveTo>
                <a:lnTo>
                  <a:pt x="3920" y="40577"/>
                </a:lnTo>
                <a:lnTo>
                  <a:pt x="13756" y="50715"/>
                </a:lnTo>
                <a:lnTo>
                  <a:pt x="26618" y="55126"/>
                </a:lnTo>
                <a:lnTo>
                  <a:pt x="27536" y="55146"/>
                </a:lnTo>
                <a:lnTo>
                  <a:pt x="40543" y="51244"/>
                </a:lnTo>
                <a:lnTo>
                  <a:pt x="50697" y="41434"/>
                </a:lnTo>
                <a:lnTo>
                  <a:pt x="55140" y="28562"/>
                </a:lnTo>
                <a:lnTo>
                  <a:pt x="55164" y="27573"/>
                </a:lnTo>
                <a:lnTo>
                  <a:pt x="51252" y="14593"/>
                </a:lnTo>
                <a:lnTo>
                  <a:pt x="41422" y="4459"/>
                </a:lnTo>
                <a:lnTo>
                  <a:pt x="28526" y="23"/>
                </a:lnTo>
                <a:lnTo>
                  <a:pt x="27536" y="0"/>
                </a:lnTo>
                <a:lnTo>
                  <a:pt x="14571" y="3916"/>
                </a:lnTo>
                <a:lnTo>
                  <a:pt x="4437" y="13756"/>
                </a:lnTo>
                <a:lnTo>
                  <a:pt x="20" y="26652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0" name="object 1720"/>
          <p:cNvSpPr/>
          <p:nvPr/>
        </p:nvSpPr>
        <p:spPr>
          <a:xfrm>
            <a:off x="7997777" y="6334343"/>
            <a:ext cx="55164" cy="55146"/>
          </a:xfrm>
          <a:custGeom>
            <a:avLst/>
            <a:gdLst/>
            <a:ahLst/>
            <a:cxnLst/>
            <a:rect l="l" t="t" r="r" b="b"/>
            <a:pathLst>
              <a:path w="55164" h="55146">
                <a:moveTo>
                  <a:pt x="0" y="27573"/>
                </a:moveTo>
                <a:lnTo>
                  <a:pt x="3900" y="40577"/>
                </a:lnTo>
                <a:lnTo>
                  <a:pt x="13715" y="50715"/>
                </a:lnTo>
                <a:lnTo>
                  <a:pt x="26612" y="55126"/>
                </a:lnTo>
                <a:lnTo>
                  <a:pt x="27536" y="55146"/>
                </a:lnTo>
                <a:lnTo>
                  <a:pt x="40543" y="51244"/>
                </a:lnTo>
                <a:lnTo>
                  <a:pt x="50697" y="41434"/>
                </a:lnTo>
                <a:lnTo>
                  <a:pt x="55140" y="28562"/>
                </a:lnTo>
                <a:lnTo>
                  <a:pt x="55164" y="27573"/>
                </a:lnTo>
                <a:lnTo>
                  <a:pt x="51252" y="14589"/>
                </a:lnTo>
                <a:lnTo>
                  <a:pt x="41422" y="4457"/>
                </a:lnTo>
                <a:lnTo>
                  <a:pt x="28526" y="23"/>
                </a:lnTo>
                <a:lnTo>
                  <a:pt x="27536" y="0"/>
                </a:lnTo>
                <a:lnTo>
                  <a:pt x="14530" y="3914"/>
                </a:lnTo>
                <a:lnTo>
                  <a:pt x="4415" y="13752"/>
                </a:lnTo>
                <a:lnTo>
                  <a:pt x="20" y="26651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1" name="object 1721"/>
          <p:cNvSpPr/>
          <p:nvPr/>
        </p:nvSpPr>
        <p:spPr>
          <a:xfrm>
            <a:off x="8122196" y="6258510"/>
            <a:ext cx="55256" cy="55146"/>
          </a:xfrm>
          <a:custGeom>
            <a:avLst/>
            <a:gdLst/>
            <a:ahLst/>
            <a:cxnLst/>
            <a:rect l="l" t="t" r="r" b="b"/>
            <a:pathLst>
              <a:path w="55256" h="55146">
                <a:moveTo>
                  <a:pt x="0" y="27573"/>
                </a:moveTo>
                <a:lnTo>
                  <a:pt x="3911" y="40557"/>
                </a:lnTo>
                <a:lnTo>
                  <a:pt x="13741" y="50689"/>
                </a:lnTo>
                <a:lnTo>
                  <a:pt x="26637" y="55123"/>
                </a:lnTo>
                <a:lnTo>
                  <a:pt x="27628" y="55146"/>
                </a:lnTo>
                <a:lnTo>
                  <a:pt x="40636" y="51244"/>
                </a:lnTo>
                <a:lnTo>
                  <a:pt x="50789" y="41434"/>
                </a:lnTo>
                <a:lnTo>
                  <a:pt x="55232" y="28562"/>
                </a:lnTo>
                <a:lnTo>
                  <a:pt x="55256" y="27573"/>
                </a:lnTo>
                <a:lnTo>
                  <a:pt x="51344" y="14589"/>
                </a:lnTo>
                <a:lnTo>
                  <a:pt x="41514" y="4457"/>
                </a:lnTo>
                <a:lnTo>
                  <a:pt x="28618" y="23"/>
                </a:lnTo>
                <a:lnTo>
                  <a:pt x="27628" y="0"/>
                </a:lnTo>
                <a:lnTo>
                  <a:pt x="14620" y="3902"/>
                </a:lnTo>
                <a:lnTo>
                  <a:pt x="4467" y="13712"/>
                </a:lnTo>
                <a:lnTo>
                  <a:pt x="23" y="26584"/>
                </a:lnTo>
                <a:lnTo>
                  <a:pt x="0" y="2757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2" name="object 1722"/>
          <p:cNvSpPr/>
          <p:nvPr/>
        </p:nvSpPr>
        <p:spPr>
          <a:xfrm>
            <a:off x="8239523" y="6196237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803"/>
                </a:moveTo>
                <a:lnTo>
                  <a:pt x="3911" y="40783"/>
                </a:lnTo>
                <a:lnTo>
                  <a:pt x="13741" y="50917"/>
                </a:lnTo>
                <a:lnTo>
                  <a:pt x="26637" y="55353"/>
                </a:lnTo>
                <a:lnTo>
                  <a:pt x="27628" y="55377"/>
                </a:lnTo>
                <a:lnTo>
                  <a:pt x="40636" y="51472"/>
                </a:lnTo>
                <a:lnTo>
                  <a:pt x="50789" y="41660"/>
                </a:lnTo>
                <a:lnTo>
                  <a:pt x="55232" y="28792"/>
                </a:lnTo>
                <a:lnTo>
                  <a:pt x="55256" y="27803"/>
                </a:lnTo>
                <a:lnTo>
                  <a:pt x="51375" y="14710"/>
                </a:lnTo>
                <a:lnTo>
                  <a:pt x="41612" y="4531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79"/>
                </a:lnTo>
                <a:lnTo>
                  <a:pt x="4531" y="13677"/>
                </a:lnTo>
                <a:lnTo>
                  <a:pt x="32" y="2662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3" name="object 1723"/>
          <p:cNvSpPr/>
          <p:nvPr/>
        </p:nvSpPr>
        <p:spPr>
          <a:xfrm>
            <a:off x="8363942" y="6196237"/>
            <a:ext cx="55256" cy="55377"/>
          </a:xfrm>
          <a:custGeom>
            <a:avLst/>
            <a:gdLst/>
            <a:ahLst/>
            <a:cxnLst/>
            <a:rect l="l" t="t" r="r" b="b"/>
            <a:pathLst>
              <a:path w="55256" h="55377">
                <a:moveTo>
                  <a:pt x="0" y="27803"/>
                </a:moveTo>
                <a:lnTo>
                  <a:pt x="3911" y="40783"/>
                </a:lnTo>
                <a:lnTo>
                  <a:pt x="13741" y="50917"/>
                </a:lnTo>
                <a:lnTo>
                  <a:pt x="26637" y="55353"/>
                </a:lnTo>
                <a:lnTo>
                  <a:pt x="27628" y="55377"/>
                </a:lnTo>
                <a:lnTo>
                  <a:pt x="40636" y="51472"/>
                </a:lnTo>
                <a:lnTo>
                  <a:pt x="50789" y="41660"/>
                </a:lnTo>
                <a:lnTo>
                  <a:pt x="55232" y="28792"/>
                </a:lnTo>
                <a:lnTo>
                  <a:pt x="55256" y="27803"/>
                </a:lnTo>
                <a:lnTo>
                  <a:pt x="51375" y="14710"/>
                </a:lnTo>
                <a:lnTo>
                  <a:pt x="41612" y="4531"/>
                </a:lnTo>
                <a:lnTo>
                  <a:pt x="28787" y="32"/>
                </a:lnTo>
                <a:lnTo>
                  <a:pt x="27628" y="0"/>
                </a:lnTo>
                <a:lnTo>
                  <a:pt x="14670" y="3879"/>
                </a:lnTo>
                <a:lnTo>
                  <a:pt x="4531" y="13677"/>
                </a:lnTo>
                <a:lnTo>
                  <a:pt x="32" y="26627"/>
                </a:lnTo>
                <a:lnTo>
                  <a:pt x="0" y="27803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4" name="object 1724"/>
          <p:cNvSpPr/>
          <p:nvPr/>
        </p:nvSpPr>
        <p:spPr>
          <a:xfrm>
            <a:off x="8488176" y="6272292"/>
            <a:ext cx="55256" cy="55156"/>
          </a:xfrm>
          <a:custGeom>
            <a:avLst/>
            <a:gdLst/>
            <a:ahLst/>
            <a:cxnLst/>
            <a:rect l="l" t="t" r="r" b="b"/>
            <a:pathLst>
              <a:path w="55256" h="55156">
                <a:moveTo>
                  <a:pt x="0" y="27582"/>
                </a:moveTo>
                <a:lnTo>
                  <a:pt x="3911" y="40562"/>
                </a:lnTo>
                <a:lnTo>
                  <a:pt x="13741" y="50696"/>
                </a:lnTo>
                <a:lnTo>
                  <a:pt x="26637" y="55132"/>
                </a:lnTo>
                <a:lnTo>
                  <a:pt x="27628" y="55156"/>
                </a:lnTo>
                <a:lnTo>
                  <a:pt x="40636" y="51251"/>
                </a:lnTo>
                <a:lnTo>
                  <a:pt x="50789" y="41439"/>
                </a:lnTo>
                <a:lnTo>
                  <a:pt x="55232" y="28571"/>
                </a:lnTo>
                <a:lnTo>
                  <a:pt x="55256" y="27582"/>
                </a:lnTo>
                <a:lnTo>
                  <a:pt x="51346" y="14598"/>
                </a:lnTo>
                <a:lnTo>
                  <a:pt x="41518" y="4462"/>
                </a:lnTo>
                <a:lnTo>
                  <a:pt x="28625" y="23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5" name="object 1725"/>
          <p:cNvSpPr/>
          <p:nvPr/>
        </p:nvSpPr>
        <p:spPr>
          <a:xfrm>
            <a:off x="8612687" y="6355021"/>
            <a:ext cx="55164" cy="55156"/>
          </a:xfrm>
          <a:custGeom>
            <a:avLst/>
            <a:gdLst/>
            <a:ahLst/>
            <a:cxnLst/>
            <a:rect l="l" t="t" r="r" b="b"/>
            <a:pathLst>
              <a:path w="55164" h="55156">
                <a:moveTo>
                  <a:pt x="0" y="27582"/>
                </a:moveTo>
                <a:lnTo>
                  <a:pt x="3911" y="40562"/>
                </a:lnTo>
                <a:lnTo>
                  <a:pt x="13741" y="50696"/>
                </a:lnTo>
                <a:lnTo>
                  <a:pt x="26637" y="55132"/>
                </a:lnTo>
                <a:lnTo>
                  <a:pt x="27628" y="55156"/>
                </a:lnTo>
                <a:lnTo>
                  <a:pt x="40592" y="51239"/>
                </a:lnTo>
                <a:lnTo>
                  <a:pt x="50726" y="41399"/>
                </a:lnTo>
                <a:lnTo>
                  <a:pt x="55143" y="28503"/>
                </a:lnTo>
                <a:lnTo>
                  <a:pt x="55164" y="27582"/>
                </a:lnTo>
                <a:lnTo>
                  <a:pt x="51245" y="14578"/>
                </a:lnTo>
                <a:lnTo>
                  <a:pt x="41412" y="4436"/>
                </a:lnTo>
                <a:lnTo>
                  <a:pt x="28552" y="20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6" name="object 1726"/>
          <p:cNvSpPr/>
          <p:nvPr/>
        </p:nvSpPr>
        <p:spPr>
          <a:xfrm>
            <a:off x="8736922" y="6389490"/>
            <a:ext cx="55164" cy="55386"/>
          </a:xfrm>
          <a:custGeom>
            <a:avLst/>
            <a:gdLst/>
            <a:ahLst/>
            <a:cxnLst/>
            <a:rect l="l" t="t" r="r" b="b"/>
            <a:pathLst>
              <a:path w="55164" h="55386">
                <a:moveTo>
                  <a:pt x="0" y="27582"/>
                </a:moveTo>
                <a:lnTo>
                  <a:pt x="3880" y="40569"/>
                </a:lnTo>
                <a:lnTo>
                  <a:pt x="13643" y="50796"/>
                </a:lnTo>
                <a:lnTo>
                  <a:pt x="26469" y="55353"/>
                </a:lnTo>
                <a:lnTo>
                  <a:pt x="27628" y="55386"/>
                </a:lnTo>
                <a:lnTo>
                  <a:pt x="40542" y="51443"/>
                </a:lnTo>
                <a:lnTo>
                  <a:pt x="50662" y="41563"/>
                </a:lnTo>
                <a:lnTo>
                  <a:pt x="55135" y="28672"/>
                </a:lnTo>
                <a:lnTo>
                  <a:pt x="55164" y="27582"/>
                </a:lnTo>
                <a:lnTo>
                  <a:pt x="51245" y="14578"/>
                </a:lnTo>
                <a:lnTo>
                  <a:pt x="41412" y="4436"/>
                </a:lnTo>
                <a:lnTo>
                  <a:pt x="28552" y="20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7" name="object 1727"/>
          <p:cNvSpPr/>
          <p:nvPr/>
        </p:nvSpPr>
        <p:spPr>
          <a:xfrm>
            <a:off x="8861340" y="6389490"/>
            <a:ext cx="55256" cy="55386"/>
          </a:xfrm>
          <a:custGeom>
            <a:avLst/>
            <a:gdLst/>
            <a:ahLst/>
            <a:cxnLst/>
            <a:rect l="l" t="t" r="r" b="b"/>
            <a:pathLst>
              <a:path w="55256" h="55386">
                <a:moveTo>
                  <a:pt x="0" y="27582"/>
                </a:moveTo>
                <a:lnTo>
                  <a:pt x="3880" y="40569"/>
                </a:lnTo>
                <a:lnTo>
                  <a:pt x="13643" y="50796"/>
                </a:lnTo>
                <a:lnTo>
                  <a:pt x="26469" y="55353"/>
                </a:lnTo>
                <a:lnTo>
                  <a:pt x="27628" y="55386"/>
                </a:lnTo>
                <a:lnTo>
                  <a:pt x="40585" y="51455"/>
                </a:lnTo>
                <a:lnTo>
                  <a:pt x="50724" y="41602"/>
                </a:lnTo>
                <a:lnTo>
                  <a:pt x="55224" y="28739"/>
                </a:lnTo>
                <a:lnTo>
                  <a:pt x="55256" y="27582"/>
                </a:lnTo>
                <a:lnTo>
                  <a:pt x="51346" y="14598"/>
                </a:lnTo>
                <a:lnTo>
                  <a:pt x="41518" y="4462"/>
                </a:lnTo>
                <a:lnTo>
                  <a:pt x="28625" y="23"/>
                </a:lnTo>
                <a:lnTo>
                  <a:pt x="27628" y="0"/>
                </a:lnTo>
                <a:lnTo>
                  <a:pt x="14622" y="3903"/>
                </a:lnTo>
                <a:lnTo>
                  <a:pt x="4469" y="13715"/>
                </a:lnTo>
                <a:lnTo>
                  <a:pt x="23" y="26586"/>
                </a:lnTo>
                <a:lnTo>
                  <a:pt x="0" y="27582"/>
                </a:lnTo>
                <a:close/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8" name="object 1728"/>
          <p:cNvSpPr/>
          <p:nvPr/>
        </p:nvSpPr>
        <p:spPr>
          <a:xfrm>
            <a:off x="3576576" y="6403282"/>
            <a:ext cx="20711" cy="20677"/>
          </a:xfrm>
          <a:custGeom>
            <a:avLst/>
            <a:gdLst/>
            <a:ahLst/>
            <a:cxnLst/>
            <a:rect l="l" t="t" r="r" b="b"/>
            <a:pathLst>
              <a:path w="20711" h="20677">
                <a:moveTo>
                  <a:pt x="0" y="6895"/>
                </a:moveTo>
                <a:lnTo>
                  <a:pt x="0" y="20677"/>
                </a:lnTo>
                <a:lnTo>
                  <a:pt x="13804" y="20677"/>
                </a:lnTo>
                <a:lnTo>
                  <a:pt x="20711" y="13791"/>
                </a:lnTo>
                <a:lnTo>
                  <a:pt x="2071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29" name="object 1729"/>
          <p:cNvSpPr/>
          <p:nvPr/>
        </p:nvSpPr>
        <p:spPr>
          <a:xfrm>
            <a:off x="3701040" y="6403282"/>
            <a:ext cx="20702" cy="20677"/>
          </a:xfrm>
          <a:custGeom>
            <a:avLst/>
            <a:gdLst/>
            <a:ahLst/>
            <a:cxnLst/>
            <a:rect l="l" t="t" r="r" b="b"/>
            <a:pathLst>
              <a:path w="20702" h="20677">
                <a:moveTo>
                  <a:pt x="0" y="6895"/>
                </a:moveTo>
                <a:lnTo>
                  <a:pt x="0" y="20677"/>
                </a:lnTo>
                <a:lnTo>
                  <a:pt x="13795" y="20677"/>
                </a:lnTo>
                <a:lnTo>
                  <a:pt x="20702" y="13791"/>
                </a:lnTo>
                <a:lnTo>
                  <a:pt x="20702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0" name="object 1730"/>
          <p:cNvSpPr/>
          <p:nvPr/>
        </p:nvSpPr>
        <p:spPr>
          <a:xfrm>
            <a:off x="3825266" y="6403282"/>
            <a:ext cx="20702" cy="20677"/>
          </a:xfrm>
          <a:custGeom>
            <a:avLst/>
            <a:gdLst/>
            <a:ahLst/>
            <a:cxnLst/>
            <a:rect l="l" t="t" r="r" b="b"/>
            <a:pathLst>
              <a:path w="20702" h="20677">
                <a:moveTo>
                  <a:pt x="0" y="6895"/>
                </a:moveTo>
                <a:lnTo>
                  <a:pt x="0" y="20677"/>
                </a:lnTo>
                <a:lnTo>
                  <a:pt x="13804" y="20677"/>
                </a:lnTo>
                <a:lnTo>
                  <a:pt x="20702" y="13791"/>
                </a:lnTo>
                <a:lnTo>
                  <a:pt x="20702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1" name="object 1731"/>
          <p:cNvSpPr/>
          <p:nvPr/>
        </p:nvSpPr>
        <p:spPr>
          <a:xfrm>
            <a:off x="3949721" y="6403282"/>
            <a:ext cx="20711" cy="20677"/>
          </a:xfrm>
          <a:custGeom>
            <a:avLst/>
            <a:gdLst/>
            <a:ahLst/>
            <a:cxnLst/>
            <a:rect l="l" t="t" r="r" b="b"/>
            <a:pathLst>
              <a:path w="20711" h="20677">
                <a:moveTo>
                  <a:pt x="0" y="6895"/>
                </a:moveTo>
                <a:lnTo>
                  <a:pt x="0" y="20677"/>
                </a:lnTo>
                <a:lnTo>
                  <a:pt x="13804" y="20677"/>
                </a:lnTo>
                <a:lnTo>
                  <a:pt x="20711" y="13791"/>
                </a:lnTo>
                <a:lnTo>
                  <a:pt x="2071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2" name="object 1732"/>
          <p:cNvSpPr/>
          <p:nvPr/>
        </p:nvSpPr>
        <p:spPr>
          <a:xfrm>
            <a:off x="4073956" y="6403282"/>
            <a:ext cx="20702" cy="20677"/>
          </a:xfrm>
          <a:custGeom>
            <a:avLst/>
            <a:gdLst/>
            <a:ahLst/>
            <a:cxnLst/>
            <a:rect l="l" t="t" r="r" b="b"/>
            <a:pathLst>
              <a:path w="20702" h="20677">
                <a:moveTo>
                  <a:pt x="0" y="6895"/>
                </a:moveTo>
                <a:lnTo>
                  <a:pt x="0" y="20677"/>
                </a:lnTo>
                <a:lnTo>
                  <a:pt x="13804" y="20677"/>
                </a:lnTo>
                <a:lnTo>
                  <a:pt x="20702" y="13791"/>
                </a:lnTo>
                <a:lnTo>
                  <a:pt x="20702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3" name="object 1733"/>
          <p:cNvSpPr/>
          <p:nvPr/>
        </p:nvSpPr>
        <p:spPr>
          <a:xfrm>
            <a:off x="4198448" y="6403282"/>
            <a:ext cx="20629" cy="20677"/>
          </a:xfrm>
          <a:custGeom>
            <a:avLst/>
            <a:gdLst/>
            <a:ahLst/>
            <a:cxnLst/>
            <a:rect l="l" t="t" r="r" b="b"/>
            <a:pathLst>
              <a:path w="20629" h="20677">
                <a:moveTo>
                  <a:pt x="0" y="6895"/>
                </a:moveTo>
                <a:lnTo>
                  <a:pt x="0" y="20677"/>
                </a:lnTo>
                <a:lnTo>
                  <a:pt x="13721" y="20677"/>
                </a:lnTo>
                <a:lnTo>
                  <a:pt x="20629" y="13791"/>
                </a:lnTo>
                <a:lnTo>
                  <a:pt x="20629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4" name="object 1734"/>
          <p:cNvSpPr/>
          <p:nvPr/>
        </p:nvSpPr>
        <p:spPr>
          <a:xfrm>
            <a:off x="4315775" y="6403282"/>
            <a:ext cx="20629" cy="20677"/>
          </a:xfrm>
          <a:custGeom>
            <a:avLst/>
            <a:gdLst/>
            <a:ahLst/>
            <a:cxnLst/>
            <a:rect l="l" t="t" r="r" b="b"/>
            <a:pathLst>
              <a:path w="20629" h="20677">
                <a:moveTo>
                  <a:pt x="0" y="6895"/>
                </a:moveTo>
                <a:lnTo>
                  <a:pt x="0" y="20677"/>
                </a:lnTo>
                <a:lnTo>
                  <a:pt x="13721" y="20677"/>
                </a:lnTo>
                <a:lnTo>
                  <a:pt x="20629" y="13791"/>
                </a:lnTo>
                <a:lnTo>
                  <a:pt x="20629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5" name="object 1735"/>
          <p:cNvSpPr/>
          <p:nvPr/>
        </p:nvSpPr>
        <p:spPr>
          <a:xfrm>
            <a:off x="4440194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6" name="object 1736"/>
          <p:cNvSpPr/>
          <p:nvPr/>
        </p:nvSpPr>
        <p:spPr>
          <a:xfrm>
            <a:off x="4564429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7" name="object 1737"/>
          <p:cNvSpPr/>
          <p:nvPr/>
        </p:nvSpPr>
        <p:spPr>
          <a:xfrm>
            <a:off x="4688847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8" name="object 1738"/>
          <p:cNvSpPr/>
          <p:nvPr/>
        </p:nvSpPr>
        <p:spPr>
          <a:xfrm>
            <a:off x="4813082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9" name="object 1739"/>
          <p:cNvSpPr/>
          <p:nvPr/>
        </p:nvSpPr>
        <p:spPr>
          <a:xfrm>
            <a:off x="4937593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0" name="object 1740"/>
          <p:cNvSpPr/>
          <p:nvPr/>
        </p:nvSpPr>
        <p:spPr>
          <a:xfrm>
            <a:off x="5054920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1" name="object 1741"/>
          <p:cNvSpPr/>
          <p:nvPr/>
        </p:nvSpPr>
        <p:spPr>
          <a:xfrm>
            <a:off x="5179339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2" name="object 1742"/>
          <p:cNvSpPr/>
          <p:nvPr/>
        </p:nvSpPr>
        <p:spPr>
          <a:xfrm>
            <a:off x="5303573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3" name="object 1743"/>
          <p:cNvSpPr/>
          <p:nvPr/>
        </p:nvSpPr>
        <p:spPr>
          <a:xfrm>
            <a:off x="5428084" y="6403282"/>
            <a:ext cx="20629" cy="20677"/>
          </a:xfrm>
          <a:custGeom>
            <a:avLst/>
            <a:gdLst/>
            <a:ahLst/>
            <a:cxnLst/>
            <a:rect l="l" t="t" r="r" b="b"/>
            <a:pathLst>
              <a:path w="20629" h="20677">
                <a:moveTo>
                  <a:pt x="0" y="6895"/>
                </a:moveTo>
                <a:lnTo>
                  <a:pt x="0" y="20677"/>
                </a:lnTo>
                <a:lnTo>
                  <a:pt x="13721" y="20677"/>
                </a:lnTo>
                <a:lnTo>
                  <a:pt x="20629" y="13791"/>
                </a:lnTo>
                <a:lnTo>
                  <a:pt x="20629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4" name="object 1744"/>
          <p:cNvSpPr/>
          <p:nvPr/>
        </p:nvSpPr>
        <p:spPr>
          <a:xfrm>
            <a:off x="5552319" y="6403282"/>
            <a:ext cx="20629" cy="20677"/>
          </a:xfrm>
          <a:custGeom>
            <a:avLst/>
            <a:gdLst/>
            <a:ahLst/>
            <a:cxnLst/>
            <a:rect l="l" t="t" r="r" b="b"/>
            <a:pathLst>
              <a:path w="20629" h="20677">
                <a:moveTo>
                  <a:pt x="0" y="6895"/>
                </a:moveTo>
                <a:lnTo>
                  <a:pt x="0" y="20677"/>
                </a:lnTo>
                <a:lnTo>
                  <a:pt x="13721" y="20677"/>
                </a:lnTo>
                <a:lnTo>
                  <a:pt x="20629" y="13791"/>
                </a:lnTo>
                <a:lnTo>
                  <a:pt x="20629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5" name="object 1745"/>
          <p:cNvSpPr/>
          <p:nvPr/>
        </p:nvSpPr>
        <p:spPr>
          <a:xfrm>
            <a:off x="5676737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6" name="object 1746"/>
          <p:cNvSpPr/>
          <p:nvPr/>
        </p:nvSpPr>
        <p:spPr>
          <a:xfrm>
            <a:off x="5800972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7" name="object 1747"/>
          <p:cNvSpPr/>
          <p:nvPr/>
        </p:nvSpPr>
        <p:spPr>
          <a:xfrm>
            <a:off x="5918484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8" name="object 1748"/>
          <p:cNvSpPr/>
          <p:nvPr/>
        </p:nvSpPr>
        <p:spPr>
          <a:xfrm>
            <a:off x="6042718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9" name="object 1749"/>
          <p:cNvSpPr/>
          <p:nvPr/>
        </p:nvSpPr>
        <p:spPr>
          <a:xfrm>
            <a:off x="6167229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0" name="object 1750"/>
          <p:cNvSpPr/>
          <p:nvPr/>
        </p:nvSpPr>
        <p:spPr>
          <a:xfrm>
            <a:off x="6291463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1" name="object 1751"/>
          <p:cNvSpPr/>
          <p:nvPr/>
        </p:nvSpPr>
        <p:spPr>
          <a:xfrm>
            <a:off x="6415882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2" name="object 1752"/>
          <p:cNvSpPr/>
          <p:nvPr/>
        </p:nvSpPr>
        <p:spPr>
          <a:xfrm>
            <a:off x="6540117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3" name="object 1753"/>
          <p:cNvSpPr/>
          <p:nvPr/>
        </p:nvSpPr>
        <p:spPr>
          <a:xfrm>
            <a:off x="6657720" y="6403282"/>
            <a:ext cx="20629" cy="20677"/>
          </a:xfrm>
          <a:custGeom>
            <a:avLst/>
            <a:gdLst/>
            <a:ahLst/>
            <a:cxnLst/>
            <a:rect l="l" t="t" r="r" b="b"/>
            <a:pathLst>
              <a:path w="20629" h="20677">
                <a:moveTo>
                  <a:pt x="0" y="6895"/>
                </a:moveTo>
                <a:lnTo>
                  <a:pt x="0" y="20677"/>
                </a:lnTo>
                <a:lnTo>
                  <a:pt x="13721" y="20677"/>
                </a:lnTo>
                <a:lnTo>
                  <a:pt x="20629" y="13791"/>
                </a:lnTo>
                <a:lnTo>
                  <a:pt x="20629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4" name="object 1754"/>
          <p:cNvSpPr/>
          <p:nvPr/>
        </p:nvSpPr>
        <p:spPr>
          <a:xfrm>
            <a:off x="6781955" y="6403282"/>
            <a:ext cx="20629" cy="20677"/>
          </a:xfrm>
          <a:custGeom>
            <a:avLst/>
            <a:gdLst/>
            <a:ahLst/>
            <a:cxnLst/>
            <a:rect l="l" t="t" r="r" b="b"/>
            <a:pathLst>
              <a:path w="20629" h="20677">
                <a:moveTo>
                  <a:pt x="0" y="6895"/>
                </a:moveTo>
                <a:lnTo>
                  <a:pt x="0" y="20677"/>
                </a:lnTo>
                <a:lnTo>
                  <a:pt x="13721" y="20677"/>
                </a:lnTo>
                <a:lnTo>
                  <a:pt x="20629" y="13791"/>
                </a:lnTo>
                <a:lnTo>
                  <a:pt x="20629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5" name="object 1755"/>
          <p:cNvSpPr/>
          <p:nvPr/>
        </p:nvSpPr>
        <p:spPr>
          <a:xfrm>
            <a:off x="6906374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6" name="object 1756"/>
          <p:cNvSpPr/>
          <p:nvPr/>
        </p:nvSpPr>
        <p:spPr>
          <a:xfrm>
            <a:off x="7030608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7" name="object 1757"/>
          <p:cNvSpPr/>
          <p:nvPr/>
        </p:nvSpPr>
        <p:spPr>
          <a:xfrm>
            <a:off x="7155027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8" name="object 1758"/>
          <p:cNvSpPr/>
          <p:nvPr/>
        </p:nvSpPr>
        <p:spPr>
          <a:xfrm>
            <a:off x="7279261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9" name="object 1759"/>
          <p:cNvSpPr/>
          <p:nvPr/>
        </p:nvSpPr>
        <p:spPr>
          <a:xfrm>
            <a:off x="7403772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0" name="object 1760"/>
          <p:cNvSpPr/>
          <p:nvPr/>
        </p:nvSpPr>
        <p:spPr>
          <a:xfrm>
            <a:off x="7521100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1" name="object 1761"/>
          <p:cNvSpPr/>
          <p:nvPr/>
        </p:nvSpPr>
        <p:spPr>
          <a:xfrm>
            <a:off x="7645518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2" name="object 1762"/>
          <p:cNvSpPr/>
          <p:nvPr/>
        </p:nvSpPr>
        <p:spPr>
          <a:xfrm>
            <a:off x="7769753" y="6403282"/>
            <a:ext cx="20721" cy="20677"/>
          </a:xfrm>
          <a:custGeom>
            <a:avLst/>
            <a:gdLst/>
            <a:ahLst/>
            <a:cxnLst/>
            <a:rect l="l" t="t" r="r" b="b"/>
            <a:pathLst>
              <a:path w="20721" h="20677">
                <a:moveTo>
                  <a:pt x="0" y="6895"/>
                </a:moveTo>
                <a:lnTo>
                  <a:pt x="0" y="20677"/>
                </a:lnTo>
                <a:lnTo>
                  <a:pt x="13814" y="20677"/>
                </a:lnTo>
                <a:lnTo>
                  <a:pt x="20721" y="13791"/>
                </a:lnTo>
                <a:lnTo>
                  <a:pt x="20721" y="0"/>
                </a:lnTo>
                <a:lnTo>
                  <a:pt x="0" y="0"/>
                </a:lnTo>
                <a:lnTo>
                  <a:pt x="0" y="68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3" name="object 1763"/>
          <p:cNvSpPr/>
          <p:nvPr/>
        </p:nvSpPr>
        <p:spPr>
          <a:xfrm>
            <a:off x="7901079" y="6396386"/>
            <a:ext cx="0" cy="13791"/>
          </a:xfrm>
          <a:custGeom>
            <a:avLst/>
            <a:gdLst/>
            <a:ahLst/>
            <a:cxnLst/>
            <a:rect l="l" t="t" r="r" b="b"/>
            <a:pathLst>
              <a:path h="13791">
                <a:moveTo>
                  <a:pt x="0" y="13791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4" name="object 1764"/>
          <p:cNvSpPr/>
          <p:nvPr/>
        </p:nvSpPr>
        <p:spPr>
          <a:xfrm>
            <a:off x="8025313" y="6361917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8260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5" name="object 1765"/>
          <p:cNvSpPr/>
          <p:nvPr/>
        </p:nvSpPr>
        <p:spPr>
          <a:xfrm>
            <a:off x="8149824" y="6286083"/>
            <a:ext cx="0" cy="124094"/>
          </a:xfrm>
          <a:custGeom>
            <a:avLst/>
            <a:gdLst/>
            <a:ahLst/>
            <a:cxnLst/>
            <a:rect l="l" t="t" r="r" b="b"/>
            <a:pathLst>
              <a:path h="124094">
                <a:moveTo>
                  <a:pt x="0" y="124094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6" name="object 1766"/>
          <p:cNvSpPr/>
          <p:nvPr/>
        </p:nvSpPr>
        <p:spPr>
          <a:xfrm>
            <a:off x="8267151" y="6224040"/>
            <a:ext cx="0" cy="186136"/>
          </a:xfrm>
          <a:custGeom>
            <a:avLst/>
            <a:gdLst/>
            <a:ahLst/>
            <a:cxnLst/>
            <a:rect l="l" t="t" r="r" b="b"/>
            <a:pathLst>
              <a:path h="186136">
                <a:moveTo>
                  <a:pt x="0" y="18613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7" name="object 1767"/>
          <p:cNvSpPr/>
          <p:nvPr/>
        </p:nvSpPr>
        <p:spPr>
          <a:xfrm>
            <a:off x="8391570" y="6224040"/>
            <a:ext cx="0" cy="186136"/>
          </a:xfrm>
          <a:custGeom>
            <a:avLst/>
            <a:gdLst/>
            <a:ahLst/>
            <a:cxnLst/>
            <a:rect l="l" t="t" r="r" b="b"/>
            <a:pathLst>
              <a:path h="186136">
                <a:moveTo>
                  <a:pt x="0" y="186136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8" name="object 1768"/>
          <p:cNvSpPr/>
          <p:nvPr/>
        </p:nvSpPr>
        <p:spPr>
          <a:xfrm>
            <a:off x="8515805" y="6299874"/>
            <a:ext cx="0" cy="110302"/>
          </a:xfrm>
          <a:custGeom>
            <a:avLst/>
            <a:gdLst/>
            <a:ahLst/>
            <a:cxnLst/>
            <a:rect l="l" t="t" r="r" b="b"/>
            <a:pathLst>
              <a:path h="110302">
                <a:moveTo>
                  <a:pt x="0" y="110302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9" name="object 1769"/>
          <p:cNvSpPr/>
          <p:nvPr/>
        </p:nvSpPr>
        <p:spPr>
          <a:xfrm>
            <a:off x="8640315" y="6382604"/>
            <a:ext cx="0" cy="27573"/>
          </a:xfrm>
          <a:custGeom>
            <a:avLst/>
            <a:gdLst/>
            <a:ahLst/>
            <a:cxnLst/>
            <a:rect l="l" t="t" r="r" b="b"/>
            <a:pathLst>
              <a:path h="27573">
                <a:moveTo>
                  <a:pt x="0" y="27573"/>
                </a:moveTo>
                <a:lnTo>
                  <a:pt x="0" y="0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0" name="object 1770"/>
          <p:cNvSpPr/>
          <p:nvPr/>
        </p:nvSpPr>
        <p:spPr>
          <a:xfrm>
            <a:off x="8764550" y="6410177"/>
            <a:ext cx="0" cy="6895"/>
          </a:xfrm>
          <a:custGeom>
            <a:avLst/>
            <a:gdLst/>
            <a:ahLst/>
            <a:cxnLst/>
            <a:rect l="l" t="t" r="r" b="b"/>
            <a:pathLst>
              <a:path h="6895">
                <a:moveTo>
                  <a:pt x="0" y="0"/>
                </a:moveTo>
                <a:lnTo>
                  <a:pt x="0" y="6895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1" name="object 1771"/>
          <p:cNvSpPr/>
          <p:nvPr/>
        </p:nvSpPr>
        <p:spPr>
          <a:xfrm>
            <a:off x="8888969" y="6410177"/>
            <a:ext cx="0" cy="6895"/>
          </a:xfrm>
          <a:custGeom>
            <a:avLst/>
            <a:gdLst/>
            <a:ahLst/>
            <a:cxnLst/>
            <a:rect l="l" t="t" r="r" b="b"/>
            <a:pathLst>
              <a:path h="6895">
                <a:moveTo>
                  <a:pt x="0" y="0"/>
                </a:moveTo>
                <a:lnTo>
                  <a:pt x="0" y="6895"/>
                </a:lnTo>
              </a:path>
            </a:pathLst>
          </a:custGeom>
          <a:ln w="128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2" name="object 1772"/>
          <p:cNvSpPr/>
          <p:nvPr/>
        </p:nvSpPr>
        <p:spPr>
          <a:xfrm>
            <a:off x="3466155" y="6410177"/>
            <a:ext cx="5547048" cy="0"/>
          </a:xfrm>
          <a:custGeom>
            <a:avLst/>
            <a:gdLst/>
            <a:ahLst/>
            <a:cxnLst/>
            <a:rect l="l" t="t" r="r" b="b"/>
            <a:pathLst>
              <a:path w="5547048">
                <a:moveTo>
                  <a:pt x="0" y="0"/>
                </a:moveTo>
                <a:lnTo>
                  <a:pt x="5547048" y="0"/>
                </a:lnTo>
              </a:path>
            </a:pathLst>
          </a:custGeom>
          <a:ln w="1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3" name="object 1773"/>
          <p:cNvSpPr/>
          <p:nvPr/>
        </p:nvSpPr>
        <p:spPr>
          <a:xfrm>
            <a:off x="4136294" y="1454986"/>
            <a:ext cx="6897" cy="1173367"/>
          </a:xfrm>
          <a:custGeom>
            <a:avLst/>
            <a:gdLst/>
            <a:ahLst/>
            <a:cxnLst/>
            <a:rect l="l" t="t" r="r" b="b"/>
            <a:pathLst>
              <a:path w="6897" h="1173367">
                <a:moveTo>
                  <a:pt x="0" y="0"/>
                </a:moveTo>
                <a:lnTo>
                  <a:pt x="6897" y="1173367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4" name="object 1774"/>
          <p:cNvSpPr/>
          <p:nvPr/>
        </p:nvSpPr>
        <p:spPr>
          <a:xfrm>
            <a:off x="4757918" y="2124390"/>
            <a:ext cx="6907" cy="1152652"/>
          </a:xfrm>
          <a:custGeom>
            <a:avLst/>
            <a:gdLst/>
            <a:ahLst/>
            <a:cxnLst/>
            <a:rect l="l" t="t" r="r" b="b"/>
            <a:pathLst>
              <a:path w="6907" h="1152652">
                <a:moveTo>
                  <a:pt x="0" y="0"/>
                </a:moveTo>
                <a:lnTo>
                  <a:pt x="6907" y="1152652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5" name="object 1775"/>
          <p:cNvSpPr/>
          <p:nvPr/>
        </p:nvSpPr>
        <p:spPr>
          <a:xfrm>
            <a:off x="5372828" y="2807788"/>
            <a:ext cx="0" cy="1138658"/>
          </a:xfrm>
          <a:custGeom>
            <a:avLst/>
            <a:gdLst/>
            <a:ahLst/>
            <a:cxnLst/>
            <a:rect l="l" t="t" r="r" b="b"/>
            <a:pathLst>
              <a:path h="1138658">
                <a:moveTo>
                  <a:pt x="0" y="0"/>
                </a:moveTo>
                <a:lnTo>
                  <a:pt x="0" y="1138658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6" name="object 1776"/>
          <p:cNvSpPr/>
          <p:nvPr/>
        </p:nvSpPr>
        <p:spPr>
          <a:xfrm>
            <a:off x="6008275" y="3491002"/>
            <a:ext cx="0" cy="1138658"/>
          </a:xfrm>
          <a:custGeom>
            <a:avLst/>
            <a:gdLst/>
            <a:ahLst/>
            <a:cxnLst/>
            <a:rect l="l" t="t" r="r" b="b"/>
            <a:pathLst>
              <a:path h="1138658">
                <a:moveTo>
                  <a:pt x="0" y="0"/>
                </a:moveTo>
                <a:lnTo>
                  <a:pt x="0" y="1138658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7" name="object 1777"/>
          <p:cNvSpPr/>
          <p:nvPr/>
        </p:nvSpPr>
        <p:spPr>
          <a:xfrm>
            <a:off x="6616278" y="4160406"/>
            <a:ext cx="0" cy="1138658"/>
          </a:xfrm>
          <a:custGeom>
            <a:avLst/>
            <a:gdLst/>
            <a:ahLst/>
            <a:cxnLst/>
            <a:rect l="l" t="t" r="r" b="b"/>
            <a:pathLst>
              <a:path h="1138658">
                <a:moveTo>
                  <a:pt x="0" y="0"/>
                </a:moveTo>
                <a:lnTo>
                  <a:pt x="0" y="1138658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8" name="object 1778"/>
          <p:cNvSpPr/>
          <p:nvPr/>
        </p:nvSpPr>
        <p:spPr>
          <a:xfrm>
            <a:off x="7251633" y="4822905"/>
            <a:ext cx="0" cy="1138704"/>
          </a:xfrm>
          <a:custGeom>
            <a:avLst/>
            <a:gdLst/>
            <a:ahLst/>
            <a:cxnLst/>
            <a:rect l="l" t="t" r="r" b="b"/>
            <a:pathLst>
              <a:path h="1138704">
                <a:moveTo>
                  <a:pt x="0" y="0"/>
                </a:moveTo>
                <a:lnTo>
                  <a:pt x="0" y="1138704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79" name="object 1779"/>
          <p:cNvSpPr/>
          <p:nvPr/>
        </p:nvSpPr>
        <p:spPr>
          <a:xfrm>
            <a:off x="7866635" y="5513023"/>
            <a:ext cx="0" cy="1138898"/>
          </a:xfrm>
          <a:custGeom>
            <a:avLst/>
            <a:gdLst/>
            <a:ahLst/>
            <a:cxnLst/>
            <a:rect l="l" t="t" r="r" b="b"/>
            <a:pathLst>
              <a:path h="1138898">
                <a:moveTo>
                  <a:pt x="0" y="0"/>
                </a:moveTo>
                <a:lnTo>
                  <a:pt x="0" y="1138898"/>
                </a:lnTo>
              </a:path>
            </a:pathLst>
          </a:custGeom>
          <a:ln w="13804">
            <a:solidFill>
              <a:srgbClr val="D729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80" name="object 1780"/>
          <p:cNvSpPr/>
          <p:nvPr/>
        </p:nvSpPr>
        <p:spPr>
          <a:xfrm>
            <a:off x="5510877" y="1441177"/>
            <a:ext cx="1319611" cy="0"/>
          </a:xfrm>
          <a:custGeom>
            <a:avLst/>
            <a:gdLst/>
            <a:ahLst/>
            <a:cxnLst/>
            <a:rect l="l" t="t" r="r" b="b"/>
            <a:pathLst>
              <a:path w="1319611">
                <a:moveTo>
                  <a:pt x="0" y="0"/>
                </a:moveTo>
                <a:lnTo>
                  <a:pt x="1319611" y="0"/>
                </a:lnTo>
              </a:path>
            </a:pathLst>
          </a:custGeom>
          <a:ln w="1288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81" name="object 1781"/>
          <p:cNvSpPr/>
          <p:nvPr/>
        </p:nvSpPr>
        <p:spPr>
          <a:xfrm>
            <a:off x="6836843" y="1192786"/>
            <a:ext cx="0" cy="255343"/>
          </a:xfrm>
          <a:custGeom>
            <a:avLst/>
            <a:gdLst/>
            <a:ahLst/>
            <a:cxnLst/>
            <a:rect l="l" t="t" r="r" b="b"/>
            <a:pathLst>
              <a:path h="255343">
                <a:moveTo>
                  <a:pt x="0" y="0"/>
                </a:moveTo>
                <a:lnTo>
                  <a:pt x="0" y="255343"/>
                </a:lnTo>
              </a:path>
            </a:pathLst>
          </a:custGeom>
          <a:ln w="690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82" name="object 1782"/>
          <p:cNvSpPr/>
          <p:nvPr/>
        </p:nvSpPr>
        <p:spPr>
          <a:xfrm>
            <a:off x="5515711" y="1192786"/>
            <a:ext cx="0" cy="248391"/>
          </a:xfrm>
          <a:custGeom>
            <a:avLst/>
            <a:gdLst/>
            <a:ahLst/>
            <a:cxnLst/>
            <a:rect l="l" t="t" r="r" b="b"/>
            <a:pathLst>
              <a:path h="248391">
                <a:moveTo>
                  <a:pt x="0" y="0"/>
                </a:moveTo>
                <a:lnTo>
                  <a:pt x="0" y="248391"/>
                </a:lnTo>
              </a:path>
            </a:pathLst>
          </a:custGeom>
          <a:ln w="690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83" name="object 1783"/>
          <p:cNvSpPr/>
          <p:nvPr/>
        </p:nvSpPr>
        <p:spPr>
          <a:xfrm>
            <a:off x="5510877" y="1192786"/>
            <a:ext cx="1319611" cy="0"/>
          </a:xfrm>
          <a:custGeom>
            <a:avLst/>
            <a:gdLst/>
            <a:ahLst/>
            <a:cxnLst/>
            <a:rect l="l" t="t" r="r" b="b"/>
            <a:pathLst>
              <a:path w="1319611">
                <a:moveTo>
                  <a:pt x="0" y="0"/>
                </a:moveTo>
                <a:lnTo>
                  <a:pt x="1319611" y="0"/>
                </a:lnTo>
              </a:path>
            </a:pathLst>
          </a:custGeom>
          <a:ln w="1288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8" name="object 328"/>
          <p:cNvSpPr/>
          <p:nvPr/>
        </p:nvSpPr>
        <p:spPr>
          <a:xfrm>
            <a:off x="360774" y="5202956"/>
            <a:ext cx="408299" cy="641082"/>
          </a:xfrm>
          <a:custGeom>
            <a:avLst/>
            <a:gdLst/>
            <a:ahLst/>
            <a:cxnLst/>
            <a:rect l="l" t="t" r="r" b="b"/>
            <a:pathLst>
              <a:path w="408299" h="641082">
                <a:moveTo>
                  <a:pt x="154375" y="15854"/>
                </a:moveTo>
                <a:lnTo>
                  <a:pt x="167728" y="10393"/>
                </a:lnTo>
                <a:lnTo>
                  <a:pt x="180789" y="6078"/>
                </a:lnTo>
                <a:lnTo>
                  <a:pt x="193558" y="2908"/>
                </a:lnTo>
                <a:lnTo>
                  <a:pt x="206035" y="882"/>
                </a:lnTo>
                <a:lnTo>
                  <a:pt x="218220" y="0"/>
                </a:lnTo>
                <a:lnTo>
                  <a:pt x="230112" y="259"/>
                </a:lnTo>
                <a:lnTo>
                  <a:pt x="241713" y="1659"/>
                </a:lnTo>
                <a:lnTo>
                  <a:pt x="253021" y="4200"/>
                </a:lnTo>
                <a:lnTo>
                  <a:pt x="264036" y="7880"/>
                </a:lnTo>
                <a:lnTo>
                  <a:pt x="278455" y="14694"/>
                </a:lnTo>
                <a:lnTo>
                  <a:pt x="287609" y="20347"/>
                </a:lnTo>
                <a:lnTo>
                  <a:pt x="296596" y="26972"/>
                </a:lnTo>
                <a:lnTo>
                  <a:pt x="305414" y="34567"/>
                </a:lnTo>
                <a:lnTo>
                  <a:pt x="314064" y="43132"/>
                </a:lnTo>
                <a:lnTo>
                  <a:pt x="322546" y="52667"/>
                </a:lnTo>
                <a:lnTo>
                  <a:pt x="330859" y="63170"/>
                </a:lnTo>
                <a:lnTo>
                  <a:pt x="339005" y="74641"/>
                </a:lnTo>
                <a:lnTo>
                  <a:pt x="346983" y="87080"/>
                </a:lnTo>
                <a:lnTo>
                  <a:pt x="354794" y="100485"/>
                </a:lnTo>
                <a:lnTo>
                  <a:pt x="360966" y="111993"/>
                </a:lnTo>
                <a:lnTo>
                  <a:pt x="351131" y="120005"/>
                </a:lnTo>
                <a:lnTo>
                  <a:pt x="341297" y="128028"/>
                </a:lnTo>
                <a:lnTo>
                  <a:pt x="331464" y="136059"/>
                </a:lnTo>
                <a:lnTo>
                  <a:pt x="321632" y="144098"/>
                </a:lnTo>
                <a:lnTo>
                  <a:pt x="311800" y="152143"/>
                </a:lnTo>
                <a:lnTo>
                  <a:pt x="301969" y="160193"/>
                </a:lnTo>
                <a:lnTo>
                  <a:pt x="292138" y="168245"/>
                </a:lnTo>
                <a:lnTo>
                  <a:pt x="282307" y="176299"/>
                </a:lnTo>
                <a:lnTo>
                  <a:pt x="281896" y="176636"/>
                </a:lnTo>
                <a:lnTo>
                  <a:pt x="273913" y="162720"/>
                </a:lnTo>
                <a:lnTo>
                  <a:pt x="265766" y="150508"/>
                </a:lnTo>
                <a:lnTo>
                  <a:pt x="248982" y="131167"/>
                </a:lnTo>
                <a:lnTo>
                  <a:pt x="231541" y="118562"/>
                </a:lnTo>
                <a:lnTo>
                  <a:pt x="218373" y="113465"/>
                </a:lnTo>
                <a:lnTo>
                  <a:pt x="206566" y="111490"/>
                </a:lnTo>
                <a:lnTo>
                  <a:pt x="194418" y="111790"/>
                </a:lnTo>
                <a:lnTo>
                  <a:pt x="170517" y="118597"/>
                </a:lnTo>
                <a:lnTo>
                  <a:pt x="149683" y="130853"/>
                </a:lnTo>
                <a:lnTo>
                  <a:pt x="131786" y="147682"/>
                </a:lnTo>
                <a:lnTo>
                  <a:pt x="116828" y="169085"/>
                </a:lnTo>
                <a:lnTo>
                  <a:pt x="104810" y="195061"/>
                </a:lnTo>
                <a:lnTo>
                  <a:pt x="99434" y="211650"/>
                </a:lnTo>
                <a:lnTo>
                  <a:pt x="94998" y="232302"/>
                </a:lnTo>
                <a:lnTo>
                  <a:pt x="92405" y="254854"/>
                </a:lnTo>
                <a:lnTo>
                  <a:pt x="91654" y="279305"/>
                </a:lnTo>
                <a:lnTo>
                  <a:pt x="91970" y="292242"/>
                </a:lnTo>
                <a:lnTo>
                  <a:pt x="93982" y="319542"/>
                </a:lnTo>
                <a:lnTo>
                  <a:pt x="95679" y="333904"/>
                </a:lnTo>
                <a:lnTo>
                  <a:pt x="97836" y="348741"/>
                </a:lnTo>
                <a:lnTo>
                  <a:pt x="100453" y="364052"/>
                </a:lnTo>
                <a:lnTo>
                  <a:pt x="104730" y="385469"/>
                </a:lnTo>
                <a:lnTo>
                  <a:pt x="108438" y="401453"/>
                </a:lnTo>
                <a:lnTo>
                  <a:pt x="112414" y="416485"/>
                </a:lnTo>
                <a:lnTo>
                  <a:pt x="116656" y="430565"/>
                </a:lnTo>
                <a:lnTo>
                  <a:pt x="125943" y="455871"/>
                </a:lnTo>
                <a:lnTo>
                  <a:pt x="136299" y="477374"/>
                </a:lnTo>
                <a:lnTo>
                  <a:pt x="147725" y="495075"/>
                </a:lnTo>
                <a:lnTo>
                  <a:pt x="160090" y="508855"/>
                </a:lnTo>
                <a:lnTo>
                  <a:pt x="171025" y="517860"/>
                </a:lnTo>
                <a:lnTo>
                  <a:pt x="193203" y="529482"/>
                </a:lnTo>
                <a:lnTo>
                  <a:pt x="215787" y="532591"/>
                </a:lnTo>
                <a:lnTo>
                  <a:pt x="227232" y="530954"/>
                </a:lnTo>
                <a:lnTo>
                  <a:pt x="240659" y="526381"/>
                </a:lnTo>
                <a:lnTo>
                  <a:pt x="261835" y="513682"/>
                </a:lnTo>
                <a:lnTo>
                  <a:pt x="279876" y="495862"/>
                </a:lnTo>
                <a:lnTo>
                  <a:pt x="294773" y="472918"/>
                </a:lnTo>
                <a:lnTo>
                  <a:pt x="303673" y="451993"/>
                </a:lnTo>
                <a:lnTo>
                  <a:pt x="309889" y="429433"/>
                </a:lnTo>
                <a:lnTo>
                  <a:pt x="314247" y="403639"/>
                </a:lnTo>
                <a:lnTo>
                  <a:pt x="315729" y="389530"/>
                </a:lnTo>
                <a:lnTo>
                  <a:pt x="316746" y="374614"/>
                </a:lnTo>
                <a:lnTo>
                  <a:pt x="317278" y="359897"/>
                </a:lnTo>
                <a:lnTo>
                  <a:pt x="329977" y="360056"/>
                </a:lnTo>
                <a:lnTo>
                  <a:pt x="342676" y="360216"/>
                </a:lnTo>
                <a:lnTo>
                  <a:pt x="355375" y="360375"/>
                </a:lnTo>
                <a:lnTo>
                  <a:pt x="368074" y="360535"/>
                </a:lnTo>
                <a:lnTo>
                  <a:pt x="380773" y="360694"/>
                </a:lnTo>
                <a:lnTo>
                  <a:pt x="393472" y="360854"/>
                </a:lnTo>
                <a:lnTo>
                  <a:pt x="406171" y="361013"/>
                </a:lnTo>
                <a:lnTo>
                  <a:pt x="408299" y="361040"/>
                </a:lnTo>
                <a:lnTo>
                  <a:pt x="407718" y="375502"/>
                </a:lnTo>
                <a:lnTo>
                  <a:pt x="406764" y="389628"/>
                </a:lnTo>
                <a:lnTo>
                  <a:pt x="403741" y="416871"/>
                </a:lnTo>
                <a:lnTo>
                  <a:pt x="399227" y="442771"/>
                </a:lnTo>
                <a:lnTo>
                  <a:pt x="393225" y="467328"/>
                </a:lnTo>
                <a:lnTo>
                  <a:pt x="385732" y="490545"/>
                </a:lnTo>
                <a:lnTo>
                  <a:pt x="376750" y="512422"/>
                </a:lnTo>
                <a:lnTo>
                  <a:pt x="362056" y="540186"/>
                </a:lnTo>
                <a:lnTo>
                  <a:pt x="346869" y="562442"/>
                </a:lnTo>
                <a:lnTo>
                  <a:pt x="329896" y="582032"/>
                </a:lnTo>
                <a:lnTo>
                  <a:pt x="311137" y="598956"/>
                </a:lnTo>
                <a:lnTo>
                  <a:pt x="290592" y="613214"/>
                </a:lnTo>
                <a:lnTo>
                  <a:pt x="268891" y="624527"/>
                </a:lnTo>
                <a:lnTo>
                  <a:pt x="243329" y="634070"/>
                </a:lnTo>
                <a:lnTo>
                  <a:pt x="218514" y="639588"/>
                </a:lnTo>
                <a:lnTo>
                  <a:pt x="194446" y="641082"/>
                </a:lnTo>
                <a:lnTo>
                  <a:pt x="182692" y="640321"/>
                </a:lnTo>
                <a:lnTo>
                  <a:pt x="159745" y="635779"/>
                </a:lnTo>
                <a:lnTo>
                  <a:pt x="137546" y="627215"/>
                </a:lnTo>
                <a:lnTo>
                  <a:pt x="116096" y="614628"/>
                </a:lnTo>
                <a:lnTo>
                  <a:pt x="92704" y="595285"/>
                </a:lnTo>
                <a:lnTo>
                  <a:pt x="77943" y="579063"/>
                </a:lnTo>
                <a:lnTo>
                  <a:pt x="64386" y="560531"/>
                </a:lnTo>
                <a:lnTo>
                  <a:pt x="52032" y="539688"/>
                </a:lnTo>
                <a:lnTo>
                  <a:pt x="40881" y="516535"/>
                </a:lnTo>
                <a:lnTo>
                  <a:pt x="30932" y="491073"/>
                </a:lnTo>
                <a:lnTo>
                  <a:pt x="22186" y="463300"/>
                </a:lnTo>
                <a:lnTo>
                  <a:pt x="14642" y="433217"/>
                </a:lnTo>
                <a:lnTo>
                  <a:pt x="8244" y="400436"/>
                </a:lnTo>
                <a:lnTo>
                  <a:pt x="4401" y="374321"/>
                </a:lnTo>
                <a:lnTo>
                  <a:pt x="1748" y="348569"/>
                </a:lnTo>
                <a:lnTo>
                  <a:pt x="285" y="323181"/>
                </a:lnTo>
                <a:lnTo>
                  <a:pt x="0" y="310624"/>
                </a:lnTo>
                <a:lnTo>
                  <a:pt x="12" y="298157"/>
                </a:lnTo>
                <a:lnTo>
                  <a:pt x="928" y="273496"/>
                </a:lnTo>
                <a:lnTo>
                  <a:pt x="3035" y="249198"/>
                </a:lnTo>
                <a:lnTo>
                  <a:pt x="6500" y="224372"/>
                </a:lnTo>
                <a:lnTo>
                  <a:pt x="12013" y="197560"/>
                </a:lnTo>
                <a:lnTo>
                  <a:pt x="19210" y="172290"/>
                </a:lnTo>
                <a:lnTo>
                  <a:pt x="28092" y="148557"/>
                </a:lnTo>
                <a:lnTo>
                  <a:pt x="38658" y="126358"/>
                </a:lnTo>
                <a:lnTo>
                  <a:pt x="50908" y="105690"/>
                </a:lnTo>
                <a:lnTo>
                  <a:pt x="64022" y="87519"/>
                </a:lnTo>
                <a:lnTo>
                  <a:pt x="81343" y="67538"/>
                </a:lnTo>
                <a:lnTo>
                  <a:pt x="100067" y="49947"/>
                </a:lnTo>
                <a:lnTo>
                  <a:pt x="120193" y="34752"/>
                </a:lnTo>
                <a:lnTo>
                  <a:pt x="141721" y="21960"/>
                </a:lnTo>
                <a:lnTo>
                  <a:pt x="153011" y="16466"/>
                </a:lnTo>
                <a:lnTo>
                  <a:pt x="154375" y="15854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9" name="object 329"/>
          <p:cNvSpPr/>
          <p:nvPr/>
        </p:nvSpPr>
        <p:spPr>
          <a:xfrm>
            <a:off x="235502" y="5062943"/>
            <a:ext cx="660722" cy="922855"/>
          </a:xfrm>
          <a:custGeom>
            <a:avLst/>
            <a:gdLst/>
            <a:ahLst/>
            <a:cxnLst/>
            <a:rect l="l" t="t" r="r" b="b"/>
            <a:pathLst>
              <a:path w="660722" h="922855">
                <a:moveTo>
                  <a:pt x="246983" y="22517"/>
                </a:moveTo>
                <a:lnTo>
                  <a:pt x="215405" y="38941"/>
                </a:lnTo>
                <a:lnTo>
                  <a:pt x="185156" y="59498"/>
                </a:lnTo>
                <a:lnTo>
                  <a:pt x="156234" y="84181"/>
                </a:lnTo>
                <a:lnTo>
                  <a:pt x="128639" y="112986"/>
                </a:lnTo>
                <a:lnTo>
                  <a:pt x="102368" y="145905"/>
                </a:lnTo>
                <a:lnTo>
                  <a:pt x="79731" y="179784"/>
                </a:lnTo>
                <a:lnTo>
                  <a:pt x="61787" y="212159"/>
                </a:lnTo>
                <a:lnTo>
                  <a:pt x="46096" y="246390"/>
                </a:lnTo>
                <a:lnTo>
                  <a:pt x="32659" y="282481"/>
                </a:lnTo>
                <a:lnTo>
                  <a:pt x="21478" y="320435"/>
                </a:lnTo>
                <a:lnTo>
                  <a:pt x="12553" y="360255"/>
                </a:lnTo>
                <a:lnTo>
                  <a:pt x="5698" y="402845"/>
                </a:lnTo>
                <a:lnTo>
                  <a:pt x="1765" y="441370"/>
                </a:lnTo>
                <a:lnTo>
                  <a:pt x="68" y="479466"/>
                </a:lnTo>
                <a:lnTo>
                  <a:pt x="0" y="492068"/>
                </a:lnTo>
                <a:lnTo>
                  <a:pt x="179" y="504622"/>
                </a:lnTo>
                <a:lnTo>
                  <a:pt x="2210" y="541992"/>
                </a:lnTo>
                <a:lnTo>
                  <a:pt x="6478" y="578924"/>
                </a:lnTo>
                <a:lnTo>
                  <a:pt x="13384" y="617302"/>
                </a:lnTo>
                <a:lnTo>
                  <a:pt x="23111" y="656018"/>
                </a:lnTo>
                <a:lnTo>
                  <a:pt x="35345" y="692945"/>
                </a:lnTo>
                <a:lnTo>
                  <a:pt x="50087" y="728083"/>
                </a:lnTo>
                <a:lnTo>
                  <a:pt x="67337" y="761431"/>
                </a:lnTo>
                <a:lnTo>
                  <a:pt x="87096" y="792990"/>
                </a:lnTo>
                <a:lnTo>
                  <a:pt x="112095" y="825838"/>
                </a:lnTo>
                <a:lnTo>
                  <a:pt x="140133" y="854940"/>
                </a:lnTo>
                <a:lnTo>
                  <a:pt x="170271" y="878875"/>
                </a:lnTo>
                <a:lnTo>
                  <a:pt x="202509" y="897644"/>
                </a:lnTo>
                <a:lnTo>
                  <a:pt x="236845" y="911248"/>
                </a:lnTo>
                <a:lnTo>
                  <a:pt x="268698" y="919022"/>
                </a:lnTo>
                <a:lnTo>
                  <a:pt x="305927" y="922855"/>
                </a:lnTo>
                <a:lnTo>
                  <a:pt x="318258" y="922854"/>
                </a:lnTo>
                <a:lnTo>
                  <a:pt x="355013" y="919012"/>
                </a:lnTo>
                <a:lnTo>
                  <a:pt x="391414" y="909414"/>
                </a:lnTo>
                <a:lnTo>
                  <a:pt x="424491" y="895547"/>
                </a:lnTo>
                <a:lnTo>
                  <a:pt x="455614" y="877723"/>
                </a:lnTo>
                <a:lnTo>
                  <a:pt x="485357" y="855763"/>
                </a:lnTo>
                <a:lnTo>
                  <a:pt x="513721" y="829665"/>
                </a:lnTo>
                <a:lnTo>
                  <a:pt x="540705" y="799429"/>
                </a:lnTo>
                <a:lnTo>
                  <a:pt x="561828" y="771512"/>
                </a:lnTo>
                <a:lnTo>
                  <a:pt x="581972" y="740482"/>
                </a:lnTo>
                <a:lnTo>
                  <a:pt x="599839" y="707778"/>
                </a:lnTo>
                <a:lnTo>
                  <a:pt x="615428" y="673398"/>
                </a:lnTo>
                <a:lnTo>
                  <a:pt x="628741" y="637343"/>
                </a:lnTo>
                <a:lnTo>
                  <a:pt x="639778" y="599612"/>
                </a:lnTo>
                <a:lnTo>
                  <a:pt x="648538" y="560205"/>
                </a:lnTo>
                <a:lnTo>
                  <a:pt x="655305" y="517448"/>
                </a:lnTo>
                <a:lnTo>
                  <a:pt x="659123" y="478916"/>
                </a:lnTo>
                <a:lnTo>
                  <a:pt x="660696" y="440828"/>
                </a:lnTo>
                <a:lnTo>
                  <a:pt x="660722" y="428231"/>
                </a:lnTo>
                <a:lnTo>
                  <a:pt x="660498" y="415683"/>
                </a:lnTo>
                <a:lnTo>
                  <a:pt x="658330" y="378337"/>
                </a:lnTo>
                <a:lnTo>
                  <a:pt x="653916" y="341434"/>
                </a:lnTo>
                <a:lnTo>
                  <a:pt x="647427" y="305806"/>
                </a:lnTo>
                <a:lnTo>
                  <a:pt x="637713" y="267198"/>
                </a:lnTo>
                <a:lnTo>
                  <a:pt x="625485" y="230321"/>
                </a:lnTo>
                <a:lnTo>
                  <a:pt x="610742" y="195172"/>
                </a:lnTo>
                <a:lnTo>
                  <a:pt x="593484" y="161746"/>
                </a:lnTo>
                <a:lnTo>
                  <a:pt x="573709" y="130040"/>
                </a:lnTo>
                <a:lnTo>
                  <a:pt x="547257" y="95239"/>
                </a:lnTo>
                <a:lnTo>
                  <a:pt x="518949" y="65961"/>
                </a:lnTo>
                <a:lnTo>
                  <a:pt x="488683" y="42094"/>
                </a:lnTo>
                <a:lnTo>
                  <a:pt x="456458" y="23632"/>
                </a:lnTo>
                <a:lnTo>
                  <a:pt x="422272" y="10568"/>
                </a:lnTo>
                <a:lnTo>
                  <a:pt x="390374" y="3318"/>
                </a:lnTo>
                <a:lnTo>
                  <a:pt x="353061" y="0"/>
                </a:lnTo>
                <a:lnTo>
                  <a:pt x="340713" y="152"/>
                </a:lnTo>
                <a:lnTo>
                  <a:pt x="303938" y="4390"/>
                </a:lnTo>
                <a:lnTo>
                  <a:pt x="267570" y="14305"/>
                </a:lnTo>
                <a:lnTo>
                  <a:pt x="246983" y="22517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0" name="object 330"/>
          <p:cNvSpPr/>
          <p:nvPr/>
        </p:nvSpPr>
        <p:spPr>
          <a:xfrm>
            <a:off x="1713102" y="4587580"/>
            <a:ext cx="258445" cy="746554"/>
          </a:xfrm>
          <a:custGeom>
            <a:avLst/>
            <a:gdLst/>
            <a:ahLst/>
            <a:cxnLst/>
            <a:rect l="l" t="t" r="r" b="b"/>
            <a:pathLst>
              <a:path w="258445" h="746554">
                <a:moveTo>
                  <a:pt x="59309" y="5247"/>
                </a:moveTo>
                <a:lnTo>
                  <a:pt x="30377" y="27722"/>
                </a:lnTo>
                <a:lnTo>
                  <a:pt x="16382" y="49443"/>
                </a:lnTo>
                <a:lnTo>
                  <a:pt x="6191" y="79347"/>
                </a:lnTo>
                <a:lnTo>
                  <a:pt x="2099" y="104623"/>
                </a:lnTo>
                <a:lnTo>
                  <a:pt x="167" y="134170"/>
                </a:lnTo>
                <a:lnTo>
                  <a:pt x="0" y="146979"/>
                </a:lnTo>
                <a:lnTo>
                  <a:pt x="51" y="155685"/>
                </a:lnTo>
                <a:lnTo>
                  <a:pt x="1277" y="184790"/>
                </a:lnTo>
                <a:lnTo>
                  <a:pt x="4104" y="218373"/>
                </a:lnTo>
                <a:lnTo>
                  <a:pt x="6874" y="243251"/>
                </a:lnTo>
                <a:lnTo>
                  <a:pt x="10351" y="270121"/>
                </a:lnTo>
                <a:lnTo>
                  <a:pt x="14531" y="298984"/>
                </a:lnTo>
                <a:lnTo>
                  <a:pt x="19413" y="329841"/>
                </a:lnTo>
                <a:lnTo>
                  <a:pt x="24993" y="362692"/>
                </a:lnTo>
                <a:lnTo>
                  <a:pt x="31271" y="397539"/>
                </a:lnTo>
                <a:lnTo>
                  <a:pt x="38155" y="433828"/>
                </a:lnTo>
                <a:lnTo>
                  <a:pt x="44997" y="468240"/>
                </a:lnTo>
                <a:lnTo>
                  <a:pt x="51671" y="500223"/>
                </a:lnTo>
                <a:lnTo>
                  <a:pt x="58175" y="529777"/>
                </a:lnTo>
                <a:lnTo>
                  <a:pt x="64508" y="556903"/>
                </a:lnTo>
                <a:lnTo>
                  <a:pt x="70671" y="581601"/>
                </a:lnTo>
                <a:lnTo>
                  <a:pt x="79593" y="614099"/>
                </a:lnTo>
                <a:lnTo>
                  <a:pt x="88125" y="641140"/>
                </a:lnTo>
                <a:lnTo>
                  <a:pt x="103567" y="679091"/>
                </a:lnTo>
                <a:lnTo>
                  <a:pt x="117963" y="706242"/>
                </a:lnTo>
                <a:lnTo>
                  <a:pt x="139065" y="733018"/>
                </a:lnTo>
                <a:lnTo>
                  <a:pt x="171418" y="746554"/>
                </a:lnTo>
                <a:lnTo>
                  <a:pt x="183502" y="745983"/>
                </a:lnTo>
                <a:lnTo>
                  <a:pt x="209615" y="735477"/>
                </a:lnTo>
                <a:lnTo>
                  <a:pt x="235952" y="707747"/>
                </a:lnTo>
                <a:lnTo>
                  <a:pt x="249396" y="678093"/>
                </a:lnTo>
                <a:lnTo>
                  <a:pt x="256345" y="641796"/>
                </a:lnTo>
                <a:lnTo>
                  <a:pt x="258277" y="612195"/>
                </a:lnTo>
                <a:lnTo>
                  <a:pt x="258445" y="599353"/>
                </a:lnTo>
                <a:lnTo>
                  <a:pt x="258412" y="590720"/>
                </a:lnTo>
                <a:lnTo>
                  <a:pt x="257242" y="561815"/>
                </a:lnTo>
                <a:lnTo>
                  <a:pt x="254463" y="528398"/>
                </a:lnTo>
                <a:lnTo>
                  <a:pt x="251718" y="503612"/>
                </a:lnTo>
                <a:lnTo>
                  <a:pt x="248261" y="476818"/>
                </a:lnTo>
                <a:lnTo>
                  <a:pt x="244091" y="448016"/>
                </a:lnTo>
                <a:lnTo>
                  <a:pt x="239210" y="417205"/>
                </a:lnTo>
                <a:lnTo>
                  <a:pt x="233618" y="384384"/>
                </a:lnTo>
                <a:lnTo>
                  <a:pt x="227317" y="349553"/>
                </a:lnTo>
                <a:lnTo>
                  <a:pt x="220417" y="313282"/>
                </a:lnTo>
                <a:lnTo>
                  <a:pt x="213581" y="278894"/>
                </a:lnTo>
                <a:lnTo>
                  <a:pt x="206918" y="246924"/>
                </a:lnTo>
                <a:lnTo>
                  <a:pt x="200427" y="217373"/>
                </a:lnTo>
                <a:lnTo>
                  <a:pt x="194105" y="190242"/>
                </a:lnTo>
                <a:lnTo>
                  <a:pt x="187952" y="165535"/>
                </a:lnTo>
                <a:lnTo>
                  <a:pt x="179034" y="133018"/>
                </a:lnTo>
                <a:lnTo>
                  <a:pt x="170487" y="105961"/>
                </a:lnTo>
                <a:lnTo>
                  <a:pt x="155028" y="68048"/>
                </a:lnTo>
                <a:lnTo>
                  <a:pt x="140681" y="40907"/>
                </a:lnTo>
                <a:lnTo>
                  <a:pt x="119649" y="13944"/>
                </a:lnTo>
                <a:lnTo>
                  <a:pt x="87135" y="0"/>
                </a:lnTo>
                <a:lnTo>
                  <a:pt x="75082" y="485"/>
                </a:lnTo>
                <a:lnTo>
                  <a:pt x="62863" y="3775"/>
                </a:lnTo>
                <a:lnTo>
                  <a:pt x="59309" y="5247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1" name="object 331"/>
          <p:cNvSpPr/>
          <p:nvPr/>
        </p:nvSpPr>
        <p:spPr>
          <a:xfrm>
            <a:off x="1564950" y="4407860"/>
            <a:ext cx="554739" cy="1105150"/>
          </a:xfrm>
          <a:custGeom>
            <a:avLst/>
            <a:gdLst/>
            <a:ahLst/>
            <a:cxnLst/>
            <a:rect l="l" t="t" r="r" b="b"/>
            <a:pathLst>
              <a:path w="554739" h="1105150">
                <a:moveTo>
                  <a:pt x="175838" y="18597"/>
                </a:moveTo>
                <a:lnTo>
                  <a:pt x="213939" y="5278"/>
                </a:lnTo>
                <a:lnTo>
                  <a:pt x="250306" y="0"/>
                </a:lnTo>
                <a:lnTo>
                  <a:pt x="262045" y="25"/>
                </a:lnTo>
                <a:lnTo>
                  <a:pt x="307089" y="9048"/>
                </a:lnTo>
                <a:lnTo>
                  <a:pt x="349091" y="32327"/>
                </a:lnTo>
                <a:lnTo>
                  <a:pt x="379403" y="60015"/>
                </a:lnTo>
                <a:lnTo>
                  <a:pt x="407434" y="96221"/>
                </a:lnTo>
                <a:lnTo>
                  <a:pt x="433576" y="141522"/>
                </a:lnTo>
                <a:lnTo>
                  <a:pt x="449953" y="176776"/>
                </a:lnTo>
                <a:lnTo>
                  <a:pt x="465488" y="216077"/>
                </a:lnTo>
                <a:lnTo>
                  <a:pt x="480181" y="259424"/>
                </a:lnTo>
                <a:lnTo>
                  <a:pt x="494031" y="306820"/>
                </a:lnTo>
                <a:lnTo>
                  <a:pt x="507037" y="358265"/>
                </a:lnTo>
                <a:lnTo>
                  <a:pt x="519198" y="413763"/>
                </a:lnTo>
                <a:lnTo>
                  <a:pt x="530333" y="472396"/>
                </a:lnTo>
                <a:lnTo>
                  <a:pt x="539478" y="529119"/>
                </a:lnTo>
                <a:lnTo>
                  <a:pt x="546490" y="583168"/>
                </a:lnTo>
                <a:lnTo>
                  <a:pt x="551370" y="634542"/>
                </a:lnTo>
                <a:lnTo>
                  <a:pt x="554119" y="683241"/>
                </a:lnTo>
                <a:lnTo>
                  <a:pt x="554739" y="729266"/>
                </a:lnTo>
                <a:lnTo>
                  <a:pt x="554250" y="751275"/>
                </a:lnTo>
                <a:lnTo>
                  <a:pt x="551675" y="793288"/>
                </a:lnTo>
                <a:lnTo>
                  <a:pt x="546972" y="832626"/>
                </a:lnTo>
                <a:lnTo>
                  <a:pt x="540141" y="869290"/>
                </a:lnTo>
                <a:lnTo>
                  <a:pt x="526572" y="917360"/>
                </a:lnTo>
                <a:lnTo>
                  <a:pt x="510384" y="956708"/>
                </a:lnTo>
                <a:lnTo>
                  <a:pt x="490671" y="991713"/>
                </a:lnTo>
                <a:lnTo>
                  <a:pt x="467437" y="1022375"/>
                </a:lnTo>
                <a:lnTo>
                  <a:pt x="440685" y="1048694"/>
                </a:lnTo>
                <a:lnTo>
                  <a:pt x="410418" y="1070670"/>
                </a:lnTo>
                <a:lnTo>
                  <a:pt x="366514" y="1092421"/>
                </a:lnTo>
                <a:lnTo>
                  <a:pt x="330112" y="1102631"/>
                </a:lnTo>
                <a:lnTo>
                  <a:pt x="306498" y="1105150"/>
                </a:lnTo>
                <a:lnTo>
                  <a:pt x="294887" y="1105123"/>
                </a:lnTo>
                <a:lnTo>
                  <a:pt x="249748" y="1096443"/>
                </a:lnTo>
                <a:lnTo>
                  <a:pt x="206689" y="1074056"/>
                </a:lnTo>
                <a:lnTo>
                  <a:pt x="177235" y="1049710"/>
                </a:lnTo>
                <a:lnTo>
                  <a:pt x="150884" y="1018774"/>
                </a:lnTo>
                <a:lnTo>
                  <a:pt x="126013" y="978201"/>
                </a:lnTo>
                <a:lnTo>
                  <a:pt x="102626" y="927986"/>
                </a:lnTo>
                <a:lnTo>
                  <a:pt x="87863" y="889153"/>
                </a:lnTo>
                <a:lnTo>
                  <a:pt x="73763" y="846033"/>
                </a:lnTo>
                <a:lnTo>
                  <a:pt x="60328" y="798625"/>
                </a:lnTo>
                <a:lnTo>
                  <a:pt x="47560" y="746929"/>
                </a:lnTo>
                <a:lnTo>
                  <a:pt x="35460" y="690945"/>
                </a:lnTo>
                <a:lnTo>
                  <a:pt x="24307" y="632128"/>
                </a:lnTo>
                <a:lnTo>
                  <a:pt x="15194" y="575679"/>
                </a:lnTo>
                <a:lnTo>
                  <a:pt x="8206" y="521874"/>
                </a:lnTo>
                <a:lnTo>
                  <a:pt x="3345" y="470714"/>
                </a:lnTo>
                <a:lnTo>
                  <a:pt x="609" y="422197"/>
                </a:lnTo>
                <a:lnTo>
                  <a:pt x="0" y="376325"/>
                </a:lnTo>
                <a:lnTo>
                  <a:pt x="492" y="354380"/>
                </a:lnTo>
                <a:lnTo>
                  <a:pt x="3071" y="312474"/>
                </a:lnTo>
                <a:lnTo>
                  <a:pt x="7777" y="273212"/>
                </a:lnTo>
                <a:lnTo>
                  <a:pt x="14608" y="236594"/>
                </a:lnTo>
                <a:lnTo>
                  <a:pt x="28178" y="188539"/>
                </a:lnTo>
                <a:lnTo>
                  <a:pt x="44366" y="149191"/>
                </a:lnTo>
                <a:lnTo>
                  <a:pt x="64078" y="114186"/>
                </a:lnTo>
                <a:lnTo>
                  <a:pt x="87312" y="83524"/>
                </a:lnTo>
                <a:lnTo>
                  <a:pt x="114064" y="57205"/>
                </a:lnTo>
                <a:lnTo>
                  <a:pt x="144332" y="35229"/>
                </a:lnTo>
                <a:lnTo>
                  <a:pt x="175838" y="18597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2" name="object 332"/>
          <p:cNvSpPr/>
          <p:nvPr/>
        </p:nvSpPr>
        <p:spPr>
          <a:xfrm>
            <a:off x="953907" y="4664430"/>
            <a:ext cx="640323" cy="1195260"/>
          </a:xfrm>
          <a:custGeom>
            <a:avLst/>
            <a:gdLst/>
            <a:ahLst/>
            <a:cxnLst/>
            <a:rect l="l" t="t" r="r" b="b"/>
            <a:pathLst>
              <a:path w="640323" h="1195260">
                <a:moveTo>
                  <a:pt x="198948" y="24028"/>
                </a:moveTo>
                <a:lnTo>
                  <a:pt x="226278" y="13223"/>
                </a:lnTo>
                <a:lnTo>
                  <a:pt x="252624" y="5616"/>
                </a:lnTo>
                <a:lnTo>
                  <a:pt x="277982" y="1208"/>
                </a:lnTo>
                <a:lnTo>
                  <a:pt x="302352" y="0"/>
                </a:lnTo>
                <a:lnTo>
                  <a:pt x="314164" y="595"/>
                </a:lnTo>
                <a:lnTo>
                  <a:pt x="348113" y="7179"/>
                </a:lnTo>
                <a:lnTo>
                  <a:pt x="379822" y="20961"/>
                </a:lnTo>
                <a:lnTo>
                  <a:pt x="401690" y="35572"/>
                </a:lnTo>
                <a:lnTo>
                  <a:pt x="419711" y="51091"/>
                </a:lnTo>
                <a:lnTo>
                  <a:pt x="436023" y="68707"/>
                </a:lnTo>
                <a:lnTo>
                  <a:pt x="450624" y="88420"/>
                </a:lnTo>
                <a:lnTo>
                  <a:pt x="463515" y="110227"/>
                </a:lnTo>
                <a:lnTo>
                  <a:pt x="474697" y="134129"/>
                </a:lnTo>
                <a:lnTo>
                  <a:pt x="484169" y="160123"/>
                </a:lnTo>
                <a:lnTo>
                  <a:pt x="491931" y="188208"/>
                </a:lnTo>
                <a:lnTo>
                  <a:pt x="498256" y="220047"/>
                </a:lnTo>
                <a:lnTo>
                  <a:pt x="501754" y="245124"/>
                </a:lnTo>
                <a:lnTo>
                  <a:pt x="504031" y="270297"/>
                </a:lnTo>
                <a:lnTo>
                  <a:pt x="505084" y="295566"/>
                </a:lnTo>
                <a:lnTo>
                  <a:pt x="505150" y="308235"/>
                </a:lnTo>
                <a:lnTo>
                  <a:pt x="504908" y="320929"/>
                </a:lnTo>
                <a:lnTo>
                  <a:pt x="503499" y="346388"/>
                </a:lnTo>
                <a:lnTo>
                  <a:pt x="500710" y="373207"/>
                </a:lnTo>
                <a:lnTo>
                  <a:pt x="497261" y="396767"/>
                </a:lnTo>
                <a:lnTo>
                  <a:pt x="492816" y="421096"/>
                </a:lnTo>
                <a:lnTo>
                  <a:pt x="487376" y="446190"/>
                </a:lnTo>
                <a:lnTo>
                  <a:pt x="480940" y="472047"/>
                </a:lnTo>
                <a:lnTo>
                  <a:pt x="473508" y="498664"/>
                </a:lnTo>
                <a:lnTo>
                  <a:pt x="464683" y="526960"/>
                </a:lnTo>
                <a:lnTo>
                  <a:pt x="454303" y="555963"/>
                </a:lnTo>
                <a:lnTo>
                  <a:pt x="445803" y="577985"/>
                </a:lnTo>
                <a:lnTo>
                  <a:pt x="436043" y="602155"/>
                </a:lnTo>
                <a:lnTo>
                  <a:pt x="425026" y="628474"/>
                </a:lnTo>
                <a:lnTo>
                  <a:pt x="412757" y="656943"/>
                </a:lnTo>
                <a:lnTo>
                  <a:pt x="399785" y="686333"/>
                </a:lnTo>
                <a:lnTo>
                  <a:pt x="392064" y="703693"/>
                </a:lnTo>
                <a:lnTo>
                  <a:pt x="384796" y="720126"/>
                </a:lnTo>
                <a:lnTo>
                  <a:pt x="377979" y="735633"/>
                </a:lnTo>
                <a:lnTo>
                  <a:pt x="371614" y="750212"/>
                </a:lnTo>
                <a:lnTo>
                  <a:pt x="365700" y="763863"/>
                </a:lnTo>
                <a:lnTo>
                  <a:pt x="360238" y="776588"/>
                </a:lnTo>
                <a:lnTo>
                  <a:pt x="355226" y="788386"/>
                </a:lnTo>
                <a:lnTo>
                  <a:pt x="350664" y="799257"/>
                </a:lnTo>
                <a:lnTo>
                  <a:pt x="346552" y="809201"/>
                </a:lnTo>
                <a:lnTo>
                  <a:pt x="342890" y="818218"/>
                </a:lnTo>
                <a:lnTo>
                  <a:pt x="336914" y="833470"/>
                </a:lnTo>
                <a:lnTo>
                  <a:pt x="329736" y="853917"/>
                </a:lnTo>
                <a:lnTo>
                  <a:pt x="325758" y="866528"/>
                </a:lnTo>
                <a:lnTo>
                  <a:pt x="322198" y="878851"/>
                </a:lnTo>
                <a:lnTo>
                  <a:pt x="319060" y="890886"/>
                </a:lnTo>
                <a:lnTo>
                  <a:pt x="316351" y="902633"/>
                </a:lnTo>
                <a:lnTo>
                  <a:pt x="314848" y="909980"/>
                </a:lnTo>
                <a:lnTo>
                  <a:pt x="329359" y="903522"/>
                </a:lnTo>
                <a:lnTo>
                  <a:pt x="343869" y="897064"/>
                </a:lnTo>
                <a:lnTo>
                  <a:pt x="358378" y="890606"/>
                </a:lnTo>
                <a:lnTo>
                  <a:pt x="372886" y="884149"/>
                </a:lnTo>
                <a:lnTo>
                  <a:pt x="387392" y="877691"/>
                </a:lnTo>
                <a:lnTo>
                  <a:pt x="401897" y="871233"/>
                </a:lnTo>
                <a:lnTo>
                  <a:pt x="416401" y="864775"/>
                </a:lnTo>
                <a:lnTo>
                  <a:pt x="430904" y="858317"/>
                </a:lnTo>
                <a:lnTo>
                  <a:pt x="445406" y="851859"/>
                </a:lnTo>
                <a:lnTo>
                  <a:pt x="459907" y="845401"/>
                </a:lnTo>
                <a:lnTo>
                  <a:pt x="474408" y="838943"/>
                </a:lnTo>
                <a:lnTo>
                  <a:pt x="488907" y="832485"/>
                </a:lnTo>
                <a:lnTo>
                  <a:pt x="503407" y="826027"/>
                </a:lnTo>
                <a:lnTo>
                  <a:pt x="517905" y="819569"/>
                </a:lnTo>
                <a:lnTo>
                  <a:pt x="532404" y="813111"/>
                </a:lnTo>
                <a:lnTo>
                  <a:pt x="546901" y="806653"/>
                </a:lnTo>
                <a:lnTo>
                  <a:pt x="561399" y="800195"/>
                </a:lnTo>
                <a:lnTo>
                  <a:pt x="575896" y="793737"/>
                </a:lnTo>
                <a:lnTo>
                  <a:pt x="590393" y="787279"/>
                </a:lnTo>
                <a:lnTo>
                  <a:pt x="604890" y="780821"/>
                </a:lnTo>
                <a:lnTo>
                  <a:pt x="607263" y="793299"/>
                </a:lnTo>
                <a:lnTo>
                  <a:pt x="609637" y="805777"/>
                </a:lnTo>
                <a:lnTo>
                  <a:pt x="612010" y="818255"/>
                </a:lnTo>
                <a:lnTo>
                  <a:pt x="614383" y="830733"/>
                </a:lnTo>
                <a:lnTo>
                  <a:pt x="616756" y="843210"/>
                </a:lnTo>
                <a:lnTo>
                  <a:pt x="619129" y="855688"/>
                </a:lnTo>
                <a:lnTo>
                  <a:pt x="621502" y="868165"/>
                </a:lnTo>
                <a:lnTo>
                  <a:pt x="623875" y="880642"/>
                </a:lnTo>
                <a:lnTo>
                  <a:pt x="626248" y="893118"/>
                </a:lnTo>
                <a:lnTo>
                  <a:pt x="628622" y="905594"/>
                </a:lnTo>
                <a:lnTo>
                  <a:pt x="630995" y="918069"/>
                </a:lnTo>
                <a:lnTo>
                  <a:pt x="633368" y="930544"/>
                </a:lnTo>
                <a:lnTo>
                  <a:pt x="635741" y="943019"/>
                </a:lnTo>
                <a:lnTo>
                  <a:pt x="638114" y="955493"/>
                </a:lnTo>
                <a:lnTo>
                  <a:pt x="640323" y="967105"/>
                </a:lnTo>
                <a:lnTo>
                  <a:pt x="614720" y="978514"/>
                </a:lnTo>
                <a:lnTo>
                  <a:pt x="589117" y="989923"/>
                </a:lnTo>
                <a:lnTo>
                  <a:pt x="563515" y="1001331"/>
                </a:lnTo>
                <a:lnTo>
                  <a:pt x="537912" y="1012740"/>
                </a:lnTo>
                <a:lnTo>
                  <a:pt x="512310" y="1024148"/>
                </a:lnTo>
                <a:lnTo>
                  <a:pt x="486707" y="1035556"/>
                </a:lnTo>
                <a:lnTo>
                  <a:pt x="461105" y="1046964"/>
                </a:lnTo>
                <a:lnTo>
                  <a:pt x="435503" y="1058372"/>
                </a:lnTo>
                <a:lnTo>
                  <a:pt x="409901" y="1069780"/>
                </a:lnTo>
                <a:lnTo>
                  <a:pt x="384299" y="1081187"/>
                </a:lnTo>
                <a:lnTo>
                  <a:pt x="358698" y="1092595"/>
                </a:lnTo>
                <a:lnTo>
                  <a:pt x="333096" y="1104002"/>
                </a:lnTo>
                <a:lnTo>
                  <a:pt x="307494" y="1115410"/>
                </a:lnTo>
                <a:lnTo>
                  <a:pt x="281893" y="1126817"/>
                </a:lnTo>
                <a:lnTo>
                  <a:pt x="256291" y="1138225"/>
                </a:lnTo>
                <a:lnTo>
                  <a:pt x="230690" y="1149632"/>
                </a:lnTo>
                <a:lnTo>
                  <a:pt x="205089" y="1161039"/>
                </a:lnTo>
                <a:lnTo>
                  <a:pt x="179487" y="1172446"/>
                </a:lnTo>
                <a:lnTo>
                  <a:pt x="153886" y="1183853"/>
                </a:lnTo>
                <a:lnTo>
                  <a:pt x="128285" y="1195260"/>
                </a:lnTo>
                <a:lnTo>
                  <a:pt x="127065" y="1182857"/>
                </a:lnTo>
                <a:lnTo>
                  <a:pt x="125306" y="1157978"/>
                </a:lnTo>
                <a:lnTo>
                  <a:pt x="124457" y="1133003"/>
                </a:lnTo>
                <a:lnTo>
                  <a:pt x="124374" y="1120479"/>
                </a:lnTo>
                <a:lnTo>
                  <a:pt x="124517" y="1107932"/>
                </a:lnTo>
                <a:lnTo>
                  <a:pt x="125486" y="1082764"/>
                </a:lnTo>
                <a:lnTo>
                  <a:pt x="127363" y="1057501"/>
                </a:lnTo>
                <a:lnTo>
                  <a:pt x="130147" y="1032141"/>
                </a:lnTo>
                <a:lnTo>
                  <a:pt x="133839" y="1006684"/>
                </a:lnTo>
                <a:lnTo>
                  <a:pt x="138439" y="981130"/>
                </a:lnTo>
                <a:lnTo>
                  <a:pt x="142669" y="961230"/>
                </a:lnTo>
                <a:lnTo>
                  <a:pt x="148781" y="936656"/>
                </a:lnTo>
                <a:lnTo>
                  <a:pt x="156279" y="910120"/>
                </a:lnTo>
                <a:lnTo>
                  <a:pt x="165164" y="881623"/>
                </a:lnTo>
                <a:lnTo>
                  <a:pt x="175437" y="851165"/>
                </a:lnTo>
                <a:lnTo>
                  <a:pt x="187096" y="818747"/>
                </a:lnTo>
                <a:lnTo>
                  <a:pt x="200143" y="784369"/>
                </a:lnTo>
                <a:lnTo>
                  <a:pt x="207187" y="766444"/>
                </a:lnTo>
                <a:lnTo>
                  <a:pt x="214577" y="748031"/>
                </a:lnTo>
                <a:lnTo>
                  <a:pt x="222314" y="729127"/>
                </a:lnTo>
                <a:lnTo>
                  <a:pt x="230399" y="709733"/>
                </a:lnTo>
                <a:lnTo>
                  <a:pt x="238830" y="689850"/>
                </a:lnTo>
                <a:lnTo>
                  <a:pt x="247608" y="669477"/>
                </a:lnTo>
                <a:lnTo>
                  <a:pt x="256733" y="648614"/>
                </a:lnTo>
                <a:lnTo>
                  <a:pt x="264414" y="631055"/>
                </a:lnTo>
                <a:lnTo>
                  <a:pt x="271760" y="614131"/>
                </a:lnTo>
                <a:lnTo>
                  <a:pt x="278771" y="597843"/>
                </a:lnTo>
                <a:lnTo>
                  <a:pt x="285447" y="582191"/>
                </a:lnTo>
                <a:lnTo>
                  <a:pt x="291787" y="567176"/>
                </a:lnTo>
                <a:lnTo>
                  <a:pt x="297791" y="552796"/>
                </a:lnTo>
                <a:lnTo>
                  <a:pt x="303459" y="539053"/>
                </a:lnTo>
                <a:lnTo>
                  <a:pt x="313788" y="513474"/>
                </a:lnTo>
                <a:lnTo>
                  <a:pt x="322771" y="490440"/>
                </a:lnTo>
                <a:lnTo>
                  <a:pt x="330407" y="469950"/>
                </a:lnTo>
                <a:lnTo>
                  <a:pt x="336696" y="452004"/>
                </a:lnTo>
                <a:lnTo>
                  <a:pt x="341636" y="436603"/>
                </a:lnTo>
                <a:lnTo>
                  <a:pt x="348416" y="409654"/>
                </a:lnTo>
                <a:lnTo>
                  <a:pt x="353133" y="382833"/>
                </a:lnTo>
                <a:lnTo>
                  <a:pt x="355839" y="357025"/>
                </a:lnTo>
                <a:lnTo>
                  <a:pt x="356532" y="332235"/>
                </a:lnTo>
                <a:lnTo>
                  <a:pt x="356124" y="320223"/>
                </a:lnTo>
                <a:lnTo>
                  <a:pt x="353800" y="296969"/>
                </a:lnTo>
                <a:lnTo>
                  <a:pt x="348675" y="271182"/>
                </a:lnTo>
                <a:lnTo>
                  <a:pt x="344558" y="256506"/>
                </a:lnTo>
                <a:lnTo>
                  <a:pt x="334439" y="231101"/>
                </a:lnTo>
                <a:lnTo>
                  <a:pt x="321823" y="210956"/>
                </a:lnTo>
                <a:lnTo>
                  <a:pt x="306731" y="196071"/>
                </a:lnTo>
                <a:lnTo>
                  <a:pt x="285389" y="185196"/>
                </a:lnTo>
                <a:lnTo>
                  <a:pt x="262172" y="182635"/>
                </a:lnTo>
                <a:lnTo>
                  <a:pt x="249689" y="184344"/>
                </a:lnTo>
                <a:lnTo>
                  <a:pt x="226913" y="191922"/>
                </a:lnTo>
                <a:lnTo>
                  <a:pt x="204556" y="204757"/>
                </a:lnTo>
                <a:lnTo>
                  <a:pt x="185815" y="221721"/>
                </a:lnTo>
                <a:lnTo>
                  <a:pt x="170686" y="242802"/>
                </a:lnTo>
                <a:lnTo>
                  <a:pt x="161317" y="262280"/>
                </a:lnTo>
                <a:lnTo>
                  <a:pt x="155235" y="281429"/>
                </a:lnTo>
                <a:lnTo>
                  <a:pt x="151239" y="303168"/>
                </a:lnTo>
                <a:lnTo>
                  <a:pt x="149330" y="327483"/>
                </a:lnTo>
                <a:lnTo>
                  <a:pt x="149158" y="340602"/>
                </a:lnTo>
                <a:lnTo>
                  <a:pt x="149508" y="354360"/>
                </a:lnTo>
                <a:lnTo>
                  <a:pt x="150380" y="368756"/>
                </a:lnTo>
                <a:lnTo>
                  <a:pt x="151773" y="383788"/>
                </a:lnTo>
                <a:lnTo>
                  <a:pt x="153688" y="399453"/>
                </a:lnTo>
                <a:lnTo>
                  <a:pt x="154002" y="401726"/>
                </a:lnTo>
                <a:lnTo>
                  <a:pt x="141841" y="405387"/>
                </a:lnTo>
                <a:lnTo>
                  <a:pt x="129680" y="409048"/>
                </a:lnTo>
                <a:lnTo>
                  <a:pt x="117519" y="412708"/>
                </a:lnTo>
                <a:lnTo>
                  <a:pt x="105358" y="416369"/>
                </a:lnTo>
                <a:lnTo>
                  <a:pt x="93197" y="420030"/>
                </a:lnTo>
                <a:lnTo>
                  <a:pt x="81036" y="423691"/>
                </a:lnTo>
                <a:lnTo>
                  <a:pt x="68875" y="427351"/>
                </a:lnTo>
                <a:lnTo>
                  <a:pt x="56714" y="431012"/>
                </a:lnTo>
                <a:lnTo>
                  <a:pt x="44554" y="434673"/>
                </a:lnTo>
                <a:lnTo>
                  <a:pt x="32393" y="438333"/>
                </a:lnTo>
                <a:lnTo>
                  <a:pt x="20232" y="441994"/>
                </a:lnTo>
                <a:lnTo>
                  <a:pt x="8071" y="445655"/>
                </a:lnTo>
                <a:lnTo>
                  <a:pt x="4650" y="446684"/>
                </a:lnTo>
                <a:lnTo>
                  <a:pt x="2986" y="429712"/>
                </a:lnTo>
                <a:lnTo>
                  <a:pt x="1689" y="413084"/>
                </a:lnTo>
                <a:lnTo>
                  <a:pt x="759" y="396801"/>
                </a:lnTo>
                <a:lnTo>
                  <a:pt x="196" y="380862"/>
                </a:lnTo>
                <a:lnTo>
                  <a:pt x="0" y="365267"/>
                </a:lnTo>
                <a:lnTo>
                  <a:pt x="171" y="350017"/>
                </a:lnTo>
                <a:lnTo>
                  <a:pt x="709" y="335112"/>
                </a:lnTo>
                <a:lnTo>
                  <a:pt x="1614" y="320550"/>
                </a:lnTo>
                <a:lnTo>
                  <a:pt x="2886" y="306332"/>
                </a:lnTo>
                <a:lnTo>
                  <a:pt x="4525" y="292459"/>
                </a:lnTo>
                <a:lnTo>
                  <a:pt x="6531" y="278929"/>
                </a:lnTo>
                <a:lnTo>
                  <a:pt x="11644" y="252900"/>
                </a:lnTo>
                <a:lnTo>
                  <a:pt x="18225" y="228246"/>
                </a:lnTo>
                <a:lnTo>
                  <a:pt x="26274" y="204966"/>
                </a:lnTo>
                <a:lnTo>
                  <a:pt x="35791" y="183058"/>
                </a:lnTo>
                <a:lnTo>
                  <a:pt x="47699" y="160782"/>
                </a:lnTo>
                <a:lnTo>
                  <a:pt x="61887" y="138280"/>
                </a:lnTo>
                <a:lnTo>
                  <a:pt x="77393" y="117336"/>
                </a:lnTo>
                <a:lnTo>
                  <a:pt x="94217" y="97950"/>
                </a:lnTo>
                <a:lnTo>
                  <a:pt x="112360" y="80124"/>
                </a:lnTo>
                <a:lnTo>
                  <a:pt x="131820" y="63856"/>
                </a:lnTo>
                <a:lnTo>
                  <a:pt x="152598" y="49146"/>
                </a:lnTo>
                <a:lnTo>
                  <a:pt x="174695" y="35995"/>
                </a:lnTo>
                <a:lnTo>
                  <a:pt x="198109" y="24403"/>
                </a:lnTo>
                <a:lnTo>
                  <a:pt x="198948" y="24028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3" name="object 333"/>
          <p:cNvSpPr/>
          <p:nvPr/>
        </p:nvSpPr>
        <p:spPr>
          <a:xfrm>
            <a:off x="154484" y="4949767"/>
            <a:ext cx="822923" cy="1149453"/>
          </a:xfrm>
          <a:custGeom>
            <a:avLst/>
            <a:gdLst/>
            <a:ahLst/>
            <a:cxnLst/>
            <a:rect l="l" t="t" r="r" b="b"/>
            <a:pathLst>
              <a:path w="822923" h="1149453">
                <a:moveTo>
                  <a:pt x="307516" y="27870"/>
                </a:moveTo>
                <a:lnTo>
                  <a:pt x="343633" y="14172"/>
                </a:lnTo>
                <a:lnTo>
                  <a:pt x="392280" y="3026"/>
                </a:lnTo>
                <a:lnTo>
                  <a:pt x="429131" y="0"/>
                </a:lnTo>
                <a:lnTo>
                  <a:pt x="441485" y="5"/>
                </a:lnTo>
                <a:lnTo>
                  <a:pt x="491251" y="5100"/>
                </a:lnTo>
                <a:lnTo>
                  <a:pt x="529206" y="14387"/>
                </a:lnTo>
                <a:lnTo>
                  <a:pt x="574495" y="32779"/>
                </a:lnTo>
                <a:lnTo>
                  <a:pt x="616985" y="58785"/>
                </a:lnTo>
                <a:lnTo>
                  <a:pt x="647014" y="83281"/>
                </a:lnTo>
                <a:lnTo>
                  <a:pt x="675466" y="112051"/>
                </a:lnTo>
                <a:lnTo>
                  <a:pt x="702342" y="145091"/>
                </a:lnTo>
                <a:lnTo>
                  <a:pt x="726105" y="179761"/>
                </a:lnTo>
                <a:lnTo>
                  <a:pt x="746242" y="214310"/>
                </a:lnTo>
                <a:lnTo>
                  <a:pt x="764065" y="250513"/>
                </a:lnTo>
                <a:lnTo>
                  <a:pt x="779572" y="288363"/>
                </a:lnTo>
                <a:lnTo>
                  <a:pt x="792765" y="327856"/>
                </a:lnTo>
                <a:lnTo>
                  <a:pt x="803644" y="368986"/>
                </a:lnTo>
                <a:lnTo>
                  <a:pt x="812185" y="411608"/>
                </a:lnTo>
                <a:lnTo>
                  <a:pt x="818251" y="454812"/>
                </a:lnTo>
                <a:lnTo>
                  <a:pt x="821831" y="498490"/>
                </a:lnTo>
                <a:lnTo>
                  <a:pt x="822923" y="542639"/>
                </a:lnTo>
                <a:lnTo>
                  <a:pt x="822734" y="557459"/>
                </a:lnTo>
                <a:lnTo>
                  <a:pt x="820510" y="602229"/>
                </a:lnTo>
                <a:lnTo>
                  <a:pt x="815796" y="647459"/>
                </a:lnTo>
                <a:lnTo>
                  <a:pt x="808594" y="693147"/>
                </a:lnTo>
                <a:lnTo>
                  <a:pt x="798973" y="738204"/>
                </a:lnTo>
                <a:lnTo>
                  <a:pt x="786991" y="781524"/>
                </a:lnTo>
                <a:lnTo>
                  <a:pt x="772648" y="823108"/>
                </a:lnTo>
                <a:lnTo>
                  <a:pt x="755946" y="862955"/>
                </a:lnTo>
                <a:lnTo>
                  <a:pt x="736883" y="901065"/>
                </a:lnTo>
                <a:lnTo>
                  <a:pt x="715462" y="937439"/>
                </a:lnTo>
                <a:lnTo>
                  <a:pt x="691443" y="972419"/>
                </a:lnTo>
                <a:lnTo>
                  <a:pt x="665411" y="1005306"/>
                </a:lnTo>
                <a:lnTo>
                  <a:pt x="638247" y="1034891"/>
                </a:lnTo>
                <a:lnTo>
                  <a:pt x="609952" y="1061173"/>
                </a:lnTo>
                <a:lnTo>
                  <a:pt x="570464" y="1091079"/>
                </a:lnTo>
                <a:lnTo>
                  <a:pt x="528965" y="1115115"/>
                </a:lnTo>
                <a:lnTo>
                  <a:pt x="491192" y="1131235"/>
                </a:lnTo>
                <a:lnTo>
                  <a:pt x="442615" y="1144454"/>
                </a:lnTo>
                <a:lnTo>
                  <a:pt x="393596" y="1149453"/>
                </a:lnTo>
                <a:lnTo>
                  <a:pt x="381271" y="1149418"/>
                </a:lnTo>
                <a:lnTo>
                  <a:pt x="331698" y="1144139"/>
                </a:lnTo>
                <a:lnTo>
                  <a:pt x="291391" y="1133860"/>
                </a:lnTo>
                <a:lnTo>
                  <a:pt x="245933" y="1114923"/>
                </a:lnTo>
                <a:lnTo>
                  <a:pt x="203470" y="1088623"/>
                </a:lnTo>
                <a:lnTo>
                  <a:pt x="173586" y="1064065"/>
                </a:lnTo>
                <a:lnTo>
                  <a:pt x="145385" y="1035365"/>
                </a:lnTo>
                <a:lnTo>
                  <a:pt x="118865" y="1002523"/>
                </a:lnTo>
                <a:lnTo>
                  <a:pt x="95643" y="968328"/>
                </a:lnTo>
                <a:lnTo>
                  <a:pt x="75821" y="934036"/>
                </a:lnTo>
                <a:lnTo>
                  <a:pt x="58260" y="898091"/>
                </a:lnTo>
                <a:lnTo>
                  <a:pt x="42961" y="860494"/>
                </a:lnTo>
                <a:lnTo>
                  <a:pt x="29923" y="821243"/>
                </a:lnTo>
                <a:lnTo>
                  <a:pt x="19147" y="780339"/>
                </a:lnTo>
                <a:lnTo>
                  <a:pt x="10633" y="737773"/>
                </a:lnTo>
                <a:lnTo>
                  <a:pt x="4561" y="694292"/>
                </a:lnTo>
                <a:lnTo>
                  <a:pt x="1016" y="650291"/>
                </a:lnTo>
                <a:lnTo>
                  <a:pt x="0" y="605774"/>
                </a:lnTo>
                <a:lnTo>
                  <a:pt x="222" y="590821"/>
                </a:lnTo>
                <a:lnTo>
                  <a:pt x="2576" y="545621"/>
                </a:lnTo>
                <a:lnTo>
                  <a:pt x="7459" y="499913"/>
                </a:lnTo>
                <a:lnTo>
                  <a:pt x="14870" y="453701"/>
                </a:lnTo>
                <a:lnTo>
                  <a:pt x="24709" y="408182"/>
                </a:lnTo>
                <a:lnTo>
                  <a:pt x="36877" y="364554"/>
                </a:lnTo>
                <a:lnTo>
                  <a:pt x="51373" y="322822"/>
                </a:lnTo>
                <a:lnTo>
                  <a:pt x="68197" y="282991"/>
                </a:lnTo>
                <a:lnTo>
                  <a:pt x="87350" y="245068"/>
                </a:lnTo>
                <a:lnTo>
                  <a:pt x="108831" y="209055"/>
                </a:lnTo>
                <a:lnTo>
                  <a:pt x="132971" y="174479"/>
                </a:lnTo>
                <a:lnTo>
                  <a:pt x="159269" y="141795"/>
                </a:lnTo>
                <a:lnTo>
                  <a:pt x="186646" y="112432"/>
                </a:lnTo>
                <a:lnTo>
                  <a:pt x="215101" y="86387"/>
                </a:lnTo>
                <a:lnTo>
                  <a:pt x="254719" y="56816"/>
                </a:lnTo>
                <a:lnTo>
                  <a:pt x="296255" y="33131"/>
                </a:lnTo>
                <a:lnTo>
                  <a:pt x="307516" y="27870"/>
                </a:lnTo>
                <a:close/>
              </a:path>
            </a:pathLst>
          </a:custGeom>
          <a:ln w="2997">
            <a:solidFill>
              <a:srgbClr val="FCD5A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7" name="object 327"/>
          <p:cNvSpPr/>
          <p:nvPr/>
        </p:nvSpPr>
        <p:spPr>
          <a:xfrm>
            <a:off x="4709160" y="149351"/>
            <a:ext cx="4434840" cy="742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6" name="object 326"/>
          <p:cNvSpPr txBox="1"/>
          <p:nvPr/>
        </p:nvSpPr>
        <p:spPr>
          <a:xfrm>
            <a:off x="4730289" y="381000"/>
            <a:ext cx="2537696" cy="463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dirty="0">
                <a:latin typeface="Copperplate Gothic Bold"/>
                <a:cs typeface="Copperplate Gothic Bold"/>
              </a:rPr>
              <a:t>E</a:t>
            </a:r>
            <a:r>
              <a:rPr sz="3800" spc="9" dirty="0">
                <a:latin typeface="Copperplate Gothic Bold"/>
                <a:cs typeface="Copperplate Gothic Bold"/>
              </a:rPr>
              <a:t>x</a:t>
            </a:r>
            <a:r>
              <a:rPr sz="3800" spc="0" dirty="0">
                <a:latin typeface="Copperplate Gothic Bold"/>
                <a:cs typeface="Copperplate Gothic Bold"/>
              </a:rPr>
              <a:t>a</a:t>
            </a:r>
            <a:r>
              <a:rPr sz="3800" spc="19" dirty="0">
                <a:latin typeface="Copperplate Gothic Bold"/>
                <a:cs typeface="Copperplate Gothic Bold"/>
              </a:rPr>
              <a:t>m</a:t>
            </a:r>
            <a:r>
              <a:rPr sz="3800" spc="0" dirty="0">
                <a:latin typeface="Copperplate Gothic Bold"/>
                <a:cs typeface="Copperplate Gothic Bold"/>
              </a:rPr>
              <a:t>p</a:t>
            </a:r>
            <a:r>
              <a:rPr sz="3800" spc="4" dirty="0">
                <a:latin typeface="Copperplate Gothic Bold"/>
                <a:cs typeface="Copperplate Gothic Bold"/>
              </a:rPr>
              <a:t>l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7161934" y="381000"/>
            <a:ext cx="1972229" cy="463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(</a:t>
            </a:r>
            <a:r>
              <a:rPr sz="3800" spc="9" dirty="0">
                <a:latin typeface="Copperplate Gothic Bold"/>
                <a:cs typeface="Copperplate Gothic Bold"/>
              </a:rPr>
              <a:t>Co</a:t>
            </a:r>
            <a:r>
              <a:rPr sz="3800" spc="0" dirty="0">
                <a:latin typeface="Copperplate Gothic Bold"/>
                <a:cs typeface="Copperplate Gothic Bold"/>
              </a:rPr>
              <a:t>nt.)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78740" y="1299735"/>
            <a:ext cx="2307068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So,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he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3328990" y="139032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40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421640" y="1667237"/>
            <a:ext cx="2022616" cy="696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indiv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dual</a:t>
            </a:r>
            <a:r>
              <a:rPr sz="2400" spc="-5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segm</a:t>
            </a:r>
            <a:endParaRPr sz="2400" dirty="0">
              <a:latin typeface="Times New Roman"/>
              <a:cs typeface="Times New Roman"/>
            </a:endParaRPr>
          </a:p>
          <a:p>
            <a:pPr marL="12700" marR="45765">
              <a:lnSpc>
                <a:spcPct val="95825"/>
              </a:lnSpc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ord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4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in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2370649" y="1667237"/>
            <a:ext cx="112770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000066"/>
                </a:solidFill>
                <a:latin typeface="Times New Roman"/>
                <a:cs typeface="Times New Roman"/>
              </a:rPr>
              <a:t>e            </a:t>
            </a:r>
            <a:r>
              <a:rPr sz="2400" spc="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050" spc="0" baseline="-24846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3432752" y="1956339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4047451" y="1956339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4634797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5249523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5864433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6485974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7100977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7715611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8330613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40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8952154" y="19563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328990" y="206681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50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3377303" y="2308395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421640" y="2399002"/>
            <a:ext cx="21924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ove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ap-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add</a:t>
            </a:r>
            <a:r>
              <a:rPr sz="24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form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3301390" y="2556786"/>
            <a:ext cx="164637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19" dirty="0">
                <a:latin typeface="Arial"/>
                <a:cs typeface="Arial"/>
              </a:rPr>
              <a:t>-</a:t>
            </a:r>
            <a:r>
              <a:rPr sz="700" spc="-14" dirty="0">
                <a:latin typeface="Arial"/>
                <a:cs typeface="Arial"/>
              </a:rPr>
              <a:t>5</a:t>
            </a: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3432752" y="2632648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4047451" y="2632648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4634797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5249523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5864433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6485974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7100977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7715611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8330613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40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8952154" y="26326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3328990" y="2743126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3328990" y="298470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88188" y="3148252"/>
            <a:ext cx="2942336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=length(x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of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the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ig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in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al s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i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al</a:t>
            </a:r>
            <a:endParaRPr sz="1200" dirty="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1=length(x1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% 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of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1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b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377303" y="3226190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3432752" y="3302052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047451" y="3302052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4634797" y="330205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5249523" y="330205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3328990" y="3419435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50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88188" y="3514012"/>
            <a:ext cx="234614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N=l</a:t>
            </a:r>
            <a:r>
              <a:rPr sz="1200" b="1" spc="-4" dirty="0">
                <a:latin typeface="Times New Roman"/>
                <a:cs typeface="Times New Roman"/>
              </a:rPr>
              <a:t>e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g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4" dirty="0">
                <a:latin typeface="Times New Roman"/>
                <a:cs typeface="Times New Roman"/>
              </a:rPr>
              <a:t>h</a:t>
            </a:r>
            <a:r>
              <a:rPr sz="1200" b="1" spc="0" dirty="0">
                <a:latin typeface="Times New Roman"/>
                <a:cs typeface="Times New Roman"/>
              </a:rPr>
              <a:t>(h);</a:t>
            </a:r>
            <a:r>
              <a:rPr sz="1200" b="1" spc="285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of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f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3377303" y="3660921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88188" y="3696892"/>
            <a:ext cx="3164840" cy="361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spc="-9" dirty="0">
                <a:latin typeface="Times New Roman"/>
                <a:cs typeface="Times New Roman"/>
              </a:rPr>
              <a:t>K</a:t>
            </a:r>
            <a:r>
              <a:rPr sz="1200" b="1" spc="0" dirty="0">
                <a:latin typeface="Times New Roman"/>
                <a:cs typeface="Times New Roman"/>
              </a:rPr>
              <a:t>=length(y1</a:t>
            </a:r>
            <a:r>
              <a:rPr sz="1200" b="1" spc="-4" dirty="0">
                <a:latin typeface="Times New Roman"/>
                <a:cs typeface="Times New Roman"/>
              </a:rPr>
              <a:t>)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of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f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-9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-29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r>
              <a:rPr sz="1200" b="1" spc="25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b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>
                <a:latin typeface="Times New Roman"/>
                <a:cs typeface="Times New Roman"/>
              </a:rPr>
              <a:t>L=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+N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1; 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g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t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h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of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the desi</a:t>
            </a:r>
            <a:r>
              <a:rPr sz="1200" b="1" spc="-29" dirty="0">
                <a:solidFill>
                  <a:srgbClr val="218A21"/>
                </a:solidFill>
                <a:latin typeface="Times New Roman"/>
                <a:cs typeface="Times New Roman"/>
              </a:rPr>
              <a:t>r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d</a:t>
            </a:r>
            <a:r>
              <a:rPr sz="1200" b="1" spc="1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c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vol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u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tion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3301390" y="3902499"/>
            <a:ext cx="164637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19" dirty="0">
                <a:latin typeface="Arial"/>
                <a:cs typeface="Arial"/>
              </a:rPr>
              <a:t>-</a:t>
            </a:r>
            <a:r>
              <a:rPr sz="700" spc="-14" dirty="0">
                <a:latin typeface="Arial"/>
                <a:cs typeface="Arial"/>
              </a:rPr>
              <a:t>5</a:t>
            </a: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3432752" y="3978269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4047451" y="3978269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634797" y="397826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5249523" y="397826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5864433" y="397826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88188" y="4063033"/>
            <a:ext cx="21394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O=</a:t>
            </a:r>
            <a:r>
              <a:rPr sz="1200" b="1" spc="-4" dirty="0">
                <a:latin typeface="Times New Roman"/>
                <a:cs typeface="Times New Roman"/>
              </a:rPr>
              <a:t>K</a:t>
            </a:r>
            <a:r>
              <a:rPr sz="1200" b="1" spc="0" dirty="0">
                <a:latin typeface="Times New Roman"/>
                <a:cs typeface="Times New Roman"/>
              </a:rPr>
              <a:t>-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1;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%</a:t>
            </a:r>
            <a:r>
              <a:rPr sz="1200" b="1" spc="-75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A</a:t>
            </a:r>
            <a:r>
              <a:rPr sz="1200" b="1" spc="-19" dirty="0">
                <a:solidFill>
                  <a:srgbClr val="218A21"/>
                </a:solidFill>
                <a:latin typeface="Times New Roman"/>
                <a:cs typeface="Times New Roman"/>
              </a:rPr>
              <a:t>m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un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t of</a:t>
            </a:r>
            <a:r>
              <a:rPr sz="1200" b="1" spc="4" dirty="0">
                <a:solidFill>
                  <a:srgbClr val="218A21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ov</a:t>
            </a:r>
            <a:r>
              <a:rPr sz="1200" b="1" spc="-4" dirty="0">
                <a:solidFill>
                  <a:srgbClr val="218A21"/>
                </a:solidFill>
                <a:latin typeface="Times New Roman"/>
                <a:cs typeface="Times New Roman"/>
              </a:rPr>
              <a:t>er</a:t>
            </a:r>
            <a:r>
              <a:rPr sz="1200" b="1" spc="0" dirty="0">
                <a:solidFill>
                  <a:srgbClr val="218A21"/>
                </a:solidFill>
                <a:latin typeface="Times New Roman"/>
                <a:cs typeface="Times New Roman"/>
              </a:rPr>
              <a:t>lap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3328990" y="4088839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50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3377303" y="4330325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88188" y="4337353"/>
            <a:ext cx="3040784" cy="1458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6" algn="just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Y1=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0*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y1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(1*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200" b="1" spc="0" dirty="0">
                <a:latin typeface="Times New Roman"/>
                <a:cs typeface="Times New Roman"/>
              </a:rPr>
              <a:t>Y2=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1*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y2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(2*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Y3=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2*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y3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(3*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Y4=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3*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y4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(4*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Y5=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4*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y5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(5*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Y6=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5*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y6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(6*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Y7=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6*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y7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(7*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 Y8=</a:t>
            </a:r>
            <a:r>
              <a:rPr sz="1200" b="1" spc="-4" dirty="0">
                <a:latin typeface="Times New Roman"/>
                <a:cs typeface="Times New Roman"/>
              </a:rPr>
              <a:t>[ze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1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7*</a:t>
            </a:r>
            <a:r>
              <a:rPr sz="1200" b="1" spc="-4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y8 </a:t>
            </a:r>
            <a:r>
              <a:rPr sz="1200" b="1" spc="-4" dirty="0">
                <a:latin typeface="Times New Roman"/>
                <a:cs typeface="Times New Roman"/>
              </a:rPr>
              <a:t>ze</a:t>
            </a:r>
            <a:r>
              <a:rPr sz="1200" b="1" spc="-2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os(1,</a:t>
            </a:r>
            <a:r>
              <a:rPr sz="1200" b="1" spc="29" dirty="0">
                <a:latin typeface="Times New Roman"/>
                <a:cs typeface="Times New Roman"/>
              </a:rPr>
              <a:t> </a:t>
            </a:r>
            <a:r>
              <a:rPr sz="1200" b="1" spc="9" dirty="0">
                <a:latin typeface="Times New Roman"/>
                <a:cs typeface="Times New Roman"/>
              </a:rPr>
              <a:t>L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(8*</a:t>
            </a:r>
            <a:r>
              <a:rPr sz="1200" b="1" spc="-9" dirty="0">
                <a:latin typeface="Times New Roman"/>
                <a:cs typeface="Times New Roman"/>
              </a:rPr>
              <a:t>M</a:t>
            </a:r>
            <a:r>
              <a:rPr sz="1200" b="1" spc="0" dirty="0">
                <a:latin typeface="Times New Roman"/>
                <a:cs typeface="Times New Roman"/>
              </a:rPr>
              <a:t>1)</a:t>
            </a:r>
            <a:r>
              <a:rPr sz="1200" b="1" spc="-4" dirty="0">
                <a:latin typeface="Times New Roman"/>
                <a:cs typeface="Times New Roman"/>
              </a:rPr>
              <a:t>-</a:t>
            </a:r>
            <a:r>
              <a:rPr sz="1200" b="1" spc="0" dirty="0">
                <a:latin typeface="Times New Roman"/>
                <a:cs typeface="Times New Roman"/>
              </a:rPr>
              <a:t>O)</a:t>
            </a:r>
            <a:r>
              <a:rPr sz="1200" b="1" spc="-4" dirty="0">
                <a:latin typeface="Times New Roman"/>
                <a:cs typeface="Times New Roman"/>
              </a:rPr>
              <a:t>]</a:t>
            </a:r>
            <a:r>
              <a:rPr sz="1200" b="1" spc="0" dirty="0">
                <a:latin typeface="Times New Roman"/>
                <a:cs typeface="Times New Roman"/>
              </a:rPr>
              <a:t>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3301390" y="4578808"/>
            <a:ext cx="164637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19" dirty="0">
                <a:latin typeface="Arial"/>
                <a:cs typeface="Arial"/>
              </a:rPr>
              <a:t>-</a:t>
            </a:r>
            <a:r>
              <a:rPr sz="700" spc="-14" dirty="0">
                <a:latin typeface="Arial"/>
                <a:cs typeface="Arial"/>
              </a:rPr>
              <a:t>5</a:t>
            </a: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3432752" y="4654854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4047451" y="4654854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4634797" y="465485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5249523" y="465485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5864433" y="465485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6485974" y="465485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328990" y="47651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328990" y="5006634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3377303" y="5255117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432752" y="5331162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047451" y="5331162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634797" y="533116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249523" y="533116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5864433" y="533116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485974" y="533116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7100977" y="5331162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328990" y="5441456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50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3377303" y="5682942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118668" y="5892087"/>
            <a:ext cx="23914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Times New Roman"/>
                <a:cs typeface="Times New Roman"/>
              </a:rPr>
              <a:t>Y=</a:t>
            </a:r>
            <a:r>
              <a:rPr sz="1200" b="1" spc="-4" dirty="0">
                <a:latin typeface="Times New Roman"/>
                <a:cs typeface="Times New Roman"/>
              </a:rPr>
              <a:t>Y</a:t>
            </a:r>
            <a:r>
              <a:rPr sz="1200" b="1" spc="0" dirty="0">
                <a:latin typeface="Times New Roman"/>
                <a:cs typeface="Times New Roman"/>
              </a:rPr>
              <a:t>1+Y2+</a:t>
            </a:r>
            <a:r>
              <a:rPr sz="1200" b="1" spc="-4" dirty="0">
                <a:latin typeface="Times New Roman"/>
                <a:cs typeface="Times New Roman"/>
              </a:rPr>
              <a:t>Y</a:t>
            </a:r>
            <a:r>
              <a:rPr sz="1200" b="1" spc="0" dirty="0">
                <a:latin typeface="Times New Roman"/>
                <a:cs typeface="Times New Roman"/>
              </a:rPr>
              <a:t>3+Y4+</a:t>
            </a:r>
            <a:r>
              <a:rPr sz="1200" b="1" spc="-4" dirty="0">
                <a:latin typeface="Times New Roman"/>
                <a:cs typeface="Times New Roman"/>
              </a:rPr>
              <a:t>Y</a:t>
            </a:r>
            <a:r>
              <a:rPr sz="1200" b="1" spc="0" dirty="0">
                <a:latin typeface="Times New Roman"/>
                <a:cs typeface="Times New Roman"/>
              </a:rPr>
              <a:t>5+Y6+</a:t>
            </a:r>
            <a:r>
              <a:rPr sz="1200" b="1" spc="-4" dirty="0">
                <a:latin typeface="Times New Roman"/>
                <a:cs typeface="Times New Roman"/>
              </a:rPr>
              <a:t>Y</a:t>
            </a:r>
            <a:r>
              <a:rPr sz="1200" b="1" spc="0" dirty="0">
                <a:latin typeface="Times New Roman"/>
                <a:cs typeface="Times New Roman"/>
              </a:rPr>
              <a:t>7+Y8;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3301390" y="5924714"/>
            <a:ext cx="164637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19" dirty="0">
                <a:latin typeface="Arial"/>
                <a:cs typeface="Arial"/>
              </a:rPr>
              <a:t>-</a:t>
            </a:r>
            <a:r>
              <a:rPr sz="700" spc="-14" dirty="0">
                <a:latin typeface="Arial"/>
                <a:cs typeface="Arial"/>
              </a:rPr>
              <a:t>5</a:t>
            </a: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3432752" y="6000548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4047451" y="6000548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4634797" y="60005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5249523" y="60005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864433" y="60005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6485974" y="60005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100977" y="60005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7715611" y="6000548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3328990" y="61177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3377303" y="6359500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3301390" y="6601014"/>
            <a:ext cx="164637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19" dirty="0">
                <a:latin typeface="Arial"/>
                <a:cs typeface="Arial"/>
              </a:rPr>
              <a:t>-</a:t>
            </a:r>
            <a:r>
              <a:rPr sz="700" spc="-14" dirty="0">
                <a:latin typeface="Arial"/>
                <a:cs typeface="Arial"/>
              </a:rPr>
              <a:t>2</a:t>
            </a: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3432752" y="6676847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047451" y="6676847"/>
            <a:ext cx="88736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>
                <a:latin typeface="Arial"/>
                <a:cs typeface="Arial"/>
              </a:rPr>
              <a:t>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634797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5249523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15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5864433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6485974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25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100977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7715611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35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8330613" y="6676847"/>
            <a:ext cx="135469" cy="115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-9" dirty="0">
                <a:latin typeface="Arial"/>
                <a:cs typeface="Arial"/>
              </a:rPr>
              <a:t>40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470945" y="2794070"/>
            <a:ext cx="5673054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32" name="object 232"/>
          <p:cNvSpPr txBox="1"/>
          <p:nvPr/>
        </p:nvSpPr>
        <p:spPr>
          <a:xfrm>
            <a:off x="4085707" y="2794070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1" name="object 231"/>
          <p:cNvSpPr txBox="1"/>
          <p:nvPr/>
        </p:nvSpPr>
        <p:spPr>
          <a:xfrm>
            <a:off x="4700635" y="2794070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0" name="object 230"/>
          <p:cNvSpPr txBox="1"/>
          <p:nvPr/>
        </p:nvSpPr>
        <p:spPr>
          <a:xfrm>
            <a:off x="5315361" y="2794070"/>
            <a:ext cx="5746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9" name="object 229"/>
          <p:cNvSpPr txBox="1"/>
          <p:nvPr/>
        </p:nvSpPr>
        <p:spPr>
          <a:xfrm>
            <a:off x="5372828" y="2794070"/>
            <a:ext cx="557443" cy="14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8" name="object 228"/>
          <p:cNvSpPr txBox="1"/>
          <p:nvPr/>
        </p:nvSpPr>
        <p:spPr>
          <a:xfrm>
            <a:off x="5930272" y="2794070"/>
            <a:ext cx="621586" cy="14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7" name="object 227"/>
          <p:cNvSpPr txBox="1"/>
          <p:nvPr/>
        </p:nvSpPr>
        <p:spPr>
          <a:xfrm>
            <a:off x="6551859" y="2794070"/>
            <a:ext cx="614956" cy="14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6" name="object 226"/>
          <p:cNvSpPr txBox="1"/>
          <p:nvPr/>
        </p:nvSpPr>
        <p:spPr>
          <a:xfrm>
            <a:off x="7166815" y="2794070"/>
            <a:ext cx="614679" cy="14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5" name="object 225"/>
          <p:cNvSpPr txBox="1"/>
          <p:nvPr/>
        </p:nvSpPr>
        <p:spPr>
          <a:xfrm>
            <a:off x="7781495" y="2794070"/>
            <a:ext cx="614956" cy="14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4" name="object 224"/>
          <p:cNvSpPr txBox="1"/>
          <p:nvPr/>
        </p:nvSpPr>
        <p:spPr>
          <a:xfrm>
            <a:off x="8396451" y="2794070"/>
            <a:ext cx="621583" cy="14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3" name="object 223"/>
          <p:cNvSpPr txBox="1"/>
          <p:nvPr/>
        </p:nvSpPr>
        <p:spPr>
          <a:xfrm>
            <a:off x="9018034" y="2794070"/>
            <a:ext cx="125965" cy="482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2" name="object 222"/>
          <p:cNvSpPr txBox="1"/>
          <p:nvPr/>
        </p:nvSpPr>
        <p:spPr>
          <a:xfrm>
            <a:off x="5372828" y="2938796"/>
            <a:ext cx="186305" cy="9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1"/>
              </a:spcBef>
            </a:pPr>
            <a:endParaRPr sz="750" dirty="0"/>
          </a:p>
        </p:txBody>
      </p:sp>
      <p:sp>
        <p:nvSpPr>
          <p:cNvPr id="221" name="object 221"/>
          <p:cNvSpPr txBox="1"/>
          <p:nvPr/>
        </p:nvSpPr>
        <p:spPr>
          <a:xfrm>
            <a:off x="5559134" y="2938796"/>
            <a:ext cx="3458900" cy="9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1"/>
              </a:spcBef>
            </a:pPr>
            <a:endParaRPr sz="750" dirty="0"/>
          </a:p>
        </p:txBody>
      </p:sp>
      <p:sp>
        <p:nvSpPr>
          <p:cNvPr id="220" name="object 220"/>
          <p:cNvSpPr txBox="1"/>
          <p:nvPr/>
        </p:nvSpPr>
        <p:spPr>
          <a:xfrm>
            <a:off x="3470945" y="3035557"/>
            <a:ext cx="1901883" cy="131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9" name="object 219"/>
          <p:cNvSpPr txBox="1"/>
          <p:nvPr/>
        </p:nvSpPr>
        <p:spPr>
          <a:xfrm>
            <a:off x="5372828" y="3035557"/>
            <a:ext cx="62163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8" name="object 218"/>
          <p:cNvSpPr txBox="1"/>
          <p:nvPr/>
        </p:nvSpPr>
        <p:spPr>
          <a:xfrm>
            <a:off x="5434991" y="3035557"/>
            <a:ext cx="124142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7" name="object 217"/>
          <p:cNvSpPr txBox="1"/>
          <p:nvPr/>
        </p:nvSpPr>
        <p:spPr>
          <a:xfrm>
            <a:off x="5559134" y="3035557"/>
            <a:ext cx="124510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6" name="object 216"/>
          <p:cNvSpPr txBox="1"/>
          <p:nvPr/>
        </p:nvSpPr>
        <p:spPr>
          <a:xfrm>
            <a:off x="5683644" y="3035557"/>
            <a:ext cx="3334389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5" name="object 215"/>
          <p:cNvSpPr txBox="1"/>
          <p:nvPr/>
        </p:nvSpPr>
        <p:spPr>
          <a:xfrm>
            <a:off x="3470945" y="3166565"/>
            <a:ext cx="1349044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214" name="object 214"/>
          <p:cNvSpPr txBox="1"/>
          <p:nvPr/>
        </p:nvSpPr>
        <p:spPr>
          <a:xfrm>
            <a:off x="4819989" y="3166565"/>
            <a:ext cx="124510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213" name="object 213"/>
          <p:cNvSpPr txBox="1"/>
          <p:nvPr/>
        </p:nvSpPr>
        <p:spPr>
          <a:xfrm>
            <a:off x="4944500" y="3166565"/>
            <a:ext cx="117327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212" name="object 212"/>
          <p:cNvSpPr txBox="1"/>
          <p:nvPr/>
        </p:nvSpPr>
        <p:spPr>
          <a:xfrm>
            <a:off x="5061827" y="3166565"/>
            <a:ext cx="311000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211" name="object 211"/>
          <p:cNvSpPr txBox="1"/>
          <p:nvPr/>
        </p:nvSpPr>
        <p:spPr>
          <a:xfrm>
            <a:off x="3470945" y="3277043"/>
            <a:ext cx="1901883" cy="193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0" name="object 210"/>
          <p:cNvSpPr txBox="1"/>
          <p:nvPr/>
        </p:nvSpPr>
        <p:spPr>
          <a:xfrm>
            <a:off x="4085707" y="3277043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9" name="object 209"/>
          <p:cNvSpPr txBox="1"/>
          <p:nvPr/>
        </p:nvSpPr>
        <p:spPr>
          <a:xfrm>
            <a:off x="4700635" y="3277043"/>
            <a:ext cx="61368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8" name="object 208"/>
          <p:cNvSpPr txBox="1"/>
          <p:nvPr/>
        </p:nvSpPr>
        <p:spPr>
          <a:xfrm>
            <a:off x="5314325" y="3277043"/>
            <a:ext cx="5850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7" name="object 207"/>
          <p:cNvSpPr txBox="1"/>
          <p:nvPr/>
        </p:nvSpPr>
        <p:spPr>
          <a:xfrm>
            <a:off x="5372828" y="3277043"/>
            <a:ext cx="3771171" cy="193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05">
              <a:lnSpc>
                <a:spcPct val="95825"/>
              </a:lnSpc>
              <a:spcBef>
                <a:spcPts val="210"/>
              </a:spcBef>
            </a:pPr>
            <a:r>
              <a:rPr sz="700" spc="-9" dirty="0">
                <a:latin typeface="Arial"/>
                <a:cs typeface="Arial"/>
              </a:rPr>
              <a:t>2</a:t>
            </a:r>
            <a:r>
              <a:rPr sz="700" spc="0" dirty="0">
                <a:latin typeface="Arial"/>
                <a:cs typeface="Arial"/>
              </a:rPr>
              <a:t>0                    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2</a:t>
            </a:r>
            <a:r>
              <a:rPr sz="700" spc="0" dirty="0">
                <a:latin typeface="Arial"/>
                <a:cs typeface="Arial"/>
              </a:rPr>
              <a:t>5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0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5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</a:t>
            </a:r>
            <a:r>
              <a:rPr sz="700" spc="0" dirty="0">
                <a:latin typeface="Arial"/>
                <a:cs typeface="Arial"/>
              </a:rPr>
              <a:t>0                    </a:t>
            </a:r>
            <a:r>
              <a:rPr sz="700" spc="49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807879" y="3277043"/>
            <a:ext cx="12239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5" name="object 205"/>
          <p:cNvSpPr txBox="1"/>
          <p:nvPr/>
        </p:nvSpPr>
        <p:spPr>
          <a:xfrm>
            <a:off x="5930272" y="3277043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4" name="object 204"/>
          <p:cNvSpPr txBox="1"/>
          <p:nvPr/>
        </p:nvSpPr>
        <p:spPr>
          <a:xfrm>
            <a:off x="6551859" y="3277043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3" name="object 203"/>
          <p:cNvSpPr txBox="1"/>
          <p:nvPr/>
        </p:nvSpPr>
        <p:spPr>
          <a:xfrm>
            <a:off x="7166815" y="3277043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2" name="object 202"/>
          <p:cNvSpPr txBox="1"/>
          <p:nvPr/>
        </p:nvSpPr>
        <p:spPr>
          <a:xfrm>
            <a:off x="7781495" y="3277043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1" name="object 201"/>
          <p:cNvSpPr txBox="1"/>
          <p:nvPr/>
        </p:nvSpPr>
        <p:spPr>
          <a:xfrm>
            <a:off x="8396451" y="3277043"/>
            <a:ext cx="7475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0" name="object 200"/>
          <p:cNvSpPr txBox="1"/>
          <p:nvPr/>
        </p:nvSpPr>
        <p:spPr>
          <a:xfrm>
            <a:off x="3470945" y="3470379"/>
            <a:ext cx="1901883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9" name="object 199"/>
          <p:cNvSpPr txBox="1"/>
          <p:nvPr/>
        </p:nvSpPr>
        <p:spPr>
          <a:xfrm>
            <a:off x="4085707" y="3470379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8" name="object 198"/>
          <p:cNvSpPr txBox="1"/>
          <p:nvPr/>
        </p:nvSpPr>
        <p:spPr>
          <a:xfrm>
            <a:off x="4700635" y="3470379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7" name="object 197"/>
          <p:cNvSpPr txBox="1"/>
          <p:nvPr/>
        </p:nvSpPr>
        <p:spPr>
          <a:xfrm>
            <a:off x="5315361" y="3470379"/>
            <a:ext cx="5746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6" name="object 196"/>
          <p:cNvSpPr txBox="1"/>
          <p:nvPr/>
        </p:nvSpPr>
        <p:spPr>
          <a:xfrm>
            <a:off x="5372828" y="3470379"/>
            <a:ext cx="552562" cy="13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5" name="object 195"/>
          <p:cNvSpPr txBox="1"/>
          <p:nvPr/>
        </p:nvSpPr>
        <p:spPr>
          <a:xfrm>
            <a:off x="5925391" y="3470379"/>
            <a:ext cx="82884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4" name="object 194"/>
          <p:cNvSpPr txBox="1"/>
          <p:nvPr/>
        </p:nvSpPr>
        <p:spPr>
          <a:xfrm>
            <a:off x="6008275" y="3470379"/>
            <a:ext cx="543583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93" name="object 193"/>
          <p:cNvSpPr txBox="1"/>
          <p:nvPr/>
        </p:nvSpPr>
        <p:spPr>
          <a:xfrm>
            <a:off x="6551859" y="3470379"/>
            <a:ext cx="614956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92" name="object 192"/>
          <p:cNvSpPr txBox="1"/>
          <p:nvPr/>
        </p:nvSpPr>
        <p:spPr>
          <a:xfrm>
            <a:off x="7166815" y="3470379"/>
            <a:ext cx="614679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91" name="object 191"/>
          <p:cNvSpPr txBox="1"/>
          <p:nvPr/>
        </p:nvSpPr>
        <p:spPr>
          <a:xfrm>
            <a:off x="7781495" y="3470379"/>
            <a:ext cx="614956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90" name="object 190"/>
          <p:cNvSpPr txBox="1"/>
          <p:nvPr/>
        </p:nvSpPr>
        <p:spPr>
          <a:xfrm>
            <a:off x="8396451" y="3470379"/>
            <a:ext cx="621583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89" name="object 189"/>
          <p:cNvSpPr txBox="1"/>
          <p:nvPr/>
        </p:nvSpPr>
        <p:spPr>
          <a:xfrm>
            <a:off x="9018034" y="3470379"/>
            <a:ext cx="125965" cy="482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8" name="object 188"/>
          <p:cNvSpPr txBox="1"/>
          <p:nvPr/>
        </p:nvSpPr>
        <p:spPr>
          <a:xfrm>
            <a:off x="5372828" y="3601295"/>
            <a:ext cx="310816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87" name="object 187"/>
          <p:cNvSpPr txBox="1"/>
          <p:nvPr/>
        </p:nvSpPr>
        <p:spPr>
          <a:xfrm>
            <a:off x="5683644" y="3601295"/>
            <a:ext cx="124234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86" name="object 186"/>
          <p:cNvSpPr txBox="1"/>
          <p:nvPr/>
        </p:nvSpPr>
        <p:spPr>
          <a:xfrm>
            <a:off x="5807879" y="3601295"/>
            <a:ext cx="117511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85" name="object 185"/>
          <p:cNvSpPr txBox="1"/>
          <p:nvPr/>
        </p:nvSpPr>
        <p:spPr>
          <a:xfrm>
            <a:off x="6008275" y="3580673"/>
            <a:ext cx="41350" cy="13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4" name="object 184"/>
          <p:cNvSpPr txBox="1"/>
          <p:nvPr/>
        </p:nvSpPr>
        <p:spPr>
          <a:xfrm>
            <a:off x="6049625" y="3580673"/>
            <a:ext cx="2968408" cy="13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3" name="object 183"/>
          <p:cNvSpPr txBox="1"/>
          <p:nvPr/>
        </p:nvSpPr>
        <p:spPr>
          <a:xfrm>
            <a:off x="3470945" y="3711865"/>
            <a:ext cx="1901883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2" name="object 182"/>
          <p:cNvSpPr txBox="1"/>
          <p:nvPr/>
        </p:nvSpPr>
        <p:spPr>
          <a:xfrm>
            <a:off x="5372828" y="3711865"/>
            <a:ext cx="635447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1" name="object 181"/>
          <p:cNvSpPr txBox="1"/>
          <p:nvPr/>
        </p:nvSpPr>
        <p:spPr>
          <a:xfrm>
            <a:off x="5559134" y="3711865"/>
            <a:ext cx="44914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0" name="object 180"/>
          <p:cNvSpPr txBox="1"/>
          <p:nvPr/>
        </p:nvSpPr>
        <p:spPr>
          <a:xfrm>
            <a:off x="6008275" y="3711865"/>
            <a:ext cx="3009759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9" name="object 179"/>
          <p:cNvSpPr txBox="1"/>
          <p:nvPr/>
        </p:nvSpPr>
        <p:spPr>
          <a:xfrm>
            <a:off x="6174136" y="3711865"/>
            <a:ext cx="284389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8" name="object 178"/>
          <p:cNvSpPr txBox="1"/>
          <p:nvPr/>
        </p:nvSpPr>
        <p:spPr>
          <a:xfrm>
            <a:off x="3470945" y="3953352"/>
            <a:ext cx="2537330" cy="18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7" name="object 177"/>
          <p:cNvSpPr txBox="1"/>
          <p:nvPr/>
        </p:nvSpPr>
        <p:spPr>
          <a:xfrm>
            <a:off x="4085707" y="3953352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6" name="object 176"/>
          <p:cNvSpPr txBox="1"/>
          <p:nvPr/>
        </p:nvSpPr>
        <p:spPr>
          <a:xfrm>
            <a:off x="4700635" y="3953352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5" name="object 175"/>
          <p:cNvSpPr txBox="1"/>
          <p:nvPr/>
        </p:nvSpPr>
        <p:spPr>
          <a:xfrm>
            <a:off x="5315361" y="3953352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4" name="object 174"/>
          <p:cNvSpPr txBox="1"/>
          <p:nvPr/>
        </p:nvSpPr>
        <p:spPr>
          <a:xfrm>
            <a:off x="5930272" y="3953352"/>
            <a:ext cx="7800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3" name="object 173"/>
          <p:cNvSpPr txBox="1"/>
          <p:nvPr/>
        </p:nvSpPr>
        <p:spPr>
          <a:xfrm>
            <a:off x="6008275" y="3953352"/>
            <a:ext cx="3135724" cy="18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399">
              <a:lnSpc>
                <a:spcPct val="95825"/>
              </a:lnSpc>
              <a:spcBef>
                <a:spcPts val="210"/>
              </a:spcBef>
            </a:pPr>
            <a:r>
              <a:rPr sz="700" spc="-9" dirty="0">
                <a:latin typeface="Arial"/>
                <a:cs typeface="Arial"/>
              </a:rPr>
              <a:t>2</a:t>
            </a:r>
            <a:r>
              <a:rPr sz="700" spc="0" dirty="0">
                <a:latin typeface="Arial"/>
                <a:cs typeface="Arial"/>
              </a:rPr>
              <a:t>5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0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5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</a:t>
            </a:r>
            <a:r>
              <a:rPr sz="700" spc="0" dirty="0">
                <a:latin typeface="Arial"/>
                <a:cs typeface="Arial"/>
              </a:rPr>
              <a:t>0                    </a:t>
            </a:r>
            <a:r>
              <a:rPr sz="700" spc="49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551859" y="3953352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1" name="object 171"/>
          <p:cNvSpPr txBox="1"/>
          <p:nvPr/>
        </p:nvSpPr>
        <p:spPr>
          <a:xfrm>
            <a:off x="7166815" y="3953352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0" name="object 170"/>
          <p:cNvSpPr txBox="1"/>
          <p:nvPr/>
        </p:nvSpPr>
        <p:spPr>
          <a:xfrm>
            <a:off x="7781495" y="3953352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9" name="object 169"/>
          <p:cNvSpPr txBox="1"/>
          <p:nvPr/>
        </p:nvSpPr>
        <p:spPr>
          <a:xfrm>
            <a:off x="8396451" y="3953352"/>
            <a:ext cx="7475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8" name="object 168"/>
          <p:cNvSpPr txBox="1"/>
          <p:nvPr/>
        </p:nvSpPr>
        <p:spPr>
          <a:xfrm>
            <a:off x="3470945" y="4139783"/>
            <a:ext cx="2537330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7" name="object 167"/>
          <p:cNvSpPr txBox="1"/>
          <p:nvPr/>
        </p:nvSpPr>
        <p:spPr>
          <a:xfrm>
            <a:off x="4085707" y="4139783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6" name="object 166"/>
          <p:cNvSpPr txBox="1"/>
          <p:nvPr/>
        </p:nvSpPr>
        <p:spPr>
          <a:xfrm>
            <a:off x="4700635" y="4139783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5" name="object 165"/>
          <p:cNvSpPr txBox="1"/>
          <p:nvPr/>
        </p:nvSpPr>
        <p:spPr>
          <a:xfrm>
            <a:off x="5315361" y="4139783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4" name="object 164"/>
          <p:cNvSpPr txBox="1"/>
          <p:nvPr/>
        </p:nvSpPr>
        <p:spPr>
          <a:xfrm>
            <a:off x="5930272" y="4139783"/>
            <a:ext cx="7800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3" name="object 163"/>
          <p:cNvSpPr txBox="1"/>
          <p:nvPr/>
        </p:nvSpPr>
        <p:spPr>
          <a:xfrm>
            <a:off x="6008275" y="4139783"/>
            <a:ext cx="608003" cy="13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2" name="object 162"/>
          <p:cNvSpPr txBox="1"/>
          <p:nvPr/>
        </p:nvSpPr>
        <p:spPr>
          <a:xfrm>
            <a:off x="6551859" y="4139783"/>
            <a:ext cx="6441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" name="object 161"/>
          <p:cNvSpPr txBox="1"/>
          <p:nvPr/>
        </p:nvSpPr>
        <p:spPr>
          <a:xfrm>
            <a:off x="6616278" y="4139783"/>
            <a:ext cx="550536" cy="13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0" name="object 160"/>
          <p:cNvSpPr txBox="1"/>
          <p:nvPr/>
        </p:nvSpPr>
        <p:spPr>
          <a:xfrm>
            <a:off x="7166815" y="4139783"/>
            <a:ext cx="614679" cy="13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9" name="object 159"/>
          <p:cNvSpPr txBox="1"/>
          <p:nvPr/>
        </p:nvSpPr>
        <p:spPr>
          <a:xfrm>
            <a:off x="7781495" y="4139783"/>
            <a:ext cx="614956" cy="13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8" name="object 158"/>
          <p:cNvSpPr txBox="1"/>
          <p:nvPr/>
        </p:nvSpPr>
        <p:spPr>
          <a:xfrm>
            <a:off x="8396451" y="4139783"/>
            <a:ext cx="621583" cy="13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7" name="object 157"/>
          <p:cNvSpPr txBox="1"/>
          <p:nvPr/>
        </p:nvSpPr>
        <p:spPr>
          <a:xfrm>
            <a:off x="9018034" y="4139783"/>
            <a:ext cx="125965" cy="489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6" name="object 156"/>
          <p:cNvSpPr txBox="1"/>
          <p:nvPr/>
        </p:nvSpPr>
        <p:spPr>
          <a:xfrm>
            <a:off x="6008275" y="4270699"/>
            <a:ext cx="538748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55" name="object 155"/>
          <p:cNvSpPr txBox="1"/>
          <p:nvPr/>
        </p:nvSpPr>
        <p:spPr>
          <a:xfrm>
            <a:off x="6547024" y="4270699"/>
            <a:ext cx="69254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54" name="object 154"/>
          <p:cNvSpPr txBox="1"/>
          <p:nvPr/>
        </p:nvSpPr>
        <p:spPr>
          <a:xfrm>
            <a:off x="6616278" y="4270699"/>
            <a:ext cx="48349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53" name="object 153"/>
          <p:cNvSpPr txBox="1"/>
          <p:nvPr/>
        </p:nvSpPr>
        <p:spPr>
          <a:xfrm>
            <a:off x="6664627" y="4270699"/>
            <a:ext cx="2353406" cy="110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0"/>
              </a:spcBef>
            </a:pPr>
            <a:endParaRPr sz="850" dirty="0"/>
          </a:p>
        </p:txBody>
      </p:sp>
      <p:sp>
        <p:nvSpPr>
          <p:cNvPr id="152" name="object 152"/>
          <p:cNvSpPr txBox="1"/>
          <p:nvPr/>
        </p:nvSpPr>
        <p:spPr>
          <a:xfrm>
            <a:off x="3470945" y="4381269"/>
            <a:ext cx="2537330" cy="2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1" name="object 151"/>
          <p:cNvSpPr txBox="1"/>
          <p:nvPr/>
        </p:nvSpPr>
        <p:spPr>
          <a:xfrm>
            <a:off x="6008275" y="4381269"/>
            <a:ext cx="608003" cy="2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0" name="object 150"/>
          <p:cNvSpPr txBox="1"/>
          <p:nvPr/>
        </p:nvSpPr>
        <p:spPr>
          <a:xfrm>
            <a:off x="6422789" y="4381269"/>
            <a:ext cx="19348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9" name="object 149"/>
          <p:cNvSpPr txBox="1"/>
          <p:nvPr/>
        </p:nvSpPr>
        <p:spPr>
          <a:xfrm>
            <a:off x="6616278" y="4381269"/>
            <a:ext cx="2401755" cy="2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8" name="object 148"/>
          <p:cNvSpPr txBox="1"/>
          <p:nvPr/>
        </p:nvSpPr>
        <p:spPr>
          <a:xfrm>
            <a:off x="6788770" y="4381269"/>
            <a:ext cx="222926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7" name="object 147"/>
          <p:cNvSpPr txBox="1"/>
          <p:nvPr/>
        </p:nvSpPr>
        <p:spPr>
          <a:xfrm>
            <a:off x="3470945" y="4629660"/>
            <a:ext cx="3145333" cy="18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6" name="object 146"/>
          <p:cNvSpPr txBox="1"/>
          <p:nvPr/>
        </p:nvSpPr>
        <p:spPr>
          <a:xfrm>
            <a:off x="4085707" y="4629660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5" name="object 145"/>
          <p:cNvSpPr txBox="1"/>
          <p:nvPr/>
        </p:nvSpPr>
        <p:spPr>
          <a:xfrm>
            <a:off x="4700635" y="4629660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4" name="object 144"/>
          <p:cNvSpPr txBox="1"/>
          <p:nvPr/>
        </p:nvSpPr>
        <p:spPr>
          <a:xfrm>
            <a:off x="5315361" y="4629660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3" name="object 143"/>
          <p:cNvSpPr txBox="1"/>
          <p:nvPr/>
        </p:nvSpPr>
        <p:spPr>
          <a:xfrm>
            <a:off x="5930272" y="4629660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2" name="object 142"/>
          <p:cNvSpPr txBox="1"/>
          <p:nvPr/>
        </p:nvSpPr>
        <p:spPr>
          <a:xfrm>
            <a:off x="6551859" y="4629660"/>
            <a:ext cx="6441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1" name="object 141"/>
          <p:cNvSpPr txBox="1"/>
          <p:nvPr/>
        </p:nvSpPr>
        <p:spPr>
          <a:xfrm>
            <a:off x="6616278" y="4629660"/>
            <a:ext cx="2527721" cy="18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7398">
              <a:lnSpc>
                <a:spcPct val="95825"/>
              </a:lnSpc>
              <a:spcBef>
                <a:spcPts val="215"/>
              </a:spcBef>
            </a:pP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0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5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</a:t>
            </a:r>
            <a:r>
              <a:rPr sz="700" spc="0" dirty="0">
                <a:latin typeface="Arial"/>
                <a:cs typeface="Arial"/>
              </a:rPr>
              <a:t>0                    </a:t>
            </a:r>
            <a:r>
              <a:rPr sz="700" spc="49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166815" y="4629660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7781495" y="4629660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 txBox="1"/>
          <p:nvPr/>
        </p:nvSpPr>
        <p:spPr>
          <a:xfrm>
            <a:off x="8396451" y="4629660"/>
            <a:ext cx="7475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 txBox="1"/>
          <p:nvPr/>
        </p:nvSpPr>
        <p:spPr>
          <a:xfrm>
            <a:off x="3470945" y="4816092"/>
            <a:ext cx="5673054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6" name="object 136"/>
          <p:cNvSpPr txBox="1"/>
          <p:nvPr/>
        </p:nvSpPr>
        <p:spPr>
          <a:xfrm>
            <a:off x="4085707" y="4816092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 txBox="1"/>
          <p:nvPr/>
        </p:nvSpPr>
        <p:spPr>
          <a:xfrm>
            <a:off x="4700635" y="4816092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 txBox="1"/>
          <p:nvPr/>
        </p:nvSpPr>
        <p:spPr>
          <a:xfrm>
            <a:off x="5315361" y="4816092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 txBox="1"/>
          <p:nvPr/>
        </p:nvSpPr>
        <p:spPr>
          <a:xfrm>
            <a:off x="5930272" y="4816092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 txBox="1"/>
          <p:nvPr/>
        </p:nvSpPr>
        <p:spPr>
          <a:xfrm>
            <a:off x="6551859" y="4816092"/>
            <a:ext cx="6441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 txBox="1"/>
          <p:nvPr/>
        </p:nvSpPr>
        <p:spPr>
          <a:xfrm>
            <a:off x="6616278" y="4816092"/>
            <a:ext cx="421236" cy="9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 dirty="0"/>
          </a:p>
        </p:txBody>
      </p:sp>
      <p:sp>
        <p:nvSpPr>
          <p:cNvPr id="130" name="object 130"/>
          <p:cNvSpPr txBox="1"/>
          <p:nvPr/>
        </p:nvSpPr>
        <p:spPr>
          <a:xfrm>
            <a:off x="7037515" y="4816092"/>
            <a:ext cx="124418" cy="489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9" name="object 129"/>
          <p:cNvSpPr txBox="1"/>
          <p:nvPr/>
        </p:nvSpPr>
        <p:spPr>
          <a:xfrm>
            <a:off x="7161934" y="4816092"/>
            <a:ext cx="89699" cy="489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8" name="object 128"/>
          <p:cNvSpPr txBox="1"/>
          <p:nvPr/>
        </p:nvSpPr>
        <p:spPr>
          <a:xfrm>
            <a:off x="7251633" y="4816092"/>
            <a:ext cx="1766400" cy="3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7" name="object 127"/>
          <p:cNvSpPr txBox="1"/>
          <p:nvPr/>
        </p:nvSpPr>
        <p:spPr>
          <a:xfrm>
            <a:off x="7781495" y="4816092"/>
            <a:ext cx="61007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8391570" y="4816092"/>
            <a:ext cx="62646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 txBox="1"/>
          <p:nvPr/>
        </p:nvSpPr>
        <p:spPr>
          <a:xfrm>
            <a:off x="9018034" y="4816092"/>
            <a:ext cx="125965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4" name="object 124"/>
          <p:cNvSpPr txBox="1"/>
          <p:nvPr/>
        </p:nvSpPr>
        <p:spPr>
          <a:xfrm>
            <a:off x="6616278" y="4912576"/>
            <a:ext cx="297002" cy="220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3" name="object 123"/>
          <p:cNvSpPr txBox="1"/>
          <p:nvPr/>
        </p:nvSpPr>
        <p:spPr>
          <a:xfrm>
            <a:off x="6913281" y="4912576"/>
            <a:ext cx="124234" cy="393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2" name="object 122"/>
          <p:cNvSpPr txBox="1"/>
          <p:nvPr/>
        </p:nvSpPr>
        <p:spPr>
          <a:xfrm>
            <a:off x="3470945" y="5057578"/>
            <a:ext cx="3145333" cy="2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1" name="object 121"/>
          <p:cNvSpPr txBox="1"/>
          <p:nvPr/>
        </p:nvSpPr>
        <p:spPr>
          <a:xfrm>
            <a:off x="9018034" y="5057578"/>
            <a:ext cx="0" cy="2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0" name="object 120"/>
          <p:cNvSpPr txBox="1"/>
          <p:nvPr/>
        </p:nvSpPr>
        <p:spPr>
          <a:xfrm>
            <a:off x="6616278" y="5133440"/>
            <a:ext cx="172491" cy="172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9" name="object 119"/>
          <p:cNvSpPr txBox="1"/>
          <p:nvPr/>
        </p:nvSpPr>
        <p:spPr>
          <a:xfrm>
            <a:off x="6788770" y="5133440"/>
            <a:ext cx="124510" cy="172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8" name="object 118"/>
          <p:cNvSpPr txBox="1"/>
          <p:nvPr/>
        </p:nvSpPr>
        <p:spPr>
          <a:xfrm>
            <a:off x="7251633" y="5154338"/>
            <a:ext cx="159045" cy="15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7" name="object 117"/>
          <p:cNvSpPr txBox="1"/>
          <p:nvPr/>
        </p:nvSpPr>
        <p:spPr>
          <a:xfrm>
            <a:off x="7410679" y="5154338"/>
            <a:ext cx="1607354" cy="15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6" name="object 116"/>
          <p:cNvSpPr txBox="1"/>
          <p:nvPr/>
        </p:nvSpPr>
        <p:spPr>
          <a:xfrm>
            <a:off x="3470945" y="5305969"/>
            <a:ext cx="3780688" cy="18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5" name="object 115"/>
          <p:cNvSpPr txBox="1"/>
          <p:nvPr/>
        </p:nvSpPr>
        <p:spPr>
          <a:xfrm>
            <a:off x="4085707" y="5305969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 txBox="1"/>
          <p:nvPr/>
        </p:nvSpPr>
        <p:spPr>
          <a:xfrm>
            <a:off x="4700635" y="5305969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 txBox="1"/>
          <p:nvPr/>
        </p:nvSpPr>
        <p:spPr>
          <a:xfrm>
            <a:off x="5315361" y="5305969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 txBox="1"/>
          <p:nvPr/>
        </p:nvSpPr>
        <p:spPr>
          <a:xfrm>
            <a:off x="5930272" y="5305969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 txBox="1"/>
          <p:nvPr/>
        </p:nvSpPr>
        <p:spPr>
          <a:xfrm>
            <a:off x="6551859" y="5305969"/>
            <a:ext cx="11276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 txBox="1"/>
          <p:nvPr/>
        </p:nvSpPr>
        <p:spPr>
          <a:xfrm>
            <a:off x="6664627" y="5305969"/>
            <a:ext cx="58700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 txBox="1"/>
          <p:nvPr/>
        </p:nvSpPr>
        <p:spPr>
          <a:xfrm>
            <a:off x="7251633" y="5305969"/>
            <a:ext cx="1892366" cy="18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6677">
              <a:lnSpc>
                <a:spcPct val="95825"/>
              </a:lnSpc>
              <a:spcBef>
                <a:spcPts val="215"/>
              </a:spcBef>
            </a:pPr>
            <a:r>
              <a:rPr sz="700" spc="-9" dirty="0">
                <a:latin typeface="Arial"/>
                <a:cs typeface="Arial"/>
              </a:rPr>
              <a:t>3</a:t>
            </a:r>
            <a:r>
              <a:rPr sz="700" spc="0" dirty="0">
                <a:latin typeface="Arial"/>
                <a:cs typeface="Arial"/>
              </a:rPr>
              <a:t>5                   </a:t>
            </a:r>
            <a:r>
              <a:rPr sz="700" spc="188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</a:t>
            </a:r>
            <a:r>
              <a:rPr sz="700" spc="0" dirty="0">
                <a:latin typeface="Arial"/>
                <a:cs typeface="Arial"/>
              </a:rPr>
              <a:t>0                    </a:t>
            </a:r>
            <a:r>
              <a:rPr sz="700" spc="49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528007" y="5305969"/>
            <a:ext cx="12441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 txBox="1"/>
          <p:nvPr/>
        </p:nvSpPr>
        <p:spPr>
          <a:xfrm>
            <a:off x="7652425" y="5305969"/>
            <a:ext cx="12906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 txBox="1"/>
          <p:nvPr/>
        </p:nvSpPr>
        <p:spPr>
          <a:xfrm>
            <a:off x="7781495" y="5305969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 txBox="1"/>
          <p:nvPr/>
        </p:nvSpPr>
        <p:spPr>
          <a:xfrm>
            <a:off x="8396451" y="5305969"/>
            <a:ext cx="7475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 txBox="1"/>
          <p:nvPr/>
        </p:nvSpPr>
        <p:spPr>
          <a:xfrm>
            <a:off x="3470945" y="5492401"/>
            <a:ext cx="3780688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3" name="object 103"/>
          <p:cNvSpPr txBox="1"/>
          <p:nvPr/>
        </p:nvSpPr>
        <p:spPr>
          <a:xfrm>
            <a:off x="4085707" y="5492401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 txBox="1"/>
          <p:nvPr/>
        </p:nvSpPr>
        <p:spPr>
          <a:xfrm>
            <a:off x="4700635" y="5492401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 txBox="1"/>
          <p:nvPr/>
        </p:nvSpPr>
        <p:spPr>
          <a:xfrm>
            <a:off x="5315361" y="5492401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 txBox="1"/>
          <p:nvPr/>
        </p:nvSpPr>
        <p:spPr>
          <a:xfrm>
            <a:off x="5930272" y="5492401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" name="object 99"/>
          <p:cNvSpPr txBox="1"/>
          <p:nvPr/>
        </p:nvSpPr>
        <p:spPr>
          <a:xfrm>
            <a:off x="6551859" y="5492401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7166815" y="5492401"/>
            <a:ext cx="8481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 txBox="1"/>
          <p:nvPr/>
        </p:nvSpPr>
        <p:spPr>
          <a:xfrm>
            <a:off x="7251633" y="5492401"/>
            <a:ext cx="525026" cy="13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6" name="object 96"/>
          <p:cNvSpPr txBox="1"/>
          <p:nvPr/>
        </p:nvSpPr>
        <p:spPr>
          <a:xfrm>
            <a:off x="7776660" y="5492401"/>
            <a:ext cx="89975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5" name="object 95"/>
          <p:cNvSpPr txBox="1"/>
          <p:nvPr/>
        </p:nvSpPr>
        <p:spPr>
          <a:xfrm>
            <a:off x="7866635" y="5492401"/>
            <a:ext cx="1151398" cy="2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4" name="object 94"/>
          <p:cNvSpPr txBox="1"/>
          <p:nvPr/>
        </p:nvSpPr>
        <p:spPr>
          <a:xfrm>
            <a:off x="8396451" y="5492401"/>
            <a:ext cx="62158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9018034" y="5492401"/>
            <a:ext cx="125965" cy="482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2" name="object 92"/>
          <p:cNvSpPr txBox="1"/>
          <p:nvPr/>
        </p:nvSpPr>
        <p:spPr>
          <a:xfrm>
            <a:off x="7251633" y="5623593"/>
            <a:ext cx="276373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91" name="object 91"/>
          <p:cNvSpPr txBox="1"/>
          <p:nvPr/>
        </p:nvSpPr>
        <p:spPr>
          <a:xfrm>
            <a:off x="7528007" y="5623593"/>
            <a:ext cx="124418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90" name="object 90"/>
          <p:cNvSpPr txBox="1"/>
          <p:nvPr/>
        </p:nvSpPr>
        <p:spPr>
          <a:xfrm>
            <a:off x="7652425" y="5623593"/>
            <a:ext cx="124234" cy="110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89" name="object 89"/>
          <p:cNvSpPr txBox="1"/>
          <p:nvPr/>
        </p:nvSpPr>
        <p:spPr>
          <a:xfrm>
            <a:off x="3470945" y="5733887"/>
            <a:ext cx="3780688" cy="24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8" name="object 88"/>
          <p:cNvSpPr txBox="1"/>
          <p:nvPr/>
        </p:nvSpPr>
        <p:spPr>
          <a:xfrm>
            <a:off x="7251633" y="5733887"/>
            <a:ext cx="615002" cy="24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7" name="object 87"/>
          <p:cNvSpPr txBox="1"/>
          <p:nvPr/>
        </p:nvSpPr>
        <p:spPr>
          <a:xfrm>
            <a:off x="7410679" y="5733887"/>
            <a:ext cx="455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7866635" y="5733887"/>
            <a:ext cx="1151398" cy="24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5" name="object 85"/>
          <p:cNvSpPr txBox="1"/>
          <p:nvPr/>
        </p:nvSpPr>
        <p:spPr>
          <a:xfrm>
            <a:off x="8025313" y="5733887"/>
            <a:ext cx="99272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3470945" y="5975392"/>
            <a:ext cx="4395690" cy="19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3" name="object 83"/>
          <p:cNvSpPr txBox="1"/>
          <p:nvPr/>
        </p:nvSpPr>
        <p:spPr>
          <a:xfrm>
            <a:off x="4085707" y="5975392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 txBox="1"/>
          <p:nvPr/>
        </p:nvSpPr>
        <p:spPr>
          <a:xfrm>
            <a:off x="4700635" y="5975392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5315361" y="5975392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5930272" y="5975392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 txBox="1"/>
          <p:nvPr/>
        </p:nvSpPr>
        <p:spPr>
          <a:xfrm>
            <a:off x="6551859" y="5975392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7166815" y="5975392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7781495" y="5975392"/>
            <a:ext cx="8514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7866635" y="5975392"/>
            <a:ext cx="1277364" cy="19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6677">
              <a:lnSpc>
                <a:spcPct val="95825"/>
              </a:lnSpc>
              <a:spcBef>
                <a:spcPts val="210"/>
              </a:spcBef>
            </a:pPr>
            <a:r>
              <a:rPr sz="700" spc="-9" dirty="0">
                <a:latin typeface="Arial"/>
                <a:cs typeface="Arial"/>
              </a:rPr>
              <a:t>4</a:t>
            </a:r>
            <a:r>
              <a:rPr sz="700" spc="0" dirty="0">
                <a:latin typeface="Arial"/>
                <a:cs typeface="Arial"/>
              </a:rPr>
              <a:t>0                    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396451" y="5975392"/>
            <a:ext cx="74754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3470945" y="6168654"/>
            <a:ext cx="4395690" cy="241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3" name="object 73"/>
          <p:cNvSpPr txBox="1"/>
          <p:nvPr/>
        </p:nvSpPr>
        <p:spPr>
          <a:xfrm>
            <a:off x="4085707" y="6168654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4700635" y="6168654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5315361" y="6168654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5930272" y="6168654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6551859" y="6168654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7166815" y="6168654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7781495" y="6168654"/>
            <a:ext cx="8514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7866635" y="6168654"/>
            <a:ext cx="524934" cy="117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4"/>
              </a:spcBef>
            </a:pPr>
            <a:endParaRPr sz="900" dirty="0"/>
          </a:p>
        </p:txBody>
      </p:sp>
      <p:sp>
        <p:nvSpPr>
          <p:cNvPr id="65" name="object 65"/>
          <p:cNvSpPr txBox="1"/>
          <p:nvPr/>
        </p:nvSpPr>
        <p:spPr>
          <a:xfrm>
            <a:off x="8391570" y="6168654"/>
            <a:ext cx="626464" cy="184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4" name="object 64"/>
          <p:cNvSpPr txBox="1"/>
          <p:nvPr/>
        </p:nvSpPr>
        <p:spPr>
          <a:xfrm>
            <a:off x="9018034" y="6168654"/>
            <a:ext cx="125965" cy="184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3" name="object 63"/>
          <p:cNvSpPr txBox="1"/>
          <p:nvPr/>
        </p:nvSpPr>
        <p:spPr>
          <a:xfrm>
            <a:off x="7866635" y="6286083"/>
            <a:ext cx="283188" cy="124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7"/>
              </a:spcBef>
            </a:pPr>
            <a:endParaRPr sz="950" dirty="0"/>
          </a:p>
        </p:txBody>
      </p:sp>
      <p:sp>
        <p:nvSpPr>
          <p:cNvPr id="62" name="object 62"/>
          <p:cNvSpPr txBox="1"/>
          <p:nvPr/>
        </p:nvSpPr>
        <p:spPr>
          <a:xfrm>
            <a:off x="8149824" y="6286083"/>
            <a:ext cx="117327" cy="124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7"/>
              </a:spcBef>
            </a:pPr>
            <a:endParaRPr sz="950" dirty="0"/>
          </a:p>
        </p:txBody>
      </p:sp>
      <p:sp>
        <p:nvSpPr>
          <p:cNvPr id="61" name="object 61"/>
          <p:cNvSpPr txBox="1"/>
          <p:nvPr/>
        </p:nvSpPr>
        <p:spPr>
          <a:xfrm>
            <a:off x="8267151" y="6286083"/>
            <a:ext cx="124418" cy="124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7"/>
              </a:spcBef>
            </a:pPr>
            <a:endParaRPr sz="950" dirty="0"/>
          </a:p>
        </p:txBody>
      </p:sp>
      <p:sp>
        <p:nvSpPr>
          <p:cNvPr id="60" name="object 60"/>
          <p:cNvSpPr txBox="1"/>
          <p:nvPr/>
        </p:nvSpPr>
        <p:spPr>
          <a:xfrm>
            <a:off x="8391570" y="6353175"/>
            <a:ext cx="74630" cy="57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466201" y="6353175"/>
            <a:ext cx="49604" cy="57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8515805" y="6353175"/>
            <a:ext cx="502229" cy="57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9018034" y="6353175"/>
            <a:ext cx="125965" cy="298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6" name="object 56"/>
          <p:cNvSpPr txBox="1"/>
          <p:nvPr/>
        </p:nvSpPr>
        <p:spPr>
          <a:xfrm>
            <a:off x="3470945" y="6410177"/>
            <a:ext cx="4395690" cy="24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5" name="object 55"/>
          <p:cNvSpPr txBox="1"/>
          <p:nvPr/>
        </p:nvSpPr>
        <p:spPr>
          <a:xfrm>
            <a:off x="7866635" y="6410177"/>
            <a:ext cx="599565" cy="24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4" name="object 54"/>
          <p:cNvSpPr txBox="1"/>
          <p:nvPr/>
        </p:nvSpPr>
        <p:spPr>
          <a:xfrm>
            <a:off x="8025313" y="6410177"/>
            <a:ext cx="44088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466201" y="6410177"/>
            <a:ext cx="551833" cy="24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2" name="object 52"/>
          <p:cNvSpPr txBox="1"/>
          <p:nvPr/>
        </p:nvSpPr>
        <p:spPr>
          <a:xfrm>
            <a:off x="3470945" y="6651921"/>
            <a:ext cx="614762" cy="2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1" name="object 51"/>
          <p:cNvSpPr txBox="1"/>
          <p:nvPr/>
        </p:nvSpPr>
        <p:spPr>
          <a:xfrm>
            <a:off x="4085707" y="6651921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4700635" y="6651921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5315361" y="6651921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5930272" y="6651921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6551859" y="6651921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7166815" y="6651921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781495" y="6651921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396451" y="6651921"/>
            <a:ext cx="6974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8466201" y="6651921"/>
            <a:ext cx="677799" cy="2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2529" algn="r">
              <a:lnSpc>
                <a:spcPct val="95825"/>
              </a:lnSpc>
              <a:spcBef>
                <a:spcPts val="210"/>
              </a:spcBef>
            </a:pPr>
            <a:r>
              <a:rPr sz="700" spc="-9" dirty="0">
                <a:latin typeface="Arial"/>
                <a:cs typeface="Arial"/>
              </a:rPr>
              <a:t>45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0945" y="2117485"/>
            <a:ext cx="1473555" cy="131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1" name="object 41"/>
          <p:cNvSpPr txBox="1"/>
          <p:nvPr/>
        </p:nvSpPr>
        <p:spPr>
          <a:xfrm>
            <a:off x="4085707" y="2117485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4700635" y="2117485"/>
            <a:ext cx="24386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4944500" y="2117485"/>
            <a:ext cx="4073534" cy="24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8" name="object 38"/>
          <p:cNvSpPr txBox="1"/>
          <p:nvPr/>
        </p:nvSpPr>
        <p:spPr>
          <a:xfrm>
            <a:off x="5315361" y="2117485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5930272" y="2117485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6551859" y="2117485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7166815" y="2117485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7781495" y="2117485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8396451" y="2117485"/>
            <a:ext cx="61675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470945" y="2248770"/>
            <a:ext cx="1224809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31" name="object 31"/>
          <p:cNvSpPr txBox="1"/>
          <p:nvPr/>
        </p:nvSpPr>
        <p:spPr>
          <a:xfrm>
            <a:off x="4695754" y="2248770"/>
            <a:ext cx="124234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30" name="object 30"/>
          <p:cNvSpPr txBox="1"/>
          <p:nvPr/>
        </p:nvSpPr>
        <p:spPr>
          <a:xfrm>
            <a:off x="4819989" y="2248770"/>
            <a:ext cx="124510" cy="11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9"/>
              </a:spcBef>
            </a:pPr>
            <a:endParaRPr sz="850" dirty="0"/>
          </a:p>
        </p:txBody>
      </p:sp>
      <p:sp>
        <p:nvSpPr>
          <p:cNvPr id="29" name="object 29"/>
          <p:cNvSpPr txBox="1"/>
          <p:nvPr/>
        </p:nvSpPr>
        <p:spPr>
          <a:xfrm>
            <a:off x="3470945" y="2359248"/>
            <a:ext cx="5547089" cy="2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8" name="object 28"/>
          <p:cNvSpPr txBox="1"/>
          <p:nvPr/>
        </p:nvSpPr>
        <p:spPr>
          <a:xfrm>
            <a:off x="5061827" y="2359248"/>
            <a:ext cx="395620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6" name="object 26"/>
          <p:cNvSpPr txBox="1"/>
          <p:nvPr/>
        </p:nvSpPr>
        <p:spPr>
          <a:xfrm>
            <a:off x="0" y="1219200"/>
            <a:ext cx="5515711" cy="22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5" name="object 25"/>
          <p:cNvSpPr txBox="1"/>
          <p:nvPr/>
        </p:nvSpPr>
        <p:spPr>
          <a:xfrm>
            <a:off x="5515711" y="1219200"/>
            <a:ext cx="1321131" cy="22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22">
              <a:lnSpc>
                <a:spcPct val="95825"/>
              </a:lnSpc>
              <a:spcBef>
                <a:spcPts val="130"/>
              </a:spcBef>
            </a:pP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spc="14" dirty="0">
                <a:latin typeface="Arial"/>
                <a:cs typeface="Arial"/>
              </a:rPr>
              <a:t>VE</a:t>
            </a:r>
            <a:r>
              <a:rPr sz="1200" b="1" spc="4" dirty="0">
                <a:latin typeface="Arial"/>
                <a:cs typeface="Arial"/>
              </a:rPr>
              <a:t>R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50" dirty="0">
                <a:latin typeface="Arial"/>
                <a:cs typeface="Arial"/>
              </a:rPr>
              <a:t>A</a:t>
            </a:r>
            <a:r>
              <a:rPr sz="1200" b="1" spc="14" dirty="0">
                <a:latin typeface="Arial"/>
                <a:cs typeface="Arial"/>
              </a:rPr>
              <a:t>P</a:t>
            </a:r>
            <a:r>
              <a:rPr sz="1200" b="1" spc="0" dirty="0">
                <a:latin typeface="Arial"/>
                <a:cs typeface="Arial"/>
              </a:rPr>
              <a:t>P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A</a:t>
            </a:r>
            <a:r>
              <a:rPr sz="1200" b="1" spc="4" dirty="0">
                <a:latin typeface="Arial"/>
                <a:cs typeface="Arial"/>
              </a:rPr>
              <a:t>D</a:t>
            </a:r>
            <a:r>
              <a:rPr sz="1200" b="1" spc="0" dirty="0">
                <a:latin typeface="Arial"/>
                <a:cs typeface="Arial"/>
              </a:rPr>
              <a:t>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6843" y="1219200"/>
            <a:ext cx="2307156" cy="22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3" name="object 23"/>
          <p:cNvSpPr txBox="1"/>
          <p:nvPr/>
        </p:nvSpPr>
        <p:spPr>
          <a:xfrm>
            <a:off x="0" y="1441177"/>
            <a:ext cx="3470945" cy="497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 dirty="0"/>
          </a:p>
          <a:p>
            <a:pPr marR="32637" algn="r">
              <a:lnSpc>
                <a:spcPct val="95825"/>
              </a:lnSpc>
              <a:spcBef>
                <a:spcPts val="1000"/>
              </a:spcBef>
            </a:pPr>
            <a:r>
              <a:rPr sz="700" spc="-9" dirty="0">
                <a:latin typeface="Arial"/>
                <a:cs typeface="Arial"/>
              </a:rPr>
              <a:t>20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0945" y="1441177"/>
            <a:ext cx="5547089" cy="165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" name="object 21"/>
          <p:cNvSpPr txBox="1"/>
          <p:nvPr/>
        </p:nvSpPr>
        <p:spPr>
          <a:xfrm>
            <a:off x="4085707" y="1441177"/>
            <a:ext cx="61492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700635" y="1441177"/>
            <a:ext cx="6147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15361" y="1441177"/>
            <a:ext cx="6149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930272" y="1441177"/>
            <a:ext cx="6215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551859" y="1441177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166815" y="1441177"/>
            <a:ext cx="6146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781495" y="1441177"/>
            <a:ext cx="6149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96451" y="1441177"/>
            <a:ext cx="62158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9018034" y="1441177"/>
            <a:ext cx="125965" cy="241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" name="object 12"/>
          <p:cNvSpPr txBox="1"/>
          <p:nvPr/>
        </p:nvSpPr>
        <p:spPr>
          <a:xfrm>
            <a:off x="3470945" y="1606893"/>
            <a:ext cx="609908" cy="103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4"/>
              </a:spcBef>
            </a:pPr>
            <a:endParaRPr sz="800" dirty="0"/>
          </a:p>
        </p:txBody>
      </p:sp>
      <p:sp>
        <p:nvSpPr>
          <p:cNvPr id="11" name="object 11"/>
          <p:cNvSpPr txBox="1"/>
          <p:nvPr/>
        </p:nvSpPr>
        <p:spPr>
          <a:xfrm>
            <a:off x="4080853" y="1606893"/>
            <a:ext cx="124501" cy="324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4205355" y="1606893"/>
            <a:ext cx="117327" cy="324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4322683" y="1606893"/>
            <a:ext cx="4695351" cy="15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3470945" y="1710282"/>
            <a:ext cx="485683" cy="9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1"/>
              </a:spcBef>
            </a:pPr>
            <a:endParaRPr sz="750" dirty="0"/>
          </a:p>
        </p:txBody>
      </p:sp>
      <p:sp>
        <p:nvSpPr>
          <p:cNvPr id="7" name="object 7"/>
          <p:cNvSpPr txBox="1"/>
          <p:nvPr/>
        </p:nvSpPr>
        <p:spPr>
          <a:xfrm>
            <a:off x="3956628" y="1710282"/>
            <a:ext cx="124225" cy="22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9018034" y="1682755"/>
            <a:ext cx="0" cy="255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4322683" y="1758801"/>
            <a:ext cx="124418" cy="172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4447101" y="1758801"/>
            <a:ext cx="4570932" cy="172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470945" y="1807043"/>
            <a:ext cx="361218" cy="124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9"/>
              </a:spcBef>
            </a:pPr>
            <a:endParaRPr sz="950" dirty="0"/>
          </a:p>
        </p:txBody>
      </p:sp>
      <p:sp>
        <p:nvSpPr>
          <p:cNvPr id="2" name="object 2"/>
          <p:cNvSpPr txBox="1"/>
          <p:nvPr/>
        </p:nvSpPr>
        <p:spPr>
          <a:xfrm>
            <a:off x="3832163" y="1807043"/>
            <a:ext cx="124464" cy="124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9"/>
              </a:spcBef>
            </a:pPr>
            <a:endParaRPr sz="950" dirty="0"/>
          </a:p>
        </p:txBody>
      </p:sp>
    </p:spTree>
    <p:extLst>
      <p:ext uri="{BB962C8B-B14F-4D97-AF65-F5344CB8AC3E}">
        <p14:creationId xmlns:p14="http://schemas.microsoft.com/office/powerpoint/2010/main" val="339483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64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5" name="object 265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6" name="object 266"/>
          <p:cNvSpPr/>
          <p:nvPr/>
        </p:nvSpPr>
        <p:spPr>
          <a:xfrm>
            <a:off x="1318102" y="1116404"/>
            <a:ext cx="7301669" cy="5475279"/>
          </a:xfrm>
          <a:custGeom>
            <a:avLst/>
            <a:gdLst/>
            <a:ahLst/>
            <a:cxnLst/>
            <a:rect l="l" t="t" r="r" b="b"/>
            <a:pathLst>
              <a:path w="7301669" h="5475279">
                <a:moveTo>
                  <a:pt x="0" y="5475279"/>
                </a:moveTo>
                <a:lnTo>
                  <a:pt x="7301669" y="5475279"/>
                </a:lnTo>
                <a:lnTo>
                  <a:pt x="7301669" y="0"/>
                </a:lnTo>
                <a:lnTo>
                  <a:pt x="0" y="0"/>
                </a:lnTo>
                <a:lnTo>
                  <a:pt x="0" y="547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7" name="object 267"/>
          <p:cNvSpPr/>
          <p:nvPr/>
        </p:nvSpPr>
        <p:spPr>
          <a:xfrm>
            <a:off x="2268271" y="1662667"/>
            <a:ext cx="5648621" cy="1040563"/>
          </a:xfrm>
          <a:custGeom>
            <a:avLst/>
            <a:gdLst/>
            <a:ahLst/>
            <a:cxnLst/>
            <a:rect l="l" t="t" r="r" b="b"/>
            <a:pathLst>
              <a:path w="5648621" h="1040563">
                <a:moveTo>
                  <a:pt x="0" y="1040563"/>
                </a:moveTo>
                <a:lnTo>
                  <a:pt x="5648621" y="1040563"/>
                </a:lnTo>
                <a:lnTo>
                  <a:pt x="5648621" y="0"/>
                </a:lnTo>
                <a:lnTo>
                  <a:pt x="0" y="0"/>
                </a:lnTo>
                <a:lnTo>
                  <a:pt x="0" y="1040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8" name="object 268"/>
          <p:cNvSpPr/>
          <p:nvPr/>
        </p:nvSpPr>
        <p:spPr>
          <a:xfrm>
            <a:off x="2268271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9" name="object 269"/>
          <p:cNvSpPr/>
          <p:nvPr/>
        </p:nvSpPr>
        <p:spPr>
          <a:xfrm>
            <a:off x="2274772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0" name="object 270"/>
          <p:cNvSpPr/>
          <p:nvPr/>
        </p:nvSpPr>
        <p:spPr>
          <a:xfrm>
            <a:off x="2274772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1" name="object 271"/>
          <p:cNvSpPr/>
          <p:nvPr/>
        </p:nvSpPr>
        <p:spPr>
          <a:xfrm>
            <a:off x="2971150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2" name="object 272"/>
          <p:cNvSpPr/>
          <p:nvPr/>
        </p:nvSpPr>
        <p:spPr>
          <a:xfrm>
            <a:off x="2977651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3" name="object 273"/>
          <p:cNvSpPr/>
          <p:nvPr/>
        </p:nvSpPr>
        <p:spPr>
          <a:xfrm>
            <a:off x="2977651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4" name="object 274"/>
          <p:cNvSpPr/>
          <p:nvPr/>
        </p:nvSpPr>
        <p:spPr>
          <a:xfrm>
            <a:off x="3673977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5" name="object 275"/>
          <p:cNvSpPr/>
          <p:nvPr/>
        </p:nvSpPr>
        <p:spPr>
          <a:xfrm>
            <a:off x="3680565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6" name="object 276"/>
          <p:cNvSpPr/>
          <p:nvPr/>
        </p:nvSpPr>
        <p:spPr>
          <a:xfrm>
            <a:off x="3680565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7" name="object 277"/>
          <p:cNvSpPr/>
          <p:nvPr/>
        </p:nvSpPr>
        <p:spPr>
          <a:xfrm>
            <a:off x="4376978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8" name="object 278"/>
          <p:cNvSpPr/>
          <p:nvPr/>
        </p:nvSpPr>
        <p:spPr>
          <a:xfrm>
            <a:off x="4383392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9" name="object 279"/>
          <p:cNvSpPr/>
          <p:nvPr/>
        </p:nvSpPr>
        <p:spPr>
          <a:xfrm>
            <a:off x="4383392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0" name="object 280"/>
          <p:cNvSpPr/>
          <p:nvPr/>
        </p:nvSpPr>
        <p:spPr>
          <a:xfrm>
            <a:off x="5092807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1" name="object 281"/>
          <p:cNvSpPr/>
          <p:nvPr/>
        </p:nvSpPr>
        <p:spPr>
          <a:xfrm>
            <a:off x="5099222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2" name="object 282"/>
          <p:cNvSpPr/>
          <p:nvPr/>
        </p:nvSpPr>
        <p:spPr>
          <a:xfrm>
            <a:off x="5099222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3" name="object 283"/>
          <p:cNvSpPr/>
          <p:nvPr/>
        </p:nvSpPr>
        <p:spPr>
          <a:xfrm>
            <a:off x="5795288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4" name="object 284"/>
          <p:cNvSpPr/>
          <p:nvPr/>
        </p:nvSpPr>
        <p:spPr>
          <a:xfrm>
            <a:off x="5801702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5" name="object 285"/>
          <p:cNvSpPr/>
          <p:nvPr/>
        </p:nvSpPr>
        <p:spPr>
          <a:xfrm>
            <a:off x="5801702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6" name="object 286"/>
          <p:cNvSpPr/>
          <p:nvPr/>
        </p:nvSpPr>
        <p:spPr>
          <a:xfrm>
            <a:off x="6498115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7" name="object 287"/>
          <p:cNvSpPr/>
          <p:nvPr/>
        </p:nvSpPr>
        <p:spPr>
          <a:xfrm>
            <a:off x="650452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8" name="object 288"/>
          <p:cNvSpPr/>
          <p:nvPr/>
        </p:nvSpPr>
        <p:spPr>
          <a:xfrm>
            <a:off x="650452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9" name="object 289"/>
          <p:cNvSpPr/>
          <p:nvPr/>
        </p:nvSpPr>
        <p:spPr>
          <a:xfrm>
            <a:off x="7200942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0" name="object 290"/>
          <p:cNvSpPr/>
          <p:nvPr/>
        </p:nvSpPr>
        <p:spPr>
          <a:xfrm>
            <a:off x="7207530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1" name="object 291"/>
          <p:cNvSpPr/>
          <p:nvPr/>
        </p:nvSpPr>
        <p:spPr>
          <a:xfrm>
            <a:off x="7207530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2" name="object 292"/>
          <p:cNvSpPr/>
          <p:nvPr/>
        </p:nvSpPr>
        <p:spPr>
          <a:xfrm>
            <a:off x="7916945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3" name="object 293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4" name="object 294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5" name="object 295"/>
          <p:cNvSpPr/>
          <p:nvPr/>
        </p:nvSpPr>
        <p:spPr>
          <a:xfrm>
            <a:off x="2268271" y="2703230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6" name="object 296"/>
          <p:cNvSpPr/>
          <p:nvPr/>
        </p:nvSpPr>
        <p:spPr>
          <a:xfrm>
            <a:off x="7923359" y="270964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7" name="object 297"/>
          <p:cNvSpPr/>
          <p:nvPr/>
        </p:nvSpPr>
        <p:spPr>
          <a:xfrm>
            <a:off x="7923359" y="270964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8" name="object 298"/>
          <p:cNvSpPr/>
          <p:nvPr/>
        </p:nvSpPr>
        <p:spPr>
          <a:xfrm>
            <a:off x="2268271" y="2182905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9" name="object 299"/>
          <p:cNvSpPr/>
          <p:nvPr/>
        </p:nvSpPr>
        <p:spPr>
          <a:xfrm>
            <a:off x="7923359" y="2189316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0" name="object 300"/>
          <p:cNvSpPr/>
          <p:nvPr/>
        </p:nvSpPr>
        <p:spPr>
          <a:xfrm>
            <a:off x="7923359" y="2189316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1" name="object 301"/>
          <p:cNvSpPr/>
          <p:nvPr/>
        </p:nvSpPr>
        <p:spPr>
          <a:xfrm>
            <a:off x="2268271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2" name="object 302"/>
          <p:cNvSpPr/>
          <p:nvPr/>
        </p:nvSpPr>
        <p:spPr>
          <a:xfrm>
            <a:off x="2971150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3" name="object 303"/>
          <p:cNvSpPr/>
          <p:nvPr/>
        </p:nvSpPr>
        <p:spPr>
          <a:xfrm>
            <a:off x="3673977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4" name="object 304"/>
          <p:cNvSpPr/>
          <p:nvPr/>
        </p:nvSpPr>
        <p:spPr>
          <a:xfrm>
            <a:off x="4376978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5" name="object 305"/>
          <p:cNvSpPr/>
          <p:nvPr/>
        </p:nvSpPr>
        <p:spPr>
          <a:xfrm>
            <a:off x="5092807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6" name="object 306"/>
          <p:cNvSpPr/>
          <p:nvPr/>
        </p:nvSpPr>
        <p:spPr>
          <a:xfrm>
            <a:off x="5795288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7" name="object 307"/>
          <p:cNvSpPr/>
          <p:nvPr/>
        </p:nvSpPr>
        <p:spPr>
          <a:xfrm>
            <a:off x="6498115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8" name="object 308"/>
          <p:cNvSpPr/>
          <p:nvPr/>
        </p:nvSpPr>
        <p:spPr>
          <a:xfrm>
            <a:off x="7200942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9" name="object 309"/>
          <p:cNvSpPr/>
          <p:nvPr/>
        </p:nvSpPr>
        <p:spPr>
          <a:xfrm>
            <a:off x="7916945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0" name="object 310"/>
          <p:cNvSpPr/>
          <p:nvPr/>
        </p:nvSpPr>
        <p:spPr>
          <a:xfrm>
            <a:off x="2268271" y="1662581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1" name="object 311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2" name="object 312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3" name="object 313"/>
          <p:cNvSpPr/>
          <p:nvPr/>
        </p:nvSpPr>
        <p:spPr>
          <a:xfrm>
            <a:off x="7916945" y="1662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4" name="object 314"/>
          <p:cNvSpPr/>
          <p:nvPr/>
        </p:nvSpPr>
        <p:spPr>
          <a:xfrm>
            <a:off x="2268271" y="1662581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5" name="object 315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6" name="object 316"/>
          <p:cNvSpPr/>
          <p:nvPr/>
        </p:nvSpPr>
        <p:spPr>
          <a:xfrm>
            <a:off x="7916945" y="270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7" name="object 317"/>
          <p:cNvSpPr/>
          <p:nvPr/>
        </p:nvSpPr>
        <p:spPr>
          <a:xfrm>
            <a:off x="2268271" y="2703230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8" name="object 318"/>
          <p:cNvSpPr/>
          <p:nvPr/>
        </p:nvSpPr>
        <p:spPr>
          <a:xfrm>
            <a:off x="7923359" y="270964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9" name="object 319"/>
          <p:cNvSpPr/>
          <p:nvPr/>
        </p:nvSpPr>
        <p:spPr>
          <a:xfrm>
            <a:off x="7916945" y="21829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0" name="object 320"/>
          <p:cNvSpPr/>
          <p:nvPr/>
        </p:nvSpPr>
        <p:spPr>
          <a:xfrm>
            <a:off x="7916945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1" name="object 321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2" name="object 322"/>
          <p:cNvSpPr/>
          <p:nvPr/>
        </p:nvSpPr>
        <p:spPr>
          <a:xfrm>
            <a:off x="2268271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3" name="object 323"/>
          <p:cNvSpPr/>
          <p:nvPr/>
        </p:nvSpPr>
        <p:spPr>
          <a:xfrm>
            <a:off x="2274772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4" name="object 324"/>
          <p:cNvSpPr/>
          <p:nvPr/>
        </p:nvSpPr>
        <p:spPr>
          <a:xfrm>
            <a:off x="2268271" y="2703230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5" name="object 325"/>
          <p:cNvSpPr/>
          <p:nvPr/>
        </p:nvSpPr>
        <p:spPr>
          <a:xfrm>
            <a:off x="7923359" y="270964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6" name="object 326"/>
          <p:cNvSpPr/>
          <p:nvPr/>
        </p:nvSpPr>
        <p:spPr>
          <a:xfrm>
            <a:off x="2268271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7" name="object 327"/>
          <p:cNvSpPr/>
          <p:nvPr/>
        </p:nvSpPr>
        <p:spPr>
          <a:xfrm>
            <a:off x="2274772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8" name="object 328"/>
          <p:cNvSpPr/>
          <p:nvPr/>
        </p:nvSpPr>
        <p:spPr>
          <a:xfrm>
            <a:off x="2268271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9" name="object 329"/>
          <p:cNvSpPr/>
          <p:nvPr/>
        </p:nvSpPr>
        <p:spPr>
          <a:xfrm>
            <a:off x="2274772" y="2644319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0" name="object 330"/>
          <p:cNvSpPr/>
          <p:nvPr/>
        </p:nvSpPr>
        <p:spPr>
          <a:xfrm>
            <a:off x="2268271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1" name="object 331"/>
          <p:cNvSpPr/>
          <p:nvPr/>
        </p:nvSpPr>
        <p:spPr>
          <a:xfrm>
            <a:off x="2274772" y="1720972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2" name="object 332"/>
          <p:cNvSpPr/>
          <p:nvPr/>
        </p:nvSpPr>
        <p:spPr>
          <a:xfrm>
            <a:off x="2971150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3" name="object 333"/>
          <p:cNvSpPr/>
          <p:nvPr/>
        </p:nvSpPr>
        <p:spPr>
          <a:xfrm>
            <a:off x="2977651" y="2644319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4" name="object 334"/>
          <p:cNvSpPr/>
          <p:nvPr/>
        </p:nvSpPr>
        <p:spPr>
          <a:xfrm>
            <a:off x="2971150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5" name="object 335"/>
          <p:cNvSpPr/>
          <p:nvPr/>
        </p:nvSpPr>
        <p:spPr>
          <a:xfrm>
            <a:off x="2977651" y="1720972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6" name="object 336"/>
          <p:cNvSpPr/>
          <p:nvPr/>
        </p:nvSpPr>
        <p:spPr>
          <a:xfrm>
            <a:off x="3673977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7" name="object 337"/>
          <p:cNvSpPr/>
          <p:nvPr/>
        </p:nvSpPr>
        <p:spPr>
          <a:xfrm>
            <a:off x="3680565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8" name="object 338"/>
          <p:cNvSpPr/>
          <p:nvPr/>
        </p:nvSpPr>
        <p:spPr>
          <a:xfrm>
            <a:off x="3673977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9" name="object 339"/>
          <p:cNvSpPr/>
          <p:nvPr/>
        </p:nvSpPr>
        <p:spPr>
          <a:xfrm>
            <a:off x="3680565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0" name="object 340"/>
          <p:cNvSpPr/>
          <p:nvPr/>
        </p:nvSpPr>
        <p:spPr>
          <a:xfrm>
            <a:off x="4376978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1" name="object 341"/>
          <p:cNvSpPr/>
          <p:nvPr/>
        </p:nvSpPr>
        <p:spPr>
          <a:xfrm>
            <a:off x="4383392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2" name="object 342"/>
          <p:cNvSpPr/>
          <p:nvPr/>
        </p:nvSpPr>
        <p:spPr>
          <a:xfrm>
            <a:off x="4376978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3" name="object 343"/>
          <p:cNvSpPr/>
          <p:nvPr/>
        </p:nvSpPr>
        <p:spPr>
          <a:xfrm>
            <a:off x="4383392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4" name="object 344"/>
          <p:cNvSpPr/>
          <p:nvPr/>
        </p:nvSpPr>
        <p:spPr>
          <a:xfrm>
            <a:off x="5092807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5" name="object 345"/>
          <p:cNvSpPr/>
          <p:nvPr/>
        </p:nvSpPr>
        <p:spPr>
          <a:xfrm>
            <a:off x="5099222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6" name="object 346"/>
          <p:cNvSpPr/>
          <p:nvPr/>
        </p:nvSpPr>
        <p:spPr>
          <a:xfrm>
            <a:off x="5092807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7" name="object 347"/>
          <p:cNvSpPr/>
          <p:nvPr/>
        </p:nvSpPr>
        <p:spPr>
          <a:xfrm>
            <a:off x="5099222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8" name="object 348"/>
          <p:cNvSpPr/>
          <p:nvPr/>
        </p:nvSpPr>
        <p:spPr>
          <a:xfrm>
            <a:off x="5795288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9" name="object 349"/>
          <p:cNvSpPr/>
          <p:nvPr/>
        </p:nvSpPr>
        <p:spPr>
          <a:xfrm>
            <a:off x="5801702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0" name="object 350"/>
          <p:cNvSpPr/>
          <p:nvPr/>
        </p:nvSpPr>
        <p:spPr>
          <a:xfrm>
            <a:off x="5795288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1" name="object 351"/>
          <p:cNvSpPr/>
          <p:nvPr/>
        </p:nvSpPr>
        <p:spPr>
          <a:xfrm>
            <a:off x="5801702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2" name="object 352"/>
          <p:cNvSpPr/>
          <p:nvPr/>
        </p:nvSpPr>
        <p:spPr>
          <a:xfrm>
            <a:off x="6498115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3" name="object 353"/>
          <p:cNvSpPr/>
          <p:nvPr/>
        </p:nvSpPr>
        <p:spPr>
          <a:xfrm>
            <a:off x="6504529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4" name="object 354"/>
          <p:cNvSpPr/>
          <p:nvPr/>
        </p:nvSpPr>
        <p:spPr>
          <a:xfrm>
            <a:off x="6498115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5" name="object 355"/>
          <p:cNvSpPr/>
          <p:nvPr/>
        </p:nvSpPr>
        <p:spPr>
          <a:xfrm>
            <a:off x="6504529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6" name="object 356"/>
          <p:cNvSpPr/>
          <p:nvPr/>
        </p:nvSpPr>
        <p:spPr>
          <a:xfrm>
            <a:off x="7200942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7" name="object 357"/>
          <p:cNvSpPr/>
          <p:nvPr/>
        </p:nvSpPr>
        <p:spPr>
          <a:xfrm>
            <a:off x="7207530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8" name="object 358"/>
          <p:cNvSpPr/>
          <p:nvPr/>
        </p:nvSpPr>
        <p:spPr>
          <a:xfrm>
            <a:off x="7200942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9" name="object 359"/>
          <p:cNvSpPr/>
          <p:nvPr/>
        </p:nvSpPr>
        <p:spPr>
          <a:xfrm>
            <a:off x="7207530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0" name="object 360"/>
          <p:cNvSpPr/>
          <p:nvPr/>
        </p:nvSpPr>
        <p:spPr>
          <a:xfrm>
            <a:off x="7916945" y="2637908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1" name="object 361"/>
          <p:cNvSpPr/>
          <p:nvPr/>
        </p:nvSpPr>
        <p:spPr>
          <a:xfrm>
            <a:off x="7923359" y="264431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2" name="object 362"/>
          <p:cNvSpPr/>
          <p:nvPr/>
        </p:nvSpPr>
        <p:spPr>
          <a:xfrm>
            <a:off x="7916945" y="1662581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0"/>
                </a:moveTo>
                <a:lnTo>
                  <a:pt x="0" y="5198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3" name="object 363"/>
          <p:cNvSpPr/>
          <p:nvPr/>
        </p:nvSpPr>
        <p:spPr>
          <a:xfrm>
            <a:off x="7923359" y="1720972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4" name="object 364"/>
          <p:cNvSpPr/>
          <p:nvPr/>
        </p:nvSpPr>
        <p:spPr>
          <a:xfrm>
            <a:off x="2268271" y="2703230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5" name="object 365"/>
          <p:cNvSpPr/>
          <p:nvPr/>
        </p:nvSpPr>
        <p:spPr>
          <a:xfrm>
            <a:off x="2326748" y="2709641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6" name="object 366"/>
          <p:cNvSpPr/>
          <p:nvPr/>
        </p:nvSpPr>
        <p:spPr>
          <a:xfrm>
            <a:off x="7851932" y="2703230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7" name="object 367"/>
          <p:cNvSpPr/>
          <p:nvPr/>
        </p:nvSpPr>
        <p:spPr>
          <a:xfrm>
            <a:off x="7858347" y="270964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8" name="object 368"/>
          <p:cNvSpPr/>
          <p:nvPr/>
        </p:nvSpPr>
        <p:spPr>
          <a:xfrm>
            <a:off x="2268271" y="2182905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9" name="object 369"/>
          <p:cNvSpPr/>
          <p:nvPr/>
        </p:nvSpPr>
        <p:spPr>
          <a:xfrm>
            <a:off x="2326748" y="2189316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0" name="object 370"/>
          <p:cNvSpPr/>
          <p:nvPr/>
        </p:nvSpPr>
        <p:spPr>
          <a:xfrm>
            <a:off x="7851932" y="2182905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1" name="object 371"/>
          <p:cNvSpPr/>
          <p:nvPr/>
        </p:nvSpPr>
        <p:spPr>
          <a:xfrm>
            <a:off x="7858347" y="2189316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2" name="object 372"/>
          <p:cNvSpPr/>
          <p:nvPr/>
        </p:nvSpPr>
        <p:spPr>
          <a:xfrm>
            <a:off x="2268271" y="1662581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3" name="object 373"/>
          <p:cNvSpPr/>
          <p:nvPr/>
        </p:nvSpPr>
        <p:spPr>
          <a:xfrm>
            <a:off x="2326748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4" name="object 374"/>
          <p:cNvSpPr/>
          <p:nvPr/>
        </p:nvSpPr>
        <p:spPr>
          <a:xfrm>
            <a:off x="7851932" y="1662581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5" name="object 375"/>
          <p:cNvSpPr/>
          <p:nvPr/>
        </p:nvSpPr>
        <p:spPr>
          <a:xfrm>
            <a:off x="7858347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6" name="object 376"/>
          <p:cNvSpPr/>
          <p:nvPr/>
        </p:nvSpPr>
        <p:spPr>
          <a:xfrm>
            <a:off x="2268271" y="1662581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7" name="object 377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8" name="object 378"/>
          <p:cNvSpPr/>
          <p:nvPr/>
        </p:nvSpPr>
        <p:spPr>
          <a:xfrm>
            <a:off x="2268271" y="2703230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9" name="object 379"/>
          <p:cNvSpPr/>
          <p:nvPr/>
        </p:nvSpPr>
        <p:spPr>
          <a:xfrm>
            <a:off x="7923359" y="270964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0" name="object 380"/>
          <p:cNvSpPr/>
          <p:nvPr/>
        </p:nvSpPr>
        <p:spPr>
          <a:xfrm>
            <a:off x="7916945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1" name="object 381"/>
          <p:cNvSpPr/>
          <p:nvPr/>
        </p:nvSpPr>
        <p:spPr>
          <a:xfrm>
            <a:off x="7923359" y="166916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2" name="object 382"/>
          <p:cNvSpPr/>
          <p:nvPr/>
        </p:nvSpPr>
        <p:spPr>
          <a:xfrm>
            <a:off x="2268271" y="1662581"/>
            <a:ext cx="0" cy="1040649"/>
          </a:xfrm>
          <a:custGeom>
            <a:avLst/>
            <a:gdLst/>
            <a:ahLst/>
            <a:cxnLst/>
            <a:rect l="l" t="t" r="r" b="b"/>
            <a:pathLst>
              <a:path h="1040649">
                <a:moveTo>
                  <a:pt x="0" y="10406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3" name="object 383"/>
          <p:cNvSpPr/>
          <p:nvPr/>
        </p:nvSpPr>
        <p:spPr>
          <a:xfrm>
            <a:off x="2274772" y="166916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4" name="object 384"/>
          <p:cNvSpPr/>
          <p:nvPr/>
        </p:nvSpPr>
        <p:spPr>
          <a:xfrm>
            <a:off x="2281274" y="2117930"/>
            <a:ext cx="116918" cy="116782"/>
          </a:xfrm>
          <a:custGeom>
            <a:avLst/>
            <a:gdLst/>
            <a:ahLst/>
            <a:cxnLst/>
            <a:rect l="l" t="t" r="r" b="b"/>
            <a:pathLst>
              <a:path w="116918" h="116782">
                <a:moveTo>
                  <a:pt x="0" y="51980"/>
                </a:moveTo>
                <a:lnTo>
                  <a:pt x="1728" y="68894"/>
                </a:lnTo>
                <a:lnTo>
                  <a:pt x="6543" y="83689"/>
                </a:lnTo>
                <a:lnTo>
                  <a:pt x="13888" y="96095"/>
                </a:lnTo>
                <a:lnTo>
                  <a:pt x="23205" y="105840"/>
                </a:lnTo>
                <a:lnTo>
                  <a:pt x="33940" y="112652"/>
                </a:lnTo>
                <a:lnTo>
                  <a:pt x="45533" y="116261"/>
                </a:lnTo>
                <a:lnTo>
                  <a:pt x="51957" y="116782"/>
                </a:lnTo>
                <a:lnTo>
                  <a:pt x="67365" y="115332"/>
                </a:lnTo>
                <a:lnTo>
                  <a:pt x="81069" y="111116"/>
                </a:lnTo>
                <a:lnTo>
                  <a:pt x="92865" y="104334"/>
                </a:lnTo>
                <a:lnTo>
                  <a:pt x="102547" y="95189"/>
                </a:lnTo>
                <a:lnTo>
                  <a:pt x="109907" y="83881"/>
                </a:lnTo>
                <a:lnTo>
                  <a:pt x="114741" y="70611"/>
                </a:lnTo>
                <a:lnTo>
                  <a:pt x="116843" y="55582"/>
                </a:lnTo>
                <a:lnTo>
                  <a:pt x="116918" y="51980"/>
                </a:lnTo>
                <a:lnTo>
                  <a:pt x="115148" y="40170"/>
                </a:lnTo>
                <a:lnTo>
                  <a:pt x="110024" y="28915"/>
                </a:lnTo>
                <a:lnTo>
                  <a:pt x="101822" y="18770"/>
                </a:lnTo>
                <a:lnTo>
                  <a:pt x="90819" y="10288"/>
                </a:lnTo>
                <a:lnTo>
                  <a:pt x="77289" y="4025"/>
                </a:lnTo>
                <a:lnTo>
                  <a:pt x="61511" y="536"/>
                </a:lnTo>
                <a:lnTo>
                  <a:pt x="51957" y="0"/>
                </a:lnTo>
                <a:lnTo>
                  <a:pt x="38621" y="2194"/>
                </a:lnTo>
                <a:lnTo>
                  <a:pt x="26091" y="8239"/>
                </a:lnTo>
                <a:lnTo>
                  <a:pt x="15171" y="17332"/>
                </a:lnTo>
                <a:lnTo>
                  <a:pt x="6665" y="28668"/>
                </a:lnTo>
                <a:lnTo>
                  <a:pt x="1375" y="41441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5" name="object 385"/>
          <p:cNvSpPr/>
          <p:nvPr/>
        </p:nvSpPr>
        <p:spPr>
          <a:xfrm>
            <a:off x="2346234" y="2078598"/>
            <a:ext cx="117351" cy="117302"/>
          </a:xfrm>
          <a:custGeom>
            <a:avLst/>
            <a:gdLst/>
            <a:ahLst/>
            <a:cxnLst/>
            <a:rect l="l" t="t" r="r" b="b"/>
            <a:pathLst>
              <a:path w="117351" h="117302">
                <a:moveTo>
                  <a:pt x="0" y="52327"/>
                </a:moveTo>
                <a:lnTo>
                  <a:pt x="1724" y="69226"/>
                </a:lnTo>
                <a:lnTo>
                  <a:pt x="6526" y="84030"/>
                </a:lnTo>
                <a:lnTo>
                  <a:pt x="13853" y="96463"/>
                </a:lnTo>
                <a:lnTo>
                  <a:pt x="23147" y="106247"/>
                </a:lnTo>
                <a:lnTo>
                  <a:pt x="33855" y="113105"/>
                </a:lnTo>
                <a:lnTo>
                  <a:pt x="45422" y="116759"/>
                </a:lnTo>
                <a:lnTo>
                  <a:pt x="51957" y="117302"/>
                </a:lnTo>
                <a:lnTo>
                  <a:pt x="67452" y="115856"/>
                </a:lnTo>
                <a:lnTo>
                  <a:pt x="81219" y="111655"/>
                </a:lnTo>
                <a:lnTo>
                  <a:pt x="93061" y="104901"/>
                </a:lnTo>
                <a:lnTo>
                  <a:pt x="102781" y="95799"/>
                </a:lnTo>
                <a:lnTo>
                  <a:pt x="110184" y="84554"/>
                </a:lnTo>
                <a:lnTo>
                  <a:pt x="115074" y="71367"/>
                </a:lnTo>
                <a:lnTo>
                  <a:pt x="117253" y="56445"/>
                </a:lnTo>
                <a:lnTo>
                  <a:pt x="117351" y="52327"/>
                </a:lnTo>
                <a:lnTo>
                  <a:pt x="115603" y="40459"/>
                </a:lnTo>
                <a:lnTo>
                  <a:pt x="110534" y="29176"/>
                </a:lnTo>
                <a:lnTo>
                  <a:pt x="102406" y="19013"/>
                </a:lnTo>
                <a:lnTo>
                  <a:pt x="91481" y="10508"/>
                </a:lnTo>
                <a:lnTo>
                  <a:pt x="78020" y="4196"/>
                </a:lnTo>
                <a:lnTo>
                  <a:pt x="62285" y="615"/>
                </a:lnTo>
                <a:lnTo>
                  <a:pt x="51957" y="0"/>
                </a:lnTo>
                <a:lnTo>
                  <a:pt x="38671" y="2181"/>
                </a:lnTo>
                <a:lnTo>
                  <a:pt x="26178" y="8202"/>
                </a:lnTo>
                <a:lnTo>
                  <a:pt x="15276" y="17277"/>
                </a:lnTo>
                <a:lnTo>
                  <a:pt x="6762" y="28619"/>
                </a:lnTo>
                <a:lnTo>
                  <a:pt x="1434" y="41442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6" name="object 386"/>
          <p:cNvSpPr/>
          <p:nvPr/>
        </p:nvSpPr>
        <p:spPr>
          <a:xfrm>
            <a:off x="2424613" y="2026791"/>
            <a:ext cx="116935" cy="117129"/>
          </a:xfrm>
          <a:custGeom>
            <a:avLst/>
            <a:gdLst/>
            <a:ahLst/>
            <a:cxnLst/>
            <a:rect l="l" t="t" r="r" b="b"/>
            <a:pathLst>
              <a:path w="116935" h="117129">
                <a:moveTo>
                  <a:pt x="0" y="51807"/>
                </a:moveTo>
                <a:lnTo>
                  <a:pt x="1713" y="68787"/>
                </a:lnTo>
                <a:lnTo>
                  <a:pt x="6485" y="83648"/>
                </a:lnTo>
                <a:lnTo>
                  <a:pt x="13769" y="96121"/>
                </a:lnTo>
                <a:lnTo>
                  <a:pt x="23015" y="105940"/>
                </a:lnTo>
                <a:lnTo>
                  <a:pt x="33673" y="112837"/>
                </a:lnTo>
                <a:lnTo>
                  <a:pt x="45196" y="116545"/>
                </a:lnTo>
                <a:lnTo>
                  <a:pt x="51975" y="117129"/>
                </a:lnTo>
                <a:lnTo>
                  <a:pt x="67318" y="115680"/>
                </a:lnTo>
                <a:lnTo>
                  <a:pt x="80977" y="111467"/>
                </a:lnTo>
                <a:lnTo>
                  <a:pt x="92746" y="104687"/>
                </a:lnTo>
                <a:lnTo>
                  <a:pt x="102421" y="95541"/>
                </a:lnTo>
                <a:lnTo>
                  <a:pt x="109798" y="84226"/>
                </a:lnTo>
                <a:lnTo>
                  <a:pt x="114673" y="70942"/>
                </a:lnTo>
                <a:lnTo>
                  <a:pt x="116840" y="55887"/>
                </a:lnTo>
                <a:lnTo>
                  <a:pt x="116935" y="51807"/>
                </a:lnTo>
                <a:lnTo>
                  <a:pt x="115160" y="40050"/>
                </a:lnTo>
                <a:lnTo>
                  <a:pt x="110021" y="28829"/>
                </a:lnTo>
                <a:lnTo>
                  <a:pt x="101796" y="18705"/>
                </a:lnTo>
                <a:lnTo>
                  <a:pt x="90764" y="10239"/>
                </a:lnTo>
                <a:lnTo>
                  <a:pt x="77204" y="3991"/>
                </a:lnTo>
                <a:lnTo>
                  <a:pt x="61394" y="521"/>
                </a:lnTo>
                <a:lnTo>
                  <a:pt x="51975" y="0"/>
                </a:lnTo>
                <a:lnTo>
                  <a:pt x="38617" y="2199"/>
                </a:lnTo>
                <a:lnTo>
                  <a:pt x="26068" y="8255"/>
                </a:lnTo>
                <a:lnTo>
                  <a:pt x="15135" y="17355"/>
                </a:lnTo>
                <a:lnTo>
                  <a:pt x="6626" y="28684"/>
                </a:lnTo>
                <a:lnTo>
                  <a:pt x="1351" y="41428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7" name="object 387"/>
          <p:cNvSpPr/>
          <p:nvPr/>
        </p:nvSpPr>
        <p:spPr>
          <a:xfrm>
            <a:off x="2489573" y="1935998"/>
            <a:ext cx="116935" cy="116782"/>
          </a:xfrm>
          <a:custGeom>
            <a:avLst/>
            <a:gdLst/>
            <a:ahLst/>
            <a:cxnLst/>
            <a:rect l="l" t="t" r="r" b="b"/>
            <a:pathLst>
              <a:path w="116935" h="116782">
                <a:moveTo>
                  <a:pt x="0" y="51807"/>
                </a:moveTo>
                <a:lnTo>
                  <a:pt x="1723" y="68704"/>
                </a:lnTo>
                <a:lnTo>
                  <a:pt x="6525" y="83507"/>
                </a:lnTo>
                <a:lnTo>
                  <a:pt x="13851" y="95939"/>
                </a:lnTo>
                <a:lnTo>
                  <a:pt x="23146" y="105723"/>
                </a:lnTo>
                <a:lnTo>
                  <a:pt x="33856" y="112582"/>
                </a:lnTo>
                <a:lnTo>
                  <a:pt x="45426" y="116237"/>
                </a:lnTo>
                <a:lnTo>
                  <a:pt x="51975" y="116782"/>
                </a:lnTo>
                <a:lnTo>
                  <a:pt x="67357" y="115327"/>
                </a:lnTo>
                <a:lnTo>
                  <a:pt x="81045" y="111098"/>
                </a:lnTo>
                <a:lnTo>
                  <a:pt x="92832" y="104301"/>
                </a:lnTo>
                <a:lnTo>
                  <a:pt x="102513" y="95143"/>
                </a:lnTo>
                <a:lnTo>
                  <a:pt x="109880" y="83829"/>
                </a:lnTo>
                <a:lnTo>
                  <a:pt x="114729" y="70565"/>
                </a:lnTo>
                <a:lnTo>
                  <a:pt x="116854" y="55557"/>
                </a:lnTo>
                <a:lnTo>
                  <a:pt x="116935" y="51807"/>
                </a:lnTo>
                <a:lnTo>
                  <a:pt x="115160" y="39993"/>
                </a:lnTo>
                <a:lnTo>
                  <a:pt x="110021" y="28753"/>
                </a:lnTo>
                <a:lnTo>
                  <a:pt x="101796" y="18636"/>
                </a:lnTo>
                <a:lnTo>
                  <a:pt x="90764" y="10191"/>
                </a:lnTo>
                <a:lnTo>
                  <a:pt x="77204" y="3968"/>
                </a:lnTo>
                <a:lnTo>
                  <a:pt x="61394" y="517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8" name="object 388"/>
          <p:cNvSpPr/>
          <p:nvPr/>
        </p:nvSpPr>
        <p:spPr>
          <a:xfrm>
            <a:off x="2567536" y="1844686"/>
            <a:ext cx="117351" cy="117129"/>
          </a:xfrm>
          <a:custGeom>
            <a:avLst/>
            <a:gdLst/>
            <a:ahLst/>
            <a:cxnLst/>
            <a:rect l="l" t="t" r="r" b="b"/>
            <a:pathLst>
              <a:path w="117351" h="117129">
                <a:moveTo>
                  <a:pt x="0" y="51980"/>
                </a:moveTo>
                <a:lnTo>
                  <a:pt x="1717" y="68978"/>
                </a:lnTo>
                <a:lnTo>
                  <a:pt x="6503" y="83831"/>
                </a:lnTo>
                <a:lnTo>
                  <a:pt x="13806" y="96278"/>
                </a:lnTo>
                <a:lnTo>
                  <a:pt x="23074" y="106057"/>
                </a:lnTo>
                <a:lnTo>
                  <a:pt x="33757" y="112908"/>
                </a:lnTo>
                <a:lnTo>
                  <a:pt x="45303" y="116569"/>
                </a:lnTo>
                <a:lnTo>
                  <a:pt x="51957" y="117129"/>
                </a:lnTo>
                <a:lnTo>
                  <a:pt x="67433" y="115695"/>
                </a:lnTo>
                <a:lnTo>
                  <a:pt x="81185" y="111521"/>
                </a:lnTo>
                <a:lnTo>
                  <a:pt x="93018" y="104799"/>
                </a:lnTo>
                <a:lnTo>
                  <a:pt x="102736" y="95722"/>
                </a:lnTo>
                <a:lnTo>
                  <a:pt x="110143" y="84482"/>
                </a:lnTo>
                <a:lnTo>
                  <a:pt x="115045" y="71270"/>
                </a:lnTo>
                <a:lnTo>
                  <a:pt x="117246" y="56280"/>
                </a:lnTo>
                <a:lnTo>
                  <a:pt x="117351" y="51980"/>
                </a:lnTo>
                <a:lnTo>
                  <a:pt x="115594" y="40217"/>
                </a:lnTo>
                <a:lnTo>
                  <a:pt x="110500" y="29003"/>
                </a:lnTo>
                <a:lnTo>
                  <a:pt x="102332" y="18884"/>
                </a:lnTo>
                <a:lnTo>
                  <a:pt x="91354" y="10409"/>
                </a:lnTo>
                <a:lnTo>
                  <a:pt x="77830" y="4126"/>
                </a:lnTo>
                <a:lnTo>
                  <a:pt x="62024" y="583"/>
                </a:lnTo>
                <a:lnTo>
                  <a:pt x="51957" y="0"/>
                </a:lnTo>
                <a:lnTo>
                  <a:pt x="38621" y="2194"/>
                </a:lnTo>
                <a:lnTo>
                  <a:pt x="26091" y="8239"/>
                </a:lnTo>
                <a:lnTo>
                  <a:pt x="15171" y="17332"/>
                </a:lnTo>
                <a:lnTo>
                  <a:pt x="6665" y="28668"/>
                </a:lnTo>
                <a:lnTo>
                  <a:pt x="1375" y="41441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9" name="object 389"/>
          <p:cNvSpPr/>
          <p:nvPr/>
        </p:nvSpPr>
        <p:spPr>
          <a:xfrm>
            <a:off x="2632496" y="1818695"/>
            <a:ext cx="117351" cy="117302"/>
          </a:xfrm>
          <a:custGeom>
            <a:avLst/>
            <a:gdLst/>
            <a:ahLst/>
            <a:cxnLst/>
            <a:rect l="l" t="t" r="r" b="b"/>
            <a:pathLst>
              <a:path w="117351" h="117302">
                <a:moveTo>
                  <a:pt x="0" y="51980"/>
                </a:moveTo>
                <a:lnTo>
                  <a:pt x="1729" y="68741"/>
                </a:lnTo>
                <a:lnTo>
                  <a:pt x="6543" y="83507"/>
                </a:lnTo>
                <a:lnTo>
                  <a:pt x="13878" y="95980"/>
                </a:lnTo>
                <a:lnTo>
                  <a:pt x="23172" y="105862"/>
                </a:lnTo>
                <a:lnTo>
                  <a:pt x="33862" y="112858"/>
                </a:lnTo>
                <a:lnTo>
                  <a:pt x="45387" y="116668"/>
                </a:lnTo>
                <a:lnTo>
                  <a:pt x="52391" y="117302"/>
                </a:lnTo>
                <a:lnTo>
                  <a:pt x="67740" y="115828"/>
                </a:lnTo>
                <a:lnTo>
                  <a:pt x="81401" y="111554"/>
                </a:lnTo>
                <a:lnTo>
                  <a:pt x="93170" y="104704"/>
                </a:lnTo>
                <a:lnTo>
                  <a:pt x="102843" y="95501"/>
                </a:lnTo>
                <a:lnTo>
                  <a:pt x="110218" y="84169"/>
                </a:lnTo>
                <a:lnTo>
                  <a:pt x="115090" y="70930"/>
                </a:lnTo>
                <a:lnTo>
                  <a:pt x="117256" y="56009"/>
                </a:lnTo>
                <a:lnTo>
                  <a:pt x="117351" y="51980"/>
                </a:lnTo>
                <a:lnTo>
                  <a:pt x="115582" y="40170"/>
                </a:lnTo>
                <a:lnTo>
                  <a:pt x="110458" y="28915"/>
                </a:lnTo>
                <a:lnTo>
                  <a:pt x="102256" y="18770"/>
                </a:lnTo>
                <a:lnTo>
                  <a:pt x="91252" y="10288"/>
                </a:lnTo>
                <a:lnTo>
                  <a:pt x="77723" y="4025"/>
                </a:lnTo>
                <a:lnTo>
                  <a:pt x="61945" y="536"/>
                </a:lnTo>
                <a:lnTo>
                  <a:pt x="52391" y="0"/>
                </a:lnTo>
                <a:lnTo>
                  <a:pt x="39081" y="2176"/>
                </a:lnTo>
                <a:lnTo>
                  <a:pt x="26512" y="8175"/>
                </a:lnTo>
                <a:lnTo>
                  <a:pt x="15507" y="17203"/>
                </a:lnTo>
                <a:lnTo>
                  <a:pt x="6886" y="28465"/>
                </a:lnTo>
                <a:lnTo>
                  <a:pt x="1471" y="41166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0" name="object 390"/>
          <p:cNvSpPr/>
          <p:nvPr/>
        </p:nvSpPr>
        <p:spPr>
          <a:xfrm>
            <a:off x="2697890" y="1857681"/>
            <a:ext cx="116918" cy="117129"/>
          </a:xfrm>
          <a:custGeom>
            <a:avLst/>
            <a:gdLst/>
            <a:ahLst/>
            <a:cxnLst/>
            <a:rect l="l" t="t" r="r" b="b"/>
            <a:pathLst>
              <a:path w="116918" h="117129">
                <a:moveTo>
                  <a:pt x="0" y="51807"/>
                </a:moveTo>
                <a:lnTo>
                  <a:pt x="1713" y="68846"/>
                </a:lnTo>
                <a:lnTo>
                  <a:pt x="6487" y="83728"/>
                </a:lnTo>
                <a:lnTo>
                  <a:pt x="13771" y="96196"/>
                </a:lnTo>
                <a:lnTo>
                  <a:pt x="23016" y="105993"/>
                </a:lnTo>
                <a:lnTo>
                  <a:pt x="33673" y="112863"/>
                </a:lnTo>
                <a:lnTo>
                  <a:pt x="45192" y="116550"/>
                </a:lnTo>
                <a:lnTo>
                  <a:pt x="51957" y="117129"/>
                </a:lnTo>
                <a:lnTo>
                  <a:pt x="67306" y="115689"/>
                </a:lnTo>
                <a:lnTo>
                  <a:pt x="80967" y="111495"/>
                </a:lnTo>
                <a:lnTo>
                  <a:pt x="92736" y="104739"/>
                </a:lnTo>
                <a:lnTo>
                  <a:pt x="102410" y="95612"/>
                </a:lnTo>
                <a:lnTo>
                  <a:pt x="109785" y="84303"/>
                </a:lnTo>
                <a:lnTo>
                  <a:pt x="114657" y="71003"/>
                </a:lnTo>
                <a:lnTo>
                  <a:pt x="116823" y="55904"/>
                </a:lnTo>
                <a:lnTo>
                  <a:pt x="116918" y="51807"/>
                </a:lnTo>
                <a:lnTo>
                  <a:pt x="115144" y="40050"/>
                </a:lnTo>
                <a:lnTo>
                  <a:pt x="110007" y="28829"/>
                </a:lnTo>
                <a:lnTo>
                  <a:pt x="101785" y="18705"/>
                </a:lnTo>
                <a:lnTo>
                  <a:pt x="90755" y="10239"/>
                </a:lnTo>
                <a:lnTo>
                  <a:pt x="77194" y="3991"/>
                </a:lnTo>
                <a:lnTo>
                  <a:pt x="61380" y="521"/>
                </a:lnTo>
                <a:lnTo>
                  <a:pt x="51957" y="0"/>
                </a:lnTo>
                <a:lnTo>
                  <a:pt x="38605" y="2200"/>
                </a:lnTo>
                <a:lnTo>
                  <a:pt x="26059" y="8258"/>
                </a:lnTo>
                <a:lnTo>
                  <a:pt x="15128" y="17360"/>
                </a:lnTo>
                <a:lnTo>
                  <a:pt x="6621" y="28692"/>
                </a:lnTo>
                <a:lnTo>
                  <a:pt x="1348" y="41439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1" name="object 391"/>
          <p:cNvSpPr/>
          <p:nvPr/>
        </p:nvSpPr>
        <p:spPr>
          <a:xfrm>
            <a:off x="2775836" y="1974810"/>
            <a:ext cx="116935" cy="116782"/>
          </a:xfrm>
          <a:custGeom>
            <a:avLst/>
            <a:gdLst/>
            <a:ahLst/>
            <a:cxnLst/>
            <a:rect l="l" t="t" r="r" b="b"/>
            <a:pathLst>
              <a:path w="116935" h="116782">
                <a:moveTo>
                  <a:pt x="0" y="51980"/>
                </a:moveTo>
                <a:lnTo>
                  <a:pt x="1729" y="68835"/>
                </a:lnTo>
                <a:lnTo>
                  <a:pt x="6545" y="83609"/>
                </a:lnTo>
                <a:lnTo>
                  <a:pt x="13892" y="96021"/>
                </a:lnTo>
                <a:lnTo>
                  <a:pt x="23212" y="105788"/>
                </a:lnTo>
                <a:lnTo>
                  <a:pt x="33947" y="112627"/>
                </a:lnTo>
                <a:lnTo>
                  <a:pt x="45541" y="116256"/>
                </a:lnTo>
                <a:lnTo>
                  <a:pt x="51975" y="116782"/>
                </a:lnTo>
                <a:lnTo>
                  <a:pt x="67377" y="115324"/>
                </a:lnTo>
                <a:lnTo>
                  <a:pt x="81079" y="111087"/>
                </a:lnTo>
                <a:lnTo>
                  <a:pt x="92875" y="104282"/>
                </a:lnTo>
                <a:lnTo>
                  <a:pt x="102558" y="95118"/>
                </a:lnTo>
                <a:lnTo>
                  <a:pt x="109921" y="83804"/>
                </a:lnTo>
                <a:lnTo>
                  <a:pt x="114758" y="70551"/>
                </a:lnTo>
                <a:lnTo>
                  <a:pt x="116860" y="55567"/>
                </a:lnTo>
                <a:lnTo>
                  <a:pt x="116935" y="51980"/>
                </a:lnTo>
                <a:lnTo>
                  <a:pt x="115165" y="40170"/>
                </a:lnTo>
                <a:lnTo>
                  <a:pt x="110038" y="28915"/>
                </a:lnTo>
                <a:lnTo>
                  <a:pt x="101834" y="18770"/>
                </a:lnTo>
                <a:lnTo>
                  <a:pt x="90828" y="10288"/>
                </a:lnTo>
                <a:lnTo>
                  <a:pt x="77300" y="4025"/>
                </a:lnTo>
                <a:lnTo>
                  <a:pt x="61525" y="536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2" name="object 392"/>
          <p:cNvSpPr/>
          <p:nvPr/>
        </p:nvSpPr>
        <p:spPr>
          <a:xfrm>
            <a:off x="2840796" y="2078598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23" y="69223"/>
                </a:lnTo>
                <a:lnTo>
                  <a:pt x="6525" y="84027"/>
                </a:lnTo>
                <a:lnTo>
                  <a:pt x="13851" y="96459"/>
                </a:lnTo>
                <a:lnTo>
                  <a:pt x="23146" y="106243"/>
                </a:lnTo>
                <a:lnTo>
                  <a:pt x="33856" y="113101"/>
                </a:lnTo>
                <a:lnTo>
                  <a:pt x="45426" y="116757"/>
                </a:lnTo>
                <a:lnTo>
                  <a:pt x="51975" y="117302"/>
                </a:lnTo>
                <a:lnTo>
                  <a:pt x="67464" y="115856"/>
                </a:lnTo>
                <a:lnTo>
                  <a:pt x="81229" y="111655"/>
                </a:lnTo>
                <a:lnTo>
                  <a:pt x="93070" y="104901"/>
                </a:lnTo>
                <a:lnTo>
                  <a:pt x="102793" y="95799"/>
                </a:lnTo>
                <a:lnTo>
                  <a:pt x="110198" y="84554"/>
                </a:lnTo>
                <a:lnTo>
                  <a:pt x="115090" y="71367"/>
                </a:lnTo>
                <a:lnTo>
                  <a:pt x="117270" y="56445"/>
                </a:lnTo>
                <a:lnTo>
                  <a:pt x="117369" y="52327"/>
                </a:lnTo>
                <a:lnTo>
                  <a:pt x="115620" y="40459"/>
                </a:lnTo>
                <a:lnTo>
                  <a:pt x="110548" y="29176"/>
                </a:lnTo>
                <a:lnTo>
                  <a:pt x="102418" y="19013"/>
                </a:lnTo>
                <a:lnTo>
                  <a:pt x="91491" y="10508"/>
                </a:lnTo>
                <a:lnTo>
                  <a:pt x="78030" y="4196"/>
                </a:lnTo>
                <a:lnTo>
                  <a:pt x="62299" y="615"/>
                </a:lnTo>
                <a:lnTo>
                  <a:pt x="51975" y="0"/>
                </a:lnTo>
                <a:lnTo>
                  <a:pt x="38683" y="2181"/>
                </a:lnTo>
                <a:lnTo>
                  <a:pt x="26186" y="8200"/>
                </a:lnTo>
                <a:lnTo>
                  <a:pt x="15283" y="17272"/>
                </a:lnTo>
                <a:lnTo>
                  <a:pt x="6767" y="28611"/>
                </a:lnTo>
                <a:lnTo>
                  <a:pt x="1436" y="41431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3" name="object 393"/>
          <p:cNvSpPr/>
          <p:nvPr/>
        </p:nvSpPr>
        <p:spPr>
          <a:xfrm>
            <a:off x="2919192" y="2130925"/>
            <a:ext cx="116918" cy="116782"/>
          </a:xfrm>
          <a:custGeom>
            <a:avLst/>
            <a:gdLst/>
            <a:ahLst/>
            <a:cxnLst/>
            <a:rect l="l" t="t" r="r" b="b"/>
            <a:pathLst>
              <a:path w="116918" h="116782">
                <a:moveTo>
                  <a:pt x="0" y="51980"/>
                </a:moveTo>
                <a:lnTo>
                  <a:pt x="1729" y="68894"/>
                </a:lnTo>
                <a:lnTo>
                  <a:pt x="6547" y="83689"/>
                </a:lnTo>
                <a:lnTo>
                  <a:pt x="13894" y="96095"/>
                </a:lnTo>
                <a:lnTo>
                  <a:pt x="23213" y="105840"/>
                </a:lnTo>
                <a:lnTo>
                  <a:pt x="33947" y="112652"/>
                </a:lnTo>
                <a:lnTo>
                  <a:pt x="45537" y="116261"/>
                </a:lnTo>
                <a:lnTo>
                  <a:pt x="51957" y="116782"/>
                </a:lnTo>
                <a:lnTo>
                  <a:pt x="67365" y="115332"/>
                </a:lnTo>
                <a:lnTo>
                  <a:pt x="81069" y="111116"/>
                </a:lnTo>
                <a:lnTo>
                  <a:pt x="92865" y="104334"/>
                </a:lnTo>
                <a:lnTo>
                  <a:pt x="102547" y="95189"/>
                </a:lnTo>
                <a:lnTo>
                  <a:pt x="109907" y="83881"/>
                </a:lnTo>
                <a:lnTo>
                  <a:pt x="114741" y="70611"/>
                </a:lnTo>
                <a:lnTo>
                  <a:pt x="116843" y="55582"/>
                </a:lnTo>
                <a:lnTo>
                  <a:pt x="116918" y="51980"/>
                </a:lnTo>
                <a:lnTo>
                  <a:pt x="115148" y="40170"/>
                </a:lnTo>
                <a:lnTo>
                  <a:pt x="110024" y="28915"/>
                </a:lnTo>
                <a:lnTo>
                  <a:pt x="101822" y="18770"/>
                </a:lnTo>
                <a:lnTo>
                  <a:pt x="90819" y="10288"/>
                </a:lnTo>
                <a:lnTo>
                  <a:pt x="77289" y="4025"/>
                </a:lnTo>
                <a:lnTo>
                  <a:pt x="61511" y="536"/>
                </a:lnTo>
                <a:lnTo>
                  <a:pt x="51957" y="0"/>
                </a:lnTo>
                <a:lnTo>
                  <a:pt x="38627" y="2194"/>
                </a:lnTo>
                <a:lnTo>
                  <a:pt x="26099" y="8239"/>
                </a:lnTo>
                <a:lnTo>
                  <a:pt x="15177" y="17332"/>
                </a:lnTo>
                <a:lnTo>
                  <a:pt x="6668" y="28668"/>
                </a:lnTo>
                <a:lnTo>
                  <a:pt x="1376" y="41441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4" name="object 394"/>
          <p:cNvSpPr/>
          <p:nvPr/>
        </p:nvSpPr>
        <p:spPr>
          <a:xfrm>
            <a:off x="2984153" y="2169910"/>
            <a:ext cx="116918" cy="116782"/>
          </a:xfrm>
          <a:custGeom>
            <a:avLst/>
            <a:gdLst/>
            <a:ahLst/>
            <a:cxnLst/>
            <a:rect l="l" t="t" r="r" b="b"/>
            <a:pathLst>
              <a:path w="116918" h="116782">
                <a:moveTo>
                  <a:pt x="0" y="51980"/>
                </a:moveTo>
                <a:lnTo>
                  <a:pt x="1729" y="68837"/>
                </a:lnTo>
                <a:lnTo>
                  <a:pt x="6547" y="83613"/>
                </a:lnTo>
                <a:lnTo>
                  <a:pt x="13894" y="96025"/>
                </a:lnTo>
                <a:lnTo>
                  <a:pt x="23213" y="105792"/>
                </a:lnTo>
                <a:lnTo>
                  <a:pt x="33947" y="112630"/>
                </a:lnTo>
                <a:lnTo>
                  <a:pt x="45537" y="116258"/>
                </a:lnTo>
                <a:lnTo>
                  <a:pt x="51957" y="116782"/>
                </a:lnTo>
                <a:lnTo>
                  <a:pt x="67365" y="115324"/>
                </a:lnTo>
                <a:lnTo>
                  <a:pt x="81069" y="111087"/>
                </a:lnTo>
                <a:lnTo>
                  <a:pt x="92865" y="104282"/>
                </a:lnTo>
                <a:lnTo>
                  <a:pt x="102547" y="95118"/>
                </a:lnTo>
                <a:lnTo>
                  <a:pt x="109907" y="83804"/>
                </a:lnTo>
                <a:lnTo>
                  <a:pt x="114741" y="70551"/>
                </a:lnTo>
                <a:lnTo>
                  <a:pt x="116843" y="55567"/>
                </a:lnTo>
                <a:lnTo>
                  <a:pt x="116918" y="51980"/>
                </a:lnTo>
                <a:lnTo>
                  <a:pt x="115148" y="40170"/>
                </a:lnTo>
                <a:lnTo>
                  <a:pt x="110024" y="28915"/>
                </a:lnTo>
                <a:lnTo>
                  <a:pt x="101822" y="18770"/>
                </a:lnTo>
                <a:lnTo>
                  <a:pt x="90819" y="10288"/>
                </a:lnTo>
                <a:lnTo>
                  <a:pt x="77289" y="4025"/>
                </a:lnTo>
                <a:lnTo>
                  <a:pt x="61511" y="536"/>
                </a:lnTo>
                <a:lnTo>
                  <a:pt x="51957" y="0"/>
                </a:lnTo>
                <a:lnTo>
                  <a:pt x="38627" y="2194"/>
                </a:lnTo>
                <a:lnTo>
                  <a:pt x="26099" y="8239"/>
                </a:lnTo>
                <a:lnTo>
                  <a:pt x="15177" y="17332"/>
                </a:lnTo>
                <a:lnTo>
                  <a:pt x="6668" y="28668"/>
                </a:lnTo>
                <a:lnTo>
                  <a:pt x="1376" y="41441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5" name="object 395"/>
          <p:cNvSpPr/>
          <p:nvPr/>
        </p:nvSpPr>
        <p:spPr>
          <a:xfrm>
            <a:off x="3062098" y="2156915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35"/>
                </a:lnTo>
                <a:lnTo>
                  <a:pt x="6545" y="83609"/>
                </a:lnTo>
                <a:lnTo>
                  <a:pt x="13892" y="96021"/>
                </a:lnTo>
                <a:lnTo>
                  <a:pt x="23212" y="105788"/>
                </a:lnTo>
                <a:lnTo>
                  <a:pt x="33947" y="112627"/>
                </a:lnTo>
                <a:lnTo>
                  <a:pt x="45541" y="116256"/>
                </a:lnTo>
                <a:lnTo>
                  <a:pt x="51975" y="116782"/>
                </a:lnTo>
                <a:lnTo>
                  <a:pt x="67484" y="115333"/>
                </a:lnTo>
                <a:lnTo>
                  <a:pt x="81263" y="111124"/>
                </a:lnTo>
                <a:lnTo>
                  <a:pt x="93113" y="104362"/>
                </a:lnTo>
                <a:lnTo>
                  <a:pt x="102838" y="95255"/>
                </a:lnTo>
                <a:lnTo>
                  <a:pt x="110239" y="84009"/>
                </a:lnTo>
                <a:lnTo>
                  <a:pt x="115118" y="70834"/>
                </a:lnTo>
                <a:lnTo>
                  <a:pt x="117277" y="55935"/>
                </a:lnTo>
                <a:lnTo>
                  <a:pt x="117369" y="51980"/>
                </a:lnTo>
                <a:lnTo>
                  <a:pt x="115611" y="40217"/>
                </a:lnTo>
                <a:lnTo>
                  <a:pt x="110514" y="29003"/>
                </a:lnTo>
                <a:lnTo>
                  <a:pt x="102343" y="18884"/>
                </a:lnTo>
                <a:lnTo>
                  <a:pt x="91364" y="10409"/>
                </a:lnTo>
                <a:lnTo>
                  <a:pt x="77840" y="4126"/>
                </a:lnTo>
                <a:lnTo>
                  <a:pt x="62038" y="583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6" name="object 396"/>
          <p:cNvSpPr/>
          <p:nvPr/>
        </p:nvSpPr>
        <p:spPr>
          <a:xfrm>
            <a:off x="3127059" y="2078598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40" y="69172"/>
                </a:lnTo>
                <a:lnTo>
                  <a:pt x="6581" y="83938"/>
                </a:lnTo>
                <a:lnTo>
                  <a:pt x="13958" y="96350"/>
                </a:lnTo>
                <a:lnTo>
                  <a:pt x="23301" y="106134"/>
                </a:lnTo>
                <a:lnTo>
                  <a:pt x="34044" y="113015"/>
                </a:lnTo>
                <a:lnTo>
                  <a:pt x="45619" y="116718"/>
                </a:lnTo>
                <a:lnTo>
                  <a:pt x="52408" y="117302"/>
                </a:lnTo>
                <a:lnTo>
                  <a:pt x="67791" y="115847"/>
                </a:lnTo>
                <a:lnTo>
                  <a:pt x="81478" y="111618"/>
                </a:lnTo>
                <a:lnTo>
                  <a:pt x="93266" y="104821"/>
                </a:lnTo>
                <a:lnTo>
                  <a:pt x="102946" y="95663"/>
                </a:lnTo>
                <a:lnTo>
                  <a:pt x="110314" y="84349"/>
                </a:lnTo>
                <a:lnTo>
                  <a:pt x="115163" y="71085"/>
                </a:lnTo>
                <a:lnTo>
                  <a:pt x="117287" y="56077"/>
                </a:lnTo>
                <a:lnTo>
                  <a:pt x="117369" y="52327"/>
                </a:lnTo>
                <a:lnTo>
                  <a:pt x="115607" y="40412"/>
                </a:lnTo>
                <a:lnTo>
                  <a:pt x="110507" y="29088"/>
                </a:lnTo>
                <a:lnTo>
                  <a:pt x="102342" y="18899"/>
                </a:lnTo>
                <a:lnTo>
                  <a:pt x="91390" y="10386"/>
                </a:lnTo>
                <a:lnTo>
                  <a:pt x="77924" y="4095"/>
                </a:lnTo>
                <a:lnTo>
                  <a:pt x="62220" y="566"/>
                </a:lnTo>
                <a:lnTo>
                  <a:pt x="52408" y="0"/>
                </a:lnTo>
                <a:lnTo>
                  <a:pt x="39136" y="2163"/>
                </a:lnTo>
                <a:lnTo>
                  <a:pt x="26600" y="8136"/>
                </a:lnTo>
                <a:lnTo>
                  <a:pt x="15612" y="17144"/>
                </a:lnTo>
                <a:lnTo>
                  <a:pt x="6986" y="28409"/>
                </a:lnTo>
                <a:lnTo>
                  <a:pt x="1533" y="4115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7" name="object 397"/>
          <p:cNvSpPr/>
          <p:nvPr/>
        </p:nvSpPr>
        <p:spPr>
          <a:xfrm>
            <a:off x="3192452" y="1883671"/>
            <a:ext cx="116935" cy="117129"/>
          </a:xfrm>
          <a:custGeom>
            <a:avLst/>
            <a:gdLst/>
            <a:ahLst/>
            <a:cxnLst/>
            <a:rect l="l" t="t" r="r" b="b"/>
            <a:pathLst>
              <a:path w="116935" h="117129">
                <a:moveTo>
                  <a:pt x="0" y="52327"/>
                </a:moveTo>
                <a:lnTo>
                  <a:pt x="1729" y="69181"/>
                </a:lnTo>
                <a:lnTo>
                  <a:pt x="6545" y="83956"/>
                </a:lnTo>
                <a:lnTo>
                  <a:pt x="13892" y="96368"/>
                </a:lnTo>
                <a:lnTo>
                  <a:pt x="23212" y="106134"/>
                </a:lnTo>
                <a:lnTo>
                  <a:pt x="33947" y="112973"/>
                </a:lnTo>
                <a:lnTo>
                  <a:pt x="45541" y="116603"/>
                </a:lnTo>
                <a:lnTo>
                  <a:pt x="51975" y="117129"/>
                </a:lnTo>
                <a:lnTo>
                  <a:pt x="67377" y="115670"/>
                </a:lnTo>
                <a:lnTo>
                  <a:pt x="81079" y="111433"/>
                </a:lnTo>
                <a:lnTo>
                  <a:pt x="92875" y="104628"/>
                </a:lnTo>
                <a:lnTo>
                  <a:pt x="102558" y="95464"/>
                </a:lnTo>
                <a:lnTo>
                  <a:pt x="109921" y="84151"/>
                </a:lnTo>
                <a:lnTo>
                  <a:pt x="114758" y="70897"/>
                </a:lnTo>
                <a:lnTo>
                  <a:pt x="116860" y="55913"/>
                </a:lnTo>
                <a:lnTo>
                  <a:pt x="116935" y="52327"/>
                </a:lnTo>
                <a:lnTo>
                  <a:pt x="115174" y="40355"/>
                </a:lnTo>
                <a:lnTo>
                  <a:pt x="110073" y="29011"/>
                </a:lnTo>
                <a:lnTo>
                  <a:pt x="101909" y="18829"/>
                </a:lnTo>
                <a:lnTo>
                  <a:pt x="90956" y="10338"/>
                </a:lnTo>
                <a:lnTo>
                  <a:pt x="77491" y="4072"/>
                </a:lnTo>
                <a:lnTo>
                  <a:pt x="61787" y="563"/>
                </a:lnTo>
                <a:lnTo>
                  <a:pt x="51975" y="0"/>
                </a:lnTo>
                <a:lnTo>
                  <a:pt x="38683" y="2168"/>
                </a:lnTo>
                <a:lnTo>
                  <a:pt x="26186" y="8159"/>
                </a:lnTo>
                <a:lnTo>
                  <a:pt x="15283" y="17205"/>
                </a:lnTo>
                <a:lnTo>
                  <a:pt x="6767" y="28534"/>
                </a:lnTo>
                <a:lnTo>
                  <a:pt x="1436" y="41378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8" name="object 398"/>
          <p:cNvSpPr/>
          <p:nvPr/>
        </p:nvSpPr>
        <p:spPr>
          <a:xfrm>
            <a:off x="3270415" y="1779883"/>
            <a:ext cx="117351" cy="116782"/>
          </a:xfrm>
          <a:custGeom>
            <a:avLst/>
            <a:gdLst/>
            <a:ahLst/>
            <a:cxnLst/>
            <a:rect l="l" t="t" r="r" b="b"/>
            <a:pathLst>
              <a:path w="117351" h="116782">
                <a:moveTo>
                  <a:pt x="0" y="51807"/>
                </a:moveTo>
                <a:lnTo>
                  <a:pt x="1724" y="68706"/>
                </a:lnTo>
                <a:lnTo>
                  <a:pt x="6526" y="83510"/>
                </a:lnTo>
                <a:lnTo>
                  <a:pt x="13853" y="95943"/>
                </a:lnTo>
                <a:lnTo>
                  <a:pt x="23147" y="105727"/>
                </a:lnTo>
                <a:lnTo>
                  <a:pt x="33855" y="112585"/>
                </a:lnTo>
                <a:lnTo>
                  <a:pt x="45422" y="116239"/>
                </a:lnTo>
                <a:lnTo>
                  <a:pt x="51957" y="116782"/>
                </a:lnTo>
                <a:lnTo>
                  <a:pt x="67319" y="115337"/>
                </a:lnTo>
                <a:lnTo>
                  <a:pt x="81031" y="111135"/>
                </a:lnTo>
                <a:lnTo>
                  <a:pt x="92876" y="104381"/>
                </a:lnTo>
                <a:lnTo>
                  <a:pt x="102637" y="95280"/>
                </a:lnTo>
                <a:lnTo>
                  <a:pt x="110098" y="84034"/>
                </a:lnTo>
                <a:lnTo>
                  <a:pt x="115041" y="70848"/>
                </a:lnTo>
                <a:lnTo>
                  <a:pt x="117251" y="55925"/>
                </a:lnTo>
                <a:lnTo>
                  <a:pt x="117351" y="51807"/>
                </a:lnTo>
                <a:lnTo>
                  <a:pt x="115564" y="40040"/>
                </a:lnTo>
                <a:lnTo>
                  <a:pt x="110399" y="28840"/>
                </a:lnTo>
                <a:lnTo>
                  <a:pt x="102147" y="18750"/>
                </a:lnTo>
                <a:lnTo>
                  <a:pt x="91102" y="10312"/>
                </a:lnTo>
                <a:lnTo>
                  <a:pt x="77555" y="4069"/>
                </a:lnTo>
                <a:lnTo>
                  <a:pt x="61800" y="564"/>
                </a:lnTo>
                <a:lnTo>
                  <a:pt x="51957" y="0"/>
                </a:lnTo>
                <a:lnTo>
                  <a:pt x="38605" y="2187"/>
                </a:lnTo>
                <a:lnTo>
                  <a:pt x="26059" y="8217"/>
                </a:lnTo>
                <a:lnTo>
                  <a:pt x="15128" y="17293"/>
                </a:lnTo>
                <a:lnTo>
                  <a:pt x="6621" y="28615"/>
                </a:lnTo>
                <a:lnTo>
                  <a:pt x="1348" y="41387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9" name="object 399"/>
          <p:cNvSpPr/>
          <p:nvPr/>
        </p:nvSpPr>
        <p:spPr>
          <a:xfrm>
            <a:off x="3335376" y="1792705"/>
            <a:ext cx="117351" cy="116782"/>
          </a:xfrm>
          <a:custGeom>
            <a:avLst/>
            <a:gdLst/>
            <a:ahLst/>
            <a:cxnLst/>
            <a:rect l="l" t="t" r="r" b="b"/>
            <a:pathLst>
              <a:path w="117351" h="116782">
                <a:moveTo>
                  <a:pt x="0" y="51980"/>
                </a:moveTo>
                <a:lnTo>
                  <a:pt x="1720" y="68842"/>
                </a:lnTo>
                <a:lnTo>
                  <a:pt x="6519" y="83600"/>
                </a:lnTo>
                <a:lnTo>
                  <a:pt x="13853" y="95986"/>
                </a:lnTo>
                <a:lnTo>
                  <a:pt x="23179" y="105731"/>
                </a:lnTo>
                <a:lnTo>
                  <a:pt x="33955" y="112566"/>
                </a:lnTo>
                <a:lnTo>
                  <a:pt x="45637" y="116223"/>
                </a:lnTo>
                <a:lnTo>
                  <a:pt x="52391" y="116782"/>
                </a:lnTo>
                <a:lnTo>
                  <a:pt x="67798" y="115332"/>
                </a:lnTo>
                <a:lnTo>
                  <a:pt x="81503" y="111116"/>
                </a:lnTo>
                <a:lnTo>
                  <a:pt x="93299" y="104334"/>
                </a:lnTo>
                <a:lnTo>
                  <a:pt x="102980" y="95189"/>
                </a:lnTo>
                <a:lnTo>
                  <a:pt x="110341" y="83881"/>
                </a:lnTo>
                <a:lnTo>
                  <a:pt x="115175" y="70611"/>
                </a:lnTo>
                <a:lnTo>
                  <a:pt x="117276" y="55582"/>
                </a:lnTo>
                <a:lnTo>
                  <a:pt x="117351" y="51980"/>
                </a:lnTo>
                <a:lnTo>
                  <a:pt x="115582" y="40170"/>
                </a:lnTo>
                <a:lnTo>
                  <a:pt x="110458" y="28915"/>
                </a:lnTo>
                <a:lnTo>
                  <a:pt x="102256" y="18770"/>
                </a:lnTo>
                <a:lnTo>
                  <a:pt x="91252" y="10288"/>
                </a:lnTo>
                <a:lnTo>
                  <a:pt x="77723" y="4025"/>
                </a:lnTo>
                <a:lnTo>
                  <a:pt x="61945" y="536"/>
                </a:lnTo>
                <a:lnTo>
                  <a:pt x="52391" y="0"/>
                </a:lnTo>
                <a:lnTo>
                  <a:pt x="38927" y="2176"/>
                </a:lnTo>
                <a:lnTo>
                  <a:pt x="26320" y="8175"/>
                </a:lnTo>
                <a:lnTo>
                  <a:pt x="15350" y="17203"/>
                </a:lnTo>
                <a:lnTo>
                  <a:pt x="6799" y="28465"/>
                </a:lnTo>
                <a:lnTo>
                  <a:pt x="1449" y="41166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0" name="object 400"/>
          <p:cNvSpPr/>
          <p:nvPr/>
        </p:nvSpPr>
        <p:spPr>
          <a:xfrm>
            <a:off x="3413754" y="1948993"/>
            <a:ext cx="116935" cy="116609"/>
          </a:xfrm>
          <a:custGeom>
            <a:avLst/>
            <a:gdLst/>
            <a:ahLst/>
            <a:cxnLst/>
            <a:rect l="l" t="t" r="r" b="b"/>
            <a:pathLst>
              <a:path w="116935" h="116609">
                <a:moveTo>
                  <a:pt x="0" y="51807"/>
                </a:moveTo>
                <a:lnTo>
                  <a:pt x="1729" y="68719"/>
                </a:lnTo>
                <a:lnTo>
                  <a:pt x="6545" y="83513"/>
                </a:lnTo>
                <a:lnTo>
                  <a:pt x="13892" y="95918"/>
                </a:lnTo>
                <a:lnTo>
                  <a:pt x="23212" y="105662"/>
                </a:lnTo>
                <a:lnTo>
                  <a:pt x="33947" y="112476"/>
                </a:lnTo>
                <a:lnTo>
                  <a:pt x="45541" y="116086"/>
                </a:lnTo>
                <a:lnTo>
                  <a:pt x="51975" y="116609"/>
                </a:lnTo>
                <a:lnTo>
                  <a:pt x="67377" y="115159"/>
                </a:lnTo>
                <a:lnTo>
                  <a:pt x="81079" y="110942"/>
                </a:lnTo>
                <a:lnTo>
                  <a:pt x="92875" y="104161"/>
                </a:lnTo>
                <a:lnTo>
                  <a:pt x="102558" y="95015"/>
                </a:lnTo>
                <a:lnTo>
                  <a:pt x="109921" y="83707"/>
                </a:lnTo>
                <a:lnTo>
                  <a:pt x="114758" y="70438"/>
                </a:lnTo>
                <a:lnTo>
                  <a:pt x="116860" y="55409"/>
                </a:lnTo>
                <a:lnTo>
                  <a:pt x="116935" y="51807"/>
                </a:lnTo>
                <a:lnTo>
                  <a:pt x="115160" y="39993"/>
                </a:lnTo>
                <a:lnTo>
                  <a:pt x="110021" y="28753"/>
                </a:lnTo>
                <a:lnTo>
                  <a:pt x="101796" y="18636"/>
                </a:lnTo>
                <a:lnTo>
                  <a:pt x="90764" y="10191"/>
                </a:lnTo>
                <a:lnTo>
                  <a:pt x="77204" y="3968"/>
                </a:lnTo>
                <a:lnTo>
                  <a:pt x="61394" y="517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1" name="object 401"/>
          <p:cNvSpPr/>
          <p:nvPr/>
        </p:nvSpPr>
        <p:spPr>
          <a:xfrm>
            <a:off x="3478715" y="2065603"/>
            <a:ext cx="116935" cy="117302"/>
          </a:xfrm>
          <a:custGeom>
            <a:avLst/>
            <a:gdLst/>
            <a:ahLst/>
            <a:cxnLst/>
            <a:rect l="l" t="t" r="r" b="b"/>
            <a:pathLst>
              <a:path w="116935" h="117302">
                <a:moveTo>
                  <a:pt x="0" y="52327"/>
                </a:moveTo>
                <a:lnTo>
                  <a:pt x="1723" y="69223"/>
                </a:lnTo>
                <a:lnTo>
                  <a:pt x="6525" y="84027"/>
                </a:lnTo>
                <a:lnTo>
                  <a:pt x="13851" y="96459"/>
                </a:lnTo>
                <a:lnTo>
                  <a:pt x="23146" y="106243"/>
                </a:lnTo>
                <a:lnTo>
                  <a:pt x="33856" y="113101"/>
                </a:lnTo>
                <a:lnTo>
                  <a:pt x="45426" y="116757"/>
                </a:lnTo>
                <a:lnTo>
                  <a:pt x="51975" y="117302"/>
                </a:lnTo>
                <a:lnTo>
                  <a:pt x="67357" y="115847"/>
                </a:lnTo>
                <a:lnTo>
                  <a:pt x="81045" y="111618"/>
                </a:lnTo>
                <a:lnTo>
                  <a:pt x="92832" y="104821"/>
                </a:lnTo>
                <a:lnTo>
                  <a:pt x="102513" y="95663"/>
                </a:lnTo>
                <a:lnTo>
                  <a:pt x="109880" y="84349"/>
                </a:lnTo>
                <a:lnTo>
                  <a:pt x="114729" y="71085"/>
                </a:lnTo>
                <a:lnTo>
                  <a:pt x="116854" y="56077"/>
                </a:lnTo>
                <a:lnTo>
                  <a:pt x="116935" y="52327"/>
                </a:lnTo>
                <a:lnTo>
                  <a:pt x="115174" y="40412"/>
                </a:lnTo>
                <a:lnTo>
                  <a:pt x="110073" y="29088"/>
                </a:lnTo>
                <a:lnTo>
                  <a:pt x="101909" y="18899"/>
                </a:lnTo>
                <a:lnTo>
                  <a:pt x="90956" y="10386"/>
                </a:lnTo>
                <a:lnTo>
                  <a:pt x="77491" y="4095"/>
                </a:lnTo>
                <a:lnTo>
                  <a:pt x="61787" y="566"/>
                </a:lnTo>
                <a:lnTo>
                  <a:pt x="51975" y="0"/>
                </a:lnTo>
                <a:lnTo>
                  <a:pt x="38683" y="2181"/>
                </a:lnTo>
                <a:lnTo>
                  <a:pt x="26186" y="8200"/>
                </a:lnTo>
                <a:lnTo>
                  <a:pt x="15283" y="17272"/>
                </a:lnTo>
                <a:lnTo>
                  <a:pt x="6767" y="28611"/>
                </a:lnTo>
                <a:lnTo>
                  <a:pt x="1436" y="41431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2" name="object 402"/>
          <p:cNvSpPr/>
          <p:nvPr/>
        </p:nvSpPr>
        <p:spPr>
          <a:xfrm>
            <a:off x="3556678" y="2078598"/>
            <a:ext cx="117299" cy="117302"/>
          </a:xfrm>
          <a:custGeom>
            <a:avLst/>
            <a:gdLst/>
            <a:ahLst/>
            <a:cxnLst/>
            <a:rect l="l" t="t" r="r" b="b"/>
            <a:pathLst>
              <a:path w="117299" h="117302">
                <a:moveTo>
                  <a:pt x="0" y="52327"/>
                </a:moveTo>
                <a:lnTo>
                  <a:pt x="1724" y="69226"/>
                </a:lnTo>
                <a:lnTo>
                  <a:pt x="6526" y="84030"/>
                </a:lnTo>
                <a:lnTo>
                  <a:pt x="13853" y="96463"/>
                </a:lnTo>
                <a:lnTo>
                  <a:pt x="23147" y="106247"/>
                </a:lnTo>
                <a:lnTo>
                  <a:pt x="33855" y="113105"/>
                </a:lnTo>
                <a:lnTo>
                  <a:pt x="45422" y="116759"/>
                </a:lnTo>
                <a:lnTo>
                  <a:pt x="51957" y="117302"/>
                </a:lnTo>
                <a:lnTo>
                  <a:pt x="67429" y="115855"/>
                </a:lnTo>
                <a:lnTo>
                  <a:pt x="81182" y="111650"/>
                </a:lnTo>
                <a:lnTo>
                  <a:pt x="93017" y="104892"/>
                </a:lnTo>
                <a:lnTo>
                  <a:pt x="102736" y="95783"/>
                </a:lnTo>
                <a:lnTo>
                  <a:pt x="110139" y="84529"/>
                </a:lnTo>
                <a:lnTo>
                  <a:pt x="115028" y="71334"/>
                </a:lnTo>
                <a:lnTo>
                  <a:pt x="117203" y="56401"/>
                </a:lnTo>
                <a:lnTo>
                  <a:pt x="117299" y="52327"/>
                </a:lnTo>
                <a:lnTo>
                  <a:pt x="115548" y="40453"/>
                </a:lnTo>
                <a:lnTo>
                  <a:pt x="110471" y="29165"/>
                </a:lnTo>
                <a:lnTo>
                  <a:pt x="102333" y="18999"/>
                </a:lnTo>
                <a:lnTo>
                  <a:pt x="91402" y="10493"/>
                </a:lnTo>
                <a:lnTo>
                  <a:pt x="77940" y="4184"/>
                </a:lnTo>
                <a:lnTo>
                  <a:pt x="62216" y="609"/>
                </a:lnTo>
                <a:lnTo>
                  <a:pt x="51957" y="0"/>
                </a:lnTo>
                <a:lnTo>
                  <a:pt x="38671" y="2181"/>
                </a:lnTo>
                <a:lnTo>
                  <a:pt x="26178" y="8202"/>
                </a:lnTo>
                <a:lnTo>
                  <a:pt x="15276" y="17277"/>
                </a:lnTo>
                <a:lnTo>
                  <a:pt x="6762" y="28619"/>
                </a:lnTo>
                <a:lnTo>
                  <a:pt x="1434" y="41442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3" name="object 403"/>
          <p:cNvSpPr/>
          <p:nvPr/>
        </p:nvSpPr>
        <p:spPr>
          <a:xfrm>
            <a:off x="3621621" y="2065603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37" y="69178"/>
                </a:lnTo>
                <a:lnTo>
                  <a:pt x="6571" y="83948"/>
                </a:lnTo>
                <a:lnTo>
                  <a:pt x="13939" y="96363"/>
                </a:lnTo>
                <a:lnTo>
                  <a:pt x="23275" y="106147"/>
                </a:lnTo>
                <a:lnTo>
                  <a:pt x="34014" y="113025"/>
                </a:lnTo>
                <a:lnTo>
                  <a:pt x="45592" y="116723"/>
                </a:lnTo>
                <a:lnTo>
                  <a:pt x="52356" y="117302"/>
                </a:lnTo>
                <a:lnTo>
                  <a:pt x="67746" y="115848"/>
                </a:lnTo>
                <a:lnTo>
                  <a:pt x="81441" y="111622"/>
                </a:lnTo>
                <a:lnTo>
                  <a:pt x="93235" y="104831"/>
                </a:lnTo>
                <a:lnTo>
                  <a:pt x="102922" y="95679"/>
                </a:lnTo>
                <a:lnTo>
                  <a:pt x="110297" y="84373"/>
                </a:lnTo>
                <a:lnTo>
                  <a:pt x="115153" y="71119"/>
                </a:lnTo>
                <a:lnTo>
                  <a:pt x="117285" y="56121"/>
                </a:lnTo>
                <a:lnTo>
                  <a:pt x="117369" y="52327"/>
                </a:lnTo>
                <a:lnTo>
                  <a:pt x="115608" y="40417"/>
                </a:lnTo>
                <a:lnTo>
                  <a:pt x="110508" y="29099"/>
                </a:lnTo>
                <a:lnTo>
                  <a:pt x="102346" y="18912"/>
                </a:lnTo>
                <a:lnTo>
                  <a:pt x="91394" y="10401"/>
                </a:lnTo>
                <a:lnTo>
                  <a:pt x="77929" y="4107"/>
                </a:lnTo>
                <a:lnTo>
                  <a:pt x="62226" y="572"/>
                </a:lnTo>
                <a:lnTo>
                  <a:pt x="52356" y="0"/>
                </a:lnTo>
                <a:lnTo>
                  <a:pt x="39075" y="2165"/>
                </a:lnTo>
                <a:lnTo>
                  <a:pt x="26542" y="8144"/>
                </a:lnTo>
                <a:lnTo>
                  <a:pt x="15566" y="17159"/>
                </a:lnTo>
                <a:lnTo>
                  <a:pt x="6956" y="28433"/>
                </a:lnTo>
                <a:lnTo>
                  <a:pt x="1520" y="4119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4" name="object 404"/>
          <p:cNvSpPr/>
          <p:nvPr/>
        </p:nvSpPr>
        <p:spPr>
          <a:xfrm>
            <a:off x="3686980" y="2078598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417"/>
                </a:lnTo>
                <a:lnTo>
                  <a:pt x="110162" y="29099"/>
                </a:lnTo>
                <a:lnTo>
                  <a:pt x="101999" y="18912"/>
                </a:lnTo>
                <a:lnTo>
                  <a:pt x="91048" y="10401"/>
                </a:lnTo>
                <a:lnTo>
                  <a:pt x="77583" y="4107"/>
                </a:lnTo>
                <a:lnTo>
                  <a:pt x="61879" y="572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5" name="object 405"/>
          <p:cNvSpPr/>
          <p:nvPr/>
        </p:nvSpPr>
        <p:spPr>
          <a:xfrm>
            <a:off x="3764995" y="2130925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88"/>
                </a:lnTo>
                <a:lnTo>
                  <a:pt x="6547" y="83679"/>
                </a:lnTo>
                <a:lnTo>
                  <a:pt x="13895" y="96082"/>
                </a:lnTo>
                <a:lnTo>
                  <a:pt x="23217" y="105827"/>
                </a:lnTo>
                <a:lnTo>
                  <a:pt x="33955" y="112642"/>
                </a:lnTo>
                <a:lnTo>
                  <a:pt x="45553" y="116257"/>
                </a:lnTo>
                <a:lnTo>
                  <a:pt x="52009" y="116782"/>
                </a:lnTo>
                <a:lnTo>
                  <a:pt x="67398" y="115341"/>
                </a:lnTo>
                <a:lnTo>
                  <a:pt x="81125" y="111150"/>
                </a:lnTo>
                <a:lnTo>
                  <a:pt x="92974" y="104408"/>
                </a:lnTo>
                <a:lnTo>
                  <a:pt x="102730" y="95315"/>
                </a:lnTo>
                <a:lnTo>
                  <a:pt x="110176" y="84070"/>
                </a:lnTo>
                <a:lnTo>
                  <a:pt x="115097" y="70872"/>
                </a:lnTo>
                <a:lnTo>
                  <a:pt x="117277" y="55922"/>
                </a:lnTo>
                <a:lnTo>
                  <a:pt x="117369" y="51980"/>
                </a:lnTo>
                <a:lnTo>
                  <a:pt x="115588" y="40214"/>
                </a:lnTo>
                <a:lnTo>
                  <a:pt x="110440" y="28996"/>
                </a:lnTo>
                <a:lnTo>
                  <a:pt x="102214" y="18875"/>
                </a:lnTo>
                <a:lnTo>
                  <a:pt x="91197" y="10400"/>
                </a:lnTo>
                <a:lnTo>
                  <a:pt x="77680" y="4118"/>
                </a:lnTo>
                <a:lnTo>
                  <a:pt x="61952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6" name="object 406"/>
          <p:cNvSpPr/>
          <p:nvPr/>
        </p:nvSpPr>
        <p:spPr>
          <a:xfrm>
            <a:off x="3830007" y="2104588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16" y="69178"/>
                </a:lnTo>
                <a:lnTo>
                  <a:pt x="6504" y="83948"/>
                </a:lnTo>
                <a:lnTo>
                  <a:pt x="13821" y="96363"/>
                </a:lnTo>
                <a:lnTo>
                  <a:pt x="23124" y="106147"/>
                </a:lnTo>
                <a:lnTo>
                  <a:pt x="33870" y="113025"/>
                </a:lnTo>
                <a:lnTo>
                  <a:pt x="45517" y="116723"/>
                </a:lnTo>
                <a:lnTo>
                  <a:pt x="52356" y="117302"/>
                </a:lnTo>
                <a:lnTo>
                  <a:pt x="67746" y="115848"/>
                </a:lnTo>
                <a:lnTo>
                  <a:pt x="81441" y="111622"/>
                </a:lnTo>
                <a:lnTo>
                  <a:pt x="93235" y="104831"/>
                </a:lnTo>
                <a:lnTo>
                  <a:pt x="102922" y="95679"/>
                </a:lnTo>
                <a:lnTo>
                  <a:pt x="110297" y="84373"/>
                </a:lnTo>
                <a:lnTo>
                  <a:pt x="115153" y="71119"/>
                </a:lnTo>
                <a:lnTo>
                  <a:pt x="117285" y="56121"/>
                </a:lnTo>
                <a:lnTo>
                  <a:pt x="117369" y="52327"/>
                </a:lnTo>
                <a:lnTo>
                  <a:pt x="115608" y="40531"/>
                </a:lnTo>
                <a:lnTo>
                  <a:pt x="110508" y="29252"/>
                </a:lnTo>
                <a:lnTo>
                  <a:pt x="102346" y="19053"/>
                </a:lnTo>
                <a:lnTo>
                  <a:pt x="91394" y="10498"/>
                </a:lnTo>
                <a:lnTo>
                  <a:pt x="77929" y="4152"/>
                </a:lnTo>
                <a:lnTo>
                  <a:pt x="62226" y="579"/>
                </a:lnTo>
                <a:lnTo>
                  <a:pt x="52356" y="0"/>
                </a:lnTo>
                <a:lnTo>
                  <a:pt x="38953" y="2190"/>
                </a:lnTo>
                <a:lnTo>
                  <a:pt x="26388" y="8224"/>
                </a:lnTo>
                <a:lnTo>
                  <a:pt x="15440" y="17293"/>
                </a:lnTo>
                <a:lnTo>
                  <a:pt x="6886" y="28587"/>
                </a:lnTo>
                <a:lnTo>
                  <a:pt x="1502" y="41298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7" name="object 407"/>
          <p:cNvSpPr/>
          <p:nvPr/>
        </p:nvSpPr>
        <p:spPr>
          <a:xfrm>
            <a:off x="3908369" y="2026791"/>
            <a:ext cx="116848" cy="117129"/>
          </a:xfrm>
          <a:custGeom>
            <a:avLst/>
            <a:gdLst/>
            <a:ahLst/>
            <a:cxnLst/>
            <a:rect l="l" t="t" r="r" b="b"/>
            <a:pathLst>
              <a:path w="116848" h="117129">
                <a:moveTo>
                  <a:pt x="0" y="51807"/>
                </a:moveTo>
                <a:lnTo>
                  <a:pt x="1713" y="68783"/>
                </a:lnTo>
                <a:lnTo>
                  <a:pt x="6487" y="83641"/>
                </a:lnTo>
                <a:lnTo>
                  <a:pt x="13772" y="96113"/>
                </a:lnTo>
                <a:lnTo>
                  <a:pt x="23020" y="105931"/>
                </a:lnTo>
                <a:lnTo>
                  <a:pt x="33681" y="112830"/>
                </a:lnTo>
                <a:lnTo>
                  <a:pt x="45208" y="116542"/>
                </a:lnTo>
                <a:lnTo>
                  <a:pt x="52009" y="117129"/>
                </a:lnTo>
                <a:lnTo>
                  <a:pt x="67318" y="115678"/>
                </a:lnTo>
                <a:lnTo>
                  <a:pt x="80953" y="111456"/>
                </a:lnTo>
                <a:lnTo>
                  <a:pt x="92706" y="104665"/>
                </a:lnTo>
                <a:lnTo>
                  <a:pt x="102372" y="95503"/>
                </a:lnTo>
                <a:lnTo>
                  <a:pt x="109741" y="84169"/>
                </a:lnTo>
                <a:lnTo>
                  <a:pt x="114605" y="70862"/>
                </a:lnTo>
                <a:lnTo>
                  <a:pt x="116758" y="55783"/>
                </a:lnTo>
                <a:lnTo>
                  <a:pt x="116848" y="51807"/>
                </a:lnTo>
                <a:lnTo>
                  <a:pt x="115069" y="40037"/>
                </a:lnTo>
                <a:lnTo>
                  <a:pt x="109919" y="28805"/>
                </a:lnTo>
                <a:lnTo>
                  <a:pt x="101682" y="18673"/>
                </a:lnTo>
                <a:lnTo>
                  <a:pt x="90641" y="10205"/>
                </a:lnTo>
                <a:lnTo>
                  <a:pt x="77080" y="3962"/>
                </a:lnTo>
                <a:lnTo>
                  <a:pt x="61282" y="508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8" name="object 408"/>
          <p:cNvSpPr/>
          <p:nvPr/>
        </p:nvSpPr>
        <p:spPr>
          <a:xfrm>
            <a:off x="3973208" y="1974810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419" y="115325"/>
                </a:lnTo>
                <a:lnTo>
                  <a:pt x="81128" y="111091"/>
                </a:lnTo>
                <a:lnTo>
                  <a:pt x="92931" y="104291"/>
                </a:lnTo>
                <a:lnTo>
                  <a:pt x="102621" y="95134"/>
                </a:lnTo>
                <a:lnTo>
                  <a:pt x="109991" y="83829"/>
                </a:lnTo>
                <a:lnTo>
                  <a:pt x="114834" y="70585"/>
                </a:lnTo>
                <a:lnTo>
                  <a:pt x="116945" y="55611"/>
                </a:lnTo>
                <a:lnTo>
                  <a:pt x="117022" y="51980"/>
                </a:lnTo>
                <a:lnTo>
                  <a:pt x="115252" y="40176"/>
                </a:lnTo>
                <a:lnTo>
                  <a:pt x="110127" y="28926"/>
                </a:lnTo>
                <a:lnTo>
                  <a:pt x="101924" y="18783"/>
                </a:lnTo>
                <a:lnTo>
                  <a:pt x="90920" y="10303"/>
                </a:lnTo>
                <a:lnTo>
                  <a:pt x="77392" y="4037"/>
                </a:lnTo>
                <a:lnTo>
                  <a:pt x="61617" y="541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9" name="object 409"/>
          <p:cNvSpPr/>
          <p:nvPr/>
        </p:nvSpPr>
        <p:spPr>
          <a:xfrm>
            <a:off x="4051222" y="2026791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13" y="68783"/>
                </a:lnTo>
                <a:lnTo>
                  <a:pt x="6487" y="83641"/>
                </a:lnTo>
                <a:lnTo>
                  <a:pt x="13772" y="96113"/>
                </a:lnTo>
                <a:lnTo>
                  <a:pt x="23020" y="105931"/>
                </a:lnTo>
                <a:lnTo>
                  <a:pt x="33681" y="112830"/>
                </a:lnTo>
                <a:lnTo>
                  <a:pt x="45208" y="116542"/>
                </a:lnTo>
                <a:lnTo>
                  <a:pt x="52009" y="117129"/>
                </a:lnTo>
                <a:lnTo>
                  <a:pt x="67446" y="115689"/>
                </a:lnTo>
                <a:lnTo>
                  <a:pt x="81173" y="111500"/>
                </a:lnTo>
                <a:lnTo>
                  <a:pt x="92993" y="104760"/>
                </a:lnTo>
                <a:lnTo>
                  <a:pt x="102708" y="95666"/>
                </a:lnTo>
                <a:lnTo>
                  <a:pt x="110122" y="84414"/>
                </a:lnTo>
                <a:lnTo>
                  <a:pt x="115037" y="71201"/>
                </a:lnTo>
                <a:lnTo>
                  <a:pt x="117257" y="56225"/>
                </a:lnTo>
                <a:lnTo>
                  <a:pt x="117369" y="51807"/>
                </a:lnTo>
                <a:lnTo>
                  <a:pt x="115604" y="40093"/>
                </a:lnTo>
                <a:lnTo>
                  <a:pt x="110490" y="28910"/>
                </a:lnTo>
                <a:lnTo>
                  <a:pt x="102294" y="18811"/>
                </a:lnTo>
                <a:lnTo>
                  <a:pt x="91285" y="10351"/>
                </a:lnTo>
                <a:lnTo>
                  <a:pt x="77729" y="4084"/>
                </a:lnTo>
                <a:lnTo>
                  <a:pt x="61897" y="564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0" name="object 410"/>
          <p:cNvSpPr/>
          <p:nvPr/>
        </p:nvSpPr>
        <p:spPr>
          <a:xfrm>
            <a:off x="4116582" y="2091593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1" name="object 411"/>
          <p:cNvSpPr/>
          <p:nvPr/>
        </p:nvSpPr>
        <p:spPr>
          <a:xfrm>
            <a:off x="4181594" y="2104588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2" name="object 412"/>
          <p:cNvSpPr/>
          <p:nvPr/>
        </p:nvSpPr>
        <p:spPr>
          <a:xfrm>
            <a:off x="4259609" y="2026791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16" y="68804"/>
                </a:lnTo>
                <a:lnTo>
                  <a:pt x="6498" y="83676"/>
                </a:lnTo>
                <a:lnTo>
                  <a:pt x="13788" y="96156"/>
                </a:lnTo>
                <a:lnTo>
                  <a:pt x="23033" y="105975"/>
                </a:lnTo>
                <a:lnTo>
                  <a:pt x="33677" y="112864"/>
                </a:lnTo>
                <a:lnTo>
                  <a:pt x="45167" y="116557"/>
                </a:lnTo>
                <a:lnTo>
                  <a:pt x="51836" y="117129"/>
                </a:lnTo>
                <a:lnTo>
                  <a:pt x="67156" y="115693"/>
                </a:lnTo>
                <a:lnTo>
                  <a:pt x="80848" y="111515"/>
                </a:lnTo>
                <a:lnTo>
                  <a:pt x="92692" y="104792"/>
                </a:lnTo>
                <a:lnTo>
                  <a:pt x="102472" y="95720"/>
                </a:lnTo>
                <a:lnTo>
                  <a:pt x="109970" y="84495"/>
                </a:lnTo>
                <a:lnTo>
                  <a:pt x="114968" y="71313"/>
                </a:lnTo>
                <a:lnTo>
                  <a:pt x="117247" y="56371"/>
                </a:lnTo>
                <a:lnTo>
                  <a:pt x="117369" y="51807"/>
                </a:lnTo>
                <a:lnTo>
                  <a:pt x="115579" y="40112"/>
                </a:lnTo>
                <a:lnTo>
                  <a:pt x="110407" y="28945"/>
                </a:lnTo>
                <a:lnTo>
                  <a:pt x="102148" y="18857"/>
                </a:lnTo>
                <a:lnTo>
                  <a:pt x="91100" y="10399"/>
                </a:lnTo>
                <a:lnTo>
                  <a:pt x="77557" y="4124"/>
                </a:lnTo>
                <a:lnTo>
                  <a:pt x="61816" y="583"/>
                </a:lnTo>
                <a:lnTo>
                  <a:pt x="51836" y="0"/>
                </a:lnTo>
                <a:lnTo>
                  <a:pt x="38528" y="2205"/>
                </a:lnTo>
                <a:lnTo>
                  <a:pt x="26005" y="8276"/>
                </a:lnTo>
                <a:lnTo>
                  <a:pt x="15086" y="17396"/>
                </a:lnTo>
                <a:lnTo>
                  <a:pt x="6588" y="28749"/>
                </a:lnTo>
                <a:lnTo>
                  <a:pt x="1329" y="41517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3" name="object 413"/>
          <p:cNvSpPr/>
          <p:nvPr/>
        </p:nvSpPr>
        <p:spPr>
          <a:xfrm>
            <a:off x="4324448" y="1896666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2327"/>
                </a:moveTo>
                <a:lnTo>
                  <a:pt x="1718" y="69115"/>
                </a:lnTo>
                <a:lnTo>
                  <a:pt x="6513" y="83842"/>
                </a:lnTo>
                <a:lnTo>
                  <a:pt x="13846" y="96228"/>
                </a:lnTo>
                <a:lnTo>
                  <a:pt x="23176" y="105994"/>
                </a:lnTo>
                <a:lnTo>
                  <a:pt x="33964" y="112862"/>
                </a:lnTo>
                <a:lnTo>
                  <a:pt x="45671" y="116553"/>
                </a:lnTo>
                <a:lnTo>
                  <a:pt x="52529" y="117129"/>
                </a:lnTo>
                <a:lnTo>
                  <a:pt x="67896" y="115667"/>
                </a:lnTo>
                <a:lnTo>
                  <a:pt x="81575" y="111423"/>
                </a:lnTo>
                <a:lnTo>
                  <a:pt x="93356" y="104606"/>
                </a:lnTo>
                <a:lnTo>
                  <a:pt x="103029" y="95426"/>
                </a:lnTo>
                <a:lnTo>
                  <a:pt x="110384" y="84093"/>
                </a:lnTo>
                <a:lnTo>
                  <a:pt x="115210" y="70818"/>
                </a:lnTo>
                <a:lnTo>
                  <a:pt x="117298" y="55810"/>
                </a:lnTo>
                <a:lnTo>
                  <a:pt x="117369" y="52327"/>
                </a:lnTo>
                <a:lnTo>
                  <a:pt x="115603" y="40341"/>
                </a:lnTo>
                <a:lnTo>
                  <a:pt x="110492" y="28987"/>
                </a:lnTo>
                <a:lnTo>
                  <a:pt x="102315" y="18797"/>
                </a:lnTo>
                <a:lnTo>
                  <a:pt x="91354" y="10304"/>
                </a:lnTo>
                <a:lnTo>
                  <a:pt x="77888" y="4044"/>
                </a:lnTo>
                <a:lnTo>
                  <a:pt x="62196" y="549"/>
                </a:lnTo>
                <a:lnTo>
                  <a:pt x="52529" y="0"/>
                </a:lnTo>
                <a:lnTo>
                  <a:pt x="39073" y="2146"/>
                </a:lnTo>
                <a:lnTo>
                  <a:pt x="26477" y="8079"/>
                </a:lnTo>
                <a:lnTo>
                  <a:pt x="15509" y="17041"/>
                </a:lnTo>
                <a:lnTo>
                  <a:pt x="6938" y="28276"/>
                </a:lnTo>
                <a:lnTo>
                  <a:pt x="1532" y="41025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4" name="object 414"/>
          <p:cNvSpPr/>
          <p:nvPr/>
        </p:nvSpPr>
        <p:spPr>
          <a:xfrm>
            <a:off x="4402983" y="1766888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807"/>
                </a:moveTo>
                <a:lnTo>
                  <a:pt x="1717" y="68720"/>
                </a:lnTo>
                <a:lnTo>
                  <a:pt x="6504" y="83535"/>
                </a:lnTo>
                <a:lnTo>
                  <a:pt x="13811" y="95974"/>
                </a:lnTo>
                <a:lnTo>
                  <a:pt x="23088" y="105758"/>
                </a:lnTo>
                <a:lnTo>
                  <a:pt x="33788" y="112609"/>
                </a:lnTo>
                <a:lnTo>
                  <a:pt x="45360" y="116250"/>
                </a:lnTo>
                <a:lnTo>
                  <a:pt x="51836" y="116782"/>
                </a:lnTo>
                <a:lnTo>
                  <a:pt x="67226" y="115328"/>
                </a:lnTo>
                <a:lnTo>
                  <a:pt x="80921" y="111102"/>
                </a:lnTo>
                <a:lnTo>
                  <a:pt x="92715" y="104311"/>
                </a:lnTo>
                <a:lnTo>
                  <a:pt x="102402" y="95159"/>
                </a:lnTo>
                <a:lnTo>
                  <a:pt x="109777" y="83854"/>
                </a:lnTo>
                <a:lnTo>
                  <a:pt x="114633" y="70599"/>
                </a:lnTo>
                <a:lnTo>
                  <a:pt x="116765" y="55601"/>
                </a:lnTo>
                <a:lnTo>
                  <a:pt x="116848" y="51807"/>
                </a:lnTo>
                <a:lnTo>
                  <a:pt x="115074" y="39998"/>
                </a:lnTo>
                <a:lnTo>
                  <a:pt x="109936" y="28763"/>
                </a:lnTo>
                <a:lnTo>
                  <a:pt x="101713" y="18649"/>
                </a:lnTo>
                <a:lnTo>
                  <a:pt x="90682" y="10206"/>
                </a:lnTo>
                <a:lnTo>
                  <a:pt x="77123" y="3981"/>
                </a:lnTo>
                <a:lnTo>
                  <a:pt x="61313" y="523"/>
                </a:lnTo>
                <a:lnTo>
                  <a:pt x="51836" y="0"/>
                </a:lnTo>
                <a:lnTo>
                  <a:pt x="38466" y="2192"/>
                </a:lnTo>
                <a:lnTo>
                  <a:pt x="25928" y="8235"/>
                </a:lnTo>
                <a:lnTo>
                  <a:pt x="15024" y="17329"/>
                </a:lnTo>
                <a:lnTo>
                  <a:pt x="6554" y="28672"/>
                </a:lnTo>
                <a:lnTo>
                  <a:pt x="1320" y="41464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5" name="object 415"/>
          <p:cNvSpPr/>
          <p:nvPr/>
        </p:nvSpPr>
        <p:spPr>
          <a:xfrm>
            <a:off x="4467822" y="1740378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88"/>
                </a:lnTo>
                <a:lnTo>
                  <a:pt x="110162" y="29328"/>
                </a:lnTo>
                <a:lnTo>
                  <a:pt x="101999" y="19123"/>
                </a:lnTo>
                <a:lnTo>
                  <a:pt x="91048" y="10546"/>
                </a:lnTo>
                <a:lnTo>
                  <a:pt x="77583" y="4175"/>
                </a:lnTo>
                <a:lnTo>
                  <a:pt x="61879" y="583"/>
                </a:lnTo>
                <a:lnTo>
                  <a:pt x="52009" y="0"/>
                </a:lnTo>
                <a:lnTo>
                  <a:pt x="38713" y="2217"/>
                </a:lnTo>
                <a:lnTo>
                  <a:pt x="26212" y="8316"/>
                </a:lnTo>
                <a:lnTo>
                  <a:pt x="15303" y="17463"/>
                </a:lnTo>
                <a:lnTo>
                  <a:pt x="6781" y="28825"/>
                </a:lnTo>
                <a:lnTo>
                  <a:pt x="1443" y="4157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6" name="object 416"/>
          <p:cNvSpPr/>
          <p:nvPr/>
        </p:nvSpPr>
        <p:spPr>
          <a:xfrm>
            <a:off x="4545837" y="1844686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980"/>
                </a:moveTo>
                <a:lnTo>
                  <a:pt x="1711" y="68930"/>
                </a:lnTo>
                <a:lnTo>
                  <a:pt x="6484" y="83749"/>
                </a:lnTo>
                <a:lnTo>
                  <a:pt x="13781" y="96178"/>
                </a:lnTo>
                <a:lnTo>
                  <a:pt x="23059" y="105958"/>
                </a:lnTo>
                <a:lnTo>
                  <a:pt x="33779" y="112829"/>
                </a:lnTo>
                <a:lnTo>
                  <a:pt x="45402" y="116534"/>
                </a:lnTo>
                <a:lnTo>
                  <a:pt x="52356" y="117129"/>
                </a:lnTo>
                <a:lnTo>
                  <a:pt x="67727" y="115687"/>
                </a:lnTo>
                <a:lnTo>
                  <a:pt x="81407" y="111489"/>
                </a:lnTo>
                <a:lnTo>
                  <a:pt x="93192" y="104729"/>
                </a:lnTo>
                <a:lnTo>
                  <a:pt x="102876" y="95602"/>
                </a:lnTo>
                <a:lnTo>
                  <a:pt x="110256" y="84302"/>
                </a:lnTo>
                <a:lnTo>
                  <a:pt x="115125" y="71022"/>
                </a:lnTo>
                <a:lnTo>
                  <a:pt x="117278" y="55955"/>
                </a:lnTo>
                <a:lnTo>
                  <a:pt x="117369" y="51980"/>
                </a:lnTo>
                <a:lnTo>
                  <a:pt x="115599" y="40176"/>
                </a:lnTo>
                <a:lnTo>
                  <a:pt x="110474" y="28926"/>
                </a:lnTo>
                <a:lnTo>
                  <a:pt x="102270" y="18783"/>
                </a:lnTo>
                <a:lnTo>
                  <a:pt x="91266" y="10303"/>
                </a:lnTo>
                <a:lnTo>
                  <a:pt x="77739" y="4037"/>
                </a:lnTo>
                <a:lnTo>
                  <a:pt x="61964" y="541"/>
                </a:lnTo>
                <a:lnTo>
                  <a:pt x="52356" y="0"/>
                </a:lnTo>
                <a:lnTo>
                  <a:pt x="38909" y="2177"/>
                </a:lnTo>
                <a:lnTo>
                  <a:pt x="26310" y="8181"/>
                </a:lnTo>
                <a:lnTo>
                  <a:pt x="15342" y="17214"/>
                </a:lnTo>
                <a:lnTo>
                  <a:pt x="6792" y="28481"/>
                </a:lnTo>
                <a:lnTo>
                  <a:pt x="1444" y="4118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7" name="object 417"/>
          <p:cNvSpPr/>
          <p:nvPr/>
        </p:nvSpPr>
        <p:spPr>
          <a:xfrm>
            <a:off x="4611196" y="2013796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1807"/>
                </a:moveTo>
                <a:lnTo>
                  <a:pt x="1713" y="68670"/>
                </a:lnTo>
                <a:lnTo>
                  <a:pt x="6487" y="83488"/>
                </a:lnTo>
                <a:lnTo>
                  <a:pt x="13772" y="95972"/>
                </a:lnTo>
                <a:lnTo>
                  <a:pt x="23020" y="105834"/>
                </a:lnTo>
                <a:lnTo>
                  <a:pt x="33681" y="112785"/>
                </a:lnTo>
                <a:lnTo>
                  <a:pt x="45208" y="116534"/>
                </a:lnTo>
                <a:lnTo>
                  <a:pt x="52009" y="117129"/>
                </a:lnTo>
                <a:lnTo>
                  <a:pt x="67361" y="115664"/>
                </a:lnTo>
                <a:lnTo>
                  <a:pt x="81026" y="111414"/>
                </a:lnTo>
                <a:lnTo>
                  <a:pt x="92802" y="104593"/>
                </a:lnTo>
                <a:lnTo>
                  <a:pt x="102484" y="95415"/>
                </a:lnTo>
                <a:lnTo>
                  <a:pt x="109868" y="84097"/>
                </a:lnTo>
                <a:lnTo>
                  <a:pt x="114749" y="70852"/>
                </a:lnTo>
                <a:lnTo>
                  <a:pt x="116925" y="55897"/>
                </a:lnTo>
                <a:lnTo>
                  <a:pt x="117022" y="51807"/>
                </a:lnTo>
                <a:lnTo>
                  <a:pt x="115247" y="40055"/>
                </a:lnTo>
                <a:lnTo>
                  <a:pt x="110109" y="28840"/>
                </a:lnTo>
                <a:lnTo>
                  <a:pt x="101886" y="18719"/>
                </a:lnTo>
                <a:lnTo>
                  <a:pt x="90856" y="10254"/>
                </a:lnTo>
                <a:lnTo>
                  <a:pt x="77296" y="4003"/>
                </a:lnTo>
                <a:lnTo>
                  <a:pt x="61486" y="52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8" name="object 418"/>
          <p:cNvSpPr/>
          <p:nvPr/>
        </p:nvSpPr>
        <p:spPr>
          <a:xfrm>
            <a:off x="4676208" y="2104588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56" y="115844"/>
                </a:lnTo>
                <a:lnTo>
                  <a:pt x="81021" y="111607"/>
                </a:lnTo>
                <a:lnTo>
                  <a:pt x="92793" y="104799"/>
                </a:lnTo>
                <a:lnTo>
                  <a:pt x="102463" y="95624"/>
                </a:lnTo>
                <a:lnTo>
                  <a:pt x="109823" y="84291"/>
                </a:lnTo>
                <a:lnTo>
                  <a:pt x="114662" y="71005"/>
                </a:lnTo>
                <a:lnTo>
                  <a:pt x="116771" y="55973"/>
                </a:lnTo>
                <a:lnTo>
                  <a:pt x="116848" y="52327"/>
                </a:lnTo>
                <a:lnTo>
                  <a:pt x="115083" y="40512"/>
                </a:lnTo>
                <a:lnTo>
                  <a:pt x="109972" y="29217"/>
                </a:lnTo>
                <a:lnTo>
                  <a:pt x="101795" y="19007"/>
                </a:lnTo>
                <a:lnTo>
                  <a:pt x="90834" y="10449"/>
                </a:lnTo>
                <a:lnTo>
                  <a:pt x="77367" y="4111"/>
                </a:lnTo>
                <a:lnTo>
                  <a:pt x="61676" y="560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9" name="object 419"/>
          <p:cNvSpPr/>
          <p:nvPr/>
        </p:nvSpPr>
        <p:spPr>
          <a:xfrm>
            <a:off x="4754050" y="2130925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88"/>
                </a:lnTo>
                <a:lnTo>
                  <a:pt x="6547" y="83679"/>
                </a:lnTo>
                <a:lnTo>
                  <a:pt x="13895" y="96082"/>
                </a:lnTo>
                <a:lnTo>
                  <a:pt x="23217" y="105827"/>
                </a:lnTo>
                <a:lnTo>
                  <a:pt x="33955" y="112642"/>
                </a:lnTo>
                <a:lnTo>
                  <a:pt x="45553" y="116257"/>
                </a:lnTo>
                <a:lnTo>
                  <a:pt x="52009" y="116782"/>
                </a:lnTo>
                <a:lnTo>
                  <a:pt x="67558" y="115341"/>
                </a:lnTo>
                <a:lnTo>
                  <a:pt x="81350" y="111150"/>
                </a:lnTo>
                <a:lnTo>
                  <a:pt x="93196" y="104408"/>
                </a:lnTo>
                <a:lnTo>
                  <a:pt x="102902" y="95315"/>
                </a:lnTo>
                <a:lnTo>
                  <a:pt x="110279" y="84070"/>
                </a:lnTo>
                <a:lnTo>
                  <a:pt x="115135" y="70872"/>
                </a:lnTo>
                <a:lnTo>
                  <a:pt x="117279" y="55922"/>
                </a:lnTo>
                <a:lnTo>
                  <a:pt x="117369" y="51980"/>
                </a:lnTo>
                <a:lnTo>
                  <a:pt x="115619" y="40214"/>
                </a:lnTo>
                <a:lnTo>
                  <a:pt x="110541" y="28996"/>
                </a:lnTo>
                <a:lnTo>
                  <a:pt x="102390" y="18875"/>
                </a:lnTo>
                <a:lnTo>
                  <a:pt x="91423" y="10400"/>
                </a:lnTo>
                <a:lnTo>
                  <a:pt x="77897" y="4118"/>
                </a:lnTo>
                <a:lnTo>
                  <a:pt x="62066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0" name="object 420"/>
          <p:cNvSpPr/>
          <p:nvPr/>
        </p:nvSpPr>
        <p:spPr>
          <a:xfrm>
            <a:off x="4819062" y="2169910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52" y="68789"/>
                </a:lnTo>
                <a:lnTo>
                  <a:pt x="6625" y="83531"/>
                </a:lnTo>
                <a:lnTo>
                  <a:pt x="14039" y="95925"/>
                </a:lnTo>
                <a:lnTo>
                  <a:pt x="23416" y="105692"/>
                </a:lnTo>
                <a:lnTo>
                  <a:pt x="34177" y="112551"/>
                </a:lnTo>
                <a:lnTo>
                  <a:pt x="45744" y="116223"/>
                </a:lnTo>
                <a:lnTo>
                  <a:pt x="52356" y="116782"/>
                </a:lnTo>
                <a:lnTo>
                  <a:pt x="67766" y="115325"/>
                </a:lnTo>
                <a:lnTo>
                  <a:pt x="81475" y="111091"/>
                </a:lnTo>
                <a:lnTo>
                  <a:pt x="93278" y="104291"/>
                </a:lnTo>
                <a:lnTo>
                  <a:pt x="102968" y="95134"/>
                </a:lnTo>
                <a:lnTo>
                  <a:pt x="110338" y="83829"/>
                </a:lnTo>
                <a:lnTo>
                  <a:pt x="115181" y="70585"/>
                </a:lnTo>
                <a:lnTo>
                  <a:pt x="117291" y="55611"/>
                </a:lnTo>
                <a:lnTo>
                  <a:pt x="117369" y="51980"/>
                </a:lnTo>
                <a:lnTo>
                  <a:pt x="115599" y="40176"/>
                </a:lnTo>
                <a:lnTo>
                  <a:pt x="110474" y="28926"/>
                </a:lnTo>
                <a:lnTo>
                  <a:pt x="102270" y="18783"/>
                </a:lnTo>
                <a:lnTo>
                  <a:pt x="91266" y="10303"/>
                </a:lnTo>
                <a:lnTo>
                  <a:pt x="77739" y="4037"/>
                </a:lnTo>
                <a:lnTo>
                  <a:pt x="61964" y="541"/>
                </a:lnTo>
                <a:lnTo>
                  <a:pt x="52356" y="0"/>
                </a:lnTo>
                <a:lnTo>
                  <a:pt x="39094" y="2177"/>
                </a:lnTo>
                <a:lnTo>
                  <a:pt x="26541" y="8181"/>
                </a:lnTo>
                <a:lnTo>
                  <a:pt x="15530" y="17214"/>
                </a:lnTo>
                <a:lnTo>
                  <a:pt x="6896" y="28481"/>
                </a:lnTo>
                <a:lnTo>
                  <a:pt x="1470" y="4118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1" name="object 421"/>
          <p:cNvSpPr/>
          <p:nvPr/>
        </p:nvSpPr>
        <p:spPr>
          <a:xfrm>
            <a:off x="4897423" y="2182905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1807"/>
                </a:moveTo>
                <a:lnTo>
                  <a:pt x="1713" y="68670"/>
                </a:lnTo>
                <a:lnTo>
                  <a:pt x="6487" y="83488"/>
                </a:lnTo>
                <a:lnTo>
                  <a:pt x="13772" y="95972"/>
                </a:lnTo>
                <a:lnTo>
                  <a:pt x="23020" y="105834"/>
                </a:lnTo>
                <a:lnTo>
                  <a:pt x="33681" y="112785"/>
                </a:lnTo>
                <a:lnTo>
                  <a:pt x="45208" y="116534"/>
                </a:lnTo>
                <a:lnTo>
                  <a:pt x="52009" y="117129"/>
                </a:lnTo>
                <a:lnTo>
                  <a:pt x="67361" y="115664"/>
                </a:lnTo>
                <a:lnTo>
                  <a:pt x="81026" y="111414"/>
                </a:lnTo>
                <a:lnTo>
                  <a:pt x="92802" y="104593"/>
                </a:lnTo>
                <a:lnTo>
                  <a:pt x="102484" y="95415"/>
                </a:lnTo>
                <a:lnTo>
                  <a:pt x="109868" y="84097"/>
                </a:lnTo>
                <a:lnTo>
                  <a:pt x="114749" y="70852"/>
                </a:lnTo>
                <a:lnTo>
                  <a:pt x="116925" y="55897"/>
                </a:lnTo>
                <a:lnTo>
                  <a:pt x="117022" y="51807"/>
                </a:lnTo>
                <a:lnTo>
                  <a:pt x="115247" y="40055"/>
                </a:lnTo>
                <a:lnTo>
                  <a:pt x="110109" y="28840"/>
                </a:lnTo>
                <a:lnTo>
                  <a:pt x="101886" y="18719"/>
                </a:lnTo>
                <a:lnTo>
                  <a:pt x="90856" y="10254"/>
                </a:lnTo>
                <a:lnTo>
                  <a:pt x="77296" y="4003"/>
                </a:lnTo>
                <a:lnTo>
                  <a:pt x="61486" y="52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2" name="object 422"/>
          <p:cNvSpPr/>
          <p:nvPr/>
        </p:nvSpPr>
        <p:spPr>
          <a:xfrm>
            <a:off x="4962436" y="2169910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429" y="115321"/>
                </a:lnTo>
                <a:lnTo>
                  <a:pt x="81130" y="111076"/>
                </a:lnTo>
                <a:lnTo>
                  <a:pt x="92910" y="104259"/>
                </a:lnTo>
                <a:lnTo>
                  <a:pt x="102566" y="95079"/>
                </a:lnTo>
                <a:lnTo>
                  <a:pt x="109898" y="83746"/>
                </a:lnTo>
                <a:lnTo>
                  <a:pt x="114702" y="70471"/>
                </a:lnTo>
                <a:lnTo>
                  <a:pt x="116778" y="55463"/>
                </a:lnTo>
                <a:lnTo>
                  <a:pt x="116848" y="51980"/>
                </a:lnTo>
                <a:lnTo>
                  <a:pt x="115084" y="40157"/>
                </a:lnTo>
                <a:lnTo>
                  <a:pt x="109970" y="28891"/>
                </a:lnTo>
                <a:lnTo>
                  <a:pt x="101779" y="18737"/>
                </a:lnTo>
                <a:lnTo>
                  <a:pt x="90781" y="10254"/>
                </a:lnTo>
                <a:lnTo>
                  <a:pt x="77248" y="3997"/>
                </a:lnTo>
                <a:lnTo>
                  <a:pt x="61450" y="523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3" name="object 423"/>
          <p:cNvSpPr/>
          <p:nvPr/>
        </p:nvSpPr>
        <p:spPr>
          <a:xfrm>
            <a:off x="5040451" y="2013796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05" y="68628"/>
                </a:lnTo>
                <a:lnTo>
                  <a:pt x="6465" y="83417"/>
                </a:lnTo>
                <a:lnTo>
                  <a:pt x="13740" y="95885"/>
                </a:lnTo>
                <a:lnTo>
                  <a:pt x="22994" y="105747"/>
                </a:lnTo>
                <a:lnTo>
                  <a:pt x="33688" y="112715"/>
                </a:lnTo>
                <a:lnTo>
                  <a:pt x="45286" y="116502"/>
                </a:lnTo>
                <a:lnTo>
                  <a:pt x="52356" y="117129"/>
                </a:lnTo>
                <a:lnTo>
                  <a:pt x="67707" y="115664"/>
                </a:lnTo>
                <a:lnTo>
                  <a:pt x="81373" y="111414"/>
                </a:lnTo>
                <a:lnTo>
                  <a:pt x="93149" y="104593"/>
                </a:lnTo>
                <a:lnTo>
                  <a:pt x="102831" y="95415"/>
                </a:lnTo>
                <a:lnTo>
                  <a:pt x="110215" y="84097"/>
                </a:lnTo>
                <a:lnTo>
                  <a:pt x="115096" y="70852"/>
                </a:lnTo>
                <a:lnTo>
                  <a:pt x="117271" y="55897"/>
                </a:lnTo>
                <a:lnTo>
                  <a:pt x="117369" y="51807"/>
                </a:lnTo>
                <a:lnTo>
                  <a:pt x="115594" y="40055"/>
                </a:lnTo>
                <a:lnTo>
                  <a:pt x="110456" y="28840"/>
                </a:lnTo>
                <a:lnTo>
                  <a:pt x="102233" y="18719"/>
                </a:lnTo>
                <a:lnTo>
                  <a:pt x="91202" y="10254"/>
                </a:lnTo>
                <a:lnTo>
                  <a:pt x="77643" y="4003"/>
                </a:lnTo>
                <a:lnTo>
                  <a:pt x="61833" y="526"/>
                </a:lnTo>
                <a:lnTo>
                  <a:pt x="52356" y="0"/>
                </a:lnTo>
                <a:lnTo>
                  <a:pt x="38888" y="2183"/>
                </a:lnTo>
                <a:lnTo>
                  <a:pt x="26270" y="8199"/>
                </a:lnTo>
                <a:lnTo>
                  <a:pt x="15293" y="17241"/>
                </a:lnTo>
                <a:lnTo>
                  <a:pt x="6745" y="28505"/>
                </a:lnTo>
                <a:lnTo>
                  <a:pt x="1415" y="4118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4" name="object 424"/>
          <p:cNvSpPr/>
          <p:nvPr/>
        </p:nvSpPr>
        <p:spPr>
          <a:xfrm>
            <a:off x="5105810" y="1909488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56" y="115844"/>
                </a:lnTo>
                <a:lnTo>
                  <a:pt x="81021" y="111607"/>
                </a:lnTo>
                <a:lnTo>
                  <a:pt x="92793" y="104799"/>
                </a:lnTo>
                <a:lnTo>
                  <a:pt x="102463" y="95624"/>
                </a:lnTo>
                <a:lnTo>
                  <a:pt x="109823" y="84291"/>
                </a:lnTo>
                <a:lnTo>
                  <a:pt x="114662" y="71005"/>
                </a:lnTo>
                <a:lnTo>
                  <a:pt x="116771" y="55973"/>
                </a:lnTo>
                <a:lnTo>
                  <a:pt x="116848" y="52327"/>
                </a:lnTo>
                <a:lnTo>
                  <a:pt x="115083" y="40569"/>
                </a:lnTo>
                <a:lnTo>
                  <a:pt x="109972" y="29293"/>
                </a:lnTo>
                <a:lnTo>
                  <a:pt x="101795" y="19077"/>
                </a:lnTo>
                <a:lnTo>
                  <a:pt x="90834" y="10497"/>
                </a:lnTo>
                <a:lnTo>
                  <a:pt x="77367" y="4134"/>
                </a:lnTo>
                <a:lnTo>
                  <a:pt x="61676" y="563"/>
                </a:lnTo>
                <a:lnTo>
                  <a:pt x="52009" y="0"/>
                </a:lnTo>
                <a:lnTo>
                  <a:pt x="38713" y="2217"/>
                </a:lnTo>
                <a:lnTo>
                  <a:pt x="26212" y="8316"/>
                </a:lnTo>
                <a:lnTo>
                  <a:pt x="15303" y="17463"/>
                </a:lnTo>
                <a:lnTo>
                  <a:pt x="6781" y="28825"/>
                </a:lnTo>
                <a:lnTo>
                  <a:pt x="1443" y="4157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5" name="object 425"/>
          <p:cNvSpPr/>
          <p:nvPr/>
        </p:nvSpPr>
        <p:spPr>
          <a:xfrm>
            <a:off x="5170822" y="1883671"/>
            <a:ext cx="116848" cy="117129"/>
          </a:xfrm>
          <a:custGeom>
            <a:avLst/>
            <a:gdLst/>
            <a:ahLst/>
            <a:cxnLst/>
            <a:rect l="l" t="t" r="r" b="b"/>
            <a:pathLst>
              <a:path w="116848" h="117129">
                <a:moveTo>
                  <a:pt x="0" y="52327"/>
                </a:moveTo>
                <a:lnTo>
                  <a:pt x="1723" y="69198"/>
                </a:lnTo>
                <a:lnTo>
                  <a:pt x="6524" y="83984"/>
                </a:lnTo>
                <a:lnTo>
                  <a:pt x="13852" y="96402"/>
                </a:lnTo>
                <a:lnTo>
                  <a:pt x="23154" y="106169"/>
                </a:lnTo>
                <a:lnTo>
                  <a:pt x="33879" y="113001"/>
                </a:lnTo>
                <a:lnTo>
                  <a:pt x="45476" y="116615"/>
                </a:lnTo>
                <a:lnTo>
                  <a:pt x="51836" y="117129"/>
                </a:lnTo>
                <a:lnTo>
                  <a:pt x="67246" y="115671"/>
                </a:lnTo>
                <a:lnTo>
                  <a:pt x="80955" y="111438"/>
                </a:lnTo>
                <a:lnTo>
                  <a:pt x="92758" y="104638"/>
                </a:lnTo>
                <a:lnTo>
                  <a:pt x="102448" y="95481"/>
                </a:lnTo>
                <a:lnTo>
                  <a:pt x="109817" y="84175"/>
                </a:lnTo>
                <a:lnTo>
                  <a:pt x="114661" y="70931"/>
                </a:lnTo>
                <a:lnTo>
                  <a:pt x="116771" y="55958"/>
                </a:lnTo>
                <a:lnTo>
                  <a:pt x="116848" y="52327"/>
                </a:lnTo>
                <a:lnTo>
                  <a:pt x="115088" y="40360"/>
                </a:lnTo>
                <a:lnTo>
                  <a:pt x="109988" y="29022"/>
                </a:lnTo>
                <a:lnTo>
                  <a:pt x="101826" y="18842"/>
                </a:lnTo>
                <a:lnTo>
                  <a:pt x="90874" y="10353"/>
                </a:lnTo>
                <a:lnTo>
                  <a:pt x="77409" y="4084"/>
                </a:lnTo>
                <a:lnTo>
                  <a:pt x="61706" y="568"/>
                </a:lnTo>
                <a:lnTo>
                  <a:pt x="51836" y="0"/>
                </a:lnTo>
                <a:lnTo>
                  <a:pt x="38531" y="2173"/>
                </a:lnTo>
                <a:lnTo>
                  <a:pt x="26047" y="8180"/>
                </a:lnTo>
                <a:lnTo>
                  <a:pt x="15172" y="17246"/>
                </a:lnTo>
                <a:lnTo>
                  <a:pt x="6695" y="28599"/>
                </a:lnTo>
                <a:lnTo>
                  <a:pt x="1405" y="41466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6" name="object 426"/>
          <p:cNvSpPr/>
          <p:nvPr/>
        </p:nvSpPr>
        <p:spPr>
          <a:xfrm>
            <a:off x="5248664" y="2013796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13" y="68670"/>
                </a:lnTo>
                <a:lnTo>
                  <a:pt x="6487" y="83488"/>
                </a:lnTo>
                <a:lnTo>
                  <a:pt x="13772" y="95972"/>
                </a:lnTo>
                <a:lnTo>
                  <a:pt x="23020" y="105834"/>
                </a:lnTo>
                <a:lnTo>
                  <a:pt x="33681" y="112785"/>
                </a:lnTo>
                <a:lnTo>
                  <a:pt x="45208" y="116534"/>
                </a:lnTo>
                <a:lnTo>
                  <a:pt x="52009" y="117129"/>
                </a:lnTo>
                <a:lnTo>
                  <a:pt x="67446" y="115672"/>
                </a:lnTo>
                <a:lnTo>
                  <a:pt x="81173" y="111443"/>
                </a:lnTo>
                <a:lnTo>
                  <a:pt x="92993" y="104656"/>
                </a:lnTo>
                <a:lnTo>
                  <a:pt x="102708" y="95524"/>
                </a:lnTo>
                <a:lnTo>
                  <a:pt x="110122" y="84260"/>
                </a:lnTo>
                <a:lnTo>
                  <a:pt x="115037" y="71077"/>
                </a:lnTo>
                <a:lnTo>
                  <a:pt x="117257" y="56188"/>
                </a:lnTo>
                <a:lnTo>
                  <a:pt x="117369" y="51807"/>
                </a:lnTo>
                <a:lnTo>
                  <a:pt x="115604" y="40093"/>
                </a:lnTo>
                <a:lnTo>
                  <a:pt x="110490" y="28910"/>
                </a:lnTo>
                <a:lnTo>
                  <a:pt x="102294" y="18811"/>
                </a:lnTo>
                <a:lnTo>
                  <a:pt x="91285" y="10351"/>
                </a:lnTo>
                <a:lnTo>
                  <a:pt x="77729" y="4084"/>
                </a:lnTo>
                <a:lnTo>
                  <a:pt x="61897" y="564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7" name="object 427"/>
          <p:cNvSpPr/>
          <p:nvPr/>
        </p:nvSpPr>
        <p:spPr>
          <a:xfrm>
            <a:off x="5313676" y="2091593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37" y="69178"/>
                </a:lnTo>
                <a:lnTo>
                  <a:pt x="6571" y="83948"/>
                </a:lnTo>
                <a:lnTo>
                  <a:pt x="13939" y="96363"/>
                </a:lnTo>
                <a:lnTo>
                  <a:pt x="23275" y="106147"/>
                </a:lnTo>
                <a:lnTo>
                  <a:pt x="34014" y="113025"/>
                </a:lnTo>
                <a:lnTo>
                  <a:pt x="45592" y="116723"/>
                </a:lnTo>
                <a:lnTo>
                  <a:pt x="52356" y="117302"/>
                </a:lnTo>
                <a:lnTo>
                  <a:pt x="67746" y="115848"/>
                </a:lnTo>
                <a:lnTo>
                  <a:pt x="81441" y="111622"/>
                </a:lnTo>
                <a:lnTo>
                  <a:pt x="93235" y="104831"/>
                </a:lnTo>
                <a:lnTo>
                  <a:pt x="102922" y="95679"/>
                </a:lnTo>
                <a:lnTo>
                  <a:pt x="110297" y="84373"/>
                </a:lnTo>
                <a:lnTo>
                  <a:pt x="115153" y="71119"/>
                </a:lnTo>
                <a:lnTo>
                  <a:pt x="117285" y="56121"/>
                </a:lnTo>
                <a:lnTo>
                  <a:pt x="117369" y="52327"/>
                </a:lnTo>
                <a:lnTo>
                  <a:pt x="115608" y="40531"/>
                </a:lnTo>
                <a:lnTo>
                  <a:pt x="110508" y="29252"/>
                </a:lnTo>
                <a:lnTo>
                  <a:pt x="102346" y="19053"/>
                </a:lnTo>
                <a:lnTo>
                  <a:pt x="91394" y="10498"/>
                </a:lnTo>
                <a:lnTo>
                  <a:pt x="77929" y="4152"/>
                </a:lnTo>
                <a:lnTo>
                  <a:pt x="62226" y="579"/>
                </a:lnTo>
                <a:lnTo>
                  <a:pt x="52356" y="0"/>
                </a:lnTo>
                <a:lnTo>
                  <a:pt x="39075" y="2190"/>
                </a:lnTo>
                <a:lnTo>
                  <a:pt x="26542" y="8224"/>
                </a:lnTo>
                <a:lnTo>
                  <a:pt x="15566" y="17293"/>
                </a:lnTo>
                <a:lnTo>
                  <a:pt x="6956" y="28587"/>
                </a:lnTo>
                <a:lnTo>
                  <a:pt x="1520" y="41298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8" name="object 428"/>
          <p:cNvSpPr/>
          <p:nvPr/>
        </p:nvSpPr>
        <p:spPr>
          <a:xfrm>
            <a:off x="5392038" y="2130925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980"/>
                </a:moveTo>
                <a:lnTo>
                  <a:pt x="1729" y="68888"/>
                </a:lnTo>
                <a:lnTo>
                  <a:pt x="6547" y="83679"/>
                </a:lnTo>
                <a:lnTo>
                  <a:pt x="13895" y="96082"/>
                </a:lnTo>
                <a:lnTo>
                  <a:pt x="23217" y="105827"/>
                </a:lnTo>
                <a:lnTo>
                  <a:pt x="33955" y="112642"/>
                </a:lnTo>
                <a:lnTo>
                  <a:pt x="45553" y="116257"/>
                </a:lnTo>
                <a:lnTo>
                  <a:pt x="52009" y="116782"/>
                </a:lnTo>
                <a:lnTo>
                  <a:pt x="67419" y="115333"/>
                </a:lnTo>
                <a:lnTo>
                  <a:pt x="81128" y="111120"/>
                </a:lnTo>
                <a:lnTo>
                  <a:pt x="92931" y="104344"/>
                </a:lnTo>
                <a:lnTo>
                  <a:pt x="102621" y="95205"/>
                </a:lnTo>
                <a:lnTo>
                  <a:pt x="109991" y="83905"/>
                </a:lnTo>
                <a:lnTo>
                  <a:pt x="114834" y="70646"/>
                </a:lnTo>
                <a:lnTo>
                  <a:pt x="116945" y="55626"/>
                </a:lnTo>
                <a:lnTo>
                  <a:pt x="117022" y="51980"/>
                </a:lnTo>
                <a:lnTo>
                  <a:pt x="115252" y="40176"/>
                </a:lnTo>
                <a:lnTo>
                  <a:pt x="110127" y="28926"/>
                </a:lnTo>
                <a:lnTo>
                  <a:pt x="101924" y="18783"/>
                </a:lnTo>
                <a:lnTo>
                  <a:pt x="90920" y="10303"/>
                </a:lnTo>
                <a:lnTo>
                  <a:pt x="77392" y="4037"/>
                </a:lnTo>
                <a:lnTo>
                  <a:pt x="61617" y="541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9" name="object 429"/>
          <p:cNvSpPr/>
          <p:nvPr/>
        </p:nvSpPr>
        <p:spPr>
          <a:xfrm>
            <a:off x="5457050" y="2104588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25" y="115856"/>
                </a:lnTo>
                <a:lnTo>
                  <a:pt x="81015" y="111652"/>
                </a:lnTo>
                <a:lnTo>
                  <a:pt x="92857" y="104895"/>
                </a:lnTo>
                <a:lnTo>
                  <a:pt x="102626" y="95789"/>
                </a:lnTo>
                <a:lnTo>
                  <a:pt x="110100" y="84537"/>
                </a:lnTo>
                <a:lnTo>
                  <a:pt x="115056" y="71345"/>
                </a:lnTo>
                <a:lnTo>
                  <a:pt x="117270" y="56415"/>
                </a:lnTo>
                <a:lnTo>
                  <a:pt x="117369" y="52327"/>
                </a:lnTo>
                <a:lnTo>
                  <a:pt x="115587" y="40569"/>
                </a:lnTo>
                <a:lnTo>
                  <a:pt x="110442" y="29322"/>
                </a:lnTo>
                <a:lnTo>
                  <a:pt x="102230" y="19144"/>
                </a:lnTo>
                <a:lnTo>
                  <a:pt x="91249" y="10596"/>
                </a:lnTo>
                <a:lnTo>
                  <a:pt x="77797" y="4234"/>
                </a:lnTo>
                <a:lnTo>
                  <a:pt x="62172" y="618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0" name="object 430"/>
          <p:cNvSpPr/>
          <p:nvPr/>
        </p:nvSpPr>
        <p:spPr>
          <a:xfrm>
            <a:off x="5521889" y="2052781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02" y="68721"/>
                </a:lnTo>
                <a:lnTo>
                  <a:pt x="6454" y="83535"/>
                </a:lnTo>
                <a:lnTo>
                  <a:pt x="13724" y="95982"/>
                </a:lnTo>
                <a:lnTo>
                  <a:pt x="22980" y="105801"/>
                </a:lnTo>
                <a:lnTo>
                  <a:pt x="33691" y="112726"/>
                </a:lnTo>
                <a:lnTo>
                  <a:pt x="45324" y="116493"/>
                </a:lnTo>
                <a:lnTo>
                  <a:pt x="52529" y="117129"/>
                </a:lnTo>
                <a:lnTo>
                  <a:pt x="67891" y="115678"/>
                </a:lnTo>
                <a:lnTo>
                  <a:pt x="81548" y="111456"/>
                </a:lnTo>
                <a:lnTo>
                  <a:pt x="93301" y="104665"/>
                </a:lnTo>
                <a:lnTo>
                  <a:pt x="102949" y="95503"/>
                </a:lnTo>
                <a:lnTo>
                  <a:pt x="110295" y="84169"/>
                </a:lnTo>
                <a:lnTo>
                  <a:pt x="115138" y="70862"/>
                </a:lnTo>
                <a:lnTo>
                  <a:pt x="117279" y="55783"/>
                </a:lnTo>
                <a:lnTo>
                  <a:pt x="117369" y="51807"/>
                </a:lnTo>
                <a:lnTo>
                  <a:pt x="115599" y="39980"/>
                </a:lnTo>
                <a:lnTo>
                  <a:pt x="110473" y="28728"/>
                </a:lnTo>
                <a:lnTo>
                  <a:pt x="102261" y="18603"/>
                </a:lnTo>
                <a:lnTo>
                  <a:pt x="91237" y="10157"/>
                </a:lnTo>
                <a:lnTo>
                  <a:pt x="77672" y="3940"/>
                </a:lnTo>
                <a:lnTo>
                  <a:pt x="61838" y="505"/>
                </a:lnTo>
                <a:lnTo>
                  <a:pt x="52529" y="0"/>
                </a:lnTo>
                <a:lnTo>
                  <a:pt x="39008" y="2164"/>
                </a:lnTo>
                <a:lnTo>
                  <a:pt x="26359" y="8133"/>
                </a:lnTo>
                <a:lnTo>
                  <a:pt x="15362" y="17122"/>
                </a:lnTo>
                <a:lnTo>
                  <a:pt x="6798" y="28347"/>
                </a:lnTo>
                <a:lnTo>
                  <a:pt x="1445" y="41023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1" name="object 431"/>
          <p:cNvSpPr/>
          <p:nvPr/>
        </p:nvSpPr>
        <p:spPr>
          <a:xfrm>
            <a:off x="5600424" y="1961815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980"/>
                </a:moveTo>
                <a:lnTo>
                  <a:pt x="1723" y="68909"/>
                </a:lnTo>
                <a:lnTo>
                  <a:pt x="6524" y="83714"/>
                </a:lnTo>
                <a:lnTo>
                  <a:pt x="13852" y="96126"/>
                </a:lnTo>
                <a:lnTo>
                  <a:pt x="23154" y="105870"/>
                </a:lnTo>
                <a:lnTo>
                  <a:pt x="33879" y="112676"/>
                </a:lnTo>
                <a:lnTo>
                  <a:pt x="45476" y="116272"/>
                </a:lnTo>
                <a:lnTo>
                  <a:pt x="51836" y="116782"/>
                </a:lnTo>
                <a:lnTo>
                  <a:pt x="67246" y="115333"/>
                </a:lnTo>
                <a:lnTo>
                  <a:pt x="80955" y="111120"/>
                </a:lnTo>
                <a:lnTo>
                  <a:pt x="92758" y="104344"/>
                </a:lnTo>
                <a:lnTo>
                  <a:pt x="102448" y="95205"/>
                </a:lnTo>
                <a:lnTo>
                  <a:pt x="109817" y="83905"/>
                </a:lnTo>
                <a:lnTo>
                  <a:pt x="114661" y="70646"/>
                </a:lnTo>
                <a:lnTo>
                  <a:pt x="116771" y="55626"/>
                </a:lnTo>
                <a:lnTo>
                  <a:pt x="116848" y="51980"/>
                </a:lnTo>
                <a:lnTo>
                  <a:pt x="115078" y="40176"/>
                </a:lnTo>
                <a:lnTo>
                  <a:pt x="109953" y="28926"/>
                </a:lnTo>
                <a:lnTo>
                  <a:pt x="101750" y="18783"/>
                </a:lnTo>
                <a:lnTo>
                  <a:pt x="90746" y="10303"/>
                </a:lnTo>
                <a:lnTo>
                  <a:pt x="77219" y="4037"/>
                </a:lnTo>
                <a:lnTo>
                  <a:pt x="61444" y="541"/>
                </a:lnTo>
                <a:lnTo>
                  <a:pt x="51836" y="0"/>
                </a:lnTo>
                <a:lnTo>
                  <a:pt x="38488" y="2199"/>
                </a:lnTo>
                <a:lnTo>
                  <a:pt x="25968" y="8257"/>
                </a:lnTo>
                <a:lnTo>
                  <a:pt x="15073" y="17369"/>
                </a:lnTo>
                <a:lnTo>
                  <a:pt x="6601" y="28725"/>
                </a:lnTo>
                <a:lnTo>
                  <a:pt x="1349" y="4151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2" name="object 432"/>
          <p:cNvSpPr/>
          <p:nvPr/>
        </p:nvSpPr>
        <p:spPr>
          <a:xfrm>
            <a:off x="5665263" y="1922483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88"/>
                </a:lnTo>
                <a:lnTo>
                  <a:pt x="110162" y="29328"/>
                </a:lnTo>
                <a:lnTo>
                  <a:pt x="101999" y="19123"/>
                </a:lnTo>
                <a:lnTo>
                  <a:pt x="91048" y="10546"/>
                </a:lnTo>
                <a:lnTo>
                  <a:pt x="77583" y="4175"/>
                </a:lnTo>
                <a:lnTo>
                  <a:pt x="61879" y="583"/>
                </a:lnTo>
                <a:lnTo>
                  <a:pt x="52009" y="0"/>
                </a:lnTo>
                <a:lnTo>
                  <a:pt x="38713" y="2217"/>
                </a:lnTo>
                <a:lnTo>
                  <a:pt x="26212" y="8316"/>
                </a:lnTo>
                <a:lnTo>
                  <a:pt x="15303" y="17463"/>
                </a:lnTo>
                <a:lnTo>
                  <a:pt x="6781" y="28825"/>
                </a:lnTo>
                <a:lnTo>
                  <a:pt x="1443" y="4157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3" name="object 433"/>
          <p:cNvSpPr/>
          <p:nvPr/>
        </p:nvSpPr>
        <p:spPr>
          <a:xfrm>
            <a:off x="5743278" y="1935998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807"/>
                </a:moveTo>
                <a:lnTo>
                  <a:pt x="1724" y="68700"/>
                </a:lnTo>
                <a:lnTo>
                  <a:pt x="6527" y="83500"/>
                </a:lnTo>
                <a:lnTo>
                  <a:pt x="13854" y="95930"/>
                </a:lnTo>
                <a:lnTo>
                  <a:pt x="23151" y="105714"/>
                </a:lnTo>
                <a:lnTo>
                  <a:pt x="33864" y="112575"/>
                </a:lnTo>
                <a:lnTo>
                  <a:pt x="45437" y="116234"/>
                </a:lnTo>
                <a:lnTo>
                  <a:pt x="52009" y="116782"/>
                </a:lnTo>
                <a:lnTo>
                  <a:pt x="67485" y="115336"/>
                </a:lnTo>
                <a:lnTo>
                  <a:pt x="81241" y="111132"/>
                </a:lnTo>
                <a:lnTo>
                  <a:pt x="93079" y="104375"/>
                </a:lnTo>
                <a:lnTo>
                  <a:pt x="102799" y="95269"/>
                </a:lnTo>
                <a:lnTo>
                  <a:pt x="110204" y="84017"/>
                </a:lnTo>
                <a:lnTo>
                  <a:pt x="115094" y="70825"/>
                </a:lnTo>
                <a:lnTo>
                  <a:pt x="117271" y="55896"/>
                </a:lnTo>
                <a:lnTo>
                  <a:pt x="117369" y="51807"/>
                </a:lnTo>
                <a:lnTo>
                  <a:pt x="115604" y="40036"/>
                </a:lnTo>
                <a:lnTo>
                  <a:pt x="110490" y="28833"/>
                </a:lnTo>
                <a:lnTo>
                  <a:pt x="102294" y="18741"/>
                </a:lnTo>
                <a:lnTo>
                  <a:pt x="91285" y="10302"/>
                </a:lnTo>
                <a:lnTo>
                  <a:pt x="77729" y="4061"/>
                </a:lnTo>
                <a:lnTo>
                  <a:pt x="61897" y="560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4" name="object 434"/>
          <p:cNvSpPr/>
          <p:nvPr/>
        </p:nvSpPr>
        <p:spPr>
          <a:xfrm>
            <a:off x="5808290" y="2026791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26" y="68742"/>
                </a:lnTo>
                <a:lnTo>
                  <a:pt x="6531" y="83570"/>
                </a:lnTo>
                <a:lnTo>
                  <a:pt x="13857" y="96026"/>
                </a:lnTo>
                <a:lnTo>
                  <a:pt x="23144" y="105844"/>
                </a:lnTo>
                <a:lnTo>
                  <a:pt x="33833" y="112761"/>
                </a:lnTo>
                <a:lnTo>
                  <a:pt x="45364" y="116510"/>
                </a:lnTo>
                <a:lnTo>
                  <a:pt x="52356" y="117129"/>
                </a:lnTo>
                <a:lnTo>
                  <a:pt x="67707" y="115681"/>
                </a:lnTo>
                <a:lnTo>
                  <a:pt x="81373" y="111471"/>
                </a:lnTo>
                <a:lnTo>
                  <a:pt x="93149" y="104697"/>
                </a:lnTo>
                <a:lnTo>
                  <a:pt x="102831" y="95557"/>
                </a:lnTo>
                <a:lnTo>
                  <a:pt x="110215" y="84250"/>
                </a:lnTo>
                <a:lnTo>
                  <a:pt x="115096" y="70975"/>
                </a:lnTo>
                <a:lnTo>
                  <a:pt x="117271" y="55931"/>
                </a:lnTo>
                <a:lnTo>
                  <a:pt x="117369" y="51807"/>
                </a:lnTo>
                <a:lnTo>
                  <a:pt x="115594" y="40055"/>
                </a:lnTo>
                <a:lnTo>
                  <a:pt x="110456" y="28840"/>
                </a:lnTo>
                <a:lnTo>
                  <a:pt x="102233" y="18719"/>
                </a:lnTo>
                <a:lnTo>
                  <a:pt x="91202" y="10254"/>
                </a:lnTo>
                <a:lnTo>
                  <a:pt x="77643" y="4003"/>
                </a:lnTo>
                <a:lnTo>
                  <a:pt x="61833" y="526"/>
                </a:lnTo>
                <a:lnTo>
                  <a:pt x="52356" y="0"/>
                </a:lnTo>
                <a:lnTo>
                  <a:pt x="39010" y="2183"/>
                </a:lnTo>
                <a:lnTo>
                  <a:pt x="26424" y="8199"/>
                </a:lnTo>
                <a:lnTo>
                  <a:pt x="15418" y="17241"/>
                </a:lnTo>
                <a:lnTo>
                  <a:pt x="6814" y="28505"/>
                </a:lnTo>
                <a:lnTo>
                  <a:pt x="1433" y="4118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5" name="object 435"/>
          <p:cNvSpPr/>
          <p:nvPr/>
        </p:nvSpPr>
        <p:spPr>
          <a:xfrm>
            <a:off x="5886652" y="2065603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56" y="115844"/>
                </a:lnTo>
                <a:lnTo>
                  <a:pt x="81021" y="111607"/>
                </a:lnTo>
                <a:lnTo>
                  <a:pt x="92793" y="104799"/>
                </a:lnTo>
                <a:lnTo>
                  <a:pt x="102463" y="95624"/>
                </a:lnTo>
                <a:lnTo>
                  <a:pt x="109823" y="84291"/>
                </a:lnTo>
                <a:lnTo>
                  <a:pt x="114662" y="71005"/>
                </a:lnTo>
                <a:lnTo>
                  <a:pt x="116771" y="55973"/>
                </a:lnTo>
                <a:lnTo>
                  <a:pt x="116848" y="52327"/>
                </a:lnTo>
                <a:lnTo>
                  <a:pt x="115083" y="40398"/>
                </a:lnTo>
                <a:lnTo>
                  <a:pt x="109972" y="29063"/>
                </a:lnTo>
                <a:lnTo>
                  <a:pt x="101795" y="18867"/>
                </a:lnTo>
                <a:lnTo>
                  <a:pt x="90834" y="10353"/>
                </a:lnTo>
                <a:lnTo>
                  <a:pt x="77367" y="4066"/>
                </a:lnTo>
                <a:lnTo>
                  <a:pt x="61676" y="553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6" name="object 436"/>
          <p:cNvSpPr/>
          <p:nvPr/>
        </p:nvSpPr>
        <p:spPr>
          <a:xfrm>
            <a:off x="5951491" y="2104588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79" y="115856"/>
                </a:lnTo>
                <a:lnTo>
                  <a:pt x="81091" y="111652"/>
                </a:lnTo>
                <a:lnTo>
                  <a:pt x="92931" y="104895"/>
                </a:lnTo>
                <a:lnTo>
                  <a:pt x="102684" y="95789"/>
                </a:lnTo>
                <a:lnTo>
                  <a:pt x="110135" y="84537"/>
                </a:lnTo>
                <a:lnTo>
                  <a:pt x="115069" y="71345"/>
                </a:lnTo>
                <a:lnTo>
                  <a:pt x="117270" y="56415"/>
                </a:lnTo>
                <a:lnTo>
                  <a:pt x="117369" y="52327"/>
                </a:lnTo>
                <a:lnTo>
                  <a:pt x="115597" y="40569"/>
                </a:lnTo>
                <a:lnTo>
                  <a:pt x="110475" y="29322"/>
                </a:lnTo>
                <a:lnTo>
                  <a:pt x="102288" y="19144"/>
                </a:lnTo>
                <a:lnTo>
                  <a:pt x="91324" y="10596"/>
                </a:lnTo>
                <a:lnTo>
                  <a:pt x="77870" y="4234"/>
                </a:lnTo>
                <a:lnTo>
                  <a:pt x="62211" y="618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7" name="object 437"/>
          <p:cNvSpPr/>
          <p:nvPr/>
        </p:nvSpPr>
        <p:spPr>
          <a:xfrm>
            <a:off x="6016503" y="2104588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16" y="69178"/>
                </a:lnTo>
                <a:lnTo>
                  <a:pt x="6504" y="83948"/>
                </a:lnTo>
                <a:lnTo>
                  <a:pt x="13821" y="96363"/>
                </a:lnTo>
                <a:lnTo>
                  <a:pt x="23124" y="106147"/>
                </a:lnTo>
                <a:lnTo>
                  <a:pt x="33870" y="113025"/>
                </a:lnTo>
                <a:lnTo>
                  <a:pt x="45517" y="116723"/>
                </a:lnTo>
                <a:lnTo>
                  <a:pt x="52356" y="117302"/>
                </a:lnTo>
                <a:lnTo>
                  <a:pt x="67746" y="115848"/>
                </a:lnTo>
                <a:lnTo>
                  <a:pt x="81441" y="111622"/>
                </a:lnTo>
                <a:lnTo>
                  <a:pt x="93235" y="104831"/>
                </a:lnTo>
                <a:lnTo>
                  <a:pt x="102922" y="95679"/>
                </a:lnTo>
                <a:lnTo>
                  <a:pt x="110297" y="84373"/>
                </a:lnTo>
                <a:lnTo>
                  <a:pt x="115153" y="71119"/>
                </a:lnTo>
                <a:lnTo>
                  <a:pt x="117285" y="56121"/>
                </a:lnTo>
                <a:lnTo>
                  <a:pt x="117369" y="52327"/>
                </a:lnTo>
                <a:lnTo>
                  <a:pt x="115608" y="40531"/>
                </a:lnTo>
                <a:lnTo>
                  <a:pt x="110508" y="29252"/>
                </a:lnTo>
                <a:lnTo>
                  <a:pt x="102346" y="19053"/>
                </a:lnTo>
                <a:lnTo>
                  <a:pt x="91394" y="10498"/>
                </a:lnTo>
                <a:lnTo>
                  <a:pt x="77929" y="4152"/>
                </a:lnTo>
                <a:lnTo>
                  <a:pt x="62226" y="579"/>
                </a:lnTo>
                <a:lnTo>
                  <a:pt x="52356" y="0"/>
                </a:lnTo>
                <a:lnTo>
                  <a:pt x="38953" y="2190"/>
                </a:lnTo>
                <a:lnTo>
                  <a:pt x="26388" y="8224"/>
                </a:lnTo>
                <a:lnTo>
                  <a:pt x="15440" y="17293"/>
                </a:lnTo>
                <a:lnTo>
                  <a:pt x="6886" y="28587"/>
                </a:lnTo>
                <a:lnTo>
                  <a:pt x="1502" y="41298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8" name="object 438"/>
          <p:cNvSpPr/>
          <p:nvPr/>
        </p:nvSpPr>
        <p:spPr>
          <a:xfrm>
            <a:off x="6094865" y="2091593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9" name="object 439"/>
          <p:cNvSpPr/>
          <p:nvPr/>
        </p:nvSpPr>
        <p:spPr>
          <a:xfrm>
            <a:off x="6159877" y="2026791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1807"/>
                </a:moveTo>
                <a:lnTo>
                  <a:pt x="1713" y="68783"/>
                </a:lnTo>
                <a:lnTo>
                  <a:pt x="6487" y="83641"/>
                </a:lnTo>
                <a:lnTo>
                  <a:pt x="13772" y="96113"/>
                </a:lnTo>
                <a:lnTo>
                  <a:pt x="23020" y="105931"/>
                </a:lnTo>
                <a:lnTo>
                  <a:pt x="33681" y="112830"/>
                </a:lnTo>
                <a:lnTo>
                  <a:pt x="45208" y="116542"/>
                </a:lnTo>
                <a:lnTo>
                  <a:pt x="52009" y="117129"/>
                </a:lnTo>
                <a:lnTo>
                  <a:pt x="67361" y="115681"/>
                </a:lnTo>
                <a:lnTo>
                  <a:pt x="81026" y="111471"/>
                </a:lnTo>
                <a:lnTo>
                  <a:pt x="92802" y="104697"/>
                </a:lnTo>
                <a:lnTo>
                  <a:pt x="102484" y="95557"/>
                </a:lnTo>
                <a:lnTo>
                  <a:pt x="109868" y="84250"/>
                </a:lnTo>
                <a:lnTo>
                  <a:pt x="114749" y="70975"/>
                </a:lnTo>
                <a:lnTo>
                  <a:pt x="116925" y="55931"/>
                </a:lnTo>
                <a:lnTo>
                  <a:pt x="117022" y="51807"/>
                </a:lnTo>
                <a:lnTo>
                  <a:pt x="115247" y="40055"/>
                </a:lnTo>
                <a:lnTo>
                  <a:pt x="110109" y="28840"/>
                </a:lnTo>
                <a:lnTo>
                  <a:pt x="101886" y="18719"/>
                </a:lnTo>
                <a:lnTo>
                  <a:pt x="90856" y="10254"/>
                </a:lnTo>
                <a:lnTo>
                  <a:pt x="77296" y="4003"/>
                </a:lnTo>
                <a:lnTo>
                  <a:pt x="61486" y="52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0" name="object 440"/>
          <p:cNvSpPr/>
          <p:nvPr/>
        </p:nvSpPr>
        <p:spPr>
          <a:xfrm>
            <a:off x="6237892" y="1896666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2327"/>
                </a:moveTo>
                <a:lnTo>
                  <a:pt x="1733" y="69198"/>
                </a:lnTo>
                <a:lnTo>
                  <a:pt x="6558" y="83984"/>
                </a:lnTo>
                <a:lnTo>
                  <a:pt x="13911" y="96402"/>
                </a:lnTo>
                <a:lnTo>
                  <a:pt x="23230" y="106169"/>
                </a:lnTo>
                <a:lnTo>
                  <a:pt x="33951" y="113001"/>
                </a:lnTo>
                <a:lnTo>
                  <a:pt x="45511" y="116615"/>
                </a:lnTo>
                <a:lnTo>
                  <a:pt x="51836" y="117129"/>
                </a:lnTo>
                <a:lnTo>
                  <a:pt x="67374" y="115683"/>
                </a:lnTo>
                <a:lnTo>
                  <a:pt x="81175" y="111482"/>
                </a:lnTo>
                <a:lnTo>
                  <a:pt x="93043" y="104734"/>
                </a:lnTo>
                <a:lnTo>
                  <a:pt x="102783" y="95645"/>
                </a:lnTo>
                <a:lnTo>
                  <a:pt x="110198" y="84421"/>
                </a:lnTo>
                <a:lnTo>
                  <a:pt x="115093" y="71271"/>
                </a:lnTo>
                <a:lnTo>
                  <a:pt x="117271" y="56399"/>
                </a:lnTo>
                <a:lnTo>
                  <a:pt x="117369" y="52327"/>
                </a:lnTo>
                <a:lnTo>
                  <a:pt x="115623" y="40417"/>
                </a:lnTo>
                <a:lnTo>
                  <a:pt x="110558" y="29127"/>
                </a:lnTo>
                <a:lnTo>
                  <a:pt x="102436" y="18979"/>
                </a:lnTo>
                <a:lnTo>
                  <a:pt x="91515" y="10498"/>
                </a:lnTo>
                <a:lnTo>
                  <a:pt x="78057" y="4206"/>
                </a:lnTo>
                <a:lnTo>
                  <a:pt x="62321" y="627"/>
                </a:lnTo>
                <a:lnTo>
                  <a:pt x="51836" y="0"/>
                </a:lnTo>
                <a:lnTo>
                  <a:pt x="38593" y="2173"/>
                </a:lnTo>
                <a:lnTo>
                  <a:pt x="26124" y="8180"/>
                </a:lnTo>
                <a:lnTo>
                  <a:pt x="15234" y="17246"/>
                </a:lnTo>
                <a:lnTo>
                  <a:pt x="6729" y="28599"/>
                </a:lnTo>
                <a:lnTo>
                  <a:pt x="1414" y="41466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1" name="object 441"/>
          <p:cNvSpPr/>
          <p:nvPr/>
        </p:nvSpPr>
        <p:spPr>
          <a:xfrm>
            <a:off x="6303251" y="1766888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807"/>
                </a:moveTo>
                <a:lnTo>
                  <a:pt x="1724" y="68700"/>
                </a:lnTo>
                <a:lnTo>
                  <a:pt x="6527" y="83500"/>
                </a:lnTo>
                <a:lnTo>
                  <a:pt x="13854" y="95930"/>
                </a:lnTo>
                <a:lnTo>
                  <a:pt x="23151" y="105714"/>
                </a:lnTo>
                <a:lnTo>
                  <a:pt x="33864" y="112575"/>
                </a:lnTo>
                <a:lnTo>
                  <a:pt x="45437" y="116234"/>
                </a:lnTo>
                <a:lnTo>
                  <a:pt x="52009" y="116782"/>
                </a:lnTo>
                <a:lnTo>
                  <a:pt x="67356" y="115324"/>
                </a:lnTo>
                <a:lnTo>
                  <a:pt x="81021" y="111088"/>
                </a:lnTo>
                <a:lnTo>
                  <a:pt x="92793" y="104279"/>
                </a:lnTo>
                <a:lnTo>
                  <a:pt x="102463" y="95105"/>
                </a:lnTo>
                <a:lnTo>
                  <a:pt x="109823" y="83771"/>
                </a:lnTo>
                <a:lnTo>
                  <a:pt x="114662" y="70485"/>
                </a:lnTo>
                <a:lnTo>
                  <a:pt x="116771" y="55453"/>
                </a:lnTo>
                <a:lnTo>
                  <a:pt x="116848" y="51807"/>
                </a:lnTo>
                <a:lnTo>
                  <a:pt x="115069" y="39980"/>
                </a:lnTo>
                <a:lnTo>
                  <a:pt x="109919" y="28728"/>
                </a:lnTo>
                <a:lnTo>
                  <a:pt x="101682" y="18603"/>
                </a:lnTo>
                <a:lnTo>
                  <a:pt x="90641" y="10157"/>
                </a:lnTo>
                <a:lnTo>
                  <a:pt x="77080" y="3940"/>
                </a:lnTo>
                <a:lnTo>
                  <a:pt x="61282" y="505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2" name="object 442"/>
          <p:cNvSpPr/>
          <p:nvPr/>
        </p:nvSpPr>
        <p:spPr>
          <a:xfrm>
            <a:off x="6381266" y="1753893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807"/>
                </a:moveTo>
                <a:lnTo>
                  <a:pt x="1717" y="68720"/>
                </a:lnTo>
                <a:lnTo>
                  <a:pt x="6504" y="83535"/>
                </a:lnTo>
                <a:lnTo>
                  <a:pt x="13811" y="95974"/>
                </a:lnTo>
                <a:lnTo>
                  <a:pt x="23088" y="105758"/>
                </a:lnTo>
                <a:lnTo>
                  <a:pt x="33788" y="112609"/>
                </a:lnTo>
                <a:lnTo>
                  <a:pt x="45360" y="116250"/>
                </a:lnTo>
                <a:lnTo>
                  <a:pt x="51836" y="116782"/>
                </a:lnTo>
                <a:lnTo>
                  <a:pt x="67226" y="115328"/>
                </a:lnTo>
                <a:lnTo>
                  <a:pt x="80921" y="111102"/>
                </a:lnTo>
                <a:lnTo>
                  <a:pt x="92715" y="104311"/>
                </a:lnTo>
                <a:lnTo>
                  <a:pt x="102402" y="95159"/>
                </a:lnTo>
                <a:lnTo>
                  <a:pt x="109777" y="83854"/>
                </a:lnTo>
                <a:lnTo>
                  <a:pt x="114633" y="70599"/>
                </a:lnTo>
                <a:lnTo>
                  <a:pt x="116765" y="55601"/>
                </a:lnTo>
                <a:lnTo>
                  <a:pt x="116848" y="51807"/>
                </a:lnTo>
                <a:lnTo>
                  <a:pt x="115074" y="40055"/>
                </a:lnTo>
                <a:lnTo>
                  <a:pt x="109936" y="28840"/>
                </a:lnTo>
                <a:lnTo>
                  <a:pt x="101713" y="18719"/>
                </a:lnTo>
                <a:lnTo>
                  <a:pt x="90682" y="10254"/>
                </a:lnTo>
                <a:lnTo>
                  <a:pt x="77123" y="4003"/>
                </a:lnTo>
                <a:lnTo>
                  <a:pt x="61313" y="526"/>
                </a:lnTo>
                <a:lnTo>
                  <a:pt x="51836" y="0"/>
                </a:lnTo>
                <a:lnTo>
                  <a:pt x="38466" y="2205"/>
                </a:lnTo>
                <a:lnTo>
                  <a:pt x="25928" y="8276"/>
                </a:lnTo>
                <a:lnTo>
                  <a:pt x="15024" y="17396"/>
                </a:lnTo>
                <a:lnTo>
                  <a:pt x="6554" y="28749"/>
                </a:lnTo>
                <a:lnTo>
                  <a:pt x="1320" y="41517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3" name="object 443"/>
          <p:cNvSpPr/>
          <p:nvPr/>
        </p:nvSpPr>
        <p:spPr>
          <a:xfrm>
            <a:off x="6446105" y="1831690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1980"/>
                </a:moveTo>
                <a:lnTo>
                  <a:pt x="1713" y="68786"/>
                </a:lnTo>
                <a:lnTo>
                  <a:pt x="6487" y="83584"/>
                </a:lnTo>
                <a:lnTo>
                  <a:pt x="13772" y="96075"/>
                </a:lnTo>
                <a:lnTo>
                  <a:pt x="23020" y="105959"/>
                </a:lnTo>
                <a:lnTo>
                  <a:pt x="33681" y="112935"/>
                </a:lnTo>
                <a:lnTo>
                  <a:pt x="45208" y="116704"/>
                </a:lnTo>
                <a:lnTo>
                  <a:pt x="52009" y="117302"/>
                </a:lnTo>
                <a:lnTo>
                  <a:pt x="67340" y="115837"/>
                </a:lnTo>
                <a:lnTo>
                  <a:pt x="81023" y="111588"/>
                </a:lnTo>
                <a:lnTo>
                  <a:pt x="92845" y="104778"/>
                </a:lnTo>
                <a:lnTo>
                  <a:pt x="102592" y="95627"/>
                </a:lnTo>
                <a:lnTo>
                  <a:pt x="110052" y="84357"/>
                </a:lnTo>
                <a:lnTo>
                  <a:pt x="115011" y="71188"/>
                </a:lnTo>
                <a:lnTo>
                  <a:pt x="117255" y="56343"/>
                </a:lnTo>
                <a:lnTo>
                  <a:pt x="117369" y="51980"/>
                </a:lnTo>
                <a:lnTo>
                  <a:pt x="115588" y="40214"/>
                </a:lnTo>
                <a:lnTo>
                  <a:pt x="110440" y="28996"/>
                </a:lnTo>
                <a:lnTo>
                  <a:pt x="102214" y="18875"/>
                </a:lnTo>
                <a:lnTo>
                  <a:pt x="91197" y="10400"/>
                </a:lnTo>
                <a:lnTo>
                  <a:pt x="77680" y="4118"/>
                </a:lnTo>
                <a:lnTo>
                  <a:pt x="61952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4" name="object 444"/>
          <p:cNvSpPr/>
          <p:nvPr/>
        </p:nvSpPr>
        <p:spPr>
          <a:xfrm>
            <a:off x="6511117" y="2013796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05" y="68628"/>
                </a:lnTo>
                <a:lnTo>
                  <a:pt x="6465" y="83417"/>
                </a:lnTo>
                <a:lnTo>
                  <a:pt x="13740" y="95885"/>
                </a:lnTo>
                <a:lnTo>
                  <a:pt x="22994" y="105747"/>
                </a:lnTo>
                <a:lnTo>
                  <a:pt x="33688" y="112715"/>
                </a:lnTo>
                <a:lnTo>
                  <a:pt x="45286" y="116502"/>
                </a:lnTo>
                <a:lnTo>
                  <a:pt x="52356" y="117129"/>
                </a:lnTo>
                <a:lnTo>
                  <a:pt x="67707" y="115664"/>
                </a:lnTo>
                <a:lnTo>
                  <a:pt x="81373" y="111414"/>
                </a:lnTo>
                <a:lnTo>
                  <a:pt x="93149" y="104593"/>
                </a:lnTo>
                <a:lnTo>
                  <a:pt x="102831" y="95415"/>
                </a:lnTo>
                <a:lnTo>
                  <a:pt x="110215" y="84097"/>
                </a:lnTo>
                <a:lnTo>
                  <a:pt x="115096" y="70852"/>
                </a:lnTo>
                <a:lnTo>
                  <a:pt x="117271" y="55897"/>
                </a:lnTo>
                <a:lnTo>
                  <a:pt x="117369" y="51807"/>
                </a:lnTo>
                <a:lnTo>
                  <a:pt x="115594" y="40055"/>
                </a:lnTo>
                <a:lnTo>
                  <a:pt x="110456" y="28840"/>
                </a:lnTo>
                <a:lnTo>
                  <a:pt x="102233" y="18719"/>
                </a:lnTo>
                <a:lnTo>
                  <a:pt x="91202" y="10254"/>
                </a:lnTo>
                <a:lnTo>
                  <a:pt x="77643" y="4003"/>
                </a:lnTo>
                <a:lnTo>
                  <a:pt x="61833" y="526"/>
                </a:lnTo>
                <a:lnTo>
                  <a:pt x="52356" y="0"/>
                </a:lnTo>
                <a:lnTo>
                  <a:pt x="38888" y="2183"/>
                </a:lnTo>
                <a:lnTo>
                  <a:pt x="26270" y="8199"/>
                </a:lnTo>
                <a:lnTo>
                  <a:pt x="15293" y="17241"/>
                </a:lnTo>
                <a:lnTo>
                  <a:pt x="6745" y="28505"/>
                </a:lnTo>
                <a:lnTo>
                  <a:pt x="1415" y="4118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5" name="object 445"/>
          <p:cNvSpPr/>
          <p:nvPr/>
        </p:nvSpPr>
        <p:spPr>
          <a:xfrm>
            <a:off x="6589479" y="2104588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6" name="object 446"/>
          <p:cNvSpPr/>
          <p:nvPr/>
        </p:nvSpPr>
        <p:spPr>
          <a:xfrm>
            <a:off x="6654491" y="2143920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376" y="115321"/>
                </a:lnTo>
                <a:lnTo>
                  <a:pt x="81055" y="111076"/>
                </a:lnTo>
                <a:lnTo>
                  <a:pt x="92836" y="104259"/>
                </a:lnTo>
                <a:lnTo>
                  <a:pt x="102509" y="95079"/>
                </a:lnTo>
                <a:lnTo>
                  <a:pt x="109864" y="83746"/>
                </a:lnTo>
                <a:lnTo>
                  <a:pt x="114690" y="70471"/>
                </a:lnTo>
                <a:lnTo>
                  <a:pt x="116778" y="55463"/>
                </a:lnTo>
                <a:lnTo>
                  <a:pt x="116848" y="51980"/>
                </a:lnTo>
                <a:lnTo>
                  <a:pt x="115073" y="40157"/>
                </a:lnTo>
                <a:lnTo>
                  <a:pt x="109937" y="28891"/>
                </a:lnTo>
                <a:lnTo>
                  <a:pt x="101720" y="18737"/>
                </a:lnTo>
                <a:lnTo>
                  <a:pt x="90706" y="10254"/>
                </a:lnTo>
                <a:lnTo>
                  <a:pt x="77176" y="3997"/>
                </a:lnTo>
                <a:lnTo>
                  <a:pt x="61413" y="523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7" name="object 447"/>
          <p:cNvSpPr/>
          <p:nvPr/>
        </p:nvSpPr>
        <p:spPr>
          <a:xfrm>
            <a:off x="6732333" y="2117930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18" y="68826"/>
                </a:lnTo>
                <a:lnTo>
                  <a:pt x="6513" y="83572"/>
                </a:lnTo>
                <a:lnTo>
                  <a:pt x="13846" y="95951"/>
                </a:lnTo>
                <a:lnTo>
                  <a:pt x="23176" y="105696"/>
                </a:lnTo>
                <a:lnTo>
                  <a:pt x="33964" y="112539"/>
                </a:lnTo>
                <a:lnTo>
                  <a:pt x="45671" y="116211"/>
                </a:lnTo>
                <a:lnTo>
                  <a:pt x="52529" y="116782"/>
                </a:lnTo>
                <a:lnTo>
                  <a:pt x="67949" y="115329"/>
                </a:lnTo>
                <a:lnTo>
                  <a:pt x="81650" y="111105"/>
                </a:lnTo>
                <a:lnTo>
                  <a:pt x="93430" y="104312"/>
                </a:lnTo>
                <a:lnTo>
                  <a:pt x="103086" y="95150"/>
                </a:lnTo>
                <a:lnTo>
                  <a:pt x="110418" y="83823"/>
                </a:lnTo>
                <a:lnTo>
                  <a:pt x="115222" y="70532"/>
                </a:lnTo>
                <a:lnTo>
                  <a:pt x="117298" y="55478"/>
                </a:lnTo>
                <a:lnTo>
                  <a:pt x="117369" y="51980"/>
                </a:lnTo>
                <a:lnTo>
                  <a:pt x="115604" y="40157"/>
                </a:lnTo>
                <a:lnTo>
                  <a:pt x="110490" y="28891"/>
                </a:lnTo>
                <a:lnTo>
                  <a:pt x="102299" y="18737"/>
                </a:lnTo>
                <a:lnTo>
                  <a:pt x="91301" y="10254"/>
                </a:lnTo>
                <a:lnTo>
                  <a:pt x="77768" y="3997"/>
                </a:lnTo>
                <a:lnTo>
                  <a:pt x="61970" y="523"/>
                </a:lnTo>
                <a:lnTo>
                  <a:pt x="52529" y="0"/>
                </a:lnTo>
                <a:lnTo>
                  <a:pt x="39030" y="2170"/>
                </a:lnTo>
                <a:lnTo>
                  <a:pt x="26398" y="8155"/>
                </a:lnTo>
                <a:lnTo>
                  <a:pt x="15411" y="17162"/>
                </a:lnTo>
                <a:lnTo>
                  <a:pt x="6844" y="28401"/>
                </a:lnTo>
                <a:lnTo>
                  <a:pt x="1474" y="41079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8" name="object 448"/>
          <p:cNvSpPr/>
          <p:nvPr/>
        </p:nvSpPr>
        <p:spPr>
          <a:xfrm>
            <a:off x="6797865" y="2078598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2327"/>
                </a:moveTo>
                <a:lnTo>
                  <a:pt x="1727" y="69240"/>
                </a:lnTo>
                <a:lnTo>
                  <a:pt x="6538" y="84055"/>
                </a:lnTo>
                <a:lnTo>
                  <a:pt x="13870" y="96494"/>
                </a:lnTo>
                <a:lnTo>
                  <a:pt x="23164" y="106278"/>
                </a:lnTo>
                <a:lnTo>
                  <a:pt x="33859" y="113129"/>
                </a:lnTo>
                <a:lnTo>
                  <a:pt x="45396" y="116769"/>
                </a:lnTo>
                <a:lnTo>
                  <a:pt x="51836" y="117302"/>
                </a:lnTo>
                <a:lnTo>
                  <a:pt x="67226" y="115848"/>
                </a:lnTo>
                <a:lnTo>
                  <a:pt x="80921" y="111622"/>
                </a:lnTo>
                <a:lnTo>
                  <a:pt x="92715" y="104831"/>
                </a:lnTo>
                <a:lnTo>
                  <a:pt x="102402" y="95679"/>
                </a:lnTo>
                <a:lnTo>
                  <a:pt x="109777" y="84373"/>
                </a:lnTo>
                <a:lnTo>
                  <a:pt x="114633" y="71119"/>
                </a:lnTo>
                <a:lnTo>
                  <a:pt x="116765" y="56121"/>
                </a:lnTo>
                <a:lnTo>
                  <a:pt x="116848" y="52327"/>
                </a:lnTo>
                <a:lnTo>
                  <a:pt x="115088" y="40417"/>
                </a:lnTo>
                <a:lnTo>
                  <a:pt x="109988" y="29099"/>
                </a:lnTo>
                <a:lnTo>
                  <a:pt x="101826" y="18912"/>
                </a:lnTo>
                <a:lnTo>
                  <a:pt x="90874" y="10401"/>
                </a:lnTo>
                <a:lnTo>
                  <a:pt x="77409" y="4107"/>
                </a:lnTo>
                <a:lnTo>
                  <a:pt x="61706" y="572"/>
                </a:lnTo>
                <a:lnTo>
                  <a:pt x="51836" y="0"/>
                </a:lnTo>
                <a:lnTo>
                  <a:pt x="38593" y="2186"/>
                </a:lnTo>
                <a:lnTo>
                  <a:pt x="26124" y="8220"/>
                </a:lnTo>
                <a:lnTo>
                  <a:pt x="15234" y="17313"/>
                </a:lnTo>
                <a:lnTo>
                  <a:pt x="6729" y="28676"/>
                </a:lnTo>
                <a:lnTo>
                  <a:pt x="1414" y="4152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9" name="object 449"/>
          <p:cNvSpPr/>
          <p:nvPr/>
        </p:nvSpPr>
        <p:spPr>
          <a:xfrm>
            <a:off x="6875707" y="2026791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1807"/>
                </a:moveTo>
                <a:lnTo>
                  <a:pt x="1713" y="68783"/>
                </a:lnTo>
                <a:lnTo>
                  <a:pt x="6487" y="83641"/>
                </a:lnTo>
                <a:lnTo>
                  <a:pt x="13772" y="96113"/>
                </a:lnTo>
                <a:lnTo>
                  <a:pt x="23020" y="105931"/>
                </a:lnTo>
                <a:lnTo>
                  <a:pt x="33681" y="112830"/>
                </a:lnTo>
                <a:lnTo>
                  <a:pt x="45208" y="116542"/>
                </a:lnTo>
                <a:lnTo>
                  <a:pt x="52009" y="117129"/>
                </a:lnTo>
                <a:lnTo>
                  <a:pt x="67361" y="115681"/>
                </a:lnTo>
                <a:lnTo>
                  <a:pt x="81026" y="111471"/>
                </a:lnTo>
                <a:lnTo>
                  <a:pt x="92802" y="104697"/>
                </a:lnTo>
                <a:lnTo>
                  <a:pt x="102484" y="95557"/>
                </a:lnTo>
                <a:lnTo>
                  <a:pt x="109868" y="84250"/>
                </a:lnTo>
                <a:lnTo>
                  <a:pt x="114749" y="70975"/>
                </a:lnTo>
                <a:lnTo>
                  <a:pt x="116925" y="55931"/>
                </a:lnTo>
                <a:lnTo>
                  <a:pt x="117022" y="51807"/>
                </a:lnTo>
                <a:lnTo>
                  <a:pt x="115247" y="40055"/>
                </a:lnTo>
                <a:lnTo>
                  <a:pt x="110109" y="28840"/>
                </a:lnTo>
                <a:lnTo>
                  <a:pt x="101886" y="18719"/>
                </a:lnTo>
                <a:lnTo>
                  <a:pt x="90856" y="10254"/>
                </a:lnTo>
                <a:lnTo>
                  <a:pt x="77296" y="4003"/>
                </a:lnTo>
                <a:lnTo>
                  <a:pt x="61486" y="52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0" name="object 450"/>
          <p:cNvSpPr/>
          <p:nvPr/>
        </p:nvSpPr>
        <p:spPr>
          <a:xfrm>
            <a:off x="6940719" y="1974810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505" y="115332"/>
                </a:lnTo>
                <a:lnTo>
                  <a:pt x="81275" y="111121"/>
                </a:lnTo>
                <a:lnTo>
                  <a:pt x="93122" y="104355"/>
                </a:lnTo>
                <a:lnTo>
                  <a:pt x="102845" y="95244"/>
                </a:lnTo>
                <a:lnTo>
                  <a:pt x="110245" y="83993"/>
                </a:lnTo>
                <a:lnTo>
                  <a:pt x="115123" y="70811"/>
                </a:lnTo>
                <a:lnTo>
                  <a:pt x="117278" y="55906"/>
                </a:lnTo>
                <a:lnTo>
                  <a:pt x="117369" y="51980"/>
                </a:lnTo>
                <a:lnTo>
                  <a:pt x="115609" y="40214"/>
                </a:lnTo>
                <a:lnTo>
                  <a:pt x="110507" y="28996"/>
                </a:lnTo>
                <a:lnTo>
                  <a:pt x="102331" y="18875"/>
                </a:lnTo>
                <a:lnTo>
                  <a:pt x="91348" y="10400"/>
                </a:lnTo>
                <a:lnTo>
                  <a:pt x="77824" y="4118"/>
                </a:lnTo>
                <a:lnTo>
                  <a:pt x="62028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1" name="object 451"/>
          <p:cNvSpPr/>
          <p:nvPr/>
        </p:nvSpPr>
        <p:spPr>
          <a:xfrm>
            <a:off x="7005731" y="1974810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42" y="68789"/>
                </a:lnTo>
                <a:lnTo>
                  <a:pt x="6591" y="83531"/>
                </a:lnTo>
                <a:lnTo>
                  <a:pt x="13980" y="95925"/>
                </a:lnTo>
                <a:lnTo>
                  <a:pt x="23341" y="105692"/>
                </a:lnTo>
                <a:lnTo>
                  <a:pt x="34105" y="112551"/>
                </a:lnTo>
                <a:lnTo>
                  <a:pt x="45707" y="116223"/>
                </a:lnTo>
                <a:lnTo>
                  <a:pt x="52356" y="116782"/>
                </a:lnTo>
                <a:lnTo>
                  <a:pt x="67766" y="115325"/>
                </a:lnTo>
                <a:lnTo>
                  <a:pt x="81475" y="111091"/>
                </a:lnTo>
                <a:lnTo>
                  <a:pt x="93278" y="104291"/>
                </a:lnTo>
                <a:lnTo>
                  <a:pt x="102968" y="95134"/>
                </a:lnTo>
                <a:lnTo>
                  <a:pt x="110338" y="83829"/>
                </a:lnTo>
                <a:lnTo>
                  <a:pt x="115181" y="70585"/>
                </a:lnTo>
                <a:lnTo>
                  <a:pt x="117291" y="55611"/>
                </a:lnTo>
                <a:lnTo>
                  <a:pt x="117369" y="51980"/>
                </a:lnTo>
                <a:lnTo>
                  <a:pt x="115599" y="40176"/>
                </a:lnTo>
                <a:lnTo>
                  <a:pt x="110474" y="28926"/>
                </a:lnTo>
                <a:lnTo>
                  <a:pt x="102270" y="18783"/>
                </a:lnTo>
                <a:lnTo>
                  <a:pt x="91266" y="10303"/>
                </a:lnTo>
                <a:lnTo>
                  <a:pt x="77739" y="4037"/>
                </a:lnTo>
                <a:lnTo>
                  <a:pt x="61964" y="541"/>
                </a:lnTo>
                <a:lnTo>
                  <a:pt x="52356" y="0"/>
                </a:lnTo>
                <a:lnTo>
                  <a:pt x="39032" y="2177"/>
                </a:lnTo>
                <a:lnTo>
                  <a:pt x="26464" y="8181"/>
                </a:lnTo>
                <a:lnTo>
                  <a:pt x="15468" y="17214"/>
                </a:lnTo>
                <a:lnTo>
                  <a:pt x="6861" y="28481"/>
                </a:lnTo>
                <a:lnTo>
                  <a:pt x="1462" y="4118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2" name="object 452"/>
          <p:cNvSpPr/>
          <p:nvPr/>
        </p:nvSpPr>
        <p:spPr>
          <a:xfrm>
            <a:off x="7084093" y="2026791"/>
            <a:ext cx="116848" cy="117129"/>
          </a:xfrm>
          <a:custGeom>
            <a:avLst/>
            <a:gdLst/>
            <a:ahLst/>
            <a:cxnLst/>
            <a:rect l="l" t="t" r="r" b="b"/>
            <a:pathLst>
              <a:path w="116848" h="117129">
                <a:moveTo>
                  <a:pt x="0" y="51807"/>
                </a:moveTo>
                <a:lnTo>
                  <a:pt x="1713" y="68783"/>
                </a:lnTo>
                <a:lnTo>
                  <a:pt x="6487" y="83641"/>
                </a:lnTo>
                <a:lnTo>
                  <a:pt x="13772" y="96113"/>
                </a:lnTo>
                <a:lnTo>
                  <a:pt x="23020" y="105931"/>
                </a:lnTo>
                <a:lnTo>
                  <a:pt x="33681" y="112830"/>
                </a:lnTo>
                <a:lnTo>
                  <a:pt x="45208" y="116542"/>
                </a:lnTo>
                <a:lnTo>
                  <a:pt x="52009" y="117129"/>
                </a:lnTo>
                <a:lnTo>
                  <a:pt x="67318" y="115678"/>
                </a:lnTo>
                <a:lnTo>
                  <a:pt x="80953" y="111456"/>
                </a:lnTo>
                <a:lnTo>
                  <a:pt x="92706" y="104665"/>
                </a:lnTo>
                <a:lnTo>
                  <a:pt x="102372" y="95503"/>
                </a:lnTo>
                <a:lnTo>
                  <a:pt x="109741" y="84169"/>
                </a:lnTo>
                <a:lnTo>
                  <a:pt x="114605" y="70862"/>
                </a:lnTo>
                <a:lnTo>
                  <a:pt x="116758" y="55783"/>
                </a:lnTo>
                <a:lnTo>
                  <a:pt x="116848" y="51807"/>
                </a:lnTo>
                <a:lnTo>
                  <a:pt x="115069" y="40037"/>
                </a:lnTo>
                <a:lnTo>
                  <a:pt x="109919" y="28805"/>
                </a:lnTo>
                <a:lnTo>
                  <a:pt x="101682" y="18673"/>
                </a:lnTo>
                <a:lnTo>
                  <a:pt x="90641" y="10205"/>
                </a:lnTo>
                <a:lnTo>
                  <a:pt x="77080" y="3962"/>
                </a:lnTo>
                <a:lnTo>
                  <a:pt x="61282" y="508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3" name="object 453"/>
          <p:cNvSpPr/>
          <p:nvPr/>
        </p:nvSpPr>
        <p:spPr>
          <a:xfrm>
            <a:off x="7149105" y="2104588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2327"/>
                </a:moveTo>
                <a:lnTo>
                  <a:pt x="1717" y="69240"/>
                </a:lnTo>
                <a:lnTo>
                  <a:pt x="6504" y="84055"/>
                </a:lnTo>
                <a:lnTo>
                  <a:pt x="13811" y="96494"/>
                </a:lnTo>
                <a:lnTo>
                  <a:pt x="23088" y="106278"/>
                </a:lnTo>
                <a:lnTo>
                  <a:pt x="33788" y="113129"/>
                </a:lnTo>
                <a:lnTo>
                  <a:pt x="45360" y="116769"/>
                </a:lnTo>
                <a:lnTo>
                  <a:pt x="51836" y="117302"/>
                </a:lnTo>
                <a:lnTo>
                  <a:pt x="67226" y="115848"/>
                </a:lnTo>
                <a:lnTo>
                  <a:pt x="80921" y="111622"/>
                </a:lnTo>
                <a:lnTo>
                  <a:pt x="92715" y="104831"/>
                </a:lnTo>
                <a:lnTo>
                  <a:pt x="102402" y="95679"/>
                </a:lnTo>
                <a:lnTo>
                  <a:pt x="109777" y="84373"/>
                </a:lnTo>
                <a:lnTo>
                  <a:pt x="114633" y="71119"/>
                </a:lnTo>
                <a:lnTo>
                  <a:pt x="116765" y="56121"/>
                </a:lnTo>
                <a:lnTo>
                  <a:pt x="116848" y="52327"/>
                </a:lnTo>
                <a:lnTo>
                  <a:pt x="115088" y="40531"/>
                </a:lnTo>
                <a:lnTo>
                  <a:pt x="109988" y="29252"/>
                </a:lnTo>
                <a:lnTo>
                  <a:pt x="101826" y="19053"/>
                </a:lnTo>
                <a:lnTo>
                  <a:pt x="90874" y="10498"/>
                </a:lnTo>
                <a:lnTo>
                  <a:pt x="77409" y="4152"/>
                </a:lnTo>
                <a:lnTo>
                  <a:pt x="61706" y="579"/>
                </a:lnTo>
                <a:lnTo>
                  <a:pt x="51836" y="0"/>
                </a:lnTo>
                <a:lnTo>
                  <a:pt x="38531" y="2212"/>
                </a:lnTo>
                <a:lnTo>
                  <a:pt x="26047" y="8301"/>
                </a:lnTo>
                <a:lnTo>
                  <a:pt x="15172" y="17447"/>
                </a:lnTo>
                <a:lnTo>
                  <a:pt x="6695" y="28829"/>
                </a:lnTo>
                <a:lnTo>
                  <a:pt x="1405" y="41626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4" name="object 454"/>
          <p:cNvSpPr/>
          <p:nvPr/>
        </p:nvSpPr>
        <p:spPr>
          <a:xfrm>
            <a:off x="7226947" y="2130925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2" y="68846"/>
                </a:lnTo>
                <a:lnTo>
                  <a:pt x="6524" y="83608"/>
                </a:lnTo>
                <a:lnTo>
                  <a:pt x="13862" y="95995"/>
                </a:lnTo>
                <a:lnTo>
                  <a:pt x="23190" y="105740"/>
                </a:lnTo>
                <a:lnTo>
                  <a:pt x="33962" y="112573"/>
                </a:lnTo>
                <a:lnTo>
                  <a:pt x="45633" y="116226"/>
                </a:lnTo>
                <a:lnTo>
                  <a:pt x="52356" y="116782"/>
                </a:lnTo>
                <a:lnTo>
                  <a:pt x="67766" y="115333"/>
                </a:lnTo>
                <a:lnTo>
                  <a:pt x="81475" y="111120"/>
                </a:lnTo>
                <a:lnTo>
                  <a:pt x="93278" y="104344"/>
                </a:lnTo>
                <a:lnTo>
                  <a:pt x="102968" y="95205"/>
                </a:lnTo>
                <a:lnTo>
                  <a:pt x="110338" y="83905"/>
                </a:lnTo>
                <a:lnTo>
                  <a:pt x="115181" y="70646"/>
                </a:lnTo>
                <a:lnTo>
                  <a:pt x="117291" y="55626"/>
                </a:lnTo>
                <a:lnTo>
                  <a:pt x="117369" y="51980"/>
                </a:lnTo>
                <a:lnTo>
                  <a:pt x="115599" y="40176"/>
                </a:lnTo>
                <a:lnTo>
                  <a:pt x="110474" y="28926"/>
                </a:lnTo>
                <a:lnTo>
                  <a:pt x="102270" y="18783"/>
                </a:lnTo>
                <a:lnTo>
                  <a:pt x="91266" y="10303"/>
                </a:lnTo>
                <a:lnTo>
                  <a:pt x="77739" y="4037"/>
                </a:lnTo>
                <a:lnTo>
                  <a:pt x="61964" y="541"/>
                </a:lnTo>
                <a:lnTo>
                  <a:pt x="52356" y="0"/>
                </a:lnTo>
                <a:lnTo>
                  <a:pt x="38909" y="2177"/>
                </a:lnTo>
                <a:lnTo>
                  <a:pt x="26310" y="8181"/>
                </a:lnTo>
                <a:lnTo>
                  <a:pt x="15342" y="17214"/>
                </a:lnTo>
                <a:lnTo>
                  <a:pt x="6792" y="28481"/>
                </a:lnTo>
                <a:lnTo>
                  <a:pt x="1444" y="4118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5" name="object 455"/>
          <p:cNvSpPr/>
          <p:nvPr/>
        </p:nvSpPr>
        <p:spPr>
          <a:xfrm>
            <a:off x="7292306" y="2130925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980"/>
                </a:moveTo>
                <a:lnTo>
                  <a:pt x="1729" y="68888"/>
                </a:lnTo>
                <a:lnTo>
                  <a:pt x="6547" y="83679"/>
                </a:lnTo>
                <a:lnTo>
                  <a:pt x="13895" y="96082"/>
                </a:lnTo>
                <a:lnTo>
                  <a:pt x="23217" y="105827"/>
                </a:lnTo>
                <a:lnTo>
                  <a:pt x="33955" y="112642"/>
                </a:lnTo>
                <a:lnTo>
                  <a:pt x="45553" y="116257"/>
                </a:lnTo>
                <a:lnTo>
                  <a:pt x="52009" y="116782"/>
                </a:lnTo>
                <a:lnTo>
                  <a:pt x="67419" y="115333"/>
                </a:lnTo>
                <a:lnTo>
                  <a:pt x="81128" y="111120"/>
                </a:lnTo>
                <a:lnTo>
                  <a:pt x="92931" y="104344"/>
                </a:lnTo>
                <a:lnTo>
                  <a:pt x="102621" y="95205"/>
                </a:lnTo>
                <a:lnTo>
                  <a:pt x="109991" y="83905"/>
                </a:lnTo>
                <a:lnTo>
                  <a:pt x="114834" y="70646"/>
                </a:lnTo>
                <a:lnTo>
                  <a:pt x="116945" y="55626"/>
                </a:lnTo>
                <a:lnTo>
                  <a:pt x="117022" y="51980"/>
                </a:lnTo>
                <a:lnTo>
                  <a:pt x="115252" y="40176"/>
                </a:lnTo>
                <a:lnTo>
                  <a:pt x="110127" y="28926"/>
                </a:lnTo>
                <a:lnTo>
                  <a:pt x="101924" y="18783"/>
                </a:lnTo>
                <a:lnTo>
                  <a:pt x="90920" y="10303"/>
                </a:lnTo>
                <a:lnTo>
                  <a:pt x="77392" y="4037"/>
                </a:lnTo>
                <a:lnTo>
                  <a:pt x="61617" y="541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6" name="object 456"/>
          <p:cNvSpPr/>
          <p:nvPr/>
        </p:nvSpPr>
        <p:spPr>
          <a:xfrm>
            <a:off x="2281274" y="2117930"/>
            <a:ext cx="103933" cy="103961"/>
          </a:xfrm>
          <a:custGeom>
            <a:avLst/>
            <a:gdLst/>
            <a:ahLst/>
            <a:cxnLst/>
            <a:rect l="l" t="t" r="r" b="b"/>
            <a:pathLst>
              <a:path w="103933" h="103961">
                <a:moveTo>
                  <a:pt x="0" y="51980"/>
                </a:moveTo>
                <a:lnTo>
                  <a:pt x="2192" y="65319"/>
                </a:lnTo>
                <a:lnTo>
                  <a:pt x="8234" y="77854"/>
                </a:lnTo>
                <a:lnTo>
                  <a:pt x="17321" y="88779"/>
                </a:lnTo>
                <a:lnTo>
                  <a:pt x="28652" y="97291"/>
                </a:lnTo>
                <a:lnTo>
                  <a:pt x="41421" y="102584"/>
                </a:lnTo>
                <a:lnTo>
                  <a:pt x="51957" y="103961"/>
                </a:lnTo>
                <a:lnTo>
                  <a:pt x="65293" y="101767"/>
                </a:lnTo>
                <a:lnTo>
                  <a:pt x="77825" y="95723"/>
                </a:lnTo>
                <a:lnTo>
                  <a:pt x="88748" y="86633"/>
                </a:lnTo>
                <a:lnTo>
                  <a:pt x="97259" y="75300"/>
                </a:lnTo>
                <a:lnTo>
                  <a:pt x="102553" y="62530"/>
                </a:lnTo>
                <a:lnTo>
                  <a:pt x="103933" y="51980"/>
                </a:lnTo>
                <a:lnTo>
                  <a:pt x="101739" y="38643"/>
                </a:lnTo>
                <a:lnTo>
                  <a:pt x="95696" y="26110"/>
                </a:lnTo>
                <a:lnTo>
                  <a:pt x="86607" y="15186"/>
                </a:lnTo>
                <a:lnTo>
                  <a:pt x="75275" y="6674"/>
                </a:lnTo>
                <a:lnTo>
                  <a:pt x="62506" y="1379"/>
                </a:lnTo>
                <a:lnTo>
                  <a:pt x="51957" y="0"/>
                </a:lnTo>
                <a:lnTo>
                  <a:pt x="38621" y="2194"/>
                </a:lnTo>
                <a:lnTo>
                  <a:pt x="26091" y="8239"/>
                </a:lnTo>
                <a:lnTo>
                  <a:pt x="15171" y="17332"/>
                </a:lnTo>
                <a:lnTo>
                  <a:pt x="6665" y="28668"/>
                </a:lnTo>
                <a:lnTo>
                  <a:pt x="1375" y="41441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7" name="object 457"/>
          <p:cNvSpPr/>
          <p:nvPr/>
        </p:nvSpPr>
        <p:spPr>
          <a:xfrm>
            <a:off x="2346234" y="2078598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193" y="65666"/>
                </a:lnTo>
                <a:lnTo>
                  <a:pt x="8238" y="78200"/>
                </a:lnTo>
                <a:lnTo>
                  <a:pt x="17328" y="89126"/>
                </a:lnTo>
                <a:lnTo>
                  <a:pt x="28659" y="97637"/>
                </a:lnTo>
                <a:lnTo>
                  <a:pt x="41426" y="102930"/>
                </a:lnTo>
                <a:lnTo>
                  <a:pt x="51957" y="104307"/>
                </a:lnTo>
                <a:lnTo>
                  <a:pt x="65426" y="102131"/>
                </a:lnTo>
                <a:lnTo>
                  <a:pt x="78037" y="96134"/>
                </a:lnTo>
                <a:lnTo>
                  <a:pt x="89009" y="87108"/>
                </a:lnTo>
                <a:lnTo>
                  <a:pt x="97561" y="75849"/>
                </a:lnTo>
                <a:lnTo>
                  <a:pt x="102913" y="63151"/>
                </a:lnTo>
                <a:lnTo>
                  <a:pt x="104366" y="52327"/>
                </a:lnTo>
                <a:lnTo>
                  <a:pt x="102202" y="38937"/>
                </a:lnTo>
                <a:lnTo>
                  <a:pt x="96226" y="26385"/>
                </a:lnTo>
                <a:lnTo>
                  <a:pt x="87212" y="15446"/>
                </a:lnTo>
                <a:lnTo>
                  <a:pt x="75931" y="6896"/>
                </a:lnTo>
                <a:lnTo>
                  <a:pt x="63158" y="1510"/>
                </a:lnTo>
                <a:lnTo>
                  <a:pt x="51957" y="0"/>
                </a:lnTo>
                <a:lnTo>
                  <a:pt x="38671" y="2181"/>
                </a:lnTo>
                <a:lnTo>
                  <a:pt x="26178" y="8202"/>
                </a:lnTo>
                <a:lnTo>
                  <a:pt x="15276" y="17277"/>
                </a:lnTo>
                <a:lnTo>
                  <a:pt x="6762" y="28619"/>
                </a:lnTo>
                <a:lnTo>
                  <a:pt x="1434" y="41442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8" name="object 458"/>
          <p:cNvSpPr/>
          <p:nvPr/>
        </p:nvSpPr>
        <p:spPr>
          <a:xfrm>
            <a:off x="2424613" y="2026791"/>
            <a:ext cx="103933" cy="104134"/>
          </a:xfrm>
          <a:custGeom>
            <a:avLst/>
            <a:gdLst/>
            <a:ahLst/>
            <a:cxnLst/>
            <a:rect l="l" t="t" r="r" b="b"/>
            <a:pathLst>
              <a:path w="103933" h="104134">
                <a:moveTo>
                  <a:pt x="0" y="51807"/>
                </a:moveTo>
                <a:lnTo>
                  <a:pt x="2179" y="65128"/>
                </a:lnTo>
                <a:lnTo>
                  <a:pt x="8185" y="77693"/>
                </a:lnTo>
                <a:lnTo>
                  <a:pt x="17222" y="88684"/>
                </a:lnTo>
                <a:lnTo>
                  <a:pt x="28495" y="97285"/>
                </a:lnTo>
                <a:lnTo>
                  <a:pt x="41206" y="102678"/>
                </a:lnTo>
                <a:lnTo>
                  <a:pt x="51975" y="104134"/>
                </a:lnTo>
                <a:lnTo>
                  <a:pt x="65268" y="101927"/>
                </a:lnTo>
                <a:lnTo>
                  <a:pt x="77762" y="95850"/>
                </a:lnTo>
                <a:lnTo>
                  <a:pt x="88663" y="86722"/>
                </a:lnTo>
                <a:lnTo>
                  <a:pt x="97173" y="75361"/>
                </a:lnTo>
                <a:lnTo>
                  <a:pt x="102499" y="62584"/>
                </a:lnTo>
                <a:lnTo>
                  <a:pt x="103933" y="51807"/>
                </a:lnTo>
                <a:lnTo>
                  <a:pt x="101733" y="38521"/>
                </a:lnTo>
                <a:lnTo>
                  <a:pt x="95673" y="26018"/>
                </a:lnTo>
                <a:lnTo>
                  <a:pt x="86559" y="15112"/>
                </a:lnTo>
                <a:lnTo>
                  <a:pt x="75199" y="6617"/>
                </a:lnTo>
                <a:lnTo>
                  <a:pt x="62401" y="1348"/>
                </a:lnTo>
                <a:lnTo>
                  <a:pt x="51975" y="0"/>
                </a:lnTo>
                <a:lnTo>
                  <a:pt x="38617" y="2199"/>
                </a:lnTo>
                <a:lnTo>
                  <a:pt x="26068" y="8255"/>
                </a:lnTo>
                <a:lnTo>
                  <a:pt x="15135" y="17355"/>
                </a:lnTo>
                <a:lnTo>
                  <a:pt x="6626" y="28684"/>
                </a:lnTo>
                <a:lnTo>
                  <a:pt x="1351" y="41428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9" name="object 459"/>
          <p:cNvSpPr/>
          <p:nvPr/>
        </p:nvSpPr>
        <p:spPr>
          <a:xfrm>
            <a:off x="2489573" y="1935998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807"/>
                </a:moveTo>
                <a:lnTo>
                  <a:pt x="2193" y="65144"/>
                </a:lnTo>
                <a:lnTo>
                  <a:pt x="8236" y="77677"/>
                </a:lnTo>
                <a:lnTo>
                  <a:pt x="17325" y="88601"/>
                </a:lnTo>
                <a:lnTo>
                  <a:pt x="28657" y="97113"/>
                </a:lnTo>
                <a:lnTo>
                  <a:pt x="41426" y="102408"/>
                </a:lnTo>
                <a:lnTo>
                  <a:pt x="51975" y="103787"/>
                </a:lnTo>
                <a:lnTo>
                  <a:pt x="65311" y="101593"/>
                </a:lnTo>
                <a:lnTo>
                  <a:pt x="77841" y="95547"/>
                </a:lnTo>
                <a:lnTo>
                  <a:pt x="88761" y="86454"/>
                </a:lnTo>
                <a:lnTo>
                  <a:pt x="97267" y="75119"/>
                </a:lnTo>
                <a:lnTo>
                  <a:pt x="102557" y="62346"/>
                </a:lnTo>
                <a:lnTo>
                  <a:pt x="103933" y="51807"/>
                </a:lnTo>
                <a:lnTo>
                  <a:pt x="101733" y="38459"/>
                </a:lnTo>
                <a:lnTo>
                  <a:pt x="95673" y="25941"/>
                </a:lnTo>
                <a:lnTo>
                  <a:pt x="86559" y="15050"/>
                </a:lnTo>
                <a:lnTo>
                  <a:pt x="75199" y="6583"/>
                </a:lnTo>
                <a:lnTo>
                  <a:pt x="62401" y="1339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0" name="object 460"/>
          <p:cNvSpPr/>
          <p:nvPr/>
        </p:nvSpPr>
        <p:spPr>
          <a:xfrm>
            <a:off x="2567536" y="1844686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78" y="65242"/>
                </a:lnTo>
                <a:lnTo>
                  <a:pt x="8183" y="77793"/>
                </a:lnTo>
                <a:lnTo>
                  <a:pt x="17218" y="88800"/>
                </a:lnTo>
                <a:lnTo>
                  <a:pt x="28489" y="97429"/>
                </a:lnTo>
                <a:lnTo>
                  <a:pt x="41201" y="102846"/>
                </a:lnTo>
                <a:lnTo>
                  <a:pt x="51957" y="104307"/>
                </a:lnTo>
                <a:lnTo>
                  <a:pt x="65230" y="102105"/>
                </a:lnTo>
                <a:lnTo>
                  <a:pt x="77766" y="96050"/>
                </a:lnTo>
                <a:lnTo>
                  <a:pt x="88753" y="86962"/>
                </a:lnTo>
                <a:lnTo>
                  <a:pt x="97380" y="75667"/>
                </a:lnTo>
                <a:lnTo>
                  <a:pt x="102833" y="62986"/>
                </a:lnTo>
                <a:lnTo>
                  <a:pt x="104366" y="51980"/>
                </a:lnTo>
                <a:lnTo>
                  <a:pt x="102156" y="38697"/>
                </a:lnTo>
                <a:lnTo>
                  <a:pt x="96075" y="26209"/>
                </a:lnTo>
                <a:lnTo>
                  <a:pt x="86942" y="15309"/>
                </a:lnTo>
                <a:lnTo>
                  <a:pt x="75578" y="6792"/>
                </a:lnTo>
                <a:lnTo>
                  <a:pt x="62804" y="1451"/>
                </a:lnTo>
                <a:lnTo>
                  <a:pt x="51957" y="0"/>
                </a:lnTo>
                <a:lnTo>
                  <a:pt x="38621" y="2194"/>
                </a:lnTo>
                <a:lnTo>
                  <a:pt x="26091" y="8239"/>
                </a:lnTo>
                <a:lnTo>
                  <a:pt x="15171" y="17332"/>
                </a:lnTo>
                <a:lnTo>
                  <a:pt x="6665" y="28668"/>
                </a:lnTo>
                <a:lnTo>
                  <a:pt x="1375" y="41441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1" name="object 461"/>
          <p:cNvSpPr/>
          <p:nvPr/>
        </p:nvSpPr>
        <p:spPr>
          <a:xfrm>
            <a:off x="2632496" y="1818695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17" y="65273"/>
                </a:lnTo>
                <a:lnTo>
                  <a:pt x="8318" y="77747"/>
                </a:lnTo>
                <a:lnTo>
                  <a:pt x="17478" y="88614"/>
                </a:lnTo>
                <a:lnTo>
                  <a:pt x="28871" y="97086"/>
                </a:lnTo>
                <a:lnTo>
                  <a:pt x="41671" y="102376"/>
                </a:lnTo>
                <a:lnTo>
                  <a:pt x="52391" y="103787"/>
                </a:lnTo>
                <a:lnTo>
                  <a:pt x="65748" y="101601"/>
                </a:lnTo>
                <a:lnTo>
                  <a:pt x="78298" y="95572"/>
                </a:lnTo>
                <a:lnTo>
                  <a:pt x="89231" y="86499"/>
                </a:lnTo>
                <a:lnTo>
                  <a:pt x="97739" y="75180"/>
                </a:lnTo>
                <a:lnTo>
                  <a:pt x="103015" y="62411"/>
                </a:lnTo>
                <a:lnTo>
                  <a:pt x="104366" y="51980"/>
                </a:lnTo>
                <a:lnTo>
                  <a:pt x="102173" y="38643"/>
                </a:lnTo>
                <a:lnTo>
                  <a:pt x="96130" y="26110"/>
                </a:lnTo>
                <a:lnTo>
                  <a:pt x="87040" y="15186"/>
                </a:lnTo>
                <a:lnTo>
                  <a:pt x="75709" y="6674"/>
                </a:lnTo>
                <a:lnTo>
                  <a:pt x="62940" y="1379"/>
                </a:lnTo>
                <a:lnTo>
                  <a:pt x="52391" y="0"/>
                </a:lnTo>
                <a:lnTo>
                  <a:pt x="39081" y="2176"/>
                </a:lnTo>
                <a:lnTo>
                  <a:pt x="26512" y="8175"/>
                </a:lnTo>
                <a:lnTo>
                  <a:pt x="15507" y="17203"/>
                </a:lnTo>
                <a:lnTo>
                  <a:pt x="6886" y="28465"/>
                </a:lnTo>
                <a:lnTo>
                  <a:pt x="1471" y="41166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2" name="object 462"/>
          <p:cNvSpPr/>
          <p:nvPr/>
        </p:nvSpPr>
        <p:spPr>
          <a:xfrm>
            <a:off x="2697890" y="1857681"/>
            <a:ext cx="103933" cy="104134"/>
          </a:xfrm>
          <a:custGeom>
            <a:avLst/>
            <a:gdLst/>
            <a:ahLst/>
            <a:cxnLst/>
            <a:rect l="l" t="t" r="r" b="b"/>
            <a:pathLst>
              <a:path w="103933" h="104134">
                <a:moveTo>
                  <a:pt x="0" y="51807"/>
                </a:moveTo>
                <a:lnTo>
                  <a:pt x="2179" y="65314"/>
                </a:lnTo>
                <a:lnTo>
                  <a:pt x="8187" y="77927"/>
                </a:lnTo>
                <a:lnTo>
                  <a:pt x="17225" y="88878"/>
                </a:lnTo>
                <a:lnTo>
                  <a:pt x="28497" y="97394"/>
                </a:lnTo>
                <a:lnTo>
                  <a:pt x="41206" y="102707"/>
                </a:lnTo>
                <a:lnTo>
                  <a:pt x="51957" y="104134"/>
                </a:lnTo>
                <a:lnTo>
                  <a:pt x="65250" y="101966"/>
                </a:lnTo>
                <a:lnTo>
                  <a:pt x="77746" y="95974"/>
                </a:lnTo>
                <a:lnTo>
                  <a:pt x="88649" y="86929"/>
                </a:lnTo>
                <a:lnTo>
                  <a:pt x="97165" y="75599"/>
                </a:lnTo>
                <a:lnTo>
                  <a:pt x="102496" y="62755"/>
                </a:lnTo>
                <a:lnTo>
                  <a:pt x="103933" y="51807"/>
                </a:lnTo>
                <a:lnTo>
                  <a:pt x="101732" y="38523"/>
                </a:lnTo>
                <a:lnTo>
                  <a:pt x="95670" y="26022"/>
                </a:lnTo>
                <a:lnTo>
                  <a:pt x="86555" y="15117"/>
                </a:lnTo>
                <a:lnTo>
                  <a:pt x="75194" y="6622"/>
                </a:lnTo>
                <a:lnTo>
                  <a:pt x="62396" y="1350"/>
                </a:lnTo>
                <a:lnTo>
                  <a:pt x="51957" y="0"/>
                </a:lnTo>
                <a:lnTo>
                  <a:pt x="38605" y="2200"/>
                </a:lnTo>
                <a:lnTo>
                  <a:pt x="26059" y="8258"/>
                </a:lnTo>
                <a:lnTo>
                  <a:pt x="15128" y="17360"/>
                </a:lnTo>
                <a:lnTo>
                  <a:pt x="6621" y="28692"/>
                </a:lnTo>
                <a:lnTo>
                  <a:pt x="1348" y="41439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3" name="object 463"/>
          <p:cNvSpPr/>
          <p:nvPr/>
        </p:nvSpPr>
        <p:spPr>
          <a:xfrm>
            <a:off x="2775836" y="1974810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980"/>
                </a:moveTo>
                <a:lnTo>
                  <a:pt x="2200" y="65325"/>
                </a:lnTo>
                <a:lnTo>
                  <a:pt x="8262" y="77842"/>
                </a:lnTo>
                <a:lnTo>
                  <a:pt x="17377" y="88732"/>
                </a:lnTo>
                <a:lnTo>
                  <a:pt x="28738" y="97199"/>
                </a:lnTo>
                <a:lnTo>
                  <a:pt x="41536" y="102445"/>
                </a:lnTo>
                <a:lnTo>
                  <a:pt x="51975" y="103787"/>
                </a:lnTo>
                <a:lnTo>
                  <a:pt x="65333" y="101600"/>
                </a:lnTo>
                <a:lnTo>
                  <a:pt x="77881" y="95570"/>
                </a:lnTo>
                <a:lnTo>
                  <a:pt x="88810" y="86494"/>
                </a:lnTo>
                <a:lnTo>
                  <a:pt x="97314" y="75172"/>
                </a:lnTo>
                <a:lnTo>
                  <a:pt x="102585" y="62400"/>
                </a:lnTo>
                <a:lnTo>
                  <a:pt x="103933" y="51980"/>
                </a:lnTo>
                <a:lnTo>
                  <a:pt x="101740" y="38641"/>
                </a:lnTo>
                <a:lnTo>
                  <a:pt x="95698" y="26106"/>
                </a:lnTo>
                <a:lnTo>
                  <a:pt x="86611" y="15181"/>
                </a:lnTo>
                <a:lnTo>
                  <a:pt x="75281" y="6669"/>
                </a:lnTo>
                <a:lnTo>
                  <a:pt x="62512" y="1376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4" name="object 464"/>
          <p:cNvSpPr/>
          <p:nvPr/>
        </p:nvSpPr>
        <p:spPr>
          <a:xfrm>
            <a:off x="2840796" y="2078598"/>
            <a:ext cx="104383" cy="104307"/>
          </a:xfrm>
          <a:custGeom>
            <a:avLst/>
            <a:gdLst/>
            <a:ahLst/>
            <a:cxnLst/>
            <a:rect l="l" t="t" r="r" b="b"/>
            <a:pathLst>
              <a:path w="104383" h="104307">
                <a:moveTo>
                  <a:pt x="0" y="52327"/>
                </a:moveTo>
                <a:lnTo>
                  <a:pt x="2193" y="65664"/>
                </a:lnTo>
                <a:lnTo>
                  <a:pt x="8236" y="78196"/>
                </a:lnTo>
                <a:lnTo>
                  <a:pt x="17325" y="89121"/>
                </a:lnTo>
                <a:lnTo>
                  <a:pt x="28657" y="97633"/>
                </a:lnTo>
                <a:lnTo>
                  <a:pt x="41426" y="102927"/>
                </a:lnTo>
                <a:lnTo>
                  <a:pt x="51975" y="104307"/>
                </a:lnTo>
                <a:lnTo>
                  <a:pt x="65443" y="102131"/>
                </a:lnTo>
                <a:lnTo>
                  <a:pt x="78054" y="96134"/>
                </a:lnTo>
                <a:lnTo>
                  <a:pt x="89026" y="87108"/>
                </a:lnTo>
                <a:lnTo>
                  <a:pt x="97579" y="75849"/>
                </a:lnTo>
                <a:lnTo>
                  <a:pt x="102931" y="63151"/>
                </a:lnTo>
                <a:lnTo>
                  <a:pt x="104383" y="52327"/>
                </a:lnTo>
                <a:lnTo>
                  <a:pt x="102220" y="38937"/>
                </a:lnTo>
                <a:lnTo>
                  <a:pt x="96244" y="26385"/>
                </a:lnTo>
                <a:lnTo>
                  <a:pt x="87229" y="15446"/>
                </a:lnTo>
                <a:lnTo>
                  <a:pt x="75948" y="6896"/>
                </a:lnTo>
                <a:lnTo>
                  <a:pt x="63176" y="1510"/>
                </a:lnTo>
                <a:lnTo>
                  <a:pt x="51975" y="0"/>
                </a:lnTo>
                <a:lnTo>
                  <a:pt x="38683" y="2181"/>
                </a:lnTo>
                <a:lnTo>
                  <a:pt x="26186" y="8200"/>
                </a:lnTo>
                <a:lnTo>
                  <a:pt x="15283" y="17272"/>
                </a:lnTo>
                <a:lnTo>
                  <a:pt x="6767" y="28611"/>
                </a:lnTo>
                <a:lnTo>
                  <a:pt x="1436" y="41431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5" name="object 465"/>
          <p:cNvSpPr/>
          <p:nvPr/>
        </p:nvSpPr>
        <p:spPr>
          <a:xfrm>
            <a:off x="2919192" y="2130925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980"/>
                </a:moveTo>
                <a:lnTo>
                  <a:pt x="2200" y="65327"/>
                </a:lnTo>
                <a:lnTo>
                  <a:pt x="8264" y="77845"/>
                </a:lnTo>
                <a:lnTo>
                  <a:pt x="17380" y="88737"/>
                </a:lnTo>
                <a:lnTo>
                  <a:pt x="28741" y="97203"/>
                </a:lnTo>
                <a:lnTo>
                  <a:pt x="41536" y="102447"/>
                </a:lnTo>
                <a:lnTo>
                  <a:pt x="51957" y="103787"/>
                </a:lnTo>
                <a:lnTo>
                  <a:pt x="65315" y="101601"/>
                </a:lnTo>
                <a:lnTo>
                  <a:pt x="77864" y="95572"/>
                </a:lnTo>
                <a:lnTo>
                  <a:pt x="88797" y="86499"/>
                </a:lnTo>
                <a:lnTo>
                  <a:pt x="97306" y="75180"/>
                </a:lnTo>
                <a:lnTo>
                  <a:pt x="102581" y="62411"/>
                </a:lnTo>
                <a:lnTo>
                  <a:pt x="103933" y="51980"/>
                </a:lnTo>
                <a:lnTo>
                  <a:pt x="101739" y="38643"/>
                </a:lnTo>
                <a:lnTo>
                  <a:pt x="95696" y="26110"/>
                </a:lnTo>
                <a:lnTo>
                  <a:pt x="86607" y="15186"/>
                </a:lnTo>
                <a:lnTo>
                  <a:pt x="75275" y="6674"/>
                </a:lnTo>
                <a:lnTo>
                  <a:pt x="62506" y="1379"/>
                </a:lnTo>
                <a:lnTo>
                  <a:pt x="51957" y="0"/>
                </a:lnTo>
                <a:lnTo>
                  <a:pt x="38627" y="2194"/>
                </a:lnTo>
                <a:lnTo>
                  <a:pt x="26099" y="8239"/>
                </a:lnTo>
                <a:lnTo>
                  <a:pt x="15177" y="17332"/>
                </a:lnTo>
                <a:lnTo>
                  <a:pt x="6668" y="28668"/>
                </a:lnTo>
                <a:lnTo>
                  <a:pt x="1376" y="41441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6" name="object 466"/>
          <p:cNvSpPr/>
          <p:nvPr/>
        </p:nvSpPr>
        <p:spPr>
          <a:xfrm>
            <a:off x="2984153" y="2169910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980"/>
                </a:moveTo>
                <a:lnTo>
                  <a:pt x="2200" y="65266"/>
                </a:lnTo>
                <a:lnTo>
                  <a:pt x="8264" y="77769"/>
                </a:lnTo>
                <a:lnTo>
                  <a:pt x="17380" y="88674"/>
                </a:lnTo>
                <a:lnTo>
                  <a:pt x="28741" y="97169"/>
                </a:lnTo>
                <a:lnTo>
                  <a:pt x="41536" y="102439"/>
                </a:lnTo>
                <a:lnTo>
                  <a:pt x="51957" y="103787"/>
                </a:lnTo>
                <a:lnTo>
                  <a:pt x="65315" y="101588"/>
                </a:lnTo>
                <a:lnTo>
                  <a:pt x="77864" y="95531"/>
                </a:lnTo>
                <a:lnTo>
                  <a:pt x="88797" y="86432"/>
                </a:lnTo>
                <a:lnTo>
                  <a:pt x="97306" y="75103"/>
                </a:lnTo>
                <a:lnTo>
                  <a:pt x="102581" y="62359"/>
                </a:lnTo>
                <a:lnTo>
                  <a:pt x="103933" y="51980"/>
                </a:lnTo>
                <a:lnTo>
                  <a:pt x="101739" y="38643"/>
                </a:lnTo>
                <a:lnTo>
                  <a:pt x="95696" y="26110"/>
                </a:lnTo>
                <a:lnTo>
                  <a:pt x="86607" y="15186"/>
                </a:lnTo>
                <a:lnTo>
                  <a:pt x="75275" y="6674"/>
                </a:lnTo>
                <a:lnTo>
                  <a:pt x="62506" y="1379"/>
                </a:lnTo>
                <a:lnTo>
                  <a:pt x="51957" y="0"/>
                </a:lnTo>
                <a:lnTo>
                  <a:pt x="38627" y="2194"/>
                </a:lnTo>
                <a:lnTo>
                  <a:pt x="26099" y="8239"/>
                </a:lnTo>
                <a:lnTo>
                  <a:pt x="15177" y="17332"/>
                </a:lnTo>
                <a:lnTo>
                  <a:pt x="6668" y="28668"/>
                </a:lnTo>
                <a:lnTo>
                  <a:pt x="1376" y="41441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7" name="object 467"/>
          <p:cNvSpPr/>
          <p:nvPr/>
        </p:nvSpPr>
        <p:spPr>
          <a:xfrm>
            <a:off x="3062098" y="2156915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264"/>
                </a:lnTo>
                <a:lnTo>
                  <a:pt x="8262" y="77765"/>
                </a:lnTo>
                <a:lnTo>
                  <a:pt x="17377" y="88670"/>
                </a:lnTo>
                <a:lnTo>
                  <a:pt x="28738" y="97165"/>
                </a:lnTo>
                <a:lnTo>
                  <a:pt x="41536" y="102436"/>
                </a:lnTo>
                <a:lnTo>
                  <a:pt x="51975" y="103787"/>
                </a:lnTo>
                <a:lnTo>
                  <a:pt x="65466" y="101605"/>
                </a:lnTo>
                <a:lnTo>
                  <a:pt x="78093" y="95593"/>
                </a:lnTo>
                <a:lnTo>
                  <a:pt x="89071" y="86556"/>
                </a:lnTo>
                <a:lnTo>
                  <a:pt x="97617" y="75298"/>
                </a:lnTo>
                <a:lnTo>
                  <a:pt x="102946" y="62623"/>
                </a:lnTo>
                <a:lnTo>
                  <a:pt x="104366" y="51980"/>
                </a:lnTo>
                <a:lnTo>
                  <a:pt x="102189" y="38695"/>
                </a:lnTo>
                <a:lnTo>
                  <a:pt x="96178" y="26205"/>
                </a:lnTo>
                <a:lnTo>
                  <a:pt x="87113" y="15304"/>
                </a:lnTo>
                <a:lnTo>
                  <a:pt x="75775" y="6787"/>
                </a:lnTo>
                <a:lnTo>
                  <a:pt x="62944" y="1448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8" name="object 468"/>
          <p:cNvSpPr/>
          <p:nvPr/>
        </p:nvSpPr>
        <p:spPr>
          <a:xfrm>
            <a:off x="3127059" y="2078598"/>
            <a:ext cx="104383" cy="104307"/>
          </a:xfrm>
          <a:custGeom>
            <a:avLst/>
            <a:gdLst/>
            <a:ahLst/>
            <a:cxnLst/>
            <a:rect l="l" t="t" r="r" b="b"/>
            <a:pathLst>
              <a:path w="104383" h="104307">
                <a:moveTo>
                  <a:pt x="0" y="52327"/>
                </a:moveTo>
                <a:lnTo>
                  <a:pt x="2209" y="65609"/>
                </a:lnTo>
                <a:lnTo>
                  <a:pt x="8291" y="78098"/>
                </a:lnTo>
                <a:lnTo>
                  <a:pt x="17424" y="88998"/>
                </a:lnTo>
                <a:lnTo>
                  <a:pt x="28788" y="97515"/>
                </a:lnTo>
                <a:lnTo>
                  <a:pt x="41562" y="102855"/>
                </a:lnTo>
                <a:lnTo>
                  <a:pt x="52408" y="104307"/>
                </a:lnTo>
                <a:lnTo>
                  <a:pt x="65744" y="102114"/>
                </a:lnTo>
                <a:lnTo>
                  <a:pt x="78275" y="96070"/>
                </a:lnTo>
                <a:lnTo>
                  <a:pt x="89199" y="86979"/>
                </a:lnTo>
                <a:lnTo>
                  <a:pt x="97710" y="75647"/>
                </a:lnTo>
                <a:lnTo>
                  <a:pt x="103004" y="62876"/>
                </a:lnTo>
                <a:lnTo>
                  <a:pt x="104383" y="52327"/>
                </a:lnTo>
                <a:lnTo>
                  <a:pt x="102204" y="38883"/>
                </a:lnTo>
                <a:lnTo>
                  <a:pt x="96198" y="26287"/>
                </a:lnTo>
                <a:lnTo>
                  <a:pt x="87161" y="15323"/>
                </a:lnTo>
                <a:lnTo>
                  <a:pt x="75888" y="6778"/>
                </a:lnTo>
                <a:lnTo>
                  <a:pt x="63177" y="1438"/>
                </a:lnTo>
                <a:lnTo>
                  <a:pt x="52408" y="0"/>
                </a:lnTo>
                <a:lnTo>
                  <a:pt x="39136" y="2163"/>
                </a:lnTo>
                <a:lnTo>
                  <a:pt x="26600" y="8136"/>
                </a:lnTo>
                <a:lnTo>
                  <a:pt x="15612" y="17144"/>
                </a:lnTo>
                <a:lnTo>
                  <a:pt x="6986" y="28409"/>
                </a:lnTo>
                <a:lnTo>
                  <a:pt x="1533" y="4115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9" name="object 469"/>
          <p:cNvSpPr/>
          <p:nvPr/>
        </p:nvSpPr>
        <p:spPr>
          <a:xfrm>
            <a:off x="3192452" y="1883671"/>
            <a:ext cx="103950" cy="104134"/>
          </a:xfrm>
          <a:custGeom>
            <a:avLst/>
            <a:gdLst/>
            <a:ahLst/>
            <a:cxnLst/>
            <a:rect l="l" t="t" r="r" b="b"/>
            <a:pathLst>
              <a:path w="103950" h="104134">
                <a:moveTo>
                  <a:pt x="0" y="52327"/>
                </a:moveTo>
                <a:lnTo>
                  <a:pt x="2200" y="65610"/>
                </a:lnTo>
                <a:lnTo>
                  <a:pt x="8262" y="78111"/>
                </a:lnTo>
                <a:lnTo>
                  <a:pt x="17377" y="89016"/>
                </a:lnTo>
                <a:lnTo>
                  <a:pt x="28738" y="97511"/>
                </a:lnTo>
                <a:lnTo>
                  <a:pt x="41536" y="102783"/>
                </a:lnTo>
                <a:lnTo>
                  <a:pt x="51975" y="104134"/>
                </a:lnTo>
                <a:lnTo>
                  <a:pt x="65332" y="101934"/>
                </a:lnTo>
                <a:lnTo>
                  <a:pt x="77882" y="95878"/>
                </a:lnTo>
                <a:lnTo>
                  <a:pt x="88814" y="86779"/>
                </a:lnTo>
                <a:lnTo>
                  <a:pt x="97323" y="75450"/>
                </a:lnTo>
                <a:lnTo>
                  <a:pt x="102599" y="62705"/>
                </a:lnTo>
                <a:lnTo>
                  <a:pt x="103950" y="52327"/>
                </a:lnTo>
                <a:lnTo>
                  <a:pt x="101771" y="38822"/>
                </a:lnTo>
                <a:lnTo>
                  <a:pt x="95765" y="26210"/>
                </a:lnTo>
                <a:lnTo>
                  <a:pt x="86727" y="15261"/>
                </a:lnTo>
                <a:lnTo>
                  <a:pt x="75455" y="6744"/>
                </a:lnTo>
                <a:lnTo>
                  <a:pt x="62743" y="1429"/>
                </a:lnTo>
                <a:lnTo>
                  <a:pt x="51975" y="0"/>
                </a:lnTo>
                <a:lnTo>
                  <a:pt x="38683" y="2168"/>
                </a:lnTo>
                <a:lnTo>
                  <a:pt x="26186" y="8159"/>
                </a:lnTo>
                <a:lnTo>
                  <a:pt x="15283" y="17205"/>
                </a:lnTo>
                <a:lnTo>
                  <a:pt x="6767" y="28534"/>
                </a:lnTo>
                <a:lnTo>
                  <a:pt x="1436" y="41378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0" name="object 470"/>
          <p:cNvSpPr/>
          <p:nvPr/>
        </p:nvSpPr>
        <p:spPr>
          <a:xfrm>
            <a:off x="3270415" y="1779883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807"/>
                </a:moveTo>
                <a:lnTo>
                  <a:pt x="2193" y="65146"/>
                </a:lnTo>
                <a:lnTo>
                  <a:pt x="8238" y="77681"/>
                </a:lnTo>
                <a:lnTo>
                  <a:pt x="17328" y="88606"/>
                </a:lnTo>
                <a:lnTo>
                  <a:pt x="28659" y="97117"/>
                </a:lnTo>
                <a:lnTo>
                  <a:pt x="41426" y="102410"/>
                </a:lnTo>
                <a:lnTo>
                  <a:pt x="51957" y="103787"/>
                </a:lnTo>
                <a:lnTo>
                  <a:pt x="65293" y="101594"/>
                </a:lnTo>
                <a:lnTo>
                  <a:pt x="77825" y="95550"/>
                </a:lnTo>
                <a:lnTo>
                  <a:pt x="88748" y="86460"/>
                </a:lnTo>
                <a:lnTo>
                  <a:pt x="97259" y="75127"/>
                </a:lnTo>
                <a:lnTo>
                  <a:pt x="102553" y="62357"/>
                </a:lnTo>
                <a:lnTo>
                  <a:pt x="103933" y="51807"/>
                </a:lnTo>
                <a:lnTo>
                  <a:pt x="101732" y="38462"/>
                </a:lnTo>
                <a:lnTo>
                  <a:pt x="95670" y="25945"/>
                </a:lnTo>
                <a:lnTo>
                  <a:pt x="86555" y="15055"/>
                </a:lnTo>
                <a:lnTo>
                  <a:pt x="75194" y="6588"/>
                </a:lnTo>
                <a:lnTo>
                  <a:pt x="62396" y="1342"/>
                </a:lnTo>
                <a:lnTo>
                  <a:pt x="51957" y="0"/>
                </a:lnTo>
                <a:lnTo>
                  <a:pt x="38605" y="2187"/>
                </a:lnTo>
                <a:lnTo>
                  <a:pt x="26059" y="8217"/>
                </a:lnTo>
                <a:lnTo>
                  <a:pt x="15128" y="17293"/>
                </a:lnTo>
                <a:lnTo>
                  <a:pt x="6621" y="28615"/>
                </a:lnTo>
                <a:lnTo>
                  <a:pt x="1348" y="41387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1" name="object 471"/>
          <p:cNvSpPr/>
          <p:nvPr/>
        </p:nvSpPr>
        <p:spPr>
          <a:xfrm>
            <a:off x="3335376" y="1792705"/>
            <a:ext cx="104366" cy="103961"/>
          </a:xfrm>
          <a:custGeom>
            <a:avLst/>
            <a:gdLst/>
            <a:ahLst/>
            <a:cxnLst/>
            <a:rect l="l" t="t" r="r" b="b"/>
            <a:pathLst>
              <a:path w="104366" h="103961">
                <a:moveTo>
                  <a:pt x="0" y="51980"/>
                </a:moveTo>
                <a:lnTo>
                  <a:pt x="2178" y="65265"/>
                </a:lnTo>
                <a:lnTo>
                  <a:pt x="8192" y="77755"/>
                </a:lnTo>
                <a:lnTo>
                  <a:pt x="17259" y="88656"/>
                </a:lnTo>
                <a:lnTo>
                  <a:pt x="28598" y="97173"/>
                </a:lnTo>
                <a:lnTo>
                  <a:pt x="41427" y="102512"/>
                </a:lnTo>
                <a:lnTo>
                  <a:pt x="52391" y="103961"/>
                </a:lnTo>
                <a:lnTo>
                  <a:pt x="65726" y="101767"/>
                </a:lnTo>
                <a:lnTo>
                  <a:pt x="78258" y="95723"/>
                </a:lnTo>
                <a:lnTo>
                  <a:pt x="89181" y="86633"/>
                </a:lnTo>
                <a:lnTo>
                  <a:pt x="97692" y="75300"/>
                </a:lnTo>
                <a:lnTo>
                  <a:pt x="102987" y="62530"/>
                </a:lnTo>
                <a:lnTo>
                  <a:pt x="104366" y="51980"/>
                </a:lnTo>
                <a:lnTo>
                  <a:pt x="102173" y="38643"/>
                </a:lnTo>
                <a:lnTo>
                  <a:pt x="96130" y="26110"/>
                </a:lnTo>
                <a:lnTo>
                  <a:pt x="87040" y="15186"/>
                </a:lnTo>
                <a:lnTo>
                  <a:pt x="75709" y="6674"/>
                </a:lnTo>
                <a:lnTo>
                  <a:pt x="62940" y="1379"/>
                </a:lnTo>
                <a:lnTo>
                  <a:pt x="52391" y="0"/>
                </a:lnTo>
                <a:lnTo>
                  <a:pt x="38927" y="2176"/>
                </a:lnTo>
                <a:lnTo>
                  <a:pt x="26320" y="8175"/>
                </a:lnTo>
                <a:lnTo>
                  <a:pt x="15350" y="17203"/>
                </a:lnTo>
                <a:lnTo>
                  <a:pt x="6799" y="28465"/>
                </a:lnTo>
                <a:lnTo>
                  <a:pt x="1449" y="41166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2" name="object 472"/>
          <p:cNvSpPr/>
          <p:nvPr/>
        </p:nvSpPr>
        <p:spPr>
          <a:xfrm>
            <a:off x="3413754" y="1948993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807"/>
                </a:moveTo>
                <a:lnTo>
                  <a:pt x="2193" y="65144"/>
                </a:lnTo>
                <a:lnTo>
                  <a:pt x="8236" y="77677"/>
                </a:lnTo>
                <a:lnTo>
                  <a:pt x="17325" y="88601"/>
                </a:lnTo>
                <a:lnTo>
                  <a:pt x="28657" y="97113"/>
                </a:lnTo>
                <a:lnTo>
                  <a:pt x="41426" y="102408"/>
                </a:lnTo>
                <a:lnTo>
                  <a:pt x="51975" y="103787"/>
                </a:lnTo>
                <a:lnTo>
                  <a:pt x="65311" y="101593"/>
                </a:lnTo>
                <a:lnTo>
                  <a:pt x="77841" y="95547"/>
                </a:lnTo>
                <a:lnTo>
                  <a:pt x="88761" y="86454"/>
                </a:lnTo>
                <a:lnTo>
                  <a:pt x="97267" y="75119"/>
                </a:lnTo>
                <a:lnTo>
                  <a:pt x="102557" y="62346"/>
                </a:lnTo>
                <a:lnTo>
                  <a:pt x="103933" y="51807"/>
                </a:lnTo>
                <a:lnTo>
                  <a:pt x="101733" y="38459"/>
                </a:lnTo>
                <a:lnTo>
                  <a:pt x="95673" y="25941"/>
                </a:lnTo>
                <a:lnTo>
                  <a:pt x="86559" y="15050"/>
                </a:lnTo>
                <a:lnTo>
                  <a:pt x="75199" y="6583"/>
                </a:lnTo>
                <a:lnTo>
                  <a:pt x="62401" y="1339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3" name="object 473"/>
          <p:cNvSpPr/>
          <p:nvPr/>
        </p:nvSpPr>
        <p:spPr>
          <a:xfrm>
            <a:off x="3478715" y="2065603"/>
            <a:ext cx="103950" cy="104307"/>
          </a:xfrm>
          <a:custGeom>
            <a:avLst/>
            <a:gdLst/>
            <a:ahLst/>
            <a:cxnLst/>
            <a:rect l="l" t="t" r="r" b="b"/>
            <a:pathLst>
              <a:path w="103950" h="104307">
                <a:moveTo>
                  <a:pt x="0" y="52327"/>
                </a:moveTo>
                <a:lnTo>
                  <a:pt x="2193" y="65664"/>
                </a:lnTo>
                <a:lnTo>
                  <a:pt x="8236" y="78196"/>
                </a:lnTo>
                <a:lnTo>
                  <a:pt x="17325" y="89121"/>
                </a:lnTo>
                <a:lnTo>
                  <a:pt x="28657" y="97633"/>
                </a:lnTo>
                <a:lnTo>
                  <a:pt x="41426" y="102927"/>
                </a:lnTo>
                <a:lnTo>
                  <a:pt x="51975" y="104307"/>
                </a:lnTo>
                <a:lnTo>
                  <a:pt x="65310" y="102114"/>
                </a:lnTo>
                <a:lnTo>
                  <a:pt x="77842" y="96070"/>
                </a:lnTo>
                <a:lnTo>
                  <a:pt x="88765" y="86979"/>
                </a:lnTo>
                <a:lnTo>
                  <a:pt x="97276" y="75647"/>
                </a:lnTo>
                <a:lnTo>
                  <a:pt x="102570" y="62876"/>
                </a:lnTo>
                <a:lnTo>
                  <a:pt x="103950" y="52327"/>
                </a:lnTo>
                <a:lnTo>
                  <a:pt x="101771" y="38883"/>
                </a:lnTo>
                <a:lnTo>
                  <a:pt x="95765" y="26287"/>
                </a:lnTo>
                <a:lnTo>
                  <a:pt x="86727" y="15323"/>
                </a:lnTo>
                <a:lnTo>
                  <a:pt x="75455" y="6778"/>
                </a:lnTo>
                <a:lnTo>
                  <a:pt x="62743" y="1438"/>
                </a:lnTo>
                <a:lnTo>
                  <a:pt x="51975" y="0"/>
                </a:lnTo>
                <a:lnTo>
                  <a:pt x="38683" y="2181"/>
                </a:lnTo>
                <a:lnTo>
                  <a:pt x="26186" y="8200"/>
                </a:lnTo>
                <a:lnTo>
                  <a:pt x="15283" y="17272"/>
                </a:lnTo>
                <a:lnTo>
                  <a:pt x="6767" y="28611"/>
                </a:lnTo>
                <a:lnTo>
                  <a:pt x="1436" y="41431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4" name="object 474"/>
          <p:cNvSpPr/>
          <p:nvPr/>
        </p:nvSpPr>
        <p:spPr>
          <a:xfrm>
            <a:off x="3556678" y="2078598"/>
            <a:ext cx="104297" cy="104307"/>
          </a:xfrm>
          <a:custGeom>
            <a:avLst/>
            <a:gdLst/>
            <a:ahLst/>
            <a:cxnLst/>
            <a:rect l="l" t="t" r="r" b="b"/>
            <a:pathLst>
              <a:path w="104297" h="104307">
                <a:moveTo>
                  <a:pt x="0" y="52327"/>
                </a:moveTo>
                <a:lnTo>
                  <a:pt x="2193" y="65666"/>
                </a:lnTo>
                <a:lnTo>
                  <a:pt x="8238" y="78200"/>
                </a:lnTo>
                <a:lnTo>
                  <a:pt x="17328" y="89126"/>
                </a:lnTo>
                <a:lnTo>
                  <a:pt x="28659" y="97637"/>
                </a:lnTo>
                <a:lnTo>
                  <a:pt x="41426" y="102930"/>
                </a:lnTo>
                <a:lnTo>
                  <a:pt x="51957" y="104307"/>
                </a:lnTo>
                <a:lnTo>
                  <a:pt x="65460" y="102129"/>
                </a:lnTo>
                <a:lnTo>
                  <a:pt x="78072" y="96123"/>
                </a:lnTo>
                <a:lnTo>
                  <a:pt x="89024" y="87088"/>
                </a:lnTo>
                <a:lnTo>
                  <a:pt x="97544" y="75817"/>
                </a:lnTo>
                <a:lnTo>
                  <a:pt x="102864" y="63107"/>
                </a:lnTo>
                <a:lnTo>
                  <a:pt x="104297" y="52327"/>
                </a:lnTo>
                <a:lnTo>
                  <a:pt x="102142" y="38929"/>
                </a:lnTo>
                <a:lnTo>
                  <a:pt x="96186" y="26370"/>
                </a:lnTo>
                <a:lnTo>
                  <a:pt x="87191" y="15427"/>
                </a:lnTo>
                <a:lnTo>
                  <a:pt x="75921" y="6877"/>
                </a:lnTo>
                <a:lnTo>
                  <a:pt x="63138" y="1499"/>
                </a:lnTo>
                <a:lnTo>
                  <a:pt x="51957" y="0"/>
                </a:lnTo>
                <a:lnTo>
                  <a:pt x="38671" y="2181"/>
                </a:lnTo>
                <a:lnTo>
                  <a:pt x="26178" y="8202"/>
                </a:lnTo>
                <a:lnTo>
                  <a:pt x="15276" y="17277"/>
                </a:lnTo>
                <a:lnTo>
                  <a:pt x="6762" y="28619"/>
                </a:lnTo>
                <a:lnTo>
                  <a:pt x="1434" y="41442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5" name="object 475"/>
          <p:cNvSpPr/>
          <p:nvPr/>
        </p:nvSpPr>
        <p:spPr>
          <a:xfrm>
            <a:off x="3621621" y="2065603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206" y="65616"/>
                </a:lnTo>
                <a:lnTo>
                  <a:pt x="8280" y="78109"/>
                </a:lnTo>
                <a:lnTo>
                  <a:pt x="17405" y="89012"/>
                </a:lnTo>
                <a:lnTo>
                  <a:pt x="28764" y="97529"/>
                </a:lnTo>
                <a:lnTo>
                  <a:pt x="41540" y="102864"/>
                </a:lnTo>
                <a:lnTo>
                  <a:pt x="52356" y="104307"/>
                </a:lnTo>
                <a:lnTo>
                  <a:pt x="65696" y="102115"/>
                </a:lnTo>
                <a:lnTo>
                  <a:pt x="78233" y="96075"/>
                </a:lnTo>
                <a:lnTo>
                  <a:pt x="89161" y="86990"/>
                </a:lnTo>
                <a:lnTo>
                  <a:pt x="97678" y="75663"/>
                </a:lnTo>
                <a:lnTo>
                  <a:pt x="102980" y="62898"/>
                </a:lnTo>
                <a:lnTo>
                  <a:pt x="104366" y="52327"/>
                </a:lnTo>
                <a:lnTo>
                  <a:pt x="102187" y="38887"/>
                </a:lnTo>
                <a:lnTo>
                  <a:pt x="96180" y="26295"/>
                </a:lnTo>
                <a:lnTo>
                  <a:pt x="87142" y="15333"/>
                </a:lnTo>
                <a:lnTo>
                  <a:pt x="75868" y="6788"/>
                </a:lnTo>
                <a:lnTo>
                  <a:pt x="63154" y="1443"/>
                </a:lnTo>
                <a:lnTo>
                  <a:pt x="52356" y="0"/>
                </a:lnTo>
                <a:lnTo>
                  <a:pt x="39075" y="2165"/>
                </a:lnTo>
                <a:lnTo>
                  <a:pt x="26542" y="8144"/>
                </a:lnTo>
                <a:lnTo>
                  <a:pt x="15566" y="17159"/>
                </a:lnTo>
                <a:lnTo>
                  <a:pt x="6956" y="28433"/>
                </a:lnTo>
                <a:lnTo>
                  <a:pt x="1520" y="4119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6" name="object 476"/>
          <p:cNvSpPr/>
          <p:nvPr/>
        </p:nvSpPr>
        <p:spPr>
          <a:xfrm>
            <a:off x="3686980" y="2078598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8887"/>
                </a:lnTo>
                <a:lnTo>
                  <a:pt x="95834" y="26295"/>
                </a:lnTo>
                <a:lnTo>
                  <a:pt x="86795" y="15333"/>
                </a:lnTo>
                <a:lnTo>
                  <a:pt x="75521" y="6788"/>
                </a:lnTo>
                <a:lnTo>
                  <a:pt x="62807" y="1443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7" name="object 477"/>
          <p:cNvSpPr/>
          <p:nvPr/>
        </p:nvSpPr>
        <p:spPr>
          <a:xfrm>
            <a:off x="3764995" y="2130925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55" y="101616"/>
                </a:lnTo>
                <a:lnTo>
                  <a:pt x="77941" y="95628"/>
                </a:lnTo>
                <a:lnTo>
                  <a:pt x="88947" y="86613"/>
                </a:lnTo>
                <a:lnTo>
                  <a:pt x="97552" y="75359"/>
                </a:lnTo>
                <a:lnTo>
                  <a:pt x="102933" y="62654"/>
                </a:lnTo>
                <a:lnTo>
                  <a:pt x="104366" y="51980"/>
                </a:lnTo>
                <a:lnTo>
                  <a:pt x="102160" y="38691"/>
                </a:lnTo>
                <a:lnTo>
                  <a:pt x="96085" y="26197"/>
                </a:lnTo>
                <a:lnTo>
                  <a:pt x="86960" y="15294"/>
                </a:lnTo>
                <a:lnTo>
                  <a:pt x="75601" y="6777"/>
                </a:lnTo>
                <a:lnTo>
                  <a:pt x="62826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8" name="object 478"/>
          <p:cNvSpPr/>
          <p:nvPr/>
        </p:nvSpPr>
        <p:spPr>
          <a:xfrm>
            <a:off x="3830007" y="2104588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180" y="65616"/>
                </a:lnTo>
                <a:lnTo>
                  <a:pt x="8199" y="78109"/>
                </a:lnTo>
                <a:lnTo>
                  <a:pt x="17271" y="89012"/>
                </a:lnTo>
                <a:lnTo>
                  <a:pt x="28611" y="97529"/>
                </a:lnTo>
                <a:lnTo>
                  <a:pt x="41433" y="102864"/>
                </a:lnTo>
                <a:lnTo>
                  <a:pt x="52356" y="104307"/>
                </a:lnTo>
                <a:lnTo>
                  <a:pt x="65696" y="102115"/>
                </a:lnTo>
                <a:lnTo>
                  <a:pt x="78233" y="96075"/>
                </a:lnTo>
                <a:lnTo>
                  <a:pt x="89161" y="86990"/>
                </a:lnTo>
                <a:lnTo>
                  <a:pt x="97678" y="75663"/>
                </a:lnTo>
                <a:lnTo>
                  <a:pt x="102980" y="62898"/>
                </a:lnTo>
                <a:lnTo>
                  <a:pt x="104366" y="52327"/>
                </a:lnTo>
                <a:lnTo>
                  <a:pt x="102187" y="39010"/>
                </a:lnTo>
                <a:lnTo>
                  <a:pt x="96180" y="26449"/>
                </a:lnTo>
                <a:lnTo>
                  <a:pt x="87142" y="15459"/>
                </a:lnTo>
                <a:lnTo>
                  <a:pt x="75868" y="6857"/>
                </a:lnTo>
                <a:lnTo>
                  <a:pt x="63154" y="1461"/>
                </a:lnTo>
                <a:lnTo>
                  <a:pt x="52356" y="0"/>
                </a:lnTo>
                <a:lnTo>
                  <a:pt x="38953" y="2190"/>
                </a:lnTo>
                <a:lnTo>
                  <a:pt x="26388" y="8224"/>
                </a:lnTo>
                <a:lnTo>
                  <a:pt x="15440" y="17293"/>
                </a:lnTo>
                <a:lnTo>
                  <a:pt x="6886" y="28587"/>
                </a:lnTo>
                <a:lnTo>
                  <a:pt x="1502" y="41298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9" name="object 479"/>
          <p:cNvSpPr/>
          <p:nvPr/>
        </p:nvSpPr>
        <p:spPr>
          <a:xfrm>
            <a:off x="3908369" y="2026791"/>
            <a:ext cx="103846" cy="104134"/>
          </a:xfrm>
          <a:custGeom>
            <a:avLst/>
            <a:gdLst/>
            <a:ahLst/>
            <a:cxnLst/>
            <a:rect l="l" t="t" r="r" b="b"/>
            <a:pathLst>
              <a:path w="103846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253" y="101922"/>
                </a:lnTo>
                <a:lnTo>
                  <a:pt x="77722" y="95832"/>
                </a:lnTo>
                <a:lnTo>
                  <a:pt x="88611" y="86686"/>
                </a:lnTo>
                <a:lnTo>
                  <a:pt x="97116" y="75304"/>
                </a:lnTo>
                <a:lnTo>
                  <a:pt x="102431" y="62507"/>
                </a:lnTo>
                <a:lnTo>
                  <a:pt x="103846" y="51807"/>
                </a:lnTo>
                <a:lnTo>
                  <a:pt x="101639" y="38506"/>
                </a:lnTo>
                <a:lnTo>
                  <a:pt x="95565" y="25990"/>
                </a:lnTo>
                <a:lnTo>
                  <a:pt x="86439" y="15078"/>
                </a:lnTo>
                <a:lnTo>
                  <a:pt x="75080" y="6585"/>
                </a:lnTo>
                <a:lnTo>
                  <a:pt x="62305" y="1328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0" name="object 480"/>
          <p:cNvSpPr/>
          <p:nvPr/>
        </p:nvSpPr>
        <p:spPr>
          <a:xfrm>
            <a:off x="3973208" y="1974810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71" y="101602"/>
                </a:lnTo>
                <a:lnTo>
                  <a:pt x="77926" y="95577"/>
                </a:lnTo>
                <a:lnTo>
                  <a:pt x="88864" y="86510"/>
                </a:lnTo>
                <a:lnTo>
                  <a:pt x="97378" y="75196"/>
                </a:lnTo>
                <a:lnTo>
                  <a:pt x="102662" y="62433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1" name="object 481"/>
          <p:cNvSpPr/>
          <p:nvPr/>
        </p:nvSpPr>
        <p:spPr>
          <a:xfrm>
            <a:off x="4051222" y="2026791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413" y="101943"/>
                </a:lnTo>
                <a:lnTo>
                  <a:pt x="77977" y="95909"/>
                </a:lnTo>
                <a:lnTo>
                  <a:pt x="88925" y="86841"/>
                </a:lnTo>
                <a:lnTo>
                  <a:pt x="97480" y="75546"/>
                </a:lnTo>
                <a:lnTo>
                  <a:pt x="102863" y="62835"/>
                </a:lnTo>
                <a:lnTo>
                  <a:pt x="104366" y="51807"/>
                </a:lnTo>
                <a:lnTo>
                  <a:pt x="102178" y="38571"/>
                </a:lnTo>
                <a:lnTo>
                  <a:pt x="96141" y="26109"/>
                </a:lnTo>
                <a:lnTo>
                  <a:pt x="87043" y="15226"/>
                </a:lnTo>
                <a:lnTo>
                  <a:pt x="75674" y="6726"/>
                </a:lnTo>
                <a:lnTo>
                  <a:pt x="62823" y="1413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2" name="object 482"/>
          <p:cNvSpPr/>
          <p:nvPr/>
        </p:nvSpPr>
        <p:spPr>
          <a:xfrm>
            <a:off x="4116582" y="2091593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3" name="object 483"/>
          <p:cNvSpPr/>
          <p:nvPr/>
        </p:nvSpPr>
        <p:spPr>
          <a:xfrm>
            <a:off x="4181594" y="2104588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4" name="object 484"/>
          <p:cNvSpPr/>
          <p:nvPr/>
        </p:nvSpPr>
        <p:spPr>
          <a:xfrm>
            <a:off x="4259609" y="2026791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85" y="65145"/>
                </a:lnTo>
                <a:lnTo>
                  <a:pt x="8203" y="77724"/>
                </a:lnTo>
                <a:lnTo>
                  <a:pt x="17251" y="88724"/>
                </a:lnTo>
                <a:lnTo>
                  <a:pt x="28521" y="97323"/>
                </a:lnTo>
                <a:lnTo>
                  <a:pt x="41210" y="102702"/>
                </a:lnTo>
                <a:lnTo>
                  <a:pt x="51836" y="104134"/>
                </a:lnTo>
                <a:lnTo>
                  <a:pt x="65109" y="101950"/>
                </a:lnTo>
                <a:lnTo>
                  <a:pt x="77657" y="95934"/>
                </a:lnTo>
                <a:lnTo>
                  <a:pt x="88667" y="86892"/>
                </a:lnTo>
                <a:lnTo>
                  <a:pt x="97321" y="75627"/>
                </a:lnTo>
                <a:lnTo>
                  <a:pt x="102806" y="62944"/>
                </a:lnTo>
                <a:lnTo>
                  <a:pt x="104366" y="51807"/>
                </a:lnTo>
                <a:lnTo>
                  <a:pt x="102146" y="38593"/>
                </a:lnTo>
                <a:lnTo>
                  <a:pt x="96038" y="26149"/>
                </a:lnTo>
                <a:lnTo>
                  <a:pt x="86870" y="15275"/>
                </a:lnTo>
                <a:lnTo>
                  <a:pt x="75469" y="6773"/>
                </a:lnTo>
                <a:lnTo>
                  <a:pt x="62663" y="1442"/>
                </a:lnTo>
                <a:lnTo>
                  <a:pt x="51836" y="0"/>
                </a:lnTo>
                <a:lnTo>
                  <a:pt x="38528" y="2205"/>
                </a:lnTo>
                <a:lnTo>
                  <a:pt x="26005" y="8276"/>
                </a:lnTo>
                <a:lnTo>
                  <a:pt x="15086" y="17396"/>
                </a:lnTo>
                <a:lnTo>
                  <a:pt x="6588" y="28749"/>
                </a:lnTo>
                <a:lnTo>
                  <a:pt x="1329" y="41517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5" name="object 485"/>
          <p:cNvSpPr/>
          <p:nvPr/>
        </p:nvSpPr>
        <p:spPr>
          <a:xfrm>
            <a:off x="4324448" y="1896666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2327"/>
                </a:moveTo>
                <a:lnTo>
                  <a:pt x="2181" y="65541"/>
                </a:lnTo>
                <a:lnTo>
                  <a:pt x="8206" y="77985"/>
                </a:lnTo>
                <a:lnTo>
                  <a:pt x="17294" y="88858"/>
                </a:lnTo>
                <a:lnTo>
                  <a:pt x="28666" y="97361"/>
                </a:lnTo>
                <a:lnTo>
                  <a:pt x="41542" y="102691"/>
                </a:lnTo>
                <a:lnTo>
                  <a:pt x="52529" y="104134"/>
                </a:lnTo>
                <a:lnTo>
                  <a:pt x="65900" y="101928"/>
                </a:lnTo>
                <a:lnTo>
                  <a:pt x="78437" y="95857"/>
                </a:lnTo>
                <a:lnTo>
                  <a:pt x="89342" y="86737"/>
                </a:lnTo>
                <a:lnTo>
                  <a:pt x="97811" y="75384"/>
                </a:lnTo>
                <a:lnTo>
                  <a:pt x="103045" y="62617"/>
                </a:lnTo>
                <a:lnTo>
                  <a:pt x="104366" y="52327"/>
                </a:lnTo>
                <a:lnTo>
                  <a:pt x="102194" y="38804"/>
                </a:lnTo>
                <a:lnTo>
                  <a:pt x="96203" y="26178"/>
                </a:lnTo>
                <a:lnTo>
                  <a:pt x="87182" y="15221"/>
                </a:lnTo>
                <a:lnTo>
                  <a:pt x="75921" y="6706"/>
                </a:lnTo>
                <a:lnTo>
                  <a:pt x="63209" y="1406"/>
                </a:lnTo>
                <a:lnTo>
                  <a:pt x="52529" y="0"/>
                </a:lnTo>
                <a:lnTo>
                  <a:pt x="39073" y="2146"/>
                </a:lnTo>
                <a:lnTo>
                  <a:pt x="26477" y="8079"/>
                </a:lnTo>
                <a:lnTo>
                  <a:pt x="15509" y="17041"/>
                </a:lnTo>
                <a:lnTo>
                  <a:pt x="6938" y="28276"/>
                </a:lnTo>
                <a:lnTo>
                  <a:pt x="1532" y="41025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6" name="object 486"/>
          <p:cNvSpPr/>
          <p:nvPr/>
        </p:nvSpPr>
        <p:spPr>
          <a:xfrm>
            <a:off x="4402983" y="1766888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807"/>
                </a:moveTo>
                <a:lnTo>
                  <a:pt x="2186" y="65161"/>
                </a:lnTo>
                <a:lnTo>
                  <a:pt x="8214" y="77708"/>
                </a:lnTo>
                <a:lnTo>
                  <a:pt x="17287" y="88640"/>
                </a:lnTo>
                <a:lnTo>
                  <a:pt x="28607" y="97150"/>
                </a:lnTo>
                <a:lnTo>
                  <a:pt x="41377" y="102430"/>
                </a:lnTo>
                <a:lnTo>
                  <a:pt x="51836" y="103787"/>
                </a:lnTo>
                <a:lnTo>
                  <a:pt x="65176" y="101595"/>
                </a:lnTo>
                <a:lnTo>
                  <a:pt x="77713" y="95555"/>
                </a:lnTo>
                <a:lnTo>
                  <a:pt x="88641" y="86470"/>
                </a:lnTo>
                <a:lnTo>
                  <a:pt x="97158" y="75143"/>
                </a:lnTo>
                <a:lnTo>
                  <a:pt x="102460" y="62379"/>
                </a:lnTo>
                <a:lnTo>
                  <a:pt x="103846" y="51807"/>
                </a:lnTo>
                <a:lnTo>
                  <a:pt x="101646" y="38466"/>
                </a:lnTo>
                <a:lnTo>
                  <a:pt x="95583" y="25953"/>
                </a:lnTo>
                <a:lnTo>
                  <a:pt x="86467" y="15065"/>
                </a:lnTo>
                <a:lnTo>
                  <a:pt x="75104" y="6597"/>
                </a:lnTo>
                <a:lnTo>
                  <a:pt x="62304" y="1348"/>
                </a:lnTo>
                <a:lnTo>
                  <a:pt x="51836" y="0"/>
                </a:lnTo>
                <a:lnTo>
                  <a:pt x="38466" y="2192"/>
                </a:lnTo>
                <a:lnTo>
                  <a:pt x="25928" y="8235"/>
                </a:lnTo>
                <a:lnTo>
                  <a:pt x="15024" y="17329"/>
                </a:lnTo>
                <a:lnTo>
                  <a:pt x="6554" y="28672"/>
                </a:lnTo>
                <a:lnTo>
                  <a:pt x="1320" y="41464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7" name="object 487"/>
          <p:cNvSpPr/>
          <p:nvPr/>
        </p:nvSpPr>
        <p:spPr>
          <a:xfrm>
            <a:off x="4467822" y="1740378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71"/>
                </a:lnTo>
                <a:lnTo>
                  <a:pt x="95834" y="26526"/>
                </a:lnTo>
                <a:lnTo>
                  <a:pt x="86795" y="15522"/>
                </a:lnTo>
                <a:lnTo>
                  <a:pt x="75521" y="6892"/>
                </a:lnTo>
                <a:lnTo>
                  <a:pt x="62807" y="1469"/>
                </a:lnTo>
                <a:lnTo>
                  <a:pt x="52009" y="0"/>
                </a:lnTo>
                <a:lnTo>
                  <a:pt x="38713" y="2217"/>
                </a:lnTo>
                <a:lnTo>
                  <a:pt x="26212" y="8316"/>
                </a:lnTo>
                <a:lnTo>
                  <a:pt x="15303" y="17463"/>
                </a:lnTo>
                <a:lnTo>
                  <a:pt x="6781" y="28825"/>
                </a:lnTo>
                <a:lnTo>
                  <a:pt x="1443" y="4157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8" name="object 488"/>
          <p:cNvSpPr/>
          <p:nvPr/>
        </p:nvSpPr>
        <p:spPr>
          <a:xfrm>
            <a:off x="4545837" y="1844686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66" y="65192"/>
                </a:lnTo>
                <a:lnTo>
                  <a:pt x="8149" y="77702"/>
                </a:lnTo>
                <a:lnTo>
                  <a:pt x="17169" y="88686"/>
                </a:lnTo>
                <a:lnTo>
                  <a:pt x="28449" y="97319"/>
                </a:lnTo>
                <a:lnTo>
                  <a:pt x="41213" y="102778"/>
                </a:lnTo>
                <a:lnTo>
                  <a:pt x="52356" y="104307"/>
                </a:lnTo>
                <a:lnTo>
                  <a:pt x="65653" y="102089"/>
                </a:lnTo>
                <a:lnTo>
                  <a:pt x="78154" y="95991"/>
                </a:lnTo>
                <a:lnTo>
                  <a:pt x="89063" y="86844"/>
                </a:lnTo>
                <a:lnTo>
                  <a:pt x="97584" y="75482"/>
                </a:lnTo>
                <a:lnTo>
                  <a:pt x="102922" y="62736"/>
                </a:lnTo>
                <a:lnTo>
                  <a:pt x="104366" y="51980"/>
                </a:lnTo>
                <a:lnTo>
                  <a:pt x="102173" y="38647"/>
                </a:lnTo>
                <a:lnTo>
                  <a:pt x="96129" y="26118"/>
                </a:lnTo>
                <a:lnTo>
                  <a:pt x="87039" y="15196"/>
                </a:lnTo>
                <a:lnTo>
                  <a:pt x="75706" y="6683"/>
                </a:lnTo>
                <a:lnTo>
                  <a:pt x="62934" y="1385"/>
                </a:lnTo>
                <a:lnTo>
                  <a:pt x="52356" y="0"/>
                </a:lnTo>
                <a:lnTo>
                  <a:pt x="38909" y="2177"/>
                </a:lnTo>
                <a:lnTo>
                  <a:pt x="26310" y="8181"/>
                </a:lnTo>
                <a:lnTo>
                  <a:pt x="15342" y="17214"/>
                </a:lnTo>
                <a:lnTo>
                  <a:pt x="6792" y="28481"/>
                </a:lnTo>
                <a:lnTo>
                  <a:pt x="1444" y="4118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9" name="object 489"/>
          <p:cNvSpPr/>
          <p:nvPr/>
        </p:nvSpPr>
        <p:spPr>
          <a:xfrm>
            <a:off x="4611196" y="2013796"/>
            <a:ext cx="104019" cy="104134"/>
          </a:xfrm>
          <a:custGeom>
            <a:avLst/>
            <a:gdLst/>
            <a:ahLst/>
            <a:cxnLst/>
            <a:rect l="l" t="t" r="r" b="b"/>
            <a:pathLst>
              <a:path w="104019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306" y="101929"/>
                </a:lnTo>
                <a:lnTo>
                  <a:pt x="77807" y="95858"/>
                </a:lnTo>
                <a:lnTo>
                  <a:pt x="88716" y="86738"/>
                </a:lnTo>
                <a:lnTo>
                  <a:pt x="97238" y="75385"/>
                </a:lnTo>
                <a:lnTo>
                  <a:pt x="102576" y="62617"/>
                </a:lnTo>
                <a:lnTo>
                  <a:pt x="104019" y="51807"/>
                </a:lnTo>
                <a:lnTo>
                  <a:pt x="101819" y="38528"/>
                </a:lnTo>
                <a:lnTo>
                  <a:pt x="95757" y="26030"/>
                </a:lnTo>
                <a:lnTo>
                  <a:pt x="86640" y="15127"/>
                </a:lnTo>
                <a:lnTo>
                  <a:pt x="75278" y="6631"/>
                </a:lnTo>
                <a:lnTo>
                  <a:pt x="62477" y="135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0" name="object 490"/>
          <p:cNvSpPr/>
          <p:nvPr/>
        </p:nvSpPr>
        <p:spPr>
          <a:xfrm>
            <a:off x="4676208" y="2104588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296" y="102108"/>
                </a:lnTo>
                <a:lnTo>
                  <a:pt x="77801" y="96049"/>
                </a:lnTo>
                <a:lnTo>
                  <a:pt x="88710" y="86938"/>
                </a:lnTo>
                <a:lnTo>
                  <a:pt x="97210" y="75582"/>
                </a:lnTo>
                <a:lnTo>
                  <a:pt x="102489" y="62788"/>
                </a:lnTo>
                <a:lnTo>
                  <a:pt x="103846" y="52327"/>
                </a:lnTo>
                <a:lnTo>
                  <a:pt x="101661" y="38988"/>
                </a:lnTo>
                <a:lnTo>
                  <a:pt x="95642" y="26409"/>
                </a:lnTo>
                <a:lnTo>
                  <a:pt x="86595" y="15409"/>
                </a:lnTo>
                <a:lnTo>
                  <a:pt x="75324" y="6810"/>
                </a:lnTo>
                <a:lnTo>
                  <a:pt x="62636" y="1432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1" name="object 491"/>
          <p:cNvSpPr/>
          <p:nvPr/>
        </p:nvSpPr>
        <p:spPr>
          <a:xfrm>
            <a:off x="4754050" y="2130925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55" y="101616"/>
                </a:lnTo>
                <a:lnTo>
                  <a:pt x="77941" y="95628"/>
                </a:lnTo>
                <a:lnTo>
                  <a:pt x="88947" y="86613"/>
                </a:lnTo>
                <a:lnTo>
                  <a:pt x="97552" y="75359"/>
                </a:lnTo>
                <a:lnTo>
                  <a:pt x="102933" y="62654"/>
                </a:lnTo>
                <a:lnTo>
                  <a:pt x="104366" y="51980"/>
                </a:lnTo>
                <a:lnTo>
                  <a:pt x="102160" y="38691"/>
                </a:lnTo>
                <a:lnTo>
                  <a:pt x="96085" y="26197"/>
                </a:lnTo>
                <a:lnTo>
                  <a:pt x="86960" y="15294"/>
                </a:lnTo>
                <a:lnTo>
                  <a:pt x="75601" y="6777"/>
                </a:lnTo>
                <a:lnTo>
                  <a:pt x="62826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2" name="object 492"/>
          <p:cNvSpPr/>
          <p:nvPr/>
        </p:nvSpPr>
        <p:spPr>
          <a:xfrm>
            <a:off x="4819062" y="2169910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26" y="65216"/>
                </a:lnTo>
                <a:lnTo>
                  <a:pt x="8346" y="77678"/>
                </a:lnTo>
                <a:lnTo>
                  <a:pt x="17524" y="88561"/>
                </a:lnTo>
                <a:lnTo>
                  <a:pt x="28922" y="97061"/>
                </a:lnTo>
                <a:lnTo>
                  <a:pt x="41703" y="102373"/>
                </a:lnTo>
                <a:lnTo>
                  <a:pt x="52356" y="103787"/>
                </a:lnTo>
                <a:lnTo>
                  <a:pt x="65718" y="101589"/>
                </a:lnTo>
                <a:lnTo>
                  <a:pt x="78272" y="95537"/>
                </a:lnTo>
                <a:lnTo>
                  <a:pt x="89211" y="86442"/>
                </a:lnTo>
                <a:lnTo>
                  <a:pt x="97725" y="75119"/>
                </a:lnTo>
                <a:lnTo>
                  <a:pt x="103008" y="62381"/>
                </a:lnTo>
                <a:lnTo>
                  <a:pt x="104366" y="51980"/>
                </a:lnTo>
                <a:lnTo>
                  <a:pt x="102173" y="38647"/>
                </a:lnTo>
                <a:lnTo>
                  <a:pt x="96129" y="26118"/>
                </a:lnTo>
                <a:lnTo>
                  <a:pt x="87039" y="15196"/>
                </a:lnTo>
                <a:lnTo>
                  <a:pt x="75706" y="6683"/>
                </a:lnTo>
                <a:lnTo>
                  <a:pt x="62934" y="1385"/>
                </a:lnTo>
                <a:lnTo>
                  <a:pt x="52356" y="0"/>
                </a:lnTo>
                <a:lnTo>
                  <a:pt x="39094" y="2177"/>
                </a:lnTo>
                <a:lnTo>
                  <a:pt x="26541" y="8181"/>
                </a:lnTo>
                <a:lnTo>
                  <a:pt x="15530" y="17214"/>
                </a:lnTo>
                <a:lnTo>
                  <a:pt x="6896" y="28481"/>
                </a:lnTo>
                <a:lnTo>
                  <a:pt x="1470" y="4118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3" name="object 493"/>
          <p:cNvSpPr/>
          <p:nvPr/>
        </p:nvSpPr>
        <p:spPr>
          <a:xfrm>
            <a:off x="4897423" y="2182905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0" y="101595"/>
                </a:lnTo>
                <a:lnTo>
                  <a:pt x="77886" y="95555"/>
                </a:lnTo>
                <a:lnTo>
                  <a:pt x="88815" y="86470"/>
                </a:lnTo>
                <a:lnTo>
                  <a:pt x="97332" y="75143"/>
                </a:lnTo>
                <a:lnTo>
                  <a:pt x="102633" y="62379"/>
                </a:lnTo>
                <a:lnTo>
                  <a:pt x="104019" y="51807"/>
                </a:lnTo>
                <a:lnTo>
                  <a:pt x="101819" y="38528"/>
                </a:lnTo>
                <a:lnTo>
                  <a:pt x="95757" y="26030"/>
                </a:lnTo>
                <a:lnTo>
                  <a:pt x="86640" y="15127"/>
                </a:lnTo>
                <a:lnTo>
                  <a:pt x="75278" y="6631"/>
                </a:lnTo>
                <a:lnTo>
                  <a:pt x="62477" y="135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4" name="object 494"/>
          <p:cNvSpPr/>
          <p:nvPr/>
        </p:nvSpPr>
        <p:spPr>
          <a:xfrm>
            <a:off x="4962436" y="2169910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980"/>
                </a:moveTo>
                <a:lnTo>
                  <a:pt x="2200" y="65259"/>
                </a:lnTo>
                <a:lnTo>
                  <a:pt x="8262" y="77757"/>
                </a:lnTo>
                <a:lnTo>
                  <a:pt x="17378" y="88660"/>
                </a:lnTo>
                <a:lnTo>
                  <a:pt x="28741" y="97155"/>
                </a:lnTo>
                <a:lnTo>
                  <a:pt x="41542" y="102431"/>
                </a:lnTo>
                <a:lnTo>
                  <a:pt x="52009" y="103787"/>
                </a:lnTo>
                <a:lnTo>
                  <a:pt x="65371" y="101589"/>
                </a:lnTo>
                <a:lnTo>
                  <a:pt x="77926" y="95537"/>
                </a:lnTo>
                <a:lnTo>
                  <a:pt x="88864" y="86442"/>
                </a:lnTo>
                <a:lnTo>
                  <a:pt x="97378" y="75119"/>
                </a:lnTo>
                <a:lnTo>
                  <a:pt x="102662" y="62381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5" name="object 495"/>
          <p:cNvSpPr/>
          <p:nvPr/>
        </p:nvSpPr>
        <p:spPr>
          <a:xfrm>
            <a:off x="5040451" y="2013796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66" y="65080"/>
                </a:lnTo>
                <a:lnTo>
                  <a:pt x="8149" y="77606"/>
                </a:lnTo>
                <a:lnTo>
                  <a:pt x="17169" y="88576"/>
                </a:lnTo>
                <a:lnTo>
                  <a:pt x="28449" y="97181"/>
                </a:lnTo>
                <a:lnTo>
                  <a:pt x="41213" y="102614"/>
                </a:lnTo>
                <a:lnTo>
                  <a:pt x="52356" y="104134"/>
                </a:lnTo>
                <a:lnTo>
                  <a:pt x="65653" y="101929"/>
                </a:lnTo>
                <a:lnTo>
                  <a:pt x="78154" y="95858"/>
                </a:lnTo>
                <a:lnTo>
                  <a:pt x="89063" y="86738"/>
                </a:lnTo>
                <a:lnTo>
                  <a:pt x="97584" y="75385"/>
                </a:lnTo>
                <a:lnTo>
                  <a:pt x="102922" y="62617"/>
                </a:lnTo>
                <a:lnTo>
                  <a:pt x="104366" y="51807"/>
                </a:lnTo>
                <a:lnTo>
                  <a:pt x="102166" y="38528"/>
                </a:lnTo>
                <a:lnTo>
                  <a:pt x="96103" y="26030"/>
                </a:lnTo>
                <a:lnTo>
                  <a:pt x="86987" y="15127"/>
                </a:lnTo>
                <a:lnTo>
                  <a:pt x="75625" y="6631"/>
                </a:lnTo>
                <a:lnTo>
                  <a:pt x="62824" y="1356"/>
                </a:lnTo>
                <a:lnTo>
                  <a:pt x="52356" y="0"/>
                </a:lnTo>
                <a:lnTo>
                  <a:pt x="38888" y="2183"/>
                </a:lnTo>
                <a:lnTo>
                  <a:pt x="26270" y="8199"/>
                </a:lnTo>
                <a:lnTo>
                  <a:pt x="15293" y="17241"/>
                </a:lnTo>
                <a:lnTo>
                  <a:pt x="6745" y="28505"/>
                </a:lnTo>
                <a:lnTo>
                  <a:pt x="1415" y="4118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6" name="object 496"/>
          <p:cNvSpPr/>
          <p:nvPr/>
        </p:nvSpPr>
        <p:spPr>
          <a:xfrm>
            <a:off x="5105810" y="1909488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296" y="102108"/>
                </a:lnTo>
                <a:lnTo>
                  <a:pt x="77801" y="96049"/>
                </a:lnTo>
                <a:lnTo>
                  <a:pt x="88710" y="86938"/>
                </a:lnTo>
                <a:lnTo>
                  <a:pt x="97210" y="75582"/>
                </a:lnTo>
                <a:lnTo>
                  <a:pt x="102489" y="62788"/>
                </a:lnTo>
                <a:lnTo>
                  <a:pt x="103846" y="52327"/>
                </a:lnTo>
                <a:lnTo>
                  <a:pt x="101661" y="39050"/>
                </a:lnTo>
                <a:lnTo>
                  <a:pt x="95642" y="26486"/>
                </a:lnTo>
                <a:lnTo>
                  <a:pt x="86595" y="15472"/>
                </a:lnTo>
                <a:lnTo>
                  <a:pt x="75324" y="6845"/>
                </a:lnTo>
                <a:lnTo>
                  <a:pt x="62636" y="1440"/>
                </a:lnTo>
                <a:lnTo>
                  <a:pt x="52009" y="0"/>
                </a:lnTo>
                <a:lnTo>
                  <a:pt x="38713" y="2217"/>
                </a:lnTo>
                <a:lnTo>
                  <a:pt x="26212" y="8316"/>
                </a:lnTo>
                <a:lnTo>
                  <a:pt x="15303" y="17463"/>
                </a:lnTo>
                <a:lnTo>
                  <a:pt x="6781" y="28825"/>
                </a:lnTo>
                <a:lnTo>
                  <a:pt x="1443" y="4157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7" name="object 497"/>
          <p:cNvSpPr/>
          <p:nvPr/>
        </p:nvSpPr>
        <p:spPr>
          <a:xfrm>
            <a:off x="5170822" y="1883671"/>
            <a:ext cx="103846" cy="104134"/>
          </a:xfrm>
          <a:custGeom>
            <a:avLst/>
            <a:gdLst/>
            <a:ahLst/>
            <a:cxnLst/>
            <a:rect l="l" t="t" r="r" b="b"/>
            <a:pathLst>
              <a:path w="103846" h="104134">
                <a:moveTo>
                  <a:pt x="0" y="52327"/>
                </a:moveTo>
                <a:lnTo>
                  <a:pt x="2193" y="65628"/>
                </a:lnTo>
                <a:lnTo>
                  <a:pt x="8240" y="78143"/>
                </a:lnTo>
                <a:lnTo>
                  <a:pt x="17339" y="89056"/>
                </a:lnTo>
                <a:lnTo>
                  <a:pt x="28688" y="97549"/>
                </a:lnTo>
                <a:lnTo>
                  <a:pt x="41488" y="102806"/>
                </a:lnTo>
                <a:lnTo>
                  <a:pt x="51836" y="104134"/>
                </a:lnTo>
                <a:lnTo>
                  <a:pt x="65198" y="101936"/>
                </a:lnTo>
                <a:lnTo>
                  <a:pt x="77752" y="95883"/>
                </a:lnTo>
                <a:lnTo>
                  <a:pt x="88690" y="86789"/>
                </a:lnTo>
                <a:lnTo>
                  <a:pt x="97205" y="75466"/>
                </a:lnTo>
                <a:lnTo>
                  <a:pt x="102488" y="62727"/>
                </a:lnTo>
                <a:lnTo>
                  <a:pt x="103846" y="52327"/>
                </a:lnTo>
                <a:lnTo>
                  <a:pt x="101667" y="38826"/>
                </a:lnTo>
                <a:lnTo>
                  <a:pt x="95660" y="26218"/>
                </a:lnTo>
                <a:lnTo>
                  <a:pt x="86622" y="15270"/>
                </a:lnTo>
                <a:lnTo>
                  <a:pt x="75348" y="6753"/>
                </a:lnTo>
                <a:lnTo>
                  <a:pt x="62634" y="1435"/>
                </a:lnTo>
                <a:lnTo>
                  <a:pt x="51836" y="0"/>
                </a:lnTo>
                <a:lnTo>
                  <a:pt x="38531" y="2173"/>
                </a:lnTo>
                <a:lnTo>
                  <a:pt x="26047" y="8180"/>
                </a:lnTo>
                <a:lnTo>
                  <a:pt x="15172" y="17246"/>
                </a:lnTo>
                <a:lnTo>
                  <a:pt x="6695" y="28599"/>
                </a:lnTo>
                <a:lnTo>
                  <a:pt x="1405" y="41466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8" name="object 498"/>
          <p:cNvSpPr/>
          <p:nvPr/>
        </p:nvSpPr>
        <p:spPr>
          <a:xfrm>
            <a:off x="5248664" y="2013796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413" y="101943"/>
                </a:lnTo>
                <a:lnTo>
                  <a:pt x="77977" y="95909"/>
                </a:lnTo>
                <a:lnTo>
                  <a:pt x="88925" y="86841"/>
                </a:lnTo>
                <a:lnTo>
                  <a:pt x="97480" y="75546"/>
                </a:lnTo>
                <a:lnTo>
                  <a:pt x="102863" y="62835"/>
                </a:lnTo>
                <a:lnTo>
                  <a:pt x="104366" y="51807"/>
                </a:lnTo>
                <a:lnTo>
                  <a:pt x="102178" y="38571"/>
                </a:lnTo>
                <a:lnTo>
                  <a:pt x="96141" y="26109"/>
                </a:lnTo>
                <a:lnTo>
                  <a:pt x="87043" y="15226"/>
                </a:lnTo>
                <a:lnTo>
                  <a:pt x="75674" y="6726"/>
                </a:lnTo>
                <a:lnTo>
                  <a:pt x="62823" y="1413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9" name="object 499"/>
          <p:cNvSpPr/>
          <p:nvPr/>
        </p:nvSpPr>
        <p:spPr>
          <a:xfrm>
            <a:off x="5313676" y="2091593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206" y="65616"/>
                </a:lnTo>
                <a:lnTo>
                  <a:pt x="8280" y="78109"/>
                </a:lnTo>
                <a:lnTo>
                  <a:pt x="17405" y="89012"/>
                </a:lnTo>
                <a:lnTo>
                  <a:pt x="28764" y="97529"/>
                </a:lnTo>
                <a:lnTo>
                  <a:pt x="41540" y="102864"/>
                </a:lnTo>
                <a:lnTo>
                  <a:pt x="52356" y="104307"/>
                </a:lnTo>
                <a:lnTo>
                  <a:pt x="65696" y="102115"/>
                </a:lnTo>
                <a:lnTo>
                  <a:pt x="78233" y="96075"/>
                </a:lnTo>
                <a:lnTo>
                  <a:pt x="89161" y="86990"/>
                </a:lnTo>
                <a:lnTo>
                  <a:pt x="97678" y="75663"/>
                </a:lnTo>
                <a:lnTo>
                  <a:pt x="102980" y="62898"/>
                </a:lnTo>
                <a:lnTo>
                  <a:pt x="104366" y="52327"/>
                </a:lnTo>
                <a:lnTo>
                  <a:pt x="102187" y="39010"/>
                </a:lnTo>
                <a:lnTo>
                  <a:pt x="96180" y="26449"/>
                </a:lnTo>
                <a:lnTo>
                  <a:pt x="87142" y="15459"/>
                </a:lnTo>
                <a:lnTo>
                  <a:pt x="75868" y="6857"/>
                </a:lnTo>
                <a:lnTo>
                  <a:pt x="63154" y="1461"/>
                </a:lnTo>
                <a:lnTo>
                  <a:pt x="52356" y="0"/>
                </a:lnTo>
                <a:lnTo>
                  <a:pt x="39075" y="2190"/>
                </a:lnTo>
                <a:lnTo>
                  <a:pt x="26542" y="8224"/>
                </a:lnTo>
                <a:lnTo>
                  <a:pt x="15566" y="17293"/>
                </a:lnTo>
                <a:lnTo>
                  <a:pt x="6956" y="28587"/>
                </a:lnTo>
                <a:lnTo>
                  <a:pt x="1520" y="41298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0" name="object 500"/>
          <p:cNvSpPr/>
          <p:nvPr/>
        </p:nvSpPr>
        <p:spPr>
          <a:xfrm>
            <a:off x="5392038" y="2130925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71" y="101602"/>
                </a:lnTo>
                <a:lnTo>
                  <a:pt x="77926" y="95577"/>
                </a:lnTo>
                <a:lnTo>
                  <a:pt x="88864" y="86510"/>
                </a:lnTo>
                <a:lnTo>
                  <a:pt x="97378" y="75196"/>
                </a:lnTo>
                <a:lnTo>
                  <a:pt x="102662" y="62433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1" name="object 501"/>
          <p:cNvSpPr/>
          <p:nvPr/>
        </p:nvSpPr>
        <p:spPr>
          <a:xfrm>
            <a:off x="5457050" y="2104588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296" y="102108"/>
                </a:lnTo>
                <a:lnTo>
                  <a:pt x="77801" y="96049"/>
                </a:lnTo>
                <a:lnTo>
                  <a:pt x="88710" y="86938"/>
                </a:lnTo>
                <a:lnTo>
                  <a:pt x="97210" y="75582"/>
                </a:lnTo>
                <a:lnTo>
                  <a:pt x="102489" y="62788"/>
                </a:lnTo>
                <a:lnTo>
                  <a:pt x="103846" y="52327"/>
                </a:lnTo>
                <a:lnTo>
                  <a:pt x="101661" y="38988"/>
                </a:lnTo>
                <a:lnTo>
                  <a:pt x="95642" y="26409"/>
                </a:lnTo>
                <a:lnTo>
                  <a:pt x="86595" y="15409"/>
                </a:lnTo>
                <a:lnTo>
                  <a:pt x="75324" y="6810"/>
                </a:lnTo>
                <a:lnTo>
                  <a:pt x="62636" y="1432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2" name="object 502"/>
          <p:cNvSpPr/>
          <p:nvPr/>
        </p:nvSpPr>
        <p:spPr>
          <a:xfrm>
            <a:off x="5521889" y="2052781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60" y="65181"/>
                </a:lnTo>
                <a:lnTo>
                  <a:pt x="8130" y="77720"/>
                </a:lnTo>
                <a:lnTo>
                  <a:pt x="17141" y="88653"/>
                </a:lnTo>
                <a:lnTo>
                  <a:pt x="28425" y="97205"/>
                </a:lnTo>
                <a:lnTo>
                  <a:pt x="41212" y="102602"/>
                </a:lnTo>
                <a:lnTo>
                  <a:pt x="52529" y="104134"/>
                </a:lnTo>
                <a:lnTo>
                  <a:pt x="65834" y="101947"/>
                </a:lnTo>
                <a:lnTo>
                  <a:pt x="78319" y="95913"/>
                </a:lnTo>
                <a:lnTo>
                  <a:pt x="89194" y="86820"/>
                </a:lnTo>
                <a:lnTo>
                  <a:pt x="97671" y="75458"/>
                </a:lnTo>
                <a:lnTo>
                  <a:pt x="102960" y="62614"/>
                </a:lnTo>
                <a:lnTo>
                  <a:pt x="104366" y="51807"/>
                </a:lnTo>
                <a:lnTo>
                  <a:pt x="102172" y="38444"/>
                </a:lnTo>
                <a:lnTo>
                  <a:pt x="96126" y="25914"/>
                </a:lnTo>
                <a:lnTo>
                  <a:pt x="87027" y="15015"/>
                </a:lnTo>
                <a:lnTo>
                  <a:pt x="75677" y="6551"/>
                </a:lnTo>
                <a:lnTo>
                  <a:pt x="62878" y="1320"/>
                </a:lnTo>
                <a:lnTo>
                  <a:pt x="52529" y="0"/>
                </a:lnTo>
                <a:lnTo>
                  <a:pt x="39008" y="2164"/>
                </a:lnTo>
                <a:lnTo>
                  <a:pt x="26359" y="8133"/>
                </a:lnTo>
                <a:lnTo>
                  <a:pt x="15362" y="17122"/>
                </a:lnTo>
                <a:lnTo>
                  <a:pt x="6798" y="28347"/>
                </a:lnTo>
                <a:lnTo>
                  <a:pt x="1445" y="41023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3" name="object 503"/>
          <p:cNvSpPr/>
          <p:nvPr/>
        </p:nvSpPr>
        <p:spPr>
          <a:xfrm>
            <a:off x="5600424" y="1961815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980"/>
                </a:moveTo>
                <a:lnTo>
                  <a:pt x="2193" y="65343"/>
                </a:lnTo>
                <a:lnTo>
                  <a:pt x="8240" y="77873"/>
                </a:lnTo>
                <a:lnTo>
                  <a:pt x="17339" y="88771"/>
                </a:lnTo>
                <a:lnTo>
                  <a:pt x="28688" y="97236"/>
                </a:lnTo>
                <a:lnTo>
                  <a:pt x="41488" y="102467"/>
                </a:lnTo>
                <a:lnTo>
                  <a:pt x="51836" y="103787"/>
                </a:lnTo>
                <a:lnTo>
                  <a:pt x="65198" y="101602"/>
                </a:lnTo>
                <a:lnTo>
                  <a:pt x="77752" y="95577"/>
                </a:lnTo>
                <a:lnTo>
                  <a:pt x="88690" y="86510"/>
                </a:lnTo>
                <a:lnTo>
                  <a:pt x="97205" y="75196"/>
                </a:lnTo>
                <a:lnTo>
                  <a:pt x="102488" y="62433"/>
                </a:lnTo>
                <a:lnTo>
                  <a:pt x="103846" y="51980"/>
                </a:lnTo>
                <a:lnTo>
                  <a:pt x="101653" y="38647"/>
                </a:lnTo>
                <a:lnTo>
                  <a:pt x="95609" y="26118"/>
                </a:lnTo>
                <a:lnTo>
                  <a:pt x="86519" y="15196"/>
                </a:lnTo>
                <a:lnTo>
                  <a:pt x="75186" y="6683"/>
                </a:lnTo>
                <a:lnTo>
                  <a:pt x="62414" y="1385"/>
                </a:lnTo>
                <a:lnTo>
                  <a:pt x="51836" y="0"/>
                </a:lnTo>
                <a:lnTo>
                  <a:pt x="38488" y="2199"/>
                </a:lnTo>
                <a:lnTo>
                  <a:pt x="25968" y="8257"/>
                </a:lnTo>
                <a:lnTo>
                  <a:pt x="15073" y="17369"/>
                </a:lnTo>
                <a:lnTo>
                  <a:pt x="6601" y="28725"/>
                </a:lnTo>
                <a:lnTo>
                  <a:pt x="1349" y="4151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4" name="object 504"/>
          <p:cNvSpPr/>
          <p:nvPr/>
        </p:nvSpPr>
        <p:spPr>
          <a:xfrm>
            <a:off x="5665263" y="1922483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71"/>
                </a:lnTo>
                <a:lnTo>
                  <a:pt x="95834" y="26526"/>
                </a:lnTo>
                <a:lnTo>
                  <a:pt x="86795" y="15522"/>
                </a:lnTo>
                <a:lnTo>
                  <a:pt x="75521" y="6892"/>
                </a:lnTo>
                <a:lnTo>
                  <a:pt x="62807" y="1469"/>
                </a:lnTo>
                <a:lnTo>
                  <a:pt x="52009" y="0"/>
                </a:lnTo>
                <a:lnTo>
                  <a:pt x="38713" y="2217"/>
                </a:lnTo>
                <a:lnTo>
                  <a:pt x="26212" y="8316"/>
                </a:lnTo>
                <a:lnTo>
                  <a:pt x="15303" y="17463"/>
                </a:lnTo>
                <a:lnTo>
                  <a:pt x="6781" y="28825"/>
                </a:lnTo>
                <a:lnTo>
                  <a:pt x="1443" y="4157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5" name="object 505"/>
          <p:cNvSpPr/>
          <p:nvPr/>
        </p:nvSpPr>
        <p:spPr>
          <a:xfrm>
            <a:off x="5743278" y="1935998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456" y="101609"/>
                </a:lnTo>
                <a:lnTo>
                  <a:pt x="78056" y="95606"/>
                </a:lnTo>
                <a:lnTo>
                  <a:pt x="89024" y="86573"/>
                </a:lnTo>
                <a:lnTo>
                  <a:pt x="97574" y="75305"/>
                </a:lnTo>
                <a:lnTo>
                  <a:pt x="102921" y="62599"/>
                </a:lnTo>
                <a:lnTo>
                  <a:pt x="104366" y="51807"/>
                </a:lnTo>
                <a:lnTo>
                  <a:pt x="102178" y="38510"/>
                </a:lnTo>
                <a:lnTo>
                  <a:pt x="96141" y="26032"/>
                </a:lnTo>
                <a:lnTo>
                  <a:pt x="87043" y="15163"/>
                </a:lnTo>
                <a:lnTo>
                  <a:pt x="75674" y="6691"/>
                </a:lnTo>
                <a:lnTo>
                  <a:pt x="62823" y="1405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6" name="object 506"/>
          <p:cNvSpPr/>
          <p:nvPr/>
        </p:nvSpPr>
        <p:spPr>
          <a:xfrm>
            <a:off x="5808290" y="2026791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92" y="65080"/>
                </a:lnTo>
                <a:lnTo>
                  <a:pt x="8229" y="77606"/>
                </a:lnTo>
                <a:lnTo>
                  <a:pt x="17303" y="88576"/>
                </a:lnTo>
                <a:lnTo>
                  <a:pt x="28603" y="97181"/>
                </a:lnTo>
                <a:lnTo>
                  <a:pt x="41322" y="102614"/>
                </a:lnTo>
                <a:lnTo>
                  <a:pt x="52356" y="104134"/>
                </a:lnTo>
                <a:lnTo>
                  <a:pt x="65653" y="101929"/>
                </a:lnTo>
                <a:lnTo>
                  <a:pt x="78154" y="95858"/>
                </a:lnTo>
                <a:lnTo>
                  <a:pt x="89063" y="86738"/>
                </a:lnTo>
                <a:lnTo>
                  <a:pt x="97584" y="75385"/>
                </a:lnTo>
                <a:lnTo>
                  <a:pt x="102922" y="62617"/>
                </a:lnTo>
                <a:lnTo>
                  <a:pt x="104366" y="51807"/>
                </a:lnTo>
                <a:lnTo>
                  <a:pt x="102166" y="38528"/>
                </a:lnTo>
                <a:lnTo>
                  <a:pt x="96103" y="26030"/>
                </a:lnTo>
                <a:lnTo>
                  <a:pt x="86987" y="15127"/>
                </a:lnTo>
                <a:lnTo>
                  <a:pt x="75625" y="6631"/>
                </a:lnTo>
                <a:lnTo>
                  <a:pt x="62824" y="1356"/>
                </a:lnTo>
                <a:lnTo>
                  <a:pt x="52356" y="0"/>
                </a:lnTo>
                <a:lnTo>
                  <a:pt x="39010" y="2183"/>
                </a:lnTo>
                <a:lnTo>
                  <a:pt x="26424" y="8199"/>
                </a:lnTo>
                <a:lnTo>
                  <a:pt x="15418" y="17241"/>
                </a:lnTo>
                <a:lnTo>
                  <a:pt x="6814" y="28505"/>
                </a:lnTo>
                <a:lnTo>
                  <a:pt x="1433" y="4118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7" name="object 507"/>
          <p:cNvSpPr/>
          <p:nvPr/>
        </p:nvSpPr>
        <p:spPr>
          <a:xfrm>
            <a:off x="5886652" y="2065603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296" y="102108"/>
                </a:lnTo>
                <a:lnTo>
                  <a:pt x="77801" y="96049"/>
                </a:lnTo>
                <a:lnTo>
                  <a:pt x="88710" y="86938"/>
                </a:lnTo>
                <a:lnTo>
                  <a:pt x="97210" y="75582"/>
                </a:lnTo>
                <a:lnTo>
                  <a:pt x="102489" y="62788"/>
                </a:lnTo>
                <a:lnTo>
                  <a:pt x="103846" y="52327"/>
                </a:lnTo>
                <a:lnTo>
                  <a:pt x="101661" y="38866"/>
                </a:lnTo>
                <a:lnTo>
                  <a:pt x="95642" y="26255"/>
                </a:lnTo>
                <a:lnTo>
                  <a:pt x="86595" y="15284"/>
                </a:lnTo>
                <a:lnTo>
                  <a:pt x="75324" y="6741"/>
                </a:lnTo>
                <a:lnTo>
                  <a:pt x="62636" y="1415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8" name="object 508"/>
          <p:cNvSpPr/>
          <p:nvPr/>
        </p:nvSpPr>
        <p:spPr>
          <a:xfrm>
            <a:off x="5951491" y="2104588"/>
            <a:ext cx="104539" cy="104307"/>
          </a:xfrm>
          <a:custGeom>
            <a:avLst/>
            <a:gdLst/>
            <a:ahLst/>
            <a:cxnLst/>
            <a:rect l="l" t="t" r="r" b="b"/>
            <a:pathLst>
              <a:path w="10453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25" y="102136"/>
                </a:lnTo>
                <a:lnTo>
                  <a:pt x="77910" y="96152"/>
                </a:lnTo>
                <a:lnTo>
                  <a:pt x="88939" y="87144"/>
                </a:lnTo>
                <a:lnTo>
                  <a:pt x="97590" y="75906"/>
                </a:lnTo>
                <a:lnTo>
                  <a:pt x="103039" y="63228"/>
                </a:lnTo>
                <a:lnTo>
                  <a:pt x="104539" y="52327"/>
                </a:lnTo>
                <a:lnTo>
                  <a:pt x="102341" y="39075"/>
                </a:lnTo>
                <a:lnTo>
                  <a:pt x="96288" y="26567"/>
                </a:lnTo>
                <a:lnTo>
                  <a:pt x="87197" y="15607"/>
                </a:lnTo>
                <a:lnTo>
                  <a:pt x="75884" y="6999"/>
                </a:lnTo>
                <a:lnTo>
                  <a:pt x="63162" y="154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9" name="object 509"/>
          <p:cNvSpPr/>
          <p:nvPr/>
        </p:nvSpPr>
        <p:spPr>
          <a:xfrm>
            <a:off x="6016503" y="2104588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180" y="65616"/>
                </a:lnTo>
                <a:lnTo>
                  <a:pt x="8199" y="78109"/>
                </a:lnTo>
                <a:lnTo>
                  <a:pt x="17271" y="89012"/>
                </a:lnTo>
                <a:lnTo>
                  <a:pt x="28611" y="97529"/>
                </a:lnTo>
                <a:lnTo>
                  <a:pt x="41433" y="102864"/>
                </a:lnTo>
                <a:lnTo>
                  <a:pt x="52356" y="104307"/>
                </a:lnTo>
                <a:lnTo>
                  <a:pt x="65696" y="102115"/>
                </a:lnTo>
                <a:lnTo>
                  <a:pt x="78233" y="96075"/>
                </a:lnTo>
                <a:lnTo>
                  <a:pt x="89161" y="86990"/>
                </a:lnTo>
                <a:lnTo>
                  <a:pt x="97678" y="75663"/>
                </a:lnTo>
                <a:lnTo>
                  <a:pt x="102980" y="62898"/>
                </a:lnTo>
                <a:lnTo>
                  <a:pt x="104366" y="52327"/>
                </a:lnTo>
                <a:lnTo>
                  <a:pt x="102187" y="39010"/>
                </a:lnTo>
                <a:lnTo>
                  <a:pt x="96180" y="26449"/>
                </a:lnTo>
                <a:lnTo>
                  <a:pt x="87142" y="15459"/>
                </a:lnTo>
                <a:lnTo>
                  <a:pt x="75868" y="6857"/>
                </a:lnTo>
                <a:lnTo>
                  <a:pt x="63154" y="1461"/>
                </a:lnTo>
                <a:lnTo>
                  <a:pt x="52356" y="0"/>
                </a:lnTo>
                <a:lnTo>
                  <a:pt x="38953" y="2190"/>
                </a:lnTo>
                <a:lnTo>
                  <a:pt x="26388" y="8224"/>
                </a:lnTo>
                <a:lnTo>
                  <a:pt x="15440" y="17293"/>
                </a:lnTo>
                <a:lnTo>
                  <a:pt x="6886" y="28587"/>
                </a:lnTo>
                <a:lnTo>
                  <a:pt x="1502" y="41298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0" name="object 510"/>
          <p:cNvSpPr/>
          <p:nvPr/>
        </p:nvSpPr>
        <p:spPr>
          <a:xfrm>
            <a:off x="6094865" y="2091593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1" name="object 511"/>
          <p:cNvSpPr/>
          <p:nvPr/>
        </p:nvSpPr>
        <p:spPr>
          <a:xfrm>
            <a:off x="6159877" y="2026791"/>
            <a:ext cx="104019" cy="104134"/>
          </a:xfrm>
          <a:custGeom>
            <a:avLst/>
            <a:gdLst/>
            <a:ahLst/>
            <a:cxnLst/>
            <a:rect l="l" t="t" r="r" b="b"/>
            <a:pathLst>
              <a:path w="104019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306" y="101929"/>
                </a:lnTo>
                <a:lnTo>
                  <a:pt x="77807" y="95858"/>
                </a:lnTo>
                <a:lnTo>
                  <a:pt x="88716" y="86738"/>
                </a:lnTo>
                <a:lnTo>
                  <a:pt x="97238" y="75385"/>
                </a:lnTo>
                <a:lnTo>
                  <a:pt x="102576" y="62617"/>
                </a:lnTo>
                <a:lnTo>
                  <a:pt x="104019" y="51807"/>
                </a:lnTo>
                <a:lnTo>
                  <a:pt x="101819" y="38528"/>
                </a:lnTo>
                <a:lnTo>
                  <a:pt x="95757" y="26030"/>
                </a:lnTo>
                <a:lnTo>
                  <a:pt x="86640" y="15127"/>
                </a:lnTo>
                <a:lnTo>
                  <a:pt x="75278" y="6631"/>
                </a:lnTo>
                <a:lnTo>
                  <a:pt x="62477" y="135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2" name="object 512"/>
          <p:cNvSpPr/>
          <p:nvPr/>
        </p:nvSpPr>
        <p:spPr>
          <a:xfrm>
            <a:off x="6237892" y="1896666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2327"/>
                </a:moveTo>
                <a:lnTo>
                  <a:pt x="2206" y="65628"/>
                </a:lnTo>
                <a:lnTo>
                  <a:pt x="8281" y="78143"/>
                </a:lnTo>
                <a:lnTo>
                  <a:pt x="17406" y="89056"/>
                </a:lnTo>
                <a:lnTo>
                  <a:pt x="28765" y="97549"/>
                </a:lnTo>
                <a:lnTo>
                  <a:pt x="41540" y="102806"/>
                </a:lnTo>
                <a:lnTo>
                  <a:pt x="51836" y="104134"/>
                </a:lnTo>
                <a:lnTo>
                  <a:pt x="65357" y="101957"/>
                </a:lnTo>
                <a:lnTo>
                  <a:pt x="78007" y="95960"/>
                </a:lnTo>
                <a:lnTo>
                  <a:pt x="89003" y="86944"/>
                </a:lnTo>
                <a:lnTo>
                  <a:pt x="97568" y="75709"/>
                </a:lnTo>
                <a:lnTo>
                  <a:pt x="102921" y="63057"/>
                </a:lnTo>
                <a:lnTo>
                  <a:pt x="104366" y="52327"/>
                </a:lnTo>
                <a:lnTo>
                  <a:pt x="102205" y="38891"/>
                </a:lnTo>
                <a:lnTo>
                  <a:pt x="96235" y="26336"/>
                </a:lnTo>
                <a:lnTo>
                  <a:pt x="87224" y="15417"/>
                </a:lnTo>
                <a:lnTo>
                  <a:pt x="75941" y="6893"/>
                </a:lnTo>
                <a:lnTo>
                  <a:pt x="63153" y="1522"/>
                </a:lnTo>
                <a:lnTo>
                  <a:pt x="51836" y="0"/>
                </a:lnTo>
                <a:lnTo>
                  <a:pt x="38593" y="2173"/>
                </a:lnTo>
                <a:lnTo>
                  <a:pt x="26124" y="8180"/>
                </a:lnTo>
                <a:lnTo>
                  <a:pt x="15234" y="17246"/>
                </a:lnTo>
                <a:lnTo>
                  <a:pt x="6729" y="28599"/>
                </a:lnTo>
                <a:lnTo>
                  <a:pt x="1414" y="41466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3" name="object 513"/>
          <p:cNvSpPr/>
          <p:nvPr/>
        </p:nvSpPr>
        <p:spPr>
          <a:xfrm>
            <a:off x="6303251" y="1766888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8" y="101588"/>
                </a:lnTo>
                <a:lnTo>
                  <a:pt x="77878" y="95529"/>
                </a:lnTo>
                <a:lnTo>
                  <a:pt x="88772" y="86418"/>
                </a:lnTo>
                <a:lnTo>
                  <a:pt x="97244" y="75062"/>
                </a:lnTo>
                <a:lnTo>
                  <a:pt x="102497" y="62268"/>
                </a:lnTo>
                <a:lnTo>
                  <a:pt x="103846" y="51807"/>
                </a:lnTo>
                <a:lnTo>
                  <a:pt x="101652" y="38444"/>
                </a:lnTo>
                <a:lnTo>
                  <a:pt x="95606" y="25914"/>
                </a:lnTo>
                <a:lnTo>
                  <a:pt x="86507" y="15015"/>
                </a:lnTo>
                <a:lnTo>
                  <a:pt x="75157" y="6551"/>
                </a:lnTo>
                <a:lnTo>
                  <a:pt x="62358" y="1320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4" name="object 514"/>
          <p:cNvSpPr/>
          <p:nvPr/>
        </p:nvSpPr>
        <p:spPr>
          <a:xfrm>
            <a:off x="6381266" y="1753893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807"/>
                </a:moveTo>
                <a:lnTo>
                  <a:pt x="2186" y="65161"/>
                </a:lnTo>
                <a:lnTo>
                  <a:pt x="8214" y="77708"/>
                </a:lnTo>
                <a:lnTo>
                  <a:pt x="17287" y="88640"/>
                </a:lnTo>
                <a:lnTo>
                  <a:pt x="28607" y="97150"/>
                </a:lnTo>
                <a:lnTo>
                  <a:pt x="41377" y="102430"/>
                </a:lnTo>
                <a:lnTo>
                  <a:pt x="51836" y="103787"/>
                </a:lnTo>
                <a:lnTo>
                  <a:pt x="65176" y="101595"/>
                </a:lnTo>
                <a:lnTo>
                  <a:pt x="77713" y="95555"/>
                </a:lnTo>
                <a:lnTo>
                  <a:pt x="88641" y="86470"/>
                </a:lnTo>
                <a:lnTo>
                  <a:pt x="97158" y="75143"/>
                </a:lnTo>
                <a:lnTo>
                  <a:pt x="102460" y="62379"/>
                </a:lnTo>
                <a:lnTo>
                  <a:pt x="103846" y="51807"/>
                </a:lnTo>
                <a:lnTo>
                  <a:pt x="101646" y="38528"/>
                </a:lnTo>
                <a:lnTo>
                  <a:pt x="95583" y="26030"/>
                </a:lnTo>
                <a:lnTo>
                  <a:pt x="86467" y="15127"/>
                </a:lnTo>
                <a:lnTo>
                  <a:pt x="75104" y="6631"/>
                </a:lnTo>
                <a:lnTo>
                  <a:pt x="62304" y="1356"/>
                </a:lnTo>
                <a:lnTo>
                  <a:pt x="51836" y="0"/>
                </a:lnTo>
                <a:lnTo>
                  <a:pt x="38466" y="2205"/>
                </a:lnTo>
                <a:lnTo>
                  <a:pt x="25928" y="8276"/>
                </a:lnTo>
                <a:lnTo>
                  <a:pt x="15024" y="17396"/>
                </a:lnTo>
                <a:lnTo>
                  <a:pt x="6554" y="28749"/>
                </a:lnTo>
                <a:lnTo>
                  <a:pt x="1320" y="41517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5" name="object 515"/>
          <p:cNvSpPr/>
          <p:nvPr/>
        </p:nvSpPr>
        <p:spPr>
          <a:xfrm>
            <a:off x="6446105" y="1831690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79" y="65235"/>
                </a:lnTo>
                <a:lnTo>
                  <a:pt x="8185" y="77781"/>
                </a:lnTo>
                <a:lnTo>
                  <a:pt x="17224" y="88785"/>
                </a:lnTo>
                <a:lnTo>
                  <a:pt x="28498" y="97415"/>
                </a:lnTo>
                <a:lnTo>
                  <a:pt x="41212" y="102837"/>
                </a:lnTo>
                <a:lnTo>
                  <a:pt x="52009" y="104307"/>
                </a:lnTo>
                <a:lnTo>
                  <a:pt x="65290" y="102103"/>
                </a:lnTo>
                <a:lnTo>
                  <a:pt x="77823" y="96042"/>
                </a:lnTo>
                <a:lnTo>
                  <a:pt x="88799" y="86947"/>
                </a:lnTo>
                <a:lnTo>
                  <a:pt x="97410" y="75643"/>
                </a:lnTo>
                <a:lnTo>
                  <a:pt x="102845" y="62954"/>
                </a:lnTo>
                <a:lnTo>
                  <a:pt x="104366" y="51980"/>
                </a:lnTo>
                <a:lnTo>
                  <a:pt x="102160" y="38691"/>
                </a:lnTo>
                <a:lnTo>
                  <a:pt x="96085" y="26197"/>
                </a:lnTo>
                <a:lnTo>
                  <a:pt x="86960" y="15294"/>
                </a:lnTo>
                <a:lnTo>
                  <a:pt x="75601" y="6777"/>
                </a:lnTo>
                <a:lnTo>
                  <a:pt x="62826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6" name="object 516"/>
          <p:cNvSpPr/>
          <p:nvPr/>
        </p:nvSpPr>
        <p:spPr>
          <a:xfrm>
            <a:off x="6511117" y="2013796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1807"/>
                </a:moveTo>
                <a:lnTo>
                  <a:pt x="2166" y="65080"/>
                </a:lnTo>
                <a:lnTo>
                  <a:pt x="8149" y="77606"/>
                </a:lnTo>
                <a:lnTo>
                  <a:pt x="17169" y="88576"/>
                </a:lnTo>
                <a:lnTo>
                  <a:pt x="28449" y="97181"/>
                </a:lnTo>
                <a:lnTo>
                  <a:pt x="41213" y="102614"/>
                </a:lnTo>
                <a:lnTo>
                  <a:pt x="52356" y="104134"/>
                </a:lnTo>
                <a:lnTo>
                  <a:pt x="65653" y="101929"/>
                </a:lnTo>
                <a:lnTo>
                  <a:pt x="78154" y="95858"/>
                </a:lnTo>
                <a:lnTo>
                  <a:pt x="89063" y="86738"/>
                </a:lnTo>
                <a:lnTo>
                  <a:pt x="97584" y="75385"/>
                </a:lnTo>
                <a:lnTo>
                  <a:pt x="102922" y="62617"/>
                </a:lnTo>
                <a:lnTo>
                  <a:pt x="104366" y="51807"/>
                </a:lnTo>
                <a:lnTo>
                  <a:pt x="102166" y="38528"/>
                </a:lnTo>
                <a:lnTo>
                  <a:pt x="96103" y="26030"/>
                </a:lnTo>
                <a:lnTo>
                  <a:pt x="86987" y="15127"/>
                </a:lnTo>
                <a:lnTo>
                  <a:pt x="75625" y="6631"/>
                </a:lnTo>
                <a:lnTo>
                  <a:pt x="62824" y="1356"/>
                </a:lnTo>
                <a:lnTo>
                  <a:pt x="52356" y="0"/>
                </a:lnTo>
                <a:lnTo>
                  <a:pt x="38888" y="2183"/>
                </a:lnTo>
                <a:lnTo>
                  <a:pt x="26270" y="8199"/>
                </a:lnTo>
                <a:lnTo>
                  <a:pt x="15293" y="17241"/>
                </a:lnTo>
                <a:lnTo>
                  <a:pt x="6745" y="28505"/>
                </a:lnTo>
                <a:lnTo>
                  <a:pt x="1415" y="4118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7" name="object 517"/>
          <p:cNvSpPr/>
          <p:nvPr/>
        </p:nvSpPr>
        <p:spPr>
          <a:xfrm>
            <a:off x="6589479" y="2104588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8" name="object 518"/>
          <p:cNvSpPr/>
          <p:nvPr/>
        </p:nvSpPr>
        <p:spPr>
          <a:xfrm>
            <a:off x="6654491" y="2143920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18" y="101595"/>
                </a:lnTo>
                <a:lnTo>
                  <a:pt x="77840" y="95551"/>
                </a:lnTo>
                <a:lnTo>
                  <a:pt x="88759" y="86458"/>
                </a:lnTo>
                <a:lnTo>
                  <a:pt x="97257" y="75115"/>
                </a:lnTo>
                <a:lnTo>
                  <a:pt x="102517" y="62322"/>
                </a:lnTo>
                <a:lnTo>
                  <a:pt x="103846" y="51980"/>
                </a:lnTo>
                <a:lnTo>
                  <a:pt x="101647" y="38626"/>
                </a:lnTo>
                <a:lnTo>
                  <a:pt x="95591" y="26078"/>
                </a:lnTo>
                <a:lnTo>
                  <a:pt x="86491" y="15146"/>
                </a:lnTo>
                <a:lnTo>
                  <a:pt x="75162" y="6636"/>
                </a:lnTo>
                <a:lnTo>
                  <a:pt x="62416" y="1356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9" name="object 519"/>
          <p:cNvSpPr/>
          <p:nvPr/>
        </p:nvSpPr>
        <p:spPr>
          <a:xfrm>
            <a:off x="6732333" y="2117930"/>
            <a:ext cx="104366" cy="103961"/>
          </a:xfrm>
          <a:custGeom>
            <a:avLst/>
            <a:gdLst/>
            <a:ahLst/>
            <a:cxnLst/>
            <a:rect l="l" t="t" r="r" b="b"/>
            <a:pathLst>
              <a:path w="104366" h="103961">
                <a:moveTo>
                  <a:pt x="0" y="51980"/>
                </a:moveTo>
                <a:lnTo>
                  <a:pt x="2174" y="65247"/>
                </a:lnTo>
                <a:lnTo>
                  <a:pt x="8181" y="77723"/>
                </a:lnTo>
                <a:lnTo>
                  <a:pt x="17243" y="88617"/>
                </a:lnTo>
                <a:lnTo>
                  <a:pt x="28586" y="97135"/>
                </a:lnTo>
                <a:lnTo>
                  <a:pt x="41432" y="102488"/>
                </a:lnTo>
                <a:lnTo>
                  <a:pt x="52529" y="103961"/>
                </a:lnTo>
                <a:lnTo>
                  <a:pt x="65878" y="101761"/>
                </a:lnTo>
                <a:lnTo>
                  <a:pt x="78398" y="95703"/>
                </a:lnTo>
                <a:lnTo>
                  <a:pt x="89292" y="86591"/>
                </a:lnTo>
                <a:lnTo>
                  <a:pt x="97764" y="75235"/>
                </a:lnTo>
                <a:lnTo>
                  <a:pt x="103017" y="62442"/>
                </a:lnTo>
                <a:lnTo>
                  <a:pt x="104366" y="51980"/>
                </a:lnTo>
                <a:lnTo>
                  <a:pt x="102180" y="38626"/>
                </a:lnTo>
                <a:lnTo>
                  <a:pt x="96151" y="26078"/>
                </a:lnTo>
                <a:lnTo>
                  <a:pt x="87079" y="15146"/>
                </a:lnTo>
                <a:lnTo>
                  <a:pt x="75759" y="6636"/>
                </a:lnTo>
                <a:lnTo>
                  <a:pt x="62988" y="1356"/>
                </a:lnTo>
                <a:lnTo>
                  <a:pt x="52529" y="0"/>
                </a:lnTo>
                <a:lnTo>
                  <a:pt x="39030" y="2170"/>
                </a:lnTo>
                <a:lnTo>
                  <a:pt x="26398" y="8155"/>
                </a:lnTo>
                <a:lnTo>
                  <a:pt x="15411" y="17162"/>
                </a:lnTo>
                <a:lnTo>
                  <a:pt x="6844" y="28401"/>
                </a:lnTo>
                <a:lnTo>
                  <a:pt x="1474" y="41079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0" name="object 520"/>
          <p:cNvSpPr/>
          <p:nvPr/>
        </p:nvSpPr>
        <p:spPr>
          <a:xfrm>
            <a:off x="6797865" y="2078598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99" y="65681"/>
                </a:lnTo>
                <a:lnTo>
                  <a:pt x="8255" y="78228"/>
                </a:lnTo>
                <a:lnTo>
                  <a:pt x="17354" y="89160"/>
                </a:lnTo>
                <a:lnTo>
                  <a:pt x="28684" y="97670"/>
                </a:lnTo>
                <a:lnTo>
                  <a:pt x="41430" y="102950"/>
                </a:lnTo>
                <a:lnTo>
                  <a:pt x="51836" y="104307"/>
                </a:lnTo>
                <a:lnTo>
                  <a:pt x="65176" y="102115"/>
                </a:lnTo>
                <a:lnTo>
                  <a:pt x="77713" y="96075"/>
                </a:lnTo>
                <a:lnTo>
                  <a:pt x="88641" y="86990"/>
                </a:lnTo>
                <a:lnTo>
                  <a:pt x="97158" y="75663"/>
                </a:lnTo>
                <a:lnTo>
                  <a:pt x="102460" y="62898"/>
                </a:lnTo>
                <a:lnTo>
                  <a:pt x="103846" y="52327"/>
                </a:lnTo>
                <a:lnTo>
                  <a:pt x="101667" y="38887"/>
                </a:lnTo>
                <a:lnTo>
                  <a:pt x="95660" y="26295"/>
                </a:lnTo>
                <a:lnTo>
                  <a:pt x="86622" y="15333"/>
                </a:lnTo>
                <a:lnTo>
                  <a:pt x="75348" y="6788"/>
                </a:lnTo>
                <a:lnTo>
                  <a:pt x="62634" y="1443"/>
                </a:lnTo>
                <a:lnTo>
                  <a:pt x="51836" y="0"/>
                </a:lnTo>
                <a:lnTo>
                  <a:pt x="38593" y="2186"/>
                </a:lnTo>
                <a:lnTo>
                  <a:pt x="26124" y="8220"/>
                </a:lnTo>
                <a:lnTo>
                  <a:pt x="15234" y="17313"/>
                </a:lnTo>
                <a:lnTo>
                  <a:pt x="6729" y="28676"/>
                </a:lnTo>
                <a:lnTo>
                  <a:pt x="1414" y="4152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1" name="object 521"/>
          <p:cNvSpPr/>
          <p:nvPr/>
        </p:nvSpPr>
        <p:spPr>
          <a:xfrm>
            <a:off x="6875707" y="2026791"/>
            <a:ext cx="104019" cy="104134"/>
          </a:xfrm>
          <a:custGeom>
            <a:avLst/>
            <a:gdLst/>
            <a:ahLst/>
            <a:cxnLst/>
            <a:rect l="l" t="t" r="r" b="b"/>
            <a:pathLst>
              <a:path w="104019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306" y="101929"/>
                </a:lnTo>
                <a:lnTo>
                  <a:pt x="77807" y="95858"/>
                </a:lnTo>
                <a:lnTo>
                  <a:pt x="88716" y="86738"/>
                </a:lnTo>
                <a:lnTo>
                  <a:pt x="97238" y="75385"/>
                </a:lnTo>
                <a:lnTo>
                  <a:pt x="102576" y="62617"/>
                </a:lnTo>
                <a:lnTo>
                  <a:pt x="104019" y="51807"/>
                </a:lnTo>
                <a:lnTo>
                  <a:pt x="101819" y="38528"/>
                </a:lnTo>
                <a:lnTo>
                  <a:pt x="95757" y="26030"/>
                </a:lnTo>
                <a:lnTo>
                  <a:pt x="86640" y="15127"/>
                </a:lnTo>
                <a:lnTo>
                  <a:pt x="75278" y="6631"/>
                </a:lnTo>
                <a:lnTo>
                  <a:pt x="62477" y="135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2" name="object 522"/>
          <p:cNvSpPr/>
          <p:nvPr/>
        </p:nvSpPr>
        <p:spPr>
          <a:xfrm>
            <a:off x="6940719" y="1974810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55" y="101616"/>
                </a:lnTo>
                <a:lnTo>
                  <a:pt x="77941" y="95628"/>
                </a:lnTo>
                <a:lnTo>
                  <a:pt x="88947" y="86613"/>
                </a:lnTo>
                <a:lnTo>
                  <a:pt x="97552" y="75359"/>
                </a:lnTo>
                <a:lnTo>
                  <a:pt x="102933" y="62654"/>
                </a:lnTo>
                <a:lnTo>
                  <a:pt x="104366" y="51980"/>
                </a:lnTo>
                <a:lnTo>
                  <a:pt x="102160" y="38691"/>
                </a:lnTo>
                <a:lnTo>
                  <a:pt x="96085" y="26197"/>
                </a:lnTo>
                <a:lnTo>
                  <a:pt x="86960" y="15294"/>
                </a:lnTo>
                <a:lnTo>
                  <a:pt x="75601" y="6777"/>
                </a:lnTo>
                <a:lnTo>
                  <a:pt x="62826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3" name="object 523"/>
          <p:cNvSpPr/>
          <p:nvPr/>
        </p:nvSpPr>
        <p:spPr>
          <a:xfrm>
            <a:off x="7005731" y="1974810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13" y="65277"/>
                </a:lnTo>
                <a:lnTo>
                  <a:pt x="8306" y="77754"/>
                </a:lnTo>
                <a:lnTo>
                  <a:pt x="17457" y="88624"/>
                </a:lnTo>
                <a:lnTo>
                  <a:pt x="28845" y="97096"/>
                </a:lnTo>
                <a:lnTo>
                  <a:pt x="41649" y="102382"/>
                </a:lnTo>
                <a:lnTo>
                  <a:pt x="52356" y="103787"/>
                </a:lnTo>
                <a:lnTo>
                  <a:pt x="65718" y="101602"/>
                </a:lnTo>
                <a:lnTo>
                  <a:pt x="78272" y="95577"/>
                </a:lnTo>
                <a:lnTo>
                  <a:pt x="89211" y="86510"/>
                </a:lnTo>
                <a:lnTo>
                  <a:pt x="97725" y="75196"/>
                </a:lnTo>
                <a:lnTo>
                  <a:pt x="103008" y="62433"/>
                </a:lnTo>
                <a:lnTo>
                  <a:pt x="104366" y="51980"/>
                </a:lnTo>
                <a:lnTo>
                  <a:pt x="102173" y="38647"/>
                </a:lnTo>
                <a:lnTo>
                  <a:pt x="96129" y="26118"/>
                </a:lnTo>
                <a:lnTo>
                  <a:pt x="87039" y="15196"/>
                </a:lnTo>
                <a:lnTo>
                  <a:pt x="75706" y="6683"/>
                </a:lnTo>
                <a:lnTo>
                  <a:pt x="62934" y="1385"/>
                </a:lnTo>
                <a:lnTo>
                  <a:pt x="52356" y="0"/>
                </a:lnTo>
                <a:lnTo>
                  <a:pt x="39032" y="2177"/>
                </a:lnTo>
                <a:lnTo>
                  <a:pt x="26464" y="8181"/>
                </a:lnTo>
                <a:lnTo>
                  <a:pt x="15468" y="17214"/>
                </a:lnTo>
                <a:lnTo>
                  <a:pt x="6861" y="28481"/>
                </a:lnTo>
                <a:lnTo>
                  <a:pt x="1462" y="4118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4" name="object 524"/>
          <p:cNvSpPr/>
          <p:nvPr/>
        </p:nvSpPr>
        <p:spPr>
          <a:xfrm>
            <a:off x="7084093" y="2026791"/>
            <a:ext cx="103846" cy="104134"/>
          </a:xfrm>
          <a:custGeom>
            <a:avLst/>
            <a:gdLst/>
            <a:ahLst/>
            <a:cxnLst/>
            <a:rect l="l" t="t" r="r" b="b"/>
            <a:pathLst>
              <a:path w="103846" h="104134">
                <a:moveTo>
                  <a:pt x="0" y="51807"/>
                </a:moveTo>
                <a:lnTo>
                  <a:pt x="2179" y="65123"/>
                </a:lnTo>
                <a:lnTo>
                  <a:pt x="8185" y="77685"/>
                </a:lnTo>
                <a:lnTo>
                  <a:pt x="17224" y="88674"/>
                </a:lnTo>
                <a:lnTo>
                  <a:pt x="28498" y="97276"/>
                </a:lnTo>
                <a:lnTo>
                  <a:pt x="41212" y="102673"/>
                </a:lnTo>
                <a:lnTo>
                  <a:pt x="52009" y="104134"/>
                </a:lnTo>
                <a:lnTo>
                  <a:pt x="65253" y="101922"/>
                </a:lnTo>
                <a:lnTo>
                  <a:pt x="77722" y="95832"/>
                </a:lnTo>
                <a:lnTo>
                  <a:pt x="88611" y="86686"/>
                </a:lnTo>
                <a:lnTo>
                  <a:pt x="97116" y="75304"/>
                </a:lnTo>
                <a:lnTo>
                  <a:pt x="102431" y="62507"/>
                </a:lnTo>
                <a:lnTo>
                  <a:pt x="103846" y="51807"/>
                </a:lnTo>
                <a:lnTo>
                  <a:pt x="101639" y="38506"/>
                </a:lnTo>
                <a:lnTo>
                  <a:pt x="95565" y="25990"/>
                </a:lnTo>
                <a:lnTo>
                  <a:pt x="86439" y="15078"/>
                </a:lnTo>
                <a:lnTo>
                  <a:pt x="75080" y="6585"/>
                </a:lnTo>
                <a:lnTo>
                  <a:pt x="62305" y="1328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5" name="object 525"/>
          <p:cNvSpPr/>
          <p:nvPr/>
        </p:nvSpPr>
        <p:spPr>
          <a:xfrm>
            <a:off x="7149105" y="2104588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86" y="65681"/>
                </a:lnTo>
                <a:lnTo>
                  <a:pt x="8214" y="78228"/>
                </a:lnTo>
                <a:lnTo>
                  <a:pt x="17287" y="89160"/>
                </a:lnTo>
                <a:lnTo>
                  <a:pt x="28607" y="97670"/>
                </a:lnTo>
                <a:lnTo>
                  <a:pt x="41377" y="102950"/>
                </a:lnTo>
                <a:lnTo>
                  <a:pt x="51836" y="104307"/>
                </a:lnTo>
                <a:lnTo>
                  <a:pt x="65176" y="102115"/>
                </a:lnTo>
                <a:lnTo>
                  <a:pt x="77713" y="96075"/>
                </a:lnTo>
                <a:lnTo>
                  <a:pt x="88641" y="86990"/>
                </a:lnTo>
                <a:lnTo>
                  <a:pt x="97158" y="75663"/>
                </a:lnTo>
                <a:lnTo>
                  <a:pt x="102460" y="62898"/>
                </a:lnTo>
                <a:lnTo>
                  <a:pt x="103846" y="52327"/>
                </a:lnTo>
                <a:lnTo>
                  <a:pt x="101667" y="39010"/>
                </a:lnTo>
                <a:lnTo>
                  <a:pt x="95660" y="26449"/>
                </a:lnTo>
                <a:lnTo>
                  <a:pt x="86622" y="15459"/>
                </a:lnTo>
                <a:lnTo>
                  <a:pt x="75348" y="6857"/>
                </a:lnTo>
                <a:lnTo>
                  <a:pt x="62634" y="1461"/>
                </a:lnTo>
                <a:lnTo>
                  <a:pt x="51836" y="0"/>
                </a:lnTo>
                <a:lnTo>
                  <a:pt x="38531" y="2212"/>
                </a:lnTo>
                <a:lnTo>
                  <a:pt x="26047" y="8301"/>
                </a:lnTo>
                <a:lnTo>
                  <a:pt x="15172" y="17447"/>
                </a:lnTo>
                <a:lnTo>
                  <a:pt x="6695" y="28829"/>
                </a:lnTo>
                <a:lnTo>
                  <a:pt x="1405" y="41626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6" name="object 526"/>
          <p:cNvSpPr/>
          <p:nvPr/>
        </p:nvSpPr>
        <p:spPr>
          <a:xfrm>
            <a:off x="7226947" y="2130925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187" y="65277"/>
                </a:lnTo>
                <a:lnTo>
                  <a:pt x="8225" y="77754"/>
                </a:lnTo>
                <a:lnTo>
                  <a:pt x="17323" y="88624"/>
                </a:lnTo>
                <a:lnTo>
                  <a:pt x="28692" y="97096"/>
                </a:lnTo>
                <a:lnTo>
                  <a:pt x="41543" y="102382"/>
                </a:lnTo>
                <a:lnTo>
                  <a:pt x="52356" y="103787"/>
                </a:lnTo>
                <a:lnTo>
                  <a:pt x="65718" y="101602"/>
                </a:lnTo>
                <a:lnTo>
                  <a:pt x="78272" y="95577"/>
                </a:lnTo>
                <a:lnTo>
                  <a:pt x="89211" y="86510"/>
                </a:lnTo>
                <a:lnTo>
                  <a:pt x="97725" y="75196"/>
                </a:lnTo>
                <a:lnTo>
                  <a:pt x="103008" y="62433"/>
                </a:lnTo>
                <a:lnTo>
                  <a:pt x="104366" y="51980"/>
                </a:lnTo>
                <a:lnTo>
                  <a:pt x="102173" y="38647"/>
                </a:lnTo>
                <a:lnTo>
                  <a:pt x="96129" y="26118"/>
                </a:lnTo>
                <a:lnTo>
                  <a:pt x="87039" y="15196"/>
                </a:lnTo>
                <a:lnTo>
                  <a:pt x="75706" y="6683"/>
                </a:lnTo>
                <a:lnTo>
                  <a:pt x="62934" y="1385"/>
                </a:lnTo>
                <a:lnTo>
                  <a:pt x="52356" y="0"/>
                </a:lnTo>
                <a:lnTo>
                  <a:pt x="38909" y="2177"/>
                </a:lnTo>
                <a:lnTo>
                  <a:pt x="26310" y="8181"/>
                </a:lnTo>
                <a:lnTo>
                  <a:pt x="15342" y="17214"/>
                </a:lnTo>
                <a:lnTo>
                  <a:pt x="6792" y="28481"/>
                </a:lnTo>
                <a:lnTo>
                  <a:pt x="1444" y="4118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7" name="object 527"/>
          <p:cNvSpPr/>
          <p:nvPr/>
        </p:nvSpPr>
        <p:spPr>
          <a:xfrm>
            <a:off x="7292306" y="2130925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71" y="101602"/>
                </a:lnTo>
                <a:lnTo>
                  <a:pt x="77926" y="95577"/>
                </a:lnTo>
                <a:lnTo>
                  <a:pt x="88864" y="86510"/>
                </a:lnTo>
                <a:lnTo>
                  <a:pt x="97378" y="75196"/>
                </a:lnTo>
                <a:lnTo>
                  <a:pt x="102662" y="62433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8" name="object 528"/>
          <p:cNvSpPr/>
          <p:nvPr/>
        </p:nvSpPr>
        <p:spPr>
          <a:xfrm>
            <a:off x="2333231" y="2169910"/>
            <a:ext cx="0" cy="12995"/>
          </a:xfrm>
          <a:custGeom>
            <a:avLst/>
            <a:gdLst/>
            <a:ahLst/>
            <a:cxnLst/>
            <a:rect l="l" t="t" r="r" b="b"/>
            <a:pathLst>
              <a:path h="12995">
                <a:moveTo>
                  <a:pt x="0" y="1299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9" name="object 529"/>
          <p:cNvSpPr/>
          <p:nvPr/>
        </p:nvSpPr>
        <p:spPr>
          <a:xfrm>
            <a:off x="2398192" y="2130925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5198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0" name="object 530"/>
          <p:cNvSpPr/>
          <p:nvPr/>
        </p:nvSpPr>
        <p:spPr>
          <a:xfrm>
            <a:off x="2476588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1" name="object 531"/>
          <p:cNvSpPr/>
          <p:nvPr/>
        </p:nvSpPr>
        <p:spPr>
          <a:xfrm>
            <a:off x="2541548" y="1987805"/>
            <a:ext cx="0" cy="195100"/>
          </a:xfrm>
          <a:custGeom>
            <a:avLst/>
            <a:gdLst/>
            <a:ahLst/>
            <a:cxnLst/>
            <a:rect l="l" t="t" r="r" b="b"/>
            <a:pathLst>
              <a:path h="195100">
                <a:moveTo>
                  <a:pt x="0" y="19510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2" name="object 532"/>
          <p:cNvSpPr/>
          <p:nvPr/>
        </p:nvSpPr>
        <p:spPr>
          <a:xfrm>
            <a:off x="2619494" y="1896666"/>
            <a:ext cx="0" cy="286239"/>
          </a:xfrm>
          <a:custGeom>
            <a:avLst/>
            <a:gdLst/>
            <a:ahLst/>
            <a:cxnLst/>
            <a:rect l="l" t="t" r="r" b="b"/>
            <a:pathLst>
              <a:path h="286239">
                <a:moveTo>
                  <a:pt x="0" y="28623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3" name="object 533"/>
          <p:cNvSpPr/>
          <p:nvPr/>
        </p:nvSpPr>
        <p:spPr>
          <a:xfrm>
            <a:off x="2684888" y="1870676"/>
            <a:ext cx="0" cy="312229"/>
          </a:xfrm>
          <a:custGeom>
            <a:avLst/>
            <a:gdLst/>
            <a:ahLst/>
            <a:cxnLst/>
            <a:rect l="l" t="t" r="r" b="b"/>
            <a:pathLst>
              <a:path h="312229">
                <a:moveTo>
                  <a:pt x="0" y="31222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4" name="object 534"/>
          <p:cNvSpPr/>
          <p:nvPr/>
        </p:nvSpPr>
        <p:spPr>
          <a:xfrm>
            <a:off x="2749848" y="1909488"/>
            <a:ext cx="0" cy="273417"/>
          </a:xfrm>
          <a:custGeom>
            <a:avLst/>
            <a:gdLst/>
            <a:ahLst/>
            <a:cxnLst/>
            <a:rect l="l" t="t" r="r" b="b"/>
            <a:pathLst>
              <a:path h="273417">
                <a:moveTo>
                  <a:pt x="0" y="27341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5" name="object 535"/>
          <p:cNvSpPr/>
          <p:nvPr/>
        </p:nvSpPr>
        <p:spPr>
          <a:xfrm>
            <a:off x="2827811" y="2026791"/>
            <a:ext cx="0" cy="156114"/>
          </a:xfrm>
          <a:custGeom>
            <a:avLst/>
            <a:gdLst/>
            <a:ahLst/>
            <a:cxnLst/>
            <a:rect l="l" t="t" r="r" b="b"/>
            <a:pathLst>
              <a:path h="156114">
                <a:moveTo>
                  <a:pt x="0" y="1561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6" name="object 536"/>
          <p:cNvSpPr/>
          <p:nvPr/>
        </p:nvSpPr>
        <p:spPr>
          <a:xfrm>
            <a:off x="2892771" y="2130925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5198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7" name="object 537"/>
          <p:cNvSpPr/>
          <p:nvPr/>
        </p:nvSpPr>
        <p:spPr>
          <a:xfrm>
            <a:off x="2958165" y="2169910"/>
            <a:ext cx="38972" cy="38985"/>
          </a:xfrm>
          <a:custGeom>
            <a:avLst/>
            <a:gdLst/>
            <a:ahLst/>
            <a:cxnLst/>
            <a:rect l="l" t="t" r="r" b="b"/>
            <a:pathLst>
              <a:path w="38972" h="38985">
                <a:moveTo>
                  <a:pt x="0" y="12995"/>
                </a:moveTo>
                <a:lnTo>
                  <a:pt x="1084" y="28951"/>
                </a:lnTo>
                <a:lnTo>
                  <a:pt x="8676" y="38394"/>
                </a:lnTo>
                <a:lnTo>
                  <a:pt x="12985" y="38985"/>
                </a:lnTo>
                <a:lnTo>
                  <a:pt x="25922" y="34866"/>
                </a:lnTo>
                <a:lnTo>
                  <a:pt x="35637" y="24655"/>
                </a:lnTo>
                <a:lnTo>
                  <a:pt x="38972" y="12995"/>
                </a:lnTo>
                <a:lnTo>
                  <a:pt x="32613" y="2317"/>
                </a:lnTo>
                <a:lnTo>
                  <a:pt x="17866" y="25"/>
                </a:lnTo>
                <a:lnTo>
                  <a:pt x="0" y="0"/>
                </a:lnTo>
                <a:lnTo>
                  <a:pt x="0" y="129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8" name="object 538"/>
          <p:cNvSpPr/>
          <p:nvPr/>
        </p:nvSpPr>
        <p:spPr>
          <a:xfrm>
            <a:off x="3036111" y="2182905"/>
            <a:ext cx="0" cy="38985"/>
          </a:xfrm>
          <a:custGeom>
            <a:avLst/>
            <a:gdLst/>
            <a:ahLst/>
            <a:cxnLst/>
            <a:rect l="l" t="t" r="r" b="b"/>
            <a:pathLst>
              <a:path h="38985">
                <a:moveTo>
                  <a:pt x="0" y="0"/>
                </a:moveTo>
                <a:lnTo>
                  <a:pt x="0" y="38985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9" name="object 539"/>
          <p:cNvSpPr/>
          <p:nvPr/>
        </p:nvSpPr>
        <p:spPr>
          <a:xfrm>
            <a:off x="3114073" y="218290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0"/>
                </a:moveTo>
                <a:lnTo>
                  <a:pt x="0" y="2599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0" name="object 540"/>
          <p:cNvSpPr/>
          <p:nvPr/>
        </p:nvSpPr>
        <p:spPr>
          <a:xfrm>
            <a:off x="3179467" y="2130925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5198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1" name="object 541"/>
          <p:cNvSpPr/>
          <p:nvPr/>
        </p:nvSpPr>
        <p:spPr>
          <a:xfrm>
            <a:off x="3244428" y="1935998"/>
            <a:ext cx="0" cy="246907"/>
          </a:xfrm>
          <a:custGeom>
            <a:avLst/>
            <a:gdLst/>
            <a:ahLst/>
            <a:cxnLst/>
            <a:rect l="l" t="t" r="r" b="b"/>
            <a:pathLst>
              <a:path h="246907">
                <a:moveTo>
                  <a:pt x="0" y="2469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2" name="object 542"/>
          <p:cNvSpPr/>
          <p:nvPr/>
        </p:nvSpPr>
        <p:spPr>
          <a:xfrm>
            <a:off x="3322373" y="1831690"/>
            <a:ext cx="0" cy="351214"/>
          </a:xfrm>
          <a:custGeom>
            <a:avLst/>
            <a:gdLst/>
            <a:ahLst/>
            <a:cxnLst/>
            <a:rect l="l" t="t" r="r" b="b"/>
            <a:pathLst>
              <a:path h="351214">
                <a:moveTo>
                  <a:pt x="0" y="3512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3" name="object 543"/>
          <p:cNvSpPr/>
          <p:nvPr/>
        </p:nvSpPr>
        <p:spPr>
          <a:xfrm>
            <a:off x="3387767" y="1844686"/>
            <a:ext cx="0" cy="338219"/>
          </a:xfrm>
          <a:custGeom>
            <a:avLst/>
            <a:gdLst/>
            <a:ahLst/>
            <a:cxnLst/>
            <a:rect l="l" t="t" r="r" b="b"/>
            <a:pathLst>
              <a:path h="338219">
                <a:moveTo>
                  <a:pt x="0" y="33821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4" name="object 544"/>
          <p:cNvSpPr/>
          <p:nvPr/>
        </p:nvSpPr>
        <p:spPr>
          <a:xfrm>
            <a:off x="3465730" y="2000800"/>
            <a:ext cx="0" cy="182105"/>
          </a:xfrm>
          <a:custGeom>
            <a:avLst/>
            <a:gdLst/>
            <a:ahLst/>
            <a:cxnLst/>
            <a:rect l="l" t="t" r="r" b="b"/>
            <a:pathLst>
              <a:path h="182105">
                <a:moveTo>
                  <a:pt x="0" y="18210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5" name="object 545"/>
          <p:cNvSpPr/>
          <p:nvPr/>
        </p:nvSpPr>
        <p:spPr>
          <a:xfrm>
            <a:off x="3530690" y="2117930"/>
            <a:ext cx="0" cy="64975"/>
          </a:xfrm>
          <a:custGeom>
            <a:avLst/>
            <a:gdLst/>
            <a:ahLst/>
            <a:cxnLst/>
            <a:rect l="l" t="t" r="r" b="b"/>
            <a:pathLst>
              <a:path h="64975">
                <a:moveTo>
                  <a:pt x="0" y="6497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6" name="object 546"/>
          <p:cNvSpPr/>
          <p:nvPr/>
        </p:nvSpPr>
        <p:spPr>
          <a:xfrm>
            <a:off x="3608636" y="2130925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5198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7" name="object 547"/>
          <p:cNvSpPr/>
          <p:nvPr/>
        </p:nvSpPr>
        <p:spPr>
          <a:xfrm>
            <a:off x="3673977" y="2117930"/>
            <a:ext cx="0" cy="64975"/>
          </a:xfrm>
          <a:custGeom>
            <a:avLst/>
            <a:gdLst/>
            <a:ahLst/>
            <a:cxnLst/>
            <a:rect l="l" t="t" r="r" b="b"/>
            <a:pathLst>
              <a:path h="64975">
                <a:moveTo>
                  <a:pt x="0" y="6497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8" name="object 548"/>
          <p:cNvSpPr/>
          <p:nvPr/>
        </p:nvSpPr>
        <p:spPr>
          <a:xfrm>
            <a:off x="3738990" y="2130925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5198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9" name="object 549"/>
          <p:cNvSpPr/>
          <p:nvPr/>
        </p:nvSpPr>
        <p:spPr>
          <a:xfrm>
            <a:off x="3804002" y="2169910"/>
            <a:ext cx="39007" cy="38985"/>
          </a:xfrm>
          <a:custGeom>
            <a:avLst/>
            <a:gdLst/>
            <a:ahLst/>
            <a:cxnLst/>
            <a:rect l="l" t="t" r="r" b="b"/>
            <a:pathLst>
              <a:path w="39007" h="38985">
                <a:moveTo>
                  <a:pt x="0" y="12995"/>
                </a:moveTo>
                <a:lnTo>
                  <a:pt x="1085" y="28947"/>
                </a:lnTo>
                <a:lnTo>
                  <a:pt x="8681" y="38392"/>
                </a:lnTo>
                <a:lnTo>
                  <a:pt x="13002" y="38985"/>
                </a:lnTo>
                <a:lnTo>
                  <a:pt x="25940" y="34869"/>
                </a:lnTo>
                <a:lnTo>
                  <a:pt x="35663" y="24663"/>
                </a:lnTo>
                <a:lnTo>
                  <a:pt x="39007" y="12995"/>
                </a:lnTo>
                <a:lnTo>
                  <a:pt x="32647" y="2320"/>
                </a:lnTo>
                <a:lnTo>
                  <a:pt x="17902" y="26"/>
                </a:lnTo>
                <a:lnTo>
                  <a:pt x="0" y="0"/>
                </a:lnTo>
                <a:lnTo>
                  <a:pt x="0" y="129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0" name="object 550"/>
          <p:cNvSpPr/>
          <p:nvPr/>
        </p:nvSpPr>
        <p:spPr>
          <a:xfrm>
            <a:off x="3882364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1" name="object 551"/>
          <p:cNvSpPr/>
          <p:nvPr/>
        </p:nvSpPr>
        <p:spPr>
          <a:xfrm>
            <a:off x="3960378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2" name="object 552"/>
          <p:cNvSpPr/>
          <p:nvPr/>
        </p:nvSpPr>
        <p:spPr>
          <a:xfrm>
            <a:off x="4025217" y="2026791"/>
            <a:ext cx="0" cy="156114"/>
          </a:xfrm>
          <a:custGeom>
            <a:avLst/>
            <a:gdLst/>
            <a:ahLst/>
            <a:cxnLst/>
            <a:rect l="l" t="t" r="r" b="b"/>
            <a:pathLst>
              <a:path h="156114">
                <a:moveTo>
                  <a:pt x="0" y="1561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3" name="object 553"/>
          <p:cNvSpPr/>
          <p:nvPr/>
        </p:nvSpPr>
        <p:spPr>
          <a:xfrm>
            <a:off x="4103232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4" name="object 554"/>
          <p:cNvSpPr/>
          <p:nvPr/>
        </p:nvSpPr>
        <p:spPr>
          <a:xfrm>
            <a:off x="4168591" y="2143920"/>
            <a:ext cx="0" cy="38985"/>
          </a:xfrm>
          <a:custGeom>
            <a:avLst/>
            <a:gdLst/>
            <a:ahLst/>
            <a:cxnLst/>
            <a:rect l="l" t="t" r="r" b="b"/>
            <a:pathLst>
              <a:path h="38985">
                <a:moveTo>
                  <a:pt x="0" y="3898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5" name="object 555"/>
          <p:cNvSpPr/>
          <p:nvPr/>
        </p:nvSpPr>
        <p:spPr>
          <a:xfrm>
            <a:off x="4233604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6" name="object 556"/>
          <p:cNvSpPr/>
          <p:nvPr/>
        </p:nvSpPr>
        <p:spPr>
          <a:xfrm>
            <a:off x="4311445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7" name="object 557"/>
          <p:cNvSpPr/>
          <p:nvPr/>
        </p:nvSpPr>
        <p:spPr>
          <a:xfrm>
            <a:off x="4376978" y="1948993"/>
            <a:ext cx="0" cy="233912"/>
          </a:xfrm>
          <a:custGeom>
            <a:avLst/>
            <a:gdLst/>
            <a:ahLst/>
            <a:cxnLst/>
            <a:rect l="l" t="t" r="r" b="b"/>
            <a:pathLst>
              <a:path h="233912">
                <a:moveTo>
                  <a:pt x="0" y="23391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8" name="object 558"/>
          <p:cNvSpPr/>
          <p:nvPr/>
        </p:nvSpPr>
        <p:spPr>
          <a:xfrm>
            <a:off x="4454819" y="1818695"/>
            <a:ext cx="0" cy="364210"/>
          </a:xfrm>
          <a:custGeom>
            <a:avLst/>
            <a:gdLst/>
            <a:ahLst/>
            <a:cxnLst/>
            <a:rect l="l" t="t" r="r" b="b"/>
            <a:pathLst>
              <a:path h="364210">
                <a:moveTo>
                  <a:pt x="0" y="36421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9" name="object 559"/>
          <p:cNvSpPr/>
          <p:nvPr/>
        </p:nvSpPr>
        <p:spPr>
          <a:xfrm>
            <a:off x="4519832" y="1792705"/>
            <a:ext cx="0" cy="390200"/>
          </a:xfrm>
          <a:custGeom>
            <a:avLst/>
            <a:gdLst/>
            <a:ahLst/>
            <a:cxnLst/>
            <a:rect l="l" t="t" r="r" b="b"/>
            <a:pathLst>
              <a:path h="390200">
                <a:moveTo>
                  <a:pt x="0" y="39020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0" name="object 560"/>
          <p:cNvSpPr/>
          <p:nvPr/>
        </p:nvSpPr>
        <p:spPr>
          <a:xfrm>
            <a:off x="4598193" y="1896666"/>
            <a:ext cx="0" cy="286239"/>
          </a:xfrm>
          <a:custGeom>
            <a:avLst/>
            <a:gdLst/>
            <a:ahLst/>
            <a:cxnLst/>
            <a:rect l="l" t="t" r="r" b="b"/>
            <a:pathLst>
              <a:path h="286239">
                <a:moveTo>
                  <a:pt x="0" y="28623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1" name="object 561"/>
          <p:cNvSpPr/>
          <p:nvPr/>
        </p:nvSpPr>
        <p:spPr>
          <a:xfrm>
            <a:off x="4663206" y="2065603"/>
            <a:ext cx="0" cy="117302"/>
          </a:xfrm>
          <a:custGeom>
            <a:avLst/>
            <a:gdLst/>
            <a:ahLst/>
            <a:cxnLst/>
            <a:rect l="l" t="t" r="r" b="b"/>
            <a:pathLst>
              <a:path h="117302">
                <a:moveTo>
                  <a:pt x="0" y="11730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2" name="object 562"/>
          <p:cNvSpPr/>
          <p:nvPr/>
        </p:nvSpPr>
        <p:spPr>
          <a:xfrm>
            <a:off x="4728218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3" name="object 563"/>
          <p:cNvSpPr/>
          <p:nvPr/>
        </p:nvSpPr>
        <p:spPr>
          <a:xfrm>
            <a:off x="4793057" y="2169910"/>
            <a:ext cx="39007" cy="38985"/>
          </a:xfrm>
          <a:custGeom>
            <a:avLst/>
            <a:gdLst/>
            <a:ahLst/>
            <a:cxnLst/>
            <a:rect l="l" t="t" r="r" b="b"/>
            <a:pathLst>
              <a:path w="39007" h="38985">
                <a:moveTo>
                  <a:pt x="0" y="12995"/>
                </a:moveTo>
                <a:lnTo>
                  <a:pt x="1085" y="28947"/>
                </a:lnTo>
                <a:lnTo>
                  <a:pt x="8681" y="38392"/>
                </a:lnTo>
                <a:lnTo>
                  <a:pt x="13002" y="38985"/>
                </a:lnTo>
                <a:lnTo>
                  <a:pt x="25940" y="34869"/>
                </a:lnTo>
                <a:lnTo>
                  <a:pt x="35663" y="24663"/>
                </a:lnTo>
                <a:lnTo>
                  <a:pt x="39007" y="12995"/>
                </a:lnTo>
                <a:lnTo>
                  <a:pt x="32647" y="2320"/>
                </a:lnTo>
                <a:lnTo>
                  <a:pt x="17902" y="26"/>
                </a:lnTo>
                <a:lnTo>
                  <a:pt x="0" y="0"/>
                </a:lnTo>
                <a:lnTo>
                  <a:pt x="0" y="129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4" name="object 564"/>
          <p:cNvSpPr/>
          <p:nvPr/>
        </p:nvSpPr>
        <p:spPr>
          <a:xfrm>
            <a:off x="4871419" y="2182905"/>
            <a:ext cx="0" cy="38985"/>
          </a:xfrm>
          <a:custGeom>
            <a:avLst/>
            <a:gdLst/>
            <a:ahLst/>
            <a:cxnLst/>
            <a:rect l="l" t="t" r="r" b="b"/>
            <a:pathLst>
              <a:path h="38985">
                <a:moveTo>
                  <a:pt x="0" y="0"/>
                </a:moveTo>
                <a:lnTo>
                  <a:pt x="0" y="38985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5" name="object 565"/>
          <p:cNvSpPr/>
          <p:nvPr/>
        </p:nvSpPr>
        <p:spPr>
          <a:xfrm>
            <a:off x="4949433" y="2182905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6" name="object 566"/>
          <p:cNvSpPr/>
          <p:nvPr/>
        </p:nvSpPr>
        <p:spPr>
          <a:xfrm>
            <a:off x="5014446" y="2182905"/>
            <a:ext cx="0" cy="38985"/>
          </a:xfrm>
          <a:custGeom>
            <a:avLst/>
            <a:gdLst/>
            <a:ahLst/>
            <a:cxnLst/>
            <a:rect l="l" t="t" r="r" b="b"/>
            <a:pathLst>
              <a:path h="38985">
                <a:moveTo>
                  <a:pt x="0" y="0"/>
                </a:moveTo>
                <a:lnTo>
                  <a:pt x="0" y="38985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7" name="object 567"/>
          <p:cNvSpPr/>
          <p:nvPr/>
        </p:nvSpPr>
        <p:spPr>
          <a:xfrm>
            <a:off x="5092807" y="2065603"/>
            <a:ext cx="0" cy="117302"/>
          </a:xfrm>
          <a:custGeom>
            <a:avLst/>
            <a:gdLst/>
            <a:ahLst/>
            <a:cxnLst/>
            <a:rect l="l" t="t" r="r" b="b"/>
            <a:pathLst>
              <a:path h="117302">
                <a:moveTo>
                  <a:pt x="0" y="11730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8" name="object 568"/>
          <p:cNvSpPr/>
          <p:nvPr/>
        </p:nvSpPr>
        <p:spPr>
          <a:xfrm>
            <a:off x="5157820" y="1961815"/>
            <a:ext cx="0" cy="221090"/>
          </a:xfrm>
          <a:custGeom>
            <a:avLst/>
            <a:gdLst/>
            <a:ahLst/>
            <a:cxnLst/>
            <a:rect l="l" t="t" r="r" b="b"/>
            <a:pathLst>
              <a:path h="221090">
                <a:moveTo>
                  <a:pt x="0" y="2210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9" name="object 569"/>
          <p:cNvSpPr/>
          <p:nvPr/>
        </p:nvSpPr>
        <p:spPr>
          <a:xfrm>
            <a:off x="5222659" y="1935998"/>
            <a:ext cx="0" cy="246907"/>
          </a:xfrm>
          <a:custGeom>
            <a:avLst/>
            <a:gdLst/>
            <a:ahLst/>
            <a:cxnLst/>
            <a:rect l="l" t="t" r="r" b="b"/>
            <a:pathLst>
              <a:path h="246907">
                <a:moveTo>
                  <a:pt x="0" y="2469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0" name="object 570"/>
          <p:cNvSpPr/>
          <p:nvPr/>
        </p:nvSpPr>
        <p:spPr>
          <a:xfrm>
            <a:off x="5300674" y="2065603"/>
            <a:ext cx="0" cy="117302"/>
          </a:xfrm>
          <a:custGeom>
            <a:avLst/>
            <a:gdLst/>
            <a:ahLst/>
            <a:cxnLst/>
            <a:rect l="l" t="t" r="r" b="b"/>
            <a:pathLst>
              <a:path h="117302">
                <a:moveTo>
                  <a:pt x="0" y="11730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1" name="object 571"/>
          <p:cNvSpPr/>
          <p:nvPr/>
        </p:nvSpPr>
        <p:spPr>
          <a:xfrm>
            <a:off x="5366033" y="2143920"/>
            <a:ext cx="0" cy="38985"/>
          </a:xfrm>
          <a:custGeom>
            <a:avLst/>
            <a:gdLst/>
            <a:ahLst/>
            <a:cxnLst/>
            <a:rect l="l" t="t" r="r" b="b"/>
            <a:pathLst>
              <a:path h="38985">
                <a:moveTo>
                  <a:pt x="0" y="3898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2" name="object 572"/>
          <p:cNvSpPr/>
          <p:nvPr/>
        </p:nvSpPr>
        <p:spPr>
          <a:xfrm>
            <a:off x="5431045" y="2169910"/>
            <a:ext cx="39007" cy="38985"/>
          </a:xfrm>
          <a:custGeom>
            <a:avLst/>
            <a:gdLst/>
            <a:ahLst/>
            <a:cxnLst/>
            <a:rect l="l" t="t" r="r" b="b"/>
            <a:pathLst>
              <a:path w="39007" h="38985">
                <a:moveTo>
                  <a:pt x="0" y="12995"/>
                </a:moveTo>
                <a:lnTo>
                  <a:pt x="1085" y="28947"/>
                </a:lnTo>
                <a:lnTo>
                  <a:pt x="8681" y="38392"/>
                </a:lnTo>
                <a:lnTo>
                  <a:pt x="13002" y="38985"/>
                </a:lnTo>
                <a:lnTo>
                  <a:pt x="25940" y="34869"/>
                </a:lnTo>
                <a:lnTo>
                  <a:pt x="35663" y="24663"/>
                </a:lnTo>
                <a:lnTo>
                  <a:pt x="39007" y="12995"/>
                </a:lnTo>
                <a:lnTo>
                  <a:pt x="32647" y="2320"/>
                </a:lnTo>
                <a:lnTo>
                  <a:pt x="17902" y="26"/>
                </a:lnTo>
                <a:lnTo>
                  <a:pt x="0" y="0"/>
                </a:lnTo>
                <a:lnTo>
                  <a:pt x="0" y="129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3" name="object 573"/>
          <p:cNvSpPr/>
          <p:nvPr/>
        </p:nvSpPr>
        <p:spPr>
          <a:xfrm>
            <a:off x="5509060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4" name="object 574"/>
          <p:cNvSpPr/>
          <p:nvPr/>
        </p:nvSpPr>
        <p:spPr>
          <a:xfrm>
            <a:off x="5574419" y="2104588"/>
            <a:ext cx="0" cy="78317"/>
          </a:xfrm>
          <a:custGeom>
            <a:avLst/>
            <a:gdLst/>
            <a:ahLst/>
            <a:cxnLst/>
            <a:rect l="l" t="t" r="r" b="b"/>
            <a:pathLst>
              <a:path h="78317">
                <a:moveTo>
                  <a:pt x="0" y="7831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5" name="object 575"/>
          <p:cNvSpPr/>
          <p:nvPr/>
        </p:nvSpPr>
        <p:spPr>
          <a:xfrm>
            <a:off x="5652260" y="2013796"/>
            <a:ext cx="0" cy="169109"/>
          </a:xfrm>
          <a:custGeom>
            <a:avLst/>
            <a:gdLst/>
            <a:ahLst/>
            <a:cxnLst/>
            <a:rect l="l" t="t" r="r" b="b"/>
            <a:pathLst>
              <a:path h="169109">
                <a:moveTo>
                  <a:pt x="0" y="16910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6" name="object 576"/>
          <p:cNvSpPr/>
          <p:nvPr/>
        </p:nvSpPr>
        <p:spPr>
          <a:xfrm>
            <a:off x="5717273" y="1974810"/>
            <a:ext cx="0" cy="208095"/>
          </a:xfrm>
          <a:custGeom>
            <a:avLst/>
            <a:gdLst/>
            <a:ahLst/>
            <a:cxnLst/>
            <a:rect l="l" t="t" r="r" b="b"/>
            <a:pathLst>
              <a:path h="208095">
                <a:moveTo>
                  <a:pt x="0" y="20809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7" name="object 577"/>
          <p:cNvSpPr/>
          <p:nvPr/>
        </p:nvSpPr>
        <p:spPr>
          <a:xfrm>
            <a:off x="5795288" y="1987805"/>
            <a:ext cx="0" cy="195100"/>
          </a:xfrm>
          <a:custGeom>
            <a:avLst/>
            <a:gdLst/>
            <a:ahLst/>
            <a:cxnLst/>
            <a:rect l="l" t="t" r="r" b="b"/>
            <a:pathLst>
              <a:path h="195100">
                <a:moveTo>
                  <a:pt x="0" y="19510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8" name="object 578"/>
          <p:cNvSpPr/>
          <p:nvPr/>
        </p:nvSpPr>
        <p:spPr>
          <a:xfrm>
            <a:off x="5860647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9" name="object 579"/>
          <p:cNvSpPr/>
          <p:nvPr/>
        </p:nvSpPr>
        <p:spPr>
          <a:xfrm>
            <a:off x="5938662" y="2117930"/>
            <a:ext cx="0" cy="64975"/>
          </a:xfrm>
          <a:custGeom>
            <a:avLst/>
            <a:gdLst/>
            <a:ahLst/>
            <a:cxnLst/>
            <a:rect l="l" t="t" r="r" b="b"/>
            <a:pathLst>
              <a:path h="64975">
                <a:moveTo>
                  <a:pt x="0" y="6497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0" name="object 580"/>
          <p:cNvSpPr/>
          <p:nvPr/>
        </p:nvSpPr>
        <p:spPr>
          <a:xfrm>
            <a:off x="6003501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1" name="object 581"/>
          <p:cNvSpPr/>
          <p:nvPr/>
        </p:nvSpPr>
        <p:spPr>
          <a:xfrm>
            <a:off x="6068860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2" name="object 582"/>
          <p:cNvSpPr/>
          <p:nvPr/>
        </p:nvSpPr>
        <p:spPr>
          <a:xfrm>
            <a:off x="6146875" y="2143920"/>
            <a:ext cx="0" cy="38985"/>
          </a:xfrm>
          <a:custGeom>
            <a:avLst/>
            <a:gdLst/>
            <a:ahLst/>
            <a:cxnLst/>
            <a:rect l="l" t="t" r="r" b="b"/>
            <a:pathLst>
              <a:path h="38985">
                <a:moveTo>
                  <a:pt x="0" y="3898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3" name="object 583"/>
          <p:cNvSpPr/>
          <p:nvPr/>
        </p:nvSpPr>
        <p:spPr>
          <a:xfrm>
            <a:off x="6211887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4" name="object 584"/>
          <p:cNvSpPr/>
          <p:nvPr/>
        </p:nvSpPr>
        <p:spPr>
          <a:xfrm>
            <a:off x="6289728" y="1948993"/>
            <a:ext cx="0" cy="233912"/>
          </a:xfrm>
          <a:custGeom>
            <a:avLst/>
            <a:gdLst/>
            <a:ahLst/>
            <a:cxnLst/>
            <a:rect l="l" t="t" r="r" b="b"/>
            <a:pathLst>
              <a:path h="233912">
                <a:moveTo>
                  <a:pt x="0" y="23391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5" name="object 585"/>
          <p:cNvSpPr/>
          <p:nvPr/>
        </p:nvSpPr>
        <p:spPr>
          <a:xfrm>
            <a:off x="6355261" y="1818695"/>
            <a:ext cx="0" cy="364210"/>
          </a:xfrm>
          <a:custGeom>
            <a:avLst/>
            <a:gdLst/>
            <a:ahLst/>
            <a:cxnLst/>
            <a:rect l="l" t="t" r="r" b="b"/>
            <a:pathLst>
              <a:path h="364210">
                <a:moveTo>
                  <a:pt x="0" y="36421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6" name="object 586"/>
          <p:cNvSpPr/>
          <p:nvPr/>
        </p:nvSpPr>
        <p:spPr>
          <a:xfrm>
            <a:off x="6433102" y="1805700"/>
            <a:ext cx="0" cy="377205"/>
          </a:xfrm>
          <a:custGeom>
            <a:avLst/>
            <a:gdLst/>
            <a:ahLst/>
            <a:cxnLst/>
            <a:rect l="l" t="t" r="r" b="b"/>
            <a:pathLst>
              <a:path h="377205">
                <a:moveTo>
                  <a:pt x="0" y="37720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7" name="object 587"/>
          <p:cNvSpPr/>
          <p:nvPr/>
        </p:nvSpPr>
        <p:spPr>
          <a:xfrm>
            <a:off x="6498115" y="1883671"/>
            <a:ext cx="0" cy="299234"/>
          </a:xfrm>
          <a:custGeom>
            <a:avLst/>
            <a:gdLst/>
            <a:ahLst/>
            <a:cxnLst/>
            <a:rect l="l" t="t" r="r" b="b"/>
            <a:pathLst>
              <a:path h="299234">
                <a:moveTo>
                  <a:pt x="0" y="29923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8" name="object 588"/>
          <p:cNvSpPr/>
          <p:nvPr/>
        </p:nvSpPr>
        <p:spPr>
          <a:xfrm>
            <a:off x="6563474" y="2065603"/>
            <a:ext cx="0" cy="117302"/>
          </a:xfrm>
          <a:custGeom>
            <a:avLst/>
            <a:gdLst/>
            <a:ahLst/>
            <a:cxnLst/>
            <a:rect l="l" t="t" r="r" b="b"/>
            <a:pathLst>
              <a:path h="117302">
                <a:moveTo>
                  <a:pt x="0" y="11730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9" name="object 589"/>
          <p:cNvSpPr/>
          <p:nvPr/>
        </p:nvSpPr>
        <p:spPr>
          <a:xfrm>
            <a:off x="6641489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0" name="object 590"/>
          <p:cNvSpPr/>
          <p:nvPr/>
        </p:nvSpPr>
        <p:spPr>
          <a:xfrm>
            <a:off x="6706501" y="2182905"/>
            <a:ext cx="0" cy="12995"/>
          </a:xfrm>
          <a:custGeom>
            <a:avLst/>
            <a:gdLst/>
            <a:ahLst/>
            <a:cxnLst/>
            <a:rect l="l" t="t" r="r" b="b"/>
            <a:pathLst>
              <a:path h="12995">
                <a:moveTo>
                  <a:pt x="0" y="0"/>
                </a:moveTo>
                <a:lnTo>
                  <a:pt x="0" y="12995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1" name="object 591"/>
          <p:cNvSpPr/>
          <p:nvPr/>
        </p:nvSpPr>
        <p:spPr>
          <a:xfrm>
            <a:off x="6784863" y="2169910"/>
            <a:ext cx="0" cy="12995"/>
          </a:xfrm>
          <a:custGeom>
            <a:avLst/>
            <a:gdLst/>
            <a:ahLst/>
            <a:cxnLst/>
            <a:rect l="l" t="t" r="r" b="b"/>
            <a:pathLst>
              <a:path h="12995">
                <a:moveTo>
                  <a:pt x="0" y="1299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2" name="object 592"/>
          <p:cNvSpPr/>
          <p:nvPr/>
        </p:nvSpPr>
        <p:spPr>
          <a:xfrm>
            <a:off x="6849702" y="2130925"/>
            <a:ext cx="0" cy="51980"/>
          </a:xfrm>
          <a:custGeom>
            <a:avLst/>
            <a:gdLst/>
            <a:ahLst/>
            <a:cxnLst/>
            <a:rect l="l" t="t" r="r" b="b"/>
            <a:pathLst>
              <a:path h="51980">
                <a:moveTo>
                  <a:pt x="0" y="5198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3" name="object 593"/>
          <p:cNvSpPr/>
          <p:nvPr/>
        </p:nvSpPr>
        <p:spPr>
          <a:xfrm>
            <a:off x="6927717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4" name="object 594"/>
          <p:cNvSpPr/>
          <p:nvPr/>
        </p:nvSpPr>
        <p:spPr>
          <a:xfrm>
            <a:off x="6992729" y="2026791"/>
            <a:ext cx="0" cy="156114"/>
          </a:xfrm>
          <a:custGeom>
            <a:avLst/>
            <a:gdLst/>
            <a:ahLst/>
            <a:cxnLst/>
            <a:rect l="l" t="t" r="r" b="b"/>
            <a:pathLst>
              <a:path h="156114">
                <a:moveTo>
                  <a:pt x="0" y="1561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5" name="object 595"/>
          <p:cNvSpPr/>
          <p:nvPr/>
        </p:nvSpPr>
        <p:spPr>
          <a:xfrm>
            <a:off x="7058088" y="2026791"/>
            <a:ext cx="0" cy="156114"/>
          </a:xfrm>
          <a:custGeom>
            <a:avLst/>
            <a:gdLst/>
            <a:ahLst/>
            <a:cxnLst/>
            <a:rect l="l" t="t" r="r" b="b"/>
            <a:pathLst>
              <a:path h="156114">
                <a:moveTo>
                  <a:pt x="0" y="1561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6" name="object 596"/>
          <p:cNvSpPr/>
          <p:nvPr/>
        </p:nvSpPr>
        <p:spPr>
          <a:xfrm>
            <a:off x="7136103" y="2078598"/>
            <a:ext cx="0" cy="104307"/>
          </a:xfrm>
          <a:custGeom>
            <a:avLst/>
            <a:gdLst/>
            <a:ahLst/>
            <a:cxnLst/>
            <a:rect l="l" t="t" r="r" b="b"/>
            <a:pathLst>
              <a:path h="104307">
                <a:moveTo>
                  <a:pt x="0" y="1043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7" name="object 597"/>
          <p:cNvSpPr/>
          <p:nvPr/>
        </p:nvSpPr>
        <p:spPr>
          <a:xfrm>
            <a:off x="7200942" y="2156915"/>
            <a:ext cx="0" cy="25990"/>
          </a:xfrm>
          <a:custGeom>
            <a:avLst/>
            <a:gdLst/>
            <a:ahLst/>
            <a:cxnLst/>
            <a:rect l="l" t="t" r="r" b="b"/>
            <a:pathLst>
              <a:path h="25990">
                <a:moveTo>
                  <a:pt x="0" y="2599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8" name="object 598"/>
          <p:cNvSpPr/>
          <p:nvPr/>
        </p:nvSpPr>
        <p:spPr>
          <a:xfrm>
            <a:off x="7265954" y="2169910"/>
            <a:ext cx="39354" cy="38985"/>
          </a:xfrm>
          <a:custGeom>
            <a:avLst/>
            <a:gdLst/>
            <a:ahLst/>
            <a:cxnLst/>
            <a:rect l="l" t="t" r="r" b="b"/>
            <a:pathLst>
              <a:path w="39354" h="38985">
                <a:moveTo>
                  <a:pt x="0" y="12995"/>
                </a:moveTo>
                <a:lnTo>
                  <a:pt x="1096" y="28873"/>
                </a:lnTo>
                <a:lnTo>
                  <a:pt x="8770" y="38348"/>
                </a:lnTo>
                <a:lnTo>
                  <a:pt x="13349" y="38985"/>
                </a:lnTo>
                <a:lnTo>
                  <a:pt x="26287" y="34869"/>
                </a:lnTo>
                <a:lnTo>
                  <a:pt x="36010" y="24663"/>
                </a:lnTo>
                <a:lnTo>
                  <a:pt x="39354" y="12995"/>
                </a:lnTo>
                <a:lnTo>
                  <a:pt x="32993" y="2320"/>
                </a:lnTo>
                <a:lnTo>
                  <a:pt x="18248" y="26"/>
                </a:lnTo>
                <a:lnTo>
                  <a:pt x="0" y="0"/>
                </a:lnTo>
                <a:lnTo>
                  <a:pt x="0" y="129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9" name="object 599"/>
          <p:cNvSpPr/>
          <p:nvPr/>
        </p:nvSpPr>
        <p:spPr>
          <a:xfrm>
            <a:off x="7331313" y="2169910"/>
            <a:ext cx="39007" cy="38985"/>
          </a:xfrm>
          <a:custGeom>
            <a:avLst/>
            <a:gdLst/>
            <a:ahLst/>
            <a:cxnLst/>
            <a:rect l="l" t="t" r="r" b="b"/>
            <a:pathLst>
              <a:path w="39007" h="38985">
                <a:moveTo>
                  <a:pt x="0" y="12995"/>
                </a:moveTo>
                <a:lnTo>
                  <a:pt x="1085" y="28947"/>
                </a:lnTo>
                <a:lnTo>
                  <a:pt x="8681" y="38392"/>
                </a:lnTo>
                <a:lnTo>
                  <a:pt x="13002" y="38985"/>
                </a:lnTo>
                <a:lnTo>
                  <a:pt x="25940" y="34869"/>
                </a:lnTo>
                <a:lnTo>
                  <a:pt x="35663" y="24663"/>
                </a:lnTo>
                <a:lnTo>
                  <a:pt x="39007" y="12995"/>
                </a:lnTo>
                <a:lnTo>
                  <a:pt x="32647" y="2320"/>
                </a:lnTo>
                <a:lnTo>
                  <a:pt x="17902" y="26"/>
                </a:lnTo>
                <a:lnTo>
                  <a:pt x="0" y="0"/>
                </a:lnTo>
                <a:lnTo>
                  <a:pt x="0" y="129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0" name="object 600"/>
          <p:cNvSpPr/>
          <p:nvPr/>
        </p:nvSpPr>
        <p:spPr>
          <a:xfrm>
            <a:off x="2268271" y="2182905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1" name="object 601"/>
          <p:cNvSpPr/>
          <p:nvPr/>
        </p:nvSpPr>
        <p:spPr>
          <a:xfrm>
            <a:off x="2268271" y="3301266"/>
            <a:ext cx="5648621" cy="1040563"/>
          </a:xfrm>
          <a:custGeom>
            <a:avLst/>
            <a:gdLst/>
            <a:ahLst/>
            <a:cxnLst/>
            <a:rect l="l" t="t" r="r" b="b"/>
            <a:pathLst>
              <a:path w="5648621" h="1040563">
                <a:moveTo>
                  <a:pt x="0" y="1040563"/>
                </a:moveTo>
                <a:lnTo>
                  <a:pt x="5648621" y="1040563"/>
                </a:lnTo>
                <a:lnTo>
                  <a:pt x="5648621" y="0"/>
                </a:lnTo>
                <a:lnTo>
                  <a:pt x="0" y="0"/>
                </a:lnTo>
                <a:lnTo>
                  <a:pt x="0" y="1040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2" name="object 602"/>
          <p:cNvSpPr/>
          <p:nvPr/>
        </p:nvSpPr>
        <p:spPr>
          <a:xfrm>
            <a:off x="2268271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3" name="object 603"/>
          <p:cNvSpPr/>
          <p:nvPr/>
        </p:nvSpPr>
        <p:spPr>
          <a:xfrm>
            <a:off x="2274772" y="330776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4" name="object 604"/>
          <p:cNvSpPr/>
          <p:nvPr/>
        </p:nvSpPr>
        <p:spPr>
          <a:xfrm>
            <a:off x="2274772" y="330776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5" name="object 605"/>
          <p:cNvSpPr/>
          <p:nvPr/>
        </p:nvSpPr>
        <p:spPr>
          <a:xfrm>
            <a:off x="2892771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6" name="object 606"/>
          <p:cNvSpPr/>
          <p:nvPr/>
        </p:nvSpPr>
        <p:spPr>
          <a:xfrm>
            <a:off x="2899273" y="3307763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7" name="object 607"/>
          <p:cNvSpPr/>
          <p:nvPr/>
        </p:nvSpPr>
        <p:spPr>
          <a:xfrm>
            <a:off x="2899273" y="3307763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8" name="object 608"/>
          <p:cNvSpPr/>
          <p:nvPr/>
        </p:nvSpPr>
        <p:spPr>
          <a:xfrm>
            <a:off x="3517688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9" name="object 609"/>
          <p:cNvSpPr/>
          <p:nvPr/>
        </p:nvSpPr>
        <p:spPr>
          <a:xfrm>
            <a:off x="352418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0" name="object 610"/>
          <p:cNvSpPr/>
          <p:nvPr/>
        </p:nvSpPr>
        <p:spPr>
          <a:xfrm>
            <a:off x="352418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1" name="object 611"/>
          <p:cNvSpPr/>
          <p:nvPr/>
        </p:nvSpPr>
        <p:spPr>
          <a:xfrm>
            <a:off x="4142586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2" name="object 612"/>
          <p:cNvSpPr/>
          <p:nvPr/>
        </p:nvSpPr>
        <p:spPr>
          <a:xfrm>
            <a:off x="4149174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3" name="object 613"/>
          <p:cNvSpPr/>
          <p:nvPr/>
        </p:nvSpPr>
        <p:spPr>
          <a:xfrm>
            <a:off x="4149174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4" name="object 614"/>
          <p:cNvSpPr/>
          <p:nvPr/>
        </p:nvSpPr>
        <p:spPr>
          <a:xfrm>
            <a:off x="4767052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5" name="object 615"/>
          <p:cNvSpPr/>
          <p:nvPr/>
        </p:nvSpPr>
        <p:spPr>
          <a:xfrm>
            <a:off x="4773640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6" name="object 616"/>
          <p:cNvSpPr/>
          <p:nvPr/>
        </p:nvSpPr>
        <p:spPr>
          <a:xfrm>
            <a:off x="4773640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7" name="object 617"/>
          <p:cNvSpPr/>
          <p:nvPr/>
        </p:nvSpPr>
        <p:spPr>
          <a:xfrm>
            <a:off x="5405040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8" name="object 618"/>
          <p:cNvSpPr/>
          <p:nvPr/>
        </p:nvSpPr>
        <p:spPr>
          <a:xfrm>
            <a:off x="5411455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9" name="object 619"/>
          <p:cNvSpPr/>
          <p:nvPr/>
        </p:nvSpPr>
        <p:spPr>
          <a:xfrm>
            <a:off x="5411455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0" name="object 620"/>
          <p:cNvSpPr/>
          <p:nvPr/>
        </p:nvSpPr>
        <p:spPr>
          <a:xfrm>
            <a:off x="6029506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1" name="object 621"/>
          <p:cNvSpPr/>
          <p:nvPr/>
        </p:nvSpPr>
        <p:spPr>
          <a:xfrm>
            <a:off x="6036093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2" name="object 622"/>
          <p:cNvSpPr/>
          <p:nvPr/>
        </p:nvSpPr>
        <p:spPr>
          <a:xfrm>
            <a:off x="6036093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3" name="object 623"/>
          <p:cNvSpPr/>
          <p:nvPr/>
        </p:nvSpPr>
        <p:spPr>
          <a:xfrm>
            <a:off x="6654491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4" name="object 624"/>
          <p:cNvSpPr/>
          <p:nvPr/>
        </p:nvSpPr>
        <p:spPr>
          <a:xfrm>
            <a:off x="6660906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5" name="object 625"/>
          <p:cNvSpPr/>
          <p:nvPr/>
        </p:nvSpPr>
        <p:spPr>
          <a:xfrm>
            <a:off x="6660906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6" name="object 626"/>
          <p:cNvSpPr/>
          <p:nvPr/>
        </p:nvSpPr>
        <p:spPr>
          <a:xfrm>
            <a:off x="7279303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7" name="object 627"/>
          <p:cNvSpPr/>
          <p:nvPr/>
        </p:nvSpPr>
        <p:spPr>
          <a:xfrm>
            <a:off x="7285891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8" name="object 628"/>
          <p:cNvSpPr/>
          <p:nvPr/>
        </p:nvSpPr>
        <p:spPr>
          <a:xfrm>
            <a:off x="7285891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9" name="object 629"/>
          <p:cNvSpPr/>
          <p:nvPr/>
        </p:nvSpPr>
        <p:spPr>
          <a:xfrm>
            <a:off x="7916945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0" name="object 630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1" name="object 631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2" name="object 632"/>
          <p:cNvSpPr/>
          <p:nvPr/>
        </p:nvSpPr>
        <p:spPr>
          <a:xfrm>
            <a:off x="2268271" y="4341829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3" name="object 633"/>
          <p:cNvSpPr/>
          <p:nvPr/>
        </p:nvSpPr>
        <p:spPr>
          <a:xfrm>
            <a:off x="7923359" y="434841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4" name="object 634"/>
          <p:cNvSpPr/>
          <p:nvPr/>
        </p:nvSpPr>
        <p:spPr>
          <a:xfrm>
            <a:off x="7923359" y="434841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5" name="object 635"/>
          <p:cNvSpPr/>
          <p:nvPr/>
        </p:nvSpPr>
        <p:spPr>
          <a:xfrm>
            <a:off x="2268271" y="3821504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6" name="object 636"/>
          <p:cNvSpPr/>
          <p:nvPr/>
        </p:nvSpPr>
        <p:spPr>
          <a:xfrm>
            <a:off x="7923359" y="3828088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7" name="object 637"/>
          <p:cNvSpPr/>
          <p:nvPr/>
        </p:nvSpPr>
        <p:spPr>
          <a:xfrm>
            <a:off x="7923359" y="3828088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8" name="object 638"/>
          <p:cNvSpPr/>
          <p:nvPr/>
        </p:nvSpPr>
        <p:spPr>
          <a:xfrm>
            <a:off x="2268271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9" name="object 639"/>
          <p:cNvSpPr/>
          <p:nvPr/>
        </p:nvSpPr>
        <p:spPr>
          <a:xfrm>
            <a:off x="2892771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0" name="object 640"/>
          <p:cNvSpPr/>
          <p:nvPr/>
        </p:nvSpPr>
        <p:spPr>
          <a:xfrm>
            <a:off x="3517688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1" name="object 641"/>
          <p:cNvSpPr/>
          <p:nvPr/>
        </p:nvSpPr>
        <p:spPr>
          <a:xfrm>
            <a:off x="4142586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2" name="object 642"/>
          <p:cNvSpPr/>
          <p:nvPr/>
        </p:nvSpPr>
        <p:spPr>
          <a:xfrm>
            <a:off x="4767052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3" name="object 643"/>
          <p:cNvSpPr/>
          <p:nvPr/>
        </p:nvSpPr>
        <p:spPr>
          <a:xfrm>
            <a:off x="5405040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4" name="object 644"/>
          <p:cNvSpPr/>
          <p:nvPr/>
        </p:nvSpPr>
        <p:spPr>
          <a:xfrm>
            <a:off x="6029506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5" name="object 645"/>
          <p:cNvSpPr/>
          <p:nvPr/>
        </p:nvSpPr>
        <p:spPr>
          <a:xfrm>
            <a:off x="6654491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6" name="object 646"/>
          <p:cNvSpPr/>
          <p:nvPr/>
        </p:nvSpPr>
        <p:spPr>
          <a:xfrm>
            <a:off x="7279303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7" name="object 647"/>
          <p:cNvSpPr/>
          <p:nvPr/>
        </p:nvSpPr>
        <p:spPr>
          <a:xfrm>
            <a:off x="7916945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8" name="object 648"/>
          <p:cNvSpPr/>
          <p:nvPr/>
        </p:nvSpPr>
        <p:spPr>
          <a:xfrm>
            <a:off x="2268271" y="330135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9" name="object 649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0" name="object 650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1" name="object 651"/>
          <p:cNvSpPr/>
          <p:nvPr/>
        </p:nvSpPr>
        <p:spPr>
          <a:xfrm>
            <a:off x="7916945" y="3301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2" name="object 652"/>
          <p:cNvSpPr/>
          <p:nvPr/>
        </p:nvSpPr>
        <p:spPr>
          <a:xfrm>
            <a:off x="2268271" y="330135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3" name="object 653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4" name="object 654"/>
          <p:cNvSpPr/>
          <p:nvPr/>
        </p:nvSpPr>
        <p:spPr>
          <a:xfrm>
            <a:off x="7916945" y="4341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5" name="object 655"/>
          <p:cNvSpPr/>
          <p:nvPr/>
        </p:nvSpPr>
        <p:spPr>
          <a:xfrm>
            <a:off x="2268271" y="4341829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6" name="object 656"/>
          <p:cNvSpPr/>
          <p:nvPr/>
        </p:nvSpPr>
        <p:spPr>
          <a:xfrm>
            <a:off x="7923359" y="434841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7" name="object 657"/>
          <p:cNvSpPr/>
          <p:nvPr/>
        </p:nvSpPr>
        <p:spPr>
          <a:xfrm>
            <a:off x="7916945" y="38215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8" name="object 658"/>
          <p:cNvSpPr/>
          <p:nvPr/>
        </p:nvSpPr>
        <p:spPr>
          <a:xfrm>
            <a:off x="7916945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9" name="object 659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0" name="object 660"/>
          <p:cNvSpPr/>
          <p:nvPr/>
        </p:nvSpPr>
        <p:spPr>
          <a:xfrm>
            <a:off x="2268271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1" name="object 661"/>
          <p:cNvSpPr/>
          <p:nvPr/>
        </p:nvSpPr>
        <p:spPr>
          <a:xfrm>
            <a:off x="2274772" y="330776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2" name="object 662"/>
          <p:cNvSpPr/>
          <p:nvPr/>
        </p:nvSpPr>
        <p:spPr>
          <a:xfrm>
            <a:off x="2268271" y="4341829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3" name="object 663"/>
          <p:cNvSpPr/>
          <p:nvPr/>
        </p:nvSpPr>
        <p:spPr>
          <a:xfrm>
            <a:off x="7923359" y="434841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4" name="object 664"/>
          <p:cNvSpPr/>
          <p:nvPr/>
        </p:nvSpPr>
        <p:spPr>
          <a:xfrm>
            <a:off x="2268271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5" name="object 665"/>
          <p:cNvSpPr/>
          <p:nvPr/>
        </p:nvSpPr>
        <p:spPr>
          <a:xfrm>
            <a:off x="2274772" y="330776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6" name="object 666"/>
          <p:cNvSpPr/>
          <p:nvPr/>
        </p:nvSpPr>
        <p:spPr>
          <a:xfrm>
            <a:off x="2268271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7" name="object 667"/>
          <p:cNvSpPr/>
          <p:nvPr/>
        </p:nvSpPr>
        <p:spPr>
          <a:xfrm>
            <a:off x="2274772" y="4283091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8" name="object 668"/>
          <p:cNvSpPr/>
          <p:nvPr/>
        </p:nvSpPr>
        <p:spPr>
          <a:xfrm>
            <a:off x="2268271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9" name="object 669"/>
          <p:cNvSpPr/>
          <p:nvPr/>
        </p:nvSpPr>
        <p:spPr>
          <a:xfrm>
            <a:off x="2274772" y="3359744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0" name="object 670"/>
          <p:cNvSpPr/>
          <p:nvPr/>
        </p:nvSpPr>
        <p:spPr>
          <a:xfrm>
            <a:off x="2892771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1" name="object 671"/>
          <p:cNvSpPr/>
          <p:nvPr/>
        </p:nvSpPr>
        <p:spPr>
          <a:xfrm>
            <a:off x="2899273" y="4283091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2" name="object 672"/>
          <p:cNvSpPr/>
          <p:nvPr/>
        </p:nvSpPr>
        <p:spPr>
          <a:xfrm>
            <a:off x="2892771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3" name="object 673"/>
          <p:cNvSpPr/>
          <p:nvPr/>
        </p:nvSpPr>
        <p:spPr>
          <a:xfrm>
            <a:off x="2899273" y="3359744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4" name="object 674"/>
          <p:cNvSpPr/>
          <p:nvPr/>
        </p:nvSpPr>
        <p:spPr>
          <a:xfrm>
            <a:off x="3517688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5" name="object 675"/>
          <p:cNvSpPr/>
          <p:nvPr/>
        </p:nvSpPr>
        <p:spPr>
          <a:xfrm>
            <a:off x="3524189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6" name="object 676"/>
          <p:cNvSpPr/>
          <p:nvPr/>
        </p:nvSpPr>
        <p:spPr>
          <a:xfrm>
            <a:off x="3517688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7" name="object 677"/>
          <p:cNvSpPr/>
          <p:nvPr/>
        </p:nvSpPr>
        <p:spPr>
          <a:xfrm>
            <a:off x="3524189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8" name="object 678"/>
          <p:cNvSpPr/>
          <p:nvPr/>
        </p:nvSpPr>
        <p:spPr>
          <a:xfrm>
            <a:off x="4142586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9" name="object 679"/>
          <p:cNvSpPr/>
          <p:nvPr/>
        </p:nvSpPr>
        <p:spPr>
          <a:xfrm>
            <a:off x="4149174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0" name="object 680"/>
          <p:cNvSpPr/>
          <p:nvPr/>
        </p:nvSpPr>
        <p:spPr>
          <a:xfrm>
            <a:off x="4142586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1" name="object 681"/>
          <p:cNvSpPr/>
          <p:nvPr/>
        </p:nvSpPr>
        <p:spPr>
          <a:xfrm>
            <a:off x="4149174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2" name="object 682"/>
          <p:cNvSpPr/>
          <p:nvPr/>
        </p:nvSpPr>
        <p:spPr>
          <a:xfrm>
            <a:off x="4767052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3" name="object 683"/>
          <p:cNvSpPr/>
          <p:nvPr/>
        </p:nvSpPr>
        <p:spPr>
          <a:xfrm>
            <a:off x="4773640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4" name="object 684"/>
          <p:cNvSpPr/>
          <p:nvPr/>
        </p:nvSpPr>
        <p:spPr>
          <a:xfrm>
            <a:off x="4767052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5" name="object 685"/>
          <p:cNvSpPr/>
          <p:nvPr/>
        </p:nvSpPr>
        <p:spPr>
          <a:xfrm>
            <a:off x="4773640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6" name="object 686"/>
          <p:cNvSpPr/>
          <p:nvPr/>
        </p:nvSpPr>
        <p:spPr>
          <a:xfrm>
            <a:off x="5405040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7" name="object 687"/>
          <p:cNvSpPr/>
          <p:nvPr/>
        </p:nvSpPr>
        <p:spPr>
          <a:xfrm>
            <a:off x="5411455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8" name="object 688"/>
          <p:cNvSpPr/>
          <p:nvPr/>
        </p:nvSpPr>
        <p:spPr>
          <a:xfrm>
            <a:off x="5405040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9" name="object 689"/>
          <p:cNvSpPr/>
          <p:nvPr/>
        </p:nvSpPr>
        <p:spPr>
          <a:xfrm>
            <a:off x="5411455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0" name="object 690"/>
          <p:cNvSpPr/>
          <p:nvPr/>
        </p:nvSpPr>
        <p:spPr>
          <a:xfrm>
            <a:off x="6029506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1" name="object 691"/>
          <p:cNvSpPr/>
          <p:nvPr/>
        </p:nvSpPr>
        <p:spPr>
          <a:xfrm>
            <a:off x="6036093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2" name="object 692"/>
          <p:cNvSpPr/>
          <p:nvPr/>
        </p:nvSpPr>
        <p:spPr>
          <a:xfrm>
            <a:off x="6029506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3" name="object 693"/>
          <p:cNvSpPr/>
          <p:nvPr/>
        </p:nvSpPr>
        <p:spPr>
          <a:xfrm>
            <a:off x="6036093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4" name="object 694"/>
          <p:cNvSpPr/>
          <p:nvPr/>
        </p:nvSpPr>
        <p:spPr>
          <a:xfrm>
            <a:off x="6654491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5" name="object 695"/>
          <p:cNvSpPr/>
          <p:nvPr/>
        </p:nvSpPr>
        <p:spPr>
          <a:xfrm>
            <a:off x="6660906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6" name="object 696"/>
          <p:cNvSpPr/>
          <p:nvPr/>
        </p:nvSpPr>
        <p:spPr>
          <a:xfrm>
            <a:off x="6654491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7" name="object 697"/>
          <p:cNvSpPr/>
          <p:nvPr/>
        </p:nvSpPr>
        <p:spPr>
          <a:xfrm>
            <a:off x="6660906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8" name="object 698"/>
          <p:cNvSpPr/>
          <p:nvPr/>
        </p:nvSpPr>
        <p:spPr>
          <a:xfrm>
            <a:off x="7279303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9" name="object 699"/>
          <p:cNvSpPr/>
          <p:nvPr/>
        </p:nvSpPr>
        <p:spPr>
          <a:xfrm>
            <a:off x="7285891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0" name="object 700"/>
          <p:cNvSpPr/>
          <p:nvPr/>
        </p:nvSpPr>
        <p:spPr>
          <a:xfrm>
            <a:off x="7279303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1" name="object 701"/>
          <p:cNvSpPr/>
          <p:nvPr/>
        </p:nvSpPr>
        <p:spPr>
          <a:xfrm>
            <a:off x="7285891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2" name="object 702"/>
          <p:cNvSpPr/>
          <p:nvPr/>
        </p:nvSpPr>
        <p:spPr>
          <a:xfrm>
            <a:off x="7916945" y="4276507"/>
            <a:ext cx="0" cy="65322"/>
          </a:xfrm>
          <a:custGeom>
            <a:avLst/>
            <a:gdLst/>
            <a:ahLst/>
            <a:cxnLst/>
            <a:rect l="l" t="t" r="r" b="b"/>
            <a:pathLst>
              <a:path h="65322">
                <a:moveTo>
                  <a:pt x="0" y="653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3" name="object 703"/>
          <p:cNvSpPr/>
          <p:nvPr/>
        </p:nvSpPr>
        <p:spPr>
          <a:xfrm>
            <a:off x="7923359" y="4283091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4" name="object 704"/>
          <p:cNvSpPr/>
          <p:nvPr/>
        </p:nvSpPr>
        <p:spPr>
          <a:xfrm>
            <a:off x="7916945" y="3301353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0"/>
                </a:moveTo>
                <a:lnTo>
                  <a:pt x="0" y="51807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5" name="object 705"/>
          <p:cNvSpPr/>
          <p:nvPr/>
        </p:nvSpPr>
        <p:spPr>
          <a:xfrm>
            <a:off x="7923359" y="335974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6" name="object 706"/>
          <p:cNvSpPr/>
          <p:nvPr/>
        </p:nvSpPr>
        <p:spPr>
          <a:xfrm>
            <a:off x="2268271" y="4341829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7" name="object 707"/>
          <p:cNvSpPr/>
          <p:nvPr/>
        </p:nvSpPr>
        <p:spPr>
          <a:xfrm>
            <a:off x="2326748" y="434841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8" name="object 708"/>
          <p:cNvSpPr/>
          <p:nvPr/>
        </p:nvSpPr>
        <p:spPr>
          <a:xfrm>
            <a:off x="7851932" y="4341829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9" name="object 709"/>
          <p:cNvSpPr/>
          <p:nvPr/>
        </p:nvSpPr>
        <p:spPr>
          <a:xfrm>
            <a:off x="7858347" y="434841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0" name="object 710"/>
          <p:cNvSpPr/>
          <p:nvPr/>
        </p:nvSpPr>
        <p:spPr>
          <a:xfrm>
            <a:off x="2268271" y="3821504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1" name="object 711"/>
          <p:cNvSpPr/>
          <p:nvPr/>
        </p:nvSpPr>
        <p:spPr>
          <a:xfrm>
            <a:off x="2326748" y="3828088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2" name="object 712"/>
          <p:cNvSpPr/>
          <p:nvPr/>
        </p:nvSpPr>
        <p:spPr>
          <a:xfrm>
            <a:off x="7851932" y="3821504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3" name="object 713"/>
          <p:cNvSpPr/>
          <p:nvPr/>
        </p:nvSpPr>
        <p:spPr>
          <a:xfrm>
            <a:off x="7858347" y="3828088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4" name="object 714"/>
          <p:cNvSpPr/>
          <p:nvPr/>
        </p:nvSpPr>
        <p:spPr>
          <a:xfrm>
            <a:off x="2268271" y="3301353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5" name="object 715"/>
          <p:cNvSpPr/>
          <p:nvPr/>
        </p:nvSpPr>
        <p:spPr>
          <a:xfrm>
            <a:off x="2326748" y="330776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6" name="object 716"/>
          <p:cNvSpPr/>
          <p:nvPr/>
        </p:nvSpPr>
        <p:spPr>
          <a:xfrm>
            <a:off x="7851932" y="3301353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7" name="object 717"/>
          <p:cNvSpPr/>
          <p:nvPr/>
        </p:nvSpPr>
        <p:spPr>
          <a:xfrm>
            <a:off x="7858347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8" name="object 718"/>
          <p:cNvSpPr/>
          <p:nvPr/>
        </p:nvSpPr>
        <p:spPr>
          <a:xfrm>
            <a:off x="2268271" y="330135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9" name="object 719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0" name="object 720"/>
          <p:cNvSpPr/>
          <p:nvPr/>
        </p:nvSpPr>
        <p:spPr>
          <a:xfrm>
            <a:off x="2268271" y="4341829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1" name="object 721"/>
          <p:cNvSpPr/>
          <p:nvPr/>
        </p:nvSpPr>
        <p:spPr>
          <a:xfrm>
            <a:off x="7923359" y="434841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2" name="object 722"/>
          <p:cNvSpPr/>
          <p:nvPr/>
        </p:nvSpPr>
        <p:spPr>
          <a:xfrm>
            <a:off x="7916945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3" name="object 723"/>
          <p:cNvSpPr/>
          <p:nvPr/>
        </p:nvSpPr>
        <p:spPr>
          <a:xfrm>
            <a:off x="7923359" y="330776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4" name="object 724"/>
          <p:cNvSpPr/>
          <p:nvPr/>
        </p:nvSpPr>
        <p:spPr>
          <a:xfrm>
            <a:off x="2268271" y="3301353"/>
            <a:ext cx="0" cy="1040476"/>
          </a:xfrm>
          <a:custGeom>
            <a:avLst/>
            <a:gdLst/>
            <a:ahLst/>
            <a:cxnLst/>
            <a:rect l="l" t="t" r="r" b="b"/>
            <a:pathLst>
              <a:path h="1040476">
                <a:moveTo>
                  <a:pt x="0" y="104047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5" name="object 725"/>
          <p:cNvSpPr/>
          <p:nvPr/>
        </p:nvSpPr>
        <p:spPr>
          <a:xfrm>
            <a:off x="2274772" y="330776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6" name="object 726"/>
          <p:cNvSpPr/>
          <p:nvPr/>
        </p:nvSpPr>
        <p:spPr>
          <a:xfrm>
            <a:off x="2333231" y="3756702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35"/>
                </a:lnTo>
                <a:lnTo>
                  <a:pt x="6545" y="83609"/>
                </a:lnTo>
                <a:lnTo>
                  <a:pt x="13892" y="96021"/>
                </a:lnTo>
                <a:lnTo>
                  <a:pt x="23212" y="105788"/>
                </a:lnTo>
                <a:lnTo>
                  <a:pt x="33947" y="112627"/>
                </a:lnTo>
                <a:lnTo>
                  <a:pt x="45541" y="116256"/>
                </a:lnTo>
                <a:lnTo>
                  <a:pt x="51975" y="116782"/>
                </a:lnTo>
                <a:lnTo>
                  <a:pt x="67484" y="115333"/>
                </a:lnTo>
                <a:lnTo>
                  <a:pt x="81263" y="111124"/>
                </a:lnTo>
                <a:lnTo>
                  <a:pt x="93113" y="104362"/>
                </a:lnTo>
                <a:lnTo>
                  <a:pt x="102838" y="95255"/>
                </a:lnTo>
                <a:lnTo>
                  <a:pt x="110239" y="84009"/>
                </a:lnTo>
                <a:lnTo>
                  <a:pt x="115118" y="70834"/>
                </a:lnTo>
                <a:lnTo>
                  <a:pt x="117277" y="55935"/>
                </a:lnTo>
                <a:lnTo>
                  <a:pt x="117369" y="51980"/>
                </a:lnTo>
                <a:lnTo>
                  <a:pt x="115611" y="40217"/>
                </a:lnTo>
                <a:lnTo>
                  <a:pt x="110514" y="29003"/>
                </a:lnTo>
                <a:lnTo>
                  <a:pt x="102343" y="18884"/>
                </a:lnTo>
                <a:lnTo>
                  <a:pt x="91364" y="10409"/>
                </a:lnTo>
                <a:lnTo>
                  <a:pt x="77840" y="4126"/>
                </a:lnTo>
                <a:lnTo>
                  <a:pt x="62038" y="583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7" name="object 727"/>
          <p:cNvSpPr/>
          <p:nvPr/>
        </p:nvSpPr>
        <p:spPr>
          <a:xfrm>
            <a:off x="2463586" y="3717370"/>
            <a:ext cx="116935" cy="117129"/>
          </a:xfrm>
          <a:custGeom>
            <a:avLst/>
            <a:gdLst/>
            <a:ahLst/>
            <a:cxnLst/>
            <a:rect l="l" t="t" r="r" b="b"/>
            <a:pathLst>
              <a:path w="116935" h="117129">
                <a:moveTo>
                  <a:pt x="0" y="52327"/>
                </a:moveTo>
                <a:lnTo>
                  <a:pt x="1729" y="69238"/>
                </a:lnTo>
                <a:lnTo>
                  <a:pt x="6545" y="84032"/>
                </a:lnTo>
                <a:lnTo>
                  <a:pt x="13892" y="96437"/>
                </a:lnTo>
                <a:lnTo>
                  <a:pt x="23212" y="106182"/>
                </a:lnTo>
                <a:lnTo>
                  <a:pt x="33947" y="112995"/>
                </a:lnTo>
                <a:lnTo>
                  <a:pt x="45541" y="116606"/>
                </a:lnTo>
                <a:lnTo>
                  <a:pt x="51975" y="117129"/>
                </a:lnTo>
                <a:lnTo>
                  <a:pt x="67377" y="115679"/>
                </a:lnTo>
                <a:lnTo>
                  <a:pt x="81079" y="111462"/>
                </a:lnTo>
                <a:lnTo>
                  <a:pt x="92875" y="104681"/>
                </a:lnTo>
                <a:lnTo>
                  <a:pt x="102558" y="95535"/>
                </a:lnTo>
                <a:lnTo>
                  <a:pt x="109921" y="84227"/>
                </a:lnTo>
                <a:lnTo>
                  <a:pt x="114758" y="70958"/>
                </a:lnTo>
                <a:lnTo>
                  <a:pt x="116860" y="55928"/>
                </a:lnTo>
                <a:lnTo>
                  <a:pt x="116935" y="52327"/>
                </a:lnTo>
                <a:lnTo>
                  <a:pt x="115174" y="40412"/>
                </a:lnTo>
                <a:lnTo>
                  <a:pt x="110073" y="29088"/>
                </a:lnTo>
                <a:lnTo>
                  <a:pt x="101909" y="18899"/>
                </a:lnTo>
                <a:lnTo>
                  <a:pt x="90956" y="10386"/>
                </a:lnTo>
                <a:lnTo>
                  <a:pt x="77491" y="4095"/>
                </a:lnTo>
                <a:lnTo>
                  <a:pt x="61787" y="566"/>
                </a:lnTo>
                <a:lnTo>
                  <a:pt x="51975" y="0"/>
                </a:lnTo>
                <a:lnTo>
                  <a:pt x="38683" y="2181"/>
                </a:lnTo>
                <a:lnTo>
                  <a:pt x="26186" y="8200"/>
                </a:lnTo>
                <a:lnTo>
                  <a:pt x="15283" y="17272"/>
                </a:lnTo>
                <a:lnTo>
                  <a:pt x="6767" y="28611"/>
                </a:lnTo>
                <a:lnTo>
                  <a:pt x="1436" y="41431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8" name="object 728"/>
          <p:cNvSpPr/>
          <p:nvPr/>
        </p:nvSpPr>
        <p:spPr>
          <a:xfrm>
            <a:off x="2580521" y="3665389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1980"/>
                </a:moveTo>
                <a:lnTo>
                  <a:pt x="1713" y="68961"/>
                </a:lnTo>
                <a:lnTo>
                  <a:pt x="6485" y="83821"/>
                </a:lnTo>
                <a:lnTo>
                  <a:pt x="13769" y="96294"/>
                </a:lnTo>
                <a:lnTo>
                  <a:pt x="23015" y="106113"/>
                </a:lnTo>
                <a:lnTo>
                  <a:pt x="33673" y="113010"/>
                </a:lnTo>
                <a:lnTo>
                  <a:pt x="45196" y="116718"/>
                </a:lnTo>
                <a:lnTo>
                  <a:pt x="51975" y="117302"/>
                </a:lnTo>
                <a:lnTo>
                  <a:pt x="67425" y="115863"/>
                </a:lnTo>
                <a:lnTo>
                  <a:pt x="81161" y="111677"/>
                </a:lnTo>
                <a:lnTo>
                  <a:pt x="92985" y="104940"/>
                </a:lnTo>
                <a:lnTo>
                  <a:pt x="102702" y="95850"/>
                </a:lnTo>
                <a:lnTo>
                  <a:pt x="110116" y="84603"/>
                </a:lnTo>
                <a:lnTo>
                  <a:pt x="115033" y="71397"/>
                </a:lnTo>
                <a:lnTo>
                  <a:pt x="117255" y="56427"/>
                </a:lnTo>
                <a:lnTo>
                  <a:pt x="117369" y="51980"/>
                </a:lnTo>
                <a:lnTo>
                  <a:pt x="115611" y="40217"/>
                </a:lnTo>
                <a:lnTo>
                  <a:pt x="110514" y="29003"/>
                </a:lnTo>
                <a:lnTo>
                  <a:pt x="102343" y="18884"/>
                </a:lnTo>
                <a:lnTo>
                  <a:pt x="91364" y="10409"/>
                </a:lnTo>
                <a:lnTo>
                  <a:pt x="77840" y="4126"/>
                </a:lnTo>
                <a:lnTo>
                  <a:pt x="62038" y="583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9" name="object 729"/>
          <p:cNvSpPr/>
          <p:nvPr/>
        </p:nvSpPr>
        <p:spPr>
          <a:xfrm>
            <a:off x="2710875" y="3574597"/>
            <a:ext cx="116935" cy="116782"/>
          </a:xfrm>
          <a:custGeom>
            <a:avLst/>
            <a:gdLst/>
            <a:ahLst/>
            <a:cxnLst/>
            <a:rect l="l" t="t" r="r" b="b"/>
            <a:pathLst>
              <a:path w="116935" h="116782">
                <a:moveTo>
                  <a:pt x="0" y="51980"/>
                </a:moveTo>
                <a:lnTo>
                  <a:pt x="1729" y="68835"/>
                </a:lnTo>
                <a:lnTo>
                  <a:pt x="6545" y="83609"/>
                </a:lnTo>
                <a:lnTo>
                  <a:pt x="13892" y="96021"/>
                </a:lnTo>
                <a:lnTo>
                  <a:pt x="23212" y="105788"/>
                </a:lnTo>
                <a:lnTo>
                  <a:pt x="33947" y="112627"/>
                </a:lnTo>
                <a:lnTo>
                  <a:pt x="45541" y="116256"/>
                </a:lnTo>
                <a:lnTo>
                  <a:pt x="51975" y="116782"/>
                </a:lnTo>
                <a:lnTo>
                  <a:pt x="67377" y="115324"/>
                </a:lnTo>
                <a:lnTo>
                  <a:pt x="81079" y="111087"/>
                </a:lnTo>
                <a:lnTo>
                  <a:pt x="92875" y="104282"/>
                </a:lnTo>
                <a:lnTo>
                  <a:pt x="102558" y="95118"/>
                </a:lnTo>
                <a:lnTo>
                  <a:pt x="109921" y="83804"/>
                </a:lnTo>
                <a:lnTo>
                  <a:pt x="114758" y="70551"/>
                </a:lnTo>
                <a:lnTo>
                  <a:pt x="116860" y="55567"/>
                </a:lnTo>
                <a:lnTo>
                  <a:pt x="116935" y="51980"/>
                </a:lnTo>
                <a:lnTo>
                  <a:pt x="115165" y="40170"/>
                </a:lnTo>
                <a:lnTo>
                  <a:pt x="110038" y="28915"/>
                </a:lnTo>
                <a:lnTo>
                  <a:pt x="101834" y="18770"/>
                </a:lnTo>
                <a:lnTo>
                  <a:pt x="90828" y="10288"/>
                </a:lnTo>
                <a:lnTo>
                  <a:pt x="77300" y="4025"/>
                </a:lnTo>
                <a:lnTo>
                  <a:pt x="61525" y="536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0" name="object 730"/>
          <p:cNvSpPr/>
          <p:nvPr/>
        </p:nvSpPr>
        <p:spPr>
          <a:xfrm>
            <a:off x="2840796" y="3483458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13" y="68787"/>
                </a:lnTo>
                <a:lnTo>
                  <a:pt x="6485" y="83648"/>
                </a:lnTo>
                <a:lnTo>
                  <a:pt x="13769" y="96121"/>
                </a:lnTo>
                <a:lnTo>
                  <a:pt x="23015" y="105940"/>
                </a:lnTo>
                <a:lnTo>
                  <a:pt x="33673" y="112837"/>
                </a:lnTo>
                <a:lnTo>
                  <a:pt x="45196" y="116545"/>
                </a:lnTo>
                <a:lnTo>
                  <a:pt x="51975" y="117129"/>
                </a:lnTo>
                <a:lnTo>
                  <a:pt x="67425" y="115690"/>
                </a:lnTo>
                <a:lnTo>
                  <a:pt x="81161" y="111503"/>
                </a:lnTo>
                <a:lnTo>
                  <a:pt x="92985" y="104767"/>
                </a:lnTo>
                <a:lnTo>
                  <a:pt x="102702" y="95677"/>
                </a:lnTo>
                <a:lnTo>
                  <a:pt x="110116" y="84430"/>
                </a:lnTo>
                <a:lnTo>
                  <a:pt x="115033" y="71223"/>
                </a:lnTo>
                <a:lnTo>
                  <a:pt x="117255" y="56254"/>
                </a:lnTo>
                <a:lnTo>
                  <a:pt x="117369" y="51807"/>
                </a:lnTo>
                <a:lnTo>
                  <a:pt x="115606" y="40040"/>
                </a:lnTo>
                <a:lnTo>
                  <a:pt x="110497" y="28840"/>
                </a:lnTo>
                <a:lnTo>
                  <a:pt x="102306" y="18750"/>
                </a:lnTo>
                <a:lnTo>
                  <a:pt x="91300" y="10312"/>
                </a:lnTo>
                <a:lnTo>
                  <a:pt x="77745" y="4069"/>
                </a:lnTo>
                <a:lnTo>
                  <a:pt x="61907" y="564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1" name="object 731"/>
          <p:cNvSpPr/>
          <p:nvPr/>
        </p:nvSpPr>
        <p:spPr>
          <a:xfrm>
            <a:off x="2958165" y="3457467"/>
            <a:ext cx="116935" cy="117129"/>
          </a:xfrm>
          <a:custGeom>
            <a:avLst/>
            <a:gdLst/>
            <a:ahLst/>
            <a:cxnLst/>
            <a:rect l="l" t="t" r="r" b="b"/>
            <a:pathLst>
              <a:path w="116935" h="117129">
                <a:moveTo>
                  <a:pt x="0" y="51807"/>
                </a:moveTo>
                <a:lnTo>
                  <a:pt x="1713" y="68674"/>
                </a:lnTo>
                <a:lnTo>
                  <a:pt x="6485" y="83495"/>
                </a:lnTo>
                <a:lnTo>
                  <a:pt x="13769" y="95981"/>
                </a:lnTo>
                <a:lnTo>
                  <a:pt x="23015" y="105843"/>
                </a:lnTo>
                <a:lnTo>
                  <a:pt x="33673" y="112792"/>
                </a:lnTo>
                <a:lnTo>
                  <a:pt x="45196" y="116538"/>
                </a:lnTo>
                <a:lnTo>
                  <a:pt x="51975" y="117129"/>
                </a:lnTo>
                <a:lnTo>
                  <a:pt x="67318" y="115663"/>
                </a:lnTo>
                <a:lnTo>
                  <a:pt x="80977" y="111410"/>
                </a:lnTo>
                <a:lnTo>
                  <a:pt x="92746" y="104583"/>
                </a:lnTo>
                <a:lnTo>
                  <a:pt x="102421" y="95399"/>
                </a:lnTo>
                <a:lnTo>
                  <a:pt x="109798" y="84072"/>
                </a:lnTo>
                <a:lnTo>
                  <a:pt x="114673" y="70819"/>
                </a:lnTo>
                <a:lnTo>
                  <a:pt x="116840" y="55853"/>
                </a:lnTo>
                <a:lnTo>
                  <a:pt x="116935" y="51807"/>
                </a:lnTo>
                <a:lnTo>
                  <a:pt x="115160" y="40050"/>
                </a:lnTo>
                <a:lnTo>
                  <a:pt x="110021" y="28829"/>
                </a:lnTo>
                <a:lnTo>
                  <a:pt x="101796" y="18705"/>
                </a:lnTo>
                <a:lnTo>
                  <a:pt x="90764" y="10239"/>
                </a:lnTo>
                <a:lnTo>
                  <a:pt x="77204" y="3991"/>
                </a:lnTo>
                <a:lnTo>
                  <a:pt x="61394" y="521"/>
                </a:lnTo>
                <a:lnTo>
                  <a:pt x="51975" y="0"/>
                </a:lnTo>
                <a:lnTo>
                  <a:pt x="38617" y="2199"/>
                </a:lnTo>
                <a:lnTo>
                  <a:pt x="26068" y="8255"/>
                </a:lnTo>
                <a:lnTo>
                  <a:pt x="15135" y="17355"/>
                </a:lnTo>
                <a:lnTo>
                  <a:pt x="6626" y="28684"/>
                </a:lnTo>
                <a:lnTo>
                  <a:pt x="1351" y="41428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2" name="object 732"/>
          <p:cNvSpPr/>
          <p:nvPr/>
        </p:nvSpPr>
        <p:spPr>
          <a:xfrm>
            <a:off x="3088086" y="3535265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14" y="69172"/>
                </a:lnTo>
                <a:lnTo>
                  <a:pt x="6498" y="83938"/>
                </a:lnTo>
                <a:lnTo>
                  <a:pt x="13810" y="96350"/>
                </a:lnTo>
                <a:lnTo>
                  <a:pt x="23112" y="106134"/>
                </a:lnTo>
                <a:lnTo>
                  <a:pt x="33864" y="113015"/>
                </a:lnTo>
                <a:lnTo>
                  <a:pt x="45525" y="116718"/>
                </a:lnTo>
                <a:lnTo>
                  <a:pt x="52408" y="117302"/>
                </a:lnTo>
                <a:lnTo>
                  <a:pt x="67791" y="115847"/>
                </a:lnTo>
                <a:lnTo>
                  <a:pt x="81478" y="111618"/>
                </a:lnTo>
                <a:lnTo>
                  <a:pt x="93266" y="104821"/>
                </a:lnTo>
                <a:lnTo>
                  <a:pt x="102946" y="95663"/>
                </a:lnTo>
                <a:lnTo>
                  <a:pt x="110314" y="84349"/>
                </a:lnTo>
                <a:lnTo>
                  <a:pt x="115163" y="71085"/>
                </a:lnTo>
                <a:lnTo>
                  <a:pt x="117287" y="56077"/>
                </a:lnTo>
                <a:lnTo>
                  <a:pt x="117369" y="52327"/>
                </a:lnTo>
                <a:lnTo>
                  <a:pt x="115607" y="40412"/>
                </a:lnTo>
                <a:lnTo>
                  <a:pt x="110507" y="29088"/>
                </a:lnTo>
                <a:lnTo>
                  <a:pt x="102342" y="18899"/>
                </a:lnTo>
                <a:lnTo>
                  <a:pt x="91390" y="10386"/>
                </a:lnTo>
                <a:lnTo>
                  <a:pt x="77924" y="4095"/>
                </a:lnTo>
                <a:lnTo>
                  <a:pt x="62220" y="566"/>
                </a:lnTo>
                <a:lnTo>
                  <a:pt x="52408" y="0"/>
                </a:lnTo>
                <a:lnTo>
                  <a:pt x="38983" y="2163"/>
                </a:lnTo>
                <a:lnTo>
                  <a:pt x="26407" y="8136"/>
                </a:lnTo>
                <a:lnTo>
                  <a:pt x="15455" y="17144"/>
                </a:lnTo>
                <a:lnTo>
                  <a:pt x="6898" y="28409"/>
                </a:lnTo>
                <a:lnTo>
                  <a:pt x="1510" y="4115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3" name="object 733"/>
          <p:cNvSpPr/>
          <p:nvPr/>
        </p:nvSpPr>
        <p:spPr>
          <a:xfrm>
            <a:off x="3218440" y="3652567"/>
            <a:ext cx="116935" cy="117129"/>
          </a:xfrm>
          <a:custGeom>
            <a:avLst/>
            <a:gdLst/>
            <a:ahLst/>
            <a:cxnLst/>
            <a:rect l="l" t="t" r="r" b="b"/>
            <a:pathLst>
              <a:path w="116935" h="117129">
                <a:moveTo>
                  <a:pt x="0" y="51807"/>
                </a:moveTo>
                <a:lnTo>
                  <a:pt x="1713" y="68674"/>
                </a:lnTo>
                <a:lnTo>
                  <a:pt x="6485" y="83495"/>
                </a:lnTo>
                <a:lnTo>
                  <a:pt x="13769" y="95981"/>
                </a:lnTo>
                <a:lnTo>
                  <a:pt x="23015" y="105843"/>
                </a:lnTo>
                <a:lnTo>
                  <a:pt x="33673" y="112792"/>
                </a:lnTo>
                <a:lnTo>
                  <a:pt x="45196" y="116538"/>
                </a:lnTo>
                <a:lnTo>
                  <a:pt x="51975" y="117129"/>
                </a:lnTo>
                <a:lnTo>
                  <a:pt x="67318" y="115663"/>
                </a:lnTo>
                <a:lnTo>
                  <a:pt x="80977" y="111410"/>
                </a:lnTo>
                <a:lnTo>
                  <a:pt x="92746" y="104583"/>
                </a:lnTo>
                <a:lnTo>
                  <a:pt x="102421" y="95399"/>
                </a:lnTo>
                <a:lnTo>
                  <a:pt x="109798" y="84072"/>
                </a:lnTo>
                <a:lnTo>
                  <a:pt x="114673" y="70819"/>
                </a:lnTo>
                <a:lnTo>
                  <a:pt x="116840" y="55853"/>
                </a:lnTo>
                <a:lnTo>
                  <a:pt x="116935" y="51807"/>
                </a:lnTo>
                <a:lnTo>
                  <a:pt x="115160" y="39993"/>
                </a:lnTo>
                <a:lnTo>
                  <a:pt x="110021" y="28753"/>
                </a:lnTo>
                <a:lnTo>
                  <a:pt x="101796" y="18636"/>
                </a:lnTo>
                <a:lnTo>
                  <a:pt x="90764" y="10191"/>
                </a:lnTo>
                <a:lnTo>
                  <a:pt x="77204" y="3968"/>
                </a:lnTo>
                <a:lnTo>
                  <a:pt x="61394" y="517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4" name="object 734"/>
          <p:cNvSpPr/>
          <p:nvPr/>
        </p:nvSpPr>
        <p:spPr>
          <a:xfrm>
            <a:off x="3335376" y="3665389"/>
            <a:ext cx="117351" cy="117302"/>
          </a:xfrm>
          <a:custGeom>
            <a:avLst/>
            <a:gdLst/>
            <a:ahLst/>
            <a:cxnLst/>
            <a:rect l="l" t="t" r="r" b="b"/>
            <a:pathLst>
              <a:path w="117351" h="117302">
                <a:moveTo>
                  <a:pt x="0" y="51980"/>
                </a:moveTo>
                <a:lnTo>
                  <a:pt x="1704" y="68911"/>
                </a:lnTo>
                <a:lnTo>
                  <a:pt x="6459" y="83736"/>
                </a:lnTo>
                <a:lnTo>
                  <a:pt x="13731" y="96190"/>
                </a:lnTo>
                <a:lnTo>
                  <a:pt x="22983" y="106009"/>
                </a:lnTo>
                <a:lnTo>
                  <a:pt x="33682" y="112927"/>
                </a:lnTo>
                <a:lnTo>
                  <a:pt x="45290" y="116680"/>
                </a:lnTo>
                <a:lnTo>
                  <a:pt x="52391" y="117302"/>
                </a:lnTo>
                <a:lnTo>
                  <a:pt x="67740" y="115853"/>
                </a:lnTo>
                <a:lnTo>
                  <a:pt x="81401" y="111640"/>
                </a:lnTo>
                <a:lnTo>
                  <a:pt x="93170" y="104861"/>
                </a:lnTo>
                <a:lnTo>
                  <a:pt x="102843" y="95714"/>
                </a:lnTo>
                <a:lnTo>
                  <a:pt x="110218" y="84399"/>
                </a:lnTo>
                <a:lnTo>
                  <a:pt x="115090" y="71115"/>
                </a:lnTo>
                <a:lnTo>
                  <a:pt x="117256" y="56060"/>
                </a:lnTo>
                <a:lnTo>
                  <a:pt x="117351" y="51980"/>
                </a:lnTo>
                <a:lnTo>
                  <a:pt x="115582" y="40170"/>
                </a:lnTo>
                <a:lnTo>
                  <a:pt x="110458" y="28915"/>
                </a:lnTo>
                <a:lnTo>
                  <a:pt x="102256" y="18770"/>
                </a:lnTo>
                <a:lnTo>
                  <a:pt x="91252" y="10288"/>
                </a:lnTo>
                <a:lnTo>
                  <a:pt x="77723" y="4025"/>
                </a:lnTo>
                <a:lnTo>
                  <a:pt x="61945" y="536"/>
                </a:lnTo>
                <a:lnTo>
                  <a:pt x="52391" y="0"/>
                </a:lnTo>
                <a:lnTo>
                  <a:pt x="38927" y="2176"/>
                </a:lnTo>
                <a:lnTo>
                  <a:pt x="26320" y="8175"/>
                </a:lnTo>
                <a:lnTo>
                  <a:pt x="15350" y="17203"/>
                </a:lnTo>
                <a:lnTo>
                  <a:pt x="6799" y="28465"/>
                </a:lnTo>
                <a:lnTo>
                  <a:pt x="1449" y="41166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5" name="object 735"/>
          <p:cNvSpPr/>
          <p:nvPr/>
        </p:nvSpPr>
        <p:spPr>
          <a:xfrm>
            <a:off x="3465730" y="3522270"/>
            <a:ext cx="116935" cy="117302"/>
          </a:xfrm>
          <a:custGeom>
            <a:avLst/>
            <a:gdLst/>
            <a:ahLst/>
            <a:cxnLst/>
            <a:rect l="l" t="t" r="r" b="b"/>
            <a:pathLst>
              <a:path w="116935" h="117302">
                <a:moveTo>
                  <a:pt x="0" y="52327"/>
                </a:moveTo>
                <a:lnTo>
                  <a:pt x="1724" y="69226"/>
                </a:lnTo>
                <a:lnTo>
                  <a:pt x="6526" y="84030"/>
                </a:lnTo>
                <a:lnTo>
                  <a:pt x="13853" y="96463"/>
                </a:lnTo>
                <a:lnTo>
                  <a:pt x="23147" y="106247"/>
                </a:lnTo>
                <a:lnTo>
                  <a:pt x="33855" y="113105"/>
                </a:lnTo>
                <a:lnTo>
                  <a:pt x="45422" y="116759"/>
                </a:lnTo>
                <a:lnTo>
                  <a:pt x="51957" y="117302"/>
                </a:lnTo>
                <a:lnTo>
                  <a:pt x="67344" y="115847"/>
                </a:lnTo>
                <a:lnTo>
                  <a:pt x="81035" y="111619"/>
                </a:lnTo>
                <a:lnTo>
                  <a:pt x="92824" y="104824"/>
                </a:lnTo>
                <a:lnTo>
                  <a:pt x="102507" y="95668"/>
                </a:lnTo>
                <a:lnTo>
                  <a:pt x="109876" y="84357"/>
                </a:lnTo>
                <a:lnTo>
                  <a:pt x="114727" y="71096"/>
                </a:lnTo>
                <a:lnTo>
                  <a:pt x="116853" y="56091"/>
                </a:lnTo>
                <a:lnTo>
                  <a:pt x="116935" y="52327"/>
                </a:lnTo>
                <a:lnTo>
                  <a:pt x="115174" y="40414"/>
                </a:lnTo>
                <a:lnTo>
                  <a:pt x="110075" y="29092"/>
                </a:lnTo>
                <a:lnTo>
                  <a:pt x="101912" y="18903"/>
                </a:lnTo>
                <a:lnTo>
                  <a:pt x="90960" y="10391"/>
                </a:lnTo>
                <a:lnTo>
                  <a:pt x="77495" y="4099"/>
                </a:lnTo>
                <a:lnTo>
                  <a:pt x="61790" y="568"/>
                </a:lnTo>
                <a:lnTo>
                  <a:pt x="51957" y="0"/>
                </a:lnTo>
                <a:lnTo>
                  <a:pt x="38671" y="2181"/>
                </a:lnTo>
                <a:lnTo>
                  <a:pt x="26178" y="8202"/>
                </a:lnTo>
                <a:lnTo>
                  <a:pt x="15276" y="17277"/>
                </a:lnTo>
                <a:lnTo>
                  <a:pt x="6762" y="28619"/>
                </a:lnTo>
                <a:lnTo>
                  <a:pt x="1434" y="41442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6" name="object 736"/>
          <p:cNvSpPr/>
          <p:nvPr/>
        </p:nvSpPr>
        <p:spPr>
          <a:xfrm>
            <a:off x="3595650" y="3379150"/>
            <a:ext cx="117334" cy="117129"/>
          </a:xfrm>
          <a:custGeom>
            <a:avLst/>
            <a:gdLst/>
            <a:ahLst/>
            <a:cxnLst/>
            <a:rect l="l" t="t" r="r" b="b"/>
            <a:pathLst>
              <a:path w="117334" h="117129">
                <a:moveTo>
                  <a:pt x="0" y="52327"/>
                </a:moveTo>
                <a:lnTo>
                  <a:pt x="1720" y="69197"/>
                </a:lnTo>
                <a:lnTo>
                  <a:pt x="6520" y="83961"/>
                </a:lnTo>
                <a:lnTo>
                  <a:pt x="13853" y="96350"/>
                </a:lnTo>
                <a:lnTo>
                  <a:pt x="23177" y="106095"/>
                </a:lnTo>
                <a:lnTo>
                  <a:pt x="33947" y="112927"/>
                </a:lnTo>
                <a:lnTo>
                  <a:pt x="45618" y="116576"/>
                </a:lnTo>
                <a:lnTo>
                  <a:pt x="52321" y="117129"/>
                </a:lnTo>
                <a:lnTo>
                  <a:pt x="67731" y="115680"/>
                </a:lnTo>
                <a:lnTo>
                  <a:pt x="81440" y="111467"/>
                </a:lnTo>
                <a:lnTo>
                  <a:pt x="93243" y="104690"/>
                </a:lnTo>
                <a:lnTo>
                  <a:pt x="102933" y="95552"/>
                </a:lnTo>
                <a:lnTo>
                  <a:pt x="110303" y="84252"/>
                </a:lnTo>
                <a:lnTo>
                  <a:pt x="115146" y="70992"/>
                </a:lnTo>
                <a:lnTo>
                  <a:pt x="117257" y="55973"/>
                </a:lnTo>
                <a:lnTo>
                  <a:pt x="117334" y="52327"/>
                </a:lnTo>
                <a:lnTo>
                  <a:pt x="115573" y="40531"/>
                </a:lnTo>
                <a:lnTo>
                  <a:pt x="110474" y="29252"/>
                </a:lnTo>
                <a:lnTo>
                  <a:pt x="102311" y="19053"/>
                </a:lnTo>
                <a:lnTo>
                  <a:pt x="91360" y="10498"/>
                </a:lnTo>
                <a:lnTo>
                  <a:pt x="77895" y="4152"/>
                </a:lnTo>
                <a:lnTo>
                  <a:pt x="62191" y="579"/>
                </a:lnTo>
                <a:lnTo>
                  <a:pt x="52321" y="0"/>
                </a:lnTo>
                <a:lnTo>
                  <a:pt x="38917" y="2192"/>
                </a:lnTo>
                <a:lnTo>
                  <a:pt x="26355" y="8230"/>
                </a:lnTo>
                <a:lnTo>
                  <a:pt x="15414" y="17303"/>
                </a:lnTo>
                <a:lnTo>
                  <a:pt x="6868" y="28603"/>
                </a:lnTo>
                <a:lnTo>
                  <a:pt x="1495" y="4132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7" name="object 737"/>
          <p:cNvSpPr/>
          <p:nvPr/>
        </p:nvSpPr>
        <p:spPr>
          <a:xfrm>
            <a:off x="3712985" y="3366155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8" name="object 738"/>
          <p:cNvSpPr/>
          <p:nvPr/>
        </p:nvSpPr>
        <p:spPr>
          <a:xfrm>
            <a:off x="3843009" y="3535265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37" y="69178"/>
                </a:lnTo>
                <a:lnTo>
                  <a:pt x="6571" y="83948"/>
                </a:lnTo>
                <a:lnTo>
                  <a:pt x="13939" y="96363"/>
                </a:lnTo>
                <a:lnTo>
                  <a:pt x="23275" y="106147"/>
                </a:lnTo>
                <a:lnTo>
                  <a:pt x="34014" y="113025"/>
                </a:lnTo>
                <a:lnTo>
                  <a:pt x="45592" y="116723"/>
                </a:lnTo>
                <a:lnTo>
                  <a:pt x="52356" y="117302"/>
                </a:lnTo>
                <a:lnTo>
                  <a:pt x="67746" y="115848"/>
                </a:lnTo>
                <a:lnTo>
                  <a:pt x="81441" y="111622"/>
                </a:lnTo>
                <a:lnTo>
                  <a:pt x="93235" y="104831"/>
                </a:lnTo>
                <a:lnTo>
                  <a:pt x="102922" y="95679"/>
                </a:lnTo>
                <a:lnTo>
                  <a:pt x="110297" y="84373"/>
                </a:lnTo>
                <a:lnTo>
                  <a:pt x="115153" y="71119"/>
                </a:lnTo>
                <a:lnTo>
                  <a:pt x="117285" y="56121"/>
                </a:lnTo>
                <a:lnTo>
                  <a:pt x="117369" y="52327"/>
                </a:lnTo>
                <a:lnTo>
                  <a:pt x="115608" y="40417"/>
                </a:lnTo>
                <a:lnTo>
                  <a:pt x="110508" y="29099"/>
                </a:lnTo>
                <a:lnTo>
                  <a:pt x="102346" y="18912"/>
                </a:lnTo>
                <a:lnTo>
                  <a:pt x="91394" y="10401"/>
                </a:lnTo>
                <a:lnTo>
                  <a:pt x="77929" y="4107"/>
                </a:lnTo>
                <a:lnTo>
                  <a:pt x="62226" y="572"/>
                </a:lnTo>
                <a:lnTo>
                  <a:pt x="52356" y="0"/>
                </a:lnTo>
                <a:lnTo>
                  <a:pt x="39075" y="2165"/>
                </a:lnTo>
                <a:lnTo>
                  <a:pt x="26542" y="8144"/>
                </a:lnTo>
                <a:lnTo>
                  <a:pt x="15566" y="17159"/>
                </a:lnTo>
                <a:lnTo>
                  <a:pt x="6956" y="28433"/>
                </a:lnTo>
                <a:lnTo>
                  <a:pt x="1520" y="4119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9" name="object 739"/>
          <p:cNvSpPr/>
          <p:nvPr/>
        </p:nvSpPr>
        <p:spPr>
          <a:xfrm>
            <a:off x="3973208" y="3704375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2327"/>
                </a:moveTo>
                <a:lnTo>
                  <a:pt x="1729" y="69234"/>
                </a:lnTo>
                <a:lnTo>
                  <a:pt x="6547" y="84025"/>
                </a:lnTo>
                <a:lnTo>
                  <a:pt x="13895" y="96429"/>
                </a:lnTo>
                <a:lnTo>
                  <a:pt x="23217" y="106173"/>
                </a:lnTo>
                <a:lnTo>
                  <a:pt x="33955" y="112989"/>
                </a:lnTo>
                <a:lnTo>
                  <a:pt x="45553" y="116603"/>
                </a:lnTo>
                <a:lnTo>
                  <a:pt x="52009" y="117129"/>
                </a:lnTo>
                <a:lnTo>
                  <a:pt x="67419" y="115680"/>
                </a:lnTo>
                <a:lnTo>
                  <a:pt x="81128" y="111467"/>
                </a:lnTo>
                <a:lnTo>
                  <a:pt x="92931" y="104690"/>
                </a:lnTo>
                <a:lnTo>
                  <a:pt x="102621" y="95552"/>
                </a:lnTo>
                <a:lnTo>
                  <a:pt x="109991" y="84252"/>
                </a:lnTo>
                <a:lnTo>
                  <a:pt x="114834" y="70992"/>
                </a:lnTo>
                <a:lnTo>
                  <a:pt x="116945" y="55973"/>
                </a:lnTo>
                <a:lnTo>
                  <a:pt x="117022" y="52327"/>
                </a:lnTo>
                <a:lnTo>
                  <a:pt x="115261" y="40417"/>
                </a:lnTo>
                <a:lnTo>
                  <a:pt x="110162" y="29099"/>
                </a:lnTo>
                <a:lnTo>
                  <a:pt x="101999" y="18912"/>
                </a:lnTo>
                <a:lnTo>
                  <a:pt x="91048" y="10401"/>
                </a:lnTo>
                <a:lnTo>
                  <a:pt x="77583" y="4107"/>
                </a:lnTo>
                <a:lnTo>
                  <a:pt x="61879" y="572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0" name="object 740"/>
          <p:cNvSpPr/>
          <p:nvPr/>
        </p:nvSpPr>
        <p:spPr>
          <a:xfrm>
            <a:off x="4090230" y="3743360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2327"/>
                </a:moveTo>
                <a:lnTo>
                  <a:pt x="1742" y="69136"/>
                </a:lnTo>
                <a:lnTo>
                  <a:pt x="6591" y="83877"/>
                </a:lnTo>
                <a:lnTo>
                  <a:pt x="13980" y="96272"/>
                </a:lnTo>
                <a:lnTo>
                  <a:pt x="23341" y="106038"/>
                </a:lnTo>
                <a:lnTo>
                  <a:pt x="34105" y="112897"/>
                </a:lnTo>
                <a:lnTo>
                  <a:pt x="45707" y="116569"/>
                </a:lnTo>
                <a:lnTo>
                  <a:pt x="52356" y="117129"/>
                </a:lnTo>
                <a:lnTo>
                  <a:pt x="67766" y="115671"/>
                </a:lnTo>
                <a:lnTo>
                  <a:pt x="81475" y="111438"/>
                </a:lnTo>
                <a:lnTo>
                  <a:pt x="93278" y="104638"/>
                </a:lnTo>
                <a:lnTo>
                  <a:pt x="102968" y="95481"/>
                </a:lnTo>
                <a:lnTo>
                  <a:pt x="110338" y="84175"/>
                </a:lnTo>
                <a:lnTo>
                  <a:pt x="115181" y="70931"/>
                </a:lnTo>
                <a:lnTo>
                  <a:pt x="117291" y="55958"/>
                </a:lnTo>
                <a:lnTo>
                  <a:pt x="117369" y="52327"/>
                </a:lnTo>
                <a:lnTo>
                  <a:pt x="115608" y="40531"/>
                </a:lnTo>
                <a:lnTo>
                  <a:pt x="110508" y="29252"/>
                </a:lnTo>
                <a:lnTo>
                  <a:pt x="102346" y="19053"/>
                </a:lnTo>
                <a:lnTo>
                  <a:pt x="91394" y="10498"/>
                </a:lnTo>
                <a:lnTo>
                  <a:pt x="77929" y="4152"/>
                </a:lnTo>
                <a:lnTo>
                  <a:pt x="62226" y="579"/>
                </a:lnTo>
                <a:lnTo>
                  <a:pt x="52356" y="0"/>
                </a:lnTo>
                <a:lnTo>
                  <a:pt x="39075" y="2190"/>
                </a:lnTo>
                <a:lnTo>
                  <a:pt x="26542" y="8224"/>
                </a:lnTo>
                <a:lnTo>
                  <a:pt x="15566" y="17293"/>
                </a:lnTo>
                <a:lnTo>
                  <a:pt x="6956" y="28587"/>
                </a:lnTo>
                <a:lnTo>
                  <a:pt x="1520" y="41298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1" name="object 741"/>
          <p:cNvSpPr/>
          <p:nvPr/>
        </p:nvSpPr>
        <p:spPr>
          <a:xfrm>
            <a:off x="4220601" y="3639572"/>
            <a:ext cx="116848" cy="117129"/>
          </a:xfrm>
          <a:custGeom>
            <a:avLst/>
            <a:gdLst/>
            <a:ahLst/>
            <a:cxnLst/>
            <a:rect l="l" t="t" r="r" b="b"/>
            <a:pathLst>
              <a:path w="116848" h="117129">
                <a:moveTo>
                  <a:pt x="0" y="51807"/>
                </a:moveTo>
                <a:lnTo>
                  <a:pt x="1713" y="68670"/>
                </a:lnTo>
                <a:lnTo>
                  <a:pt x="6487" y="83488"/>
                </a:lnTo>
                <a:lnTo>
                  <a:pt x="13772" y="95972"/>
                </a:lnTo>
                <a:lnTo>
                  <a:pt x="23020" y="105834"/>
                </a:lnTo>
                <a:lnTo>
                  <a:pt x="33681" y="112785"/>
                </a:lnTo>
                <a:lnTo>
                  <a:pt x="45208" y="116534"/>
                </a:lnTo>
                <a:lnTo>
                  <a:pt x="52009" y="117129"/>
                </a:lnTo>
                <a:lnTo>
                  <a:pt x="67318" y="115660"/>
                </a:lnTo>
                <a:lnTo>
                  <a:pt x="80953" y="111399"/>
                </a:lnTo>
                <a:lnTo>
                  <a:pt x="92706" y="104561"/>
                </a:lnTo>
                <a:lnTo>
                  <a:pt x="102372" y="95361"/>
                </a:lnTo>
                <a:lnTo>
                  <a:pt x="109741" y="84015"/>
                </a:lnTo>
                <a:lnTo>
                  <a:pt x="114605" y="70740"/>
                </a:lnTo>
                <a:lnTo>
                  <a:pt x="116758" y="55750"/>
                </a:lnTo>
                <a:lnTo>
                  <a:pt x="116848" y="51807"/>
                </a:lnTo>
                <a:lnTo>
                  <a:pt x="115069" y="39980"/>
                </a:lnTo>
                <a:lnTo>
                  <a:pt x="109919" y="28728"/>
                </a:lnTo>
                <a:lnTo>
                  <a:pt x="101682" y="18603"/>
                </a:lnTo>
                <a:lnTo>
                  <a:pt x="90641" y="10157"/>
                </a:lnTo>
                <a:lnTo>
                  <a:pt x="77080" y="3940"/>
                </a:lnTo>
                <a:lnTo>
                  <a:pt x="61282" y="505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2" name="object 742"/>
          <p:cNvSpPr/>
          <p:nvPr/>
        </p:nvSpPr>
        <p:spPr>
          <a:xfrm>
            <a:off x="4337450" y="3522270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2327"/>
                </a:moveTo>
                <a:lnTo>
                  <a:pt x="1743" y="69157"/>
                </a:lnTo>
                <a:lnTo>
                  <a:pt x="6594" y="83913"/>
                </a:lnTo>
                <a:lnTo>
                  <a:pt x="13981" y="96319"/>
                </a:lnTo>
                <a:lnTo>
                  <a:pt x="23336" y="106103"/>
                </a:lnTo>
                <a:lnTo>
                  <a:pt x="34089" y="112990"/>
                </a:lnTo>
                <a:lnTo>
                  <a:pt x="45670" y="116707"/>
                </a:lnTo>
                <a:lnTo>
                  <a:pt x="52529" y="117302"/>
                </a:lnTo>
                <a:lnTo>
                  <a:pt x="67877" y="115844"/>
                </a:lnTo>
                <a:lnTo>
                  <a:pt x="81541" y="111607"/>
                </a:lnTo>
                <a:lnTo>
                  <a:pt x="93313" y="104799"/>
                </a:lnTo>
                <a:lnTo>
                  <a:pt x="102983" y="95624"/>
                </a:lnTo>
                <a:lnTo>
                  <a:pt x="110343" y="84291"/>
                </a:lnTo>
                <a:lnTo>
                  <a:pt x="115182" y="71005"/>
                </a:lnTo>
                <a:lnTo>
                  <a:pt x="117291" y="55973"/>
                </a:lnTo>
                <a:lnTo>
                  <a:pt x="117369" y="52327"/>
                </a:lnTo>
                <a:lnTo>
                  <a:pt x="115603" y="40398"/>
                </a:lnTo>
                <a:lnTo>
                  <a:pt x="110492" y="29063"/>
                </a:lnTo>
                <a:lnTo>
                  <a:pt x="102315" y="18867"/>
                </a:lnTo>
                <a:lnTo>
                  <a:pt x="91354" y="10353"/>
                </a:lnTo>
                <a:lnTo>
                  <a:pt x="77888" y="4066"/>
                </a:lnTo>
                <a:lnTo>
                  <a:pt x="62196" y="553"/>
                </a:lnTo>
                <a:lnTo>
                  <a:pt x="52529" y="0"/>
                </a:lnTo>
                <a:lnTo>
                  <a:pt x="39257" y="2158"/>
                </a:lnTo>
                <a:lnTo>
                  <a:pt x="26708" y="8119"/>
                </a:lnTo>
                <a:lnTo>
                  <a:pt x="15699" y="17108"/>
                </a:lnTo>
                <a:lnTo>
                  <a:pt x="7044" y="28353"/>
                </a:lnTo>
                <a:lnTo>
                  <a:pt x="1560" y="4108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3" name="object 743"/>
          <p:cNvSpPr/>
          <p:nvPr/>
        </p:nvSpPr>
        <p:spPr>
          <a:xfrm>
            <a:off x="4467822" y="3431477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419" y="115325"/>
                </a:lnTo>
                <a:lnTo>
                  <a:pt x="81128" y="111091"/>
                </a:lnTo>
                <a:lnTo>
                  <a:pt x="92931" y="104291"/>
                </a:lnTo>
                <a:lnTo>
                  <a:pt x="102621" y="95134"/>
                </a:lnTo>
                <a:lnTo>
                  <a:pt x="109991" y="83829"/>
                </a:lnTo>
                <a:lnTo>
                  <a:pt x="114834" y="70585"/>
                </a:lnTo>
                <a:lnTo>
                  <a:pt x="116945" y="55611"/>
                </a:lnTo>
                <a:lnTo>
                  <a:pt x="117022" y="51980"/>
                </a:lnTo>
                <a:lnTo>
                  <a:pt x="115252" y="40176"/>
                </a:lnTo>
                <a:lnTo>
                  <a:pt x="110127" y="28926"/>
                </a:lnTo>
                <a:lnTo>
                  <a:pt x="101924" y="18783"/>
                </a:lnTo>
                <a:lnTo>
                  <a:pt x="90920" y="10303"/>
                </a:lnTo>
                <a:lnTo>
                  <a:pt x="77392" y="4037"/>
                </a:lnTo>
                <a:lnTo>
                  <a:pt x="61617" y="541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4" name="object 744"/>
          <p:cNvSpPr/>
          <p:nvPr/>
        </p:nvSpPr>
        <p:spPr>
          <a:xfrm>
            <a:off x="4598193" y="3366155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2327"/>
                </a:moveTo>
                <a:lnTo>
                  <a:pt x="1724" y="69219"/>
                </a:lnTo>
                <a:lnTo>
                  <a:pt x="6527" y="84020"/>
                </a:lnTo>
                <a:lnTo>
                  <a:pt x="13854" y="96450"/>
                </a:lnTo>
                <a:lnTo>
                  <a:pt x="23151" y="106234"/>
                </a:lnTo>
                <a:lnTo>
                  <a:pt x="33864" y="113094"/>
                </a:lnTo>
                <a:lnTo>
                  <a:pt x="45437" y="116754"/>
                </a:lnTo>
                <a:lnTo>
                  <a:pt x="52009" y="117302"/>
                </a:lnTo>
                <a:lnTo>
                  <a:pt x="67399" y="115848"/>
                </a:lnTo>
                <a:lnTo>
                  <a:pt x="81094" y="111622"/>
                </a:lnTo>
                <a:lnTo>
                  <a:pt x="92888" y="104831"/>
                </a:lnTo>
                <a:lnTo>
                  <a:pt x="102575" y="95679"/>
                </a:lnTo>
                <a:lnTo>
                  <a:pt x="109950" y="84373"/>
                </a:lnTo>
                <a:lnTo>
                  <a:pt x="114806" y="71119"/>
                </a:lnTo>
                <a:lnTo>
                  <a:pt x="116938" y="56121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5" name="object 745"/>
          <p:cNvSpPr/>
          <p:nvPr/>
        </p:nvSpPr>
        <p:spPr>
          <a:xfrm>
            <a:off x="4715215" y="3379150"/>
            <a:ext cx="116848" cy="117129"/>
          </a:xfrm>
          <a:custGeom>
            <a:avLst/>
            <a:gdLst/>
            <a:ahLst/>
            <a:cxnLst/>
            <a:rect l="l" t="t" r="r" b="b"/>
            <a:pathLst>
              <a:path w="116848" h="117129">
                <a:moveTo>
                  <a:pt x="0" y="52327"/>
                </a:moveTo>
                <a:lnTo>
                  <a:pt x="1723" y="69255"/>
                </a:lnTo>
                <a:lnTo>
                  <a:pt x="6524" y="84061"/>
                </a:lnTo>
                <a:lnTo>
                  <a:pt x="13852" y="96472"/>
                </a:lnTo>
                <a:lnTo>
                  <a:pt x="23154" y="106217"/>
                </a:lnTo>
                <a:lnTo>
                  <a:pt x="33879" y="113023"/>
                </a:lnTo>
                <a:lnTo>
                  <a:pt x="45476" y="116618"/>
                </a:lnTo>
                <a:lnTo>
                  <a:pt x="51836" y="117129"/>
                </a:lnTo>
                <a:lnTo>
                  <a:pt x="67246" y="115680"/>
                </a:lnTo>
                <a:lnTo>
                  <a:pt x="80955" y="111467"/>
                </a:lnTo>
                <a:lnTo>
                  <a:pt x="92758" y="104690"/>
                </a:lnTo>
                <a:lnTo>
                  <a:pt x="102448" y="95552"/>
                </a:lnTo>
                <a:lnTo>
                  <a:pt x="109817" y="84252"/>
                </a:lnTo>
                <a:lnTo>
                  <a:pt x="114661" y="70992"/>
                </a:lnTo>
                <a:lnTo>
                  <a:pt x="116771" y="55973"/>
                </a:lnTo>
                <a:lnTo>
                  <a:pt x="116848" y="52327"/>
                </a:lnTo>
                <a:lnTo>
                  <a:pt x="115088" y="40531"/>
                </a:lnTo>
                <a:lnTo>
                  <a:pt x="109988" y="29252"/>
                </a:lnTo>
                <a:lnTo>
                  <a:pt x="101826" y="19053"/>
                </a:lnTo>
                <a:lnTo>
                  <a:pt x="90874" y="10498"/>
                </a:lnTo>
                <a:lnTo>
                  <a:pt x="77409" y="4152"/>
                </a:lnTo>
                <a:lnTo>
                  <a:pt x="61706" y="579"/>
                </a:lnTo>
                <a:lnTo>
                  <a:pt x="51836" y="0"/>
                </a:lnTo>
                <a:lnTo>
                  <a:pt x="38531" y="2212"/>
                </a:lnTo>
                <a:lnTo>
                  <a:pt x="26047" y="8301"/>
                </a:lnTo>
                <a:lnTo>
                  <a:pt x="15172" y="17447"/>
                </a:lnTo>
                <a:lnTo>
                  <a:pt x="6695" y="28829"/>
                </a:lnTo>
                <a:lnTo>
                  <a:pt x="1405" y="41626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6" name="object 746"/>
          <p:cNvSpPr/>
          <p:nvPr/>
        </p:nvSpPr>
        <p:spPr>
          <a:xfrm>
            <a:off x="4845587" y="3522270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2327"/>
                </a:moveTo>
                <a:lnTo>
                  <a:pt x="1717" y="69240"/>
                </a:lnTo>
                <a:lnTo>
                  <a:pt x="6504" y="84055"/>
                </a:lnTo>
                <a:lnTo>
                  <a:pt x="13811" y="96494"/>
                </a:lnTo>
                <a:lnTo>
                  <a:pt x="23088" y="106278"/>
                </a:lnTo>
                <a:lnTo>
                  <a:pt x="33788" y="113129"/>
                </a:lnTo>
                <a:lnTo>
                  <a:pt x="45360" y="116769"/>
                </a:lnTo>
                <a:lnTo>
                  <a:pt x="51836" y="117302"/>
                </a:lnTo>
                <a:lnTo>
                  <a:pt x="67226" y="115848"/>
                </a:lnTo>
                <a:lnTo>
                  <a:pt x="80921" y="111622"/>
                </a:lnTo>
                <a:lnTo>
                  <a:pt x="92715" y="104831"/>
                </a:lnTo>
                <a:lnTo>
                  <a:pt x="102402" y="95679"/>
                </a:lnTo>
                <a:lnTo>
                  <a:pt x="109777" y="84373"/>
                </a:lnTo>
                <a:lnTo>
                  <a:pt x="114633" y="71119"/>
                </a:lnTo>
                <a:lnTo>
                  <a:pt x="116765" y="56121"/>
                </a:lnTo>
                <a:lnTo>
                  <a:pt x="116848" y="52327"/>
                </a:lnTo>
                <a:lnTo>
                  <a:pt x="115088" y="40417"/>
                </a:lnTo>
                <a:lnTo>
                  <a:pt x="109988" y="29099"/>
                </a:lnTo>
                <a:lnTo>
                  <a:pt x="101826" y="18912"/>
                </a:lnTo>
                <a:lnTo>
                  <a:pt x="90874" y="10401"/>
                </a:lnTo>
                <a:lnTo>
                  <a:pt x="77409" y="4107"/>
                </a:lnTo>
                <a:lnTo>
                  <a:pt x="61706" y="572"/>
                </a:lnTo>
                <a:lnTo>
                  <a:pt x="51836" y="0"/>
                </a:lnTo>
                <a:lnTo>
                  <a:pt x="38531" y="2186"/>
                </a:lnTo>
                <a:lnTo>
                  <a:pt x="26047" y="8220"/>
                </a:lnTo>
                <a:lnTo>
                  <a:pt x="15172" y="17313"/>
                </a:lnTo>
                <a:lnTo>
                  <a:pt x="6695" y="28676"/>
                </a:lnTo>
                <a:lnTo>
                  <a:pt x="1405" y="4152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7" name="object 747"/>
          <p:cNvSpPr/>
          <p:nvPr/>
        </p:nvSpPr>
        <p:spPr>
          <a:xfrm>
            <a:off x="4975438" y="3717370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2327"/>
                </a:moveTo>
                <a:lnTo>
                  <a:pt x="1729" y="69234"/>
                </a:lnTo>
                <a:lnTo>
                  <a:pt x="6547" y="84025"/>
                </a:lnTo>
                <a:lnTo>
                  <a:pt x="13895" y="96429"/>
                </a:lnTo>
                <a:lnTo>
                  <a:pt x="23217" y="106173"/>
                </a:lnTo>
                <a:lnTo>
                  <a:pt x="33955" y="112989"/>
                </a:lnTo>
                <a:lnTo>
                  <a:pt x="45553" y="116603"/>
                </a:lnTo>
                <a:lnTo>
                  <a:pt x="52009" y="117129"/>
                </a:lnTo>
                <a:lnTo>
                  <a:pt x="67398" y="115687"/>
                </a:lnTo>
                <a:lnTo>
                  <a:pt x="81125" y="111496"/>
                </a:lnTo>
                <a:lnTo>
                  <a:pt x="92974" y="104754"/>
                </a:lnTo>
                <a:lnTo>
                  <a:pt x="102730" y="95661"/>
                </a:lnTo>
                <a:lnTo>
                  <a:pt x="110176" y="84416"/>
                </a:lnTo>
                <a:lnTo>
                  <a:pt x="115097" y="71219"/>
                </a:lnTo>
                <a:lnTo>
                  <a:pt x="117277" y="56269"/>
                </a:lnTo>
                <a:lnTo>
                  <a:pt x="117369" y="52327"/>
                </a:lnTo>
                <a:lnTo>
                  <a:pt x="115597" y="40455"/>
                </a:lnTo>
                <a:lnTo>
                  <a:pt x="110475" y="29169"/>
                </a:lnTo>
                <a:lnTo>
                  <a:pt x="102288" y="19004"/>
                </a:lnTo>
                <a:lnTo>
                  <a:pt x="91324" y="10498"/>
                </a:lnTo>
                <a:lnTo>
                  <a:pt x="77870" y="4188"/>
                </a:lnTo>
                <a:lnTo>
                  <a:pt x="62211" y="611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8" name="object 748"/>
          <p:cNvSpPr/>
          <p:nvPr/>
        </p:nvSpPr>
        <p:spPr>
          <a:xfrm>
            <a:off x="5092807" y="3782692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807"/>
                </a:moveTo>
                <a:lnTo>
                  <a:pt x="1724" y="68700"/>
                </a:lnTo>
                <a:lnTo>
                  <a:pt x="6527" y="83500"/>
                </a:lnTo>
                <a:lnTo>
                  <a:pt x="13854" y="95930"/>
                </a:lnTo>
                <a:lnTo>
                  <a:pt x="23151" y="105714"/>
                </a:lnTo>
                <a:lnTo>
                  <a:pt x="33864" y="112575"/>
                </a:lnTo>
                <a:lnTo>
                  <a:pt x="45437" y="116234"/>
                </a:lnTo>
                <a:lnTo>
                  <a:pt x="52009" y="116782"/>
                </a:lnTo>
                <a:lnTo>
                  <a:pt x="67356" y="115324"/>
                </a:lnTo>
                <a:lnTo>
                  <a:pt x="81021" y="111088"/>
                </a:lnTo>
                <a:lnTo>
                  <a:pt x="92793" y="104279"/>
                </a:lnTo>
                <a:lnTo>
                  <a:pt x="102463" y="95105"/>
                </a:lnTo>
                <a:lnTo>
                  <a:pt x="109823" y="83771"/>
                </a:lnTo>
                <a:lnTo>
                  <a:pt x="114662" y="70485"/>
                </a:lnTo>
                <a:lnTo>
                  <a:pt x="116771" y="55453"/>
                </a:lnTo>
                <a:lnTo>
                  <a:pt x="116848" y="51807"/>
                </a:lnTo>
                <a:lnTo>
                  <a:pt x="115069" y="40037"/>
                </a:lnTo>
                <a:lnTo>
                  <a:pt x="109919" y="28805"/>
                </a:lnTo>
                <a:lnTo>
                  <a:pt x="101682" y="18673"/>
                </a:lnTo>
                <a:lnTo>
                  <a:pt x="90641" y="10205"/>
                </a:lnTo>
                <a:lnTo>
                  <a:pt x="77080" y="3962"/>
                </a:lnTo>
                <a:lnTo>
                  <a:pt x="61282" y="508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9" name="object 749"/>
          <p:cNvSpPr/>
          <p:nvPr/>
        </p:nvSpPr>
        <p:spPr>
          <a:xfrm>
            <a:off x="5222659" y="3665389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1980"/>
                </a:moveTo>
                <a:lnTo>
                  <a:pt x="1713" y="68957"/>
                </a:lnTo>
                <a:lnTo>
                  <a:pt x="6487" y="83814"/>
                </a:lnTo>
                <a:lnTo>
                  <a:pt x="13772" y="96286"/>
                </a:lnTo>
                <a:lnTo>
                  <a:pt x="23020" y="106105"/>
                </a:lnTo>
                <a:lnTo>
                  <a:pt x="33681" y="113003"/>
                </a:lnTo>
                <a:lnTo>
                  <a:pt x="45208" y="116715"/>
                </a:lnTo>
                <a:lnTo>
                  <a:pt x="52009" y="117302"/>
                </a:lnTo>
                <a:lnTo>
                  <a:pt x="67340" y="115862"/>
                </a:lnTo>
                <a:lnTo>
                  <a:pt x="81023" y="111674"/>
                </a:lnTo>
                <a:lnTo>
                  <a:pt x="92845" y="104934"/>
                </a:lnTo>
                <a:lnTo>
                  <a:pt x="102592" y="95839"/>
                </a:lnTo>
                <a:lnTo>
                  <a:pt x="110052" y="84587"/>
                </a:lnTo>
                <a:lnTo>
                  <a:pt x="115011" y="71374"/>
                </a:lnTo>
                <a:lnTo>
                  <a:pt x="117255" y="56398"/>
                </a:lnTo>
                <a:lnTo>
                  <a:pt x="117369" y="51980"/>
                </a:lnTo>
                <a:lnTo>
                  <a:pt x="115588" y="40214"/>
                </a:lnTo>
                <a:lnTo>
                  <a:pt x="110440" y="28996"/>
                </a:lnTo>
                <a:lnTo>
                  <a:pt x="102214" y="18875"/>
                </a:lnTo>
                <a:lnTo>
                  <a:pt x="91197" y="10400"/>
                </a:lnTo>
                <a:lnTo>
                  <a:pt x="77680" y="4118"/>
                </a:lnTo>
                <a:lnTo>
                  <a:pt x="61952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0" name="object 750"/>
          <p:cNvSpPr/>
          <p:nvPr/>
        </p:nvSpPr>
        <p:spPr>
          <a:xfrm>
            <a:off x="5353030" y="3548260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2327"/>
                </a:moveTo>
                <a:lnTo>
                  <a:pt x="1729" y="69234"/>
                </a:lnTo>
                <a:lnTo>
                  <a:pt x="6547" y="84025"/>
                </a:lnTo>
                <a:lnTo>
                  <a:pt x="13895" y="96429"/>
                </a:lnTo>
                <a:lnTo>
                  <a:pt x="23217" y="106173"/>
                </a:lnTo>
                <a:lnTo>
                  <a:pt x="33955" y="112989"/>
                </a:lnTo>
                <a:lnTo>
                  <a:pt x="45553" y="116603"/>
                </a:lnTo>
                <a:lnTo>
                  <a:pt x="52009" y="117129"/>
                </a:lnTo>
                <a:lnTo>
                  <a:pt x="67419" y="115680"/>
                </a:lnTo>
                <a:lnTo>
                  <a:pt x="81128" y="111467"/>
                </a:lnTo>
                <a:lnTo>
                  <a:pt x="92931" y="104690"/>
                </a:lnTo>
                <a:lnTo>
                  <a:pt x="102621" y="95552"/>
                </a:lnTo>
                <a:lnTo>
                  <a:pt x="109991" y="84252"/>
                </a:lnTo>
                <a:lnTo>
                  <a:pt x="114834" y="70992"/>
                </a:lnTo>
                <a:lnTo>
                  <a:pt x="116945" y="55973"/>
                </a:lnTo>
                <a:lnTo>
                  <a:pt x="117022" y="52327"/>
                </a:lnTo>
                <a:lnTo>
                  <a:pt x="115261" y="40531"/>
                </a:lnTo>
                <a:lnTo>
                  <a:pt x="110162" y="29252"/>
                </a:lnTo>
                <a:lnTo>
                  <a:pt x="101999" y="19053"/>
                </a:lnTo>
                <a:lnTo>
                  <a:pt x="91048" y="10498"/>
                </a:lnTo>
                <a:lnTo>
                  <a:pt x="77583" y="4152"/>
                </a:lnTo>
                <a:lnTo>
                  <a:pt x="61879" y="57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1" name="object 751"/>
          <p:cNvSpPr/>
          <p:nvPr/>
        </p:nvSpPr>
        <p:spPr>
          <a:xfrm>
            <a:off x="5470052" y="3509275"/>
            <a:ext cx="117369" cy="117302"/>
          </a:xfrm>
          <a:custGeom>
            <a:avLst/>
            <a:gdLst/>
            <a:ahLst/>
            <a:cxnLst/>
            <a:rect l="l" t="t" r="r" b="b"/>
            <a:pathLst>
              <a:path w="117369" h="117302">
                <a:moveTo>
                  <a:pt x="0" y="51980"/>
                </a:moveTo>
                <a:lnTo>
                  <a:pt x="1716" y="68977"/>
                </a:lnTo>
                <a:lnTo>
                  <a:pt x="6498" y="83850"/>
                </a:lnTo>
                <a:lnTo>
                  <a:pt x="13788" y="96329"/>
                </a:lnTo>
                <a:lnTo>
                  <a:pt x="23033" y="106148"/>
                </a:lnTo>
                <a:lnTo>
                  <a:pt x="33677" y="113038"/>
                </a:lnTo>
                <a:lnTo>
                  <a:pt x="45167" y="116731"/>
                </a:lnTo>
                <a:lnTo>
                  <a:pt x="51836" y="117302"/>
                </a:lnTo>
                <a:lnTo>
                  <a:pt x="67156" y="115866"/>
                </a:lnTo>
                <a:lnTo>
                  <a:pt x="80848" y="111688"/>
                </a:lnTo>
                <a:lnTo>
                  <a:pt x="92692" y="104965"/>
                </a:lnTo>
                <a:lnTo>
                  <a:pt x="102472" y="95893"/>
                </a:lnTo>
                <a:lnTo>
                  <a:pt x="109970" y="84668"/>
                </a:lnTo>
                <a:lnTo>
                  <a:pt x="114968" y="71487"/>
                </a:lnTo>
                <a:lnTo>
                  <a:pt x="117247" y="56545"/>
                </a:lnTo>
                <a:lnTo>
                  <a:pt x="117369" y="51980"/>
                </a:lnTo>
                <a:lnTo>
                  <a:pt x="115583" y="40232"/>
                </a:lnTo>
                <a:lnTo>
                  <a:pt x="110424" y="29031"/>
                </a:lnTo>
                <a:lnTo>
                  <a:pt x="102186" y="18921"/>
                </a:lnTo>
                <a:lnTo>
                  <a:pt x="91163" y="10448"/>
                </a:lnTo>
                <a:lnTo>
                  <a:pt x="77651" y="4159"/>
                </a:lnTo>
                <a:lnTo>
                  <a:pt x="61945" y="599"/>
                </a:lnTo>
                <a:lnTo>
                  <a:pt x="51836" y="0"/>
                </a:lnTo>
                <a:lnTo>
                  <a:pt x="38549" y="2199"/>
                </a:lnTo>
                <a:lnTo>
                  <a:pt x="26045" y="8257"/>
                </a:lnTo>
                <a:lnTo>
                  <a:pt x="15136" y="17369"/>
                </a:lnTo>
                <a:lnTo>
                  <a:pt x="6635" y="28725"/>
                </a:lnTo>
                <a:lnTo>
                  <a:pt x="1357" y="4151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2" name="object 752"/>
          <p:cNvSpPr/>
          <p:nvPr/>
        </p:nvSpPr>
        <p:spPr>
          <a:xfrm>
            <a:off x="5600424" y="3574597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980"/>
                </a:moveTo>
                <a:lnTo>
                  <a:pt x="1723" y="68851"/>
                </a:lnTo>
                <a:lnTo>
                  <a:pt x="6524" y="83638"/>
                </a:lnTo>
                <a:lnTo>
                  <a:pt x="13852" y="96056"/>
                </a:lnTo>
                <a:lnTo>
                  <a:pt x="23154" y="105823"/>
                </a:lnTo>
                <a:lnTo>
                  <a:pt x="33879" y="112654"/>
                </a:lnTo>
                <a:lnTo>
                  <a:pt x="45476" y="116268"/>
                </a:lnTo>
                <a:lnTo>
                  <a:pt x="51836" y="116782"/>
                </a:lnTo>
                <a:lnTo>
                  <a:pt x="67246" y="115325"/>
                </a:lnTo>
                <a:lnTo>
                  <a:pt x="80955" y="111091"/>
                </a:lnTo>
                <a:lnTo>
                  <a:pt x="92758" y="104291"/>
                </a:lnTo>
                <a:lnTo>
                  <a:pt x="102448" y="95134"/>
                </a:lnTo>
                <a:lnTo>
                  <a:pt x="109817" y="83829"/>
                </a:lnTo>
                <a:lnTo>
                  <a:pt x="114661" y="70585"/>
                </a:lnTo>
                <a:lnTo>
                  <a:pt x="116771" y="55611"/>
                </a:lnTo>
                <a:lnTo>
                  <a:pt x="116848" y="51980"/>
                </a:lnTo>
                <a:lnTo>
                  <a:pt x="115078" y="40176"/>
                </a:lnTo>
                <a:lnTo>
                  <a:pt x="109953" y="28926"/>
                </a:lnTo>
                <a:lnTo>
                  <a:pt x="101750" y="18783"/>
                </a:lnTo>
                <a:lnTo>
                  <a:pt x="90746" y="10303"/>
                </a:lnTo>
                <a:lnTo>
                  <a:pt x="77219" y="4037"/>
                </a:lnTo>
                <a:lnTo>
                  <a:pt x="61444" y="541"/>
                </a:lnTo>
                <a:lnTo>
                  <a:pt x="51836" y="0"/>
                </a:lnTo>
                <a:lnTo>
                  <a:pt x="38488" y="2199"/>
                </a:lnTo>
                <a:lnTo>
                  <a:pt x="25968" y="8257"/>
                </a:lnTo>
                <a:lnTo>
                  <a:pt x="15073" y="17369"/>
                </a:lnTo>
                <a:lnTo>
                  <a:pt x="6601" y="28725"/>
                </a:lnTo>
                <a:lnTo>
                  <a:pt x="1349" y="4151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3" name="object 753"/>
          <p:cNvSpPr/>
          <p:nvPr/>
        </p:nvSpPr>
        <p:spPr>
          <a:xfrm>
            <a:off x="5730275" y="3561255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2327"/>
                </a:moveTo>
                <a:lnTo>
                  <a:pt x="1729" y="69234"/>
                </a:lnTo>
                <a:lnTo>
                  <a:pt x="6547" y="84025"/>
                </a:lnTo>
                <a:lnTo>
                  <a:pt x="13895" y="96429"/>
                </a:lnTo>
                <a:lnTo>
                  <a:pt x="23217" y="106173"/>
                </a:lnTo>
                <a:lnTo>
                  <a:pt x="33955" y="112989"/>
                </a:lnTo>
                <a:lnTo>
                  <a:pt x="45553" y="116603"/>
                </a:lnTo>
                <a:lnTo>
                  <a:pt x="52009" y="117129"/>
                </a:lnTo>
                <a:lnTo>
                  <a:pt x="67505" y="115687"/>
                </a:lnTo>
                <a:lnTo>
                  <a:pt x="81275" y="111496"/>
                </a:lnTo>
                <a:lnTo>
                  <a:pt x="93122" y="104754"/>
                </a:lnTo>
                <a:lnTo>
                  <a:pt x="102845" y="95661"/>
                </a:lnTo>
                <a:lnTo>
                  <a:pt x="110245" y="84416"/>
                </a:lnTo>
                <a:lnTo>
                  <a:pt x="115123" y="71219"/>
                </a:lnTo>
                <a:lnTo>
                  <a:pt x="117278" y="56269"/>
                </a:lnTo>
                <a:lnTo>
                  <a:pt x="117369" y="52327"/>
                </a:lnTo>
                <a:lnTo>
                  <a:pt x="115618" y="40569"/>
                </a:lnTo>
                <a:lnTo>
                  <a:pt x="110542" y="29322"/>
                </a:lnTo>
                <a:lnTo>
                  <a:pt x="102406" y="19144"/>
                </a:lnTo>
                <a:lnTo>
                  <a:pt x="91475" y="10596"/>
                </a:lnTo>
                <a:lnTo>
                  <a:pt x="78014" y="4234"/>
                </a:lnTo>
                <a:lnTo>
                  <a:pt x="62288" y="618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4" name="object 754"/>
          <p:cNvSpPr/>
          <p:nvPr/>
        </p:nvSpPr>
        <p:spPr>
          <a:xfrm>
            <a:off x="5847644" y="3574597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429" y="115321"/>
                </a:lnTo>
                <a:lnTo>
                  <a:pt x="81130" y="111076"/>
                </a:lnTo>
                <a:lnTo>
                  <a:pt x="92910" y="104259"/>
                </a:lnTo>
                <a:lnTo>
                  <a:pt x="102566" y="95079"/>
                </a:lnTo>
                <a:lnTo>
                  <a:pt x="109898" y="83746"/>
                </a:lnTo>
                <a:lnTo>
                  <a:pt x="114702" y="70471"/>
                </a:lnTo>
                <a:lnTo>
                  <a:pt x="116778" y="55463"/>
                </a:lnTo>
                <a:lnTo>
                  <a:pt x="116848" y="51980"/>
                </a:lnTo>
                <a:lnTo>
                  <a:pt x="115084" y="40157"/>
                </a:lnTo>
                <a:lnTo>
                  <a:pt x="109970" y="28891"/>
                </a:lnTo>
                <a:lnTo>
                  <a:pt x="101779" y="18737"/>
                </a:lnTo>
                <a:lnTo>
                  <a:pt x="90781" y="10254"/>
                </a:lnTo>
                <a:lnTo>
                  <a:pt x="77248" y="3997"/>
                </a:lnTo>
                <a:lnTo>
                  <a:pt x="61450" y="523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5" name="object 755"/>
          <p:cNvSpPr/>
          <p:nvPr/>
        </p:nvSpPr>
        <p:spPr>
          <a:xfrm>
            <a:off x="5977496" y="3574597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505" y="115332"/>
                </a:lnTo>
                <a:lnTo>
                  <a:pt x="81275" y="111121"/>
                </a:lnTo>
                <a:lnTo>
                  <a:pt x="93122" y="104355"/>
                </a:lnTo>
                <a:lnTo>
                  <a:pt x="102845" y="95244"/>
                </a:lnTo>
                <a:lnTo>
                  <a:pt x="110245" y="83993"/>
                </a:lnTo>
                <a:lnTo>
                  <a:pt x="115123" y="70811"/>
                </a:lnTo>
                <a:lnTo>
                  <a:pt x="117278" y="55906"/>
                </a:lnTo>
                <a:lnTo>
                  <a:pt x="117369" y="51980"/>
                </a:lnTo>
                <a:lnTo>
                  <a:pt x="115609" y="40214"/>
                </a:lnTo>
                <a:lnTo>
                  <a:pt x="110507" y="28996"/>
                </a:lnTo>
                <a:lnTo>
                  <a:pt x="102331" y="18875"/>
                </a:lnTo>
                <a:lnTo>
                  <a:pt x="91348" y="10400"/>
                </a:lnTo>
                <a:lnTo>
                  <a:pt x="77824" y="4118"/>
                </a:lnTo>
                <a:lnTo>
                  <a:pt x="62028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6" name="object 756"/>
          <p:cNvSpPr/>
          <p:nvPr/>
        </p:nvSpPr>
        <p:spPr>
          <a:xfrm>
            <a:off x="6094865" y="3639572"/>
            <a:ext cx="117022" cy="117129"/>
          </a:xfrm>
          <a:custGeom>
            <a:avLst/>
            <a:gdLst/>
            <a:ahLst/>
            <a:cxnLst/>
            <a:rect l="l" t="t" r="r" b="b"/>
            <a:pathLst>
              <a:path w="117022" h="117129">
                <a:moveTo>
                  <a:pt x="0" y="51807"/>
                </a:moveTo>
                <a:lnTo>
                  <a:pt x="1713" y="68670"/>
                </a:lnTo>
                <a:lnTo>
                  <a:pt x="6487" y="83488"/>
                </a:lnTo>
                <a:lnTo>
                  <a:pt x="13772" y="95972"/>
                </a:lnTo>
                <a:lnTo>
                  <a:pt x="23020" y="105834"/>
                </a:lnTo>
                <a:lnTo>
                  <a:pt x="33681" y="112785"/>
                </a:lnTo>
                <a:lnTo>
                  <a:pt x="45208" y="116534"/>
                </a:lnTo>
                <a:lnTo>
                  <a:pt x="52009" y="117129"/>
                </a:lnTo>
                <a:lnTo>
                  <a:pt x="67361" y="115664"/>
                </a:lnTo>
                <a:lnTo>
                  <a:pt x="81026" y="111414"/>
                </a:lnTo>
                <a:lnTo>
                  <a:pt x="92802" y="104593"/>
                </a:lnTo>
                <a:lnTo>
                  <a:pt x="102484" y="95415"/>
                </a:lnTo>
                <a:lnTo>
                  <a:pt x="109868" y="84097"/>
                </a:lnTo>
                <a:lnTo>
                  <a:pt x="114749" y="70852"/>
                </a:lnTo>
                <a:lnTo>
                  <a:pt x="116925" y="55897"/>
                </a:lnTo>
                <a:lnTo>
                  <a:pt x="117022" y="51807"/>
                </a:lnTo>
                <a:lnTo>
                  <a:pt x="115247" y="39998"/>
                </a:lnTo>
                <a:lnTo>
                  <a:pt x="110109" y="28763"/>
                </a:lnTo>
                <a:lnTo>
                  <a:pt x="101886" y="18649"/>
                </a:lnTo>
                <a:lnTo>
                  <a:pt x="90856" y="10206"/>
                </a:lnTo>
                <a:lnTo>
                  <a:pt x="77296" y="3981"/>
                </a:lnTo>
                <a:lnTo>
                  <a:pt x="61486" y="523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7" name="object 757"/>
          <p:cNvSpPr/>
          <p:nvPr/>
        </p:nvSpPr>
        <p:spPr>
          <a:xfrm>
            <a:off x="6224889" y="3600587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31"/>
                </a:lnTo>
                <a:lnTo>
                  <a:pt x="6547" y="83602"/>
                </a:lnTo>
                <a:lnTo>
                  <a:pt x="13895" y="96012"/>
                </a:lnTo>
                <a:lnTo>
                  <a:pt x="23217" y="105779"/>
                </a:lnTo>
                <a:lnTo>
                  <a:pt x="33955" y="112620"/>
                </a:lnTo>
                <a:lnTo>
                  <a:pt x="45553" y="116253"/>
                </a:lnTo>
                <a:lnTo>
                  <a:pt x="52009" y="116782"/>
                </a:lnTo>
                <a:lnTo>
                  <a:pt x="67505" y="115332"/>
                </a:lnTo>
                <a:lnTo>
                  <a:pt x="81275" y="111121"/>
                </a:lnTo>
                <a:lnTo>
                  <a:pt x="93122" y="104355"/>
                </a:lnTo>
                <a:lnTo>
                  <a:pt x="102845" y="95244"/>
                </a:lnTo>
                <a:lnTo>
                  <a:pt x="110245" y="83993"/>
                </a:lnTo>
                <a:lnTo>
                  <a:pt x="115123" y="70811"/>
                </a:lnTo>
                <a:lnTo>
                  <a:pt x="117278" y="55906"/>
                </a:lnTo>
                <a:lnTo>
                  <a:pt x="117369" y="51980"/>
                </a:lnTo>
                <a:lnTo>
                  <a:pt x="115609" y="40214"/>
                </a:lnTo>
                <a:lnTo>
                  <a:pt x="110507" y="28996"/>
                </a:lnTo>
                <a:lnTo>
                  <a:pt x="102331" y="18875"/>
                </a:lnTo>
                <a:lnTo>
                  <a:pt x="91348" y="10400"/>
                </a:lnTo>
                <a:lnTo>
                  <a:pt x="77824" y="4118"/>
                </a:lnTo>
                <a:lnTo>
                  <a:pt x="62028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8" name="object 758"/>
          <p:cNvSpPr/>
          <p:nvPr/>
        </p:nvSpPr>
        <p:spPr>
          <a:xfrm>
            <a:off x="6355261" y="3509275"/>
            <a:ext cx="116848" cy="117302"/>
          </a:xfrm>
          <a:custGeom>
            <a:avLst/>
            <a:gdLst/>
            <a:ahLst/>
            <a:cxnLst/>
            <a:rect l="l" t="t" r="r" b="b"/>
            <a:pathLst>
              <a:path w="116848" h="117302">
                <a:moveTo>
                  <a:pt x="0" y="51980"/>
                </a:moveTo>
                <a:lnTo>
                  <a:pt x="1716" y="68977"/>
                </a:lnTo>
                <a:lnTo>
                  <a:pt x="6498" y="83850"/>
                </a:lnTo>
                <a:lnTo>
                  <a:pt x="13788" y="96329"/>
                </a:lnTo>
                <a:lnTo>
                  <a:pt x="23033" y="106148"/>
                </a:lnTo>
                <a:lnTo>
                  <a:pt x="33677" y="113038"/>
                </a:lnTo>
                <a:lnTo>
                  <a:pt x="45167" y="116731"/>
                </a:lnTo>
                <a:lnTo>
                  <a:pt x="51836" y="117302"/>
                </a:lnTo>
                <a:lnTo>
                  <a:pt x="67187" y="115855"/>
                </a:lnTo>
                <a:lnTo>
                  <a:pt x="80853" y="111644"/>
                </a:lnTo>
                <a:lnTo>
                  <a:pt x="92629" y="104870"/>
                </a:lnTo>
                <a:lnTo>
                  <a:pt x="102311" y="95730"/>
                </a:lnTo>
                <a:lnTo>
                  <a:pt x="109694" y="84424"/>
                </a:lnTo>
                <a:lnTo>
                  <a:pt x="114576" y="71149"/>
                </a:lnTo>
                <a:lnTo>
                  <a:pt x="116751" y="56104"/>
                </a:lnTo>
                <a:lnTo>
                  <a:pt x="116848" y="51980"/>
                </a:lnTo>
                <a:lnTo>
                  <a:pt x="115078" y="40176"/>
                </a:lnTo>
                <a:lnTo>
                  <a:pt x="109953" y="28926"/>
                </a:lnTo>
                <a:lnTo>
                  <a:pt x="101750" y="18783"/>
                </a:lnTo>
                <a:lnTo>
                  <a:pt x="90746" y="10303"/>
                </a:lnTo>
                <a:lnTo>
                  <a:pt x="77219" y="4037"/>
                </a:lnTo>
                <a:lnTo>
                  <a:pt x="61444" y="541"/>
                </a:lnTo>
                <a:lnTo>
                  <a:pt x="51836" y="0"/>
                </a:lnTo>
                <a:lnTo>
                  <a:pt x="38549" y="2199"/>
                </a:lnTo>
                <a:lnTo>
                  <a:pt x="26045" y="8257"/>
                </a:lnTo>
                <a:lnTo>
                  <a:pt x="15136" y="17369"/>
                </a:lnTo>
                <a:lnTo>
                  <a:pt x="6635" y="28725"/>
                </a:lnTo>
                <a:lnTo>
                  <a:pt x="1357" y="4151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9" name="object 759"/>
          <p:cNvSpPr/>
          <p:nvPr/>
        </p:nvSpPr>
        <p:spPr>
          <a:xfrm>
            <a:off x="6472110" y="3392492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80"/>
                </a:moveTo>
                <a:lnTo>
                  <a:pt x="1729" y="68888"/>
                </a:lnTo>
                <a:lnTo>
                  <a:pt x="6547" y="83679"/>
                </a:lnTo>
                <a:lnTo>
                  <a:pt x="13895" y="96082"/>
                </a:lnTo>
                <a:lnTo>
                  <a:pt x="23217" y="105827"/>
                </a:lnTo>
                <a:lnTo>
                  <a:pt x="33955" y="112642"/>
                </a:lnTo>
                <a:lnTo>
                  <a:pt x="45553" y="116257"/>
                </a:lnTo>
                <a:lnTo>
                  <a:pt x="52009" y="116782"/>
                </a:lnTo>
                <a:lnTo>
                  <a:pt x="67505" y="115341"/>
                </a:lnTo>
                <a:lnTo>
                  <a:pt x="81275" y="111150"/>
                </a:lnTo>
                <a:lnTo>
                  <a:pt x="93122" y="104408"/>
                </a:lnTo>
                <a:lnTo>
                  <a:pt x="102845" y="95315"/>
                </a:lnTo>
                <a:lnTo>
                  <a:pt x="110245" y="84070"/>
                </a:lnTo>
                <a:lnTo>
                  <a:pt x="115123" y="70872"/>
                </a:lnTo>
                <a:lnTo>
                  <a:pt x="117278" y="55922"/>
                </a:lnTo>
                <a:lnTo>
                  <a:pt x="117369" y="51980"/>
                </a:lnTo>
                <a:lnTo>
                  <a:pt x="115609" y="40214"/>
                </a:lnTo>
                <a:lnTo>
                  <a:pt x="110507" y="28996"/>
                </a:lnTo>
                <a:lnTo>
                  <a:pt x="102331" y="18875"/>
                </a:lnTo>
                <a:lnTo>
                  <a:pt x="91348" y="10400"/>
                </a:lnTo>
                <a:lnTo>
                  <a:pt x="77824" y="4118"/>
                </a:lnTo>
                <a:lnTo>
                  <a:pt x="62028" y="579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0" name="object 760"/>
          <p:cNvSpPr/>
          <p:nvPr/>
        </p:nvSpPr>
        <p:spPr>
          <a:xfrm>
            <a:off x="6602481" y="3392492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980"/>
                </a:moveTo>
                <a:lnTo>
                  <a:pt x="1729" y="68888"/>
                </a:lnTo>
                <a:lnTo>
                  <a:pt x="6547" y="83679"/>
                </a:lnTo>
                <a:lnTo>
                  <a:pt x="13895" y="96082"/>
                </a:lnTo>
                <a:lnTo>
                  <a:pt x="23217" y="105827"/>
                </a:lnTo>
                <a:lnTo>
                  <a:pt x="33955" y="112642"/>
                </a:lnTo>
                <a:lnTo>
                  <a:pt x="45553" y="116257"/>
                </a:lnTo>
                <a:lnTo>
                  <a:pt x="52009" y="116782"/>
                </a:lnTo>
                <a:lnTo>
                  <a:pt x="67419" y="115333"/>
                </a:lnTo>
                <a:lnTo>
                  <a:pt x="81128" y="111120"/>
                </a:lnTo>
                <a:lnTo>
                  <a:pt x="92931" y="104344"/>
                </a:lnTo>
                <a:lnTo>
                  <a:pt x="102621" y="95205"/>
                </a:lnTo>
                <a:lnTo>
                  <a:pt x="109991" y="83905"/>
                </a:lnTo>
                <a:lnTo>
                  <a:pt x="114834" y="70646"/>
                </a:lnTo>
                <a:lnTo>
                  <a:pt x="116945" y="55626"/>
                </a:lnTo>
                <a:lnTo>
                  <a:pt x="117022" y="51980"/>
                </a:lnTo>
                <a:lnTo>
                  <a:pt x="115252" y="40176"/>
                </a:lnTo>
                <a:lnTo>
                  <a:pt x="110127" y="28926"/>
                </a:lnTo>
                <a:lnTo>
                  <a:pt x="101924" y="18783"/>
                </a:lnTo>
                <a:lnTo>
                  <a:pt x="90920" y="10303"/>
                </a:lnTo>
                <a:lnTo>
                  <a:pt x="77392" y="4037"/>
                </a:lnTo>
                <a:lnTo>
                  <a:pt x="61617" y="541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1" name="object 761"/>
          <p:cNvSpPr/>
          <p:nvPr/>
        </p:nvSpPr>
        <p:spPr>
          <a:xfrm>
            <a:off x="6732333" y="3457467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02" y="68608"/>
                </a:lnTo>
                <a:lnTo>
                  <a:pt x="6454" y="83381"/>
                </a:lnTo>
                <a:lnTo>
                  <a:pt x="13724" y="95842"/>
                </a:lnTo>
                <a:lnTo>
                  <a:pt x="22980" y="105703"/>
                </a:lnTo>
                <a:lnTo>
                  <a:pt x="33691" y="112679"/>
                </a:lnTo>
                <a:lnTo>
                  <a:pt x="45324" y="116486"/>
                </a:lnTo>
                <a:lnTo>
                  <a:pt x="52529" y="117129"/>
                </a:lnTo>
                <a:lnTo>
                  <a:pt x="67891" y="115660"/>
                </a:lnTo>
                <a:lnTo>
                  <a:pt x="81548" y="111399"/>
                </a:lnTo>
                <a:lnTo>
                  <a:pt x="93301" y="104561"/>
                </a:lnTo>
                <a:lnTo>
                  <a:pt x="102949" y="95361"/>
                </a:lnTo>
                <a:lnTo>
                  <a:pt x="110295" y="84015"/>
                </a:lnTo>
                <a:lnTo>
                  <a:pt x="115138" y="70740"/>
                </a:lnTo>
                <a:lnTo>
                  <a:pt x="117279" y="55750"/>
                </a:lnTo>
                <a:lnTo>
                  <a:pt x="117369" y="51807"/>
                </a:lnTo>
                <a:lnTo>
                  <a:pt x="115599" y="40037"/>
                </a:lnTo>
                <a:lnTo>
                  <a:pt x="110473" y="28805"/>
                </a:lnTo>
                <a:lnTo>
                  <a:pt x="102261" y="18673"/>
                </a:lnTo>
                <a:lnTo>
                  <a:pt x="91237" y="10205"/>
                </a:lnTo>
                <a:lnTo>
                  <a:pt x="77672" y="3962"/>
                </a:lnTo>
                <a:lnTo>
                  <a:pt x="61838" y="508"/>
                </a:lnTo>
                <a:lnTo>
                  <a:pt x="52529" y="0"/>
                </a:lnTo>
                <a:lnTo>
                  <a:pt x="39008" y="2176"/>
                </a:lnTo>
                <a:lnTo>
                  <a:pt x="26359" y="8173"/>
                </a:lnTo>
                <a:lnTo>
                  <a:pt x="15362" y="17189"/>
                </a:lnTo>
                <a:lnTo>
                  <a:pt x="6798" y="28424"/>
                </a:lnTo>
                <a:lnTo>
                  <a:pt x="1445" y="41077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2" name="object 762"/>
          <p:cNvSpPr/>
          <p:nvPr/>
        </p:nvSpPr>
        <p:spPr>
          <a:xfrm>
            <a:off x="6849702" y="3613582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807"/>
                </a:moveTo>
                <a:lnTo>
                  <a:pt x="1724" y="68700"/>
                </a:lnTo>
                <a:lnTo>
                  <a:pt x="6527" y="83500"/>
                </a:lnTo>
                <a:lnTo>
                  <a:pt x="13854" y="95930"/>
                </a:lnTo>
                <a:lnTo>
                  <a:pt x="23151" y="105714"/>
                </a:lnTo>
                <a:lnTo>
                  <a:pt x="33864" y="112575"/>
                </a:lnTo>
                <a:lnTo>
                  <a:pt x="45437" y="116234"/>
                </a:lnTo>
                <a:lnTo>
                  <a:pt x="52009" y="116782"/>
                </a:lnTo>
                <a:lnTo>
                  <a:pt x="67399" y="115328"/>
                </a:lnTo>
                <a:lnTo>
                  <a:pt x="81094" y="111102"/>
                </a:lnTo>
                <a:lnTo>
                  <a:pt x="92888" y="104311"/>
                </a:lnTo>
                <a:lnTo>
                  <a:pt x="102575" y="95159"/>
                </a:lnTo>
                <a:lnTo>
                  <a:pt x="109950" y="83854"/>
                </a:lnTo>
                <a:lnTo>
                  <a:pt x="114806" y="70599"/>
                </a:lnTo>
                <a:lnTo>
                  <a:pt x="116938" y="55601"/>
                </a:lnTo>
                <a:lnTo>
                  <a:pt x="117022" y="51807"/>
                </a:lnTo>
                <a:lnTo>
                  <a:pt x="115247" y="40055"/>
                </a:lnTo>
                <a:lnTo>
                  <a:pt x="110109" y="28840"/>
                </a:lnTo>
                <a:lnTo>
                  <a:pt x="101886" y="18719"/>
                </a:lnTo>
                <a:lnTo>
                  <a:pt x="90856" y="10254"/>
                </a:lnTo>
                <a:lnTo>
                  <a:pt x="77296" y="4003"/>
                </a:lnTo>
                <a:lnTo>
                  <a:pt x="61486" y="52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3" name="object 763"/>
          <p:cNvSpPr/>
          <p:nvPr/>
        </p:nvSpPr>
        <p:spPr>
          <a:xfrm>
            <a:off x="6979726" y="3639572"/>
            <a:ext cx="117369" cy="117129"/>
          </a:xfrm>
          <a:custGeom>
            <a:avLst/>
            <a:gdLst/>
            <a:ahLst/>
            <a:cxnLst/>
            <a:rect l="l" t="t" r="r" b="b"/>
            <a:pathLst>
              <a:path w="117369" h="117129">
                <a:moveTo>
                  <a:pt x="0" y="51807"/>
                </a:moveTo>
                <a:lnTo>
                  <a:pt x="1705" y="68628"/>
                </a:lnTo>
                <a:lnTo>
                  <a:pt x="6465" y="83417"/>
                </a:lnTo>
                <a:lnTo>
                  <a:pt x="13740" y="95885"/>
                </a:lnTo>
                <a:lnTo>
                  <a:pt x="22994" y="105747"/>
                </a:lnTo>
                <a:lnTo>
                  <a:pt x="33688" y="112715"/>
                </a:lnTo>
                <a:lnTo>
                  <a:pt x="45286" y="116502"/>
                </a:lnTo>
                <a:lnTo>
                  <a:pt x="52356" y="117129"/>
                </a:lnTo>
                <a:lnTo>
                  <a:pt x="67707" y="115664"/>
                </a:lnTo>
                <a:lnTo>
                  <a:pt x="81373" y="111414"/>
                </a:lnTo>
                <a:lnTo>
                  <a:pt x="93149" y="104593"/>
                </a:lnTo>
                <a:lnTo>
                  <a:pt x="102831" y="95415"/>
                </a:lnTo>
                <a:lnTo>
                  <a:pt x="110215" y="84097"/>
                </a:lnTo>
                <a:lnTo>
                  <a:pt x="115096" y="70852"/>
                </a:lnTo>
                <a:lnTo>
                  <a:pt x="117271" y="55897"/>
                </a:lnTo>
                <a:lnTo>
                  <a:pt x="117369" y="51807"/>
                </a:lnTo>
                <a:lnTo>
                  <a:pt x="115594" y="39998"/>
                </a:lnTo>
                <a:lnTo>
                  <a:pt x="110456" y="28763"/>
                </a:lnTo>
                <a:lnTo>
                  <a:pt x="102233" y="18649"/>
                </a:lnTo>
                <a:lnTo>
                  <a:pt x="91202" y="10206"/>
                </a:lnTo>
                <a:lnTo>
                  <a:pt x="77643" y="3981"/>
                </a:lnTo>
                <a:lnTo>
                  <a:pt x="61833" y="523"/>
                </a:lnTo>
                <a:lnTo>
                  <a:pt x="52356" y="0"/>
                </a:lnTo>
                <a:lnTo>
                  <a:pt x="38888" y="2171"/>
                </a:lnTo>
                <a:lnTo>
                  <a:pt x="26270" y="8158"/>
                </a:lnTo>
                <a:lnTo>
                  <a:pt x="15293" y="17174"/>
                </a:lnTo>
                <a:lnTo>
                  <a:pt x="6745" y="28428"/>
                </a:lnTo>
                <a:lnTo>
                  <a:pt x="1415" y="41133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4" name="object 764"/>
          <p:cNvSpPr/>
          <p:nvPr/>
        </p:nvSpPr>
        <p:spPr>
          <a:xfrm>
            <a:off x="7110098" y="3626577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807"/>
                </a:moveTo>
                <a:lnTo>
                  <a:pt x="1727" y="68720"/>
                </a:lnTo>
                <a:lnTo>
                  <a:pt x="6538" y="83535"/>
                </a:lnTo>
                <a:lnTo>
                  <a:pt x="13870" y="95974"/>
                </a:lnTo>
                <a:lnTo>
                  <a:pt x="23164" y="105758"/>
                </a:lnTo>
                <a:lnTo>
                  <a:pt x="33859" y="112609"/>
                </a:lnTo>
                <a:lnTo>
                  <a:pt x="45396" y="116250"/>
                </a:lnTo>
                <a:lnTo>
                  <a:pt x="51836" y="116782"/>
                </a:lnTo>
                <a:lnTo>
                  <a:pt x="67226" y="115328"/>
                </a:lnTo>
                <a:lnTo>
                  <a:pt x="80921" y="111102"/>
                </a:lnTo>
                <a:lnTo>
                  <a:pt x="92715" y="104311"/>
                </a:lnTo>
                <a:lnTo>
                  <a:pt x="102402" y="95159"/>
                </a:lnTo>
                <a:lnTo>
                  <a:pt x="109777" y="83854"/>
                </a:lnTo>
                <a:lnTo>
                  <a:pt x="114633" y="70599"/>
                </a:lnTo>
                <a:lnTo>
                  <a:pt x="116765" y="55601"/>
                </a:lnTo>
                <a:lnTo>
                  <a:pt x="116848" y="51807"/>
                </a:lnTo>
                <a:lnTo>
                  <a:pt x="115074" y="40055"/>
                </a:lnTo>
                <a:lnTo>
                  <a:pt x="109936" y="28840"/>
                </a:lnTo>
                <a:lnTo>
                  <a:pt x="101713" y="18719"/>
                </a:lnTo>
                <a:lnTo>
                  <a:pt x="90682" y="10254"/>
                </a:lnTo>
                <a:lnTo>
                  <a:pt x="77123" y="4003"/>
                </a:lnTo>
                <a:lnTo>
                  <a:pt x="61313" y="526"/>
                </a:lnTo>
                <a:lnTo>
                  <a:pt x="51836" y="0"/>
                </a:lnTo>
                <a:lnTo>
                  <a:pt x="38528" y="2205"/>
                </a:lnTo>
                <a:lnTo>
                  <a:pt x="26005" y="8276"/>
                </a:lnTo>
                <a:lnTo>
                  <a:pt x="15086" y="17396"/>
                </a:lnTo>
                <a:lnTo>
                  <a:pt x="6588" y="28749"/>
                </a:lnTo>
                <a:lnTo>
                  <a:pt x="1329" y="41517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5" name="object 765"/>
          <p:cNvSpPr/>
          <p:nvPr/>
        </p:nvSpPr>
        <p:spPr>
          <a:xfrm>
            <a:off x="7226947" y="3613582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807"/>
                </a:moveTo>
                <a:lnTo>
                  <a:pt x="1716" y="68658"/>
                </a:lnTo>
                <a:lnTo>
                  <a:pt x="6504" y="83429"/>
                </a:lnTo>
                <a:lnTo>
                  <a:pt x="13821" y="95843"/>
                </a:lnTo>
                <a:lnTo>
                  <a:pt x="23124" y="105627"/>
                </a:lnTo>
                <a:lnTo>
                  <a:pt x="33870" y="112505"/>
                </a:lnTo>
                <a:lnTo>
                  <a:pt x="45517" y="116203"/>
                </a:lnTo>
                <a:lnTo>
                  <a:pt x="52356" y="116782"/>
                </a:lnTo>
                <a:lnTo>
                  <a:pt x="67746" y="115328"/>
                </a:lnTo>
                <a:lnTo>
                  <a:pt x="81441" y="111102"/>
                </a:lnTo>
                <a:lnTo>
                  <a:pt x="93235" y="104311"/>
                </a:lnTo>
                <a:lnTo>
                  <a:pt x="102922" y="95159"/>
                </a:lnTo>
                <a:lnTo>
                  <a:pt x="110297" y="83854"/>
                </a:lnTo>
                <a:lnTo>
                  <a:pt x="115153" y="70599"/>
                </a:lnTo>
                <a:lnTo>
                  <a:pt x="117285" y="55601"/>
                </a:lnTo>
                <a:lnTo>
                  <a:pt x="117369" y="51807"/>
                </a:lnTo>
                <a:lnTo>
                  <a:pt x="115594" y="40055"/>
                </a:lnTo>
                <a:lnTo>
                  <a:pt x="110456" y="28840"/>
                </a:lnTo>
                <a:lnTo>
                  <a:pt x="102233" y="18719"/>
                </a:lnTo>
                <a:lnTo>
                  <a:pt x="91202" y="10254"/>
                </a:lnTo>
                <a:lnTo>
                  <a:pt x="77643" y="4003"/>
                </a:lnTo>
                <a:lnTo>
                  <a:pt x="61833" y="526"/>
                </a:lnTo>
                <a:lnTo>
                  <a:pt x="52356" y="0"/>
                </a:lnTo>
                <a:lnTo>
                  <a:pt x="38888" y="2183"/>
                </a:lnTo>
                <a:lnTo>
                  <a:pt x="26270" y="8199"/>
                </a:lnTo>
                <a:lnTo>
                  <a:pt x="15293" y="17241"/>
                </a:lnTo>
                <a:lnTo>
                  <a:pt x="6745" y="28505"/>
                </a:lnTo>
                <a:lnTo>
                  <a:pt x="1415" y="4118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6" name="object 766"/>
          <p:cNvSpPr/>
          <p:nvPr/>
        </p:nvSpPr>
        <p:spPr>
          <a:xfrm>
            <a:off x="7357318" y="3665389"/>
            <a:ext cx="117022" cy="117302"/>
          </a:xfrm>
          <a:custGeom>
            <a:avLst/>
            <a:gdLst/>
            <a:ahLst/>
            <a:cxnLst/>
            <a:rect l="l" t="t" r="r" b="b"/>
            <a:pathLst>
              <a:path w="117022" h="117302">
                <a:moveTo>
                  <a:pt x="0" y="51980"/>
                </a:moveTo>
                <a:lnTo>
                  <a:pt x="1713" y="68957"/>
                </a:lnTo>
                <a:lnTo>
                  <a:pt x="6487" y="83814"/>
                </a:lnTo>
                <a:lnTo>
                  <a:pt x="13772" y="96286"/>
                </a:lnTo>
                <a:lnTo>
                  <a:pt x="23020" y="106105"/>
                </a:lnTo>
                <a:lnTo>
                  <a:pt x="33681" y="113003"/>
                </a:lnTo>
                <a:lnTo>
                  <a:pt x="45208" y="116715"/>
                </a:lnTo>
                <a:lnTo>
                  <a:pt x="52009" y="117302"/>
                </a:lnTo>
                <a:lnTo>
                  <a:pt x="67361" y="115855"/>
                </a:lnTo>
                <a:lnTo>
                  <a:pt x="81026" y="111644"/>
                </a:lnTo>
                <a:lnTo>
                  <a:pt x="92802" y="104870"/>
                </a:lnTo>
                <a:lnTo>
                  <a:pt x="102484" y="95730"/>
                </a:lnTo>
                <a:lnTo>
                  <a:pt x="109868" y="84424"/>
                </a:lnTo>
                <a:lnTo>
                  <a:pt x="114749" y="71149"/>
                </a:lnTo>
                <a:lnTo>
                  <a:pt x="116925" y="56104"/>
                </a:lnTo>
                <a:lnTo>
                  <a:pt x="117022" y="51980"/>
                </a:lnTo>
                <a:lnTo>
                  <a:pt x="115252" y="40176"/>
                </a:lnTo>
                <a:lnTo>
                  <a:pt x="110127" y="28926"/>
                </a:lnTo>
                <a:lnTo>
                  <a:pt x="101924" y="18783"/>
                </a:lnTo>
                <a:lnTo>
                  <a:pt x="90920" y="10303"/>
                </a:lnTo>
                <a:lnTo>
                  <a:pt x="77392" y="4037"/>
                </a:lnTo>
                <a:lnTo>
                  <a:pt x="61617" y="541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7" name="object 767"/>
          <p:cNvSpPr/>
          <p:nvPr/>
        </p:nvSpPr>
        <p:spPr>
          <a:xfrm>
            <a:off x="7487343" y="3743360"/>
            <a:ext cx="117195" cy="117129"/>
          </a:xfrm>
          <a:custGeom>
            <a:avLst/>
            <a:gdLst/>
            <a:ahLst/>
            <a:cxnLst/>
            <a:rect l="l" t="t" r="r" b="b"/>
            <a:pathLst>
              <a:path w="117195" h="117129">
                <a:moveTo>
                  <a:pt x="0" y="52327"/>
                </a:moveTo>
                <a:lnTo>
                  <a:pt x="1742" y="69136"/>
                </a:lnTo>
                <a:lnTo>
                  <a:pt x="6591" y="83877"/>
                </a:lnTo>
                <a:lnTo>
                  <a:pt x="13980" y="96272"/>
                </a:lnTo>
                <a:lnTo>
                  <a:pt x="23341" y="106038"/>
                </a:lnTo>
                <a:lnTo>
                  <a:pt x="34105" y="112897"/>
                </a:lnTo>
                <a:lnTo>
                  <a:pt x="45707" y="116569"/>
                </a:lnTo>
                <a:lnTo>
                  <a:pt x="52356" y="117129"/>
                </a:lnTo>
                <a:lnTo>
                  <a:pt x="67776" y="115667"/>
                </a:lnTo>
                <a:lnTo>
                  <a:pt x="81477" y="111423"/>
                </a:lnTo>
                <a:lnTo>
                  <a:pt x="93256" y="104606"/>
                </a:lnTo>
                <a:lnTo>
                  <a:pt x="102913" y="95426"/>
                </a:lnTo>
                <a:lnTo>
                  <a:pt x="110244" y="84093"/>
                </a:lnTo>
                <a:lnTo>
                  <a:pt x="115049" y="70818"/>
                </a:lnTo>
                <a:lnTo>
                  <a:pt x="117125" y="55810"/>
                </a:lnTo>
                <a:lnTo>
                  <a:pt x="117195" y="52327"/>
                </a:lnTo>
                <a:lnTo>
                  <a:pt x="115440" y="40512"/>
                </a:lnTo>
                <a:lnTo>
                  <a:pt x="110352" y="29217"/>
                </a:lnTo>
                <a:lnTo>
                  <a:pt x="102201" y="19007"/>
                </a:lnTo>
                <a:lnTo>
                  <a:pt x="91256" y="10449"/>
                </a:lnTo>
                <a:lnTo>
                  <a:pt x="77786" y="4111"/>
                </a:lnTo>
                <a:lnTo>
                  <a:pt x="62060" y="560"/>
                </a:lnTo>
                <a:lnTo>
                  <a:pt x="52356" y="0"/>
                </a:lnTo>
                <a:lnTo>
                  <a:pt x="39075" y="2190"/>
                </a:lnTo>
                <a:lnTo>
                  <a:pt x="26542" y="8224"/>
                </a:lnTo>
                <a:lnTo>
                  <a:pt x="15566" y="17293"/>
                </a:lnTo>
                <a:lnTo>
                  <a:pt x="6956" y="28587"/>
                </a:lnTo>
                <a:lnTo>
                  <a:pt x="1520" y="41298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8" name="object 768"/>
          <p:cNvSpPr/>
          <p:nvPr/>
        </p:nvSpPr>
        <p:spPr>
          <a:xfrm>
            <a:off x="7604539" y="3769697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807"/>
                </a:moveTo>
                <a:lnTo>
                  <a:pt x="1724" y="68700"/>
                </a:lnTo>
                <a:lnTo>
                  <a:pt x="6527" y="83500"/>
                </a:lnTo>
                <a:lnTo>
                  <a:pt x="13854" y="95930"/>
                </a:lnTo>
                <a:lnTo>
                  <a:pt x="23151" y="105714"/>
                </a:lnTo>
                <a:lnTo>
                  <a:pt x="33864" y="112575"/>
                </a:lnTo>
                <a:lnTo>
                  <a:pt x="45437" y="116234"/>
                </a:lnTo>
                <a:lnTo>
                  <a:pt x="52009" y="116782"/>
                </a:lnTo>
                <a:lnTo>
                  <a:pt x="67399" y="115328"/>
                </a:lnTo>
                <a:lnTo>
                  <a:pt x="81094" y="111102"/>
                </a:lnTo>
                <a:lnTo>
                  <a:pt x="92888" y="104311"/>
                </a:lnTo>
                <a:lnTo>
                  <a:pt x="102575" y="95159"/>
                </a:lnTo>
                <a:lnTo>
                  <a:pt x="109950" y="83854"/>
                </a:lnTo>
                <a:lnTo>
                  <a:pt x="114806" y="70599"/>
                </a:lnTo>
                <a:lnTo>
                  <a:pt x="116938" y="55601"/>
                </a:lnTo>
                <a:lnTo>
                  <a:pt x="117022" y="51807"/>
                </a:lnTo>
                <a:lnTo>
                  <a:pt x="115247" y="40055"/>
                </a:lnTo>
                <a:lnTo>
                  <a:pt x="110109" y="28840"/>
                </a:lnTo>
                <a:lnTo>
                  <a:pt x="101886" y="18719"/>
                </a:lnTo>
                <a:lnTo>
                  <a:pt x="90856" y="10254"/>
                </a:lnTo>
                <a:lnTo>
                  <a:pt x="77296" y="4003"/>
                </a:lnTo>
                <a:lnTo>
                  <a:pt x="61486" y="52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9" name="object 769"/>
          <p:cNvSpPr/>
          <p:nvPr/>
        </p:nvSpPr>
        <p:spPr>
          <a:xfrm>
            <a:off x="7734563" y="3769697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807"/>
                </a:moveTo>
                <a:lnTo>
                  <a:pt x="1737" y="68658"/>
                </a:lnTo>
                <a:lnTo>
                  <a:pt x="6571" y="83429"/>
                </a:lnTo>
                <a:lnTo>
                  <a:pt x="13939" y="95843"/>
                </a:lnTo>
                <a:lnTo>
                  <a:pt x="23275" y="105627"/>
                </a:lnTo>
                <a:lnTo>
                  <a:pt x="34014" y="112505"/>
                </a:lnTo>
                <a:lnTo>
                  <a:pt x="45592" y="116203"/>
                </a:lnTo>
                <a:lnTo>
                  <a:pt x="52356" y="116782"/>
                </a:lnTo>
                <a:lnTo>
                  <a:pt x="67746" y="115328"/>
                </a:lnTo>
                <a:lnTo>
                  <a:pt x="81441" y="111102"/>
                </a:lnTo>
                <a:lnTo>
                  <a:pt x="93235" y="104311"/>
                </a:lnTo>
                <a:lnTo>
                  <a:pt x="102922" y="95159"/>
                </a:lnTo>
                <a:lnTo>
                  <a:pt x="110297" y="83854"/>
                </a:lnTo>
                <a:lnTo>
                  <a:pt x="115153" y="70599"/>
                </a:lnTo>
                <a:lnTo>
                  <a:pt x="117285" y="55601"/>
                </a:lnTo>
                <a:lnTo>
                  <a:pt x="117369" y="51807"/>
                </a:lnTo>
                <a:lnTo>
                  <a:pt x="115594" y="40055"/>
                </a:lnTo>
                <a:lnTo>
                  <a:pt x="110456" y="28840"/>
                </a:lnTo>
                <a:lnTo>
                  <a:pt x="102233" y="18719"/>
                </a:lnTo>
                <a:lnTo>
                  <a:pt x="91202" y="10254"/>
                </a:lnTo>
                <a:lnTo>
                  <a:pt x="77643" y="4003"/>
                </a:lnTo>
                <a:lnTo>
                  <a:pt x="61833" y="526"/>
                </a:lnTo>
                <a:lnTo>
                  <a:pt x="52356" y="0"/>
                </a:lnTo>
                <a:lnTo>
                  <a:pt x="39010" y="2183"/>
                </a:lnTo>
                <a:lnTo>
                  <a:pt x="26424" y="8199"/>
                </a:lnTo>
                <a:lnTo>
                  <a:pt x="15418" y="17241"/>
                </a:lnTo>
                <a:lnTo>
                  <a:pt x="6814" y="28505"/>
                </a:lnTo>
                <a:lnTo>
                  <a:pt x="1433" y="41186"/>
                </a:lnTo>
                <a:lnTo>
                  <a:pt x="0" y="51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0" name="object 770"/>
          <p:cNvSpPr/>
          <p:nvPr/>
        </p:nvSpPr>
        <p:spPr>
          <a:xfrm>
            <a:off x="2333231" y="3756702"/>
            <a:ext cx="104383" cy="103787"/>
          </a:xfrm>
          <a:custGeom>
            <a:avLst/>
            <a:gdLst/>
            <a:ahLst/>
            <a:cxnLst/>
            <a:rect l="l" t="t" r="r" b="b"/>
            <a:pathLst>
              <a:path w="104383" h="103787">
                <a:moveTo>
                  <a:pt x="0" y="51980"/>
                </a:moveTo>
                <a:lnTo>
                  <a:pt x="2200" y="65264"/>
                </a:lnTo>
                <a:lnTo>
                  <a:pt x="8262" y="77765"/>
                </a:lnTo>
                <a:lnTo>
                  <a:pt x="17377" y="88670"/>
                </a:lnTo>
                <a:lnTo>
                  <a:pt x="28738" y="97165"/>
                </a:lnTo>
                <a:lnTo>
                  <a:pt x="41536" y="102436"/>
                </a:lnTo>
                <a:lnTo>
                  <a:pt x="51975" y="103787"/>
                </a:lnTo>
                <a:lnTo>
                  <a:pt x="65465" y="101605"/>
                </a:lnTo>
                <a:lnTo>
                  <a:pt x="78094" y="95596"/>
                </a:lnTo>
                <a:lnTo>
                  <a:pt x="89075" y="86561"/>
                </a:lnTo>
                <a:lnTo>
                  <a:pt x="97626" y="75306"/>
                </a:lnTo>
                <a:lnTo>
                  <a:pt x="102959" y="62633"/>
                </a:lnTo>
                <a:lnTo>
                  <a:pt x="104383" y="51980"/>
                </a:lnTo>
                <a:lnTo>
                  <a:pt x="102206" y="38697"/>
                </a:lnTo>
                <a:lnTo>
                  <a:pt x="96193" y="26209"/>
                </a:lnTo>
                <a:lnTo>
                  <a:pt x="87127" y="15309"/>
                </a:lnTo>
                <a:lnTo>
                  <a:pt x="75787" y="6792"/>
                </a:lnTo>
                <a:lnTo>
                  <a:pt x="62956" y="1451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1" name="object 771"/>
          <p:cNvSpPr/>
          <p:nvPr/>
        </p:nvSpPr>
        <p:spPr>
          <a:xfrm>
            <a:off x="2463586" y="3717370"/>
            <a:ext cx="103950" cy="104134"/>
          </a:xfrm>
          <a:custGeom>
            <a:avLst/>
            <a:gdLst/>
            <a:ahLst/>
            <a:cxnLst/>
            <a:rect l="l" t="t" r="r" b="b"/>
            <a:pathLst>
              <a:path w="103950" h="104134">
                <a:moveTo>
                  <a:pt x="0" y="52327"/>
                </a:moveTo>
                <a:lnTo>
                  <a:pt x="2200" y="65672"/>
                </a:lnTo>
                <a:lnTo>
                  <a:pt x="8262" y="78188"/>
                </a:lnTo>
                <a:lnTo>
                  <a:pt x="17377" y="89078"/>
                </a:lnTo>
                <a:lnTo>
                  <a:pt x="28738" y="97545"/>
                </a:lnTo>
                <a:lnTo>
                  <a:pt x="41536" y="102791"/>
                </a:lnTo>
                <a:lnTo>
                  <a:pt x="51975" y="104134"/>
                </a:lnTo>
                <a:lnTo>
                  <a:pt x="65332" y="101947"/>
                </a:lnTo>
                <a:lnTo>
                  <a:pt x="77882" y="95919"/>
                </a:lnTo>
                <a:lnTo>
                  <a:pt x="88814" y="86846"/>
                </a:lnTo>
                <a:lnTo>
                  <a:pt x="97323" y="75526"/>
                </a:lnTo>
                <a:lnTo>
                  <a:pt x="102599" y="62757"/>
                </a:lnTo>
                <a:lnTo>
                  <a:pt x="103950" y="52327"/>
                </a:lnTo>
                <a:lnTo>
                  <a:pt x="101771" y="38883"/>
                </a:lnTo>
                <a:lnTo>
                  <a:pt x="95765" y="26287"/>
                </a:lnTo>
                <a:lnTo>
                  <a:pt x="86727" y="15323"/>
                </a:lnTo>
                <a:lnTo>
                  <a:pt x="75455" y="6778"/>
                </a:lnTo>
                <a:lnTo>
                  <a:pt x="62743" y="1438"/>
                </a:lnTo>
                <a:lnTo>
                  <a:pt x="51975" y="0"/>
                </a:lnTo>
                <a:lnTo>
                  <a:pt x="38683" y="2181"/>
                </a:lnTo>
                <a:lnTo>
                  <a:pt x="26186" y="8200"/>
                </a:lnTo>
                <a:lnTo>
                  <a:pt x="15283" y="17272"/>
                </a:lnTo>
                <a:lnTo>
                  <a:pt x="6767" y="28611"/>
                </a:lnTo>
                <a:lnTo>
                  <a:pt x="1436" y="41431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2" name="object 772"/>
          <p:cNvSpPr/>
          <p:nvPr/>
        </p:nvSpPr>
        <p:spPr>
          <a:xfrm>
            <a:off x="2580521" y="3665389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79" y="65301"/>
                </a:lnTo>
                <a:lnTo>
                  <a:pt x="8185" y="77866"/>
                </a:lnTo>
                <a:lnTo>
                  <a:pt x="17222" y="88858"/>
                </a:lnTo>
                <a:lnTo>
                  <a:pt x="28495" y="97459"/>
                </a:lnTo>
                <a:lnTo>
                  <a:pt x="41206" y="102852"/>
                </a:lnTo>
                <a:lnTo>
                  <a:pt x="51975" y="104307"/>
                </a:lnTo>
                <a:lnTo>
                  <a:pt x="65401" y="102117"/>
                </a:lnTo>
                <a:lnTo>
                  <a:pt x="77975" y="96087"/>
                </a:lnTo>
                <a:lnTo>
                  <a:pt x="88924" y="87024"/>
                </a:lnTo>
                <a:lnTo>
                  <a:pt x="97476" y="75736"/>
                </a:lnTo>
                <a:lnTo>
                  <a:pt x="102859" y="63030"/>
                </a:lnTo>
                <a:lnTo>
                  <a:pt x="104366" y="51980"/>
                </a:lnTo>
                <a:lnTo>
                  <a:pt x="102189" y="38695"/>
                </a:lnTo>
                <a:lnTo>
                  <a:pt x="96178" y="26205"/>
                </a:lnTo>
                <a:lnTo>
                  <a:pt x="87113" y="15304"/>
                </a:lnTo>
                <a:lnTo>
                  <a:pt x="75775" y="6787"/>
                </a:lnTo>
                <a:lnTo>
                  <a:pt x="62944" y="1448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3" name="object 773"/>
          <p:cNvSpPr/>
          <p:nvPr/>
        </p:nvSpPr>
        <p:spPr>
          <a:xfrm>
            <a:off x="2710875" y="3574597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980"/>
                </a:moveTo>
                <a:lnTo>
                  <a:pt x="2200" y="65325"/>
                </a:lnTo>
                <a:lnTo>
                  <a:pt x="8262" y="77842"/>
                </a:lnTo>
                <a:lnTo>
                  <a:pt x="17377" y="88732"/>
                </a:lnTo>
                <a:lnTo>
                  <a:pt x="28738" y="97199"/>
                </a:lnTo>
                <a:lnTo>
                  <a:pt x="41536" y="102445"/>
                </a:lnTo>
                <a:lnTo>
                  <a:pt x="51975" y="103787"/>
                </a:lnTo>
                <a:lnTo>
                  <a:pt x="65333" y="101600"/>
                </a:lnTo>
                <a:lnTo>
                  <a:pt x="77881" y="95570"/>
                </a:lnTo>
                <a:lnTo>
                  <a:pt x="88810" y="86494"/>
                </a:lnTo>
                <a:lnTo>
                  <a:pt x="97314" y="75172"/>
                </a:lnTo>
                <a:lnTo>
                  <a:pt x="102585" y="62400"/>
                </a:lnTo>
                <a:lnTo>
                  <a:pt x="103933" y="51980"/>
                </a:lnTo>
                <a:lnTo>
                  <a:pt x="101740" y="38641"/>
                </a:lnTo>
                <a:lnTo>
                  <a:pt x="95698" y="26106"/>
                </a:lnTo>
                <a:lnTo>
                  <a:pt x="86611" y="15181"/>
                </a:lnTo>
                <a:lnTo>
                  <a:pt x="75281" y="6669"/>
                </a:lnTo>
                <a:lnTo>
                  <a:pt x="62512" y="1376"/>
                </a:lnTo>
                <a:lnTo>
                  <a:pt x="51975" y="0"/>
                </a:lnTo>
                <a:lnTo>
                  <a:pt x="38639" y="2193"/>
                </a:lnTo>
                <a:lnTo>
                  <a:pt x="26108" y="8237"/>
                </a:lnTo>
                <a:lnTo>
                  <a:pt x="15184" y="17327"/>
                </a:lnTo>
                <a:lnTo>
                  <a:pt x="6673" y="28660"/>
                </a:lnTo>
                <a:lnTo>
                  <a:pt x="1379" y="41430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4" name="object 774"/>
          <p:cNvSpPr/>
          <p:nvPr/>
        </p:nvSpPr>
        <p:spPr>
          <a:xfrm>
            <a:off x="2840796" y="3483458"/>
            <a:ext cx="104383" cy="104134"/>
          </a:xfrm>
          <a:custGeom>
            <a:avLst/>
            <a:gdLst/>
            <a:ahLst/>
            <a:cxnLst/>
            <a:rect l="l" t="t" r="r" b="b"/>
            <a:pathLst>
              <a:path w="104383" h="104134">
                <a:moveTo>
                  <a:pt x="0" y="51807"/>
                </a:moveTo>
                <a:lnTo>
                  <a:pt x="2179" y="65128"/>
                </a:lnTo>
                <a:lnTo>
                  <a:pt x="8185" y="77693"/>
                </a:lnTo>
                <a:lnTo>
                  <a:pt x="17222" y="88684"/>
                </a:lnTo>
                <a:lnTo>
                  <a:pt x="28495" y="97285"/>
                </a:lnTo>
                <a:lnTo>
                  <a:pt x="41206" y="102678"/>
                </a:lnTo>
                <a:lnTo>
                  <a:pt x="51975" y="104134"/>
                </a:lnTo>
                <a:lnTo>
                  <a:pt x="65400" y="101945"/>
                </a:lnTo>
                <a:lnTo>
                  <a:pt x="77976" y="95916"/>
                </a:lnTo>
                <a:lnTo>
                  <a:pt x="88928" y="86856"/>
                </a:lnTo>
                <a:lnTo>
                  <a:pt x="97485" y="75570"/>
                </a:lnTo>
                <a:lnTo>
                  <a:pt x="102873" y="62868"/>
                </a:lnTo>
                <a:lnTo>
                  <a:pt x="104383" y="51807"/>
                </a:lnTo>
                <a:lnTo>
                  <a:pt x="102199" y="38516"/>
                </a:lnTo>
                <a:lnTo>
                  <a:pt x="96168" y="26044"/>
                </a:lnTo>
                <a:lnTo>
                  <a:pt x="87075" y="15178"/>
                </a:lnTo>
                <a:lnTo>
                  <a:pt x="75706" y="6705"/>
                </a:lnTo>
                <a:lnTo>
                  <a:pt x="62846" y="1413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5" name="object 775"/>
          <p:cNvSpPr/>
          <p:nvPr/>
        </p:nvSpPr>
        <p:spPr>
          <a:xfrm>
            <a:off x="2958165" y="3457467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807"/>
                </a:moveTo>
                <a:lnTo>
                  <a:pt x="2193" y="65144"/>
                </a:lnTo>
                <a:lnTo>
                  <a:pt x="8236" y="77677"/>
                </a:lnTo>
                <a:lnTo>
                  <a:pt x="17325" y="88601"/>
                </a:lnTo>
                <a:lnTo>
                  <a:pt x="28657" y="97113"/>
                </a:lnTo>
                <a:lnTo>
                  <a:pt x="41426" y="102408"/>
                </a:lnTo>
                <a:lnTo>
                  <a:pt x="51975" y="103787"/>
                </a:lnTo>
                <a:lnTo>
                  <a:pt x="65305" y="101593"/>
                </a:lnTo>
                <a:lnTo>
                  <a:pt x="77833" y="95547"/>
                </a:lnTo>
                <a:lnTo>
                  <a:pt x="88755" y="86454"/>
                </a:lnTo>
                <a:lnTo>
                  <a:pt x="97264" y="75119"/>
                </a:lnTo>
                <a:lnTo>
                  <a:pt x="102556" y="62346"/>
                </a:lnTo>
                <a:lnTo>
                  <a:pt x="103933" y="51807"/>
                </a:lnTo>
                <a:lnTo>
                  <a:pt x="101732" y="38521"/>
                </a:lnTo>
                <a:lnTo>
                  <a:pt x="95669" y="26018"/>
                </a:lnTo>
                <a:lnTo>
                  <a:pt x="86552" y="15112"/>
                </a:lnTo>
                <a:lnTo>
                  <a:pt x="75192" y="6617"/>
                </a:lnTo>
                <a:lnTo>
                  <a:pt x="62396" y="1348"/>
                </a:lnTo>
                <a:lnTo>
                  <a:pt x="51975" y="0"/>
                </a:lnTo>
                <a:lnTo>
                  <a:pt x="38617" y="2199"/>
                </a:lnTo>
                <a:lnTo>
                  <a:pt x="26068" y="8255"/>
                </a:lnTo>
                <a:lnTo>
                  <a:pt x="15135" y="17355"/>
                </a:lnTo>
                <a:lnTo>
                  <a:pt x="6626" y="28684"/>
                </a:lnTo>
                <a:lnTo>
                  <a:pt x="1351" y="41428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6" name="object 776"/>
          <p:cNvSpPr/>
          <p:nvPr/>
        </p:nvSpPr>
        <p:spPr>
          <a:xfrm>
            <a:off x="3088086" y="3535265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177" y="65609"/>
                </a:lnTo>
                <a:lnTo>
                  <a:pt x="8190" y="78098"/>
                </a:lnTo>
                <a:lnTo>
                  <a:pt x="17256" y="88998"/>
                </a:lnTo>
                <a:lnTo>
                  <a:pt x="28596" y="97515"/>
                </a:lnTo>
                <a:lnTo>
                  <a:pt x="41427" y="102855"/>
                </a:lnTo>
                <a:lnTo>
                  <a:pt x="52408" y="104307"/>
                </a:lnTo>
                <a:lnTo>
                  <a:pt x="65738" y="102113"/>
                </a:lnTo>
                <a:lnTo>
                  <a:pt x="78267" y="96067"/>
                </a:lnTo>
                <a:lnTo>
                  <a:pt x="89188" y="86974"/>
                </a:lnTo>
                <a:lnTo>
                  <a:pt x="97697" y="75639"/>
                </a:lnTo>
                <a:lnTo>
                  <a:pt x="102989" y="62865"/>
                </a:lnTo>
                <a:lnTo>
                  <a:pt x="104366" y="52327"/>
                </a:lnTo>
                <a:lnTo>
                  <a:pt x="102186" y="38881"/>
                </a:lnTo>
                <a:lnTo>
                  <a:pt x="96179" y="26283"/>
                </a:lnTo>
                <a:lnTo>
                  <a:pt x="87141" y="15318"/>
                </a:lnTo>
                <a:lnTo>
                  <a:pt x="75868" y="6774"/>
                </a:lnTo>
                <a:lnTo>
                  <a:pt x="63160" y="1435"/>
                </a:lnTo>
                <a:lnTo>
                  <a:pt x="52408" y="0"/>
                </a:lnTo>
                <a:lnTo>
                  <a:pt x="38983" y="2163"/>
                </a:lnTo>
                <a:lnTo>
                  <a:pt x="26407" y="8136"/>
                </a:lnTo>
                <a:lnTo>
                  <a:pt x="15455" y="17144"/>
                </a:lnTo>
                <a:lnTo>
                  <a:pt x="6898" y="28409"/>
                </a:lnTo>
                <a:lnTo>
                  <a:pt x="1510" y="4115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7" name="object 777"/>
          <p:cNvSpPr/>
          <p:nvPr/>
        </p:nvSpPr>
        <p:spPr>
          <a:xfrm>
            <a:off x="3218440" y="3652567"/>
            <a:ext cx="103933" cy="104134"/>
          </a:xfrm>
          <a:custGeom>
            <a:avLst/>
            <a:gdLst/>
            <a:ahLst/>
            <a:cxnLst/>
            <a:rect l="l" t="t" r="r" b="b"/>
            <a:pathLst>
              <a:path w="103933" h="104134">
                <a:moveTo>
                  <a:pt x="0" y="51807"/>
                </a:moveTo>
                <a:lnTo>
                  <a:pt x="2179" y="65128"/>
                </a:lnTo>
                <a:lnTo>
                  <a:pt x="8185" y="77693"/>
                </a:lnTo>
                <a:lnTo>
                  <a:pt x="17222" y="88684"/>
                </a:lnTo>
                <a:lnTo>
                  <a:pt x="28495" y="97285"/>
                </a:lnTo>
                <a:lnTo>
                  <a:pt x="41206" y="102678"/>
                </a:lnTo>
                <a:lnTo>
                  <a:pt x="51975" y="104134"/>
                </a:lnTo>
                <a:lnTo>
                  <a:pt x="65268" y="101927"/>
                </a:lnTo>
                <a:lnTo>
                  <a:pt x="77762" y="95850"/>
                </a:lnTo>
                <a:lnTo>
                  <a:pt x="88663" y="86722"/>
                </a:lnTo>
                <a:lnTo>
                  <a:pt x="97173" y="75361"/>
                </a:lnTo>
                <a:lnTo>
                  <a:pt x="102499" y="62584"/>
                </a:lnTo>
                <a:lnTo>
                  <a:pt x="103933" y="51807"/>
                </a:lnTo>
                <a:lnTo>
                  <a:pt x="101733" y="38459"/>
                </a:lnTo>
                <a:lnTo>
                  <a:pt x="95673" y="25941"/>
                </a:lnTo>
                <a:lnTo>
                  <a:pt x="86559" y="15050"/>
                </a:lnTo>
                <a:lnTo>
                  <a:pt x="75199" y="6583"/>
                </a:lnTo>
                <a:lnTo>
                  <a:pt x="62401" y="1339"/>
                </a:lnTo>
                <a:lnTo>
                  <a:pt x="51975" y="0"/>
                </a:lnTo>
                <a:lnTo>
                  <a:pt x="38617" y="2186"/>
                </a:lnTo>
                <a:lnTo>
                  <a:pt x="26068" y="8215"/>
                </a:lnTo>
                <a:lnTo>
                  <a:pt x="15135" y="17287"/>
                </a:lnTo>
                <a:lnTo>
                  <a:pt x="6626" y="28607"/>
                </a:lnTo>
                <a:lnTo>
                  <a:pt x="1351" y="4137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8" name="object 778"/>
          <p:cNvSpPr/>
          <p:nvPr/>
        </p:nvSpPr>
        <p:spPr>
          <a:xfrm>
            <a:off x="3335376" y="3665389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64" y="65249"/>
                </a:lnTo>
                <a:lnTo>
                  <a:pt x="8141" y="77771"/>
                </a:lnTo>
                <a:lnTo>
                  <a:pt x="17157" y="88739"/>
                </a:lnTo>
                <a:lnTo>
                  <a:pt x="28437" y="97345"/>
                </a:lnTo>
                <a:lnTo>
                  <a:pt x="41207" y="102781"/>
                </a:lnTo>
                <a:lnTo>
                  <a:pt x="52391" y="104307"/>
                </a:lnTo>
                <a:lnTo>
                  <a:pt x="65683" y="102101"/>
                </a:lnTo>
                <a:lnTo>
                  <a:pt x="78179" y="96026"/>
                </a:lnTo>
                <a:lnTo>
                  <a:pt x="89083" y="86901"/>
                </a:lnTo>
                <a:lnTo>
                  <a:pt x="97598" y="75542"/>
                </a:lnTo>
                <a:lnTo>
                  <a:pt x="102929" y="62768"/>
                </a:lnTo>
                <a:lnTo>
                  <a:pt x="104366" y="51980"/>
                </a:lnTo>
                <a:lnTo>
                  <a:pt x="102173" y="38643"/>
                </a:lnTo>
                <a:lnTo>
                  <a:pt x="96130" y="26110"/>
                </a:lnTo>
                <a:lnTo>
                  <a:pt x="87040" y="15186"/>
                </a:lnTo>
                <a:lnTo>
                  <a:pt x="75709" y="6674"/>
                </a:lnTo>
                <a:lnTo>
                  <a:pt x="62940" y="1379"/>
                </a:lnTo>
                <a:lnTo>
                  <a:pt x="52391" y="0"/>
                </a:lnTo>
                <a:lnTo>
                  <a:pt x="38927" y="2176"/>
                </a:lnTo>
                <a:lnTo>
                  <a:pt x="26320" y="8175"/>
                </a:lnTo>
                <a:lnTo>
                  <a:pt x="15350" y="17203"/>
                </a:lnTo>
                <a:lnTo>
                  <a:pt x="6799" y="28465"/>
                </a:lnTo>
                <a:lnTo>
                  <a:pt x="1449" y="41166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9" name="object 779"/>
          <p:cNvSpPr/>
          <p:nvPr/>
        </p:nvSpPr>
        <p:spPr>
          <a:xfrm>
            <a:off x="3465730" y="3522270"/>
            <a:ext cx="103933" cy="104307"/>
          </a:xfrm>
          <a:custGeom>
            <a:avLst/>
            <a:gdLst/>
            <a:ahLst/>
            <a:cxnLst/>
            <a:rect l="l" t="t" r="r" b="b"/>
            <a:pathLst>
              <a:path w="103933" h="104307">
                <a:moveTo>
                  <a:pt x="0" y="52327"/>
                </a:moveTo>
                <a:lnTo>
                  <a:pt x="2193" y="65666"/>
                </a:lnTo>
                <a:lnTo>
                  <a:pt x="8238" y="78200"/>
                </a:lnTo>
                <a:lnTo>
                  <a:pt x="17328" y="89126"/>
                </a:lnTo>
                <a:lnTo>
                  <a:pt x="28659" y="97637"/>
                </a:lnTo>
                <a:lnTo>
                  <a:pt x="41426" y="102930"/>
                </a:lnTo>
                <a:lnTo>
                  <a:pt x="51957" y="104307"/>
                </a:lnTo>
                <a:lnTo>
                  <a:pt x="65293" y="102114"/>
                </a:lnTo>
                <a:lnTo>
                  <a:pt x="77825" y="96070"/>
                </a:lnTo>
                <a:lnTo>
                  <a:pt x="88748" y="86979"/>
                </a:lnTo>
                <a:lnTo>
                  <a:pt x="97259" y="75647"/>
                </a:lnTo>
                <a:lnTo>
                  <a:pt x="102553" y="62876"/>
                </a:lnTo>
                <a:lnTo>
                  <a:pt x="103933" y="52327"/>
                </a:lnTo>
                <a:lnTo>
                  <a:pt x="101754" y="38883"/>
                </a:lnTo>
                <a:lnTo>
                  <a:pt x="95747" y="26287"/>
                </a:lnTo>
                <a:lnTo>
                  <a:pt x="86710" y="15323"/>
                </a:lnTo>
                <a:lnTo>
                  <a:pt x="75437" y="6778"/>
                </a:lnTo>
                <a:lnTo>
                  <a:pt x="62726" y="1438"/>
                </a:lnTo>
                <a:lnTo>
                  <a:pt x="51957" y="0"/>
                </a:lnTo>
                <a:lnTo>
                  <a:pt x="38671" y="2181"/>
                </a:lnTo>
                <a:lnTo>
                  <a:pt x="26178" y="8202"/>
                </a:lnTo>
                <a:lnTo>
                  <a:pt x="15276" y="17277"/>
                </a:lnTo>
                <a:lnTo>
                  <a:pt x="6762" y="28619"/>
                </a:lnTo>
                <a:lnTo>
                  <a:pt x="1434" y="41442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0" name="object 780"/>
          <p:cNvSpPr/>
          <p:nvPr/>
        </p:nvSpPr>
        <p:spPr>
          <a:xfrm>
            <a:off x="3595650" y="3379150"/>
            <a:ext cx="104331" cy="104307"/>
          </a:xfrm>
          <a:custGeom>
            <a:avLst/>
            <a:gdLst/>
            <a:ahLst/>
            <a:cxnLst/>
            <a:rect l="l" t="t" r="r" b="b"/>
            <a:pathLst>
              <a:path w="104331" h="104307">
                <a:moveTo>
                  <a:pt x="0" y="52327"/>
                </a:moveTo>
                <a:lnTo>
                  <a:pt x="2179" y="65620"/>
                </a:lnTo>
                <a:lnTo>
                  <a:pt x="8195" y="78117"/>
                </a:lnTo>
                <a:lnTo>
                  <a:pt x="17263" y="89022"/>
                </a:lnTo>
                <a:lnTo>
                  <a:pt x="28600" y="97538"/>
                </a:lnTo>
                <a:lnTo>
                  <a:pt x="41422" y="102870"/>
                </a:lnTo>
                <a:lnTo>
                  <a:pt x="52321" y="104307"/>
                </a:lnTo>
                <a:lnTo>
                  <a:pt x="65662" y="102115"/>
                </a:lnTo>
                <a:lnTo>
                  <a:pt x="78198" y="96075"/>
                </a:lnTo>
                <a:lnTo>
                  <a:pt x="89127" y="86990"/>
                </a:lnTo>
                <a:lnTo>
                  <a:pt x="97644" y="75663"/>
                </a:lnTo>
                <a:lnTo>
                  <a:pt x="102945" y="62898"/>
                </a:lnTo>
                <a:lnTo>
                  <a:pt x="104331" y="52327"/>
                </a:lnTo>
                <a:lnTo>
                  <a:pt x="102152" y="39010"/>
                </a:lnTo>
                <a:lnTo>
                  <a:pt x="96146" y="26449"/>
                </a:lnTo>
                <a:lnTo>
                  <a:pt x="87107" y="15459"/>
                </a:lnTo>
                <a:lnTo>
                  <a:pt x="75833" y="6857"/>
                </a:lnTo>
                <a:lnTo>
                  <a:pt x="63119" y="1461"/>
                </a:lnTo>
                <a:lnTo>
                  <a:pt x="52321" y="0"/>
                </a:lnTo>
                <a:lnTo>
                  <a:pt x="38917" y="2192"/>
                </a:lnTo>
                <a:lnTo>
                  <a:pt x="26355" y="8230"/>
                </a:lnTo>
                <a:lnTo>
                  <a:pt x="15414" y="17303"/>
                </a:lnTo>
                <a:lnTo>
                  <a:pt x="6868" y="28603"/>
                </a:lnTo>
                <a:lnTo>
                  <a:pt x="1495" y="4132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1" name="object 781"/>
          <p:cNvSpPr/>
          <p:nvPr/>
        </p:nvSpPr>
        <p:spPr>
          <a:xfrm>
            <a:off x="3712985" y="3366155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2" name="object 782"/>
          <p:cNvSpPr/>
          <p:nvPr/>
        </p:nvSpPr>
        <p:spPr>
          <a:xfrm>
            <a:off x="3843009" y="3535265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206" y="65616"/>
                </a:lnTo>
                <a:lnTo>
                  <a:pt x="8280" y="78109"/>
                </a:lnTo>
                <a:lnTo>
                  <a:pt x="17405" y="89012"/>
                </a:lnTo>
                <a:lnTo>
                  <a:pt x="28764" y="97529"/>
                </a:lnTo>
                <a:lnTo>
                  <a:pt x="41540" y="102864"/>
                </a:lnTo>
                <a:lnTo>
                  <a:pt x="52356" y="104307"/>
                </a:lnTo>
                <a:lnTo>
                  <a:pt x="65696" y="102115"/>
                </a:lnTo>
                <a:lnTo>
                  <a:pt x="78233" y="96075"/>
                </a:lnTo>
                <a:lnTo>
                  <a:pt x="89161" y="86990"/>
                </a:lnTo>
                <a:lnTo>
                  <a:pt x="97678" y="75663"/>
                </a:lnTo>
                <a:lnTo>
                  <a:pt x="102980" y="62898"/>
                </a:lnTo>
                <a:lnTo>
                  <a:pt x="104366" y="52327"/>
                </a:lnTo>
                <a:lnTo>
                  <a:pt x="102187" y="38887"/>
                </a:lnTo>
                <a:lnTo>
                  <a:pt x="96180" y="26295"/>
                </a:lnTo>
                <a:lnTo>
                  <a:pt x="87142" y="15333"/>
                </a:lnTo>
                <a:lnTo>
                  <a:pt x="75868" y="6788"/>
                </a:lnTo>
                <a:lnTo>
                  <a:pt x="63154" y="1443"/>
                </a:lnTo>
                <a:lnTo>
                  <a:pt x="52356" y="0"/>
                </a:lnTo>
                <a:lnTo>
                  <a:pt x="39075" y="2165"/>
                </a:lnTo>
                <a:lnTo>
                  <a:pt x="26542" y="8144"/>
                </a:lnTo>
                <a:lnTo>
                  <a:pt x="15566" y="17159"/>
                </a:lnTo>
                <a:lnTo>
                  <a:pt x="6956" y="28433"/>
                </a:lnTo>
                <a:lnTo>
                  <a:pt x="1520" y="4119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3" name="object 783"/>
          <p:cNvSpPr/>
          <p:nvPr/>
        </p:nvSpPr>
        <p:spPr>
          <a:xfrm>
            <a:off x="3973208" y="3704375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8887"/>
                </a:lnTo>
                <a:lnTo>
                  <a:pt x="95834" y="26295"/>
                </a:lnTo>
                <a:lnTo>
                  <a:pt x="86795" y="15333"/>
                </a:lnTo>
                <a:lnTo>
                  <a:pt x="75521" y="6788"/>
                </a:lnTo>
                <a:lnTo>
                  <a:pt x="62807" y="1443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4" name="object 784"/>
          <p:cNvSpPr/>
          <p:nvPr/>
        </p:nvSpPr>
        <p:spPr>
          <a:xfrm>
            <a:off x="4090230" y="3743360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2327"/>
                </a:moveTo>
                <a:lnTo>
                  <a:pt x="2213" y="65562"/>
                </a:lnTo>
                <a:lnTo>
                  <a:pt x="8306" y="78024"/>
                </a:lnTo>
                <a:lnTo>
                  <a:pt x="17457" y="88907"/>
                </a:lnTo>
                <a:lnTo>
                  <a:pt x="28845" y="97408"/>
                </a:lnTo>
                <a:lnTo>
                  <a:pt x="41649" y="102720"/>
                </a:lnTo>
                <a:lnTo>
                  <a:pt x="52356" y="104134"/>
                </a:lnTo>
                <a:lnTo>
                  <a:pt x="65718" y="101936"/>
                </a:lnTo>
                <a:lnTo>
                  <a:pt x="78272" y="95883"/>
                </a:lnTo>
                <a:lnTo>
                  <a:pt x="89211" y="86789"/>
                </a:lnTo>
                <a:lnTo>
                  <a:pt x="97725" y="75466"/>
                </a:lnTo>
                <a:lnTo>
                  <a:pt x="103008" y="62727"/>
                </a:lnTo>
                <a:lnTo>
                  <a:pt x="104366" y="52327"/>
                </a:lnTo>
                <a:lnTo>
                  <a:pt x="102187" y="39010"/>
                </a:lnTo>
                <a:lnTo>
                  <a:pt x="96180" y="26449"/>
                </a:lnTo>
                <a:lnTo>
                  <a:pt x="87142" y="15459"/>
                </a:lnTo>
                <a:lnTo>
                  <a:pt x="75868" y="6857"/>
                </a:lnTo>
                <a:lnTo>
                  <a:pt x="63154" y="1461"/>
                </a:lnTo>
                <a:lnTo>
                  <a:pt x="52356" y="0"/>
                </a:lnTo>
                <a:lnTo>
                  <a:pt x="39075" y="2190"/>
                </a:lnTo>
                <a:lnTo>
                  <a:pt x="26542" y="8224"/>
                </a:lnTo>
                <a:lnTo>
                  <a:pt x="15566" y="17293"/>
                </a:lnTo>
                <a:lnTo>
                  <a:pt x="6956" y="28587"/>
                </a:lnTo>
                <a:lnTo>
                  <a:pt x="1520" y="41298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5" name="object 785"/>
          <p:cNvSpPr/>
          <p:nvPr/>
        </p:nvSpPr>
        <p:spPr>
          <a:xfrm>
            <a:off x="4220601" y="3639572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8" y="101588"/>
                </a:lnTo>
                <a:lnTo>
                  <a:pt x="77878" y="95529"/>
                </a:lnTo>
                <a:lnTo>
                  <a:pt x="88772" y="86418"/>
                </a:lnTo>
                <a:lnTo>
                  <a:pt x="97244" y="75062"/>
                </a:lnTo>
                <a:lnTo>
                  <a:pt x="102497" y="62268"/>
                </a:lnTo>
                <a:lnTo>
                  <a:pt x="103846" y="51807"/>
                </a:lnTo>
                <a:lnTo>
                  <a:pt x="101652" y="38444"/>
                </a:lnTo>
                <a:lnTo>
                  <a:pt x="95606" y="25914"/>
                </a:lnTo>
                <a:lnTo>
                  <a:pt x="86507" y="15015"/>
                </a:lnTo>
                <a:lnTo>
                  <a:pt x="75157" y="6551"/>
                </a:lnTo>
                <a:lnTo>
                  <a:pt x="62358" y="1320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6" name="object 786"/>
          <p:cNvSpPr/>
          <p:nvPr/>
        </p:nvSpPr>
        <p:spPr>
          <a:xfrm>
            <a:off x="4337450" y="3522270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2327"/>
                </a:moveTo>
                <a:lnTo>
                  <a:pt x="2212" y="65594"/>
                </a:lnTo>
                <a:lnTo>
                  <a:pt x="8302" y="78070"/>
                </a:lnTo>
                <a:lnTo>
                  <a:pt x="17444" y="88963"/>
                </a:lnTo>
                <a:lnTo>
                  <a:pt x="28816" y="97482"/>
                </a:lnTo>
                <a:lnTo>
                  <a:pt x="41594" y="102835"/>
                </a:lnTo>
                <a:lnTo>
                  <a:pt x="52529" y="104307"/>
                </a:lnTo>
                <a:lnTo>
                  <a:pt x="65816" y="102108"/>
                </a:lnTo>
                <a:lnTo>
                  <a:pt x="78321" y="96049"/>
                </a:lnTo>
                <a:lnTo>
                  <a:pt x="89230" y="86938"/>
                </a:lnTo>
                <a:lnTo>
                  <a:pt x="97730" y="75582"/>
                </a:lnTo>
                <a:lnTo>
                  <a:pt x="103009" y="62788"/>
                </a:lnTo>
                <a:lnTo>
                  <a:pt x="104366" y="52327"/>
                </a:lnTo>
                <a:lnTo>
                  <a:pt x="102181" y="38866"/>
                </a:lnTo>
                <a:lnTo>
                  <a:pt x="96162" y="26255"/>
                </a:lnTo>
                <a:lnTo>
                  <a:pt x="87115" y="15284"/>
                </a:lnTo>
                <a:lnTo>
                  <a:pt x="75844" y="6741"/>
                </a:lnTo>
                <a:lnTo>
                  <a:pt x="63156" y="1415"/>
                </a:lnTo>
                <a:lnTo>
                  <a:pt x="52529" y="0"/>
                </a:lnTo>
                <a:lnTo>
                  <a:pt x="39257" y="2158"/>
                </a:lnTo>
                <a:lnTo>
                  <a:pt x="26708" y="8119"/>
                </a:lnTo>
                <a:lnTo>
                  <a:pt x="15699" y="17108"/>
                </a:lnTo>
                <a:lnTo>
                  <a:pt x="7044" y="28353"/>
                </a:lnTo>
                <a:lnTo>
                  <a:pt x="1560" y="4108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7" name="object 787"/>
          <p:cNvSpPr/>
          <p:nvPr/>
        </p:nvSpPr>
        <p:spPr>
          <a:xfrm>
            <a:off x="4467822" y="3431477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980"/>
                </a:moveTo>
                <a:lnTo>
                  <a:pt x="2200" y="65259"/>
                </a:lnTo>
                <a:lnTo>
                  <a:pt x="8262" y="77757"/>
                </a:lnTo>
                <a:lnTo>
                  <a:pt x="17378" y="88660"/>
                </a:lnTo>
                <a:lnTo>
                  <a:pt x="28741" y="97155"/>
                </a:lnTo>
                <a:lnTo>
                  <a:pt x="41542" y="102431"/>
                </a:lnTo>
                <a:lnTo>
                  <a:pt x="52009" y="103787"/>
                </a:lnTo>
                <a:lnTo>
                  <a:pt x="65371" y="101589"/>
                </a:lnTo>
                <a:lnTo>
                  <a:pt x="77926" y="95537"/>
                </a:lnTo>
                <a:lnTo>
                  <a:pt x="88864" y="86442"/>
                </a:lnTo>
                <a:lnTo>
                  <a:pt x="97378" y="75119"/>
                </a:lnTo>
                <a:lnTo>
                  <a:pt x="102662" y="62381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8" name="object 788"/>
          <p:cNvSpPr/>
          <p:nvPr/>
        </p:nvSpPr>
        <p:spPr>
          <a:xfrm>
            <a:off x="4598193" y="3366155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9" name="object 789"/>
          <p:cNvSpPr/>
          <p:nvPr/>
        </p:nvSpPr>
        <p:spPr>
          <a:xfrm>
            <a:off x="4715215" y="3379150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86" y="65681"/>
                </a:lnTo>
                <a:lnTo>
                  <a:pt x="8214" y="78228"/>
                </a:lnTo>
                <a:lnTo>
                  <a:pt x="17287" y="89160"/>
                </a:lnTo>
                <a:lnTo>
                  <a:pt x="28607" y="97670"/>
                </a:lnTo>
                <a:lnTo>
                  <a:pt x="41377" y="102950"/>
                </a:lnTo>
                <a:lnTo>
                  <a:pt x="51836" y="104307"/>
                </a:lnTo>
                <a:lnTo>
                  <a:pt x="65176" y="102115"/>
                </a:lnTo>
                <a:lnTo>
                  <a:pt x="77713" y="96075"/>
                </a:lnTo>
                <a:lnTo>
                  <a:pt x="88641" y="86990"/>
                </a:lnTo>
                <a:lnTo>
                  <a:pt x="97158" y="75663"/>
                </a:lnTo>
                <a:lnTo>
                  <a:pt x="102460" y="62898"/>
                </a:lnTo>
                <a:lnTo>
                  <a:pt x="103846" y="52327"/>
                </a:lnTo>
                <a:lnTo>
                  <a:pt x="101667" y="39010"/>
                </a:lnTo>
                <a:lnTo>
                  <a:pt x="95660" y="26449"/>
                </a:lnTo>
                <a:lnTo>
                  <a:pt x="86622" y="15459"/>
                </a:lnTo>
                <a:lnTo>
                  <a:pt x="75348" y="6857"/>
                </a:lnTo>
                <a:lnTo>
                  <a:pt x="62634" y="1461"/>
                </a:lnTo>
                <a:lnTo>
                  <a:pt x="51836" y="0"/>
                </a:lnTo>
                <a:lnTo>
                  <a:pt x="38531" y="2212"/>
                </a:lnTo>
                <a:lnTo>
                  <a:pt x="26047" y="8301"/>
                </a:lnTo>
                <a:lnTo>
                  <a:pt x="15172" y="17447"/>
                </a:lnTo>
                <a:lnTo>
                  <a:pt x="6695" y="28829"/>
                </a:lnTo>
                <a:lnTo>
                  <a:pt x="1405" y="41626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0" name="object 790"/>
          <p:cNvSpPr/>
          <p:nvPr/>
        </p:nvSpPr>
        <p:spPr>
          <a:xfrm>
            <a:off x="4845587" y="3522270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2327"/>
                </a:moveTo>
                <a:lnTo>
                  <a:pt x="2186" y="65681"/>
                </a:lnTo>
                <a:lnTo>
                  <a:pt x="8214" y="78228"/>
                </a:lnTo>
                <a:lnTo>
                  <a:pt x="17287" y="89160"/>
                </a:lnTo>
                <a:lnTo>
                  <a:pt x="28607" y="97670"/>
                </a:lnTo>
                <a:lnTo>
                  <a:pt x="41377" y="102950"/>
                </a:lnTo>
                <a:lnTo>
                  <a:pt x="51836" y="104307"/>
                </a:lnTo>
                <a:lnTo>
                  <a:pt x="65176" y="102115"/>
                </a:lnTo>
                <a:lnTo>
                  <a:pt x="77713" y="96075"/>
                </a:lnTo>
                <a:lnTo>
                  <a:pt x="88641" y="86990"/>
                </a:lnTo>
                <a:lnTo>
                  <a:pt x="97158" y="75663"/>
                </a:lnTo>
                <a:lnTo>
                  <a:pt x="102460" y="62898"/>
                </a:lnTo>
                <a:lnTo>
                  <a:pt x="103846" y="52327"/>
                </a:lnTo>
                <a:lnTo>
                  <a:pt x="101667" y="38887"/>
                </a:lnTo>
                <a:lnTo>
                  <a:pt x="95660" y="26295"/>
                </a:lnTo>
                <a:lnTo>
                  <a:pt x="86622" y="15333"/>
                </a:lnTo>
                <a:lnTo>
                  <a:pt x="75348" y="6788"/>
                </a:lnTo>
                <a:lnTo>
                  <a:pt x="62634" y="1443"/>
                </a:lnTo>
                <a:lnTo>
                  <a:pt x="51836" y="0"/>
                </a:lnTo>
                <a:lnTo>
                  <a:pt x="38531" y="2186"/>
                </a:lnTo>
                <a:lnTo>
                  <a:pt x="26047" y="8220"/>
                </a:lnTo>
                <a:lnTo>
                  <a:pt x="15172" y="17313"/>
                </a:lnTo>
                <a:lnTo>
                  <a:pt x="6695" y="28676"/>
                </a:lnTo>
                <a:lnTo>
                  <a:pt x="1405" y="4152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1" name="object 791"/>
          <p:cNvSpPr/>
          <p:nvPr/>
        </p:nvSpPr>
        <p:spPr>
          <a:xfrm>
            <a:off x="4975438" y="3717370"/>
            <a:ext cx="103846" cy="104134"/>
          </a:xfrm>
          <a:custGeom>
            <a:avLst/>
            <a:gdLst/>
            <a:ahLst/>
            <a:cxnLst/>
            <a:rect l="l" t="t" r="r" b="b"/>
            <a:pathLst>
              <a:path w="103846" h="104134">
                <a:moveTo>
                  <a:pt x="0" y="52327"/>
                </a:moveTo>
                <a:lnTo>
                  <a:pt x="2200" y="65667"/>
                </a:lnTo>
                <a:lnTo>
                  <a:pt x="8262" y="78180"/>
                </a:lnTo>
                <a:lnTo>
                  <a:pt x="17378" y="89069"/>
                </a:lnTo>
                <a:lnTo>
                  <a:pt x="28741" y="97536"/>
                </a:lnTo>
                <a:lnTo>
                  <a:pt x="41542" y="102785"/>
                </a:lnTo>
                <a:lnTo>
                  <a:pt x="52009" y="104134"/>
                </a:lnTo>
                <a:lnTo>
                  <a:pt x="65380" y="101941"/>
                </a:lnTo>
                <a:lnTo>
                  <a:pt x="77917" y="95898"/>
                </a:lnTo>
                <a:lnTo>
                  <a:pt x="88822" y="86804"/>
                </a:lnTo>
                <a:lnTo>
                  <a:pt x="97291" y="75461"/>
                </a:lnTo>
                <a:lnTo>
                  <a:pt x="102525" y="62669"/>
                </a:lnTo>
                <a:lnTo>
                  <a:pt x="103846" y="52327"/>
                </a:lnTo>
                <a:lnTo>
                  <a:pt x="101674" y="38866"/>
                </a:lnTo>
                <a:lnTo>
                  <a:pt x="95682" y="26255"/>
                </a:lnTo>
                <a:lnTo>
                  <a:pt x="86662" y="15284"/>
                </a:lnTo>
                <a:lnTo>
                  <a:pt x="75401" y="6741"/>
                </a:lnTo>
                <a:lnTo>
                  <a:pt x="62689" y="1415"/>
                </a:lnTo>
                <a:lnTo>
                  <a:pt x="52009" y="0"/>
                </a:lnTo>
                <a:lnTo>
                  <a:pt x="38713" y="2179"/>
                </a:lnTo>
                <a:lnTo>
                  <a:pt x="26212" y="8195"/>
                </a:lnTo>
                <a:lnTo>
                  <a:pt x="15303" y="17262"/>
                </a:lnTo>
                <a:lnTo>
                  <a:pt x="6781" y="28595"/>
                </a:lnTo>
                <a:lnTo>
                  <a:pt x="1443" y="414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2" name="object 792"/>
          <p:cNvSpPr/>
          <p:nvPr/>
        </p:nvSpPr>
        <p:spPr>
          <a:xfrm>
            <a:off x="5092807" y="3782692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8" y="101588"/>
                </a:lnTo>
                <a:lnTo>
                  <a:pt x="77878" y="95529"/>
                </a:lnTo>
                <a:lnTo>
                  <a:pt x="88772" y="86418"/>
                </a:lnTo>
                <a:lnTo>
                  <a:pt x="97244" y="75062"/>
                </a:lnTo>
                <a:lnTo>
                  <a:pt x="102497" y="62268"/>
                </a:lnTo>
                <a:lnTo>
                  <a:pt x="103846" y="51807"/>
                </a:lnTo>
                <a:lnTo>
                  <a:pt x="101652" y="38506"/>
                </a:lnTo>
                <a:lnTo>
                  <a:pt x="95606" y="25990"/>
                </a:lnTo>
                <a:lnTo>
                  <a:pt x="86507" y="15078"/>
                </a:lnTo>
                <a:lnTo>
                  <a:pt x="75157" y="6585"/>
                </a:lnTo>
                <a:lnTo>
                  <a:pt x="62358" y="1328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3" name="object 793"/>
          <p:cNvSpPr/>
          <p:nvPr/>
        </p:nvSpPr>
        <p:spPr>
          <a:xfrm>
            <a:off x="5222659" y="3665389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79" y="65296"/>
                </a:lnTo>
                <a:lnTo>
                  <a:pt x="8185" y="77858"/>
                </a:lnTo>
                <a:lnTo>
                  <a:pt x="17224" y="88848"/>
                </a:lnTo>
                <a:lnTo>
                  <a:pt x="28498" y="97449"/>
                </a:lnTo>
                <a:lnTo>
                  <a:pt x="41212" y="102846"/>
                </a:lnTo>
                <a:lnTo>
                  <a:pt x="52009" y="104307"/>
                </a:lnTo>
                <a:lnTo>
                  <a:pt x="65290" y="102116"/>
                </a:lnTo>
                <a:lnTo>
                  <a:pt x="77823" y="96082"/>
                </a:lnTo>
                <a:lnTo>
                  <a:pt x="88799" y="87014"/>
                </a:lnTo>
                <a:lnTo>
                  <a:pt x="97410" y="75720"/>
                </a:lnTo>
                <a:lnTo>
                  <a:pt x="102845" y="63008"/>
                </a:lnTo>
                <a:lnTo>
                  <a:pt x="104366" y="51980"/>
                </a:lnTo>
                <a:lnTo>
                  <a:pt x="102160" y="38691"/>
                </a:lnTo>
                <a:lnTo>
                  <a:pt x="96085" y="26197"/>
                </a:lnTo>
                <a:lnTo>
                  <a:pt x="86960" y="15294"/>
                </a:lnTo>
                <a:lnTo>
                  <a:pt x="75601" y="6777"/>
                </a:lnTo>
                <a:lnTo>
                  <a:pt x="62826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4" name="object 794"/>
          <p:cNvSpPr/>
          <p:nvPr/>
        </p:nvSpPr>
        <p:spPr>
          <a:xfrm>
            <a:off x="5353030" y="3548260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2327"/>
                </a:moveTo>
                <a:lnTo>
                  <a:pt x="2193" y="65659"/>
                </a:lnTo>
                <a:lnTo>
                  <a:pt x="8236" y="78188"/>
                </a:lnTo>
                <a:lnTo>
                  <a:pt x="17327" y="89111"/>
                </a:lnTo>
                <a:lnTo>
                  <a:pt x="28660" y="97623"/>
                </a:lnTo>
                <a:lnTo>
                  <a:pt x="41432" y="102922"/>
                </a:lnTo>
                <a:lnTo>
                  <a:pt x="52009" y="104307"/>
                </a:lnTo>
                <a:lnTo>
                  <a:pt x="65350" y="102115"/>
                </a:lnTo>
                <a:lnTo>
                  <a:pt x="77886" y="96075"/>
                </a:lnTo>
                <a:lnTo>
                  <a:pt x="88815" y="86990"/>
                </a:lnTo>
                <a:lnTo>
                  <a:pt x="97332" y="75663"/>
                </a:lnTo>
                <a:lnTo>
                  <a:pt x="102633" y="62898"/>
                </a:lnTo>
                <a:lnTo>
                  <a:pt x="104019" y="52327"/>
                </a:lnTo>
                <a:lnTo>
                  <a:pt x="101840" y="39010"/>
                </a:lnTo>
                <a:lnTo>
                  <a:pt x="95834" y="26449"/>
                </a:lnTo>
                <a:lnTo>
                  <a:pt x="86795" y="15459"/>
                </a:lnTo>
                <a:lnTo>
                  <a:pt x="75521" y="6857"/>
                </a:lnTo>
                <a:lnTo>
                  <a:pt x="62807" y="1461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5" name="object 795"/>
          <p:cNvSpPr/>
          <p:nvPr/>
        </p:nvSpPr>
        <p:spPr>
          <a:xfrm>
            <a:off x="5470052" y="3509275"/>
            <a:ext cx="104366" cy="104307"/>
          </a:xfrm>
          <a:custGeom>
            <a:avLst/>
            <a:gdLst/>
            <a:ahLst/>
            <a:cxnLst/>
            <a:rect l="l" t="t" r="r" b="b"/>
            <a:pathLst>
              <a:path w="104366" h="104307">
                <a:moveTo>
                  <a:pt x="0" y="51980"/>
                </a:moveTo>
                <a:lnTo>
                  <a:pt x="2185" y="65441"/>
                </a:lnTo>
                <a:lnTo>
                  <a:pt x="8203" y="78051"/>
                </a:lnTo>
                <a:lnTo>
                  <a:pt x="17251" y="89022"/>
                </a:lnTo>
                <a:lnTo>
                  <a:pt x="28521" y="97566"/>
                </a:lnTo>
                <a:lnTo>
                  <a:pt x="41210" y="102892"/>
                </a:lnTo>
                <a:lnTo>
                  <a:pt x="51836" y="104307"/>
                </a:lnTo>
                <a:lnTo>
                  <a:pt x="65109" y="102148"/>
                </a:lnTo>
                <a:lnTo>
                  <a:pt x="77657" y="96188"/>
                </a:lnTo>
                <a:lnTo>
                  <a:pt x="88667" y="87198"/>
                </a:lnTo>
                <a:lnTo>
                  <a:pt x="97321" y="75954"/>
                </a:lnTo>
                <a:lnTo>
                  <a:pt x="102806" y="63226"/>
                </a:lnTo>
                <a:lnTo>
                  <a:pt x="104366" y="51980"/>
                </a:lnTo>
                <a:lnTo>
                  <a:pt x="102153" y="38713"/>
                </a:lnTo>
                <a:lnTo>
                  <a:pt x="96064" y="26237"/>
                </a:lnTo>
                <a:lnTo>
                  <a:pt x="86921" y="15343"/>
                </a:lnTo>
                <a:lnTo>
                  <a:pt x="75549" y="6825"/>
                </a:lnTo>
                <a:lnTo>
                  <a:pt x="62772" y="1472"/>
                </a:lnTo>
                <a:lnTo>
                  <a:pt x="51836" y="0"/>
                </a:lnTo>
                <a:lnTo>
                  <a:pt x="38549" y="2199"/>
                </a:lnTo>
                <a:lnTo>
                  <a:pt x="26045" y="8257"/>
                </a:lnTo>
                <a:lnTo>
                  <a:pt x="15136" y="17369"/>
                </a:lnTo>
                <a:lnTo>
                  <a:pt x="6635" y="28725"/>
                </a:lnTo>
                <a:lnTo>
                  <a:pt x="1357" y="4151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6" name="object 796"/>
          <p:cNvSpPr/>
          <p:nvPr/>
        </p:nvSpPr>
        <p:spPr>
          <a:xfrm>
            <a:off x="5600424" y="3574597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980"/>
                </a:moveTo>
                <a:lnTo>
                  <a:pt x="2193" y="65343"/>
                </a:lnTo>
                <a:lnTo>
                  <a:pt x="8240" y="77873"/>
                </a:lnTo>
                <a:lnTo>
                  <a:pt x="17339" y="88771"/>
                </a:lnTo>
                <a:lnTo>
                  <a:pt x="28688" y="97236"/>
                </a:lnTo>
                <a:lnTo>
                  <a:pt x="41488" y="102467"/>
                </a:lnTo>
                <a:lnTo>
                  <a:pt x="51836" y="103787"/>
                </a:lnTo>
                <a:lnTo>
                  <a:pt x="65198" y="101602"/>
                </a:lnTo>
                <a:lnTo>
                  <a:pt x="77752" y="95577"/>
                </a:lnTo>
                <a:lnTo>
                  <a:pt x="88690" y="86510"/>
                </a:lnTo>
                <a:lnTo>
                  <a:pt x="97205" y="75196"/>
                </a:lnTo>
                <a:lnTo>
                  <a:pt x="102488" y="62433"/>
                </a:lnTo>
                <a:lnTo>
                  <a:pt x="103846" y="51980"/>
                </a:lnTo>
                <a:lnTo>
                  <a:pt x="101653" y="38647"/>
                </a:lnTo>
                <a:lnTo>
                  <a:pt x="95609" y="26118"/>
                </a:lnTo>
                <a:lnTo>
                  <a:pt x="86519" y="15196"/>
                </a:lnTo>
                <a:lnTo>
                  <a:pt x="75186" y="6683"/>
                </a:lnTo>
                <a:lnTo>
                  <a:pt x="62414" y="1385"/>
                </a:lnTo>
                <a:lnTo>
                  <a:pt x="51836" y="0"/>
                </a:lnTo>
                <a:lnTo>
                  <a:pt x="38488" y="2199"/>
                </a:lnTo>
                <a:lnTo>
                  <a:pt x="25968" y="8257"/>
                </a:lnTo>
                <a:lnTo>
                  <a:pt x="15073" y="17369"/>
                </a:lnTo>
                <a:lnTo>
                  <a:pt x="6601" y="28725"/>
                </a:lnTo>
                <a:lnTo>
                  <a:pt x="1349" y="4151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7" name="object 797"/>
          <p:cNvSpPr/>
          <p:nvPr/>
        </p:nvSpPr>
        <p:spPr>
          <a:xfrm>
            <a:off x="5730275" y="3561255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2327"/>
                </a:moveTo>
                <a:lnTo>
                  <a:pt x="2200" y="65667"/>
                </a:lnTo>
                <a:lnTo>
                  <a:pt x="8262" y="78180"/>
                </a:lnTo>
                <a:lnTo>
                  <a:pt x="17378" y="89069"/>
                </a:lnTo>
                <a:lnTo>
                  <a:pt x="28741" y="97536"/>
                </a:lnTo>
                <a:lnTo>
                  <a:pt x="41542" y="102785"/>
                </a:lnTo>
                <a:lnTo>
                  <a:pt x="52009" y="104134"/>
                </a:lnTo>
                <a:lnTo>
                  <a:pt x="65355" y="101963"/>
                </a:lnTo>
                <a:lnTo>
                  <a:pt x="77941" y="95975"/>
                </a:lnTo>
                <a:lnTo>
                  <a:pt x="88947" y="86960"/>
                </a:lnTo>
                <a:lnTo>
                  <a:pt x="97552" y="75705"/>
                </a:lnTo>
                <a:lnTo>
                  <a:pt x="102933" y="63000"/>
                </a:lnTo>
                <a:lnTo>
                  <a:pt x="104366" y="52327"/>
                </a:lnTo>
                <a:lnTo>
                  <a:pt x="102174" y="39053"/>
                </a:lnTo>
                <a:lnTo>
                  <a:pt x="96136" y="26527"/>
                </a:lnTo>
                <a:lnTo>
                  <a:pt x="87063" y="15557"/>
                </a:lnTo>
                <a:lnTo>
                  <a:pt x="75762" y="6952"/>
                </a:lnTo>
                <a:lnTo>
                  <a:pt x="63044" y="1519"/>
                </a:lnTo>
                <a:lnTo>
                  <a:pt x="52009" y="0"/>
                </a:lnTo>
                <a:lnTo>
                  <a:pt x="38713" y="2205"/>
                </a:lnTo>
                <a:lnTo>
                  <a:pt x="26212" y="8276"/>
                </a:lnTo>
                <a:lnTo>
                  <a:pt x="15303" y="17396"/>
                </a:lnTo>
                <a:lnTo>
                  <a:pt x="6781" y="28748"/>
                </a:lnTo>
                <a:lnTo>
                  <a:pt x="1443" y="4151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8" name="object 798"/>
          <p:cNvSpPr/>
          <p:nvPr/>
        </p:nvSpPr>
        <p:spPr>
          <a:xfrm>
            <a:off x="5847644" y="3574597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80" y="101595"/>
                </a:lnTo>
                <a:lnTo>
                  <a:pt x="77917" y="95551"/>
                </a:lnTo>
                <a:lnTo>
                  <a:pt x="88822" y="86458"/>
                </a:lnTo>
                <a:lnTo>
                  <a:pt x="97291" y="75115"/>
                </a:lnTo>
                <a:lnTo>
                  <a:pt x="102525" y="62322"/>
                </a:lnTo>
                <a:lnTo>
                  <a:pt x="103846" y="51980"/>
                </a:lnTo>
                <a:lnTo>
                  <a:pt x="101659" y="38626"/>
                </a:lnTo>
                <a:lnTo>
                  <a:pt x="95631" y="26078"/>
                </a:lnTo>
                <a:lnTo>
                  <a:pt x="86559" y="15146"/>
                </a:lnTo>
                <a:lnTo>
                  <a:pt x="75239" y="6636"/>
                </a:lnTo>
                <a:lnTo>
                  <a:pt x="62468" y="1356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9" name="object 799"/>
          <p:cNvSpPr/>
          <p:nvPr/>
        </p:nvSpPr>
        <p:spPr>
          <a:xfrm>
            <a:off x="5977496" y="3574597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539" y="101616"/>
                </a:lnTo>
                <a:lnTo>
                  <a:pt x="78172" y="95628"/>
                </a:lnTo>
                <a:lnTo>
                  <a:pt x="89135" y="86613"/>
                </a:lnTo>
                <a:lnTo>
                  <a:pt x="97655" y="75359"/>
                </a:lnTo>
                <a:lnTo>
                  <a:pt x="102959" y="62654"/>
                </a:lnTo>
                <a:lnTo>
                  <a:pt x="104366" y="51980"/>
                </a:lnTo>
                <a:lnTo>
                  <a:pt x="102198" y="38691"/>
                </a:lnTo>
                <a:lnTo>
                  <a:pt x="96207" y="26197"/>
                </a:lnTo>
                <a:lnTo>
                  <a:pt x="87161" y="15294"/>
                </a:lnTo>
                <a:lnTo>
                  <a:pt x="75832" y="6777"/>
                </a:lnTo>
                <a:lnTo>
                  <a:pt x="62987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0" name="object 800"/>
          <p:cNvSpPr/>
          <p:nvPr/>
        </p:nvSpPr>
        <p:spPr>
          <a:xfrm>
            <a:off x="6094865" y="3639572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0" y="101595"/>
                </a:lnTo>
                <a:lnTo>
                  <a:pt x="77886" y="95555"/>
                </a:lnTo>
                <a:lnTo>
                  <a:pt x="88815" y="86470"/>
                </a:lnTo>
                <a:lnTo>
                  <a:pt x="97332" y="75143"/>
                </a:lnTo>
                <a:lnTo>
                  <a:pt x="102633" y="62379"/>
                </a:lnTo>
                <a:lnTo>
                  <a:pt x="104019" y="51807"/>
                </a:lnTo>
                <a:lnTo>
                  <a:pt x="101819" y="38466"/>
                </a:lnTo>
                <a:lnTo>
                  <a:pt x="95757" y="25953"/>
                </a:lnTo>
                <a:lnTo>
                  <a:pt x="86640" y="15065"/>
                </a:lnTo>
                <a:lnTo>
                  <a:pt x="75278" y="6597"/>
                </a:lnTo>
                <a:lnTo>
                  <a:pt x="62477" y="1348"/>
                </a:lnTo>
                <a:lnTo>
                  <a:pt x="52009" y="0"/>
                </a:lnTo>
                <a:lnTo>
                  <a:pt x="38647" y="2185"/>
                </a:lnTo>
                <a:lnTo>
                  <a:pt x="26093" y="8210"/>
                </a:lnTo>
                <a:lnTo>
                  <a:pt x="15155" y="17277"/>
                </a:lnTo>
                <a:lnTo>
                  <a:pt x="6640" y="28591"/>
                </a:lnTo>
                <a:lnTo>
                  <a:pt x="1357" y="41354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1" name="object 801"/>
          <p:cNvSpPr/>
          <p:nvPr/>
        </p:nvSpPr>
        <p:spPr>
          <a:xfrm>
            <a:off x="6224889" y="3600587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259"/>
                </a:lnTo>
                <a:lnTo>
                  <a:pt x="8262" y="77757"/>
                </a:lnTo>
                <a:lnTo>
                  <a:pt x="17378" y="88660"/>
                </a:lnTo>
                <a:lnTo>
                  <a:pt x="28741" y="97155"/>
                </a:lnTo>
                <a:lnTo>
                  <a:pt x="41542" y="102431"/>
                </a:lnTo>
                <a:lnTo>
                  <a:pt x="52009" y="103787"/>
                </a:lnTo>
                <a:lnTo>
                  <a:pt x="65478" y="101603"/>
                </a:lnTo>
                <a:lnTo>
                  <a:pt x="78095" y="95588"/>
                </a:lnTo>
                <a:lnTo>
                  <a:pt x="89073" y="86546"/>
                </a:lnTo>
                <a:lnTo>
                  <a:pt x="97621" y="75282"/>
                </a:lnTo>
                <a:lnTo>
                  <a:pt x="102950" y="62601"/>
                </a:lnTo>
                <a:lnTo>
                  <a:pt x="104366" y="51980"/>
                </a:lnTo>
                <a:lnTo>
                  <a:pt x="102185" y="38691"/>
                </a:lnTo>
                <a:lnTo>
                  <a:pt x="96166" y="26197"/>
                </a:lnTo>
                <a:lnTo>
                  <a:pt x="87094" y="15294"/>
                </a:lnTo>
                <a:lnTo>
                  <a:pt x="75755" y="6777"/>
                </a:lnTo>
                <a:lnTo>
                  <a:pt x="62933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2" name="object 802"/>
          <p:cNvSpPr/>
          <p:nvPr/>
        </p:nvSpPr>
        <p:spPr>
          <a:xfrm>
            <a:off x="6355261" y="3509275"/>
            <a:ext cx="103846" cy="104307"/>
          </a:xfrm>
          <a:custGeom>
            <a:avLst/>
            <a:gdLst/>
            <a:ahLst/>
            <a:cxnLst/>
            <a:rect l="l" t="t" r="r" b="b"/>
            <a:pathLst>
              <a:path w="103846" h="104307">
                <a:moveTo>
                  <a:pt x="0" y="51980"/>
                </a:moveTo>
                <a:lnTo>
                  <a:pt x="2185" y="65441"/>
                </a:lnTo>
                <a:lnTo>
                  <a:pt x="8203" y="78051"/>
                </a:lnTo>
                <a:lnTo>
                  <a:pt x="17251" y="89022"/>
                </a:lnTo>
                <a:lnTo>
                  <a:pt x="28521" y="97566"/>
                </a:lnTo>
                <a:lnTo>
                  <a:pt x="41210" y="102892"/>
                </a:lnTo>
                <a:lnTo>
                  <a:pt x="51836" y="104307"/>
                </a:lnTo>
                <a:lnTo>
                  <a:pt x="65133" y="102127"/>
                </a:lnTo>
                <a:lnTo>
                  <a:pt x="77634" y="96112"/>
                </a:lnTo>
                <a:lnTo>
                  <a:pt x="88543" y="87045"/>
                </a:lnTo>
                <a:lnTo>
                  <a:pt x="97064" y="75712"/>
                </a:lnTo>
                <a:lnTo>
                  <a:pt x="102402" y="62897"/>
                </a:lnTo>
                <a:lnTo>
                  <a:pt x="103846" y="51980"/>
                </a:lnTo>
                <a:lnTo>
                  <a:pt x="101653" y="38647"/>
                </a:lnTo>
                <a:lnTo>
                  <a:pt x="95609" y="26118"/>
                </a:lnTo>
                <a:lnTo>
                  <a:pt x="86519" y="15196"/>
                </a:lnTo>
                <a:lnTo>
                  <a:pt x="75186" y="6683"/>
                </a:lnTo>
                <a:lnTo>
                  <a:pt x="62414" y="1385"/>
                </a:lnTo>
                <a:lnTo>
                  <a:pt x="51836" y="0"/>
                </a:lnTo>
                <a:lnTo>
                  <a:pt x="38549" y="2199"/>
                </a:lnTo>
                <a:lnTo>
                  <a:pt x="26045" y="8257"/>
                </a:lnTo>
                <a:lnTo>
                  <a:pt x="15136" y="17369"/>
                </a:lnTo>
                <a:lnTo>
                  <a:pt x="6635" y="28725"/>
                </a:lnTo>
                <a:lnTo>
                  <a:pt x="1357" y="4151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3" name="object 803"/>
          <p:cNvSpPr/>
          <p:nvPr/>
        </p:nvSpPr>
        <p:spPr>
          <a:xfrm>
            <a:off x="6472110" y="3392492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478" y="101616"/>
                </a:lnTo>
                <a:lnTo>
                  <a:pt x="78095" y="95628"/>
                </a:lnTo>
                <a:lnTo>
                  <a:pt x="89073" y="86613"/>
                </a:lnTo>
                <a:lnTo>
                  <a:pt x="97621" y="75359"/>
                </a:lnTo>
                <a:lnTo>
                  <a:pt x="102950" y="62654"/>
                </a:lnTo>
                <a:lnTo>
                  <a:pt x="104366" y="51980"/>
                </a:lnTo>
                <a:lnTo>
                  <a:pt x="102185" y="38691"/>
                </a:lnTo>
                <a:lnTo>
                  <a:pt x="96166" y="26197"/>
                </a:lnTo>
                <a:lnTo>
                  <a:pt x="87094" y="15294"/>
                </a:lnTo>
                <a:lnTo>
                  <a:pt x="75755" y="6777"/>
                </a:lnTo>
                <a:lnTo>
                  <a:pt x="62933" y="1442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4" name="object 804"/>
          <p:cNvSpPr/>
          <p:nvPr/>
        </p:nvSpPr>
        <p:spPr>
          <a:xfrm>
            <a:off x="6602481" y="3392492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980"/>
                </a:moveTo>
                <a:lnTo>
                  <a:pt x="2200" y="65321"/>
                </a:lnTo>
                <a:lnTo>
                  <a:pt x="8262" y="77834"/>
                </a:lnTo>
                <a:lnTo>
                  <a:pt x="17378" y="88722"/>
                </a:lnTo>
                <a:lnTo>
                  <a:pt x="28741" y="97189"/>
                </a:lnTo>
                <a:lnTo>
                  <a:pt x="41542" y="102439"/>
                </a:lnTo>
                <a:lnTo>
                  <a:pt x="52009" y="103787"/>
                </a:lnTo>
                <a:lnTo>
                  <a:pt x="65371" y="101602"/>
                </a:lnTo>
                <a:lnTo>
                  <a:pt x="77926" y="95577"/>
                </a:lnTo>
                <a:lnTo>
                  <a:pt x="88864" y="86510"/>
                </a:lnTo>
                <a:lnTo>
                  <a:pt x="97378" y="75196"/>
                </a:lnTo>
                <a:lnTo>
                  <a:pt x="102662" y="62433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5" name="object 805"/>
          <p:cNvSpPr/>
          <p:nvPr/>
        </p:nvSpPr>
        <p:spPr>
          <a:xfrm>
            <a:off x="6732333" y="3457467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07"/>
                </a:moveTo>
                <a:lnTo>
                  <a:pt x="2174" y="65074"/>
                </a:lnTo>
                <a:lnTo>
                  <a:pt x="8181" y="77550"/>
                </a:lnTo>
                <a:lnTo>
                  <a:pt x="17243" y="88443"/>
                </a:lnTo>
                <a:lnTo>
                  <a:pt x="28586" y="96962"/>
                </a:lnTo>
                <a:lnTo>
                  <a:pt x="41432" y="102315"/>
                </a:lnTo>
                <a:lnTo>
                  <a:pt x="52529" y="103787"/>
                </a:lnTo>
                <a:lnTo>
                  <a:pt x="65878" y="101588"/>
                </a:lnTo>
                <a:lnTo>
                  <a:pt x="78398" y="95529"/>
                </a:lnTo>
                <a:lnTo>
                  <a:pt x="89292" y="86418"/>
                </a:lnTo>
                <a:lnTo>
                  <a:pt x="97764" y="75062"/>
                </a:lnTo>
                <a:lnTo>
                  <a:pt x="103017" y="62268"/>
                </a:lnTo>
                <a:lnTo>
                  <a:pt x="104366" y="51807"/>
                </a:lnTo>
                <a:lnTo>
                  <a:pt x="102172" y="38506"/>
                </a:lnTo>
                <a:lnTo>
                  <a:pt x="96126" y="25990"/>
                </a:lnTo>
                <a:lnTo>
                  <a:pt x="87027" y="15078"/>
                </a:lnTo>
                <a:lnTo>
                  <a:pt x="75677" y="6585"/>
                </a:lnTo>
                <a:lnTo>
                  <a:pt x="62878" y="1328"/>
                </a:lnTo>
                <a:lnTo>
                  <a:pt x="52529" y="0"/>
                </a:lnTo>
                <a:lnTo>
                  <a:pt x="39008" y="2176"/>
                </a:lnTo>
                <a:lnTo>
                  <a:pt x="26359" y="8173"/>
                </a:lnTo>
                <a:lnTo>
                  <a:pt x="15362" y="17189"/>
                </a:lnTo>
                <a:lnTo>
                  <a:pt x="6798" y="28424"/>
                </a:lnTo>
                <a:lnTo>
                  <a:pt x="1445" y="41077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6" name="object 806"/>
          <p:cNvSpPr/>
          <p:nvPr/>
        </p:nvSpPr>
        <p:spPr>
          <a:xfrm>
            <a:off x="6849702" y="3613582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0" y="101595"/>
                </a:lnTo>
                <a:lnTo>
                  <a:pt x="77886" y="95555"/>
                </a:lnTo>
                <a:lnTo>
                  <a:pt x="88815" y="86470"/>
                </a:lnTo>
                <a:lnTo>
                  <a:pt x="97332" y="75143"/>
                </a:lnTo>
                <a:lnTo>
                  <a:pt x="102633" y="62379"/>
                </a:lnTo>
                <a:lnTo>
                  <a:pt x="104019" y="51807"/>
                </a:lnTo>
                <a:lnTo>
                  <a:pt x="101819" y="38528"/>
                </a:lnTo>
                <a:lnTo>
                  <a:pt x="95757" y="26030"/>
                </a:lnTo>
                <a:lnTo>
                  <a:pt x="86640" y="15127"/>
                </a:lnTo>
                <a:lnTo>
                  <a:pt x="75278" y="6631"/>
                </a:lnTo>
                <a:lnTo>
                  <a:pt x="62477" y="135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7" name="object 807"/>
          <p:cNvSpPr/>
          <p:nvPr/>
        </p:nvSpPr>
        <p:spPr>
          <a:xfrm>
            <a:off x="6979726" y="3639572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07"/>
                </a:moveTo>
                <a:lnTo>
                  <a:pt x="2180" y="65096"/>
                </a:lnTo>
                <a:lnTo>
                  <a:pt x="8199" y="77590"/>
                </a:lnTo>
                <a:lnTo>
                  <a:pt x="17271" y="88493"/>
                </a:lnTo>
                <a:lnTo>
                  <a:pt x="28611" y="97009"/>
                </a:lnTo>
                <a:lnTo>
                  <a:pt x="41433" y="102344"/>
                </a:lnTo>
                <a:lnTo>
                  <a:pt x="52356" y="103787"/>
                </a:lnTo>
                <a:lnTo>
                  <a:pt x="65696" y="101595"/>
                </a:lnTo>
                <a:lnTo>
                  <a:pt x="78233" y="95555"/>
                </a:lnTo>
                <a:lnTo>
                  <a:pt x="89161" y="86470"/>
                </a:lnTo>
                <a:lnTo>
                  <a:pt x="97678" y="75143"/>
                </a:lnTo>
                <a:lnTo>
                  <a:pt x="102980" y="62379"/>
                </a:lnTo>
                <a:lnTo>
                  <a:pt x="104366" y="51807"/>
                </a:lnTo>
                <a:lnTo>
                  <a:pt x="102166" y="38466"/>
                </a:lnTo>
                <a:lnTo>
                  <a:pt x="96103" y="25953"/>
                </a:lnTo>
                <a:lnTo>
                  <a:pt x="86987" y="15065"/>
                </a:lnTo>
                <a:lnTo>
                  <a:pt x="75625" y="6597"/>
                </a:lnTo>
                <a:lnTo>
                  <a:pt x="62824" y="1348"/>
                </a:lnTo>
                <a:lnTo>
                  <a:pt x="52356" y="0"/>
                </a:lnTo>
                <a:lnTo>
                  <a:pt x="38888" y="2171"/>
                </a:lnTo>
                <a:lnTo>
                  <a:pt x="26270" y="8158"/>
                </a:lnTo>
                <a:lnTo>
                  <a:pt x="15293" y="17174"/>
                </a:lnTo>
                <a:lnTo>
                  <a:pt x="6745" y="28428"/>
                </a:lnTo>
                <a:lnTo>
                  <a:pt x="1415" y="41133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8" name="object 808"/>
          <p:cNvSpPr/>
          <p:nvPr/>
        </p:nvSpPr>
        <p:spPr>
          <a:xfrm>
            <a:off x="7110098" y="3626577"/>
            <a:ext cx="103846" cy="103787"/>
          </a:xfrm>
          <a:custGeom>
            <a:avLst/>
            <a:gdLst/>
            <a:ahLst/>
            <a:cxnLst/>
            <a:rect l="l" t="t" r="r" b="b"/>
            <a:pathLst>
              <a:path w="103846" h="103787">
                <a:moveTo>
                  <a:pt x="0" y="51807"/>
                </a:moveTo>
                <a:lnTo>
                  <a:pt x="2199" y="65161"/>
                </a:lnTo>
                <a:lnTo>
                  <a:pt x="8255" y="77708"/>
                </a:lnTo>
                <a:lnTo>
                  <a:pt x="17354" y="88640"/>
                </a:lnTo>
                <a:lnTo>
                  <a:pt x="28684" y="97150"/>
                </a:lnTo>
                <a:lnTo>
                  <a:pt x="41430" y="102430"/>
                </a:lnTo>
                <a:lnTo>
                  <a:pt x="51836" y="103787"/>
                </a:lnTo>
                <a:lnTo>
                  <a:pt x="65176" y="101595"/>
                </a:lnTo>
                <a:lnTo>
                  <a:pt x="77713" y="95555"/>
                </a:lnTo>
                <a:lnTo>
                  <a:pt x="88641" y="86470"/>
                </a:lnTo>
                <a:lnTo>
                  <a:pt x="97158" y="75143"/>
                </a:lnTo>
                <a:lnTo>
                  <a:pt x="102460" y="62379"/>
                </a:lnTo>
                <a:lnTo>
                  <a:pt x="103846" y="51807"/>
                </a:lnTo>
                <a:lnTo>
                  <a:pt x="101646" y="38528"/>
                </a:lnTo>
                <a:lnTo>
                  <a:pt x="95583" y="26030"/>
                </a:lnTo>
                <a:lnTo>
                  <a:pt x="86467" y="15127"/>
                </a:lnTo>
                <a:lnTo>
                  <a:pt x="75104" y="6631"/>
                </a:lnTo>
                <a:lnTo>
                  <a:pt x="62304" y="1356"/>
                </a:lnTo>
                <a:lnTo>
                  <a:pt x="51836" y="0"/>
                </a:lnTo>
                <a:lnTo>
                  <a:pt x="38528" y="2205"/>
                </a:lnTo>
                <a:lnTo>
                  <a:pt x="26005" y="8276"/>
                </a:lnTo>
                <a:lnTo>
                  <a:pt x="15086" y="17396"/>
                </a:lnTo>
                <a:lnTo>
                  <a:pt x="6588" y="28749"/>
                </a:lnTo>
                <a:lnTo>
                  <a:pt x="1329" y="41517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9" name="object 809"/>
          <p:cNvSpPr/>
          <p:nvPr/>
        </p:nvSpPr>
        <p:spPr>
          <a:xfrm>
            <a:off x="7226947" y="3613582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07"/>
                </a:moveTo>
                <a:lnTo>
                  <a:pt x="2180" y="65096"/>
                </a:lnTo>
                <a:lnTo>
                  <a:pt x="8199" y="77590"/>
                </a:lnTo>
                <a:lnTo>
                  <a:pt x="17271" y="88493"/>
                </a:lnTo>
                <a:lnTo>
                  <a:pt x="28611" y="97009"/>
                </a:lnTo>
                <a:lnTo>
                  <a:pt x="41433" y="102344"/>
                </a:lnTo>
                <a:lnTo>
                  <a:pt x="52356" y="103787"/>
                </a:lnTo>
                <a:lnTo>
                  <a:pt x="65696" y="101595"/>
                </a:lnTo>
                <a:lnTo>
                  <a:pt x="78233" y="95555"/>
                </a:lnTo>
                <a:lnTo>
                  <a:pt x="89161" y="86470"/>
                </a:lnTo>
                <a:lnTo>
                  <a:pt x="97678" y="75143"/>
                </a:lnTo>
                <a:lnTo>
                  <a:pt x="102980" y="62379"/>
                </a:lnTo>
                <a:lnTo>
                  <a:pt x="104366" y="51807"/>
                </a:lnTo>
                <a:lnTo>
                  <a:pt x="102166" y="38528"/>
                </a:lnTo>
                <a:lnTo>
                  <a:pt x="96103" y="26030"/>
                </a:lnTo>
                <a:lnTo>
                  <a:pt x="86987" y="15127"/>
                </a:lnTo>
                <a:lnTo>
                  <a:pt x="75625" y="6631"/>
                </a:lnTo>
                <a:lnTo>
                  <a:pt x="62824" y="1356"/>
                </a:lnTo>
                <a:lnTo>
                  <a:pt x="52356" y="0"/>
                </a:lnTo>
                <a:lnTo>
                  <a:pt x="38888" y="2183"/>
                </a:lnTo>
                <a:lnTo>
                  <a:pt x="26270" y="8199"/>
                </a:lnTo>
                <a:lnTo>
                  <a:pt x="15293" y="17241"/>
                </a:lnTo>
                <a:lnTo>
                  <a:pt x="6745" y="28505"/>
                </a:lnTo>
                <a:lnTo>
                  <a:pt x="1415" y="4118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0" name="object 810"/>
          <p:cNvSpPr/>
          <p:nvPr/>
        </p:nvSpPr>
        <p:spPr>
          <a:xfrm>
            <a:off x="7357318" y="3665389"/>
            <a:ext cx="104019" cy="104307"/>
          </a:xfrm>
          <a:custGeom>
            <a:avLst/>
            <a:gdLst/>
            <a:ahLst/>
            <a:cxnLst/>
            <a:rect l="l" t="t" r="r" b="b"/>
            <a:pathLst>
              <a:path w="104019" h="104307">
                <a:moveTo>
                  <a:pt x="0" y="51980"/>
                </a:moveTo>
                <a:lnTo>
                  <a:pt x="2179" y="65296"/>
                </a:lnTo>
                <a:lnTo>
                  <a:pt x="8185" y="77858"/>
                </a:lnTo>
                <a:lnTo>
                  <a:pt x="17224" y="88848"/>
                </a:lnTo>
                <a:lnTo>
                  <a:pt x="28498" y="97449"/>
                </a:lnTo>
                <a:lnTo>
                  <a:pt x="41212" y="102846"/>
                </a:lnTo>
                <a:lnTo>
                  <a:pt x="52009" y="104307"/>
                </a:lnTo>
                <a:lnTo>
                  <a:pt x="65306" y="102102"/>
                </a:lnTo>
                <a:lnTo>
                  <a:pt x="77807" y="96031"/>
                </a:lnTo>
                <a:lnTo>
                  <a:pt x="88716" y="86911"/>
                </a:lnTo>
                <a:lnTo>
                  <a:pt x="97238" y="75558"/>
                </a:lnTo>
                <a:lnTo>
                  <a:pt x="102576" y="62790"/>
                </a:lnTo>
                <a:lnTo>
                  <a:pt x="104019" y="51980"/>
                </a:lnTo>
                <a:lnTo>
                  <a:pt x="101826" y="38647"/>
                </a:lnTo>
                <a:lnTo>
                  <a:pt x="95782" y="26118"/>
                </a:lnTo>
                <a:lnTo>
                  <a:pt x="86692" y="15196"/>
                </a:lnTo>
                <a:lnTo>
                  <a:pt x="75359" y="6683"/>
                </a:lnTo>
                <a:lnTo>
                  <a:pt x="62587" y="1385"/>
                </a:lnTo>
                <a:lnTo>
                  <a:pt x="52009" y="0"/>
                </a:lnTo>
                <a:lnTo>
                  <a:pt x="38669" y="2191"/>
                </a:lnTo>
                <a:lnTo>
                  <a:pt x="26133" y="8232"/>
                </a:lnTo>
                <a:lnTo>
                  <a:pt x="15204" y="17317"/>
                </a:lnTo>
                <a:lnTo>
                  <a:pt x="6687" y="28643"/>
                </a:lnTo>
                <a:lnTo>
                  <a:pt x="1386" y="41408"/>
                </a:lnTo>
                <a:lnTo>
                  <a:pt x="0" y="51980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1" name="object 811"/>
          <p:cNvSpPr/>
          <p:nvPr/>
        </p:nvSpPr>
        <p:spPr>
          <a:xfrm>
            <a:off x="7487343" y="3743360"/>
            <a:ext cx="104366" cy="104134"/>
          </a:xfrm>
          <a:custGeom>
            <a:avLst/>
            <a:gdLst/>
            <a:ahLst/>
            <a:cxnLst/>
            <a:rect l="l" t="t" r="r" b="b"/>
            <a:pathLst>
              <a:path w="104366" h="104134">
                <a:moveTo>
                  <a:pt x="0" y="52327"/>
                </a:moveTo>
                <a:lnTo>
                  <a:pt x="2213" y="65562"/>
                </a:lnTo>
                <a:lnTo>
                  <a:pt x="8306" y="78024"/>
                </a:lnTo>
                <a:lnTo>
                  <a:pt x="17457" y="88907"/>
                </a:lnTo>
                <a:lnTo>
                  <a:pt x="28845" y="97408"/>
                </a:lnTo>
                <a:lnTo>
                  <a:pt x="41649" y="102720"/>
                </a:lnTo>
                <a:lnTo>
                  <a:pt x="52356" y="104134"/>
                </a:lnTo>
                <a:lnTo>
                  <a:pt x="65718" y="101936"/>
                </a:lnTo>
                <a:lnTo>
                  <a:pt x="78272" y="95883"/>
                </a:lnTo>
                <a:lnTo>
                  <a:pt x="89211" y="86789"/>
                </a:lnTo>
                <a:lnTo>
                  <a:pt x="97725" y="75466"/>
                </a:lnTo>
                <a:lnTo>
                  <a:pt x="103008" y="62727"/>
                </a:lnTo>
                <a:lnTo>
                  <a:pt x="104366" y="52327"/>
                </a:lnTo>
                <a:lnTo>
                  <a:pt x="102187" y="39010"/>
                </a:lnTo>
                <a:lnTo>
                  <a:pt x="96180" y="26449"/>
                </a:lnTo>
                <a:lnTo>
                  <a:pt x="87142" y="15459"/>
                </a:lnTo>
                <a:lnTo>
                  <a:pt x="75868" y="6857"/>
                </a:lnTo>
                <a:lnTo>
                  <a:pt x="63154" y="1461"/>
                </a:lnTo>
                <a:lnTo>
                  <a:pt x="52356" y="0"/>
                </a:lnTo>
                <a:lnTo>
                  <a:pt x="39075" y="2190"/>
                </a:lnTo>
                <a:lnTo>
                  <a:pt x="26542" y="8224"/>
                </a:lnTo>
                <a:lnTo>
                  <a:pt x="15566" y="17293"/>
                </a:lnTo>
                <a:lnTo>
                  <a:pt x="6956" y="28587"/>
                </a:lnTo>
                <a:lnTo>
                  <a:pt x="1520" y="41298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2" name="object 812"/>
          <p:cNvSpPr/>
          <p:nvPr/>
        </p:nvSpPr>
        <p:spPr>
          <a:xfrm>
            <a:off x="7604539" y="3769697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807"/>
                </a:moveTo>
                <a:lnTo>
                  <a:pt x="2193" y="65139"/>
                </a:lnTo>
                <a:lnTo>
                  <a:pt x="8236" y="77669"/>
                </a:lnTo>
                <a:lnTo>
                  <a:pt x="17327" y="88591"/>
                </a:lnTo>
                <a:lnTo>
                  <a:pt x="28660" y="97103"/>
                </a:lnTo>
                <a:lnTo>
                  <a:pt x="41432" y="102402"/>
                </a:lnTo>
                <a:lnTo>
                  <a:pt x="52009" y="103787"/>
                </a:lnTo>
                <a:lnTo>
                  <a:pt x="65350" y="101595"/>
                </a:lnTo>
                <a:lnTo>
                  <a:pt x="77886" y="95555"/>
                </a:lnTo>
                <a:lnTo>
                  <a:pt x="88815" y="86470"/>
                </a:lnTo>
                <a:lnTo>
                  <a:pt x="97332" y="75143"/>
                </a:lnTo>
                <a:lnTo>
                  <a:pt x="102633" y="62379"/>
                </a:lnTo>
                <a:lnTo>
                  <a:pt x="104019" y="51807"/>
                </a:lnTo>
                <a:lnTo>
                  <a:pt x="101819" y="38528"/>
                </a:lnTo>
                <a:lnTo>
                  <a:pt x="95757" y="26030"/>
                </a:lnTo>
                <a:lnTo>
                  <a:pt x="86640" y="15127"/>
                </a:lnTo>
                <a:lnTo>
                  <a:pt x="75278" y="6631"/>
                </a:lnTo>
                <a:lnTo>
                  <a:pt x="62477" y="1356"/>
                </a:lnTo>
                <a:lnTo>
                  <a:pt x="52009" y="0"/>
                </a:lnTo>
                <a:lnTo>
                  <a:pt x="38647" y="2198"/>
                </a:lnTo>
                <a:lnTo>
                  <a:pt x="26093" y="8250"/>
                </a:lnTo>
                <a:lnTo>
                  <a:pt x="15155" y="17344"/>
                </a:lnTo>
                <a:lnTo>
                  <a:pt x="6640" y="28667"/>
                </a:lnTo>
                <a:lnTo>
                  <a:pt x="1357" y="4140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3" name="object 813"/>
          <p:cNvSpPr/>
          <p:nvPr/>
        </p:nvSpPr>
        <p:spPr>
          <a:xfrm>
            <a:off x="7734563" y="3769697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07"/>
                </a:moveTo>
                <a:lnTo>
                  <a:pt x="2206" y="65096"/>
                </a:lnTo>
                <a:lnTo>
                  <a:pt x="8280" y="77590"/>
                </a:lnTo>
                <a:lnTo>
                  <a:pt x="17405" y="88493"/>
                </a:lnTo>
                <a:lnTo>
                  <a:pt x="28764" y="97009"/>
                </a:lnTo>
                <a:lnTo>
                  <a:pt x="41540" y="102344"/>
                </a:lnTo>
                <a:lnTo>
                  <a:pt x="52356" y="103787"/>
                </a:lnTo>
                <a:lnTo>
                  <a:pt x="65696" y="101595"/>
                </a:lnTo>
                <a:lnTo>
                  <a:pt x="78233" y="95555"/>
                </a:lnTo>
                <a:lnTo>
                  <a:pt x="89161" y="86470"/>
                </a:lnTo>
                <a:lnTo>
                  <a:pt x="97678" y="75143"/>
                </a:lnTo>
                <a:lnTo>
                  <a:pt x="102980" y="62379"/>
                </a:lnTo>
                <a:lnTo>
                  <a:pt x="104366" y="51807"/>
                </a:lnTo>
                <a:lnTo>
                  <a:pt x="102166" y="38528"/>
                </a:lnTo>
                <a:lnTo>
                  <a:pt x="96103" y="26030"/>
                </a:lnTo>
                <a:lnTo>
                  <a:pt x="86987" y="15127"/>
                </a:lnTo>
                <a:lnTo>
                  <a:pt x="75625" y="6631"/>
                </a:lnTo>
                <a:lnTo>
                  <a:pt x="62824" y="1356"/>
                </a:lnTo>
                <a:lnTo>
                  <a:pt x="52356" y="0"/>
                </a:lnTo>
                <a:lnTo>
                  <a:pt x="39010" y="2183"/>
                </a:lnTo>
                <a:lnTo>
                  <a:pt x="26424" y="8199"/>
                </a:lnTo>
                <a:lnTo>
                  <a:pt x="15418" y="17241"/>
                </a:lnTo>
                <a:lnTo>
                  <a:pt x="6814" y="28505"/>
                </a:lnTo>
                <a:lnTo>
                  <a:pt x="1433" y="41186"/>
                </a:lnTo>
                <a:lnTo>
                  <a:pt x="0" y="5180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4" name="object 814"/>
          <p:cNvSpPr/>
          <p:nvPr/>
        </p:nvSpPr>
        <p:spPr>
          <a:xfrm>
            <a:off x="2385207" y="3808682"/>
            <a:ext cx="0" cy="12821"/>
          </a:xfrm>
          <a:custGeom>
            <a:avLst/>
            <a:gdLst/>
            <a:ahLst/>
            <a:cxnLst/>
            <a:rect l="l" t="t" r="r" b="b"/>
            <a:pathLst>
              <a:path h="12821">
                <a:moveTo>
                  <a:pt x="0" y="1282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5" name="object 815"/>
          <p:cNvSpPr/>
          <p:nvPr/>
        </p:nvSpPr>
        <p:spPr>
          <a:xfrm>
            <a:off x="2515561" y="3769697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518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6" name="object 816"/>
          <p:cNvSpPr/>
          <p:nvPr/>
        </p:nvSpPr>
        <p:spPr>
          <a:xfrm>
            <a:off x="2632496" y="3717370"/>
            <a:ext cx="0" cy="104134"/>
          </a:xfrm>
          <a:custGeom>
            <a:avLst/>
            <a:gdLst/>
            <a:ahLst/>
            <a:cxnLst/>
            <a:rect l="l" t="t" r="r" b="b"/>
            <a:pathLst>
              <a:path h="104134">
                <a:moveTo>
                  <a:pt x="0" y="10413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7" name="object 817"/>
          <p:cNvSpPr/>
          <p:nvPr/>
        </p:nvSpPr>
        <p:spPr>
          <a:xfrm>
            <a:off x="2762851" y="3626577"/>
            <a:ext cx="0" cy="194926"/>
          </a:xfrm>
          <a:custGeom>
            <a:avLst/>
            <a:gdLst/>
            <a:ahLst/>
            <a:cxnLst/>
            <a:rect l="l" t="t" r="r" b="b"/>
            <a:pathLst>
              <a:path h="194926">
                <a:moveTo>
                  <a:pt x="0" y="19492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8" name="object 818"/>
          <p:cNvSpPr/>
          <p:nvPr/>
        </p:nvSpPr>
        <p:spPr>
          <a:xfrm>
            <a:off x="2892771" y="3535265"/>
            <a:ext cx="0" cy="286239"/>
          </a:xfrm>
          <a:custGeom>
            <a:avLst/>
            <a:gdLst/>
            <a:ahLst/>
            <a:cxnLst/>
            <a:rect l="l" t="t" r="r" b="b"/>
            <a:pathLst>
              <a:path h="286239">
                <a:moveTo>
                  <a:pt x="0" y="28623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9" name="object 819"/>
          <p:cNvSpPr/>
          <p:nvPr/>
        </p:nvSpPr>
        <p:spPr>
          <a:xfrm>
            <a:off x="3010140" y="3509275"/>
            <a:ext cx="0" cy="312229"/>
          </a:xfrm>
          <a:custGeom>
            <a:avLst/>
            <a:gdLst/>
            <a:ahLst/>
            <a:cxnLst/>
            <a:rect l="l" t="t" r="r" b="b"/>
            <a:pathLst>
              <a:path h="312229">
                <a:moveTo>
                  <a:pt x="0" y="31222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0" name="object 820"/>
          <p:cNvSpPr/>
          <p:nvPr/>
        </p:nvSpPr>
        <p:spPr>
          <a:xfrm>
            <a:off x="3140494" y="3587592"/>
            <a:ext cx="0" cy="233912"/>
          </a:xfrm>
          <a:custGeom>
            <a:avLst/>
            <a:gdLst/>
            <a:ahLst/>
            <a:cxnLst/>
            <a:rect l="l" t="t" r="r" b="b"/>
            <a:pathLst>
              <a:path h="233912">
                <a:moveTo>
                  <a:pt x="0" y="23391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1" name="object 821"/>
          <p:cNvSpPr/>
          <p:nvPr/>
        </p:nvSpPr>
        <p:spPr>
          <a:xfrm>
            <a:off x="3270415" y="3704375"/>
            <a:ext cx="0" cy="117129"/>
          </a:xfrm>
          <a:custGeom>
            <a:avLst/>
            <a:gdLst/>
            <a:ahLst/>
            <a:cxnLst/>
            <a:rect l="l" t="t" r="r" b="b"/>
            <a:pathLst>
              <a:path h="117129">
                <a:moveTo>
                  <a:pt x="0" y="11712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2" name="object 822"/>
          <p:cNvSpPr/>
          <p:nvPr/>
        </p:nvSpPr>
        <p:spPr>
          <a:xfrm>
            <a:off x="3387767" y="3717370"/>
            <a:ext cx="0" cy="104134"/>
          </a:xfrm>
          <a:custGeom>
            <a:avLst/>
            <a:gdLst/>
            <a:ahLst/>
            <a:cxnLst/>
            <a:rect l="l" t="t" r="r" b="b"/>
            <a:pathLst>
              <a:path h="104134">
                <a:moveTo>
                  <a:pt x="0" y="10413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3" name="object 823"/>
          <p:cNvSpPr/>
          <p:nvPr/>
        </p:nvSpPr>
        <p:spPr>
          <a:xfrm>
            <a:off x="3517688" y="3574597"/>
            <a:ext cx="0" cy="246907"/>
          </a:xfrm>
          <a:custGeom>
            <a:avLst/>
            <a:gdLst/>
            <a:ahLst/>
            <a:cxnLst/>
            <a:rect l="l" t="t" r="r" b="b"/>
            <a:pathLst>
              <a:path h="246907">
                <a:moveTo>
                  <a:pt x="0" y="2469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4" name="object 824"/>
          <p:cNvSpPr/>
          <p:nvPr/>
        </p:nvSpPr>
        <p:spPr>
          <a:xfrm>
            <a:off x="3647972" y="3431477"/>
            <a:ext cx="0" cy="390027"/>
          </a:xfrm>
          <a:custGeom>
            <a:avLst/>
            <a:gdLst/>
            <a:ahLst/>
            <a:cxnLst/>
            <a:rect l="l" t="t" r="r" b="b"/>
            <a:pathLst>
              <a:path h="390027">
                <a:moveTo>
                  <a:pt x="0" y="39002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5" name="object 825"/>
          <p:cNvSpPr/>
          <p:nvPr/>
        </p:nvSpPr>
        <p:spPr>
          <a:xfrm>
            <a:off x="3764995" y="3418482"/>
            <a:ext cx="0" cy="403022"/>
          </a:xfrm>
          <a:custGeom>
            <a:avLst/>
            <a:gdLst/>
            <a:ahLst/>
            <a:cxnLst/>
            <a:rect l="l" t="t" r="r" b="b"/>
            <a:pathLst>
              <a:path h="403022">
                <a:moveTo>
                  <a:pt x="0" y="4030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6" name="object 826"/>
          <p:cNvSpPr/>
          <p:nvPr/>
        </p:nvSpPr>
        <p:spPr>
          <a:xfrm>
            <a:off x="3895366" y="3587592"/>
            <a:ext cx="0" cy="233912"/>
          </a:xfrm>
          <a:custGeom>
            <a:avLst/>
            <a:gdLst/>
            <a:ahLst/>
            <a:cxnLst/>
            <a:rect l="l" t="t" r="r" b="b"/>
            <a:pathLst>
              <a:path h="233912">
                <a:moveTo>
                  <a:pt x="0" y="23391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7" name="object 827"/>
          <p:cNvSpPr/>
          <p:nvPr/>
        </p:nvSpPr>
        <p:spPr>
          <a:xfrm>
            <a:off x="4025217" y="3756702"/>
            <a:ext cx="0" cy="64802"/>
          </a:xfrm>
          <a:custGeom>
            <a:avLst/>
            <a:gdLst/>
            <a:ahLst/>
            <a:cxnLst/>
            <a:rect l="l" t="t" r="r" b="b"/>
            <a:pathLst>
              <a:path h="64802">
                <a:moveTo>
                  <a:pt x="0" y="6480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8" name="object 828"/>
          <p:cNvSpPr/>
          <p:nvPr/>
        </p:nvSpPr>
        <p:spPr>
          <a:xfrm>
            <a:off x="4142586" y="3795687"/>
            <a:ext cx="0" cy="25816"/>
          </a:xfrm>
          <a:custGeom>
            <a:avLst/>
            <a:gdLst/>
            <a:ahLst/>
            <a:cxnLst/>
            <a:rect l="l" t="t" r="r" b="b"/>
            <a:pathLst>
              <a:path h="25816">
                <a:moveTo>
                  <a:pt x="0" y="2581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9" name="object 829"/>
          <p:cNvSpPr/>
          <p:nvPr/>
        </p:nvSpPr>
        <p:spPr>
          <a:xfrm>
            <a:off x="4272611" y="3691380"/>
            <a:ext cx="0" cy="130124"/>
          </a:xfrm>
          <a:custGeom>
            <a:avLst/>
            <a:gdLst/>
            <a:ahLst/>
            <a:cxnLst/>
            <a:rect l="l" t="t" r="r" b="b"/>
            <a:pathLst>
              <a:path h="130124">
                <a:moveTo>
                  <a:pt x="0" y="13012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0" name="object 830"/>
          <p:cNvSpPr/>
          <p:nvPr/>
        </p:nvSpPr>
        <p:spPr>
          <a:xfrm>
            <a:off x="4389980" y="3574597"/>
            <a:ext cx="0" cy="246907"/>
          </a:xfrm>
          <a:custGeom>
            <a:avLst/>
            <a:gdLst/>
            <a:ahLst/>
            <a:cxnLst/>
            <a:rect l="l" t="t" r="r" b="b"/>
            <a:pathLst>
              <a:path h="246907">
                <a:moveTo>
                  <a:pt x="0" y="2469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1" name="object 831"/>
          <p:cNvSpPr/>
          <p:nvPr/>
        </p:nvSpPr>
        <p:spPr>
          <a:xfrm>
            <a:off x="4519832" y="3483458"/>
            <a:ext cx="0" cy="338046"/>
          </a:xfrm>
          <a:custGeom>
            <a:avLst/>
            <a:gdLst/>
            <a:ahLst/>
            <a:cxnLst/>
            <a:rect l="l" t="t" r="r" b="b"/>
            <a:pathLst>
              <a:path h="338046">
                <a:moveTo>
                  <a:pt x="0" y="33804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2" name="object 832"/>
          <p:cNvSpPr/>
          <p:nvPr/>
        </p:nvSpPr>
        <p:spPr>
          <a:xfrm>
            <a:off x="4650203" y="3418482"/>
            <a:ext cx="0" cy="403022"/>
          </a:xfrm>
          <a:custGeom>
            <a:avLst/>
            <a:gdLst/>
            <a:ahLst/>
            <a:cxnLst/>
            <a:rect l="l" t="t" r="r" b="b"/>
            <a:pathLst>
              <a:path h="403022">
                <a:moveTo>
                  <a:pt x="0" y="4030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3" name="object 833"/>
          <p:cNvSpPr/>
          <p:nvPr/>
        </p:nvSpPr>
        <p:spPr>
          <a:xfrm>
            <a:off x="4767052" y="3431477"/>
            <a:ext cx="0" cy="390027"/>
          </a:xfrm>
          <a:custGeom>
            <a:avLst/>
            <a:gdLst/>
            <a:ahLst/>
            <a:cxnLst/>
            <a:rect l="l" t="t" r="r" b="b"/>
            <a:pathLst>
              <a:path h="390027">
                <a:moveTo>
                  <a:pt x="0" y="39002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4" name="object 834"/>
          <p:cNvSpPr/>
          <p:nvPr/>
        </p:nvSpPr>
        <p:spPr>
          <a:xfrm>
            <a:off x="4897423" y="3574597"/>
            <a:ext cx="0" cy="246907"/>
          </a:xfrm>
          <a:custGeom>
            <a:avLst/>
            <a:gdLst/>
            <a:ahLst/>
            <a:cxnLst/>
            <a:rect l="l" t="t" r="r" b="b"/>
            <a:pathLst>
              <a:path h="246907">
                <a:moveTo>
                  <a:pt x="0" y="2469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5" name="object 835"/>
          <p:cNvSpPr/>
          <p:nvPr/>
        </p:nvSpPr>
        <p:spPr>
          <a:xfrm>
            <a:off x="5027448" y="3769697"/>
            <a:ext cx="0" cy="51807"/>
          </a:xfrm>
          <a:custGeom>
            <a:avLst/>
            <a:gdLst/>
            <a:ahLst/>
            <a:cxnLst/>
            <a:rect l="l" t="t" r="r" b="b"/>
            <a:pathLst>
              <a:path h="51807">
                <a:moveTo>
                  <a:pt x="0" y="5180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6" name="object 836"/>
          <p:cNvSpPr/>
          <p:nvPr/>
        </p:nvSpPr>
        <p:spPr>
          <a:xfrm>
            <a:off x="5144817" y="3821504"/>
            <a:ext cx="0" cy="12995"/>
          </a:xfrm>
          <a:custGeom>
            <a:avLst/>
            <a:gdLst/>
            <a:ahLst/>
            <a:cxnLst/>
            <a:rect l="l" t="t" r="r" b="b"/>
            <a:pathLst>
              <a:path h="12995">
                <a:moveTo>
                  <a:pt x="0" y="0"/>
                </a:moveTo>
                <a:lnTo>
                  <a:pt x="0" y="12995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7" name="object 837"/>
          <p:cNvSpPr/>
          <p:nvPr/>
        </p:nvSpPr>
        <p:spPr>
          <a:xfrm>
            <a:off x="5274669" y="3717370"/>
            <a:ext cx="0" cy="104134"/>
          </a:xfrm>
          <a:custGeom>
            <a:avLst/>
            <a:gdLst/>
            <a:ahLst/>
            <a:cxnLst/>
            <a:rect l="l" t="t" r="r" b="b"/>
            <a:pathLst>
              <a:path h="104134">
                <a:moveTo>
                  <a:pt x="0" y="10413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8" name="object 838"/>
          <p:cNvSpPr/>
          <p:nvPr/>
        </p:nvSpPr>
        <p:spPr>
          <a:xfrm>
            <a:off x="5405040" y="3600587"/>
            <a:ext cx="0" cy="220917"/>
          </a:xfrm>
          <a:custGeom>
            <a:avLst/>
            <a:gdLst/>
            <a:ahLst/>
            <a:cxnLst/>
            <a:rect l="l" t="t" r="r" b="b"/>
            <a:pathLst>
              <a:path h="220917">
                <a:moveTo>
                  <a:pt x="0" y="22091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9" name="object 839"/>
          <p:cNvSpPr/>
          <p:nvPr/>
        </p:nvSpPr>
        <p:spPr>
          <a:xfrm>
            <a:off x="5521889" y="3561255"/>
            <a:ext cx="0" cy="260249"/>
          </a:xfrm>
          <a:custGeom>
            <a:avLst/>
            <a:gdLst/>
            <a:ahLst/>
            <a:cxnLst/>
            <a:rect l="l" t="t" r="r" b="b"/>
            <a:pathLst>
              <a:path h="260249">
                <a:moveTo>
                  <a:pt x="0" y="2602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0" name="object 840"/>
          <p:cNvSpPr/>
          <p:nvPr/>
        </p:nvSpPr>
        <p:spPr>
          <a:xfrm>
            <a:off x="5652260" y="3626577"/>
            <a:ext cx="0" cy="194926"/>
          </a:xfrm>
          <a:custGeom>
            <a:avLst/>
            <a:gdLst/>
            <a:ahLst/>
            <a:cxnLst/>
            <a:rect l="l" t="t" r="r" b="b"/>
            <a:pathLst>
              <a:path h="194926">
                <a:moveTo>
                  <a:pt x="0" y="19492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1" name="object 841"/>
          <p:cNvSpPr/>
          <p:nvPr/>
        </p:nvSpPr>
        <p:spPr>
          <a:xfrm>
            <a:off x="5782285" y="3613582"/>
            <a:ext cx="0" cy="207922"/>
          </a:xfrm>
          <a:custGeom>
            <a:avLst/>
            <a:gdLst/>
            <a:ahLst/>
            <a:cxnLst/>
            <a:rect l="l" t="t" r="r" b="b"/>
            <a:pathLst>
              <a:path h="207922">
                <a:moveTo>
                  <a:pt x="0" y="20792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2" name="object 842"/>
          <p:cNvSpPr/>
          <p:nvPr/>
        </p:nvSpPr>
        <p:spPr>
          <a:xfrm>
            <a:off x="5899654" y="3626577"/>
            <a:ext cx="0" cy="194926"/>
          </a:xfrm>
          <a:custGeom>
            <a:avLst/>
            <a:gdLst/>
            <a:ahLst/>
            <a:cxnLst/>
            <a:rect l="l" t="t" r="r" b="b"/>
            <a:pathLst>
              <a:path h="194926">
                <a:moveTo>
                  <a:pt x="0" y="19492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3" name="object 843"/>
          <p:cNvSpPr/>
          <p:nvPr/>
        </p:nvSpPr>
        <p:spPr>
          <a:xfrm>
            <a:off x="6029506" y="3626577"/>
            <a:ext cx="0" cy="194926"/>
          </a:xfrm>
          <a:custGeom>
            <a:avLst/>
            <a:gdLst/>
            <a:ahLst/>
            <a:cxnLst/>
            <a:rect l="l" t="t" r="r" b="b"/>
            <a:pathLst>
              <a:path h="194926">
                <a:moveTo>
                  <a:pt x="0" y="19492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4" name="object 844"/>
          <p:cNvSpPr/>
          <p:nvPr/>
        </p:nvSpPr>
        <p:spPr>
          <a:xfrm>
            <a:off x="6146875" y="3691380"/>
            <a:ext cx="0" cy="130124"/>
          </a:xfrm>
          <a:custGeom>
            <a:avLst/>
            <a:gdLst/>
            <a:ahLst/>
            <a:cxnLst/>
            <a:rect l="l" t="t" r="r" b="b"/>
            <a:pathLst>
              <a:path h="130124">
                <a:moveTo>
                  <a:pt x="0" y="13012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5" name="object 845"/>
          <p:cNvSpPr/>
          <p:nvPr/>
        </p:nvSpPr>
        <p:spPr>
          <a:xfrm>
            <a:off x="6276899" y="3652567"/>
            <a:ext cx="0" cy="168936"/>
          </a:xfrm>
          <a:custGeom>
            <a:avLst/>
            <a:gdLst/>
            <a:ahLst/>
            <a:cxnLst/>
            <a:rect l="l" t="t" r="r" b="b"/>
            <a:pathLst>
              <a:path h="168936">
                <a:moveTo>
                  <a:pt x="0" y="16893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6" name="object 846"/>
          <p:cNvSpPr/>
          <p:nvPr/>
        </p:nvSpPr>
        <p:spPr>
          <a:xfrm>
            <a:off x="6407097" y="3561255"/>
            <a:ext cx="0" cy="260249"/>
          </a:xfrm>
          <a:custGeom>
            <a:avLst/>
            <a:gdLst/>
            <a:ahLst/>
            <a:cxnLst/>
            <a:rect l="l" t="t" r="r" b="b"/>
            <a:pathLst>
              <a:path h="260249">
                <a:moveTo>
                  <a:pt x="0" y="26024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7" name="object 847"/>
          <p:cNvSpPr/>
          <p:nvPr/>
        </p:nvSpPr>
        <p:spPr>
          <a:xfrm>
            <a:off x="6524120" y="3444472"/>
            <a:ext cx="0" cy="377031"/>
          </a:xfrm>
          <a:custGeom>
            <a:avLst/>
            <a:gdLst/>
            <a:ahLst/>
            <a:cxnLst/>
            <a:rect l="l" t="t" r="r" b="b"/>
            <a:pathLst>
              <a:path h="377031">
                <a:moveTo>
                  <a:pt x="0" y="37703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8" name="object 848"/>
          <p:cNvSpPr/>
          <p:nvPr/>
        </p:nvSpPr>
        <p:spPr>
          <a:xfrm>
            <a:off x="6654491" y="3444472"/>
            <a:ext cx="0" cy="377031"/>
          </a:xfrm>
          <a:custGeom>
            <a:avLst/>
            <a:gdLst/>
            <a:ahLst/>
            <a:cxnLst/>
            <a:rect l="l" t="t" r="r" b="b"/>
            <a:pathLst>
              <a:path h="377031">
                <a:moveTo>
                  <a:pt x="0" y="37703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9" name="object 849"/>
          <p:cNvSpPr/>
          <p:nvPr/>
        </p:nvSpPr>
        <p:spPr>
          <a:xfrm>
            <a:off x="6784863" y="3509275"/>
            <a:ext cx="0" cy="312229"/>
          </a:xfrm>
          <a:custGeom>
            <a:avLst/>
            <a:gdLst/>
            <a:ahLst/>
            <a:cxnLst/>
            <a:rect l="l" t="t" r="r" b="b"/>
            <a:pathLst>
              <a:path h="312229">
                <a:moveTo>
                  <a:pt x="0" y="31222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0" name="object 850"/>
          <p:cNvSpPr/>
          <p:nvPr/>
        </p:nvSpPr>
        <p:spPr>
          <a:xfrm>
            <a:off x="6901712" y="3665389"/>
            <a:ext cx="0" cy="156114"/>
          </a:xfrm>
          <a:custGeom>
            <a:avLst/>
            <a:gdLst/>
            <a:ahLst/>
            <a:cxnLst/>
            <a:rect l="l" t="t" r="r" b="b"/>
            <a:pathLst>
              <a:path h="156114">
                <a:moveTo>
                  <a:pt x="0" y="1561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1" name="object 851"/>
          <p:cNvSpPr/>
          <p:nvPr/>
        </p:nvSpPr>
        <p:spPr>
          <a:xfrm>
            <a:off x="7032083" y="3691380"/>
            <a:ext cx="0" cy="130124"/>
          </a:xfrm>
          <a:custGeom>
            <a:avLst/>
            <a:gdLst/>
            <a:ahLst/>
            <a:cxnLst/>
            <a:rect l="l" t="t" r="r" b="b"/>
            <a:pathLst>
              <a:path h="130124">
                <a:moveTo>
                  <a:pt x="0" y="13012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2" name="object 852"/>
          <p:cNvSpPr/>
          <p:nvPr/>
        </p:nvSpPr>
        <p:spPr>
          <a:xfrm>
            <a:off x="7161934" y="3678384"/>
            <a:ext cx="0" cy="143119"/>
          </a:xfrm>
          <a:custGeom>
            <a:avLst/>
            <a:gdLst/>
            <a:ahLst/>
            <a:cxnLst/>
            <a:rect l="l" t="t" r="r" b="b"/>
            <a:pathLst>
              <a:path h="143119">
                <a:moveTo>
                  <a:pt x="0" y="14311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3" name="object 853"/>
          <p:cNvSpPr/>
          <p:nvPr/>
        </p:nvSpPr>
        <p:spPr>
          <a:xfrm>
            <a:off x="7279303" y="3665389"/>
            <a:ext cx="0" cy="156114"/>
          </a:xfrm>
          <a:custGeom>
            <a:avLst/>
            <a:gdLst/>
            <a:ahLst/>
            <a:cxnLst/>
            <a:rect l="l" t="t" r="r" b="b"/>
            <a:pathLst>
              <a:path h="156114">
                <a:moveTo>
                  <a:pt x="0" y="15611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4" name="object 854"/>
          <p:cNvSpPr/>
          <p:nvPr/>
        </p:nvSpPr>
        <p:spPr>
          <a:xfrm>
            <a:off x="7409328" y="3717370"/>
            <a:ext cx="0" cy="104134"/>
          </a:xfrm>
          <a:custGeom>
            <a:avLst/>
            <a:gdLst/>
            <a:ahLst/>
            <a:cxnLst/>
            <a:rect l="l" t="t" r="r" b="b"/>
            <a:pathLst>
              <a:path h="104134">
                <a:moveTo>
                  <a:pt x="0" y="10413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5" name="object 855"/>
          <p:cNvSpPr/>
          <p:nvPr/>
        </p:nvSpPr>
        <p:spPr>
          <a:xfrm>
            <a:off x="7539700" y="3795687"/>
            <a:ext cx="0" cy="25816"/>
          </a:xfrm>
          <a:custGeom>
            <a:avLst/>
            <a:gdLst/>
            <a:ahLst/>
            <a:cxnLst/>
            <a:rect l="l" t="t" r="r" b="b"/>
            <a:pathLst>
              <a:path h="25816">
                <a:moveTo>
                  <a:pt x="0" y="2581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6" name="object 856"/>
          <p:cNvSpPr/>
          <p:nvPr/>
        </p:nvSpPr>
        <p:spPr>
          <a:xfrm>
            <a:off x="7643546" y="3808682"/>
            <a:ext cx="39007" cy="38812"/>
          </a:xfrm>
          <a:custGeom>
            <a:avLst/>
            <a:gdLst/>
            <a:ahLst/>
            <a:cxnLst/>
            <a:rect l="l" t="t" r="r" b="b"/>
            <a:pathLst>
              <a:path w="39007" h="38812">
                <a:moveTo>
                  <a:pt x="0" y="12821"/>
                </a:moveTo>
                <a:lnTo>
                  <a:pt x="1085" y="28774"/>
                </a:lnTo>
                <a:lnTo>
                  <a:pt x="8681" y="38219"/>
                </a:lnTo>
                <a:lnTo>
                  <a:pt x="13002" y="38812"/>
                </a:lnTo>
                <a:lnTo>
                  <a:pt x="25940" y="34696"/>
                </a:lnTo>
                <a:lnTo>
                  <a:pt x="35663" y="24490"/>
                </a:lnTo>
                <a:lnTo>
                  <a:pt x="39007" y="12821"/>
                </a:lnTo>
                <a:lnTo>
                  <a:pt x="32616" y="2275"/>
                </a:lnTo>
                <a:lnTo>
                  <a:pt x="17813" y="24"/>
                </a:lnTo>
                <a:lnTo>
                  <a:pt x="0" y="0"/>
                </a:lnTo>
                <a:lnTo>
                  <a:pt x="0" y="128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7" name="object 857"/>
          <p:cNvSpPr/>
          <p:nvPr/>
        </p:nvSpPr>
        <p:spPr>
          <a:xfrm>
            <a:off x="7773918" y="3808682"/>
            <a:ext cx="39007" cy="38812"/>
          </a:xfrm>
          <a:custGeom>
            <a:avLst/>
            <a:gdLst/>
            <a:ahLst/>
            <a:cxnLst/>
            <a:rect l="l" t="t" r="r" b="b"/>
            <a:pathLst>
              <a:path w="39007" h="38812">
                <a:moveTo>
                  <a:pt x="0" y="12821"/>
                </a:moveTo>
                <a:lnTo>
                  <a:pt x="1085" y="28774"/>
                </a:lnTo>
                <a:lnTo>
                  <a:pt x="8681" y="38219"/>
                </a:lnTo>
                <a:lnTo>
                  <a:pt x="13002" y="38812"/>
                </a:lnTo>
                <a:lnTo>
                  <a:pt x="25940" y="34696"/>
                </a:lnTo>
                <a:lnTo>
                  <a:pt x="35663" y="24490"/>
                </a:lnTo>
                <a:lnTo>
                  <a:pt x="39007" y="12821"/>
                </a:lnTo>
                <a:lnTo>
                  <a:pt x="32616" y="2275"/>
                </a:lnTo>
                <a:lnTo>
                  <a:pt x="17813" y="24"/>
                </a:lnTo>
                <a:lnTo>
                  <a:pt x="0" y="0"/>
                </a:lnTo>
                <a:lnTo>
                  <a:pt x="0" y="128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8" name="object 858"/>
          <p:cNvSpPr/>
          <p:nvPr/>
        </p:nvSpPr>
        <p:spPr>
          <a:xfrm>
            <a:off x="2268271" y="3821504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9" name="object 859"/>
          <p:cNvSpPr/>
          <p:nvPr/>
        </p:nvSpPr>
        <p:spPr>
          <a:xfrm>
            <a:off x="2268271" y="4940003"/>
            <a:ext cx="5648621" cy="1040563"/>
          </a:xfrm>
          <a:custGeom>
            <a:avLst/>
            <a:gdLst/>
            <a:ahLst/>
            <a:cxnLst/>
            <a:rect l="l" t="t" r="r" b="b"/>
            <a:pathLst>
              <a:path w="5648621" h="1040563">
                <a:moveTo>
                  <a:pt x="0" y="1040563"/>
                </a:moveTo>
                <a:lnTo>
                  <a:pt x="5648621" y="1040563"/>
                </a:lnTo>
                <a:lnTo>
                  <a:pt x="5648621" y="0"/>
                </a:lnTo>
                <a:lnTo>
                  <a:pt x="0" y="0"/>
                </a:lnTo>
                <a:lnTo>
                  <a:pt x="0" y="1040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0" name="object 860"/>
          <p:cNvSpPr/>
          <p:nvPr/>
        </p:nvSpPr>
        <p:spPr>
          <a:xfrm>
            <a:off x="2268271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1" name="object 861"/>
          <p:cNvSpPr/>
          <p:nvPr/>
        </p:nvSpPr>
        <p:spPr>
          <a:xfrm>
            <a:off x="2274772" y="494648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2" name="object 862"/>
          <p:cNvSpPr/>
          <p:nvPr/>
        </p:nvSpPr>
        <p:spPr>
          <a:xfrm>
            <a:off x="2274772" y="494648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3" name="object 863"/>
          <p:cNvSpPr/>
          <p:nvPr/>
        </p:nvSpPr>
        <p:spPr>
          <a:xfrm>
            <a:off x="2892771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4" name="object 864"/>
          <p:cNvSpPr/>
          <p:nvPr/>
        </p:nvSpPr>
        <p:spPr>
          <a:xfrm>
            <a:off x="2899273" y="4946483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5" name="object 865"/>
          <p:cNvSpPr/>
          <p:nvPr/>
        </p:nvSpPr>
        <p:spPr>
          <a:xfrm>
            <a:off x="2899273" y="4946483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6" name="object 866"/>
          <p:cNvSpPr/>
          <p:nvPr/>
        </p:nvSpPr>
        <p:spPr>
          <a:xfrm>
            <a:off x="3517688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7" name="object 867"/>
          <p:cNvSpPr/>
          <p:nvPr/>
        </p:nvSpPr>
        <p:spPr>
          <a:xfrm>
            <a:off x="352418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8" name="object 868"/>
          <p:cNvSpPr/>
          <p:nvPr/>
        </p:nvSpPr>
        <p:spPr>
          <a:xfrm>
            <a:off x="352418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9" name="object 869"/>
          <p:cNvSpPr/>
          <p:nvPr/>
        </p:nvSpPr>
        <p:spPr>
          <a:xfrm>
            <a:off x="4142586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0" name="object 870"/>
          <p:cNvSpPr/>
          <p:nvPr/>
        </p:nvSpPr>
        <p:spPr>
          <a:xfrm>
            <a:off x="4149174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1" name="object 871"/>
          <p:cNvSpPr/>
          <p:nvPr/>
        </p:nvSpPr>
        <p:spPr>
          <a:xfrm>
            <a:off x="4149174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2" name="object 872"/>
          <p:cNvSpPr/>
          <p:nvPr/>
        </p:nvSpPr>
        <p:spPr>
          <a:xfrm>
            <a:off x="4767052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3" name="object 873"/>
          <p:cNvSpPr/>
          <p:nvPr/>
        </p:nvSpPr>
        <p:spPr>
          <a:xfrm>
            <a:off x="4773640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4" name="object 874"/>
          <p:cNvSpPr/>
          <p:nvPr/>
        </p:nvSpPr>
        <p:spPr>
          <a:xfrm>
            <a:off x="4773640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5" name="object 875"/>
          <p:cNvSpPr/>
          <p:nvPr/>
        </p:nvSpPr>
        <p:spPr>
          <a:xfrm>
            <a:off x="5405040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6" name="object 876"/>
          <p:cNvSpPr/>
          <p:nvPr/>
        </p:nvSpPr>
        <p:spPr>
          <a:xfrm>
            <a:off x="5411455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7" name="object 877"/>
          <p:cNvSpPr/>
          <p:nvPr/>
        </p:nvSpPr>
        <p:spPr>
          <a:xfrm>
            <a:off x="5411455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8" name="object 878"/>
          <p:cNvSpPr/>
          <p:nvPr/>
        </p:nvSpPr>
        <p:spPr>
          <a:xfrm>
            <a:off x="6029506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9" name="object 879"/>
          <p:cNvSpPr/>
          <p:nvPr/>
        </p:nvSpPr>
        <p:spPr>
          <a:xfrm>
            <a:off x="6036093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0" name="object 880"/>
          <p:cNvSpPr/>
          <p:nvPr/>
        </p:nvSpPr>
        <p:spPr>
          <a:xfrm>
            <a:off x="6036093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1" name="object 881"/>
          <p:cNvSpPr/>
          <p:nvPr/>
        </p:nvSpPr>
        <p:spPr>
          <a:xfrm>
            <a:off x="6654491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2" name="object 882"/>
          <p:cNvSpPr/>
          <p:nvPr/>
        </p:nvSpPr>
        <p:spPr>
          <a:xfrm>
            <a:off x="6660906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3" name="object 883"/>
          <p:cNvSpPr/>
          <p:nvPr/>
        </p:nvSpPr>
        <p:spPr>
          <a:xfrm>
            <a:off x="6660906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4" name="object 884"/>
          <p:cNvSpPr/>
          <p:nvPr/>
        </p:nvSpPr>
        <p:spPr>
          <a:xfrm>
            <a:off x="7279303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5" name="object 885"/>
          <p:cNvSpPr/>
          <p:nvPr/>
        </p:nvSpPr>
        <p:spPr>
          <a:xfrm>
            <a:off x="7285891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6" name="object 886"/>
          <p:cNvSpPr/>
          <p:nvPr/>
        </p:nvSpPr>
        <p:spPr>
          <a:xfrm>
            <a:off x="7285891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7" name="object 887"/>
          <p:cNvSpPr/>
          <p:nvPr/>
        </p:nvSpPr>
        <p:spPr>
          <a:xfrm>
            <a:off x="7916945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8" name="object 888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9" name="object 889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0" name="object 890"/>
          <p:cNvSpPr/>
          <p:nvPr/>
        </p:nvSpPr>
        <p:spPr>
          <a:xfrm>
            <a:off x="2268271" y="5980566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1" name="object 891"/>
          <p:cNvSpPr/>
          <p:nvPr/>
        </p:nvSpPr>
        <p:spPr>
          <a:xfrm>
            <a:off x="7923359" y="598706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2" name="object 892"/>
          <p:cNvSpPr/>
          <p:nvPr/>
        </p:nvSpPr>
        <p:spPr>
          <a:xfrm>
            <a:off x="7923359" y="598706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3" name="object 893"/>
          <p:cNvSpPr/>
          <p:nvPr/>
        </p:nvSpPr>
        <p:spPr>
          <a:xfrm>
            <a:off x="2268271" y="546029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4" name="object 894"/>
          <p:cNvSpPr/>
          <p:nvPr/>
        </p:nvSpPr>
        <p:spPr>
          <a:xfrm>
            <a:off x="7923359" y="546677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5" name="object 895"/>
          <p:cNvSpPr/>
          <p:nvPr/>
        </p:nvSpPr>
        <p:spPr>
          <a:xfrm>
            <a:off x="7923359" y="546677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6" name="object 896"/>
          <p:cNvSpPr/>
          <p:nvPr/>
        </p:nvSpPr>
        <p:spPr>
          <a:xfrm>
            <a:off x="2268271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7" name="object 897"/>
          <p:cNvSpPr/>
          <p:nvPr/>
        </p:nvSpPr>
        <p:spPr>
          <a:xfrm>
            <a:off x="2892771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8" name="object 898"/>
          <p:cNvSpPr/>
          <p:nvPr/>
        </p:nvSpPr>
        <p:spPr>
          <a:xfrm>
            <a:off x="3517688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9" name="object 899"/>
          <p:cNvSpPr/>
          <p:nvPr/>
        </p:nvSpPr>
        <p:spPr>
          <a:xfrm>
            <a:off x="4142586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0" name="object 900"/>
          <p:cNvSpPr/>
          <p:nvPr/>
        </p:nvSpPr>
        <p:spPr>
          <a:xfrm>
            <a:off x="4767052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1" name="object 901"/>
          <p:cNvSpPr/>
          <p:nvPr/>
        </p:nvSpPr>
        <p:spPr>
          <a:xfrm>
            <a:off x="5405040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2" name="object 902"/>
          <p:cNvSpPr/>
          <p:nvPr/>
        </p:nvSpPr>
        <p:spPr>
          <a:xfrm>
            <a:off x="6029506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3" name="object 903"/>
          <p:cNvSpPr/>
          <p:nvPr/>
        </p:nvSpPr>
        <p:spPr>
          <a:xfrm>
            <a:off x="6654491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4" name="object 904"/>
          <p:cNvSpPr/>
          <p:nvPr/>
        </p:nvSpPr>
        <p:spPr>
          <a:xfrm>
            <a:off x="7279303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5" name="object 905"/>
          <p:cNvSpPr/>
          <p:nvPr/>
        </p:nvSpPr>
        <p:spPr>
          <a:xfrm>
            <a:off x="7916945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6" name="object 906"/>
          <p:cNvSpPr/>
          <p:nvPr/>
        </p:nvSpPr>
        <p:spPr>
          <a:xfrm>
            <a:off x="2268271" y="494000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7" name="object 907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8" name="object 908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9" name="object 909"/>
          <p:cNvSpPr/>
          <p:nvPr/>
        </p:nvSpPr>
        <p:spPr>
          <a:xfrm>
            <a:off x="7916945" y="49400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0" name="object 910"/>
          <p:cNvSpPr/>
          <p:nvPr/>
        </p:nvSpPr>
        <p:spPr>
          <a:xfrm>
            <a:off x="2268271" y="494000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1" name="object 911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2" name="object 912"/>
          <p:cNvSpPr/>
          <p:nvPr/>
        </p:nvSpPr>
        <p:spPr>
          <a:xfrm>
            <a:off x="7916945" y="59805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3" name="object 913"/>
          <p:cNvSpPr/>
          <p:nvPr/>
        </p:nvSpPr>
        <p:spPr>
          <a:xfrm>
            <a:off x="2268271" y="5980566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4" name="object 914"/>
          <p:cNvSpPr/>
          <p:nvPr/>
        </p:nvSpPr>
        <p:spPr>
          <a:xfrm>
            <a:off x="7923359" y="598706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5" name="object 915"/>
          <p:cNvSpPr/>
          <p:nvPr/>
        </p:nvSpPr>
        <p:spPr>
          <a:xfrm>
            <a:off x="7916945" y="54602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6" name="object 916"/>
          <p:cNvSpPr/>
          <p:nvPr/>
        </p:nvSpPr>
        <p:spPr>
          <a:xfrm>
            <a:off x="7916945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7" name="object 917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8" name="object 918"/>
          <p:cNvSpPr/>
          <p:nvPr/>
        </p:nvSpPr>
        <p:spPr>
          <a:xfrm>
            <a:off x="2268271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9" name="object 919"/>
          <p:cNvSpPr/>
          <p:nvPr/>
        </p:nvSpPr>
        <p:spPr>
          <a:xfrm>
            <a:off x="2274772" y="494648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0" name="object 920"/>
          <p:cNvSpPr/>
          <p:nvPr/>
        </p:nvSpPr>
        <p:spPr>
          <a:xfrm>
            <a:off x="2268271" y="5980566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1" name="object 921"/>
          <p:cNvSpPr/>
          <p:nvPr/>
        </p:nvSpPr>
        <p:spPr>
          <a:xfrm>
            <a:off x="7923359" y="598706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2" name="object 922"/>
          <p:cNvSpPr/>
          <p:nvPr/>
        </p:nvSpPr>
        <p:spPr>
          <a:xfrm>
            <a:off x="2268271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3" name="object 923"/>
          <p:cNvSpPr/>
          <p:nvPr/>
        </p:nvSpPr>
        <p:spPr>
          <a:xfrm>
            <a:off x="2274772" y="494648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4" name="object 924"/>
          <p:cNvSpPr/>
          <p:nvPr/>
        </p:nvSpPr>
        <p:spPr>
          <a:xfrm>
            <a:off x="2268271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5" name="object 925"/>
          <p:cNvSpPr/>
          <p:nvPr/>
        </p:nvSpPr>
        <p:spPr>
          <a:xfrm>
            <a:off x="2274772" y="5921759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6" name="object 926"/>
          <p:cNvSpPr/>
          <p:nvPr/>
        </p:nvSpPr>
        <p:spPr>
          <a:xfrm>
            <a:off x="2268271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7" name="object 927"/>
          <p:cNvSpPr/>
          <p:nvPr/>
        </p:nvSpPr>
        <p:spPr>
          <a:xfrm>
            <a:off x="2274772" y="4998395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8" name="object 928"/>
          <p:cNvSpPr/>
          <p:nvPr/>
        </p:nvSpPr>
        <p:spPr>
          <a:xfrm>
            <a:off x="2892771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9" name="object 929"/>
          <p:cNvSpPr/>
          <p:nvPr/>
        </p:nvSpPr>
        <p:spPr>
          <a:xfrm>
            <a:off x="2899273" y="5921759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0" name="object 930"/>
          <p:cNvSpPr/>
          <p:nvPr/>
        </p:nvSpPr>
        <p:spPr>
          <a:xfrm>
            <a:off x="2892771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1" name="object 931"/>
          <p:cNvSpPr/>
          <p:nvPr/>
        </p:nvSpPr>
        <p:spPr>
          <a:xfrm>
            <a:off x="2899273" y="4998395"/>
            <a:ext cx="13418" cy="0"/>
          </a:xfrm>
          <a:custGeom>
            <a:avLst/>
            <a:gdLst/>
            <a:ahLst/>
            <a:cxnLst/>
            <a:rect l="l" t="t" r="r" b="b"/>
            <a:pathLst>
              <a:path w="13418">
                <a:moveTo>
                  <a:pt x="0" y="0"/>
                </a:moveTo>
                <a:lnTo>
                  <a:pt x="13418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2" name="object 932"/>
          <p:cNvSpPr/>
          <p:nvPr/>
        </p:nvSpPr>
        <p:spPr>
          <a:xfrm>
            <a:off x="3517688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3" name="object 933"/>
          <p:cNvSpPr/>
          <p:nvPr/>
        </p:nvSpPr>
        <p:spPr>
          <a:xfrm>
            <a:off x="3524189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4" name="object 934"/>
          <p:cNvSpPr/>
          <p:nvPr/>
        </p:nvSpPr>
        <p:spPr>
          <a:xfrm>
            <a:off x="3517688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5" name="object 935"/>
          <p:cNvSpPr/>
          <p:nvPr/>
        </p:nvSpPr>
        <p:spPr>
          <a:xfrm>
            <a:off x="3524189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6" name="object 936"/>
          <p:cNvSpPr/>
          <p:nvPr/>
        </p:nvSpPr>
        <p:spPr>
          <a:xfrm>
            <a:off x="4142586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7" name="object 937"/>
          <p:cNvSpPr/>
          <p:nvPr/>
        </p:nvSpPr>
        <p:spPr>
          <a:xfrm>
            <a:off x="4149174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8" name="object 938"/>
          <p:cNvSpPr/>
          <p:nvPr/>
        </p:nvSpPr>
        <p:spPr>
          <a:xfrm>
            <a:off x="4142586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9" name="object 939"/>
          <p:cNvSpPr/>
          <p:nvPr/>
        </p:nvSpPr>
        <p:spPr>
          <a:xfrm>
            <a:off x="4149174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0" name="object 940"/>
          <p:cNvSpPr/>
          <p:nvPr/>
        </p:nvSpPr>
        <p:spPr>
          <a:xfrm>
            <a:off x="4767052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1" name="object 941"/>
          <p:cNvSpPr/>
          <p:nvPr/>
        </p:nvSpPr>
        <p:spPr>
          <a:xfrm>
            <a:off x="4773640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2" name="object 942"/>
          <p:cNvSpPr/>
          <p:nvPr/>
        </p:nvSpPr>
        <p:spPr>
          <a:xfrm>
            <a:off x="4767052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3" name="object 943"/>
          <p:cNvSpPr/>
          <p:nvPr/>
        </p:nvSpPr>
        <p:spPr>
          <a:xfrm>
            <a:off x="4773640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4" name="object 944"/>
          <p:cNvSpPr/>
          <p:nvPr/>
        </p:nvSpPr>
        <p:spPr>
          <a:xfrm>
            <a:off x="5405040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5" name="object 945"/>
          <p:cNvSpPr/>
          <p:nvPr/>
        </p:nvSpPr>
        <p:spPr>
          <a:xfrm>
            <a:off x="5411455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6" name="object 946"/>
          <p:cNvSpPr/>
          <p:nvPr/>
        </p:nvSpPr>
        <p:spPr>
          <a:xfrm>
            <a:off x="5405040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7" name="object 947"/>
          <p:cNvSpPr/>
          <p:nvPr/>
        </p:nvSpPr>
        <p:spPr>
          <a:xfrm>
            <a:off x="5411455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8" name="object 948"/>
          <p:cNvSpPr/>
          <p:nvPr/>
        </p:nvSpPr>
        <p:spPr>
          <a:xfrm>
            <a:off x="6029506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9" name="object 949"/>
          <p:cNvSpPr/>
          <p:nvPr/>
        </p:nvSpPr>
        <p:spPr>
          <a:xfrm>
            <a:off x="6036093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0" name="object 950"/>
          <p:cNvSpPr/>
          <p:nvPr/>
        </p:nvSpPr>
        <p:spPr>
          <a:xfrm>
            <a:off x="6029506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1" name="object 951"/>
          <p:cNvSpPr/>
          <p:nvPr/>
        </p:nvSpPr>
        <p:spPr>
          <a:xfrm>
            <a:off x="6036093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2" name="object 952"/>
          <p:cNvSpPr/>
          <p:nvPr/>
        </p:nvSpPr>
        <p:spPr>
          <a:xfrm>
            <a:off x="6654491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3" name="object 953"/>
          <p:cNvSpPr/>
          <p:nvPr/>
        </p:nvSpPr>
        <p:spPr>
          <a:xfrm>
            <a:off x="6660906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4" name="object 954"/>
          <p:cNvSpPr/>
          <p:nvPr/>
        </p:nvSpPr>
        <p:spPr>
          <a:xfrm>
            <a:off x="6654491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5" name="object 955"/>
          <p:cNvSpPr/>
          <p:nvPr/>
        </p:nvSpPr>
        <p:spPr>
          <a:xfrm>
            <a:off x="6660906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6" name="object 956"/>
          <p:cNvSpPr/>
          <p:nvPr/>
        </p:nvSpPr>
        <p:spPr>
          <a:xfrm>
            <a:off x="7279303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7" name="object 957"/>
          <p:cNvSpPr/>
          <p:nvPr/>
        </p:nvSpPr>
        <p:spPr>
          <a:xfrm>
            <a:off x="7285891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8" name="object 958"/>
          <p:cNvSpPr/>
          <p:nvPr/>
        </p:nvSpPr>
        <p:spPr>
          <a:xfrm>
            <a:off x="7279303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9" name="object 959"/>
          <p:cNvSpPr/>
          <p:nvPr/>
        </p:nvSpPr>
        <p:spPr>
          <a:xfrm>
            <a:off x="7285891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0" name="object 960"/>
          <p:cNvSpPr/>
          <p:nvPr/>
        </p:nvSpPr>
        <p:spPr>
          <a:xfrm>
            <a:off x="7916945" y="5915261"/>
            <a:ext cx="0" cy="65304"/>
          </a:xfrm>
          <a:custGeom>
            <a:avLst/>
            <a:gdLst/>
            <a:ahLst/>
            <a:cxnLst/>
            <a:rect l="l" t="t" r="r" b="b"/>
            <a:pathLst>
              <a:path h="65304">
                <a:moveTo>
                  <a:pt x="0" y="6530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1" name="object 961"/>
          <p:cNvSpPr/>
          <p:nvPr/>
        </p:nvSpPr>
        <p:spPr>
          <a:xfrm>
            <a:off x="7923359" y="5921759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2" name="object 962"/>
          <p:cNvSpPr/>
          <p:nvPr/>
        </p:nvSpPr>
        <p:spPr>
          <a:xfrm>
            <a:off x="7916945" y="4940003"/>
            <a:ext cx="0" cy="51893"/>
          </a:xfrm>
          <a:custGeom>
            <a:avLst/>
            <a:gdLst/>
            <a:ahLst/>
            <a:cxnLst/>
            <a:rect l="l" t="t" r="r" b="b"/>
            <a:pathLst>
              <a:path h="51893">
                <a:moveTo>
                  <a:pt x="0" y="0"/>
                </a:moveTo>
                <a:lnTo>
                  <a:pt x="0" y="51893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3" name="object 963"/>
          <p:cNvSpPr/>
          <p:nvPr/>
        </p:nvSpPr>
        <p:spPr>
          <a:xfrm>
            <a:off x="7923359" y="4998395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4" name="object 964"/>
          <p:cNvSpPr/>
          <p:nvPr/>
        </p:nvSpPr>
        <p:spPr>
          <a:xfrm>
            <a:off x="2268271" y="5980566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5" name="object 965"/>
          <p:cNvSpPr/>
          <p:nvPr/>
        </p:nvSpPr>
        <p:spPr>
          <a:xfrm>
            <a:off x="2326748" y="5987064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6" name="object 966"/>
          <p:cNvSpPr/>
          <p:nvPr/>
        </p:nvSpPr>
        <p:spPr>
          <a:xfrm>
            <a:off x="7851932" y="5980566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7" name="object 967"/>
          <p:cNvSpPr/>
          <p:nvPr/>
        </p:nvSpPr>
        <p:spPr>
          <a:xfrm>
            <a:off x="7858347" y="598706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8" name="object 968"/>
          <p:cNvSpPr/>
          <p:nvPr/>
        </p:nvSpPr>
        <p:spPr>
          <a:xfrm>
            <a:off x="2268271" y="5460293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9" name="object 969"/>
          <p:cNvSpPr/>
          <p:nvPr/>
        </p:nvSpPr>
        <p:spPr>
          <a:xfrm>
            <a:off x="2326748" y="5466774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0" name="object 970"/>
          <p:cNvSpPr/>
          <p:nvPr/>
        </p:nvSpPr>
        <p:spPr>
          <a:xfrm>
            <a:off x="7851932" y="5460293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1" name="object 971"/>
          <p:cNvSpPr/>
          <p:nvPr/>
        </p:nvSpPr>
        <p:spPr>
          <a:xfrm>
            <a:off x="7858347" y="546677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2" name="object 972"/>
          <p:cNvSpPr/>
          <p:nvPr/>
        </p:nvSpPr>
        <p:spPr>
          <a:xfrm>
            <a:off x="2268271" y="4940003"/>
            <a:ext cx="51975" cy="0"/>
          </a:xfrm>
          <a:custGeom>
            <a:avLst/>
            <a:gdLst/>
            <a:ahLst/>
            <a:cxnLst/>
            <a:rect l="l" t="t" r="r" b="b"/>
            <a:pathLst>
              <a:path w="51975">
                <a:moveTo>
                  <a:pt x="0" y="0"/>
                </a:moveTo>
                <a:lnTo>
                  <a:pt x="51975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3" name="object 973"/>
          <p:cNvSpPr/>
          <p:nvPr/>
        </p:nvSpPr>
        <p:spPr>
          <a:xfrm>
            <a:off x="2326748" y="494648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4" name="object 974"/>
          <p:cNvSpPr/>
          <p:nvPr/>
        </p:nvSpPr>
        <p:spPr>
          <a:xfrm>
            <a:off x="7851932" y="4940003"/>
            <a:ext cx="65012" cy="0"/>
          </a:xfrm>
          <a:custGeom>
            <a:avLst/>
            <a:gdLst/>
            <a:ahLst/>
            <a:cxnLst/>
            <a:rect l="l" t="t" r="r" b="b"/>
            <a:pathLst>
              <a:path w="65012">
                <a:moveTo>
                  <a:pt x="65012" y="0"/>
                </a:moveTo>
                <a:lnTo>
                  <a:pt x="0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5" name="object 975"/>
          <p:cNvSpPr/>
          <p:nvPr/>
        </p:nvSpPr>
        <p:spPr>
          <a:xfrm>
            <a:off x="7858347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6" name="object 976"/>
          <p:cNvSpPr/>
          <p:nvPr/>
        </p:nvSpPr>
        <p:spPr>
          <a:xfrm>
            <a:off x="2268271" y="494000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7" name="object 977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8" name="object 978"/>
          <p:cNvSpPr/>
          <p:nvPr/>
        </p:nvSpPr>
        <p:spPr>
          <a:xfrm>
            <a:off x="2268271" y="5980566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9" name="object 979"/>
          <p:cNvSpPr/>
          <p:nvPr/>
        </p:nvSpPr>
        <p:spPr>
          <a:xfrm>
            <a:off x="7923359" y="5987064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0" name="object 980"/>
          <p:cNvSpPr/>
          <p:nvPr/>
        </p:nvSpPr>
        <p:spPr>
          <a:xfrm>
            <a:off x="7916945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1" name="object 981"/>
          <p:cNvSpPr/>
          <p:nvPr/>
        </p:nvSpPr>
        <p:spPr>
          <a:xfrm>
            <a:off x="7923359" y="4946483"/>
            <a:ext cx="13002" cy="0"/>
          </a:xfrm>
          <a:custGeom>
            <a:avLst/>
            <a:gdLst/>
            <a:ahLst/>
            <a:cxnLst/>
            <a:rect l="l" t="t" r="r" b="b"/>
            <a:pathLst>
              <a:path w="13002">
                <a:moveTo>
                  <a:pt x="0" y="0"/>
                </a:moveTo>
                <a:lnTo>
                  <a:pt x="13002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2" name="object 982"/>
          <p:cNvSpPr/>
          <p:nvPr/>
        </p:nvSpPr>
        <p:spPr>
          <a:xfrm>
            <a:off x="2268271" y="4940003"/>
            <a:ext cx="0" cy="1040563"/>
          </a:xfrm>
          <a:custGeom>
            <a:avLst/>
            <a:gdLst/>
            <a:ahLst/>
            <a:cxnLst/>
            <a:rect l="l" t="t" r="r" b="b"/>
            <a:pathLst>
              <a:path h="1040563">
                <a:moveTo>
                  <a:pt x="0" y="104056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3" name="object 983"/>
          <p:cNvSpPr/>
          <p:nvPr/>
        </p:nvSpPr>
        <p:spPr>
          <a:xfrm>
            <a:off x="2274772" y="4946483"/>
            <a:ext cx="12985" cy="0"/>
          </a:xfrm>
          <a:custGeom>
            <a:avLst/>
            <a:gdLst/>
            <a:ahLst/>
            <a:cxnLst/>
            <a:rect l="l" t="t" r="r" b="b"/>
            <a:pathLst>
              <a:path w="1298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29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4" name="object 984"/>
          <p:cNvSpPr/>
          <p:nvPr/>
        </p:nvSpPr>
        <p:spPr>
          <a:xfrm>
            <a:off x="2333231" y="5395422"/>
            <a:ext cx="117369" cy="116765"/>
          </a:xfrm>
          <a:custGeom>
            <a:avLst/>
            <a:gdLst/>
            <a:ahLst/>
            <a:cxnLst/>
            <a:rect l="l" t="t" r="r" b="b"/>
            <a:pathLst>
              <a:path w="117369" h="116765">
                <a:moveTo>
                  <a:pt x="0" y="51893"/>
                </a:moveTo>
                <a:lnTo>
                  <a:pt x="1727" y="68776"/>
                </a:lnTo>
                <a:lnTo>
                  <a:pt x="6537" y="83566"/>
                </a:lnTo>
                <a:lnTo>
                  <a:pt x="13876" y="95985"/>
                </a:lnTo>
                <a:lnTo>
                  <a:pt x="23185" y="105754"/>
                </a:lnTo>
                <a:lnTo>
                  <a:pt x="33910" y="112596"/>
                </a:lnTo>
                <a:lnTo>
                  <a:pt x="45495" y="116232"/>
                </a:lnTo>
                <a:lnTo>
                  <a:pt x="51975" y="116765"/>
                </a:lnTo>
                <a:lnTo>
                  <a:pt x="67476" y="115319"/>
                </a:lnTo>
                <a:lnTo>
                  <a:pt x="81249" y="111117"/>
                </a:lnTo>
                <a:lnTo>
                  <a:pt x="93096" y="104363"/>
                </a:lnTo>
                <a:lnTo>
                  <a:pt x="102820" y="95261"/>
                </a:lnTo>
                <a:lnTo>
                  <a:pt x="110223" y="84017"/>
                </a:lnTo>
                <a:lnTo>
                  <a:pt x="115107" y="70834"/>
                </a:lnTo>
                <a:lnTo>
                  <a:pt x="117274" y="55917"/>
                </a:lnTo>
                <a:lnTo>
                  <a:pt x="117369" y="51893"/>
                </a:lnTo>
                <a:lnTo>
                  <a:pt x="115608" y="40140"/>
                </a:lnTo>
                <a:lnTo>
                  <a:pt x="110505" y="28937"/>
                </a:lnTo>
                <a:lnTo>
                  <a:pt x="102325" y="18831"/>
                </a:lnTo>
                <a:lnTo>
                  <a:pt x="91332" y="10370"/>
                </a:lnTo>
                <a:lnTo>
                  <a:pt x="77793" y="4102"/>
                </a:lnTo>
                <a:lnTo>
                  <a:pt x="61973" y="574"/>
                </a:lnTo>
                <a:lnTo>
                  <a:pt x="51975" y="0"/>
                </a:lnTo>
                <a:lnTo>
                  <a:pt x="38628" y="2192"/>
                </a:lnTo>
                <a:lnTo>
                  <a:pt x="26088" y="8234"/>
                </a:lnTo>
                <a:lnTo>
                  <a:pt x="15160" y="17321"/>
                </a:lnTo>
                <a:lnTo>
                  <a:pt x="6650" y="28649"/>
                </a:lnTo>
                <a:lnTo>
                  <a:pt x="1365" y="41414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5" name="object 985"/>
          <p:cNvSpPr/>
          <p:nvPr/>
        </p:nvSpPr>
        <p:spPr>
          <a:xfrm>
            <a:off x="2463586" y="5356055"/>
            <a:ext cx="116935" cy="117198"/>
          </a:xfrm>
          <a:custGeom>
            <a:avLst/>
            <a:gdLst/>
            <a:ahLst/>
            <a:cxnLst/>
            <a:rect l="l" t="t" r="r" b="b"/>
            <a:pathLst>
              <a:path w="116935" h="117198">
                <a:moveTo>
                  <a:pt x="0" y="52327"/>
                </a:moveTo>
                <a:lnTo>
                  <a:pt x="1727" y="69215"/>
                </a:lnTo>
                <a:lnTo>
                  <a:pt x="6537" y="84007"/>
                </a:lnTo>
                <a:lnTo>
                  <a:pt x="13876" y="96425"/>
                </a:lnTo>
                <a:lnTo>
                  <a:pt x="23185" y="106192"/>
                </a:lnTo>
                <a:lnTo>
                  <a:pt x="33910" y="113031"/>
                </a:lnTo>
                <a:lnTo>
                  <a:pt x="45495" y="116666"/>
                </a:lnTo>
                <a:lnTo>
                  <a:pt x="51975" y="117198"/>
                </a:lnTo>
                <a:lnTo>
                  <a:pt x="67369" y="115743"/>
                </a:lnTo>
                <a:lnTo>
                  <a:pt x="81066" y="111516"/>
                </a:lnTo>
                <a:lnTo>
                  <a:pt x="92858" y="104721"/>
                </a:lnTo>
                <a:lnTo>
                  <a:pt x="102540" y="95565"/>
                </a:lnTo>
                <a:lnTo>
                  <a:pt x="109905" y="84253"/>
                </a:lnTo>
                <a:lnTo>
                  <a:pt x="114746" y="70990"/>
                </a:lnTo>
                <a:lnTo>
                  <a:pt x="116857" y="55983"/>
                </a:lnTo>
                <a:lnTo>
                  <a:pt x="116935" y="52327"/>
                </a:lnTo>
                <a:lnTo>
                  <a:pt x="115174" y="40400"/>
                </a:lnTo>
                <a:lnTo>
                  <a:pt x="110073" y="29073"/>
                </a:lnTo>
                <a:lnTo>
                  <a:pt x="101909" y="18885"/>
                </a:lnTo>
                <a:lnTo>
                  <a:pt x="90956" y="10377"/>
                </a:lnTo>
                <a:lnTo>
                  <a:pt x="77491" y="4090"/>
                </a:lnTo>
                <a:lnTo>
                  <a:pt x="61787" y="565"/>
                </a:lnTo>
                <a:lnTo>
                  <a:pt x="51975" y="0"/>
                </a:lnTo>
                <a:lnTo>
                  <a:pt x="38683" y="2178"/>
                </a:lnTo>
                <a:lnTo>
                  <a:pt x="26186" y="8192"/>
                </a:lnTo>
                <a:lnTo>
                  <a:pt x="15283" y="17258"/>
                </a:lnTo>
                <a:lnTo>
                  <a:pt x="6767" y="28596"/>
                </a:lnTo>
                <a:lnTo>
                  <a:pt x="1436" y="41421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6" name="object 986"/>
          <p:cNvSpPr/>
          <p:nvPr/>
        </p:nvSpPr>
        <p:spPr>
          <a:xfrm>
            <a:off x="2580521" y="5304161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1893"/>
                </a:moveTo>
                <a:lnTo>
                  <a:pt x="1713" y="68887"/>
                </a:lnTo>
                <a:lnTo>
                  <a:pt x="6487" y="83751"/>
                </a:lnTo>
                <a:lnTo>
                  <a:pt x="13773" y="96220"/>
                </a:lnTo>
                <a:lnTo>
                  <a:pt x="23022" y="106030"/>
                </a:lnTo>
                <a:lnTo>
                  <a:pt x="33683" y="112918"/>
                </a:lnTo>
                <a:lnTo>
                  <a:pt x="45207" y="116617"/>
                </a:lnTo>
                <a:lnTo>
                  <a:pt x="51975" y="117198"/>
                </a:lnTo>
                <a:lnTo>
                  <a:pt x="67427" y="115761"/>
                </a:lnTo>
                <a:lnTo>
                  <a:pt x="81164" y="111580"/>
                </a:lnTo>
                <a:lnTo>
                  <a:pt x="92989" y="104850"/>
                </a:lnTo>
                <a:lnTo>
                  <a:pt x="102706" y="95765"/>
                </a:lnTo>
                <a:lnTo>
                  <a:pt x="110120" y="84520"/>
                </a:lnTo>
                <a:lnTo>
                  <a:pt x="115036" y="71310"/>
                </a:lnTo>
                <a:lnTo>
                  <a:pt x="117256" y="56330"/>
                </a:lnTo>
                <a:lnTo>
                  <a:pt x="117369" y="51893"/>
                </a:lnTo>
                <a:lnTo>
                  <a:pt x="115608" y="40140"/>
                </a:lnTo>
                <a:lnTo>
                  <a:pt x="110505" y="28937"/>
                </a:lnTo>
                <a:lnTo>
                  <a:pt x="102325" y="18831"/>
                </a:lnTo>
                <a:lnTo>
                  <a:pt x="91332" y="10370"/>
                </a:lnTo>
                <a:lnTo>
                  <a:pt x="77793" y="4102"/>
                </a:lnTo>
                <a:lnTo>
                  <a:pt x="61973" y="574"/>
                </a:lnTo>
                <a:lnTo>
                  <a:pt x="51975" y="0"/>
                </a:lnTo>
                <a:lnTo>
                  <a:pt x="38628" y="2192"/>
                </a:lnTo>
                <a:lnTo>
                  <a:pt x="26088" y="8234"/>
                </a:lnTo>
                <a:lnTo>
                  <a:pt x="15160" y="17321"/>
                </a:lnTo>
                <a:lnTo>
                  <a:pt x="6650" y="28649"/>
                </a:lnTo>
                <a:lnTo>
                  <a:pt x="1365" y="41414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7" name="object 987"/>
          <p:cNvSpPr/>
          <p:nvPr/>
        </p:nvSpPr>
        <p:spPr>
          <a:xfrm>
            <a:off x="2710875" y="5213334"/>
            <a:ext cx="116935" cy="116765"/>
          </a:xfrm>
          <a:custGeom>
            <a:avLst/>
            <a:gdLst/>
            <a:ahLst/>
            <a:cxnLst/>
            <a:rect l="l" t="t" r="r" b="b"/>
            <a:pathLst>
              <a:path w="116935" h="116765">
                <a:moveTo>
                  <a:pt x="0" y="51893"/>
                </a:moveTo>
                <a:lnTo>
                  <a:pt x="1727" y="68782"/>
                </a:lnTo>
                <a:lnTo>
                  <a:pt x="6537" y="83574"/>
                </a:lnTo>
                <a:lnTo>
                  <a:pt x="13876" y="95992"/>
                </a:lnTo>
                <a:lnTo>
                  <a:pt x="23185" y="105759"/>
                </a:lnTo>
                <a:lnTo>
                  <a:pt x="33910" y="112598"/>
                </a:lnTo>
                <a:lnTo>
                  <a:pt x="45495" y="116232"/>
                </a:lnTo>
                <a:lnTo>
                  <a:pt x="51975" y="116765"/>
                </a:lnTo>
                <a:lnTo>
                  <a:pt x="67369" y="115310"/>
                </a:lnTo>
                <a:lnTo>
                  <a:pt x="81066" y="111083"/>
                </a:lnTo>
                <a:lnTo>
                  <a:pt x="92858" y="104288"/>
                </a:lnTo>
                <a:lnTo>
                  <a:pt x="102540" y="95132"/>
                </a:lnTo>
                <a:lnTo>
                  <a:pt x="109905" y="83820"/>
                </a:lnTo>
                <a:lnTo>
                  <a:pt x="114746" y="70557"/>
                </a:lnTo>
                <a:lnTo>
                  <a:pt x="116857" y="55550"/>
                </a:lnTo>
                <a:lnTo>
                  <a:pt x="116935" y="51893"/>
                </a:lnTo>
                <a:lnTo>
                  <a:pt x="115162" y="40099"/>
                </a:lnTo>
                <a:lnTo>
                  <a:pt x="110030" y="28857"/>
                </a:lnTo>
                <a:lnTo>
                  <a:pt x="101815" y="18724"/>
                </a:lnTo>
                <a:lnTo>
                  <a:pt x="90796" y="10254"/>
                </a:lnTo>
                <a:lnTo>
                  <a:pt x="77252" y="4003"/>
                </a:lnTo>
                <a:lnTo>
                  <a:pt x="61459" y="527"/>
                </a:lnTo>
                <a:lnTo>
                  <a:pt x="51975" y="0"/>
                </a:lnTo>
                <a:lnTo>
                  <a:pt x="38628" y="2193"/>
                </a:lnTo>
                <a:lnTo>
                  <a:pt x="26088" y="8238"/>
                </a:lnTo>
                <a:lnTo>
                  <a:pt x="15160" y="17328"/>
                </a:lnTo>
                <a:lnTo>
                  <a:pt x="6650" y="28656"/>
                </a:lnTo>
                <a:lnTo>
                  <a:pt x="1365" y="41419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8" name="object 988"/>
          <p:cNvSpPr/>
          <p:nvPr/>
        </p:nvSpPr>
        <p:spPr>
          <a:xfrm>
            <a:off x="2840796" y="5122074"/>
            <a:ext cx="117369" cy="117216"/>
          </a:xfrm>
          <a:custGeom>
            <a:avLst/>
            <a:gdLst/>
            <a:ahLst/>
            <a:cxnLst/>
            <a:rect l="l" t="t" r="r" b="b"/>
            <a:pathLst>
              <a:path w="117369" h="117216">
                <a:moveTo>
                  <a:pt x="0" y="51911"/>
                </a:moveTo>
                <a:lnTo>
                  <a:pt x="1713" y="68899"/>
                </a:lnTo>
                <a:lnTo>
                  <a:pt x="6487" y="83760"/>
                </a:lnTo>
                <a:lnTo>
                  <a:pt x="13773" y="96230"/>
                </a:lnTo>
                <a:lnTo>
                  <a:pt x="23022" y="106043"/>
                </a:lnTo>
                <a:lnTo>
                  <a:pt x="33683" y="112933"/>
                </a:lnTo>
                <a:lnTo>
                  <a:pt x="45207" y="116634"/>
                </a:lnTo>
                <a:lnTo>
                  <a:pt x="51975" y="117216"/>
                </a:lnTo>
                <a:lnTo>
                  <a:pt x="67427" y="115778"/>
                </a:lnTo>
                <a:lnTo>
                  <a:pt x="81164" y="111595"/>
                </a:lnTo>
                <a:lnTo>
                  <a:pt x="92989" y="104862"/>
                </a:lnTo>
                <a:lnTo>
                  <a:pt x="102706" y="95775"/>
                </a:lnTo>
                <a:lnTo>
                  <a:pt x="110120" y="84529"/>
                </a:lnTo>
                <a:lnTo>
                  <a:pt x="115036" y="71321"/>
                </a:lnTo>
                <a:lnTo>
                  <a:pt x="117256" y="56345"/>
                </a:lnTo>
                <a:lnTo>
                  <a:pt x="117369" y="51911"/>
                </a:lnTo>
                <a:lnTo>
                  <a:pt x="115609" y="40158"/>
                </a:lnTo>
                <a:lnTo>
                  <a:pt x="110507" y="28953"/>
                </a:lnTo>
                <a:lnTo>
                  <a:pt x="102328" y="18845"/>
                </a:lnTo>
                <a:lnTo>
                  <a:pt x="91338" y="10380"/>
                </a:lnTo>
                <a:lnTo>
                  <a:pt x="77802" y="4108"/>
                </a:lnTo>
                <a:lnTo>
                  <a:pt x="61986" y="576"/>
                </a:lnTo>
                <a:lnTo>
                  <a:pt x="51975" y="0"/>
                </a:lnTo>
                <a:lnTo>
                  <a:pt x="38630" y="2193"/>
                </a:lnTo>
                <a:lnTo>
                  <a:pt x="26092" y="8236"/>
                </a:lnTo>
                <a:lnTo>
                  <a:pt x="15165" y="17325"/>
                </a:lnTo>
                <a:lnTo>
                  <a:pt x="6655" y="28654"/>
                </a:lnTo>
                <a:lnTo>
                  <a:pt x="1368" y="41419"/>
                </a:lnTo>
                <a:lnTo>
                  <a:pt x="0" y="519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9" name="object 989"/>
          <p:cNvSpPr/>
          <p:nvPr/>
        </p:nvSpPr>
        <p:spPr>
          <a:xfrm>
            <a:off x="2958165" y="5096135"/>
            <a:ext cx="116935" cy="117198"/>
          </a:xfrm>
          <a:custGeom>
            <a:avLst/>
            <a:gdLst/>
            <a:ahLst/>
            <a:cxnLst/>
            <a:rect l="l" t="t" r="r" b="b"/>
            <a:pathLst>
              <a:path w="116935" h="117198">
                <a:moveTo>
                  <a:pt x="0" y="51893"/>
                </a:moveTo>
                <a:lnTo>
                  <a:pt x="1713" y="68745"/>
                </a:lnTo>
                <a:lnTo>
                  <a:pt x="6487" y="83559"/>
                </a:lnTo>
                <a:lnTo>
                  <a:pt x="13773" y="96045"/>
                </a:lnTo>
                <a:lnTo>
                  <a:pt x="23022" y="105909"/>
                </a:lnTo>
                <a:lnTo>
                  <a:pt x="33683" y="112861"/>
                </a:lnTo>
                <a:lnTo>
                  <a:pt x="45207" y="116608"/>
                </a:lnTo>
                <a:lnTo>
                  <a:pt x="51975" y="117198"/>
                </a:lnTo>
                <a:lnTo>
                  <a:pt x="67320" y="115730"/>
                </a:lnTo>
                <a:lnTo>
                  <a:pt x="80980" y="111472"/>
                </a:lnTo>
                <a:lnTo>
                  <a:pt x="92750" y="104640"/>
                </a:lnTo>
                <a:lnTo>
                  <a:pt x="102426" y="95451"/>
                </a:lnTo>
                <a:lnTo>
                  <a:pt x="109803" y="84124"/>
                </a:lnTo>
                <a:lnTo>
                  <a:pt x="114676" y="70874"/>
                </a:lnTo>
                <a:lnTo>
                  <a:pt x="116841" y="55920"/>
                </a:lnTo>
                <a:lnTo>
                  <a:pt x="116935" y="51893"/>
                </a:lnTo>
                <a:lnTo>
                  <a:pt x="115162" y="40093"/>
                </a:lnTo>
                <a:lnTo>
                  <a:pt x="110030" y="28849"/>
                </a:lnTo>
                <a:lnTo>
                  <a:pt x="101815" y="18717"/>
                </a:lnTo>
                <a:lnTo>
                  <a:pt x="90796" y="10249"/>
                </a:lnTo>
                <a:lnTo>
                  <a:pt x="77252" y="4001"/>
                </a:lnTo>
                <a:lnTo>
                  <a:pt x="61459" y="527"/>
                </a:lnTo>
                <a:lnTo>
                  <a:pt x="51975" y="0"/>
                </a:lnTo>
                <a:lnTo>
                  <a:pt x="38628" y="2192"/>
                </a:lnTo>
                <a:lnTo>
                  <a:pt x="26088" y="8234"/>
                </a:lnTo>
                <a:lnTo>
                  <a:pt x="15160" y="17321"/>
                </a:lnTo>
                <a:lnTo>
                  <a:pt x="6650" y="28649"/>
                </a:lnTo>
                <a:lnTo>
                  <a:pt x="1365" y="41414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0" name="object 990"/>
          <p:cNvSpPr/>
          <p:nvPr/>
        </p:nvSpPr>
        <p:spPr>
          <a:xfrm>
            <a:off x="3088086" y="5173985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2327"/>
                </a:moveTo>
                <a:lnTo>
                  <a:pt x="1717" y="69158"/>
                </a:lnTo>
                <a:lnTo>
                  <a:pt x="6510" y="83911"/>
                </a:lnTo>
                <a:lnTo>
                  <a:pt x="13835" y="96309"/>
                </a:lnTo>
                <a:lnTo>
                  <a:pt x="23152" y="106078"/>
                </a:lnTo>
                <a:lnTo>
                  <a:pt x="33919" y="112943"/>
                </a:lnTo>
                <a:lnTo>
                  <a:pt x="45594" y="116627"/>
                </a:lnTo>
                <a:lnTo>
                  <a:pt x="52408" y="117198"/>
                </a:lnTo>
                <a:lnTo>
                  <a:pt x="67802" y="115742"/>
                </a:lnTo>
                <a:lnTo>
                  <a:pt x="81499" y="111513"/>
                </a:lnTo>
                <a:lnTo>
                  <a:pt x="93292" y="104716"/>
                </a:lnTo>
                <a:lnTo>
                  <a:pt x="102974" y="95558"/>
                </a:lnTo>
                <a:lnTo>
                  <a:pt x="110338" y="84245"/>
                </a:lnTo>
                <a:lnTo>
                  <a:pt x="115180" y="70984"/>
                </a:lnTo>
                <a:lnTo>
                  <a:pt x="117291" y="55982"/>
                </a:lnTo>
                <a:lnTo>
                  <a:pt x="117369" y="52327"/>
                </a:lnTo>
                <a:lnTo>
                  <a:pt x="115607" y="40395"/>
                </a:lnTo>
                <a:lnTo>
                  <a:pt x="110507" y="29065"/>
                </a:lnTo>
                <a:lnTo>
                  <a:pt x="102342" y="18878"/>
                </a:lnTo>
                <a:lnTo>
                  <a:pt x="91390" y="10372"/>
                </a:lnTo>
                <a:lnTo>
                  <a:pt x="77924" y="4088"/>
                </a:lnTo>
                <a:lnTo>
                  <a:pt x="62220" y="565"/>
                </a:lnTo>
                <a:lnTo>
                  <a:pt x="52408" y="0"/>
                </a:lnTo>
                <a:lnTo>
                  <a:pt x="38983" y="2159"/>
                </a:lnTo>
                <a:lnTo>
                  <a:pt x="26407" y="8124"/>
                </a:lnTo>
                <a:lnTo>
                  <a:pt x="15455" y="17124"/>
                </a:lnTo>
                <a:lnTo>
                  <a:pt x="6898" y="28386"/>
                </a:lnTo>
                <a:lnTo>
                  <a:pt x="1510" y="41140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1" name="object 991"/>
          <p:cNvSpPr/>
          <p:nvPr/>
        </p:nvSpPr>
        <p:spPr>
          <a:xfrm>
            <a:off x="3218440" y="5291184"/>
            <a:ext cx="116935" cy="117198"/>
          </a:xfrm>
          <a:custGeom>
            <a:avLst/>
            <a:gdLst/>
            <a:ahLst/>
            <a:cxnLst/>
            <a:rect l="l" t="t" r="r" b="b"/>
            <a:pathLst>
              <a:path w="116935" h="117198">
                <a:moveTo>
                  <a:pt x="0" y="51893"/>
                </a:moveTo>
                <a:lnTo>
                  <a:pt x="1713" y="68745"/>
                </a:lnTo>
                <a:lnTo>
                  <a:pt x="6487" y="83559"/>
                </a:lnTo>
                <a:lnTo>
                  <a:pt x="13773" y="96045"/>
                </a:lnTo>
                <a:lnTo>
                  <a:pt x="23022" y="105909"/>
                </a:lnTo>
                <a:lnTo>
                  <a:pt x="33683" y="112861"/>
                </a:lnTo>
                <a:lnTo>
                  <a:pt x="45207" y="116608"/>
                </a:lnTo>
                <a:lnTo>
                  <a:pt x="51975" y="117198"/>
                </a:lnTo>
                <a:lnTo>
                  <a:pt x="67320" y="115730"/>
                </a:lnTo>
                <a:lnTo>
                  <a:pt x="80980" y="111472"/>
                </a:lnTo>
                <a:lnTo>
                  <a:pt x="92750" y="104640"/>
                </a:lnTo>
                <a:lnTo>
                  <a:pt x="102426" y="95451"/>
                </a:lnTo>
                <a:lnTo>
                  <a:pt x="109803" y="84124"/>
                </a:lnTo>
                <a:lnTo>
                  <a:pt x="114676" y="70874"/>
                </a:lnTo>
                <a:lnTo>
                  <a:pt x="116841" y="55920"/>
                </a:lnTo>
                <a:lnTo>
                  <a:pt x="116935" y="51893"/>
                </a:lnTo>
                <a:lnTo>
                  <a:pt x="115162" y="40099"/>
                </a:lnTo>
                <a:lnTo>
                  <a:pt x="110030" y="28857"/>
                </a:lnTo>
                <a:lnTo>
                  <a:pt x="101815" y="18724"/>
                </a:lnTo>
                <a:lnTo>
                  <a:pt x="90796" y="10254"/>
                </a:lnTo>
                <a:lnTo>
                  <a:pt x="77252" y="4003"/>
                </a:lnTo>
                <a:lnTo>
                  <a:pt x="61459" y="527"/>
                </a:lnTo>
                <a:lnTo>
                  <a:pt x="51975" y="0"/>
                </a:lnTo>
                <a:lnTo>
                  <a:pt x="38628" y="2193"/>
                </a:lnTo>
                <a:lnTo>
                  <a:pt x="26088" y="8238"/>
                </a:lnTo>
                <a:lnTo>
                  <a:pt x="15160" y="17328"/>
                </a:lnTo>
                <a:lnTo>
                  <a:pt x="6650" y="28656"/>
                </a:lnTo>
                <a:lnTo>
                  <a:pt x="1365" y="41419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2" name="object 992"/>
          <p:cNvSpPr/>
          <p:nvPr/>
        </p:nvSpPr>
        <p:spPr>
          <a:xfrm>
            <a:off x="3335376" y="5304161"/>
            <a:ext cx="117351" cy="117198"/>
          </a:xfrm>
          <a:custGeom>
            <a:avLst/>
            <a:gdLst/>
            <a:ahLst/>
            <a:cxnLst/>
            <a:rect l="l" t="t" r="r" b="b"/>
            <a:pathLst>
              <a:path w="117351" h="117198">
                <a:moveTo>
                  <a:pt x="0" y="51893"/>
                </a:moveTo>
                <a:lnTo>
                  <a:pt x="1704" y="68837"/>
                </a:lnTo>
                <a:lnTo>
                  <a:pt x="6461" y="83665"/>
                </a:lnTo>
                <a:lnTo>
                  <a:pt x="13735" y="96116"/>
                </a:lnTo>
                <a:lnTo>
                  <a:pt x="22990" y="105926"/>
                </a:lnTo>
                <a:lnTo>
                  <a:pt x="33691" y="112834"/>
                </a:lnTo>
                <a:lnTo>
                  <a:pt x="45302" y="116579"/>
                </a:lnTo>
                <a:lnTo>
                  <a:pt x="52391" y="117198"/>
                </a:lnTo>
                <a:lnTo>
                  <a:pt x="67742" y="115752"/>
                </a:lnTo>
                <a:lnTo>
                  <a:pt x="81404" y="111544"/>
                </a:lnTo>
                <a:lnTo>
                  <a:pt x="93174" y="104770"/>
                </a:lnTo>
                <a:lnTo>
                  <a:pt x="102848" y="95629"/>
                </a:lnTo>
                <a:lnTo>
                  <a:pt x="110222" y="84316"/>
                </a:lnTo>
                <a:lnTo>
                  <a:pt x="115093" y="71028"/>
                </a:lnTo>
                <a:lnTo>
                  <a:pt x="117257" y="55962"/>
                </a:lnTo>
                <a:lnTo>
                  <a:pt x="117351" y="51893"/>
                </a:lnTo>
                <a:lnTo>
                  <a:pt x="115580" y="40093"/>
                </a:lnTo>
                <a:lnTo>
                  <a:pt x="110449" y="28849"/>
                </a:lnTo>
                <a:lnTo>
                  <a:pt x="102237" y="18717"/>
                </a:lnTo>
                <a:lnTo>
                  <a:pt x="91220" y="10249"/>
                </a:lnTo>
                <a:lnTo>
                  <a:pt x="77675" y="4001"/>
                </a:lnTo>
                <a:lnTo>
                  <a:pt x="61879" y="527"/>
                </a:lnTo>
                <a:lnTo>
                  <a:pt x="52391" y="0"/>
                </a:lnTo>
                <a:lnTo>
                  <a:pt x="38916" y="2175"/>
                </a:lnTo>
                <a:lnTo>
                  <a:pt x="26300" y="8172"/>
                </a:lnTo>
                <a:lnTo>
                  <a:pt x="15325" y="17197"/>
                </a:lnTo>
                <a:lnTo>
                  <a:pt x="6775" y="28454"/>
                </a:lnTo>
                <a:lnTo>
                  <a:pt x="1435" y="41149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3" name="object 993"/>
          <p:cNvSpPr/>
          <p:nvPr/>
        </p:nvSpPr>
        <p:spPr>
          <a:xfrm>
            <a:off x="3465730" y="5161007"/>
            <a:ext cx="116935" cy="117198"/>
          </a:xfrm>
          <a:custGeom>
            <a:avLst/>
            <a:gdLst/>
            <a:ahLst/>
            <a:cxnLst/>
            <a:rect l="l" t="t" r="r" b="b"/>
            <a:pathLst>
              <a:path w="116935" h="117198">
                <a:moveTo>
                  <a:pt x="0" y="52327"/>
                </a:moveTo>
                <a:lnTo>
                  <a:pt x="1727" y="69217"/>
                </a:lnTo>
                <a:lnTo>
                  <a:pt x="6539" y="84011"/>
                </a:lnTo>
                <a:lnTo>
                  <a:pt x="13877" y="96429"/>
                </a:lnTo>
                <a:lnTo>
                  <a:pt x="23187" y="106196"/>
                </a:lnTo>
                <a:lnTo>
                  <a:pt x="33910" y="113035"/>
                </a:lnTo>
                <a:lnTo>
                  <a:pt x="45491" y="116667"/>
                </a:lnTo>
                <a:lnTo>
                  <a:pt x="51957" y="117198"/>
                </a:lnTo>
                <a:lnTo>
                  <a:pt x="67356" y="115744"/>
                </a:lnTo>
                <a:lnTo>
                  <a:pt x="81056" y="111517"/>
                </a:lnTo>
                <a:lnTo>
                  <a:pt x="92850" y="104724"/>
                </a:lnTo>
                <a:lnTo>
                  <a:pt x="102534" y="95570"/>
                </a:lnTo>
                <a:lnTo>
                  <a:pt x="109900" y="84261"/>
                </a:lnTo>
                <a:lnTo>
                  <a:pt x="114743" y="71002"/>
                </a:lnTo>
                <a:lnTo>
                  <a:pt x="116857" y="55998"/>
                </a:lnTo>
                <a:lnTo>
                  <a:pt x="116935" y="52327"/>
                </a:lnTo>
                <a:lnTo>
                  <a:pt x="115174" y="40402"/>
                </a:lnTo>
                <a:lnTo>
                  <a:pt x="110075" y="29076"/>
                </a:lnTo>
                <a:lnTo>
                  <a:pt x="101912" y="18889"/>
                </a:lnTo>
                <a:lnTo>
                  <a:pt x="90960" y="10382"/>
                </a:lnTo>
                <a:lnTo>
                  <a:pt x="77495" y="4094"/>
                </a:lnTo>
                <a:lnTo>
                  <a:pt x="61790" y="567"/>
                </a:lnTo>
                <a:lnTo>
                  <a:pt x="51957" y="0"/>
                </a:lnTo>
                <a:lnTo>
                  <a:pt x="38671" y="2179"/>
                </a:lnTo>
                <a:lnTo>
                  <a:pt x="26178" y="8194"/>
                </a:lnTo>
                <a:lnTo>
                  <a:pt x="15276" y="17264"/>
                </a:lnTo>
                <a:lnTo>
                  <a:pt x="6762" y="28604"/>
                </a:lnTo>
                <a:lnTo>
                  <a:pt x="1434" y="41432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4" name="object 994"/>
          <p:cNvSpPr/>
          <p:nvPr/>
        </p:nvSpPr>
        <p:spPr>
          <a:xfrm>
            <a:off x="3595650" y="5017853"/>
            <a:ext cx="117334" cy="117198"/>
          </a:xfrm>
          <a:custGeom>
            <a:avLst/>
            <a:gdLst/>
            <a:ahLst/>
            <a:cxnLst/>
            <a:rect l="l" t="t" r="r" b="b"/>
            <a:pathLst>
              <a:path w="117334" h="117198">
                <a:moveTo>
                  <a:pt x="0" y="52327"/>
                </a:moveTo>
                <a:lnTo>
                  <a:pt x="1718" y="69174"/>
                </a:lnTo>
                <a:lnTo>
                  <a:pt x="6512" y="83936"/>
                </a:lnTo>
                <a:lnTo>
                  <a:pt x="13837" y="96338"/>
                </a:lnTo>
                <a:lnTo>
                  <a:pt x="23151" y="106105"/>
                </a:lnTo>
                <a:lnTo>
                  <a:pt x="33910" y="112962"/>
                </a:lnTo>
                <a:lnTo>
                  <a:pt x="45571" y="116635"/>
                </a:lnTo>
                <a:lnTo>
                  <a:pt x="52321" y="117198"/>
                </a:lnTo>
                <a:lnTo>
                  <a:pt x="67723" y="115744"/>
                </a:lnTo>
                <a:lnTo>
                  <a:pt x="81427" y="111520"/>
                </a:lnTo>
                <a:lnTo>
                  <a:pt x="93226" y="104731"/>
                </a:lnTo>
                <a:lnTo>
                  <a:pt x="102915" y="95581"/>
                </a:lnTo>
                <a:lnTo>
                  <a:pt x="110287" y="84277"/>
                </a:lnTo>
                <a:lnTo>
                  <a:pt x="115135" y="71024"/>
                </a:lnTo>
                <a:lnTo>
                  <a:pt x="117254" y="56028"/>
                </a:lnTo>
                <a:lnTo>
                  <a:pt x="117334" y="52327"/>
                </a:lnTo>
                <a:lnTo>
                  <a:pt x="115573" y="40548"/>
                </a:lnTo>
                <a:lnTo>
                  <a:pt x="110474" y="29275"/>
                </a:lnTo>
                <a:lnTo>
                  <a:pt x="102311" y="19074"/>
                </a:lnTo>
                <a:lnTo>
                  <a:pt x="91360" y="10512"/>
                </a:lnTo>
                <a:lnTo>
                  <a:pt x="77895" y="4159"/>
                </a:lnTo>
                <a:lnTo>
                  <a:pt x="62191" y="580"/>
                </a:lnTo>
                <a:lnTo>
                  <a:pt x="52321" y="0"/>
                </a:lnTo>
                <a:lnTo>
                  <a:pt x="38917" y="2196"/>
                </a:lnTo>
                <a:lnTo>
                  <a:pt x="26355" y="8242"/>
                </a:lnTo>
                <a:lnTo>
                  <a:pt x="15414" y="17323"/>
                </a:lnTo>
                <a:lnTo>
                  <a:pt x="6868" y="28626"/>
                </a:lnTo>
                <a:lnTo>
                  <a:pt x="1495" y="41336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5" name="object 995"/>
          <p:cNvSpPr/>
          <p:nvPr/>
        </p:nvSpPr>
        <p:spPr>
          <a:xfrm>
            <a:off x="3712985" y="5004875"/>
            <a:ext cx="117022" cy="117198"/>
          </a:xfrm>
          <a:custGeom>
            <a:avLst/>
            <a:gdLst/>
            <a:ahLst/>
            <a:cxnLst/>
            <a:rect l="l" t="t" r="r" b="b"/>
            <a:pathLst>
              <a:path w="117022" h="117198">
                <a:moveTo>
                  <a:pt x="0" y="52327"/>
                </a:moveTo>
                <a:lnTo>
                  <a:pt x="1727" y="69211"/>
                </a:lnTo>
                <a:lnTo>
                  <a:pt x="6539" y="84000"/>
                </a:lnTo>
                <a:lnTo>
                  <a:pt x="13878" y="96416"/>
                </a:lnTo>
                <a:lnTo>
                  <a:pt x="23190" y="106183"/>
                </a:lnTo>
                <a:lnTo>
                  <a:pt x="33918" y="113024"/>
                </a:lnTo>
                <a:lnTo>
                  <a:pt x="45507" y="116663"/>
                </a:lnTo>
                <a:lnTo>
                  <a:pt x="52009" y="117198"/>
                </a:lnTo>
                <a:lnTo>
                  <a:pt x="67411" y="115744"/>
                </a:lnTo>
                <a:lnTo>
                  <a:pt x="81115" y="111520"/>
                </a:lnTo>
                <a:lnTo>
                  <a:pt x="92914" y="104731"/>
                </a:lnTo>
                <a:lnTo>
                  <a:pt x="102603" y="95581"/>
                </a:lnTo>
                <a:lnTo>
                  <a:pt x="109974" y="84277"/>
                </a:lnTo>
                <a:lnTo>
                  <a:pt x="114823" y="71024"/>
                </a:lnTo>
                <a:lnTo>
                  <a:pt x="116942" y="56028"/>
                </a:lnTo>
                <a:lnTo>
                  <a:pt x="117022" y="52327"/>
                </a:lnTo>
                <a:lnTo>
                  <a:pt x="115261" y="40548"/>
                </a:lnTo>
                <a:lnTo>
                  <a:pt x="110162" y="29275"/>
                </a:lnTo>
                <a:lnTo>
                  <a:pt x="101999" y="19074"/>
                </a:lnTo>
                <a:lnTo>
                  <a:pt x="91048" y="10512"/>
                </a:lnTo>
                <a:lnTo>
                  <a:pt x="77583" y="4159"/>
                </a:lnTo>
                <a:lnTo>
                  <a:pt x="61879" y="580"/>
                </a:lnTo>
                <a:lnTo>
                  <a:pt x="52009" y="0"/>
                </a:lnTo>
                <a:lnTo>
                  <a:pt x="38713" y="2208"/>
                </a:lnTo>
                <a:lnTo>
                  <a:pt x="26212" y="8288"/>
                </a:lnTo>
                <a:lnTo>
                  <a:pt x="15303" y="17416"/>
                </a:lnTo>
                <a:lnTo>
                  <a:pt x="6781" y="28771"/>
                </a:lnTo>
                <a:lnTo>
                  <a:pt x="1443" y="41533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6" name="object 996"/>
          <p:cNvSpPr/>
          <p:nvPr/>
        </p:nvSpPr>
        <p:spPr>
          <a:xfrm>
            <a:off x="3843009" y="5173985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2327"/>
                </a:moveTo>
                <a:lnTo>
                  <a:pt x="1740" y="69164"/>
                </a:lnTo>
                <a:lnTo>
                  <a:pt x="6583" y="83921"/>
                </a:lnTo>
                <a:lnTo>
                  <a:pt x="13964" y="96322"/>
                </a:lnTo>
                <a:lnTo>
                  <a:pt x="23314" y="106091"/>
                </a:lnTo>
                <a:lnTo>
                  <a:pt x="34069" y="112953"/>
                </a:lnTo>
                <a:lnTo>
                  <a:pt x="45661" y="116631"/>
                </a:lnTo>
                <a:lnTo>
                  <a:pt x="52356" y="117198"/>
                </a:lnTo>
                <a:lnTo>
                  <a:pt x="67758" y="115744"/>
                </a:lnTo>
                <a:lnTo>
                  <a:pt x="81461" y="111517"/>
                </a:lnTo>
                <a:lnTo>
                  <a:pt x="93261" y="104725"/>
                </a:lnTo>
                <a:lnTo>
                  <a:pt x="102949" y="95574"/>
                </a:lnTo>
                <a:lnTo>
                  <a:pt x="110321" y="84270"/>
                </a:lnTo>
                <a:lnTo>
                  <a:pt x="115170" y="71018"/>
                </a:lnTo>
                <a:lnTo>
                  <a:pt x="117289" y="56026"/>
                </a:lnTo>
                <a:lnTo>
                  <a:pt x="117369" y="52327"/>
                </a:lnTo>
                <a:lnTo>
                  <a:pt x="115608" y="40400"/>
                </a:lnTo>
                <a:lnTo>
                  <a:pt x="110508" y="29076"/>
                </a:lnTo>
                <a:lnTo>
                  <a:pt x="102346" y="18891"/>
                </a:lnTo>
                <a:lnTo>
                  <a:pt x="91394" y="10387"/>
                </a:lnTo>
                <a:lnTo>
                  <a:pt x="77929" y="4100"/>
                </a:lnTo>
                <a:lnTo>
                  <a:pt x="62226" y="571"/>
                </a:lnTo>
                <a:lnTo>
                  <a:pt x="52356" y="0"/>
                </a:lnTo>
                <a:lnTo>
                  <a:pt x="39075" y="2161"/>
                </a:lnTo>
                <a:lnTo>
                  <a:pt x="26542" y="8132"/>
                </a:lnTo>
                <a:lnTo>
                  <a:pt x="15566" y="17139"/>
                </a:lnTo>
                <a:lnTo>
                  <a:pt x="6956" y="28410"/>
                </a:lnTo>
                <a:lnTo>
                  <a:pt x="1520" y="41173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7" name="object 997"/>
          <p:cNvSpPr/>
          <p:nvPr/>
        </p:nvSpPr>
        <p:spPr>
          <a:xfrm>
            <a:off x="3973208" y="5343077"/>
            <a:ext cx="117022" cy="117216"/>
          </a:xfrm>
          <a:custGeom>
            <a:avLst/>
            <a:gdLst/>
            <a:ahLst/>
            <a:cxnLst/>
            <a:rect l="l" t="t" r="r" b="b"/>
            <a:pathLst>
              <a:path w="117022" h="117216">
                <a:moveTo>
                  <a:pt x="0" y="52344"/>
                </a:moveTo>
                <a:lnTo>
                  <a:pt x="1727" y="69223"/>
                </a:lnTo>
                <a:lnTo>
                  <a:pt x="6539" y="84010"/>
                </a:lnTo>
                <a:lnTo>
                  <a:pt x="13878" y="96427"/>
                </a:lnTo>
                <a:lnTo>
                  <a:pt x="23190" y="106196"/>
                </a:lnTo>
                <a:lnTo>
                  <a:pt x="33918" y="113039"/>
                </a:lnTo>
                <a:lnTo>
                  <a:pt x="45507" y="116680"/>
                </a:lnTo>
                <a:lnTo>
                  <a:pt x="52009" y="117216"/>
                </a:lnTo>
                <a:lnTo>
                  <a:pt x="67411" y="115761"/>
                </a:lnTo>
                <a:lnTo>
                  <a:pt x="81115" y="111535"/>
                </a:lnTo>
                <a:lnTo>
                  <a:pt x="92914" y="104743"/>
                </a:lnTo>
                <a:lnTo>
                  <a:pt x="102603" y="95592"/>
                </a:lnTo>
                <a:lnTo>
                  <a:pt x="109974" y="84287"/>
                </a:lnTo>
                <a:lnTo>
                  <a:pt x="114823" y="71036"/>
                </a:lnTo>
                <a:lnTo>
                  <a:pt x="116942" y="56043"/>
                </a:lnTo>
                <a:lnTo>
                  <a:pt x="117022" y="52344"/>
                </a:lnTo>
                <a:lnTo>
                  <a:pt x="115261" y="40418"/>
                </a:lnTo>
                <a:lnTo>
                  <a:pt x="110163" y="29092"/>
                </a:lnTo>
                <a:lnTo>
                  <a:pt x="102003" y="18905"/>
                </a:lnTo>
                <a:lnTo>
                  <a:pt x="91054" y="10396"/>
                </a:lnTo>
                <a:lnTo>
                  <a:pt x="77592" y="4106"/>
                </a:lnTo>
                <a:lnTo>
                  <a:pt x="61892" y="573"/>
                </a:lnTo>
                <a:lnTo>
                  <a:pt x="52009" y="0"/>
                </a:lnTo>
                <a:lnTo>
                  <a:pt x="38715" y="2176"/>
                </a:lnTo>
                <a:lnTo>
                  <a:pt x="26216" y="8185"/>
                </a:lnTo>
                <a:lnTo>
                  <a:pt x="15308" y="17245"/>
                </a:lnTo>
                <a:lnTo>
                  <a:pt x="6786" y="28577"/>
                </a:lnTo>
                <a:lnTo>
                  <a:pt x="1446" y="41399"/>
                </a:lnTo>
                <a:lnTo>
                  <a:pt x="0" y="523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8" name="object 998"/>
          <p:cNvSpPr/>
          <p:nvPr/>
        </p:nvSpPr>
        <p:spPr>
          <a:xfrm>
            <a:off x="4090230" y="5382011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2327"/>
                </a:moveTo>
                <a:lnTo>
                  <a:pt x="1740" y="69164"/>
                </a:lnTo>
                <a:lnTo>
                  <a:pt x="6583" y="83921"/>
                </a:lnTo>
                <a:lnTo>
                  <a:pt x="13964" y="96322"/>
                </a:lnTo>
                <a:lnTo>
                  <a:pt x="23314" y="106091"/>
                </a:lnTo>
                <a:lnTo>
                  <a:pt x="34069" y="112953"/>
                </a:lnTo>
                <a:lnTo>
                  <a:pt x="45661" y="116631"/>
                </a:lnTo>
                <a:lnTo>
                  <a:pt x="52356" y="117198"/>
                </a:lnTo>
                <a:lnTo>
                  <a:pt x="67758" y="115744"/>
                </a:lnTo>
                <a:lnTo>
                  <a:pt x="81461" y="111517"/>
                </a:lnTo>
                <a:lnTo>
                  <a:pt x="93261" y="104725"/>
                </a:lnTo>
                <a:lnTo>
                  <a:pt x="102949" y="95574"/>
                </a:lnTo>
                <a:lnTo>
                  <a:pt x="110321" y="84270"/>
                </a:lnTo>
                <a:lnTo>
                  <a:pt x="115170" y="71018"/>
                </a:lnTo>
                <a:lnTo>
                  <a:pt x="117289" y="56026"/>
                </a:lnTo>
                <a:lnTo>
                  <a:pt x="117369" y="52327"/>
                </a:lnTo>
                <a:lnTo>
                  <a:pt x="115608" y="40542"/>
                </a:lnTo>
                <a:lnTo>
                  <a:pt x="110508" y="29267"/>
                </a:lnTo>
                <a:lnTo>
                  <a:pt x="102346" y="19067"/>
                </a:lnTo>
                <a:lnTo>
                  <a:pt x="91394" y="10508"/>
                </a:lnTo>
                <a:lnTo>
                  <a:pt x="77929" y="4157"/>
                </a:lnTo>
                <a:lnTo>
                  <a:pt x="62226" y="580"/>
                </a:lnTo>
                <a:lnTo>
                  <a:pt x="52356" y="0"/>
                </a:lnTo>
                <a:lnTo>
                  <a:pt x="39075" y="2193"/>
                </a:lnTo>
                <a:lnTo>
                  <a:pt x="26542" y="8232"/>
                </a:lnTo>
                <a:lnTo>
                  <a:pt x="15566" y="17306"/>
                </a:lnTo>
                <a:lnTo>
                  <a:pt x="6956" y="28602"/>
                </a:lnTo>
                <a:lnTo>
                  <a:pt x="1520" y="413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9" name="object 999"/>
          <p:cNvSpPr/>
          <p:nvPr/>
        </p:nvSpPr>
        <p:spPr>
          <a:xfrm>
            <a:off x="4220601" y="5278206"/>
            <a:ext cx="116848" cy="117216"/>
          </a:xfrm>
          <a:custGeom>
            <a:avLst/>
            <a:gdLst/>
            <a:ahLst/>
            <a:cxnLst/>
            <a:rect l="l" t="t" r="r" b="b"/>
            <a:pathLst>
              <a:path w="116848" h="117216">
                <a:moveTo>
                  <a:pt x="0" y="51893"/>
                </a:moveTo>
                <a:lnTo>
                  <a:pt x="1713" y="68739"/>
                </a:lnTo>
                <a:lnTo>
                  <a:pt x="6487" y="83551"/>
                </a:lnTo>
                <a:lnTo>
                  <a:pt x="13772" y="96038"/>
                </a:lnTo>
                <a:lnTo>
                  <a:pt x="23020" y="105906"/>
                </a:lnTo>
                <a:lnTo>
                  <a:pt x="33681" y="112864"/>
                </a:lnTo>
                <a:lnTo>
                  <a:pt x="45208" y="116620"/>
                </a:lnTo>
                <a:lnTo>
                  <a:pt x="52009" y="117216"/>
                </a:lnTo>
                <a:lnTo>
                  <a:pt x="67318" y="115745"/>
                </a:lnTo>
                <a:lnTo>
                  <a:pt x="80953" y="111477"/>
                </a:lnTo>
                <a:lnTo>
                  <a:pt x="92706" y="104632"/>
                </a:lnTo>
                <a:lnTo>
                  <a:pt x="102372" y="95426"/>
                </a:lnTo>
                <a:lnTo>
                  <a:pt x="109741" y="84079"/>
                </a:lnTo>
                <a:lnTo>
                  <a:pt x="114605" y="70808"/>
                </a:lnTo>
                <a:lnTo>
                  <a:pt x="116758" y="55832"/>
                </a:lnTo>
                <a:lnTo>
                  <a:pt x="116848" y="51893"/>
                </a:lnTo>
                <a:lnTo>
                  <a:pt x="115071" y="40085"/>
                </a:lnTo>
                <a:lnTo>
                  <a:pt x="109928" y="28832"/>
                </a:lnTo>
                <a:lnTo>
                  <a:pt x="101701" y="18691"/>
                </a:lnTo>
                <a:lnTo>
                  <a:pt x="90674" y="10220"/>
                </a:lnTo>
                <a:lnTo>
                  <a:pt x="77128" y="3975"/>
                </a:lnTo>
                <a:lnTo>
                  <a:pt x="61348" y="514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0" name="object 1000"/>
          <p:cNvSpPr/>
          <p:nvPr/>
        </p:nvSpPr>
        <p:spPr>
          <a:xfrm>
            <a:off x="4337450" y="5161007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2327"/>
                </a:moveTo>
                <a:lnTo>
                  <a:pt x="1746" y="69149"/>
                </a:lnTo>
                <a:lnTo>
                  <a:pt x="6606" y="83893"/>
                </a:lnTo>
                <a:lnTo>
                  <a:pt x="14006" y="96286"/>
                </a:lnTo>
                <a:lnTo>
                  <a:pt x="23376" y="106052"/>
                </a:lnTo>
                <a:lnTo>
                  <a:pt x="34144" y="112920"/>
                </a:lnTo>
                <a:lnTo>
                  <a:pt x="45738" y="116616"/>
                </a:lnTo>
                <a:lnTo>
                  <a:pt x="52529" y="117198"/>
                </a:lnTo>
                <a:lnTo>
                  <a:pt x="67888" y="115741"/>
                </a:lnTo>
                <a:lnTo>
                  <a:pt x="81561" y="111505"/>
                </a:lnTo>
                <a:lnTo>
                  <a:pt x="93339" y="104699"/>
                </a:lnTo>
                <a:lnTo>
                  <a:pt x="103011" y="95526"/>
                </a:lnTo>
                <a:lnTo>
                  <a:pt x="110367" y="84195"/>
                </a:lnTo>
                <a:lnTo>
                  <a:pt x="115199" y="70911"/>
                </a:lnTo>
                <a:lnTo>
                  <a:pt x="117295" y="55880"/>
                </a:lnTo>
                <a:lnTo>
                  <a:pt x="117369" y="52327"/>
                </a:lnTo>
                <a:lnTo>
                  <a:pt x="115603" y="40387"/>
                </a:lnTo>
                <a:lnTo>
                  <a:pt x="110492" y="29048"/>
                </a:lnTo>
                <a:lnTo>
                  <a:pt x="102315" y="18853"/>
                </a:lnTo>
                <a:lnTo>
                  <a:pt x="91354" y="10343"/>
                </a:lnTo>
                <a:lnTo>
                  <a:pt x="77888" y="4062"/>
                </a:lnTo>
                <a:lnTo>
                  <a:pt x="62196" y="552"/>
                </a:lnTo>
                <a:lnTo>
                  <a:pt x="52529" y="0"/>
                </a:lnTo>
                <a:lnTo>
                  <a:pt x="39257" y="2156"/>
                </a:lnTo>
                <a:lnTo>
                  <a:pt x="26708" y="8111"/>
                </a:lnTo>
                <a:lnTo>
                  <a:pt x="15699" y="17095"/>
                </a:lnTo>
                <a:lnTo>
                  <a:pt x="7044" y="28338"/>
                </a:lnTo>
                <a:lnTo>
                  <a:pt x="1560" y="4106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1" name="object 1001"/>
          <p:cNvSpPr/>
          <p:nvPr/>
        </p:nvSpPr>
        <p:spPr>
          <a:xfrm>
            <a:off x="4467822" y="5070180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893"/>
                </a:moveTo>
                <a:lnTo>
                  <a:pt x="1726" y="68777"/>
                </a:lnTo>
                <a:lnTo>
                  <a:pt x="6537" y="83566"/>
                </a:lnTo>
                <a:lnTo>
                  <a:pt x="13874" y="95985"/>
                </a:lnTo>
                <a:lnTo>
                  <a:pt x="23184" y="105756"/>
                </a:lnTo>
                <a:lnTo>
                  <a:pt x="33909" y="112602"/>
                </a:lnTo>
                <a:lnTo>
                  <a:pt x="45495" y="116245"/>
                </a:lnTo>
                <a:lnTo>
                  <a:pt x="52009" y="116782"/>
                </a:lnTo>
                <a:lnTo>
                  <a:pt x="67409" y="115328"/>
                </a:lnTo>
                <a:lnTo>
                  <a:pt x="81111" y="111103"/>
                </a:lnTo>
                <a:lnTo>
                  <a:pt x="92910" y="104312"/>
                </a:lnTo>
                <a:lnTo>
                  <a:pt x="102598" y="95161"/>
                </a:lnTo>
                <a:lnTo>
                  <a:pt x="109970" y="83856"/>
                </a:lnTo>
                <a:lnTo>
                  <a:pt x="114820" y="70604"/>
                </a:lnTo>
                <a:lnTo>
                  <a:pt x="116942" y="55609"/>
                </a:lnTo>
                <a:lnTo>
                  <a:pt x="117022" y="51893"/>
                </a:lnTo>
                <a:lnTo>
                  <a:pt x="115250" y="40104"/>
                </a:lnTo>
                <a:lnTo>
                  <a:pt x="110118" y="28867"/>
                </a:lnTo>
                <a:lnTo>
                  <a:pt x="101905" y="18737"/>
                </a:lnTo>
                <a:lnTo>
                  <a:pt x="90888" y="10268"/>
                </a:lnTo>
                <a:lnTo>
                  <a:pt x="77344" y="4015"/>
                </a:lnTo>
                <a:lnTo>
                  <a:pt x="61552" y="533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2" name="object 1002"/>
          <p:cNvSpPr/>
          <p:nvPr/>
        </p:nvSpPr>
        <p:spPr>
          <a:xfrm>
            <a:off x="4598193" y="5004875"/>
            <a:ext cx="117022" cy="117198"/>
          </a:xfrm>
          <a:custGeom>
            <a:avLst/>
            <a:gdLst/>
            <a:ahLst/>
            <a:cxnLst/>
            <a:rect l="l" t="t" r="r" b="b"/>
            <a:pathLst>
              <a:path w="117022" h="117198">
                <a:moveTo>
                  <a:pt x="0" y="52327"/>
                </a:moveTo>
                <a:lnTo>
                  <a:pt x="1727" y="69211"/>
                </a:lnTo>
                <a:lnTo>
                  <a:pt x="6539" y="84000"/>
                </a:lnTo>
                <a:lnTo>
                  <a:pt x="13878" y="96416"/>
                </a:lnTo>
                <a:lnTo>
                  <a:pt x="23190" y="106183"/>
                </a:lnTo>
                <a:lnTo>
                  <a:pt x="33918" y="113024"/>
                </a:lnTo>
                <a:lnTo>
                  <a:pt x="45507" y="116663"/>
                </a:lnTo>
                <a:lnTo>
                  <a:pt x="52009" y="117198"/>
                </a:lnTo>
                <a:lnTo>
                  <a:pt x="67411" y="115744"/>
                </a:lnTo>
                <a:lnTo>
                  <a:pt x="81115" y="111520"/>
                </a:lnTo>
                <a:lnTo>
                  <a:pt x="92914" y="104731"/>
                </a:lnTo>
                <a:lnTo>
                  <a:pt x="102603" y="95581"/>
                </a:lnTo>
                <a:lnTo>
                  <a:pt x="109974" y="84277"/>
                </a:lnTo>
                <a:lnTo>
                  <a:pt x="114823" y="71024"/>
                </a:lnTo>
                <a:lnTo>
                  <a:pt x="116942" y="56028"/>
                </a:lnTo>
                <a:lnTo>
                  <a:pt x="117022" y="52327"/>
                </a:lnTo>
                <a:lnTo>
                  <a:pt x="115261" y="40548"/>
                </a:lnTo>
                <a:lnTo>
                  <a:pt x="110162" y="29275"/>
                </a:lnTo>
                <a:lnTo>
                  <a:pt x="101999" y="19074"/>
                </a:lnTo>
                <a:lnTo>
                  <a:pt x="91048" y="10512"/>
                </a:lnTo>
                <a:lnTo>
                  <a:pt x="77583" y="4159"/>
                </a:lnTo>
                <a:lnTo>
                  <a:pt x="61879" y="580"/>
                </a:lnTo>
                <a:lnTo>
                  <a:pt x="52009" y="0"/>
                </a:lnTo>
                <a:lnTo>
                  <a:pt x="38713" y="2208"/>
                </a:lnTo>
                <a:lnTo>
                  <a:pt x="26212" y="8288"/>
                </a:lnTo>
                <a:lnTo>
                  <a:pt x="15303" y="17416"/>
                </a:lnTo>
                <a:lnTo>
                  <a:pt x="6781" y="28771"/>
                </a:lnTo>
                <a:lnTo>
                  <a:pt x="1443" y="41533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3" name="object 1003"/>
          <p:cNvSpPr/>
          <p:nvPr/>
        </p:nvSpPr>
        <p:spPr>
          <a:xfrm>
            <a:off x="4715215" y="5017853"/>
            <a:ext cx="116848" cy="117198"/>
          </a:xfrm>
          <a:custGeom>
            <a:avLst/>
            <a:gdLst/>
            <a:ahLst/>
            <a:cxnLst/>
            <a:rect l="l" t="t" r="r" b="b"/>
            <a:pathLst>
              <a:path w="116848" h="117198">
                <a:moveTo>
                  <a:pt x="0" y="52327"/>
                </a:moveTo>
                <a:lnTo>
                  <a:pt x="1720" y="69232"/>
                </a:lnTo>
                <a:lnTo>
                  <a:pt x="6516" y="84036"/>
                </a:lnTo>
                <a:lnTo>
                  <a:pt x="13835" y="96460"/>
                </a:lnTo>
                <a:lnTo>
                  <a:pt x="23128" y="106227"/>
                </a:lnTo>
                <a:lnTo>
                  <a:pt x="33843" y="113059"/>
                </a:lnTo>
                <a:lnTo>
                  <a:pt x="45429" y="116678"/>
                </a:lnTo>
                <a:lnTo>
                  <a:pt x="51836" y="117198"/>
                </a:lnTo>
                <a:lnTo>
                  <a:pt x="67238" y="115744"/>
                </a:lnTo>
                <a:lnTo>
                  <a:pt x="80941" y="111520"/>
                </a:lnTo>
                <a:lnTo>
                  <a:pt x="92741" y="104731"/>
                </a:lnTo>
                <a:lnTo>
                  <a:pt x="102429" y="95581"/>
                </a:lnTo>
                <a:lnTo>
                  <a:pt x="109801" y="84277"/>
                </a:lnTo>
                <a:lnTo>
                  <a:pt x="114650" y="71024"/>
                </a:lnTo>
                <a:lnTo>
                  <a:pt x="116769" y="56028"/>
                </a:lnTo>
                <a:lnTo>
                  <a:pt x="116848" y="52327"/>
                </a:lnTo>
                <a:lnTo>
                  <a:pt x="115088" y="40548"/>
                </a:lnTo>
                <a:lnTo>
                  <a:pt x="109988" y="29275"/>
                </a:lnTo>
                <a:lnTo>
                  <a:pt x="101826" y="19074"/>
                </a:lnTo>
                <a:lnTo>
                  <a:pt x="90874" y="10512"/>
                </a:lnTo>
                <a:lnTo>
                  <a:pt x="77409" y="4159"/>
                </a:lnTo>
                <a:lnTo>
                  <a:pt x="61706" y="580"/>
                </a:lnTo>
                <a:lnTo>
                  <a:pt x="51836" y="0"/>
                </a:lnTo>
                <a:lnTo>
                  <a:pt x="38531" y="2216"/>
                </a:lnTo>
                <a:lnTo>
                  <a:pt x="26047" y="8313"/>
                </a:lnTo>
                <a:lnTo>
                  <a:pt x="15172" y="17467"/>
                </a:lnTo>
                <a:lnTo>
                  <a:pt x="6695" y="28852"/>
                </a:lnTo>
                <a:lnTo>
                  <a:pt x="1405" y="41642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4" name="object 1004"/>
          <p:cNvSpPr/>
          <p:nvPr/>
        </p:nvSpPr>
        <p:spPr>
          <a:xfrm>
            <a:off x="4845587" y="5161007"/>
            <a:ext cx="116848" cy="117198"/>
          </a:xfrm>
          <a:custGeom>
            <a:avLst/>
            <a:gdLst/>
            <a:ahLst/>
            <a:cxnLst/>
            <a:rect l="l" t="t" r="r" b="b"/>
            <a:pathLst>
              <a:path w="116848" h="117198">
                <a:moveTo>
                  <a:pt x="0" y="52327"/>
                </a:moveTo>
                <a:lnTo>
                  <a:pt x="1720" y="69232"/>
                </a:lnTo>
                <a:lnTo>
                  <a:pt x="6516" y="84036"/>
                </a:lnTo>
                <a:lnTo>
                  <a:pt x="13835" y="96460"/>
                </a:lnTo>
                <a:lnTo>
                  <a:pt x="23128" y="106227"/>
                </a:lnTo>
                <a:lnTo>
                  <a:pt x="33843" y="113059"/>
                </a:lnTo>
                <a:lnTo>
                  <a:pt x="45429" y="116678"/>
                </a:lnTo>
                <a:lnTo>
                  <a:pt x="51836" y="117198"/>
                </a:lnTo>
                <a:lnTo>
                  <a:pt x="67238" y="115744"/>
                </a:lnTo>
                <a:lnTo>
                  <a:pt x="80941" y="111520"/>
                </a:lnTo>
                <a:lnTo>
                  <a:pt x="92741" y="104731"/>
                </a:lnTo>
                <a:lnTo>
                  <a:pt x="102429" y="95581"/>
                </a:lnTo>
                <a:lnTo>
                  <a:pt x="109801" y="84277"/>
                </a:lnTo>
                <a:lnTo>
                  <a:pt x="114650" y="71024"/>
                </a:lnTo>
                <a:lnTo>
                  <a:pt x="116769" y="56028"/>
                </a:lnTo>
                <a:lnTo>
                  <a:pt x="116848" y="52327"/>
                </a:lnTo>
                <a:lnTo>
                  <a:pt x="115088" y="40406"/>
                </a:lnTo>
                <a:lnTo>
                  <a:pt x="109988" y="29083"/>
                </a:lnTo>
                <a:lnTo>
                  <a:pt x="101826" y="18898"/>
                </a:lnTo>
                <a:lnTo>
                  <a:pt x="90874" y="10391"/>
                </a:lnTo>
                <a:lnTo>
                  <a:pt x="77409" y="4102"/>
                </a:lnTo>
                <a:lnTo>
                  <a:pt x="61706" y="571"/>
                </a:lnTo>
                <a:lnTo>
                  <a:pt x="51836" y="0"/>
                </a:lnTo>
                <a:lnTo>
                  <a:pt x="38531" y="2184"/>
                </a:lnTo>
                <a:lnTo>
                  <a:pt x="26047" y="8212"/>
                </a:lnTo>
                <a:lnTo>
                  <a:pt x="15172" y="17299"/>
                </a:lnTo>
                <a:lnTo>
                  <a:pt x="6695" y="28660"/>
                </a:lnTo>
                <a:lnTo>
                  <a:pt x="1405" y="415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5" name="object 1005"/>
          <p:cNvSpPr/>
          <p:nvPr/>
        </p:nvSpPr>
        <p:spPr>
          <a:xfrm>
            <a:off x="4975438" y="5356055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2327"/>
                </a:moveTo>
                <a:lnTo>
                  <a:pt x="1727" y="69211"/>
                </a:lnTo>
                <a:lnTo>
                  <a:pt x="6539" y="84000"/>
                </a:lnTo>
                <a:lnTo>
                  <a:pt x="13878" y="96416"/>
                </a:lnTo>
                <a:lnTo>
                  <a:pt x="23190" y="106183"/>
                </a:lnTo>
                <a:lnTo>
                  <a:pt x="33918" y="113024"/>
                </a:lnTo>
                <a:lnTo>
                  <a:pt x="45507" y="116663"/>
                </a:lnTo>
                <a:lnTo>
                  <a:pt x="52009" y="117198"/>
                </a:lnTo>
                <a:lnTo>
                  <a:pt x="67390" y="115752"/>
                </a:lnTo>
                <a:lnTo>
                  <a:pt x="81111" y="111550"/>
                </a:lnTo>
                <a:lnTo>
                  <a:pt x="92957" y="104795"/>
                </a:lnTo>
                <a:lnTo>
                  <a:pt x="102711" y="95691"/>
                </a:lnTo>
                <a:lnTo>
                  <a:pt x="110159" y="84442"/>
                </a:lnTo>
                <a:lnTo>
                  <a:pt x="115086" y="71251"/>
                </a:lnTo>
                <a:lnTo>
                  <a:pt x="117274" y="56322"/>
                </a:lnTo>
                <a:lnTo>
                  <a:pt x="117369" y="52327"/>
                </a:lnTo>
                <a:lnTo>
                  <a:pt x="115597" y="40444"/>
                </a:lnTo>
                <a:lnTo>
                  <a:pt x="110475" y="29153"/>
                </a:lnTo>
                <a:lnTo>
                  <a:pt x="102288" y="18990"/>
                </a:lnTo>
                <a:lnTo>
                  <a:pt x="91324" y="10488"/>
                </a:lnTo>
                <a:lnTo>
                  <a:pt x="77870" y="4183"/>
                </a:lnTo>
                <a:lnTo>
                  <a:pt x="62211" y="610"/>
                </a:lnTo>
                <a:lnTo>
                  <a:pt x="52009" y="0"/>
                </a:lnTo>
                <a:lnTo>
                  <a:pt x="38713" y="2177"/>
                </a:lnTo>
                <a:lnTo>
                  <a:pt x="26212" y="8187"/>
                </a:lnTo>
                <a:lnTo>
                  <a:pt x="15303" y="17248"/>
                </a:lnTo>
                <a:lnTo>
                  <a:pt x="6781" y="28579"/>
                </a:lnTo>
                <a:lnTo>
                  <a:pt x="1443" y="4139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6" name="object 1006"/>
          <p:cNvSpPr/>
          <p:nvPr/>
        </p:nvSpPr>
        <p:spPr>
          <a:xfrm>
            <a:off x="5092807" y="5421360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893"/>
                </a:moveTo>
                <a:lnTo>
                  <a:pt x="1726" y="68777"/>
                </a:lnTo>
                <a:lnTo>
                  <a:pt x="6537" y="83566"/>
                </a:lnTo>
                <a:lnTo>
                  <a:pt x="13874" y="95985"/>
                </a:lnTo>
                <a:lnTo>
                  <a:pt x="23184" y="105756"/>
                </a:lnTo>
                <a:lnTo>
                  <a:pt x="33909" y="112602"/>
                </a:lnTo>
                <a:lnTo>
                  <a:pt x="45495" y="116245"/>
                </a:lnTo>
                <a:lnTo>
                  <a:pt x="52009" y="116782"/>
                </a:lnTo>
                <a:lnTo>
                  <a:pt x="67366" y="115324"/>
                </a:lnTo>
                <a:lnTo>
                  <a:pt x="81038" y="111088"/>
                </a:lnTo>
                <a:lnTo>
                  <a:pt x="92814" y="104279"/>
                </a:lnTo>
                <a:lnTo>
                  <a:pt x="102486" y="95106"/>
                </a:lnTo>
                <a:lnTo>
                  <a:pt x="109843" y="83774"/>
                </a:lnTo>
                <a:lnTo>
                  <a:pt x="114676" y="70490"/>
                </a:lnTo>
                <a:lnTo>
                  <a:pt x="116774" y="55461"/>
                </a:lnTo>
                <a:lnTo>
                  <a:pt x="116848" y="51893"/>
                </a:lnTo>
                <a:lnTo>
                  <a:pt x="115071" y="40085"/>
                </a:lnTo>
                <a:lnTo>
                  <a:pt x="109928" y="28832"/>
                </a:lnTo>
                <a:lnTo>
                  <a:pt x="101701" y="18691"/>
                </a:lnTo>
                <a:lnTo>
                  <a:pt x="90674" y="10220"/>
                </a:lnTo>
                <a:lnTo>
                  <a:pt x="77128" y="3975"/>
                </a:lnTo>
                <a:lnTo>
                  <a:pt x="61348" y="514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7" name="object 1007"/>
          <p:cNvSpPr/>
          <p:nvPr/>
        </p:nvSpPr>
        <p:spPr>
          <a:xfrm>
            <a:off x="5222659" y="5304161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1893"/>
                </a:moveTo>
                <a:lnTo>
                  <a:pt x="1713" y="68883"/>
                </a:lnTo>
                <a:lnTo>
                  <a:pt x="6489" y="83743"/>
                </a:lnTo>
                <a:lnTo>
                  <a:pt x="13776" y="96211"/>
                </a:lnTo>
                <a:lnTo>
                  <a:pt x="23027" y="106022"/>
                </a:lnTo>
                <a:lnTo>
                  <a:pt x="33691" y="112911"/>
                </a:lnTo>
                <a:lnTo>
                  <a:pt x="45219" y="116614"/>
                </a:lnTo>
                <a:lnTo>
                  <a:pt x="52009" y="117198"/>
                </a:lnTo>
                <a:lnTo>
                  <a:pt x="67342" y="115760"/>
                </a:lnTo>
                <a:lnTo>
                  <a:pt x="81026" y="111577"/>
                </a:lnTo>
                <a:lnTo>
                  <a:pt x="92849" y="104843"/>
                </a:lnTo>
                <a:lnTo>
                  <a:pt x="102597" y="95754"/>
                </a:lnTo>
                <a:lnTo>
                  <a:pt x="110056" y="84503"/>
                </a:lnTo>
                <a:lnTo>
                  <a:pt x="115014" y="71287"/>
                </a:lnTo>
                <a:lnTo>
                  <a:pt x="117256" y="56300"/>
                </a:lnTo>
                <a:lnTo>
                  <a:pt x="117369" y="51893"/>
                </a:lnTo>
                <a:lnTo>
                  <a:pt x="115586" y="40136"/>
                </a:lnTo>
                <a:lnTo>
                  <a:pt x="110432" y="28930"/>
                </a:lnTo>
                <a:lnTo>
                  <a:pt x="102195" y="18822"/>
                </a:lnTo>
                <a:lnTo>
                  <a:pt x="91166" y="10361"/>
                </a:lnTo>
                <a:lnTo>
                  <a:pt x="77633" y="4094"/>
                </a:lnTo>
                <a:lnTo>
                  <a:pt x="61887" y="571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8" name="object 1008"/>
          <p:cNvSpPr/>
          <p:nvPr/>
        </p:nvSpPr>
        <p:spPr>
          <a:xfrm>
            <a:off x="5353030" y="5186963"/>
            <a:ext cx="117022" cy="117198"/>
          </a:xfrm>
          <a:custGeom>
            <a:avLst/>
            <a:gdLst/>
            <a:ahLst/>
            <a:cxnLst/>
            <a:rect l="l" t="t" r="r" b="b"/>
            <a:pathLst>
              <a:path w="117022" h="117198">
                <a:moveTo>
                  <a:pt x="0" y="52327"/>
                </a:moveTo>
                <a:lnTo>
                  <a:pt x="1727" y="69205"/>
                </a:lnTo>
                <a:lnTo>
                  <a:pt x="6539" y="83992"/>
                </a:lnTo>
                <a:lnTo>
                  <a:pt x="13878" y="96409"/>
                </a:lnTo>
                <a:lnTo>
                  <a:pt x="23190" y="106179"/>
                </a:lnTo>
                <a:lnTo>
                  <a:pt x="33918" y="113022"/>
                </a:lnTo>
                <a:lnTo>
                  <a:pt x="45507" y="116662"/>
                </a:lnTo>
                <a:lnTo>
                  <a:pt x="52009" y="117198"/>
                </a:lnTo>
                <a:lnTo>
                  <a:pt x="67411" y="115744"/>
                </a:lnTo>
                <a:lnTo>
                  <a:pt x="81115" y="111517"/>
                </a:lnTo>
                <a:lnTo>
                  <a:pt x="92914" y="104725"/>
                </a:lnTo>
                <a:lnTo>
                  <a:pt x="102603" y="95574"/>
                </a:lnTo>
                <a:lnTo>
                  <a:pt x="109974" y="84270"/>
                </a:lnTo>
                <a:lnTo>
                  <a:pt x="114823" y="71018"/>
                </a:lnTo>
                <a:lnTo>
                  <a:pt x="116942" y="56026"/>
                </a:lnTo>
                <a:lnTo>
                  <a:pt x="117022" y="52327"/>
                </a:lnTo>
                <a:lnTo>
                  <a:pt x="115261" y="40542"/>
                </a:lnTo>
                <a:lnTo>
                  <a:pt x="110162" y="29267"/>
                </a:lnTo>
                <a:lnTo>
                  <a:pt x="101999" y="19067"/>
                </a:lnTo>
                <a:lnTo>
                  <a:pt x="91048" y="10508"/>
                </a:lnTo>
                <a:lnTo>
                  <a:pt x="77583" y="4157"/>
                </a:lnTo>
                <a:lnTo>
                  <a:pt x="61879" y="580"/>
                </a:lnTo>
                <a:lnTo>
                  <a:pt x="52009" y="0"/>
                </a:lnTo>
                <a:lnTo>
                  <a:pt x="38713" y="2207"/>
                </a:lnTo>
                <a:lnTo>
                  <a:pt x="26212" y="8284"/>
                </a:lnTo>
                <a:lnTo>
                  <a:pt x="15303" y="17409"/>
                </a:lnTo>
                <a:lnTo>
                  <a:pt x="6781" y="28764"/>
                </a:lnTo>
                <a:lnTo>
                  <a:pt x="1443" y="41527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9" name="object 1009"/>
          <p:cNvSpPr/>
          <p:nvPr/>
        </p:nvSpPr>
        <p:spPr>
          <a:xfrm>
            <a:off x="5470052" y="5148029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1893"/>
                </a:moveTo>
                <a:lnTo>
                  <a:pt x="1717" y="68903"/>
                </a:lnTo>
                <a:lnTo>
                  <a:pt x="6500" y="83779"/>
                </a:lnTo>
                <a:lnTo>
                  <a:pt x="13792" y="96255"/>
                </a:lnTo>
                <a:lnTo>
                  <a:pt x="23039" y="106065"/>
                </a:lnTo>
                <a:lnTo>
                  <a:pt x="33686" y="112945"/>
                </a:lnTo>
                <a:lnTo>
                  <a:pt x="45178" y="116630"/>
                </a:lnTo>
                <a:lnTo>
                  <a:pt x="51836" y="117198"/>
                </a:lnTo>
                <a:lnTo>
                  <a:pt x="67158" y="115764"/>
                </a:lnTo>
                <a:lnTo>
                  <a:pt x="80851" y="111592"/>
                </a:lnTo>
                <a:lnTo>
                  <a:pt x="92697" y="104875"/>
                </a:lnTo>
                <a:lnTo>
                  <a:pt x="102477" y="95808"/>
                </a:lnTo>
                <a:lnTo>
                  <a:pt x="109974" y="84585"/>
                </a:lnTo>
                <a:lnTo>
                  <a:pt x="114971" y="71400"/>
                </a:lnTo>
                <a:lnTo>
                  <a:pt x="117248" y="56447"/>
                </a:lnTo>
                <a:lnTo>
                  <a:pt x="117369" y="51893"/>
                </a:lnTo>
                <a:lnTo>
                  <a:pt x="115581" y="40161"/>
                </a:lnTo>
                <a:lnTo>
                  <a:pt x="110415" y="28972"/>
                </a:lnTo>
                <a:lnTo>
                  <a:pt x="102167" y="18875"/>
                </a:lnTo>
                <a:lnTo>
                  <a:pt x="91131" y="10414"/>
                </a:lnTo>
                <a:lnTo>
                  <a:pt x="77604" y="4137"/>
                </a:lnTo>
                <a:lnTo>
                  <a:pt x="61881" y="590"/>
                </a:lnTo>
                <a:lnTo>
                  <a:pt x="51836" y="0"/>
                </a:lnTo>
                <a:lnTo>
                  <a:pt x="38538" y="2199"/>
                </a:lnTo>
                <a:lnTo>
                  <a:pt x="26025" y="8259"/>
                </a:lnTo>
                <a:lnTo>
                  <a:pt x="15111" y="17369"/>
                </a:lnTo>
                <a:lnTo>
                  <a:pt x="6612" y="28722"/>
                </a:lnTo>
                <a:lnTo>
                  <a:pt x="1343" y="4150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0" name="object 1010"/>
          <p:cNvSpPr/>
          <p:nvPr/>
        </p:nvSpPr>
        <p:spPr>
          <a:xfrm>
            <a:off x="5600424" y="5213334"/>
            <a:ext cx="116848" cy="116765"/>
          </a:xfrm>
          <a:custGeom>
            <a:avLst/>
            <a:gdLst/>
            <a:ahLst/>
            <a:cxnLst/>
            <a:rect l="l" t="t" r="r" b="b"/>
            <a:pathLst>
              <a:path w="116848" h="116765">
                <a:moveTo>
                  <a:pt x="0" y="51893"/>
                </a:moveTo>
                <a:lnTo>
                  <a:pt x="1720" y="68799"/>
                </a:lnTo>
                <a:lnTo>
                  <a:pt x="6516" y="83602"/>
                </a:lnTo>
                <a:lnTo>
                  <a:pt x="13835" y="96027"/>
                </a:lnTo>
                <a:lnTo>
                  <a:pt x="23128" y="105794"/>
                </a:lnTo>
                <a:lnTo>
                  <a:pt x="33843" y="112626"/>
                </a:lnTo>
                <a:lnTo>
                  <a:pt x="45429" y="116245"/>
                </a:lnTo>
                <a:lnTo>
                  <a:pt x="51836" y="116765"/>
                </a:lnTo>
                <a:lnTo>
                  <a:pt x="67238" y="115311"/>
                </a:lnTo>
                <a:lnTo>
                  <a:pt x="80941" y="111087"/>
                </a:lnTo>
                <a:lnTo>
                  <a:pt x="92741" y="104298"/>
                </a:lnTo>
                <a:lnTo>
                  <a:pt x="102429" y="95148"/>
                </a:lnTo>
                <a:lnTo>
                  <a:pt x="109801" y="83844"/>
                </a:lnTo>
                <a:lnTo>
                  <a:pt x="114650" y="70591"/>
                </a:lnTo>
                <a:lnTo>
                  <a:pt x="116769" y="55594"/>
                </a:lnTo>
                <a:lnTo>
                  <a:pt x="116848" y="51893"/>
                </a:lnTo>
                <a:lnTo>
                  <a:pt x="115076" y="40104"/>
                </a:lnTo>
                <a:lnTo>
                  <a:pt x="109945" y="28867"/>
                </a:lnTo>
                <a:lnTo>
                  <a:pt x="101732" y="18737"/>
                </a:lnTo>
                <a:lnTo>
                  <a:pt x="90714" y="10268"/>
                </a:lnTo>
                <a:lnTo>
                  <a:pt x="77171" y="4015"/>
                </a:lnTo>
                <a:lnTo>
                  <a:pt x="61378" y="533"/>
                </a:lnTo>
                <a:lnTo>
                  <a:pt x="51836" y="0"/>
                </a:lnTo>
                <a:lnTo>
                  <a:pt x="38477" y="2199"/>
                </a:lnTo>
                <a:lnTo>
                  <a:pt x="25948" y="8259"/>
                </a:lnTo>
                <a:lnTo>
                  <a:pt x="15049" y="17369"/>
                </a:lnTo>
                <a:lnTo>
                  <a:pt x="6578" y="28722"/>
                </a:lnTo>
                <a:lnTo>
                  <a:pt x="1334" y="4150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1" name="object 1011"/>
          <p:cNvSpPr/>
          <p:nvPr/>
        </p:nvSpPr>
        <p:spPr>
          <a:xfrm>
            <a:off x="5730275" y="5199923"/>
            <a:ext cx="117369" cy="117216"/>
          </a:xfrm>
          <a:custGeom>
            <a:avLst/>
            <a:gdLst/>
            <a:ahLst/>
            <a:cxnLst/>
            <a:rect l="l" t="t" r="r" b="b"/>
            <a:pathLst>
              <a:path w="117369" h="117216">
                <a:moveTo>
                  <a:pt x="0" y="52344"/>
                </a:moveTo>
                <a:lnTo>
                  <a:pt x="1727" y="69223"/>
                </a:lnTo>
                <a:lnTo>
                  <a:pt x="6539" y="84010"/>
                </a:lnTo>
                <a:lnTo>
                  <a:pt x="13878" y="96427"/>
                </a:lnTo>
                <a:lnTo>
                  <a:pt x="23190" y="106196"/>
                </a:lnTo>
                <a:lnTo>
                  <a:pt x="33918" y="113039"/>
                </a:lnTo>
                <a:lnTo>
                  <a:pt x="45507" y="116680"/>
                </a:lnTo>
                <a:lnTo>
                  <a:pt x="52009" y="117216"/>
                </a:lnTo>
                <a:lnTo>
                  <a:pt x="67497" y="115769"/>
                </a:lnTo>
                <a:lnTo>
                  <a:pt x="81262" y="111564"/>
                </a:lnTo>
                <a:lnTo>
                  <a:pt x="93105" y="104807"/>
                </a:lnTo>
                <a:lnTo>
                  <a:pt x="102827" y="95701"/>
                </a:lnTo>
                <a:lnTo>
                  <a:pt x="110229" y="84451"/>
                </a:lnTo>
                <a:lnTo>
                  <a:pt x="115111" y="71262"/>
                </a:lnTo>
                <a:lnTo>
                  <a:pt x="117276" y="56338"/>
                </a:lnTo>
                <a:lnTo>
                  <a:pt x="117369" y="52344"/>
                </a:lnTo>
                <a:lnTo>
                  <a:pt x="115618" y="40598"/>
                </a:lnTo>
                <a:lnTo>
                  <a:pt x="110543" y="29353"/>
                </a:lnTo>
                <a:lnTo>
                  <a:pt x="102410" y="19172"/>
                </a:lnTo>
                <a:lnTo>
                  <a:pt x="91481" y="10615"/>
                </a:lnTo>
                <a:lnTo>
                  <a:pt x="78024" y="4244"/>
                </a:lnTo>
                <a:lnTo>
                  <a:pt x="62301" y="621"/>
                </a:lnTo>
                <a:lnTo>
                  <a:pt x="52009" y="0"/>
                </a:lnTo>
                <a:lnTo>
                  <a:pt x="38715" y="2208"/>
                </a:lnTo>
                <a:lnTo>
                  <a:pt x="26216" y="8286"/>
                </a:lnTo>
                <a:lnTo>
                  <a:pt x="15308" y="17413"/>
                </a:lnTo>
                <a:lnTo>
                  <a:pt x="6786" y="28769"/>
                </a:lnTo>
                <a:lnTo>
                  <a:pt x="1446" y="41533"/>
                </a:lnTo>
                <a:lnTo>
                  <a:pt x="0" y="523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2" name="object 1012"/>
          <p:cNvSpPr/>
          <p:nvPr/>
        </p:nvSpPr>
        <p:spPr>
          <a:xfrm>
            <a:off x="5847644" y="5213334"/>
            <a:ext cx="116848" cy="116765"/>
          </a:xfrm>
          <a:custGeom>
            <a:avLst/>
            <a:gdLst/>
            <a:ahLst/>
            <a:cxnLst/>
            <a:rect l="l" t="t" r="r" b="b"/>
            <a:pathLst>
              <a:path w="116848" h="116765">
                <a:moveTo>
                  <a:pt x="0" y="51893"/>
                </a:moveTo>
                <a:lnTo>
                  <a:pt x="1727" y="68778"/>
                </a:lnTo>
                <a:lnTo>
                  <a:pt x="6539" y="83567"/>
                </a:lnTo>
                <a:lnTo>
                  <a:pt x="13878" y="95983"/>
                </a:lnTo>
                <a:lnTo>
                  <a:pt x="23190" y="105750"/>
                </a:lnTo>
                <a:lnTo>
                  <a:pt x="33918" y="112591"/>
                </a:lnTo>
                <a:lnTo>
                  <a:pt x="45507" y="116229"/>
                </a:lnTo>
                <a:lnTo>
                  <a:pt x="52009" y="116765"/>
                </a:lnTo>
                <a:lnTo>
                  <a:pt x="67422" y="115307"/>
                </a:lnTo>
                <a:lnTo>
                  <a:pt x="81116" y="111072"/>
                </a:lnTo>
                <a:lnTo>
                  <a:pt x="92892" y="104265"/>
                </a:lnTo>
                <a:lnTo>
                  <a:pt x="102548" y="95093"/>
                </a:lnTo>
                <a:lnTo>
                  <a:pt x="109881" y="83762"/>
                </a:lnTo>
                <a:lnTo>
                  <a:pt x="114691" y="70478"/>
                </a:lnTo>
                <a:lnTo>
                  <a:pt x="116776" y="55446"/>
                </a:lnTo>
                <a:lnTo>
                  <a:pt x="116848" y="51893"/>
                </a:lnTo>
                <a:lnTo>
                  <a:pt x="115081" y="40085"/>
                </a:lnTo>
                <a:lnTo>
                  <a:pt x="109962" y="28832"/>
                </a:lnTo>
                <a:lnTo>
                  <a:pt x="101760" y="18691"/>
                </a:lnTo>
                <a:lnTo>
                  <a:pt x="90749" y="10220"/>
                </a:lnTo>
                <a:lnTo>
                  <a:pt x="77200" y="3975"/>
                </a:lnTo>
                <a:lnTo>
                  <a:pt x="61384" y="514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3" name="object 1013"/>
          <p:cNvSpPr/>
          <p:nvPr/>
        </p:nvSpPr>
        <p:spPr>
          <a:xfrm>
            <a:off x="5977496" y="5213334"/>
            <a:ext cx="117369" cy="116765"/>
          </a:xfrm>
          <a:custGeom>
            <a:avLst/>
            <a:gdLst/>
            <a:ahLst/>
            <a:cxnLst/>
            <a:rect l="l" t="t" r="r" b="b"/>
            <a:pathLst>
              <a:path w="117369" h="116765">
                <a:moveTo>
                  <a:pt x="0" y="51893"/>
                </a:moveTo>
                <a:lnTo>
                  <a:pt x="1727" y="68778"/>
                </a:lnTo>
                <a:lnTo>
                  <a:pt x="6539" y="83567"/>
                </a:lnTo>
                <a:lnTo>
                  <a:pt x="13878" y="95983"/>
                </a:lnTo>
                <a:lnTo>
                  <a:pt x="23190" y="105750"/>
                </a:lnTo>
                <a:lnTo>
                  <a:pt x="33918" y="112591"/>
                </a:lnTo>
                <a:lnTo>
                  <a:pt x="45507" y="116229"/>
                </a:lnTo>
                <a:lnTo>
                  <a:pt x="52009" y="116765"/>
                </a:lnTo>
                <a:lnTo>
                  <a:pt x="67497" y="115319"/>
                </a:lnTo>
                <a:lnTo>
                  <a:pt x="81262" y="111117"/>
                </a:lnTo>
                <a:lnTo>
                  <a:pt x="93105" y="104362"/>
                </a:lnTo>
                <a:lnTo>
                  <a:pt x="102827" y="95258"/>
                </a:lnTo>
                <a:lnTo>
                  <a:pt x="110229" y="84008"/>
                </a:lnTo>
                <a:lnTo>
                  <a:pt x="115111" y="70818"/>
                </a:lnTo>
                <a:lnTo>
                  <a:pt x="117276" y="55889"/>
                </a:lnTo>
                <a:lnTo>
                  <a:pt x="117369" y="51893"/>
                </a:lnTo>
                <a:lnTo>
                  <a:pt x="115606" y="40142"/>
                </a:lnTo>
                <a:lnTo>
                  <a:pt x="110499" y="28938"/>
                </a:lnTo>
                <a:lnTo>
                  <a:pt x="102313" y="18829"/>
                </a:lnTo>
                <a:lnTo>
                  <a:pt x="91316" y="10366"/>
                </a:lnTo>
                <a:lnTo>
                  <a:pt x="77777" y="4096"/>
                </a:lnTo>
                <a:lnTo>
                  <a:pt x="61962" y="571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4" name="object 1014"/>
          <p:cNvSpPr/>
          <p:nvPr/>
        </p:nvSpPr>
        <p:spPr>
          <a:xfrm>
            <a:off x="6094865" y="5278206"/>
            <a:ext cx="117022" cy="117216"/>
          </a:xfrm>
          <a:custGeom>
            <a:avLst/>
            <a:gdLst/>
            <a:ahLst/>
            <a:cxnLst/>
            <a:rect l="l" t="t" r="r" b="b"/>
            <a:pathLst>
              <a:path w="117022" h="117216">
                <a:moveTo>
                  <a:pt x="0" y="51893"/>
                </a:moveTo>
                <a:lnTo>
                  <a:pt x="1713" y="68739"/>
                </a:lnTo>
                <a:lnTo>
                  <a:pt x="6487" y="83551"/>
                </a:lnTo>
                <a:lnTo>
                  <a:pt x="13772" y="96038"/>
                </a:lnTo>
                <a:lnTo>
                  <a:pt x="23020" y="105906"/>
                </a:lnTo>
                <a:lnTo>
                  <a:pt x="33681" y="112864"/>
                </a:lnTo>
                <a:lnTo>
                  <a:pt x="45208" y="116620"/>
                </a:lnTo>
                <a:lnTo>
                  <a:pt x="52009" y="117216"/>
                </a:lnTo>
                <a:lnTo>
                  <a:pt x="67361" y="115748"/>
                </a:lnTo>
                <a:lnTo>
                  <a:pt x="81026" y="111492"/>
                </a:lnTo>
                <a:lnTo>
                  <a:pt x="92802" y="104664"/>
                </a:lnTo>
                <a:lnTo>
                  <a:pt x="102484" y="95481"/>
                </a:lnTo>
                <a:lnTo>
                  <a:pt x="109868" y="84161"/>
                </a:lnTo>
                <a:lnTo>
                  <a:pt x="114749" y="70921"/>
                </a:lnTo>
                <a:lnTo>
                  <a:pt x="116925" y="55978"/>
                </a:lnTo>
                <a:lnTo>
                  <a:pt x="117022" y="51893"/>
                </a:lnTo>
                <a:lnTo>
                  <a:pt x="115250" y="40104"/>
                </a:lnTo>
                <a:lnTo>
                  <a:pt x="110118" y="28867"/>
                </a:lnTo>
                <a:lnTo>
                  <a:pt x="101905" y="18737"/>
                </a:lnTo>
                <a:lnTo>
                  <a:pt x="90888" y="10268"/>
                </a:lnTo>
                <a:lnTo>
                  <a:pt x="77344" y="4015"/>
                </a:lnTo>
                <a:lnTo>
                  <a:pt x="61552" y="533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5" name="object 1015"/>
          <p:cNvSpPr/>
          <p:nvPr/>
        </p:nvSpPr>
        <p:spPr>
          <a:xfrm>
            <a:off x="6224889" y="5239290"/>
            <a:ext cx="117369" cy="116765"/>
          </a:xfrm>
          <a:custGeom>
            <a:avLst/>
            <a:gdLst/>
            <a:ahLst/>
            <a:cxnLst/>
            <a:rect l="l" t="t" r="r" b="b"/>
            <a:pathLst>
              <a:path w="117369" h="116765">
                <a:moveTo>
                  <a:pt x="0" y="51893"/>
                </a:moveTo>
                <a:lnTo>
                  <a:pt x="1727" y="68772"/>
                </a:lnTo>
                <a:lnTo>
                  <a:pt x="6539" y="83559"/>
                </a:lnTo>
                <a:lnTo>
                  <a:pt x="13878" y="95976"/>
                </a:lnTo>
                <a:lnTo>
                  <a:pt x="23190" y="105745"/>
                </a:lnTo>
                <a:lnTo>
                  <a:pt x="33918" y="112589"/>
                </a:lnTo>
                <a:lnTo>
                  <a:pt x="45507" y="116229"/>
                </a:lnTo>
                <a:lnTo>
                  <a:pt x="52009" y="116765"/>
                </a:lnTo>
                <a:lnTo>
                  <a:pt x="67497" y="115318"/>
                </a:lnTo>
                <a:lnTo>
                  <a:pt x="81262" y="111114"/>
                </a:lnTo>
                <a:lnTo>
                  <a:pt x="93105" y="104356"/>
                </a:lnTo>
                <a:lnTo>
                  <a:pt x="102827" y="95251"/>
                </a:lnTo>
                <a:lnTo>
                  <a:pt x="110229" y="84001"/>
                </a:lnTo>
                <a:lnTo>
                  <a:pt x="115111" y="70812"/>
                </a:lnTo>
                <a:lnTo>
                  <a:pt x="117276" y="55888"/>
                </a:lnTo>
                <a:lnTo>
                  <a:pt x="117369" y="51893"/>
                </a:lnTo>
                <a:lnTo>
                  <a:pt x="115606" y="40136"/>
                </a:lnTo>
                <a:lnTo>
                  <a:pt x="110499" y="28930"/>
                </a:lnTo>
                <a:lnTo>
                  <a:pt x="102313" y="18822"/>
                </a:lnTo>
                <a:lnTo>
                  <a:pt x="91316" y="10361"/>
                </a:lnTo>
                <a:lnTo>
                  <a:pt x="77777" y="4094"/>
                </a:lnTo>
                <a:lnTo>
                  <a:pt x="61962" y="571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6" name="object 1016"/>
          <p:cNvSpPr/>
          <p:nvPr/>
        </p:nvSpPr>
        <p:spPr>
          <a:xfrm>
            <a:off x="6355261" y="5148029"/>
            <a:ext cx="116848" cy="117198"/>
          </a:xfrm>
          <a:custGeom>
            <a:avLst/>
            <a:gdLst/>
            <a:ahLst/>
            <a:cxnLst/>
            <a:rect l="l" t="t" r="r" b="b"/>
            <a:pathLst>
              <a:path w="116848" h="117198">
                <a:moveTo>
                  <a:pt x="0" y="51893"/>
                </a:moveTo>
                <a:lnTo>
                  <a:pt x="1717" y="68903"/>
                </a:lnTo>
                <a:lnTo>
                  <a:pt x="6500" y="83779"/>
                </a:lnTo>
                <a:lnTo>
                  <a:pt x="13792" y="96255"/>
                </a:lnTo>
                <a:lnTo>
                  <a:pt x="23039" y="106065"/>
                </a:lnTo>
                <a:lnTo>
                  <a:pt x="33686" y="112945"/>
                </a:lnTo>
                <a:lnTo>
                  <a:pt x="45178" y="116630"/>
                </a:lnTo>
                <a:lnTo>
                  <a:pt x="51836" y="117198"/>
                </a:lnTo>
                <a:lnTo>
                  <a:pt x="67189" y="115753"/>
                </a:lnTo>
                <a:lnTo>
                  <a:pt x="80856" y="111548"/>
                </a:lnTo>
                <a:lnTo>
                  <a:pt x="92633" y="104780"/>
                </a:lnTo>
                <a:lnTo>
                  <a:pt x="102315" y="95645"/>
                </a:lnTo>
                <a:lnTo>
                  <a:pt x="109699" y="84340"/>
                </a:lnTo>
                <a:lnTo>
                  <a:pt x="114579" y="71062"/>
                </a:lnTo>
                <a:lnTo>
                  <a:pt x="116752" y="56006"/>
                </a:lnTo>
                <a:lnTo>
                  <a:pt x="116848" y="51893"/>
                </a:lnTo>
                <a:lnTo>
                  <a:pt x="115076" y="40104"/>
                </a:lnTo>
                <a:lnTo>
                  <a:pt x="109945" y="28867"/>
                </a:lnTo>
                <a:lnTo>
                  <a:pt x="101732" y="18737"/>
                </a:lnTo>
                <a:lnTo>
                  <a:pt x="90714" y="10268"/>
                </a:lnTo>
                <a:lnTo>
                  <a:pt x="77171" y="4015"/>
                </a:lnTo>
                <a:lnTo>
                  <a:pt x="61378" y="533"/>
                </a:lnTo>
                <a:lnTo>
                  <a:pt x="51836" y="0"/>
                </a:lnTo>
                <a:lnTo>
                  <a:pt x="38538" y="2199"/>
                </a:lnTo>
                <a:lnTo>
                  <a:pt x="26025" y="8259"/>
                </a:lnTo>
                <a:lnTo>
                  <a:pt x="15111" y="17369"/>
                </a:lnTo>
                <a:lnTo>
                  <a:pt x="6612" y="28722"/>
                </a:lnTo>
                <a:lnTo>
                  <a:pt x="1343" y="4150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7" name="object 1017"/>
          <p:cNvSpPr/>
          <p:nvPr/>
        </p:nvSpPr>
        <p:spPr>
          <a:xfrm>
            <a:off x="6472110" y="5031264"/>
            <a:ext cx="117369" cy="116765"/>
          </a:xfrm>
          <a:custGeom>
            <a:avLst/>
            <a:gdLst/>
            <a:ahLst/>
            <a:cxnLst/>
            <a:rect l="l" t="t" r="r" b="b"/>
            <a:pathLst>
              <a:path w="117369" h="116765">
                <a:moveTo>
                  <a:pt x="0" y="51893"/>
                </a:moveTo>
                <a:lnTo>
                  <a:pt x="1727" y="68772"/>
                </a:lnTo>
                <a:lnTo>
                  <a:pt x="6539" y="83559"/>
                </a:lnTo>
                <a:lnTo>
                  <a:pt x="13878" y="95976"/>
                </a:lnTo>
                <a:lnTo>
                  <a:pt x="23190" y="105745"/>
                </a:lnTo>
                <a:lnTo>
                  <a:pt x="33918" y="112589"/>
                </a:lnTo>
                <a:lnTo>
                  <a:pt x="45507" y="116229"/>
                </a:lnTo>
                <a:lnTo>
                  <a:pt x="52009" y="116765"/>
                </a:lnTo>
                <a:lnTo>
                  <a:pt x="67497" y="115318"/>
                </a:lnTo>
                <a:lnTo>
                  <a:pt x="81262" y="111114"/>
                </a:lnTo>
                <a:lnTo>
                  <a:pt x="93105" y="104356"/>
                </a:lnTo>
                <a:lnTo>
                  <a:pt x="102827" y="95251"/>
                </a:lnTo>
                <a:lnTo>
                  <a:pt x="110229" y="84001"/>
                </a:lnTo>
                <a:lnTo>
                  <a:pt x="115111" y="70812"/>
                </a:lnTo>
                <a:lnTo>
                  <a:pt x="117276" y="55888"/>
                </a:lnTo>
                <a:lnTo>
                  <a:pt x="117369" y="51893"/>
                </a:lnTo>
                <a:lnTo>
                  <a:pt x="115606" y="40136"/>
                </a:lnTo>
                <a:lnTo>
                  <a:pt x="110499" y="28930"/>
                </a:lnTo>
                <a:lnTo>
                  <a:pt x="102313" y="18822"/>
                </a:lnTo>
                <a:lnTo>
                  <a:pt x="91316" y="10361"/>
                </a:lnTo>
                <a:lnTo>
                  <a:pt x="77777" y="4094"/>
                </a:lnTo>
                <a:lnTo>
                  <a:pt x="61962" y="571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8" name="object 1018"/>
          <p:cNvSpPr/>
          <p:nvPr/>
        </p:nvSpPr>
        <p:spPr>
          <a:xfrm>
            <a:off x="6602481" y="5031264"/>
            <a:ext cx="117022" cy="116765"/>
          </a:xfrm>
          <a:custGeom>
            <a:avLst/>
            <a:gdLst/>
            <a:ahLst/>
            <a:cxnLst/>
            <a:rect l="l" t="t" r="r" b="b"/>
            <a:pathLst>
              <a:path w="117022" h="116765">
                <a:moveTo>
                  <a:pt x="0" y="51893"/>
                </a:moveTo>
                <a:lnTo>
                  <a:pt x="1727" y="68772"/>
                </a:lnTo>
                <a:lnTo>
                  <a:pt x="6539" y="83559"/>
                </a:lnTo>
                <a:lnTo>
                  <a:pt x="13878" y="95976"/>
                </a:lnTo>
                <a:lnTo>
                  <a:pt x="23190" y="105745"/>
                </a:lnTo>
                <a:lnTo>
                  <a:pt x="33918" y="112589"/>
                </a:lnTo>
                <a:lnTo>
                  <a:pt x="45507" y="116229"/>
                </a:lnTo>
                <a:lnTo>
                  <a:pt x="52009" y="116765"/>
                </a:lnTo>
                <a:lnTo>
                  <a:pt x="67411" y="115310"/>
                </a:lnTo>
                <a:lnTo>
                  <a:pt x="81115" y="111084"/>
                </a:lnTo>
                <a:lnTo>
                  <a:pt x="92914" y="104292"/>
                </a:lnTo>
                <a:lnTo>
                  <a:pt x="102603" y="95141"/>
                </a:lnTo>
                <a:lnTo>
                  <a:pt x="109974" y="83837"/>
                </a:lnTo>
                <a:lnTo>
                  <a:pt x="114823" y="70585"/>
                </a:lnTo>
                <a:lnTo>
                  <a:pt x="116942" y="55593"/>
                </a:lnTo>
                <a:lnTo>
                  <a:pt x="117022" y="51893"/>
                </a:lnTo>
                <a:lnTo>
                  <a:pt x="115250" y="40099"/>
                </a:lnTo>
                <a:lnTo>
                  <a:pt x="110118" y="28860"/>
                </a:lnTo>
                <a:lnTo>
                  <a:pt x="101905" y="18730"/>
                </a:lnTo>
                <a:lnTo>
                  <a:pt x="90888" y="10264"/>
                </a:lnTo>
                <a:lnTo>
                  <a:pt x="77344" y="4013"/>
                </a:lnTo>
                <a:lnTo>
                  <a:pt x="61552" y="533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9" name="object 1019"/>
          <p:cNvSpPr/>
          <p:nvPr/>
        </p:nvSpPr>
        <p:spPr>
          <a:xfrm>
            <a:off x="6732333" y="5096135"/>
            <a:ext cx="117369" cy="117198"/>
          </a:xfrm>
          <a:custGeom>
            <a:avLst/>
            <a:gdLst/>
            <a:ahLst/>
            <a:cxnLst/>
            <a:rect l="l" t="t" r="r" b="b"/>
            <a:pathLst>
              <a:path w="117369" h="117198">
                <a:moveTo>
                  <a:pt x="0" y="51893"/>
                </a:moveTo>
                <a:lnTo>
                  <a:pt x="1702" y="68679"/>
                </a:lnTo>
                <a:lnTo>
                  <a:pt x="6456" y="83446"/>
                </a:lnTo>
                <a:lnTo>
                  <a:pt x="13728" y="95905"/>
                </a:lnTo>
                <a:lnTo>
                  <a:pt x="22987" y="105769"/>
                </a:lnTo>
                <a:lnTo>
                  <a:pt x="33700" y="112749"/>
                </a:lnTo>
                <a:lnTo>
                  <a:pt x="45336" y="116556"/>
                </a:lnTo>
                <a:lnTo>
                  <a:pt x="52529" y="117198"/>
                </a:lnTo>
                <a:lnTo>
                  <a:pt x="67893" y="115728"/>
                </a:lnTo>
                <a:lnTo>
                  <a:pt x="81551" y="111462"/>
                </a:lnTo>
                <a:lnTo>
                  <a:pt x="93305" y="104617"/>
                </a:lnTo>
                <a:lnTo>
                  <a:pt x="102954" y="95413"/>
                </a:lnTo>
                <a:lnTo>
                  <a:pt x="110299" y="84067"/>
                </a:lnTo>
                <a:lnTo>
                  <a:pt x="115141" y="70795"/>
                </a:lnTo>
                <a:lnTo>
                  <a:pt x="117280" y="55817"/>
                </a:lnTo>
                <a:lnTo>
                  <a:pt x="117369" y="51893"/>
                </a:lnTo>
                <a:lnTo>
                  <a:pt x="115602" y="40080"/>
                </a:lnTo>
                <a:lnTo>
                  <a:pt x="110482" y="28825"/>
                </a:lnTo>
                <a:lnTo>
                  <a:pt x="102280" y="18684"/>
                </a:lnTo>
                <a:lnTo>
                  <a:pt x="91269" y="10215"/>
                </a:lnTo>
                <a:lnTo>
                  <a:pt x="77720" y="3973"/>
                </a:lnTo>
                <a:lnTo>
                  <a:pt x="61904" y="514"/>
                </a:lnTo>
                <a:lnTo>
                  <a:pt x="52529" y="0"/>
                </a:lnTo>
                <a:lnTo>
                  <a:pt x="39019" y="2170"/>
                </a:lnTo>
                <a:lnTo>
                  <a:pt x="26379" y="8152"/>
                </a:lnTo>
                <a:lnTo>
                  <a:pt x="15387" y="17156"/>
                </a:lnTo>
                <a:lnTo>
                  <a:pt x="6821" y="28389"/>
                </a:lnTo>
                <a:lnTo>
                  <a:pt x="1459" y="41062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0" name="object 1020"/>
          <p:cNvSpPr/>
          <p:nvPr/>
        </p:nvSpPr>
        <p:spPr>
          <a:xfrm>
            <a:off x="6849702" y="5252267"/>
            <a:ext cx="117022" cy="116765"/>
          </a:xfrm>
          <a:custGeom>
            <a:avLst/>
            <a:gdLst/>
            <a:ahLst/>
            <a:cxnLst/>
            <a:rect l="l" t="t" r="r" b="b"/>
            <a:pathLst>
              <a:path w="117022" h="116765">
                <a:moveTo>
                  <a:pt x="0" y="51893"/>
                </a:moveTo>
                <a:lnTo>
                  <a:pt x="1727" y="68772"/>
                </a:lnTo>
                <a:lnTo>
                  <a:pt x="6539" y="83559"/>
                </a:lnTo>
                <a:lnTo>
                  <a:pt x="13878" y="95976"/>
                </a:lnTo>
                <a:lnTo>
                  <a:pt x="23190" y="105745"/>
                </a:lnTo>
                <a:lnTo>
                  <a:pt x="33918" y="112589"/>
                </a:lnTo>
                <a:lnTo>
                  <a:pt x="45507" y="116229"/>
                </a:lnTo>
                <a:lnTo>
                  <a:pt x="52009" y="116765"/>
                </a:lnTo>
                <a:lnTo>
                  <a:pt x="67411" y="115310"/>
                </a:lnTo>
                <a:lnTo>
                  <a:pt x="81115" y="111084"/>
                </a:lnTo>
                <a:lnTo>
                  <a:pt x="92914" y="104292"/>
                </a:lnTo>
                <a:lnTo>
                  <a:pt x="102603" y="95141"/>
                </a:lnTo>
                <a:lnTo>
                  <a:pt x="109974" y="83837"/>
                </a:lnTo>
                <a:lnTo>
                  <a:pt x="114823" y="70585"/>
                </a:lnTo>
                <a:lnTo>
                  <a:pt x="116942" y="55593"/>
                </a:lnTo>
                <a:lnTo>
                  <a:pt x="117022" y="51893"/>
                </a:lnTo>
                <a:lnTo>
                  <a:pt x="115250" y="40099"/>
                </a:lnTo>
                <a:lnTo>
                  <a:pt x="110118" y="28860"/>
                </a:lnTo>
                <a:lnTo>
                  <a:pt x="101905" y="18730"/>
                </a:lnTo>
                <a:lnTo>
                  <a:pt x="90888" y="10264"/>
                </a:lnTo>
                <a:lnTo>
                  <a:pt x="77344" y="4013"/>
                </a:lnTo>
                <a:lnTo>
                  <a:pt x="61552" y="533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1" name="object 1021"/>
          <p:cNvSpPr/>
          <p:nvPr/>
        </p:nvSpPr>
        <p:spPr>
          <a:xfrm>
            <a:off x="6979726" y="5278206"/>
            <a:ext cx="117369" cy="117216"/>
          </a:xfrm>
          <a:custGeom>
            <a:avLst/>
            <a:gdLst/>
            <a:ahLst/>
            <a:cxnLst/>
            <a:rect l="l" t="t" r="r" b="b"/>
            <a:pathLst>
              <a:path w="117369" h="117216">
                <a:moveTo>
                  <a:pt x="0" y="51893"/>
                </a:moveTo>
                <a:lnTo>
                  <a:pt x="1705" y="68698"/>
                </a:lnTo>
                <a:lnTo>
                  <a:pt x="6465" y="83481"/>
                </a:lnTo>
                <a:lnTo>
                  <a:pt x="13740" y="95951"/>
                </a:lnTo>
                <a:lnTo>
                  <a:pt x="22994" y="105819"/>
                </a:lnTo>
                <a:lnTo>
                  <a:pt x="33688" y="112794"/>
                </a:lnTo>
                <a:lnTo>
                  <a:pt x="45286" y="116588"/>
                </a:lnTo>
                <a:lnTo>
                  <a:pt x="52356" y="117216"/>
                </a:lnTo>
                <a:lnTo>
                  <a:pt x="67707" y="115748"/>
                </a:lnTo>
                <a:lnTo>
                  <a:pt x="81373" y="111492"/>
                </a:lnTo>
                <a:lnTo>
                  <a:pt x="93149" y="104664"/>
                </a:lnTo>
                <a:lnTo>
                  <a:pt x="102831" y="95481"/>
                </a:lnTo>
                <a:lnTo>
                  <a:pt x="110215" y="84161"/>
                </a:lnTo>
                <a:lnTo>
                  <a:pt x="115096" y="70921"/>
                </a:lnTo>
                <a:lnTo>
                  <a:pt x="117271" y="55978"/>
                </a:lnTo>
                <a:lnTo>
                  <a:pt x="117369" y="51893"/>
                </a:lnTo>
                <a:lnTo>
                  <a:pt x="115596" y="40104"/>
                </a:lnTo>
                <a:lnTo>
                  <a:pt x="110465" y="28867"/>
                </a:lnTo>
                <a:lnTo>
                  <a:pt x="102252" y="18737"/>
                </a:lnTo>
                <a:lnTo>
                  <a:pt x="91234" y="10268"/>
                </a:lnTo>
                <a:lnTo>
                  <a:pt x="77691" y="4015"/>
                </a:lnTo>
                <a:lnTo>
                  <a:pt x="61899" y="533"/>
                </a:lnTo>
                <a:lnTo>
                  <a:pt x="52356" y="0"/>
                </a:lnTo>
                <a:lnTo>
                  <a:pt x="38899" y="2178"/>
                </a:lnTo>
                <a:lnTo>
                  <a:pt x="26290" y="8182"/>
                </a:lnTo>
                <a:lnTo>
                  <a:pt x="15317" y="17214"/>
                </a:lnTo>
                <a:lnTo>
                  <a:pt x="6768" y="28478"/>
                </a:lnTo>
                <a:lnTo>
                  <a:pt x="1430" y="41177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2" name="object 1022"/>
          <p:cNvSpPr/>
          <p:nvPr/>
        </p:nvSpPr>
        <p:spPr>
          <a:xfrm>
            <a:off x="7110098" y="5265228"/>
            <a:ext cx="116848" cy="116782"/>
          </a:xfrm>
          <a:custGeom>
            <a:avLst/>
            <a:gdLst/>
            <a:ahLst/>
            <a:cxnLst/>
            <a:rect l="l" t="t" r="r" b="b"/>
            <a:pathLst>
              <a:path w="116848" h="116782">
                <a:moveTo>
                  <a:pt x="0" y="51911"/>
                </a:moveTo>
                <a:lnTo>
                  <a:pt x="1731" y="68810"/>
                </a:lnTo>
                <a:lnTo>
                  <a:pt x="6550" y="83612"/>
                </a:lnTo>
                <a:lnTo>
                  <a:pt x="13895" y="96037"/>
                </a:lnTo>
                <a:lnTo>
                  <a:pt x="23203" y="105806"/>
                </a:lnTo>
                <a:lnTo>
                  <a:pt x="33914" y="112641"/>
                </a:lnTo>
                <a:lnTo>
                  <a:pt x="45465" y="116262"/>
                </a:lnTo>
                <a:lnTo>
                  <a:pt x="51836" y="116782"/>
                </a:lnTo>
                <a:lnTo>
                  <a:pt x="67238" y="115328"/>
                </a:lnTo>
                <a:lnTo>
                  <a:pt x="80941" y="111101"/>
                </a:lnTo>
                <a:lnTo>
                  <a:pt x="92741" y="104310"/>
                </a:lnTo>
                <a:lnTo>
                  <a:pt x="102429" y="95158"/>
                </a:lnTo>
                <a:lnTo>
                  <a:pt x="109801" y="83854"/>
                </a:lnTo>
                <a:lnTo>
                  <a:pt x="114650" y="70602"/>
                </a:lnTo>
                <a:lnTo>
                  <a:pt x="116769" y="55610"/>
                </a:lnTo>
                <a:lnTo>
                  <a:pt x="116848" y="51911"/>
                </a:lnTo>
                <a:lnTo>
                  <a:pt x="115077" y="40116"/>
                </a:lnTo>
                <a:lnTo>
                  <a:pt x="109946" y="28876"/>
                </a:lnTo>
                <a:lnTo>
                  <a:pt x="101735" y="18744"/>
                </a:lnTo>
                <a:lnTo>
                  <a:pt x="90721" y="10273"/>
                </a:lnTo>
                <a:lnTo>
                  <a:pt x="77180" y="4019"/>
                </a:lnTo>
                <a:lnTo>
                  <a:pt x="61392" y="535"/>
                </a:lnTo>
                <a:lnTo>
                  <a:pt x="51836" y="0"/>
                </a:lnTo>
                <a:lnTo>
                  <a:pt x="38541" y="2198"/>
                </a:lnTo>
                <a:lnTo>
                  <a:pt x="26029" y="8257"/>
                </a:lnTo>
                <a:lnTo>
                  <a:pt x="15116" y="17366"/>
                </a:lnTo>
                <a:lnTo>
                  <a:pt x="6616" y="28719"/>
                </a:lnTo>
                <a:lnTo>
                  <a:pt x="1345" y="41507"/>
                </a:lnTo>
                <a:lnTo>
                  <a:pt x="0" y="519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3" name="object 1023"/>
          <p:cNvSpPr/>
          <p:nvPr/>
        </p:nvSpPr>
        <p:spPr>
          <a:xfrm>
            <a:off x="7226947" y="5252267"/>
            <a:ext cx="117369" cy="116765"/>
          </a:xfrm>
          <a:custGeom>
            <a:avLst/>
            <a:gdLst/>
            <a:ahLst/>
            <a:cxnLst/>
            <a:rect l="l" t="t" r="r" b="b"/>
            <a:pathLst>
              <a:path w="117369" h="116765">
                <a:moveTo>
                  <a:pt x="0" y="51893"/>
                </a:moveTo>
                <a:lnTo>
                  <a:pt x="1719" y="68731"/>
                </a:lnTo>
                <a:lnTo>
                  <a:pt x="6516" y="83488"/>
                </a:lnTo>
                <a:lnTo>
                  <a:pt x="13846" y="95889"/>
                </a:lnTo>
                <a:lnTo>
                  <a:pt x="23163" y="105658"/>
                </a:lnTo>
                <a:lnTo>
                  <a:pt x="33925" y="112520"/>
                </a:lnTo>
                <a:lnTo>
                  <a:pt x="45586" y="116198"/>
                </a:lnTo>
                <a:lnTo>
                  <a:pt x="52356" y="116765"/>
                </a:lnTo>
                <a:lnTo>
                  <a:pt x="67758" y="115310"/>
                </a:lnTo>
                <a:lnTo>
                  <a:pt x="81461" y="111084"/>
                </a:lnTo>
                <a:lnTo>
                  <a:pt x="93261" y="104292"/>
                </a:lnTo>
                <a:lnTo>
                  <a:pt x="102949" y="95141"/>
                </a:lnTo>
                <a:lnTo>
                  <a:pt x="110321" y="83837"/>
                </a:lnTo>
                <a:lnTo>
                  <a:pt x="115170" y="70585"/>
                </a:lnTo>
                <a:lnTo>
                  <a:pt x="117289" y="55593"/>
                </a:lnTo>
                <a:lnTo>
                  <a:pt x="117369" y="51893"/>
                </a:lnTo>
                <a:lnTo>
                  <a:pt x="115596" y="40099"/>
                </a:lnTo>
                <a:lnTo>
                  <a:pt x="110465" y="28860"/>
                </a:lnTo>
                <a:lnTo>
                  <a:pt x="102252" y="18730"/>
                </a:lnTo>
                <a:lnTo>
                  <a:pt x="91234" y="10264"/>
                </a:lnTo>
                <a:lnTo>
                  <a:pt x="77691" y="4013"/>
                </a:lnTo>
                <a:lnTo>
                  <a:pt x="61899" y="533"/>
                </a:lnTo>
                <a:lnTo>
                  <a:pt x="52356" y="0"/>
                </a:lnTo>
                <a:lnTo>
                  <a:pt x="38899" y="2177"/>
                </a:lnTo>
                <a:lnTo>
                  <a:pt x="26290" y="8178"/>
                </a:lnTo>
                <a:lnTo>
                  <a:pt x="15317" y="17207"/>
                </a:lnTo>
                <a:lnTo>
                  <a:pt x="6768" y="28470"/>
                </a:lnTo>
                <a:lnTo>
                  <a:pt x="1430" y="4117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4" name="object 1024"/>
          <p:cNvSpPr/>
          <p:nvPr/>
        </p:nvSpPr>
        <p:spPr>
          <a:xfrm>
            <a:off x="7357318" y="5304161"/>
            <a:ext cx="117022" cy="117198"/>
          </a:xfrm>
          <a:custGeom>
            <a:avLst/>
            <a:gdLst/>
            <a:ahLst/>
            <a:cxnLst/>
            <a:rect l="l" t="t" r="r" b="b"/>
            <a:pathLst>
              <a:path w="117022" h="117198">
                <a:moveTo>
                  <a:pt x="0" y="51893"/>
                </a:moveTo>
                <a:lnTo>
                  <a:pt x="1713" y="68883"/>
                </a:lnTo>
                <a:lnTo>
                  <a:pt x="6489" y="83743"/>
                </a:lnTo>
                <a:lnTo>
                  <a:pt x="13776" y="96211"/>
                </a:lnTo>
                <a:lnTo>
                  <a:pt x="23027" y="106022"/>
                </a:lnTo>
                <a:lnTo>
                  <a:pt x="33691" y="112911"/>
                </a:lnTo>
                <a:lnTo>
                  <a:pt x="45219" y="116614"/>
                </a:lnTo>
                <a:lnTo>
                  <a:pt x="52009" y="117198"/>
                </a:lnTo>
                <a:lnTo>
                  <a:pt x="67363" y="115753"/>
                </a:lnTo>
                <a:lnTo>
                  <a:pt x="81030" y="111548"/>
                </a:lnTo>
                <a:lnTo>
                  <a:pt x="92806" y="104780"/>
                </a:lnTo>
                <a:lnTo>
                  <a:pt x="102489" y="95645"/>
                </a:lnTo>
                <a:lnTo>
                  <a:pt x="109872" y="84340"/>
                </a:lnTo>
                <a:lnTo>
                  <a:pt x="114752" y="71062"/>
                </a:lnTo>
                <a:lnTo>
                  <a:pt x="116925" y="56006"/>
                </a:lnTo>
                <a:lnTo>
                  <a:pt x="117022" y="51893"/>
                </a:lnTo>
                <a:lnTo>
                  <a:pt x="115250" y="40099"/>
                </a:lnTo>
                <a:lnTo>
                  <a:pt x="110118" y="28860"/>
                </a:lnTo>
                <a:lnTo>
                  <a:pt x="101905" y="18730"/>
                </a:lnTo>
                <a:lnTo>
                  <a:pt x="90888" y="10264"/>
                </a:lnTo>
                <a:lnTo>
                  <a:pt x="77344" y="4013"/>
                </a:lnTo>
                <a:lnTo>
                  <a:pt x="61552" y="533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5" name="object 1025"/>
          <p:cNvSpPr/>
          <p:nvPr/>
        </p:nvSpPr>
        <p:spPr>
          <a:xfrm>
            <a:off x="7487343" y="5382011"/>
            <a:ext cx="117195" cy="117198"/>
          </a:xfrm>
          <a:custGeom>
            <a:avLst/>
            <a:gdLst/>
            <a:ahLst/>
            <a:cxnLst/>
            <a:rect l="l" t="t" r="r" b="b"/>
            <a:pathLst>
              <a:path w="117195" h="117198">
                <a:moveTo>
                  <a:pt x="0" y="52327"/>
                </a:moveTo>
                <a:lnTo>
                  <a:pt x="1740" y="69164"/>
                </a:lnTo>
                <a:lnTo>
                  <a:pt x="6583" y="83921"/>
                </a:lnTo>
                <a:lnTo>
                  <a:pt x="13964" y="96322"/>
                </a:lnTo>
                <a:lnTo>
                  <a:pt x="23314" y="106091"/>
                </a:lnTo>
                <a:lnTo>
                  <a:pt x="34069" y="112953"/>
                </a:lnTo>
                <a:lnTo>
                  <a:pt x="45661" y="116631"/>
                </a:lnTo>
                <a:lnTo>
                  <a:pt x="52356" y="117198"/>
                </a:lnTo>
                <a:lnTo>
                  <a:pt x="67768" y="115740"/>
                </a:lnTo>
                <a:lnTo>
                  <a:pt x="81463" y="111502"/>
                </a:lnTo>
                <a:lnTo>
                  <a:pt x="93239" y="104693"/>
                </a:lnTo>
                <a:lnTo>
                  <a:pt x="102895" y="95519"/>
                </a:lnTo>
                <a:lnTo>
                  <a:pt x="110228" y="84187"/>
                </a:lnTo>
                <a:lnTo>
                  <a:pt x="115038" y="70905"/>
                </a:lnTo>
                <a:lnTo>
                  <a:pt x="117122" y="55878"/>
                </a:lnTo>
                <a:lnTo>
                  <a:pt x="117195" y="52327"/>
                </a:lnTo>
                <a:lnTo>
                  <a:pt x="115440" y="40524"/>
                </a:lnTo>
                <a:lnTo>
                  <a:pt x="110352" y="29232"/>
                </a:lnTo>
                <a:lnTo>
                  <a:pt x="102201" y="19021"/>
                </a:lnTo>
                <a:lnTo>
                  <a:pt x="91256" y="10459"/>
                </a:lnTo>
                <a:lnTo>
                  <a:pt x="77786" y="4116"/>
                </a:lnTo>
                <a:lnTo>
                  <a:pt x="62060" y="560"/>
                </a:lnTo>
                <a:lnTo>
                  <a:pt x="52356" y="0"/>
                </a:lnTo>
                <a:lnTo>
                  <a:pt x="39075" y="2193"/>
                </a:lnTo>
                <a:lnTo>
                  <a:pt x="26542" y="8232"/>
                </a:lnTo>
                <a:lnTo>
                  <a:pt x="15566" y="17306"/>
                </a:lnTo>
                <a:lnTo>
                  <a:pt x="6956" y="28602"/>
                </a:lnTo>
                <a:lnTo>
                  <a:pt x="1520" y="41309"/>
                </a:lnTo>
                <a:lnTo>
                  <a:pt x="0" y="52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6" name="object 1026"/>
          <p:cNvSpPr/>
          <p:nvPr/>
        </p:nvSpPr>
        <p:spPr>
          <a:xfrm>
            <a:off x="7604539" y="5408382"/>
            <a:ext cx="117022" cy="116782"/>
          </a:xfrm>
          <a:custGeom>
            <a:avLst/>
            <a:gdLst/>
            <a:ahLst/>
            <a:cxnLst/>
            <a:rect l="l" t="t" r="r" b="b"/>
            <a:pathLst>
              <a:path w="117022" h="116782">
                <a:moveTo>
                  <a:pt x="0" y="51911"/>
                </a:moveTo>
                <a:lnTo>
                  <a:pt x="1727" y="68790"/>
                </a:lnTo>
                <a:lnTo>
                  <a:pt x="6539" y="83577"/>
                </a:lnTo>
                <a:lnTo>
                  <a:pt x="13878" y="95994"/>
                </a:lnTo>
                <a:lnTo>
                  <a:pt x="23190" y="105763"/>
                </a:lnTo>
                <a:lnTo>
                  <a:pt x="33918" y="112606"/>
                </a:lnTo>
                <a:lnTo>
                  <a:pt x="45507" y="116246"/>
                </a:lnTo>
                <a:lnTo>
                  <a:pt x="52009" y="116782"/>
                </a:lnTo>
                <a:lnTo>
                  <a:pt x="67411" y="115328"/>
                </a:lnTo>
                <a:lnTo>
                  <a:pt x="81115" y="111101"/>
                </a:lnTo>
                <a:lnTo>
                  <a:pt x="92914" y="104310"/>
                </a:lnTo>
                <a:lnTo>
                  <a:pt x="102603" y="95158"/>
                </a:lnTo>
                <a:lnTo>
                  <a:pt x="109974" y="83854"/>
                </a:lnTo>
                <a:lnTo>
                  <a:pt x="114823" y="70602"/>
                </a:lnTo>
                <a:lnTo>
                  <a:pt x="116942" y="55610"/>
                </a:lnTo>
                <a:lnTo>
                  <a:pt x="117022" y="51911"/>
                </a:lnTo>
                <a:lnTo>
                  <a:pt x="115250" y="40116"/>
                </a:lnTo>
                <a:lnTo>
                  <a:pt x="110120" y="28876"/>
                </a:lnTo>
                <a:lnTo>
                  <a:pt x="101909" y="18744"/>
                </a:lnTo>
                <a:lnTo>
                  <a:pt x="90894" y="10273"/>
                </a:lnTo>
                <a:lnTo>
                  <a:pt x="77354" y="4019"/>
                </a:lnTo>
                <a:lnTo>
                  <a:pt x="61565" y="535"/>
                </a:lnTo>
                <a:lnTo>
                  <a:pt x="52009" y="0"/>
                </a:lnTo>
                <a:lnTo>
                  <a:pt x="38660" y="2191"/>
                </a:lnTo>
                <a:lnTo>
                  <a:pt x="26117" y="8231"/>
                </a:lnTo>
                <a:lnTo>
                  <a:pt x="15185" y="17314"/>
                </a:lnTo>
                <a:lnTo>
                  <a:pt x="6668" y="28638"/>
                </a:lnTo>
                <a:lnTo>
                  <a:pt x="1374" y="41397"/>
                </a:lnTo>
                <a:lnTo>
                  <a:pt x="0" y="519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7" name="object 1027"/>
          <p:cNvSpPr/>
          <p:nvPr/>
        </p:nvSpPr>
        <p:spPr>
          <a:xfrm>
            <a:off x="7734563" y="5408382"/>
            <a:ext cx="117369" cy="116782"/>
          </a:xfrm>
          <a:custGeom>
            <a:avLst/>
            <a:gdLst/>
            <a:ahLst/>
            <a:cxnLst/>
            <a:rect l="l" t="t" r="r" b="b"/>
            <a:pathLst>
              <a:path w="117369" h="116782">
                <a:moveTo>
                  <a:pt x="0" y="51911"/>
                </a:moveTo>
                <a:lnTo>
                  <a:pt x="1740" y="68748"/>
                </a:lnTo>
                <a:lnTo>
                  <a:pt x="6583" y="83505"/>
                </a:lnTo>
                <a:lnTo>
                  <a:pt x="13964" y="95906"/>
                </a:lnTo>
                <a:lnTo>
                  <a:pt x="23314" y="105675"/>
                </a:lnTo>
                <a:lnTo>
                  <a:pt x="34069" y="112537"/>
                </a:lnTo>
                <a:lnTo>
                  <a:pt x="45661" y="116216"/>
                </a:lnTo>
                <a:lnTo>
                  <a:pt x="52356" y="116782"/>
                </a:lnTo>
                <a:lnTo>
                  <a:pt x="67758" y="115328"/>
                </a:lnTo>
                <a:lnTo>
                  <a:pt x="81461" y="111101"/>
                </a:lnTo>
                <a:lnTo>
                  <a:pt x="93261" y="104310"/>
                </a:lnTo>
                <a:lnTo>
                  <a:pt x="102949" y="95158"/>
                </a:lnTo>
                <a:lnTo>
                  <a:pt x="110321" y="83854"/>
                </a:lnTo>
                <a:lnTo>
                  <a:pt x="115170" y="70602"/>
                </a:lnTo>
                <a:lnTo>
                  <a:pt x="117289" y="55610"/>
                </a:lnTo>
                <a:lnTo>
                  <a:pt x="117369" y="51911"/>
                </a:lnTo>
                <a:lnTo>
                  <a:pt x="115597" y="40116"/>
                </a:lnTo>
                <a:lnTo>
                  <a:pt x="110467" y="28876"/>
                </a:lnTo>
                <a:lnTo>
                  <a:pt x="102255" y="18744"/>
                </a:lnTo>
                <a:lnTo>
                  <a:pt x="91241" y="10273"/>
                </a:lnTo>
                <a:lnTo>
                  <a:pt x="77700" y="4019"/>
                </a:lnTo>
                <a:lnTo>
                  <a:pt x="61912" y="535"/>
                </a:lnTo>
                <a:lnTo>
                  <a:pt x="52356" y="0"/>
                </a:lnTo>
                <a:lnTo>
                  <a:pt x="39024" y="2177"/>
                </a:lnTo>
                <a:lnTo>
                  <a:pt x="26448" y="8180"/>
                </a:lnTo>
                <a:lnTo>
                  <a:pt x="15448" y="17211"/>
                </a:lnTo>
                <a:lnTo>
                  <a:pt x="6842" y="28475"/>
                </a:lnTo>
                <a:lnTo>
                  <a:pt x="1450" y="41177"/>
                </a:lnTo>
                <a:lnTo>
                  <a:pt x="0" y="519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8" name="object 1028"/>
          <p:cNvSpPr/>
          <p:nvPr/>
        </p:nvSpPr>
        <p:spPr>
          <a:xfrm>
            <a:off x="2333231" y="5395422"/>
            <a:ext cx="104383" cy="103787"/>
          </a:xfrm>
          <a:custGeom>
            <a:avLst/>
            <a:gdLst/>
            <a:ahLst/>
            <a:cxnLst/>
            <a:rect l="l" t="t" r="r" b="b"/>
            <a:pathLst>
              <a:path w="104383" h="103787">
                <a:moveTo>
                  <a:pt x="0" y="51893"/>
                </a:moveTo>
                <a:lnTo>
                  <a:pt x="2196" y="65216"/>
                </a:lnTo>
                <a:lnTo>
                  <a:pt x="8249" y="77736"/>
                </a:lnTo>
                <a:lnTo>
                  <a:pt x="17351" y="88648"/>
                </a:lnTo>
                <a:lnTo>
                  <a:pt x="28697" y="97146"/>
                </a:lnTo>
                <a:lnTo>
                  <a:pt x="41481" y="102424"/>
                </a:lnTo>
                <a:lnTo>
                  <a:pt x="51975" y="103787"/>
                </a:lnTo>
                <a:lnTo>
                  <a:pt x="65454" y="101611"/>
                </a:lnTo>
                <a:lnTo>
                  <a:pt x="78074" y="95613"/>
                </a:lnTo>
                <a:lnTo>
                  <a:pt x="89051" y="86588"/>
                </a:lnTo>
                <a:lnTo>
                  <a:pt x="97602" y="75333"/>
                </a:lnTo>
                <a:lnTo>
                  <a:pt x="102945" y="62643"/>
                </a:lnTo>
                <a:lnTo>
                  <a:pt x="104383" y="51893"/>
                </a:lnTo>
                <a:lnTo>
                  <a:pt x="102202" y="38619"/>
                </a:lnTo>
                <a:lnTo>
                  <a:pt x="96180" y="26142"/>
                </a:lnTo>
                <a:lnTo>
                  <a:pt x="87101" y="15256"/>
                </a:lnTo>
                <a:lnTo>
                  <a:pt x="75747" y="6755"/>
                </a:lnTo>
                <a:lnTo>
                  <a:pt x="62901" y="1434"/>
                </a:lnTo>
                <a:lnTo>
                  <a:pt x="51975" y="0"/>
                </a:lnTo>
                <a:lnTo>
                  <a:pt x="38628" y="2192"/>
                </a:lnTo>
                <a:lnTo>
                  <a:pt x="26088" y="8234"/>
                </a:lnTo>
                <a:lnTo>
                  <a:pt x="15160" y="17321"/>
                </a:lnTo>
                <a:lnTo>
                  <a:pt x="6650" y="28649"/>
                </a:lnTo>
                <a:lnTo>
                  <a:pt x="1365" y="41414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9" name="object 1029"/>
          <p:cNvSpPr/>
          <p:nvPr/>
        </p:nvSpPr>
        <p:spPr>
          <a:xfrm>
            <a:off x="2463586" y="5356055"/>
            <a:ext cx="103950" cy="104238"/>
          </a:xfrm>
          <a:custGeom>
            <a:avLst/>
            <a:gdLst/>
            <a:ahLst/>
            <a:cxnLst/>
            <a:rect l="l" t="t" r="r" b="b"/>
            <a:pathLst>
              <a:path w="103950" h="104238">
                <a:moveTo>
                  <a:pt x="0" y="52327"/>
                </a:moveTo>
                <a:lnTo>
                  <a:pt x="2195" y="65654"/>
                </a:lnTo>
                <a:lnTo>
                  <a:pt x="8246" y="78178"/>
                </a:lnTo>
                <a:lnTo>
                  <a:pt x="17346" y="89091"/>
                </a:lnTo>
                <a:lnTo>
                  <a:pt x="28689" y="97591"/>
                </a:lnTo>
                <a:lnTo>
                  <a:pt x="41470" y="102871"/>
                </a:lnTo>
                <a:lnTo>
                  <a:pt x="51975" y="104238"/>
                </a:lnTo>
                <a:lnTo>
                  <a:pt x="65319" y="102044"/>
                </a:lnTo>
                <a:lnTo>
                  <a:pt x="77858" y="96001"/>
                </a:lnTo>
                <a:lnTo>
                  <a:pt x="88785" y="86912"/>
                </a:lnTo>
                <a:lnTo>
                  <a:pt x="97295" y="75583"/>
                </a:lnTo>
                <a:lnTo>
                  <a:pt x="102582" y="62818"/>
                </a:lnTo>
                <a:lnTo>
                  <a:pt x="103950" y="52327"/>
                </a:lnTo>
                <a:lnTo>
                  <a:pt x="101771" y="38871"/>
                </a:lnTo>
                <a:lnTo>
                  <a:pt x="95765" y="26271"/>
                </a:lnTo>
                <a:lnTo>
                  <a:pt x="86727" y="15311"/>
                </a:lnTo>
                <a:lnTo>
                  <a:pt x="75455" y="6772"/>
                </a:lnTo>
                <a:lnTo>
                  <a:pt x="62743" y="1436"/>
                </a:lnTo>
                <a:lnTo>
                  <a:pt x="51975" y="0"/>
                </a:lnTo>
                <a:lnTo>
                  <a:pt x="38683" y="2178"/>
                </a:lnTo>
                <a:lnTo>
                  <a:pt x="26186" y="8192"/>
                </a:lnTo>
                <a:lnTo>
                  <a:pt x="15283" y="17258"/>
                </a:lnTo>
                <a:lnTo>
                  <a:pt x="6767" y="28596"/>
                </a:lnTo>
                <a:lnTo>
                  <a:pt x="1436" y="41421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0" name="object 1030"/>
          <p:cNvSpPr/>
          <p:nvPr/>
        </p:nvSpPr>
        <p:spPr>
          <a:xfrm>
            <a:off x="2580521" y="5304161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1893"/>
                </a:moveTo>
                <a:lnTo>
                  <a:pt x="2179" y="65202"/>
                </a:lnTo>
                <a:lnTo>
                  <a:pt x="8185" y="77764"/>
                </a:lnTo>
                <a:lnTo>
                  <a:pt x="17222" y="88758"/>
                </a:lnTo>
                <a:lnTo>
                  <a:pt x="28495" y="97365"/>
                </a:lnTo>
                <a:lnTo>
                  <a:pt x="41206" y="102763"/>
                </a:lnTo>
                <a:lnTo>
                  <a:pt x="51975" y="104220"/>
                </a:lnTo>
                <a:lnTo>
                  <a:pt x="65401" y="102028"/>
                </a:lnTo>
                <a:lnTo>
                  <a:pt x="77975" y="95993"/>
                </a:lnTo>
                <a:lnTo>
                  <a:pt x="88924" y="86924"/>
                </a:lnTo>
                <a:lnTo>
                  <a:pt x="97476" y="75634"/>
                </a:lnTo>
                <a:lnTo>
                  <a:pt x="102859" y="62932"/>
                </a:lnTo>
                <a:lnTo>
                  <a:pt x="104366" y="51893"/>
                </a:lnTo>
                <a:lnTo>
                  <a:pt x="102185" y="38617"/>
                </a:lnTo>
                <a:lnTo>
                  <a:pt x="96165" y="26138"/>
                </a:lnTo>
                <a:lnTo>
                  <a:pt x="87088" y="15251"/>
                </a:lnTo>
                <a:lnTo>
                  <a:pt x="75735" y="6751"/>
                </a:lnTo>
                <a:lnTo>
                  <a:pt x="62889" y="1431"/>
                </a:lnTo>
                <a:lnTo>
                  <a:pt x="51975" y="0"/>
                </a:lnTo>
                <a:lnTo>
                  <a:pt x="38628" y="2192"/>
                </a:lnTo>
                <a:lnTo>
                  <a:pt x="26088" y="8234"/>
                </a:lnTo>
                <a:lnTo>
                  <a:pt x="15160" y="17321"/>
                </a:lnTo>
                <a:lnTo>
                  <a:pt x="6650" y="28649"/>
                </a:lnTo>
                <a:lnTo>
                  <a:pt x="1365" y="41414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1" name="object 1031"/>
          <p:cNvSpPr/>
          <p:nvPr/>
        </p:nvSpPr>
        <p:spPr>
          <a:xfrm>
            <a:off x="2710875" y="5213334"/>
            <a:ext cx="103933" cy="103805"/>
          </a:xfrm>
          <a:custGeom>
            <a:avLst/>
            <a:gdLst/>
            <a:ahLst/>
            <a:cxnLst/>
            <a:rect l="l" t="t" r="r" b="b"/>
            <a:pathLst>
              <a:path w="103933" h="103805">
                <a:moveTo>
                  <a:pt x="0" y="51893"/>
                </a:moveTo>
                <a:lnTo>
                  <a:pt x="2195" y="65221"/>
                </a:lnTo>
                <a:lnTo>
                  <a:pt x="8246" y="77745"/>
                </a:lnTo>
                <a:lnTo>
                  <a:pt x="17346" y="88658"/>
                </a:lnTo>
                <a:lnTo>
                  <a:pt x="28689" y="97158"/>
                </a:lnTo>
                <a:lnTo>
                  <a:pt x="41470" y="102438"/>
                </a:lnTo>
                <a:lnTo>
                  <a:pt x="51975" y="103805"/>
                </a:lnTo>
                <a:lnTo>
                  <a:pt x="65320" y="101611"/>
                </a:lnTo>
                <a:lnTo>
                  <a:pt x="77857" y="95565"/>
                </a:lnTo>
                <a:lnTo>
                  <a:pt x="88781" y="86474"/>
                </a:lnTo>
                <a:lnTo>
                  <a:pt x="97286" y="75142"/>
                </a:lnTo>
                <a:lnTo>
                  <a:pt x="102568" y="62374"/>
                </a:lnTo>
                <a:lnTo>
                  <a:pt x="103933" y="51893"/>
                </a:lnTo>
                <a:lnTo>
                  <a:pt x="101737" y="38569"/>
                </a:lnTo>
                <a:lnTo>
                  <a:pt x="95685" y="26047"/>
                </a:lnTo>
                <a:lnTo>
                  <a:pt x="86585" y="15134"/>
                </a:lnTo>
                <a:lnTo>
                  <a:pt x="75240" y="6637"/>
                </a:lnTo>
                <a:lnTo>
                  <a:pt x="62456" y="1360"/>
                </a:lnTo>
                <a:lnTo>
                  <a:pt x="51975" y="0"/>
                </a:lnTo>
                <a:lnTo>
                  <a:pt x="38628" y="2193"/>
                </a:lnTo>
                <a:lnTo>
                  <a:pt x="26088" y="8238"/>
                </a:lnTo>
                <a:lnTo>
                  <a:pt x="15160" y="17328"/>
                </a:lnTo>
                <a:lnTo>
                  <a:pt x="6650" y="28656"/>
                </a:lnTo>
                <a:lnTo>
                  <a:pt x="1365" y="41419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2" name="object 1032"/>
          <p:cNvSpPr/>
          <p:nvPr/>
        </p:nvSpPr>
        <p:spPr>
          <a:xfrm>
            <a:off x="2840796" y="5122074"/>
            <a:ext cx="104383" cy="104238"/>
          </a:xfrm>
          <a:custGeom>
            <a:avLst/>
            <a:gdLst/>
            <a:ahLst/>
            <a:cxnLst/>
            <a:rect l="l" t="t" r="r" b="b"/>
            <a:pathLst>
              <a:path w="104383" h="104238">
                <a:moveTo>
                  <a:pt x="0" y="51911"/>
                </a:moveTo>
                <a:lnTo>
                  <a:pt x="2179" y="65213"/>
                </a:lnTo>
                <a:lnTo>
                  <a:pt x="8185" y="77773"/>
                </a:lnTo>
                <a:lnTo>
                  <a:pt x="17222" y="88770"/>
                </a:lnTo>
                <a:lnTo>
                  <a:pt x="28495" y="97379"/>
                </a:lnTo>
                <a:lnTo>
                  <a:pt x="41206" y="102780"/>
                </a:lnTo>
                <a:lnTo>
                  <a:pt x="51975" y="104238"/>
                </a:lnTo>
                <a:lnTo>
                  <a:pt x="65400" y="102045"/>
                </a:lnTo>
                <a:lnTo>
                  <a:pt x="77976" y="96008"/>
                </a:lnTo>
                <a:lnTo>
                  <a:pt x="88928" y="86940"/>
                </a:lnTo>
                <a:lnTo>
                  <a:pt x="97485" y="75651"/>
                </a:lnTo>
                <a:lnTo>
                  <a:pt x="102873" y="62955"/>
                </a:lnTo>
                <a:lnTo>
                  <a:pt x="104383" y="51911"/>
                </a:lnTo>
                <a:lnTo>
                  <a:pt x="102203" y="38637"/>
                </a:lnTo>
                <a:lnTo>
                  <a:pt x="96183" y="26158"/>
                </a:lnTo>
                <a:lnTo>
                  <a:pt x="87106" y="15269"/>
                </a:lnTo>
                <a:lnTo>
                  <a:pt x="75755" y="6764"/>
                </a:lnTo>
                <a:lnTo>
                  <a:pt x="62912" y="1438"/>
                </a:lnTo>
                <a:lnTo>
                  <a:pt x="51975" y="0"/>
                </a:lnTo>
                <a:lnTo>
                  <a:pt x="38630" y="2193"/>
                </a:lnTo>
                <a:lnTo>
                  <a:pt x="26092" y="8236"/>
                </a:lnTo>
                <a:lnTo>
                  <a:pt x="15165" y="17325"/>
                </a:lnTo>
                <a:lnTo>
                  <a:pt x="6655" y="28654"/>
                </a:lnTo>
                <a:lnTo>
                  <a:pt x="1368" y="41419"/>
                </a:lnTo>
                <a:lnTo>
                  <a:pt x="0" y="51911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3" name="object 1033"/>
          <p:cNvSpPr/>
          <p:nvPr/>
        </p:nvSpPr>
        <p:spPr>
          <a:xfrm>
            <a:off x="2958165" y="5096135"/>
            <a:ext cx="103933" cy="103787"/>
          </a:xfrm>
          <a:custGeom>
            <a:avLst/>
            <a:gdLst/>
            <a:ahLst/>
            <a:cxnLst/>
            <a:rect l="l" t="t" r="r" b="b"/>
            <a:pathLst>
              <a:path w="103933" h="103787">
                <a:moveTo>
                  <a:pt x="0" y="51893"/>
                </a:moveTo>
                <a:lnTo>
                  <a:pt x="2196" y="65222"/>
                </a:lnTo>
                <a:lnTo>
                  <a:pt x="8249" y="77744"/>
                </a:lnTo>
                <a:lnTo>
                  <a:pt x="17351" y="88654"/>
                </a:lnTo>
                <a:lnTo>
                  <a:pt x="28697" y="97149"/>
                </a:lnTo>
                <a:lnTo>
                  <a:pt x="41481" y="102424"/>
                </a:lnTo>
                <a:lnTo>
                  <a:pt x="51975" y="103787"/>
                </a:lnTo>
                <a:lnTo>
                  <a:pt x="65316" y="101594"/>
                </a:lnTo>
                <a:lnTo>
                  <a:pt x="77853" y="95550"/>
                </a:lnTo>
                <a:lnTo>
                  <a:pt x="88779" y="86461"/>
                </a:lnTo>
                <a:lnTo>
                  <a:pt x="97287" y="75130"/>
                </a:lnTo>
                <a:lnTo>
                  <a:pt x="102570" y="62362"/>
                </a:lnTo>
                <a:lnTo>
                  <a:pt x="103933" y="51893"/>
                </a:lnTo>
                <a:lnTo>
                  <a:pt x="101735" y="38562"/>
                </a:lnTo>
                <a:lnTo>
                  <a:pt x="95681" y="26039"/>
                </a:lnTo>
                <a:lnTo>
                  <a:pt x="86578" y="15128"/>
                </a:lnTo>
                <a:lnTo>
                  <a:pt x="75232" y="6633"/>
                </a:lnTo>
                <a:lnTo>
                  <a:pt x="62451" y="1359"/>
                </a:lnTo>
                <a:lnTo>
                  <a:pt x="51975" y="0"/>
                </a:lnTo>
                <a:lnTo>
                  <a:pt x="38628" y="2192"/>
                </a:lnTo>
                <a:lnTo>
                  <a:pt x="26088" y="8234"/>
                </a:lnTo>
                <a:lnTo>
                  <a:pt x="15160" y="17321"/>
                </a:lnTo>
                <a:lnTo>
                  <a:pt x="6650" y="28649"/>
                </a:lnTo>
                <a:lnTo>
                  <a:pt x="1365" y="41414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4" name="object 1034"/>
          <p:cNvSpPr/>
          <p:nvPr/>
        </p:nvSpPr>
        <p:spPr>
          <a:xfrm>
            <a:off x="3088086" y="5173985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2327"/>
                </a:moveTo>
                <a:lnTo>
                  <a:pt x="2181" y="65601"/>
                </a:lnTo>
                <a:lnTo>
                  <a:pt x="8202" y="78078"/>
                </a:lnTo>
                <a:lnTo>
                  <a:pt x="17282" y="88964"/>
                </a:lnTo>
                <a:lnTo>
                  <a:pt x="28636" y="97465"/>
                </a:lnTo>
                <a:lnTo>
                  <a:pt x="41482" y="102786"/>
                </a:lnTo>
                <a:lnTo>
                  <a:pt x="52408" y="104220"/>
                </a:lnTo>
                <a:lnTo>
                  <a:pt x="65749" y="102027"/>
                </a:lnTo>
                <a:lnTo>
                  <a:pt x="78287" y="95983"/>
                </a:lnTo>
                <a:lnTo>
                  <a:pt x="89213" y="86894"/>
                </a:lnTo>
                <a:lnTo>
                  <a:pt x="97721" y="75563"/>
                </a:lnTo>
                <a:lnTo>
                  <a:pt x="103004" y="62795"/>
                </a:lnTo>
                <a:lnTo>
                  <a:pt x="104366" y="52327"/>
                </a:lnTo>
                <a:lnTo>
                  <a:pt x="102186" y="38862"/>
                </a:lnTo>
                <a:lnTo>
                  <a:pt x="96179" y="26260"/>
                </a:lnTo>
                <a:lnTo>
                  <a:pt x="87141" y="15300"/>
                </a:lnTo>
                <a:lnTo>
                  <a:pt x="75868" y="6763"/>
                </a:lnTo>
                <a:lnTo>
                  <a:pt x="63160" y="1432"/>
                </a:lnTo>
                <a:lnTo>
                  <a:pt x="52408" y="0"/>
                </a:lnTo>
                <a:lnTo>
                  <a:pt x="38983" y="2159"/>
                </a:lnTo>
                <a:lnTo>
                  <a:pt x="26407" y="8124"/>
                </a:lnTo>
                <a:lnTo>
                  <a:pt x="15455" y="17124"/>
                </a:lnTo>
                <a:lnTo>
                  <a:pt x="6898" y="28386"/>
                </a:lnTo>
                <a:lnTo>
                  <a:pt x="1510" y="41140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5" name="object 1035"/>
          <p:cNvSpPr/>
          <p:nvPr/>
        </p:nvSpPr>
        <p:spPr>
          <a:xfrm>
            <a:off x="3218440" y="5291184"/>
            <a:ext cx="103933" cy="104238"/>
          </a:xfrm>
          <a:custGeom>
            <a:avLst/>
            <a:gdLst/>
            <a:ahLst/>
            <a:cxnLst/>
            <a:rect l="l" t="t" r="r" b="b"/>
            <a:pathLst>
              <a:path w="103933" h="104238">
                <a:moveTo>
                  <a:pt x="0" y="51893"/>
                </a:moveTo>
                <a:lnTo>
                  <a:pt x="2178" y="65201"/>
                </a:lnTo>
                <a:lnTo>
                  <a:pt x="8182" y="77765"/>
                </a:lnTo>
                <a:lnTo>
                  <a:pt x="17217" y="88763"/>
                </a:lnTo>
                <a:lnTo>
                  <a:pt x="28487" y="97374"/>
                </a:lnTo>
                <a:lnTo>
                  <a:pt x="41195" y="102777"/>
                </a:lnTo>
                <a:lnTo>
                  <a:pt x="51975" y="104238"/>
                </a:lnTo>
                <a:lnTo>
                  <a:pt x="65266" y="102027"/>
                </a:lnTo>
                <a:lnTo>
                  <a:pt x="77758" y="95944"/>
                </a:lnTo>
                <a:lnTo>
                  <a:pt x="88658" y="86809"/>
                </a:lnTo>
                <a:lnTo>
                  <a:pt x="97169" y="75444"/>
                </a:lnTo>
                <a:lnTo>
                  <a:pt x="102497" y="62672"/>
                </a:lnTo>
                <a:lnTo>
                  <a:pt x="103933" y="51893"/>
                </a:lnTo>
                <a:lnTo>
                  <a:pt x="101737" y="38569"/>
                </a:lnTo>
                <a:lnTo>
                  <a:pt x="95685" y="26047"/>
                </a:lnTo>
                <a:lnTo>
                  <a:pt x="86585" y="15134"/>
                </a:lnTo>
                <a:lnTo>
                  <a:pt x="75240" y="6637"/>
                </a:lnTo>
                <a:lnTo>
                  <a:pt x="62456" y="1360"/>
                </a:lnTo>
                <a:lnTo>
                  <a:pt x="51975" y="0"/>
                </a:lnTo>
                <a:lnTo>
                  <a:pt x="38628" y="2193"/>
                </a:lnTo>
                <a:lnTo>
                  <a:pt x="26088" y="8238"/>
                </a:lnTo>
                <a:lnTo>
                  <a:pt x="15160" y="17328"/>
                </a:lnTo>
                <a:lnTo>
                  <a:pt x="6650" y="28656"/>
                </a:lnTo>
                <a:lnTo>
                  <a:pt x="1365" y="41419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6" name="object 1036"/>
          <p:cNvSpPr/>
          <p:nvPr/>
        </p:nvSpPr>
        <p:spPr>
          <a:xfrm>
            <a:off x="3335376" y="5304161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1893"/>
                </a:moveTo>
                <a:lnTo>
                  <a:pt x="2164" y="65150"/>
                </a:lnTo>
                <a:lnTo>
                  <a:pt x="8141" y="77669"/>
                </a:lnTo>
                <a:lnTo>
                  <a:pt x="17157" y="88640"/>
                </a:lnTo>
                <a:lnTo>
                  <a:pt x="28437" y="97251"/>
                </a:lnTo>
                <a:lnTo>
                  <a:pt x="41207" y="102693"/>
                </a:lnTo>
                <a:lnTo>
                  <a:pt x="52391" y="104220"/>
                </a:lnTo>
                <a:lnTo>
                  <a:pt x="65683" y="102011"/>
                </a:lnTo>
                <a:lnTo>
                  <a:pt x="78179" y="95931"/>
                </a:lnTo>
                <a:lnTo>
                  <a:pt x="89083" y="86801"/>
                </a:lnTo>
                <a:lnTo>
                  <a:pt x="97598" y="75440"/>
                </a:lnTo>
                <a:lnTo>
                  <a:pt x="102929" y="62671"/>
                </a:lnTo>
                <a:lnTo>
                  <a:pt x="104366" y="51893"/>
                </a:lnTo>
                <a:lnTo>
                  <a:pt x="102169" y="38565"/>
                </a:lnTo>
                <a:lnTo>
                  <a:pt x="96117" y="26043"/>
                </a:lnTo>
                <a:lnTo>
                  <a:pt x="87014" y="15133"/>
                </a:lnTo>
                <a:lnTo>
                  <a:pt x="75668" y="6638"/>
                </a:lnTo>
                <a:lnTo>
                  <a:pt x="62884" y="1362"/>
                </a:lnTo>
                <a:lnTo>
                  <a:pt x="52391" y="0"/>
                </a:lnTo>
                <a:lnTo>
                  <a:pt x="38916" y="2175"/>
                </a:lnTo>
                <a:lnTo>
                  <a:pt x="26300" y="8172"/>
                </a:lnTo>
                <a:lnTo>
                  <a:pt x="15325" y="17197"/>
                </a:lnTo>
                <a:lnTo>
                  <a:pt x="6775" y="28454"/>
                </a:lnTo>
                <a:lnTo>
                  <a:pt x="1435" y="41149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7" name="object 1037"/>
          <p:cNvSpPr/>
          <p:nvPr/>
        </p:nvSpPr>
        <p:spPr>
          <a:xfrm>
            <a:off x="3465730" y="5161007"/>
            <a:ext cx="103933" cy="104220"/>
          </a:xfrm>
          <a:custGeom>
            <a:avLst/>
            <a:gdLst/>
            <a:ahLst/>
            <a:cxnLst/>
            <a:rect l="l" t="t" r="r" b="b"/>
            <a:pathLst>
              <a:path w="103933" h="104220">
                <a:moveTo>
                  <a:pt x="0" y="52327"/>
                </a:moveTo>
                <a:lnTo>
                  <a:pt x="2197" y="65657"/>
                </a:lnTo>
                <a:lnTo>
                  <a:pt x="8251" y="78181"/>
                </a:lnTo>
                <a:lnTo>
                  <a:pt x="17354" y="89092"/>
                </a:lnTo>
                <a:lnTo>
                  <a:pt x="28700" y="97587"/>
                </a:lnTo>
                <a:lnTo>
                  <a:pt x="41481" y="102860"/>
                </a:lnTo>
                <a:lnTo>
                  <a:pt x="51957" y="104220"/>
                </a:lnTo>
                <a:lnTo>
                  <a:pt x="65304" y="102028"/>
                </a:lnTo>
                <a:lnTo>
                  <a:pt x="77844" y="95986"/>
                </a:lnTo>
                <a:lnTo>
                  <a:pt x="88773" y="86899"/>
                </a:lnTo>
                <a:lnTo>
                  <a:pt x="97282" y="75571"/>
                </a:lnTo>
                <a:lnTo>
                  <a:pt x="102567" y="62806"/>
                </a:lnTo>
                <a:lnTo>
                  <a:pt x="103933" y="52327"/>
                </a:lnTo>
                <a:lnTo>
                  <a:pt x="101754" y="38871"/>
                </a:lnTo>
                <a:lnTo>
                  <a:pt x="95747" y="26271"/>
                </a:lnTo>
                <a:lnTo>
                  <a:pt x="86710" y="15311"/>
                </a:lnTo>
                <a:lnTo>
                  <a:pt x="75437" y="6772"/>
                </a:lnTo>
                <a:lnTo>
                  <a:pt x="62726" y="1436"/>
                </a:lnTo>
                <a:lnTo>
                  <a:pt x="51957" y="0"/>
                </a:lnTo>
                <a:lnTo>
                  <a:pt x="38671" y="2179"/>
                </a:lnTo>
                <a:lnTo>
                  <a:pt x="26178" y="8194"/>
                </a:lnTo>
                <a:lnTo>
                  <a:pt x="15276" y="17264"/>
                </a:lnTo>
                <a:lnTo>
                  <a:pt x="6762" y="28604"/>
                </a:lnTo>
                <a:lnTo>
                  <a:pt x="1434" y="41432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8" name="object 1038"/>
          <p:cNvSpPr/>
          <p:nvPr/>
        </p:nvSpPr>
        <p:spPr>
          <a:xfrm>
            <a:off x="3595650" y="5017853"/>
            <a:ext cx="104331" cy="104220"/>
          </a:xfrm>
          <a:custGeom>
            <a:avLst/>
            <a:gdLst/>
            <a:ahLst/>
            <a:cxnLst/>
            <a:rect l="l" t="t" r="r" b="b"/>
            <a:pathLst>
              <a:path w="104331" h="104220">
                <a:moveTo>
                  <a:pt x="0" y="52327"/>
                </a:moveTo>
                <a:lnTo>
                  <a:pt x="2183" y="65612"/>
                </a:lnTo>
                <a:lnTo>
                  <a:pt x="8208" y="78098"/>
                </a:lnTo>
                <a:lnTo>
                  <a:pt x="17289" y="88989"/>
                </a:lnTo>
                <a:lnTo>
                  <a:pt x="28641" y="97488"/>
                </a:lnTo>
                <a:lnTo>
                  <a:pt x="41477" y="102800"/>
                </a:lnTo>
                <a:lnTo>
                  <a:pt x="52321" y="104220"/>
                </a:lnTo>
                <a:lnTo>
                  <a:pt x="65673" y="102029"/>
                </a:lnTo>
                <a:lnTo>
                  <a:pt x="78218" y="95991"/>
                </a:lnTo>
                <a:lnTo>
                  <a:pt x="89151" y="86909"/>
                </a:lnTo>
                <a:lnTo>
                  <a:pt x="97667" y="75587"/>
                </a:lnTo>
                <a:lnTo>
                  <a:pt x="102959" y="62828"/>
                </a:lnTo>
                <a:lnTo>
                  <a:pt x="104331" y="52327"/>
                </a:lnTo>
                <a:lnTo>
                  <a:pt x="102152" y="39028"/>
                </a:lnTo>
                <a:lnTo>
                  <a:pt x="96146" y="26472"/>
                </a:lnTo>
                <a:lnTo>
                  <a:pt x="87107" y="15478"/>
                </a:lnTo>
                <a:lnTo>
                  <a:pt x="75833" y="6868"/>
                </a:lnTo>
                <a:lnTo>
                  <a:pt x="63119" y="1463"/>
                </a:lnTo>
                <a:lnTo>
                  <a:pt x="52321" y="0"/>
                </a:lnTo>
                <a:lnTo>
                  <a:pt x="38917" y="2196"/>
                </a:lnTo>
                <a:lnTo>
                  <a:pt x="26355" y="8242"/>
                </a:lnTo>
                <a:lnTo>
                  <a:pt x="15414" y="17323"/>
                </a:lnTo>
                <a:lnTo>
                  <a:pt x="6868" y="28626"/>
                </a:lnTo>
                <a:lnTo>
                  <a:pt x="1495" y="41336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9" name="object 1039"/>
          <p:cNvSpPr/>
          <p:nvPr/>
        </p:nvSpPr>
        <p:spPr>
          <a:xfrm>
            <a:off x="3712985" y="5004875"/>
            <a:ext cx="104019" cy="104238"/>
          </a:xfrm>
          <a:custGeom>
            <a:avLst/>
            <a:gdLst/>
            <a:ahLst/>
            <a:cxnLst/>
            <a:rect l="l" t="t" r="r" b="b"/>
            <a:pathLst>
              <a:path w="104019" h="104238">
                <a:moveTo>
                  <a:pt x="0" y="52327"/>
                </a:moveTo>
                <a:lnTo>
                  <a:pt x="2196" y="65650"/>
                </a:lnTo>
                <a:lnTo>
                  <a:pt x="8247" y="78170"/>
                </a:lnTo>
                <a:lnTo>
                  <a:pt x="17347" y="89082"/>
                </a:lnTo>
                <a:lnTo>
                  <a:pt x="28692" y="97581"/>
                </a:lnTo>
                <a:lnTo>
                  <a:pt x="41476" y="102866"/>
                </a:lnTo>
                <a:lnTo>
                  <a:pt x="52009" y="104238"/>
                </a:lnTo>
                <a:lnTo>
                  <a:pt x="65358" y="102046"/>
                </a:lnTo>
                <a:lnTo>
                  <a:pt x="77902" y="96006"/>
                </a:lnTo>
                <a:lnTo>
                  <a:pt x="88834" y="86923"/>
                </a:lnTo>
                <a:lnTo>
                  <a:pt x="97350" y="75600"/>
                </a:lnTo>
                <a:lnTo>
                  <a:pt x="102645" y="62840"/>
                </a:lnTo>
                <a:lnTo>
                  <a:pt x="104019" y="52327"/>
                </a:lnTo>
                <a:lnTo>
                  <a:pt x="101840" y="39028"/>
                </a:lnTo>
                <a:lnTo>
                  <a:pt x="95834" y="26472"/>
                </a:lnTo>
                <a:lnTo>
                  <a:pt x="86795" y="15478"/>
                </a:lnTo>
                <a:lnTo>
                  <a:pt x="75521" y="6868"/>
                </a:lnTo>
                <a:lnTo>
                  <a:pt x="62807" y="1463"/>
                </a:lnTo>
                <a:lnTo>
                  <a:pt x="52009" y="0"/>
                </a:lnTo>
                <a:lnTo>
                  <a:pt x="38713" y="2208"/>
                </a:lnTo>
                <a:lnTo>
                  <a:pt x="26212" y="8288"/>
                </a:lnTo>
                <a:lnTo>
                  <a:pt x="15303" y="17416"/>
                </a:lnTo>
                <a:lnTo>
                  <a:pt x="6781" y="28771"/>
                </a:lnTo>
                <a:lnTo>
                  <a:pt x="1443" y="41533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0" name="object 1040"/>
          <p:cNvSpPr/>
          <p:nvPr/>
        </p:nvSpPr>
        <p:spPr>
          <a:xfrm>
            <a:off x="3843009" y="5173985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2327"/>
                </a:moveTo>
                <a:lnTo>
                  <a:pt x="2209" y="65607"/>
                </a:lnTo>
                <a:lnTo>
                  <a:pt x="8293" y="78090"/>
                </a:lnTo>
                <a:lnTo>
                  <a:pt x="17431" y="88979"/>
                </a:lnTo>
                <a:lnTo>
                  <a:pt x="28805" y="97479"/>
                </a:lnTo>
                <a:lnTo>
                  <a:pt x="41595" y="102795"/>
                </a:lnTo>
                <a:lnTo>
                  <a:pt x="52356" y="104220"/>
                </a:lnTo>
                <a:lnTo>
                  <a:pt x="65707" y="102029"/>
                </a:lnTo>
                <a:lnTo>
                  <a:pt x="78252" y="95991"/>
                </a:lnTo>
                <a:lnTo>
                  <a:pt x="89186" y="86909"/>
                </a:lnTo>
                <a:lnTo>
                  <a:pt x="97702" y="75587"/>
                </a:lnTo>
                <a:lnTo>
                  <a:pt x="102994" y="62828"/>
                </a:lnTo>
                <a:lnTo>
                  <a:pt x="104366" y="52327"/>
                </a:lnTo>
                <a:lnTo>
                  <a:pt x="102187" y="38869"/>
                </a:lnTo>
                <a:lnTo>
                  <a:pt x="96180" y="26272"/>
                </a:lnTo>
                <a:lnTo>
                  <a:pt x="87142" y="15314"/>
                </a:lnTo>
                <a:lnTo>
                  <a:pt x="75868" y="6777"/>
                </a:lnTo>
                <a:lnTo>
                  <a:pt x="63154" y="1441"/>
                </a:lnTo>
                <a:lnTo>
                  <a:pt x="52356" y="0"/>
                </a:lnTo>
                <a:lnTo>
                  <a:pt x="39075" y="2161"/>
                </a:lnTo>
                <a:lnTo>
                  <a:pt x="26542" y="8132"/>
                </a:lnTo>
                <a:lnTo>
                  <a:pt x="15566" y="17139"/>
                </a:lnTo>
                <a:lnTo>
                  <a:pt x="6956" y="28410"/>
                </a:lnTo>
                <a:lnTo>
                  <a:pt x="1520" y="41173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1" name="object 1041"/>
          <p:cNvSpPr/>
          <p:nvPr/>
        </p:nvSpPr>
        <p:spPr>
          <a:xfrm>
            <a:off x="3973208" y="5343077"/>
            <a:ext cx="104019" cy="104238"/>
          </a:xfrm>
          <a:custGeom>
            <a:avLst/>
            <a:gdLst/>
            <a:ahLst/>
            <a:cxnLst/>
            <a:rect l="l" t="t" r="r" b="b"/>
            <a:pathLst>
              <a:path w="104019" h="104238">
                <a:moveTo>
                  <a:pt x="0" y="52344"/>
                </a:moveTo>
                <a:lnTo>
                  <a:pt x="2196" y="65662"/>
                </a:lnTo>
                <a:lnTo>
                  <a:pt x="8249" y="78179"/>
                </a:lnTo>
                <a:lnTo>
                  <a:pt x="17353" y="89088"/>
                </a:lnTo>
                <a:lnTo>
                  <a:pt x="28700" y="97587"/>
                </a:lnTo>
                <a:lnTo>
                  <a:pt x="41487" y="102868"/>
                </a:lnTo>
                <a:lnTo>
                  <a:pt x="52009" y="104238"/>
                </a:lnTo>
                <a:lnTo>
                  <a:pt x="65361" y="102045"/>
                </a:lnTo>
                <a:lnTo>
                  <a:pt x="77906" y="96004"/>
                </a:lnTo>
                <a:lnTo>
                  <a:pt x="88839" y="86920"/>
                </a:lnTo>
                <a:lnTo>
                  <a:pt x="97355" y="75597"/>
                </a:lnTo>
                <a:lnTo>
                  <a:pt x="102647" y="62841"/>
                </a:lnTo>
                <a:lnTo>
                  <a:pt x="104019" y="52344"/>
                </a:lnTo>
                <a:lnTo>
                  <a:pt x="101841" y="38887"/>
                </a:lnTo>
                <a:lnTo>
                  <a:pt x="95836" y="26288"/>
                </a:lnTo>
                <a:lnTo>
                  <a:pt x="86800" y="15328"/>
                </a:lnTo>
                <a:lnTo>
                  <a:pt x="75529" y="6786"/>
                </a:lnTo>
                <a:lnTo>
                  <a:pt x="62818" y="1445"/>
                </a:lnTo>
                <a:lnTo>
                  <a:pt x="52009" y="0"/>
                </a:lnTo>
                <a:lnTo>
                  <a:pt x="38715" y="2176"/>
                </a:lnTo>
                <a:lnTo>
                  <a:pt x="26216" y="8185"/>
                </a:lnTo>
                <a:lnTo>
                  <a:pt x="15308" y="17245"/>
                </a:lnTo>
                <a:lnTo>
                  <a:pt x="6786" y="28577"/>
                </a:lnTo>
                <a:lnTo>
                  <a:pt x="1446" y="41399"/>
                </a:lnTo>
                <a:lnTo>
                  <a:pt x="0" y="52344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2" name="object 1042"/>
          <p:cNvSpPr/>
          <p:nvPr/>
        </p:nvSpPr>
        <p:spPr>
          <a:xfrm>
            <a:off x="4090230" y="5382011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2327"/>
                </a:moveTo>
                <a:lnTo>
                  <a:pt x="2209" y="65607"/>
                </a:lnTo>
                <a:lnTo>
                  <a:pt x="8293" y="78090"/>
                </a:lnTo>
                <a:lnTo>
                  <a:pt x="17431" y="88979"/>
                </a:lnTo>
                <a:lnTo>
                  <a:pt x="28805" y="97479"/>
                </a:lnTo>
                <a:lnTo>
                  <a:pt x="41595" y="102795"/>
                </a:lnTo>
                <a:lnTo>
                  <a:pt x="52356" y="104220"/>
                </a:lnTo>
                <a:lnTo>
                  <a:pt x="65707" y="102029"/>
                </a:lnTo>
                <a:lnTo>
                  <a:pt x="78252" y="95991"/>
                </a:lnTo>
                <a:lnTo>
                  <a:pt x="89186" y="86909"/>
                </a:lnTo>
                <a:lnTo>
                  <a:pt x="97702" y="75587"/>
                </a:lnTo>
                <a:lnTo>
                  <a:pt x="102994" y="62828"/>
                </a:lnTo>
                <a:lnTo>
                  <a:pt x="104366" y="52327"/>
                </a:lnTo>
                <a:lnTo>
                  <a:pt x="102187" y="39022"/>
                </a:lnTo>
                <a:lnTo>
                  <a:pt x="96180" y="26464"/>
                </a:lnTo>
                <a:lnTo>
                  <a:pt x="87142" y="15471"/>
                </a:lnTo>
                <a:lnTo>
                  <a:pt x="75868" y="6864"/>
                </a:lnTo>
                <a:lnTo>
                  <a:pt x="63154" y="1462"/>
                </a:lnTo>
                <a:lnTo>
                  <a:pt x="52356" y="0"/>
                </a:lnTo>
                <a:lnTo>
                  <a:pt x="39075" y="2193"/>
                </a:lnTo>
                <a:lnTo>
                  <a:pt x="26542" y="8232"/>
                </a:lnTo>
                <a:lnTo>
                  <a:pt x="15566" y="17306"/>
                </a:lnTo>
                <a:lnTo>
                  <a:pt x="6956" y="28602"/>
                </a:lnTo>
                <a:lnTo>
                  <a:pt x="1520" y="413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3" name="object 1043"/>
          <p:cNvSpPr/>
          <p:nvPr/>
        </p:nvSpPr>
        <p:spPr>
          <a:xfrm>
            <a:off x="4220601" y="5278206"/>
            <a:ext cx="103846" cy="103805"/>
          </a:xfrm>
          <a:custGeom>
            <a:avLst/>
            <a:gdLst/>
            <a:ahLst/>
            <a:cxnLst/>
            <a:rect l="l" t="t" r="r" b="b"/>
            <a:pathLst>
              <a:path w="103846" h="103805">
                <a:moveTo>
                  <a:pt x="0" y="51893"/>
                </a:moveTo>
                <a:lnTo>
                  <a:pt x="2196" y="65217"/>
                </a:lnTo>
                <a:lnTo>
                  <a:pt x="8247" y="77737"/>
                </a:lnTo>
                <a:lnTo>
                  <a:pt x="17347" y="88648"/>
                </a:lnTo>
                <a:lnTo>
                  <a:pt x="28692" y="97148"/>
                </a:lnTo>
                <a:lnTo>
                  <a:pt x="41476" y="102432"/>
                </a:lnTo>
                <a:lnTo>
                  <a:pt x="52009" y="103805"/>
                </a:lnTo>
                <a:lnTo>
                  <a:pt x="65366" y="101606"/>
                </a:lnTo>
                <a:lnTo>
                  <a:pt x="77893" y="95547"/>
                </a:lnTo>
                <a:lnTo>
                  <a:pt x="88792" y="86438"/>
                </a:lnTo>
                <a:lnTo>
                  <a:pt x="97263" y="75085"/>
                </a:lnTo>
                <a:lnTo>
                  <a:pt x="102508" y="62297"/>
                </a:lnTo>
                <a:lnTo>
                  <a:pt x="103846" y="51893"/>
                </a:lnTo>
                <a:lnTo>
                  <a:pt x="101656" y="38553"/>
                </a:lnTo>
                <a:lnTo>
                  <a:pt x="95618" y="26019"/>
                </a:lnTo>
                <a:lnTo>
                  <a:pt x="86533" y="15100"/>
                </a:lnTo>
                <a:lnTo>
                  <a:pt x="75198" y="6604"/>
                </a:lnTo>
                <a:lnTo>
                  <a:pt x="62413" y="1340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4" name="object 1044"/>
          <p:cNvSpPr/>
          <p:nvPr/>
        </p:nvSpPr>
        <p:spPr>
          <a:xfrm>
            <a:off x="4337450" y="5161007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2327"/>
                </a:moveTo>
                <a:lnTo>
                  <a:pt x="2216" y="65586"/>
                </a:lnTo>
                <a:lnTo>
                  <a:pt x="8315" y="78050"/>
                </a:lnTo>
                <a:lnTo>
                  <a:pt x="17470" y="88930"/>
                </a:lnTo>
                <a:lnTo>
                  <a:pt x="28856" y="97432"/>
                </a:lnTo>
                <a:lnTo>
                  <a:pt x="41648" y="102766"/>
                </a:lnTo>
                <a:lnTo>
                  <a:pt x="52529" y="104220"/>
                </a:lnTo>
                <a:lnTo>
                  <a:pt x="65827" y="102022"/>
                </a:lnTo>
                <a:lnTo>
                  <a:pt x="78341" y="95965"/>
                </a:lnTo>
                <a:lnTo>
                  <a:pt x="89255" y="86858"/>
                </a:lnTo>
                <a:lnTo>
                  <a:pt x="97754" y="75506"/>
                </a:lnTo>
                <a:lnTo>
                  <a:pt x="103023" y="62718"/>
                </a:lnTo>
                <a:lnTo>
                  <a:pt x="104366" y="52327"/>
                </a:lnTo>
                <a:lnTo>
                  <a:pt x="102181" y="38853"/>
                </a:lnTo>
                <a:lnTo>
                  <a:pt x="96162" y="26240"/>
                </a:lnTo>
                <a:lnTo>
                  <a:pt x="87115" y="15272"/>
                </a:lnTo>
                <a:lnTo>
                  <a:pt x="75844" y="6734"/>
                </a:lnTo>
                <a:lnTo>
                  <a:pt x="63156" y="1413"/>
                </a:lnTo>
                <a:lnTo>
                  <a:pt x="52529" y="0"/>
                </a:lnTo>
                <a:lnTo>
                  <a:pt x="39257" y="2156"/>
                </a:lnTo>
                <a:lnTo>
                  <a:pt x="26708" y="8111"/>
                </a:lnTo>
                <a:lnTo>
                  <a:pt x="15699" y="17095"/>
                </a:lnTo>
                <a:lnTo>
                  <a:pt x="7044" y="28338"/>
                </a:lnTo>
                <a:lnTo>
                  <a:pt x="1560" y="4106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5" name="object 1045"/>
          <p:cNvSpPr/>
          <p:nvPr/>
        </p:nvSpPr>
        <p:spPr>
          <a:xfrm>
            <a:off x="4467822" y="5070180"/>
            <a:ext cx="104019" cy="103805"/>
          </a:xfrm>
          <a:custGeom>
            <a:avLst/>
            <a:gdLst/>
            <a:ahLst/>
            <a:cxnLst/>
            <a:rect l="l" t="t" r="r" b="b"/>
            <a:pathLst>
              <a:path w="104019" h="103805">
                <a:moveTo>
                  <a:pt x="0" y="51893"/>
                </a:moveTo>
                <a:lnTo>
                  <a:pt x="2196" y="65217"/>
                </a:lnTo>
                <a:lnTo>
                  <a:pt x="8247" y="77737"/>
                </a:lnTo>
                <a:lnTo>
                  <a:pt x="17347" y="88648"/>
                </a:lnTo>
                <a:lnTo>
                  <a:pt x="28692" y="97148"/>
                </a:lnTo>
                <a:lnTo>
                  <a:pt x="41476" y="102432"/>
                </a:lnTo>
                <a:lnTo>
                  <a:pt x="52009" y="103805"/>
                </a:lnTo>
                <a:lnTo>
                  <a:pt x="65358" y="101613"/>
                </a:lnTo>
                <a:lnTo>
                  <a:pt x="77902" y="95573"/>
                </a:lnTo>
                <a:lnTo>
                  <a:pt x="88834" y="86490"/>
                </a:lnTo>
                <a:lnTo>
                  <a:pt x="97350" y="75166"/>
                </a:lnTo>
                <a:lnTo>
                  <a:pt x="102645" y="62407"/>
                </a:lnTo>
                <a:lnTo>
                  <a:pt x="104019" y="51893"/>
                </a:lnTo>
                <a:lnTo>
                  <a:pt x="101823" y="38575"/>
                </a:lnTo>
                <a:lnTo>
                  <a:pt x="95770" y="26059"/>
                </a:lnTo>
                <a:lnTo>
                  <a:pt x="86666" y="15149"/>
                </a:lnTo>
                <a:lnTo>
                  <a:pt x="75319" y="6651"/>
                </a:lnTo>
                <a:lnTo>
                  <a:pt x="62532" y="1369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6" name="object 1046"/>
          <p:cNvSpPr/>
          <p:nvPr/>
        </p:nvSpPr>
        <p:spPr>
          <a:xfrm>
            <a:off x="4598193" y="5004875"/>
            <a:ext cx="104019" cy="104238"/>
          </a:xfrm>
          <a:custGeom>
            <a:avLst/>
            <a:gdLst/>
            <a:ahLst/>
            <a:cxnLst/>
            <a:rect l="l" t="t" r="r" b="b"/>
            <a:pathLst>
              <a:path w="104019" h="104238">
                <a:moveTo>
                  <a:pt x="0" y="52327"/>
                </a:moveTo>
                <a:lnTo>
                  <a:pt x="2196" y="65650"/>
                </a:lnTo>
                <a:lnTo>
                  <a:pt x="8247" y="78170"/>
                </a:lnTo>
                <a:lnTo>
                  <a:pt x="17347" y="89082"/>
                </a:lnTo>
                <a:lnTo>
                  <a:pt x="28692" y="97581"/>
                </a:lnTo>
                <a:lnTo>
                  <a:pt x="41476" y="102866"/>
                </a:lnTo>
                <a:lnTo>
                  <a:pt x="52009" y="104238"/>
                </a:lnTo>
                <a:lnTo>
                  <a:pt x="65358" y="102046"/>
                </a:lnTo>
                <a:lnTo>
                  <a:pt x="77902" y="96006"/>
                </a:lnTo>
                <a:lnTo>
                  <a:pt x="88834" y="86923"/>
                </a:lnTo>
                <a:lnTo>
                  <a:pt x="97350" y="75600"/>
                </a:lnTo>
                <a:lnTo>
                  <a:pt x="102645" y="62840"/>
                </a:lnTo>
                <a:lnTo>
                  <a:pt x="104019" y="52327"/>
                </a:lnTo>
                <a:lnTo>
                  <a:pt x="101840" y="39028"/>
                </a:lnTo>
                <a:lnTo>
                  <a:pt x="95834" y="26472"/>
                </a:lnTo>
                <a:lnTo>
                  <a:pt x="86795" y="15478"/>
                </a:lnTo>
                <a:lnTo>
                  <a:pt x="75521" y="6868"/>
                </a:lnTo>
                <a:lnTo>
                  <a:pt x="62807" y="1463"/>
                </a:lnTo>
                <a:lnTo>
                  <a:pt x="52009" y="0"/>
                </a:lnTo>
                <a:lnTo>
                  <a:pt x="38713" y="2208"/>
                </a:lnTo>
                <a:lnTo>
                  <a:pt x="26212" y="8288"/>
                </a:lnTo>
                <a:lnTo>
                  <a:pt x="15303" y="17416"/>
                </a:lnTo>
                <a:lnTo>
                  <a:pt x="6781" y="28771"/>
                </a:lnTo>
                <a:lnTo>
                  <a:pt x="1443" y="41533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7" name="object 1047"/>
          <p:cNvSpPr/>
          <p:nvPr/>
        </p:nvSpPr>
        <p:spPr>
          <a:xfrm>
            <a:off x="4715215" y="5017853"/>
            <a:ext cx="103846" cy="104220"/>
          </a:xfrm>
          <a:custGeom>
            <a:avLst/>
            <a:gdLst/>
            <a:ahLst/>
            <a:cxnLst/>
            <a:rect l="l" t="t" r="r" b="b"/>
            <a:pathLst>
              <a:path w="103846" h="104220">
                <a:moveTo>
                  <a:pt x="0" y="52327"/>
                </a:moveTo>
                <a:lnTo>
                  <a:pt x="2190" y="65673"/>
                </a:lnTo>
                <a:lnTo>
                  <a:pt x="8227" y="78209"/>
                </a:lnTo>
                <a:lnTo>
                  <a:pt x="17313" y="89127"/>
                </a:lnTo>
                <a:lnTo>
                  <a:pt x="28648" y="97620"/>
                </a:lnTo>
                <a:lnTo>
                  <a:pt x="41432" y="102880"/>
                </a:lnTo>
                <a:lnTo>
                  <a:pt x="51836" y="104220"/>
                </a:lnTo>
                <a:lnTo>
                  <a:pt x="65187" y="102029"/>
                </a:lnTo>
                <a:lnTo>
                  <a:pt x="77732" y="95991"/>
                </a:lnTo>
                <a:lnTo>
                  <a:pt x="88666" y="86909"/>
                </a:lnTo>
                <a:lnTo>
                  <a:pt x="97182" y="75587"/>
                </a:lnTo>
                <a:lnTo>
                  <a:pt x="102474" y="62828"/>
                </a:lnTo>
                <a:lnTo>
                  <a:pt x="103846" y="52327"/>
                </a:lnTo>
                <a:lnTo>
                  <a:pt x="101667" y="39028"/>
                </a:lnTo>
                <a:lnTo>
                  <a:pt x="95660" y="26472"/>
                </a:lnTo>
                <a:lnTo>
                  <a:pt x="86622" y="15478"/>
                </a:lnTo>
                <a:lnTo>
                  <a:pt x="75348" y="6868"/>
                </a:lnTo>
                <a:lnTo>
                  <a:pt x="62634" y="1463"/>
                </a:lnTo>
                <a:lnTo>
                  <a:pt x="51836" y="0"/>
                </a:lnTo>
                <a:lnTo>
                  <a:pt x="38531" y="2216"/>
                </a:lnTo>
                <a:lnTo>
                  <a:pt x="26047" y="8313"/>
                </a:lnTo>
                <a:lnTo>
                  <a:pt x="15172" y="17467"/>
                </a:lnTo>
                <a:lnTo>
                  <a:pt x="6695" y="28852"/>
                </a:lnTo>
                <a:lnTo>
                  <a:pt x="1405" y="41642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8" name="object 1048"/>
          <p:cNvSpPr/>
          <p:nvPr/>
        </p:nvSpPr>
        <p:spPr>
          <a:xfrm>
            <a:off x="4845587" y="5161007"/>
            <a:ext cx="103846" cy="104220"/>
          </a:xfrm>
          <a:custGeom>
            <a:avLst/>
            <a:gdLst/>
            <a:ahLst/>
            <a:cxnLst/>
            <a:rect l="l" t="t" r="r" b="b"/>
            <a:pathLst>
              <a:path w="103846" h="104220">
                <a:moveTo>
                  <a:pt x="0" y="52327"/>
                </a:moveTo>
                <a:lnTo>
                  <a:pt x="2190" y="65673"/>
                </a:lnTo>
                <a:lnTo>
                  <a:pt x="8227" y="78209"/>
                </a:lnTo>
                <a:lnTo>
                  <a:pt x="17313" y="89127"/>
                </a:lnTo>
                <a:lnTo>
                  <a:pt x="28648" y="97620"/>
                </a:lnTo>
                <a:lnTo>
                  <a:pt x="41432" y="102880"/>
                </a:lnTo>
                <a:lnTo>
                  <a:pt x="51836" y="104220"/>
                </a:lnTo>
                <a:lnTo>
                  <a:pt x="65187" y="102029"/>
                </a:lnTo>
                <a:lnTo>
                  <a:pt x="77732" y="95991"/>
                </a:lnTo>
                <a:lnTo>
                  <a:pt x="88666" y="86909"/>
                </a:lnTo>
                <a:lnTo>
                  <a:pt x="97182" y="75587"/>
                </a:lnTo>
                <a:lnTo>
                  <a:pt x="102474" y="62828"/>
                </a:lnTo>
                <a:lnTo>
                  <a:pt x="103846" y="52327"/>
                </a:lnTo>
                <a:lnTo>
                  <a:pt x="101667" y="38875"/>
                </a:lnTo>
                <a:lnTo>
                  <a:pt x="95660" y="26279"/>
                </a:lnTo>
                <a:lnTo>
                  <a:pt x="86622" y="15321"/>
                </a:lnTo>
                <a:lnTo>
                  <a:pt x="75348" y="6781"/>
                </a:lnTo>
                <a:lnTo>
                  <a:pt x="62634" y="1442"/>
                </a:lnTo>
                <a:lnTo>
                  <a:pt x="51836" y="0"/>
                </a:lnTo>
                <a:lnTo>
                  <a:pt x="38531" y="2184"/>
                </a:lnTo>
                <a:lnTo>
                  <a:pt x="26047" y="8212"/>
                </a:lnTo>
                <a:lnTo>
                  <a:pt x="15172" y="17299"/>
                </a:lnTo>
                <a:lnTo>
                  <a:pt x="6695" y="28660"/>
                </a:lnTo>
                <a:lnTo>
                  <a:pt x="1405" y="415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9" name="object 1049"/>
          <p:cNvSpPr/>
          <p:nvPr/>
        </p:nvSpPr>
        <p:spPr>
          <a:xfrm>
            <a:off x="4975438" y="5356055"/>
            <a:ext cx="103846" cy="104238"/>
          </a:xfrm>
          <a:custGeom>
            <a:avLst/>
            <a:gdLst/>
            <a:ahLst/>
            <a:cxnLst/>
            <a:rect l="l" t="t" r="r" b="b"/>
            <a:pathLst>
              <a:path w="103846" h="104238">
                <a:moveTo>
                  <a:pt x="0" y="52327"/>
                </a:moveTo>
                <a:lnTo>
                  <a:pt x="2196" y="65650"/>
                </a:lnTo>
                <a:lnTo>
                  <a:pt x="8247" y="78170"/>
                </a:lnTo>
                <a:lnTo>
                  <a:pt x="17347" y="89082"/>
                </a:lnTo>
                <a:lnTo>
                  <a:pt x="28692" y="97581"/>
                </a:lnTo>
                <a:lnTo>
                  <a:pt x="41476" y="102866"/>
                </a:lnTo>
                <a:lnTo>
                  <a:pt x="52009" y="104238"/>
                </a:lnTo>
                <a:lnTo>
                  <a:pt x="65366" y="102039"/>
                </a:lnTo>
                <a:lnTo>
                  <a:pt x="77893" y="95981"/>
                </a:lnTo>
                <a:lnTo>
                  <a:pt x="88792" y="86871"/>
                </a:lnTo>
                <a:lnTo>
                  <a:pt x="97263" y="75518"/>
                </a:lnTo>
                <a:lnTo>
                  <a:pt x="102508" y="62730"/>
                </a:lnTo>
                <a:lnTo>
                  <a:pt x="103846" y="52327"/>
                </a:lnTo>
                <a:lnTo>
                  <a:pt x="101674" y="38853"/>
                </a:lnTo>
                <a:lnTo>
                  <a:pt x="95682" y="26240"/>
                </a:lnTo>
                <a:lnTo>
                  <a:pt x="86662" y="15272"/>
                </a:lnTo>
                <a:lnTo>
                  <a:pt x="75401" y="6734"/>
                </a:lnTo>
                <a:lnTo>
                  <a:pt x="62689" y="1413"/>
                </a:lnTo>
                <a:lnTo>
                  <a:pt x="52009" y="0"/>
                </a:lnTo>
                <a:lnTo>
                  <a:pt x="38713" y="2177"/>
                </a:lnTo>
                <a:lnTo>
                  <a:pt x="26212" y="8187"/>
                </a:lnTo>
                <a:lnTo>
                  <a:pt x="15303" y="17248"/>
                </a:lnTo>
                <a:lnTo>
                  <a:pt x="6781" y="28579"/>
                </a:lnTo>
                <a:lnTo>
                  <a:pt x="1443" y="4139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0" name="object 1050"/>
          <p:cNvSpPr/>
          <p:nvPr/>
        </p:nvSpPr>
        <p:spPr>
          <a:xfrm>
            <a:off x="5092807" y="5421360"/>
            <a:ext cx="103846" cy="103805"/>
          </a:xfrm>
          <a:custGeom>
            <a:avLst/>
            <a:gdLst/>
            <a:ahLst/>
            <a:cxnLst/>
            <a:rect l="l" t="t" r="r" b="b"/>
            <a:pathLst>
              <a:path w="103846" h="103805">
                <a:moveTo>
                  <a:pt x="0" y="51893"/>
                </a:moveTo>
                <a:lnTo>
                  <a:pt x="2196" y="65217"/>
                </a:lnTo>
                <a:lnTo>
                  <a:pt x="8247" y="77737"/>
                </a:lnTo>
                <a:lnTo>
                  <a:pt x="17347" y="88648"/>
                </a:lnTo>
                <a:lnTo>
                  <a:pt x="28692" y="97148"/>
                </a:lnTo>
                <a:lnTo>
                  <a:pt x="41476" y="102432"/>
                </a:lnTo>
                <a:lnTo>
                  <a:pt x="52009" y="103805"/>
                </a:lnTo>
                <a:lnTo>
                  <a:pt x="65366" y="101606"/>
                </a:lnTo>
                <a:lnTo>
                  <a:pt x="77893" y="95547"/>
                </a:lnTo>
                <a:lnTo>
                  <a:pt x="88792" y="86438"/>
                </a:lnTo>
                <a:lnTo>
                  <a:pt x="97263" y="75085"/>
                </a:lnTo>
                <a:lnTo>
                  <a:pt x="102508" y="62297"/>
                </a:lnTo>
                <a:lnTo>
                  <a:pt x="103846" y="51893"/>
                </a:lnTo>
                <a:lnTo>
                  <a:pt x="101656" y="38553"/>
                </a:lnTo>
                <a:lnTo>
                  <a:pt x="95618" y="26019"/>
                </a:lnTo>
                <a:lnTo>
                  <a:pt x="86533" y="15100"/>
                </a:lnTo>
                <a:lnTo>
                  <a:pt x="75198" y="6604"/>
                </a:lnTo>
                <a:lnTo>
                  <a:pt x="62413" y="1340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1" name="object 1051"/>
          <p:cNvSpPr/>
          <p:nvPr/>
        </p:nvSpPr>
        <p:spPr>
          <a:xfrm>
            <a:off x="5222659" y="5304161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1893"/>
                </a:moveTo>
                <a:lnTo>
                  <a:pt x="2179" y="65198"/>
                </a:lnTo>
                <a:lnTo>
                  <a:pt x="8185" y="77756"/>
                </a:lnTo>
                <a:lnTo>
                  <a:pt x="17224" y="88749"/>
                </a:lnTo>
                <a:lnTo>
                  <a:pt x="28498" y="97356"/>
                </a:lnTo>
                <a:lnTo>
                  <a:pt x="41212" y="102758"/>
                </a:lnTo>
                <a:lnTo>
                  <a:pt x="52009" y="104220"/>
                </a:lnTo>
                <a:lnTo>
                  <a:pt x="65290" y="102027"/>
                </a:lnTo>
                <a:lnTo>
                  <a:pt x="77823" y="95987"/>
                </a:lnTo>
                <a:lnTo>
                  <a:pt x="88799" y="86914"/>
                </a:lnTo>
                <a:lnTo>
                  <a:pt x="97410" y="75618"/>
                </a:lnTo>
                <a:lnTo>
                  <a:pt x="102845" y="62911"/>
                </a:lnTo>
                <a:lnTo>
                  <a:pt x="104366" y="51893"/>
                </a:lnTo>
                <a:lnTo>
                  <a:pt x="102156" y="38613"/>
                </a:lnTo>
                <a:lnTo>
                  <a:pt x="96073" y="26130"/>
                </a:lnTo>
                <a:lnTo>
                  <a:pt x="86934" y="15241"/>
                </a:lnTo>
                <a:lnTo>
                  <a:pt x="75561" y="6741"/>
                </a:lnTo>
                <a:lnTo>
                  <a:pt x="62771" y="1425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2" name="object 1052"/>
          <p:cNvSpPr/>
          <p:nvPr/>
        </p:nvSpPr>
        <p:spPr>
          <a:xfrm>
            <a:off x="5353030" y="5186963"/>
            <a:ext cx="104019" cy="104220"/>
          </a:xfrm>
          <a:custGeom>
            <a:avLst/>
            <a:gdLst/>
            <a:ahLst/>
            <a:cxnLst/>
            <a:rect l="l" t="t" r="r" b="b"/>
            <a:pathLst>
              <a:path w="104019" h="104220">
                <a:moveTo>
                  <a:pt x="0" y="52327"/>
                </a:moveTo>
                <a:lnTo>
                  <a:pt x="2196" y="65645"/>
                </a:lnTo>
                <a:lnTo>
                  <a:pt x="8249" y="78161"/>
                </a:lnTo>
                <a:lnTo>
                  <a:pt x="17353" y="89071"/>
                </a:lnTo>
                <a:lnTo>
                  <a:pt x="28700" y="97569"/>
                </a:lnTo>
                <a:lnTo>
                  <a:pt x="41487" y="102851"/>
                </a:lnTo>
                <a:lnTo>
                  <a:pt x="52009" y="104220"/>
                </a:lnTo>
                <a:lnTo>
                  <a:pt x="65361" y="102028"/>
                </a:lnTo>
                <a:lnTo>
                  <a:pt x="77906" y="95987"/>
                </a:lnTo>
                <a:lnTo>
                  <a:pt x="88839" y="86903"/>
                </a:lnTo>
                <a:lnTo>
                  <a:pt x="97355" y="75580"/>
                </a:lnTo>
                <a:lnTo>
                  <a:pt x="102647" y="62823"/>
                </a:lnTo>
                <a:lnTo>
                  <a:pt x="104019" y="52327"/>
                </a:lnTo>
                <a:lnTo>
                  <a:pt x="101840" y="39022"/>
                </a:lnTo>
                <a:lnTo>
                  <a:pt x="95834" y="26464"/>
                </a:lnTo>
                <a:lnTo>
                  <a:pt x="86795" y="15471"/>
                </a:lnTo>
                <a:lnTo>
                  <a:pt x="75521" y="6864"/>
                </a:lnTo>
                <a:lnTo>
                  <a:pt x="62807" y="1462"/>
                </a:lnTo>
                <a:lnTo>
                  <a:pt x="52009" y="0"/>
                </a:lnTo>
                <a:lnTo>
                  <a:pt x="38713" y="2207"/>
                </a:lnTo>
                <a:lnTo>
                  <a:pt x="26212" y="8284"/>
                </a:lnTo>
                <a:lnTo>
                  <a:pt x="15303" y="17409"/>
                </a:lnTo>
                <a:lnTo>
                  <a:pt x="6781" y="28764"/>
                </a:lnTo>
                <a:lnTo>
                  <a:pt x="1443" y="41527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3" name="object 1053"/>
          <p:cNvSpPr/>
          <p:nvPr/>
        </p:nvSpPr>
        <p:spPr>
          <a:xfrm>
            <a:off x="5470052" y="5148029"/>
            <a:ext cx="104366" cy="104238"/>
          </a:xfrm>
          <a:custGeom>
            <a:avLst/>
            <a:gdLst/>
            <a:ahLst/>
            <a:cxnLst/>
            <a:rect l="l" t="t" r="r" b="b"/>
            <a:pathLst>
              <a:path w="104366" h="104238">
                <a:moveTo>
                  <a:pt x="0" y="51893"/>
                </a:moveTo>
                <a:lnTo>
                  <a:pt x="2184" y="65372"/>
                </a:lnTo>
                <a:lnTo>
                  <a:pt x="8201" y="77989"/>
                </a:lnTo>
                <a:lnTo>
                  <a:pt x="17246" y="88959"/>
                </a:lnTo>
                <a:lnTo>
                  <a:pt x="28513" y="97498"/>
                </a:lnTo>
                <a:lnTo>
                  <a:pt x="41199" y="102821"/>
                </a:lnTo>
                <a:lnTo>
                  <a:pt x="51836" y="104238"/>
                </a:lnTo>
                <a:lnTo>
                  <a:pt x="65107" y="102082"/>
                </a:lnTo>
                <a:lnTo>
                  <a:pt x="77654" y="96128"/>
                </a:lnTo>
                <a:lnTo>
                  <a:pt x="88662" y="87145"/>
                </a:lnTo>
                <a:lnTo>
                  <a:pt x="97317" y="75902"/>
                </a:lnTo>
                <a:lnTo>
                  <a:pt x="102803" y="63168"/>
                </a:lnTo>
                <a:lnTo>
                  <a:pt x="104366" y="51893"/>
                </a:lnTo>
                <a:lnTo>
                  <a:pt x="102150" y="38640"/>
                </a:lnTo>
                <a:lnTo>
                  <a:pt x="96051" y="26177"/>
                </a:lnTo>
                <a:lnTo>
                  <a:pt x="86896" y="15297"/>
                </a:lnTo>
                <a:lnTo>
                  <a:pt x="75509" y="6792"/>
                </a:lnTo>
                <a:lnTo>
                  <a:pt x="62717" y="1455"/>
                </a:lnTo>
                <a:lnTo>
                  <a:pt x="51836" y="0"/>
                </a:lnTo>
                <a:lnTo>
                  <a:pt x="38538" y="2199"/>
                </a:lnTo>
                <a:lnTo>
                  <a:pt x="26025" y="8259"/>
                </a:lnTo>
                <a:lnTo>
                  <a:pt x="15111" y="17369"/>
                </a:lnTo>
                <a:lnTo>
                  <a:pt x="6612" y="28722"/>
                </a:lnTo>
                <a:lnTo>
                  <a:pt x="1343" y="4150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4" name="object 1054"/>
          <p:cNvSpPr/>
          <p:nvPr/>
        </p:nvSpPr>
        <p:spPr>
          <a:xfrm>
            <a:off x="5600424" y="5213334"/>
            <a:ext cx="103846" cy="103805"/>
          </a:xfrm>
          <a:custGeom>
            <a:avLst/>
            <a:gdLst/>
            <a:ahLst/>
            <a:cxnLst/>
            <a:rect l="l" t="t" r="r" b="b"/>
            <a:pathLst>
              <a:path w="103846" h="103805">
                <a:moveTo>
                  <a:pt x="0" y="51893"/>
                </a:moveTo>
                <a:lnTo>
                  <a:pt x="2189" y="65239"/>
                </a:lnTo>
                <a:lnTo>
                  <a:pt x="8224" y="77776"/>
                </a:lnTo>
                <a:lnTo>
                  <a:pt x="17308" y="88698"/>
                </a:lnTo>
                <a:lnTo>
                  <a:pt x="28639" y="97195"/>
                </a:lnTo>
                <a:lnTo>
                  <a:pt x="41421" y="102461"/>
                </a:lnTo>
                <a:lnTo>
                  <a:pt x="51836" y="103805"/>
                </a:lnTo>
                <a:lnTo>
                  <a:pt x="65185" y="101613"/>
                </a:lnTo>
                <a:lnTo>
                  <a:pt x="77728" y="95573"/>
                </a:lnTo>
                <a:lnTo>
                  <a:pt x="88661" y="86490"/>
                </a:lnTo>
                <a:lnTo>
                  <a:pt x="97177" y="75166"/>
                </a:lnTo>
                <a:lnTo>
                  <a:pt x="102471" y="62407"/>
                </a:lnTo>
                <a:lnTo>
                  <a:pt x="103846" y="51893"/>
                </a:lnTo>
                <a:lnTo>
                  <a:pt x="101649" y="38575"/>
                </a:lnTo>
                <a:lnTo>
                  <a:pt x="95596" y="26059"/>
                </a:lnTo>
                <a:lnTo>
                  <a:pt x="86493" y="15149"/>
                </a:lnTo>
                <a:lnTo>
                  <a:pt x="75145" y="6651"/>
                </a:lnTo>
                <a:lnTo>
                  <a:pt x="62359" y="1369"/>
                </a:lnTo>
                <a:lnTo>
                  <a:pt x="51836" y="0"/>
                </a:lnTo>
                <a:lnTo>
                  <a:pt x="38477" y="2199"/>
                </a:lnTo>
                <a:lnTo>
                  <a:pt x="25948" y="8259"/>
                </a:lnTo>
                <a:lnTo>
                  <a:pt x="15049" y="17369"/>
                </a:lnTo>
                <a:lnTo>
                  <a:pt x="6578" y="28722"/>
                </a:lnTo>
                <a:lnTo>
                  <a:pt x="1334" y="4150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5" name="object 1055"/>
          <p:cNvSpPr/>
          <p:nvPr/>
        </p:nvSpPr>
        <p:spPr>
          <a:xfrm>
            <a:off x="5730275" y="5199923"/>
            <a:ext cx="104366" cy="104238"/>
          </a:xfrm>
          <a:custGeom>
            <a:avLst/>
            <a:gdLst/>
            <a:ahLst/>
            <a:cxnLst/>
            <a:rect l="l" t="t" r="r" b="b"/>
            <a:pathLst>
              <a:path w="104366" h="104238">
                <a:moveTo>
                  <a:pt x="0" y="52344"/>
                </a:moveTo>
                <a:lnTo>
                  <a:pt x="2196" y="65662"/>
                </a:lnTo>
                <a:lnTo>
                  <a:pt x="8249" y="78179"/>
                </a:lnTo>
                <a:lnTo>
                  <a:pt x="17353" y="89088"/>
                </a:lnTo>
                <a:lnTo>
                  <a:pt x="28700" y="97587"/>
                </a:lnTo>
                <a:lnTo>
                  <a:pt x="41487" y="102868"/>
                </a:lnTo>
                <a:lnTo>
                  <a:pt x="52009" y="104238"/>
                </a:lnTo>
                <a:lnTo>
                  <a:pt x="65344" y="102059"/>
                </a:lnTo>
                <a:lnTo>
                  <a:pt x="77922" y="96056"/>
                </a:lnTo>
                <a:lnTo>
                  <a:pt x="88923" y="87023"/>
                </a:lnTo>
                <a:lnTo>
                  <a:pt x="97528" y="75759"/>
                </a:lnTo>
                <a:lnTo>
                  <a:pt x="102919" y="63061"/>
                </a:lnTo>
                <a:lnTo>
                  <a:pt x="104366" y="52344"/>
                </a:lnTo>
                <a:lnTo>
                  <a:pt x="102174" y="39084"/>
                </a:lnTo>
                <a:lnTo>
                  <a:pt x="96139" y="26559"/>
                </a:lnTo>
                <a:lnTo>
                  <a:pt x="87068" y="15583"/>
                </a:lnTo>
                <a:lnTo>
                  <a:pt x="75770" y="6968"/>
                </a:lnTo>
                <a:lnTo>
                  <a:pt x="63055" y="1525"/>
                </a:lnTo>
                <a:lnTo>
                  <a:pt x="52009" y="0"/>
                </a:lnTo>
                <a:lnTo>
                  <a:pt x="38715" y="2208"/>
                </a:lnTo>
                <a:lnTo>
                  <a:pt x="26216" y="8286"/>
                </a:lnTo>
                <a:lnTo>
                  <a:pt x="15308" y="17413"/>
                </a:lnTo>
                <a:lnTo>
                  <a:pt x="6786" y="28769"/>
                </a:lnTo>
                <a:lnTo>
                  <a:pt x="1446" y="41533"/>
                </a:lnTo>
                <a:lnTo>
                  <a:pt x="0" y="52344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6" name="object 1056"/>
          <p:cNvSpPr/>
          <p:nvPr/>
        </p:nvSpPr>
        <p:spPr>
          <a:xfrm>
            <a:off x="5847644" y="5213334"/>
            <a:ext cx="103846" cy="103805"/>
          </a:xfrm>
          <a:custGeom>
            <a:avLst/>
            <a:gdLst/>
            <a:ahLst/>
            <a:cxnLst/>
            <a:rect l="l" t="t" r="r" b="b"/>
            <a:pathLst>
              <a:path w="103846" h="103805">
                <a:moveTo>
                  <a:pt x="0" y="51893"/>
                </a:moveTo>
                <a:lnTo>
                  <a:pt x="2196" y="65217"/>
                </a:lnTo>
                <a:lnTo>
                  <a:pt x="8247" y="77737"/>
                </a:lnTo>
                <a:lnTo>
                  <a:pt x="17347" y="88648"/>
                </a:lnTo>
                <a:lnTo>
                  <a:pt x="28692" y="97148"/>
                </a:lnTo>
                <a:lnTo>
                  <a:pt x="41476" y="102432"/>
                </a:lnTo>
                <a:lnTo>
                  <a:pt x="52009" y="103805"/>
                </a:lnTo>
                <a:lnTo>
                  <a:pt x="65366" y="101606"/>
                </a:lnTo>
                <a:lnTo>
                  <a:pt x="77893" y="95547"/>
                </a:lnTo>
                <a:lnTo>
                  <a:pt x="88792" y="86438"/>
                </a:lnTo>
                <a:lnTo>
                  <a:pt x="97263" y="75085"/>
                </a:lnTo>
                <a:lnTo>
                  <a:pt x="102508" y="62297"/>
                </a:lnTo>
                <a:lnTo>
                  <a:pt x="103846" y="51893"/>
                </a:lnTo>
                <a:lnTo>
                  <a:pt x="101656" y="38553"/>
                </a:lnTo>
                <a:lnTo>
                  <a:pt x="95618" y="26019"/>
                </a:lnTo>
                <a:lnTo>
                  <a:pt x="86533" y="15100"/>
                </a:lnTo>
                <a:lnTo>
                  <a:pt x="75198" y="6604"/>
                </a:lnTo>
                <a:lnTo>
                  <a:pt x="62413" y="1340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7" name="object 1057"/>
          <p:cNvSpPr/>
          <p:nvPr/>
        </p:nvSpPr>
        <p:spPr>
          <a:xfrm>
            <a:off x="5977496" y="5213334"/>
            <a:ext cx="104366" cy="103805"/>
          </a:xfrm>
          <a:custGeom>
            <a:avLst/>
            <a:gdLst/>
            <a:ahLst/>
            <a:cxnLst/>
            <a:rect l="l" t="t" r="r" b="b"/>
            <a:pathLst>
              <a:path w="104366" h="103805">
                <a:moveTo>
                  <a:pt x="0" y="51893"/>
                </a:moveTo>
                <a:lnTo>
                  <a:pt x="2196" y="65217"/>
                </a:lnTo>
                <a:lnTo>
                  <a:pt x="8247" y="77737"/>
                </a:lnTo>
                <a:lnTo>
                  <a:pt x="17347" y="88648"/>
                </a:lnTo>
                <a:lnTo>
                  <a:pt x="28692" y="97148"/>
                </a:lnTo>
                <a:lnTo>
                  <a:pt x="41476" y="102432"/>
                </a:lnTo>
                <a:lnTo>
                  <a:pt x="52009" y="103805"/>
                </a:lnTo>
                <a:lnTo>
                  <a:pt x="65526" y="101627"/>
                </a:lnTo>
                <a:lnTo>
                  <a:pt x="78149" y="95624"/>
                </a:lnTo>
                <a:lnTo>
                  <a:pt x="89106" y="86593"/>
                </a:lnTo>
                <a:lnTo>
                  <a:pt x="97627" y="75329"/>
                </a:lnTo>
                <a:lnTo>
                  <a:pt x="102941" y="62627"/>
                </a:lnTo>
                <a:lnTo>
                  <a:pt x="104366" y="51893"/>
                </a:lnTo>
                <a:lnTo>
                  <a:pt x="102194" y="38619"/>
                </a:lnTo>
                <a:lnTo>
                  <a:pt x="96194" y="26138"/>
                </a:lnTo>
                <a:lnTo>
                  <a:pt x="87136" y="15247"/>
                </a:lnTo>
                <a:lnTo>
                  <a:pt x="75791" y="6745"/>
                </a:lnTo>
                <a:lnTo>
                  <a:pt x="62931" y="1426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8" name="object 1058"/>
          <p:cNvSpPr/>
          <p:nvPr/>
        </p:nvSpPr>
        <p:spPr>
          <a:xfrm>
            <a:off x="6094865" y="5278206"/>
            <a:ext cx="104019" cy="103805"/>
          </a:xfrm>
          <a:custGeom>
            <a:avLst/>
            <a:gdLst/>
            <a:ahLst/>
            <a:cxnLst/>
            <a:rect l="l" t="t" r="r" b="b"/>
            <a:pathLst>
              <a:path w="104019" h="103805">
                <a:moveTo>
                  <a:pt x="0" y="51893"/>
                </a:moveTo>
                <a:lnTo>
                  <a:pt x="2196" y="65217"/>
                </a:lnTo>
                <a:lnTo>
                  <a:pt x="8247" y="77737"/>
                </a:lnTo>
                <a:lnTo>
                  <a:pt x="17347" y="88648"/>
                </a:lnTo>
                <a:lnTo>
                  <a:pt x="28692" y="97148"/>
                </a:lnTo>
                <a:lnTo>
                  <a:pt x="41476" y="102432"/>
                </a:lnTo>
                <a:lnTo>
                  <a:pt x="52009" y="103805"/>
                </a:lnTo>
                <a:lnTo>
                  <a:pt x="65358" y="101613"/>
                </a:lnTo>
                <a:lnTo>
                  <a:pt x="77902" y="95573"/>
                </a:lnTo>
                <a:lnTo>
                  <a:pt x="88834" y="86490"/>
                </a:lnTo>
                <a:lnTo>
                  <a:pt x="97350" y="75166"/>
                </a:lnTo>
                <a:lnTo>
                  <a:pt x="102645" y="62407"/>
                </a:lnTo>
                <a:lnTo>
                  <a:pt x="104019" y="51893"/>
                </a:lnTo>
                <a:lnTo>
                  <a:pt x="101823" y="38575"/>
                </a:lnTo>
                <a:lnTo>
                  <a:pt x="95770" y="26059"/>
                </a:lnTo>
                <a:lnTo>
                  <a:pt x="86666" y="15149"/>
                </a:lnTo>
                <a:lnTo>
                  <a:pt x="75319" y="6651"/>
                </a:lnTo>
                <a:lnTo>
                  <a:pt x="62532" y="1369"/>
                </a:lnTo>
                <a:lnTo>
                  <a:pt x="52009" y="0"/>
                </a:lnTo>
                <a:lnTo>
                  <a:pt x="38658" y="2192"/>
                </a:lnTo>
                <a:lnTo>
                  <a:pt x="26113" y="8233"/>
                </a:lnTo>
                <a:lnTo>
                  <a:pt x="15180" y="17317"/>
                </a:lnTo>
                <a:lnTo>
                  <a:pt x="6664" y="28640"/>
                </a:lnTo>
                <a:lnTo>
                  <a:pt x="1371" y="4139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9" name="object 1059"/>
          <p:cNvSpPr/>
          <p:nvPr/>
        </p:nvSpPr>
        <p:spPr>
          <a:xfrm>
            <a:off x="6224889" y="5239290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93"/>
                </a:moveTo>
                <a:lnTo>
                  <a:pt x="2196" y="65218"/>
                </a:lnTo>
                <a:lnTo>
                  <a:pt x="8249" y="77736"/>
                </a:lnTo>
                <a:lnTo>
                  <a:pt x="17353" y="88644"/>
                </a:lnTo>
                <a:lnTo>
                  <a:pt x="28700" y="97140"/>
                </a:lnTo>
                <a:lnTo>
                  <a:pt x="41487" y="102419"/>
                </a:lnTo>
                <a:lnTo>
                  <a:pt x="52009" y="103787"/>
                </a:lnTo>
                <a:lnTo>
                  <a:pt x="65467" y="101610"/>
                </a:lnTo>
                <a:lnTo>
                  <a:pt x="78076" y="95609"/>
                </a:lnTo>
                <a:lnTo>
                  <a:pt x="89048" y="86580"/>
                </a:lnTo>
                <a:lnTo>
                  <a:pt x="97597" y="75317"/>
                </a:lnTo>
                <a:lnTo>
                  <a:pt x="102936" y="62615"/>
                </a:lnTo>
                <a:lnTo>
                  <a:pt x="104366" y="51893"/>
                </a:lnTo>
                <a:lnTo>
                  <a:pt x="102182" y="38613"/>
                </a:lnTo>
                <a:lnTo>
                  <a:pt x="96154" y="26130"/>
                </a:lnTo>
                <a:lnTo>
                  <a:pt x="87069" y="15241"/>
                </a:lnTo>
                <a:lnTo>
                  <a:pt x="75714" y="6741"/>
                </a:lnTo>
                <a:lnTo>
                  <a:pt x="62878" y="1425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0" name="object 1060"/>
          <p:cNvSpPr/>
          <p:nvPr/>
        </p:nvSpPr>
        <p:spPr>
          <a:xfrm>
            <a:off x="6355261" y="5148029"/>
            <a:ext cx="103846" cy="104238"/>
          </a:xfrm>
          <a:custGeom>
            <a:avLst/>
            <a:gdLst/>
            <a:ahLst/>
            <a:cxnLst/>
            <a:rect l="l" t="t" r="r" b="b"/>
            <a:pathLst>
              <a:path w="103846" h="104238">
                <a:moveTo>
                  <a:pt x="0" y="51893"/>
                </a:moveTo>
                <a:lnTo>
                  <a:pt x="2184" y="65372"/>
                </a:lnTo>
                <a:lnTo>
                  <a:pt x="8201" y="77989"/>
                </a:lnTo>
                <a:lnTo>
                  <a:pt x="17246" y="88959"/>
                </a:lnTo>
                <a:lnTo>
                  <a:pt x="28513" y="97498"/>
                </a:lnTo>
                <a:lnTo>
                  <a:pt x="41199" y="102821"/>
                </a:lnTo>
                <a:lnTo>
                  <a:pt x="51836" y="104238"/>
                </a:lnTo>
                <a:lnTo>
                  <a:pt x="65131" y="102061"/>
                </a:lnTo>
                <a:lnTo>
                  <a:pt x="77630" y="96052"/>
                </a:lnTo>
                <a:lnTo>
                  <a:pt x="88538" y="86992"/>
                </a:lnTo>
                <a:lnTo>
                  <a:pt x="97060" y="75660"/>
                </a:lnTo>
                <a:lnTo>
                  <a:pt x="102399" y="62839"/>
                </a:lnTo>
                <a:lnTo>
                  <a:pt x="103846" y="51893"/>
                </a:lnTo>
                <a:lnTo>
                  <a:pt x="101649" y="38575"/>
                </a:lnTo>
                <a:lnTo>
                  <a:pt x="95596" y="26059"/>
                </a:lnTo>
                <a:lnTo>
                  <a:pt x="86493" y="15149"/>
                </a:lnTo>
                <a:lnTo>
                  <a:pt x="75145" y="6651"/>
                </a:lnTo>
                <a:lnTo>
                  <a:pt x="62359" y="1369"/>
                </a:lnTo>
                <a:lnTo>
                  <a:pt x="51836" y="0"/>
                </a:lnTo>
                <a:lnTo>
                  <a:pt x="38538" y="2199"/>
                </a:lnTo>
                <a:lnTo>
                  <a:pt x="26025" y="8259"/>
                </a:lnTo>
                <a:lnTo>
                  <a:pt x="15111" y="17369"/>
                </a:lnTo>
                <a:lnTo>
                  <a:pt x="6612" y="28722"/>
                </a:lnTo>
                <a:lnTo>
                  <a:pt x="1343" y="4150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1" name="object 1061"/>
          <p:cNvSpPr/>
          <p:nvPr/>
        </p:nvSpPr>
        <p:spPr>
          <a:xfrm>
            <a:off x="6472110" y="5031264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93"/>
                </a:moveTo>
                <a:lnTo>
                  <a:pt x="2196" y="65218"/>
                </a:lnTo>
                <a:lnTo>
                  <a:pt x="8249" y="77736"/>
                </a:lnTo>
                <a:lnTo>
                  <a:pt x="17353" y="88644"/>
                </a:lnTo>
                <a:lnTo>
                  <a:pt x="28700" y="97140"/>
                </a:lnTo>
                <a:lnTo>
                  <a:pt x="41487" y="102419"/>
                </a:lnTo>
                <a:lnTo>
                  <a:pt x="52009" y="103787"/>
                </a:lnTo>
                <a:lnTo>
                  <a:pt x="65467" y="101610"/>
                </a:lnTo>
                <a:lnTo>
                  <a:pt x="78076" y="95609"/>
                </a:lnTo>
                <a:lnTo>
                  <a:pt x="89048" y="86580"/>
                </a:lnTo>
                <a:lnTo>
                  <a:pt x="97597" y="75317"/>
                </a:lnTo>
                <a:lnTo>
                  <a:pt x="102936" y="62615"/>
                </a:lnTo>
                <a:lnTo>
                  <a:pt x="104366" y="51893"/>
                </a:lnTo>
                <a:lnTo>
                  <a:pt x="102182" y="38613"/>
                </a:lnTo>
                <a:lnTo>
                  <a:pt x="96154" y="26130"/>
                </a:lnTo>
                <a:lnTo>
                  <a:pt x="87069" y="15241"/>
                </a:lnTo>
                <a:lnTo>
                  <a:pt x="75714" y="6741"/>
                </a:lnTo>
                <a:lnTo>
                  <a:pt x="62878" y="1425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2" name="object 1062"/>
          <p:cNvSpPr/>
          <p:nvPr/>
        </p:nvSpPr>
        <p:spPr>
          <a:xfrm>
            <a:off x="6602481" y="5031264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893"/>
                </a:moveTo>
                <a:lnTo>
                  <a:pt x="2196" y="65218"/>
                </a:lnTo>
                <a:lnTo>
                  <a:pt x="8249" y="77736"/>
                </a:lnTo>
                <a:lnTo>
                  <a:pt x="17353" y="88644"/>
                </a:lnTo>
                <a:lnTo>
                  <a:pt x="28700" y="97140"/>
                </a:lnTo>
                <a:lnTo>
                  <a:pt x="41487" y="102419"/>
                </a:lnTo>
                <a:lnTo>
                  <a:pt x="52009" y="103787"/>
                </a:lnTo>
                <a:lnTo>
                  <a:pt x="65361" y="101596"/>
                </a:lnTo>
                <a:lnTo>
                  <a:pt x="77906" y="95558"/>
                </a:lnTo>
                <a:lnTo>
                  <a:pt x="88839" y="86476"/>
                </a:lnTo>
                <a:lnTo>
                  <a:pt x="97355" y="75154"/>
                </a:lnTo>
                <a:lnTo>
                  <a:pt x="102647" y="62395"/>
                </a:lnTo>
                <a:lnTo>
                  <a:pt x="104019" y="51893"/>
                </a:lnTo>
                <a:lnTo>
                  <a:pt x="101823" y="38569"/>
                </a:lnTo>
                <a:lnTo>
                  <a:pt x="95770" y="26051"/>
                </a:lnTo>
                <a:lnTo>
                  <a:pt x="86666" y="15143"/>
                </a:lnTo>
                <a:lnTo>
                  <a:pt x="75319" y="6647"/>
                </a:lnTo>
                <a:lnTo>
                  <a:pt x="62532" y="1368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3" name="object 1063"/>
          <p:cNvSpPr/>
          <p:nvPr/>
        </p:nvSpPr>
        <p:spPr>
          <a:xfrm>
            <a:off x="6732333" y="5096135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93"/>
                </a:moveTo>
                <a:lnTo>
                  <a:pt x="2178" y="65152"/>
                </a:lnTo>
                <a:lnTo>
                  <a:pt x="8193" y="77617"/>
                </a:lnTo>
                <a:lnTo>
                  <a:pt x="17269" y="88496"/>
                </a:lnTo>
                <a:lnTo>
                  <a:pt x="28626" y="96999"/>
                </a:lnTo>
                <a:lnTo>
                  <a:pt x="41487" y="102332"/>
                </a:lnTo>
                <a:lnTo>
                  <a:pt x="52529" y="103787"/>
                </a:lnTo>
                <a:lnTo>
                  <a:pt x="65889" y="101589"/>
                </a:lnTo>
                <a:lnTo>
                  <a:pt x="78418" y="95532"/>
                </a:lnTo>
                <a:lnTo>
                  <a:pt x="89317" y="86424"/>
                </a:lnTo>
                <a:lnTo>
                  <a:pt x="97788" y="75073"/>
                </a:lnTo>
                <a:lnTo>
                  <a:pt x="103031" y="62285"/>
                </a:lnTo>
                <a:lnTo>
                  <a:pt x="104366" y="51893"/>
                </a:lnTo>
                <a:lnTo>
                  <a:pt x="102176" y="38547"/>
                </a:lnTo>
                <a:lnTo>
                  <a:pt x="96138" y="26011"/>
                </a:lnTo>
                <a:lnTo>
                  <a:pt x="87053" y="15093"/>
                </a:lnTo>
                <a:lnTo>
                  <a:pt x="75718" y="6600"/>
                </a:lnTo>
                <a:lnTo>
                  <a:pt x="62933" y="1340"/>
                </a:lnTo>
                <a:lnTo>
                  <a:pt x="52529" y="0"/>
                </a:lnTo>
                <a:lnTo>
                  <a:pt x="39019" y="2170"/>
                </a:lnTo>
                <a:lnTo>
                  <a:pt x="26379" y="8152"/>
                </a:lnTo>
                <a:lnTo>
                  <a:pt x="15387" y="17156"/>
                </a:lnTo>
                <a:lnTo>
                  <a:pt x="6821" y="28389"/>
                </a:lnTo>
                <a:lnTo>
                  <a:pt x="1459" y="41062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4" name="object 1064"/>
          <p:cNvSpPr/>
          <p:nvPr/>
        </p:nvSpPr>
        <p:spPr>
          <a:xfrm>
            <a:off x="6849702" y="5252267"/>
            <a:ext cx="104019" cy="103787"/>
          </a:xfrm>
          <a:custGeom>
            <a:avLst/>
            <a:gdLst/>
            <a:ahLst/>
            <a:cxnLst/>
            <a:rect l="l" t="t" r="r" b="b"/>
            <a:pathLst>
              <a:path w="104019" h="103787">
                <a:moveTo>
                  <a:pt x="0" y="51893"/>
                </a:moveTo>
                <a:lnTo>
                  <a:pt x="2196" y="65212"/>
                </a:lnTo>
                <a:lnTo>
                  <a:pt x="8249" y="77728"/>
                </a:lnTo>
                <a:lnTo>
                  <a:pt x="17353" y="88638"/>
                </a:lnTo>
                <a:lnTo>
                  <a:pt x="28700" y="97136"/>
                </a:lnTo>
                <a:lnTo>
                  <a:pt x="41487" y="102418"/>
                </a:lnTo>
                <a:lnTo>
                  <a:pt x="52009" y="103787"/>
                </a:lnTo>
                <a:lnTo>
                  <a:pt x="65361" y="101595"/>
                </a:lnTo>
                <a:lnTo>
                  <a:pt x="77906" y="95554"/>
                </a:lnTo>
                <a:lnTo>
                  <a:pt x="88839" y="86470"/>
                </a:lnTo>
                <a:lnTo>
                  <a:pt x="97355" y="75147"/>
                </a:lnTo>
                <a:lnTo>
                  <a:pt x="102647" y="62390"/>
                </a:lnTo>
                <a:lnTo>
                  <a:pt x="104019" y="51893"/>
                </a:lnTo>
                <a:lnTo>
                  <a:pt x="101823" y="38569"/>
                </a:lnTo>
                <a:lnTo>
                  <a:pt x="95770" y="26051"/>
                </a:lnTo>
                <a:lnTo>
                  <a:pt x="86666" y="15143"/>
                </a:lnTo>
                <a:lnTo>
                  <a:pt x="75319" y="6647"/>
                </a:lnTo>
                <a:lnTo>
                  <a:pt x="62532" y="1368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5" name="object 1065"/>
          <p:cNvSpPr/>
          <p:nvPr/>
        </p:nvSpPr>
        <p:spPr>
          <a:xfrm>
            <a:off x="6979726" y="5278206"/>
            <a:ext cx="104366" cy="103805"/>
          </a:xfrm>
          <a:custGeom>
            <a:avLst/>
            <a:gdLst/>
            <a:ahLst/>
            <a:cxnLst/>
            <a:rect l="l" t="t" r="r" b="b"/>
            <a:pathLst>
              <a:path w="104366" h="103805">
                <a:moveTo>
                  <a:pt x="0" y="51893"/>
                </a:moveTo>
                <a:lnTo>
                  <a:pt x="2183" y="65173"/>
                </a:lnTo>
                <a:lnTo>
                  <a:pt x="8209" y="77658"/>
                </a:lnTo>
                <a:lnTo>
                  <a:pt x="17292" y="88550"/>
                </a:lnTo>
                <a:lnTo>
                  <a:pt x="28643" y="97054"/>
                </a:lnTo>
                <a:lnTo>
                  <a:pt x="41477" y="102375"/>
                </a:lnTo>
                <a:lnTo>
                  <a:pt x="52356" y="103805"/>
                </a:lnTo>
                <a:lnTo>
                  <a:pt x="65705" y="101613"/>
                </a:lnTo>
                <a:lnTo>
                  <a:pt x="78249" y="95573"/>
                </a:lnTo>
                <a:lnTo>
                  <a:pt x="89181" y="86490"/>
                </a:lnTo>
                <a:lnTo>
                  <a:pt x="97697" y="75166"/>
                </a:lnTo>
                <a:lnTo>
                  <a:pt x="102991" y="62407"/>
                </a:lnTo>
                <a:lnTo>
                  <a:pt x="104366" y="51893"/>
                </a:lnTo>
                <a:lnTo>
                  <a:pt x="102169" y="38575"/>
                </a:lnTo>
                <a:lnTo>
                  <a:pt x="96116" y="26059"/>
                </a:lnTo>
                <a:lnTo>
                  <a:pt x="87013" y="15149"/>
                </a:lnTo>
                <a:lnTo>
                  <a:pt x="75665" y="6651"/>
                </a:lnTo>
                <a:lnTo>
                  <a:pt x="62879" y="1369"/>
                </a:lnTo>
                <a:lnTo>
                  <a:pt x="52356" y="0"/>
                </a:lnTo>
                <a:lnTo>
                  <a:pt x="38899" y="2178"/>
                </a:lnTo>
                <a:lnTo>
                  <a:pt x="26290" y="8182"/>
                </a:lnTo>
                <a:lnTo>
                  <a:pt x="15317" y="17214"/>
                </a:lnTo>
                <a:lnTo>
                  <a:pt x="6768" y="28478"/>
                </a:lnTo>
                <a:lnTo>
                  <a:pt x="1430" y="41177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6" name="object 1066"/>
          <p:cNvSpPr/>
          <p:nvPr/>
        </p:nvSpPr>
        <p:spPr>
          <a:xfrm>
            <a:off x="7110098" y="5265228"/>
            <a:ext cx="103846" cy="103805"/>
          </a:xfrm>
          <a:custGeom>
            <a:avLst/>
            <a:gdLst/>
            <a:ahLst/>
            <a:cxnLst/>
            <a:rect l="l" t="t" r="r" b="b"/>
            <a:pathLst>
              <a:path w="103846" h="103805">
                <a:moveTo>
                  <a:pt x="0" y="51911"/>
                </a:moveTo>
                <a:lnTo>
                  <a:pt x="2202" y="65251"/>
                </a:lnTo>
                <a:lnTo>
                  <a:pt x="8268" y="77785"/>
                </a:lnTo>
                <a:lnTo>
                  <a:pt x="17380" y="88705"/>
                </a:lnTo>
                <a:lnTo>
                  <a:pt x="28724" y="97200"/>
                </a:lnTo>
                <a:lnTo>
                  <a:pt x="41485" y="102464"/>
                </a:lnTo>
                <a:lnTo>
                  <a:pt x="51836" y="103805"/>
                </a:lnTo>
                <a:lnTo>
                  <a:pt x="65187" y="101612"/>
                </a:lnTo>
                <a:lnTo>
                  <a:pt x="77732" y="95571"/>
                </a:lnTo>
                <a:lnTo>
                  <a:pt x="88666" y="86487"/>
                </a:lnTo>
                <a:lnTo>
                  <a:pt x="97182" y="75164"/>
                </a:lnTo>
                <a:lnTo>
                  <a:pt x="102474" y="62407"/>
                </a:lnTo>
                <a:lnTo>
                  <a:pt x="103846" y="51911"/>
                </a:lnTo>
                <a:lnTo>
                  <a:pt x="101650" y="38587"/>
                </a:lnTo>
                <a:lnTo>
                  <a:pt x="95599" y="26067"/>
                </a:lnTo>
                <a:lnTo>
                  <a:pt x="86498" y="15156"/>
                </a:lnTo>
                <a:lnTo>
                  <a:pt x="75153" y="6656"/>
                </a:lnTo>
                <a:lnTo>
                  <a:pt x="62370" y="1372"/>
                </a:lnTo>
                <a:lnTo>
                  <a:pt x="51836" y="0"/>
                </a:lnTo>
                <a:lnTo>
                  <a:pt x="38541" y="2198"/>
                </a:lnTo>
                <a:lnTo>
                  <a:pt x="26029" y="8257"/>
                </a:lnTo>
                <a:lnTo>
                  <a:pt x="15116" y="17366"/>
                </a:lnTo>
                <a:lnTo>
                  <a:pt x="6616" y="28719"/>
                </a:lnTo>
                <a:lnTo>
                  <a:pt x="1345" y="41507"/>
                </a:lnTo>
                <a:lnTo>
                  <a:pt x="0" y="51911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7" name="object 1067"/>
          <p:cNvSpPr/>
          <p:nvPr/>
        </p:nvSpPr>
        <p:spPr>
          <a:xfrm>
            <a:off x="7226947" y="5252267"/>
            <a:ext cx="104366" cy="103787"/>
          </a:xfrm>
          <a:custGeom>
            <a:avLst/>
            <a:gdLst/>
            <a:ahLst/>
            <a:cxnLst/>
            <a:rect l="l" t="t" r="r" b="b"/>
            <a:pathLst>
              <a:path w="104366" h="103787">
                <a:moveTo>
                  <a:pt x="0" y="51893"/>
                </a:moveTo>
                <a:lnTo>
                  <a:pt x="2184" y="65168"/>
                </a:lnTo>
                <a:lnTo>
                  <a:pt x="8212" y="77649"/>
                </a:lnTo>
                <a:lnTo>
                  <a:pt x="17297" y="88539"/>
                </a:lnTo>
                <a:lnTo>
                  <a:pt x="28651" y="97042"/>
                </a:lnTo>
                <a:lnTo>
                  <a:pt x="41488" y="102361"/>
                </a:lnTo>
                <a:lnTo>
                  <a:pt x="52356" y="103787"/>
                </a:lnTo>
                <a:lnTo>
                  <a:pt x="65707" y="101595"/>
                </a:lnTo>
                <a:lnTo>
                  <a:pt x="78252" y="95554"/>
                </a:lnTo>
                <a:lnTo>
                  <a:pt x="89186" y="86470"/>
                </a:lnTo>
                <a:lnTo>
                  <a:pt x="97702" y="75147"/>
                </a:lnTo>
                <a:lnTo>
                  <a:pt x="102994" y="62390"/>
                </a:lnTo>
                <a:lnTo>
                  <a:pt x="104366" y="51893"/>
                </a:lnTo>
                <a:lnTo>
                  <a:pt x="102169" y="38569"/>
                </a:lnTo>
                <a:lnTo>
                  <a:pt x="96116" y="26051"/>
                </a:lnTo>
                <a:lnTo>
                  <a:pt x="87013" y="15143"/>
                </a:lnTo>
                <a:lnTo>
                  <a:pt x="75665" y="6647"/>
                </a:lnTo>
                <a:lnTo>
                  <a:pt x="62879" y="1368"/>
                </a:lnTo>
                <a:lnTo>
                  <a:pt x="52356" y="0"/>
                </a:lnTo>
                <a:lnTo>
                  <a:pt x="38899" y="2177"/>
                </a:lnTo>
                <a:lnTo>
                  <a:pt x="26290" y="8178"/>
                </a:lnTo>
                <a:lnTo>
                  <a:pt x="15317" y="17207"/>
                </a:lnTo>
                <a:lnTo>
                  <a:pt x="6768" y="28470"/>
                </a:lnTo>
                <a:lnTo>
                  <a:pt x="1430" y="4117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8" name="object 1068"/>
          <p:cNvSpPr/>
          <p:nvPr/>
        </p:nvSpPr>
        <p:spPr>
          <a:xfrm>
            <a:off x="7357318" y="5304161"/>
            <a:ext cx="104019" cy="104220"/>
          </a:xfrm>
          <a:custGeom>
            <a:avLst/>
            <a:gdLst/>
            <a:ahLst/>
            <a:cxnLst/>
            <a:rect l="l" t="t" r="r" b="b"/>
            <a:pathLst>
              <a:path w="104019" h="104220">
                <a:moveTo>
                  <a:pt x="0" y="51893"/>
                </a:moveTo>
                <a:lnTo>
                  <a:pt x="2179" y="65198"/>
                </a:lnTo>
                <a:lnTo>
                  <a:pt x="8185" y="77756"/>
                </a:lnTo>
                <a:lnTo>
                  <a:pt x="17224" y="88749"/>
                </a:lnTo>
                <a:lnTo>
                  <a:pt x="28498" y="97356"/>
                </a:lnTo>
                <a:lnTo>
                  <a:pt x="41212" y="102758"/>
                </a:lnTo>
                <a:lnTo>
                  <a:pt x="52009" y="104220"/>
                </a:lnTo>
                <a:lnTo>
                  <a:pt x="65306" y="102013"/>
                </a:lnTo>
                <a:lnTo>
                  <a:pt x="77807" y="95936"/>
                </a:lnTo>
                <a:lnTo>
                  <a:pt x="88716" y="86811"/>
                </a:lnTo>
                <a:lnTo>
                  <a:pt x="97238" y="75456"/>
                </a:lnTo>
                <a:lnTo>
                  <a:pt x="102576" y="62692"/>
                </a:lnTo>
                <a:lnTo>
                  <a:pt x="104019" y="51893"/>
                </a:lnTo>
                <a:lnTo>
                  <a:pt x="101823" y="38569"/>
                </a:lnTo>
                <a:lnTo>
                  <a:pt x="95770" y="26051"/>
                </a:lnTo>
                <a:lnTo>
                  <a:pt x="86666" y="15143"/>
                </a:lnTo>
                <a:lnTo>
                  <a:pt x="75319" y="6647"/>
                </a:lnTo>
                <a:lnTo>
                  <a:pt x="62532" y="1368"/>
                </a:lnTo>
                <a:lnTo>
                  <a:pt x="52009" y="0"/>
                </a:lnTo>
                <a:lnTo>
                  <a:pt x="38658" y="2191"/>
                </a:lnTo>
                <a:lnTo>
                  <a:pt x="26113" y="8229"/>
                </a:lnTo>
                <a:lnTo>
                  <a:pt x="15180" y="17310"/>
                </a:lnTo>
                <a:lnTo>
                  <a:pt x="6664" y="28632"/>
                </a:lnTo>
                <a:lnTo>
                  <a:pt x="1371" y="41391"/>
                </a:lnTo>
                <a:lnTo>
                  <a:pt x="0" y="51893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9" name="object 1069"/>
          <p:cNvSpPr/>
          <p:nvPr/>
        </p:nvSpPr>
        <p:spPr>
          <a:xfrm>
            <a:off x="7487343" y="5382011"/>
            <a:ext cx="104366" cy="104220"/>
          </a:xfrm>
          <a:custGeom>
            <a:avLst/>
            <a:gdLst/>
            <a:ahLst/>
            <a:cxnLst/>
            <a:rect l="l" t="t" r="r" b="b"/>
            <a:pathLst>
              <a:path w="104366" h="104220">
                <a:moveTo>
                  <a:pt x="0" y="52327"/>
                </a:moveTo>
                <a:lnTo>
                  <a:pt x="2209" y="65607"/>
                </a:lnTo>
                <a:lnTo>
                  <a:pt x="8293" y="78090"/>
                </a:lnTo>
                <a:lnTo>
                  <a:pt x="17431" y="88979"/>
                </a:lnTo>
                <a:lnTo>
                  <a:pt x="28805" y="97479"/>
                </a:lnTo>
                <a:lnTo>
                  <a:pt x="41595" y="102795"/>
                </a:lnTo>
                <a:lnTo>
                  <a:pt x="52356" y="104220"/>
                </a:lnTo>
                <a:lnTo>
                  <a:pt x="65707" y="102029"/>
                </a:lnTo>
                <a:lnTo>
                  <a:pt x="78252" y="95991"/>
                </a:lnTo>
                <a:lnTo>
                  <a:pt x="89186" y="86909"/>
                </a:lnTo>
                <a:lnTo>
                  <a:pt x="97702" y="75587"/>
                </a:lnTo>
                <a:lnTo>
                  <a:pt x="102994" y="62828"/>
                </a:lnTo>
                <a:lnTo>
                  <a:pt x="104366" y="52327"/>
                </a:lnTo>
                <a:lnTo>
                  <a:pt x="102187" y="39022"/>
                </a:lnTo>
                <a:lnTo>
                  <a:pt x="96180" y="26464"/>
                </a:lnTo>
                <a:lnTo>
                  <a:pt x="87142" y="15471"/>
                </a:lnTo>
                <a:lnTo>
                  <a:pt x="75868" y="6864"/>
                </a:lnTo>
                <a:lnTo>
                  <a:pt x="63154" y="1462"/>
                </a:lnTo>
                <a:lnTo>
                  <a:pt x="52356" y="0"/>
                </a:lnTo>
                <a:lnTo>
                  <a:pt x="39075" y="2193"/>
                </a:lnTo>
                <a:lnTo>
                  <a:pt x="26542" y="8232"/>
                </a:lnTo>
                <a:lnTo>
                  <a:pt x="15566" y="17306"/>
                </a:lnTo>
                <a:lnTo>
                  <a:pt x="6956" y="28602"/>
                </a:lnTo>
                <a:lnTo>
                  <a:pt x="1520" y="41309"/>
                </a:lnTo>
                <a:lnTo>
                  <a:pt x="0" y="52327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0" name="object 1070"/>
          <p:cNvSpPr/>
          <p:nvPr/>
        </p:nvSpPr>
        <p:spPr>
          <a:xfrm>
            <a:off x="7604539" y="5408382"/>
            <a:ext cx="104019" cy="103805"/>
          </a:xfrm>
          <a:custGeom>
            <a:avLst/>
            <a:gdLst/>
            <a:ahLst/>
            <a:cxnLst/>
            <a:rect l="l" t="t" r="r" b="b"/>
            <a:pathLst>
              <a:path w="104019" h="103805">
                <a:moveTo>
                  <a:pt x="0" y="51911"/>
                </a:moveTo>
                <a:lnTo>
                  <a:pt x="2196" y="65229"/>
                </a:lnTo>
                <a:lnTo>
                  <a:pt x="8249" y="77745"/>
                </a:lnTo>
                <a:lnTo>
                  <a:pt x="17353" y="88655"/>
                </a:lnTo>
                <a:lnTo>
                  <a:pt x="28700" y="97153"/>
                </a:lnTo>
                <a:lnTo>
                  <a:pt x="41487" y="102435"/>
                </a:lnTo>
                <a:lnTo>
                  <a:pt x="52009" y="103805"/>
                </a:lnTo>
                <a:lnTo>
                  <a:pt x="65361" y="101612"/>
                </a:lnTo>
                <a:lnTo>
                  <a:pt x="77906" y="95571"/>
                </a:lnTo>
                <a:lnTo>
                  <a:pt x="88839" y="86487"/>
                </a:lnTo>
                <a:lnTo>
                  <a:pt x="97355" y="75164"/>
                </a:lnTo>
                <a:lnTo>
                  <a:pt x="102647" y="62407"/>
                </a:lnTo>
                <a:lnTo>
                  <a:pt x="104019" y="51911"/>
                </a:lnTo>
                <a:lnTo>
                  <a:pt x="101823" y="38587"/>
                </a:lnTo>
                <a:lnTo>
                  <a:pt x="95772" y="26067"/>
                </a:lnTo>
                <a:lnTo>
                  <a:pt x="86671" y="15156"/>
                </a:lnTo>
                <a:lnTo>
                  <a:pt x="75327" y="6656"/>
                </a:lnTo>
                <a:lnTo>
                  <a:pt x="62543" y="1372"/>
                </a:lnTo>
                <a:lnTo>
                  <a:pt x="52009" y="0"/>
                </a:lnTo>
                <a:lnTo>
                  <a:pt x="38660" y="2191"/>
                </a:lnTo>
                <a:lnTo>
                  <a:pt x="26117" y="8231"/>
                </a:lnTo>
                <a:lnTo>
                  <a:pt x="15185" y="17314"/>
                </a:lnTo>
                <a:lnTo>
                  <a:pt x="6668" y="28638"/>
                </a:lnTo>
                <a:lnTo>
                  <a:pt x="1374" y="41397"/>
                </a:lnTo>
                <a:lnTo>
                  <a:pt x="0" y="51911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1" name="object 1071"/>
          <p:cNvSpPr/>
          <p:nvPr/>
        </p:nvSpPr>
        <p:spPr>
          <a:xfrm>
            <a:off x="7734563" y="5408382"/>
            <a:ext cx="104366" cy="103805"/>
          </a:xfrm>
          <a:custGeom>
            <a:avLst/>
            <a:gdLst/>
            <a:ahLst/>
            <a:cxnLst/>
            <a:rect l="l" t="t" r="r" b="b"/>
            <a:pathLst>
              <a:path w="104366" h="103805">
                <a:moveTo>
                  <a:pt x="0" y="51911"/>
                </a:moveTo>
                <a:lnTo>
                  <a:pt x="2209" y="65185"/>
                </a:lnTo>
                <a:lnTo>
                  <a:pt x="8293" y="77666"/>
                </a:lnTo>
                <a:lnTo>
                  <a:pt x="17431" y="88557"/>
                </a:lnTo>
                <a:lnTo>
                  <a:pt x="28805" y="97059"/>
                </a:lnTo>
                <a:lnTo>
                  <a:pt x="41595" y="102378"/>
                </a:lnTo>
                <a:lnTo>
                  <a:pt x="52356" y="103805"/>
                </a:lnTo>
                <a:lnTo>
                  <a:pt x="65707" y="101612"/>
                </a:lnTo>
                <a:lnTo>
                  <a:pt x="78252" y="95571"/>
                </a:lnTo>
                <a:lnTo>
                  <a:pt x="89186" y="86487"/>
                </a:lnTo>
                <a:lnTo>
                  <a:pt x="97702" y="75164"/>
                </a:lnTo>
                <a:lnTo>
                  <a:pt x="102994" y="62407"/>
                </a:lnTo>
                <a:lnTo>
                  <a:pt x="104366" y="51911"/>
                </a:lnTo>
                <a:lnTo>
                  <a:pt x="102170" y="38587"/>
                </a:lnTo>
                <a:lnTo>
                  <a:pt x="96119" y="26067"/>
                </a:lnTo>
                <a:lnTo>
                  <a:pt x="87018" y="15156"/>
                </a:lnTo>
                <a:lnTo>
                  <a:pt x="75673" y="6656"/>
                </a:lnTo>
                <a:lnTo>
                  <a:pt x="62890" y="1372"/>
                </a:lnTo>
                <a:lnTo>
                  <a:pt x="52356" y="0"/>
                </a:lnTo>
                <a:lnTo>
                  <a:pt x="39024" y="2177"/>
                </a:lnTo>
                <a:lnTo>
                  <a:pt x="26448" y="8180"/>
                </a:lnTo>
                <a:lnTo>
                  <a:pt x="15448" y="17211"/>
                </a:lnTo>
                <a:lnTo>
                  <a:pt x="6842" y="28475"/>
                </a:lnTo>
                <a:lnTo>
                  <a:pt x="1450" y="41177"/>
                </a:lnTo>
                <a:lnTo>
                  <a:pt x="0" y="51911"/>
                </a:lnTo>
                <a:close/>
              </a:path>
            </a:pathLst>
          </a:custGeom>
          <a:ln w="24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2" name="object 1072"/>
          <p:cNvSpPr/>
          <p:nvPr/>
        </p:nvSpPr>
        <p:spPr>
          <a:xfrm>
            <a:off x="2385207" y="5447316"/>
            <a:ext cx="0" cy="12977"/>
          </a:xfrm>
          <a:custGeom>
            <a:avLst/>
            <a:gdLst/>
            <a:ahLst/>
            <a:cxnLst/>
            <a:rect l="l" t="t" r="r" b="b"/>
            <a:pathLst>
              <a:path h="12977">
                <a:moveTo>
                  <a:pt x="0" y="12977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3" name="object 1073"/>
          <p:cNvSpPr/>
          <p:nvPr/>
        </p:nvSpPr>
        <p:spPr>
          <a:xfrm>
            <a:off x="2515561" y="5408382"/>
            <a:ext cx="0" cy="51911"/>
          </a:xfrm>
          <a:custGeom>
            <a:avLst/>
            <a:gdLst/>
            <a:ahLst/>
            <a:cxnLst/>
            <a:rect l="l" t="t" r="r" b="b"/>
            <a:pathLst>
              <a:path h="51911">
                <a:moveTo>
                  <a:pt x="0" y="5191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4" name="object 1074"/>
          <p:cNvSpPr/>
          <p:nvPr/>
        </p:nvSpPr>
        <p:spPr>
          <a:xfrm>
            <a:off x="2632496" y="5356055"/>
            <a:ext cx="0" cy="104238"/>
          </a:xfrm>
          <a:custGeom>
            <a:avLst/>
            <a:gdLst/>
            <a:ahLst/>
            <a:cxnLst/>
            <a:rect l="l" t="t" r="r" b="b"/>
            <a:pathLst>
              <a:path h="104238">
                <a:moveTo>
                  <a:pt x="0" y="104238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5" name="object 1075"/>
          <p:cNvSpPr/>
          <p:nvPr/>
        </p:nvSpPr>
        <p:spPr>
          <a:xfrm>
            <a:off x="2762851" y="5265228"/>
            <a:ext cx="0" cy="195065"/>
          </a:xfrm>
          <a:custGeom>
            <a:avLst/>
            <a:gdLst/>
            <a:ahLst/>
            <a:cxnLst/>
            <a:rect l="l" t="t" r="r" b="b"/>
            <a:pathLst>
              <a:path h="195065">
                <a:moveTo>
                  <a:pt x="0" y="19506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6" name="object 1076"/>
          <p:cNvSpPr/>
          <p:nvPr/>
        </p:nvSpPr>
        <p:spPr>
          <a:xfrm>
            <a:off x="2892771" y="5173985"/>
            <a:ext cx="0" cy="286308"/>
          </a:xfrm>
          <a:custGeom>
            <a:avLst/>
            <a:gdLst/>
            <a:ahLst/>
            <a:cxnLst/>
            <a:rect l="l" t="t" r="r" b="b"/>
            <a:pathLst>
              <a:path h="286308">
                <a:moveTo>
                  <a:pt x="0" y="286308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7" name="object 1077"/>
          <p:cNvSpPr/>
          <p:nvPr/>
        </p:nvSpPr>
        <p:spPr>
          <a:xfrm>
            <a:off x="3010140" y="5148029"/>
            <a:ext cx="0" cy="312264"/>
          </a:xfrm>
          <a:custGeom>
            <a:avLst/>
            <a:gdLst/>
            <a:ahLst/>
            <a:cxnLst/>
            <a:rect l="l" t="t" r="r" b="b"/>
            <a:pathLst>
              <a:path h="312264">
                <a:moveTo>
                  <a:pt x="0" y="31226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8" name="object 1078"/>
          <p:cNvSpPr/>
          <p:nvPr/>
        </p:nvSpPr>
        <p:spPr>
          <a:xfrm>
            <a:off x="3140494" y="5226312"/>
            <a:ext cx="0" cy="233981"/>
          </a:xfrm>
          <a:custGeom>
            <a:avLst/>
            <a:gdLst/>
            <a:ahLst/>
            <a:cxnLst/>
            <a:rect l="l" t="t" r="r" b="b"/>
            <a:pathLst>
              <a:path h="233981">
                <a:moveTo>
                  <a:pt x="0" y="23398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9" name="object 1079"/>
          <p:cNvSpPr/>
          <p:nvPr/>
        </p:nvSpPr>
        <p:spPr>
          <a:xfrm>
            <a:off x="3270415" y="5343077"/>
            <a:ext cx="0" cy="117216"/>
          </a:xfrm>
          <a:custGeom>
            <a:avLst/>
            <a:gdLst/>
            <a:ahLst/>
            <a:cxnLst/>
            <a:rect l="l" t="t" r="r" b="b"/>
            <a:pathLst>
              <a:path h="117216">
                <a:moveTo>
                  <a:pt x="0" y="117216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0" name="object 1080"/>
          <p:cNvSpPr/>
          <p:nvPr/>
        </p:nvSpPr>
        <p:spPr>
          <a:xfrm>
            <a:off x="3387767" y="5356055"/>
            <a:ext cx="0" cy="104238"/>
          </a:xfrm>
          <a:custGeom>
            <a:avLst/>
            <a:gdLst/>
            <a:ahLst/>
            <a:cxnLst/>
            <a:rect l="l" t="t" r="r" b="b"/>
            <a:pathLst>
              <a:path h="104238">
                <a:moveTo>
                  <a:pt x="0" y="104238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1" name="object 1081"/>
          <p:cNvSpPr/>
          <p:nvPr/>
        </p:nvSpPr>
        <p:spPr>
          <a:xfrm>
            <a:off x="3517688" y="5213334"/>
            <a:ext cx="0" cy="246959"/>
          </a:xfrm>
          <a:custGeom>
            <a:avLst/>
            <a:gdLst/>
            <a:ahLst/>
            <a:cxnLst/>
            <a:rect l="l" t="t" r="r" b="b"/>
            <a:pathLst>
              <a:path h="246959">
                <a:moveTo>
                  <a:pt x="0" y="24695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2" name="object 1082"/>
          <p:cNvSpPr/>
          <p:nvPr/>
        </p:nvSpPr>
        <p:spPr>
          <a:xfrm>
            <a:off x="3647972" y="5070180"/>
            <a:ext cx="0" cy="390113"/>
          </a:xfrm>
          <a:custGeom>
            <a:avLst/>
            <a:gdLst/>
            <a:ahLst/>
            <a:cxnLst/>
            <a:rect l="l" t="t" r="r" b="b"/>
            <a:pathLst>
              <a:path h="390113">
                <a:moveTo>
                  <a:pt x="0" y="39011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3" name="object 1083"/>
          <p:cNvSpPr/>
          <p:nvPr/>
        </p:nvSpPr>
        <p:spPr>
          <a:xfrm>
            <a:off x="3764995" y="5057202"/>
            <a:ext cx="0" cy="403091"/>
          </a:xfrm>
          <a:custGeom>
            <a:avLst/>
            <a:gdLst/>
            <a:ahLst/>
            <a:cxnLst/>
            <a:rect l="l" t="t" r="r" b="b"/>
            <a:pathLst>
              <a:path h="403091">
                <a:moveTo>
                  <a:pt x="0" y="40309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4" name="object 1084"/>
          <p:cNvSpPr/>
          <p:nvPr/>
        </p:nvSpPr>
        <p:spPr>
          <a:xfrm>
            <a:off x="3895366" y="5226312"/>
            <a:ext cx="0" cy="233981"/>
          </a:xfrm>
          <a:custGeom>
            <a:avLst/>
            <a:gdLst/>
            <a:ahLst/>
            <a:cxnLst/>
            <a:rect l="l" t="t" r="r" b="b"/>
            <a:pathLst>
              <a:path h="233981">
                <a:moveTo>
                  <a:pt x="0" y="23398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5" name="object 1085"/>
          <p:cNvSpPr/>
          <p:nvPr/>
        </p:nvSpPr>
        <p:spPr>
          <a:xfrm>
            <a:off x="4025217" y="5395422"/>
            <a:ext cx="0" cy="64871"/>
          </a:xfrm>
          <a:custGeom>
            <a:avLst/>
            <a:gdLst/>
            <a:ahLst/>
            <a:cxnLst/>
            <a:rect l="l" t="t" r="r" b="b"/>
            <a:pathLst>
              <a:path h="64871">
                <a:moveTo>
                  <a:pt x="0" y="6487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6" name="object 1086"/>
          <p:cNvSpPr/>
          <p:nvPr/>
        </p:nvSpPr>
        <p:spPr>
          <a:xfrm>
            <a:off x="4142586" y="5434338"/>
            <a:ext cx="0" cy="25955"/>
          </a:xfrm>
          <a:custGeom>
            <a:avLst/>
            <a:gdLst/>
            <a:ahLst/>
            <a:cxnLst/>
            <a:rect l="l" t="t" r="r" b="b"/>
            <a:pathLst>
              <a:path h="25955">
                <a:moveTo>
                  <a:pt x="0" y="2595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7" name="object 1087"/>
          <p:cNvSpPr/>
          <p:nvPr/>
        </p:nvSpPr>
        <p:spPr>
          <a:xfrm>
            <a:off x="4272611" y="5330100"/>
            <a:ext cx="0" cy="130193"/>
          </a:xfrm>
          <a:custGeom>
            <a:avLst/>
            <a:gdLst/>
            <a:ahLst/>
            <a:cxnLst/>
            <a:rect l="l" t="t" r="r" b="b"/>
            <a:pathLst>
              <a:path h="130193">
                <a:moveTo>
                  <a:pt x="0" y="13019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8" name="object 1088"/>
          <p:cNvSpPr/>
          <p:nvPr/>
        </p:nvSpPr>
        <p:spPr>
          <a:xfrm>
            <a:off x="4389980" y="5213334"/>
            <a:ext cx="0" cy="246959"/>
          </a:xfrm>
          <a:custGeom>
            <a:avLst/>
            <a:gdLst/>
            <a:ahLst/>
            <a:cxnLst/>
            <a:rect l="l" t="t" r="r" b="b"/>
            <a:pathLst>
              <a:path h="246959">
                <a:moveTo>
                  <a:pt x="0" y="24695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9" name="object 1089"/>
          <p:cNvSpPr/>
          <p:nvPr/>
        </p:nvSpPr>
        <p:spPr>
          <a:xfrm>
            <a:off x="4519832" y="5122074"/>
            <a:ext cx="0" cy="338219"/>
          </a:xfrm>
          <a:custGeom>
            <a:avLst/>
            <a:gdLst/>
            <a:ahLst/>
            <a:cxnLst/>
            <a:rect l="l" t="t" r="r" b="b"/>
            <a:pathLst>
              <a:path h="338219">
                <a:moveTo>
                  <a:pt x="0" y="33821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0" name="object 1090"/>
          <p:cNvSpPr/>
          <p:nvPr/>
        </p:nvSpPr>
        <p:spPr>
          <a:xfrm>
            <a:off x="4650203" y="5057202"/>
            <a:ext cx="0" cy="403091"/>
          </a:xfrm>
          <a:custGeom>
            <a:avLst/>
            <a:gdLst/>
            <a:ahLst/>
            <a:cxnLst/>
            <a:rect l="l" t="t" r="r" b="b"/>
            <a:pathLst>
              <a:path h="403091">
                <a:moveTo>
                  <a:pt x="0" y="40309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1" name="object 1091"/>
          <p:cNvSpPr/>
          <p:nvPr/>
        </p:nvSpPr>
        <p:spPr>
          <a:xfrm>
            <a:off x="4767052" y="5070180"/>
            <a:ext cx="0" cy="390113"/>
          </a:xfrm>
          <a:custGeom>
            <a:avLst/>
            <a:gdLst/>
            <a:ahLst/>
            <a:cxnLst/>
            <a:rect l="l" t="t" r="r" b="b"/>
            <a:pathLst>
              <a:path h="390113">
                <a:moveTo>
                  <a:pt x="0" y="39011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2" name="object 1092"/>
          <p:cNvSpPr/>
          <p:nvPr/>
        </p:nvSpPr>
        <p:spPr>
          <a:xfrm>
            <a:off x="4897423" y="5213334"/>
            <a:ext cx="0" cy="246959"/>
          </a:xfrm>
          <a:custGeom>
            <a:avLst/>
            <a:gdLst/>
            <a:ahLst/>
            <a:cxnLst/>
            <a:rect l="l" t="t" r="r" b="b"/>
            <a:pathLst>
              <a:path h="246959">
                <a:moveTo>
                  <a:pt x="0" y="24695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3" name="object 1093"/>
          <p:cNvSpPr/>
          <p:nvPr/>
        </p:nvSpPr>
        <p:spPr>
          <a:xfrm>
            <a:off x="5027448" y="5408382"/>
            <a:ext cx="0" cy="51911"/>
          </a:xfrm>
          <a:custGeom>
            <a:avLst/>
            <a:gdLst/>
            <a:ahLst/>
            <a:cxnLst/>
            <a:rect l="l" t="t" r="r" b="b"/>
            <a:pathLst>
              <a:path h="51911">
                <a:moveTo>
                  <a:pt x="0" y="51911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4" name="object 1094"/>
          <p:cNvSpPr/>
          <p:nvPr/>
        </p:nvSpPr>
        <p:spPr>
          <a:xfrm>
            <a:off x="5144817" y="5460293"/>
            <a:ext cx="0" cy="12960"/>
          </a:xfrm>
          <a:custGeom>
            <a:avLst/>
            <a:gdLst/>
            <a:ahLst/>
            <a:cxnLst/>
            <a:rect l="l" t="t" r="r" b="b"/>
            <a:pathLst>
              <a:path h="12960">
                <a:moveTo>
                  <a:pt x="0" y="0"/>
                </a:moveTo>
                <a:lnTo>
                  <a:pt x="0" y="1296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5" name="object 1095"/>
          <p:cNvSpPr/>
          <p:nvPr/>
        </p:nvSpPr>
        <p:spPr>
          <a:xfrm>
            <a:off x="5274669" y="5356055"/>
            <a:ext cx="0" cy="104238"/>
          </a:xfrm>
          <a:custGeom>
            <a:avLst/>
            <a:gdLst/>
            <a:ahLst/>
            <a:cxnLst/>
            <a:rect l="l" t="t" r="r" b="b"/>
            <a:pathLst>
              <a:path h="104238">
                <a:moveTo>
                  <a:pt x="0" y="104238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6" name="object 1096"/>
          <p:cNvSpPr/>
          <p:nvPr/>
        </p:nvSpPr>
        <p:spPr>
          <a:xfrm>
            <a:off x="5405040" y="5239290"/>
            <a:ext cx="0" cy="221003"/>
          </a:xfrm>
          <a:custGeom>
            <a:avLst/>
            <a:gdLst/>
            <a:ahLst/>
            <a:cxnLst/>
            <a:rect l="l" t="t" r="r" b="b"/>
            <a:pathLst>
              <a:path h="221003">
                <a:moveTo>
                  <a:pt x="0" y="22100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7" name="object 1097"/>
          <p:cNvSpPr/>
          <p:nvPr/>
        </p:nvSpPr>
        <p:spPr>
          <a:xfrm>
            <a:off x="5521889" y="5199923"/>
            <a:ext cx="0" cy="260370"/>
          </a:xfrm>
          <a:custGeom>
            <a:avLst/>
            <a:gdLst/>
            <a:ahLst/>
            <a:cxnLst/>
            <a:rect l="l" t="t" r="r" b="b"/>
            <a:pathLst>
              <a:path h="260370">
                <a:moveTo>
                  <a:pt x="0" y="26037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8" name="object 1098"/>
          <p:cNvSpPr/>
          <p:nvPr/>
        </p:nvSpPr>
        <p:spPr>
          <a:xfrm>
            <a:off x="5652260" y="5265228"/>
            <a:ext cx="0" cy="195065"/>
          </a:xfrm>
          <a:custGeom>
            <a:avLst/>
            <a:gdLst/>
            <a:ahLst/>
            <a:cxnLst/>
            <a:rect l="l" t="t" r="r" b="b"/>
            <a:pathLst>
              <a:path h="195065">
                <a:moveTo>
                  <a:pt x="0" y="19506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9" name="object 1099"/>
          <p:cNvSpPr/>
          <p:nvPr/>
        </p:nvSpPr>
        <p:spPr>
          <a:xfrm>
            <a:off x="5782285" y="5252267"/>
            <a:ext cx="0" cy="208025"/>
          </a:xfrm>
          <a:custGeom>
            <a:avLst/>
            <a:gdLst/>
            <a:ahLst/>
            <a:cxnLst/>
            <a:rect l="l" t="t" r="r" b="b"/>
            <a:pathLst>
              <a:path h="208025">
                <a:moveTo>
                  <a:pt x="0" y="20802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0" name="object 1100"/>
          <p:cNvSpPr/>
          <p:nvPr/>
        </p:nvSpPr>
        <p:spPr>
          <a:xfrm>
            <a:off x="5899654" y="5265228"/>
            <a:ext cx="0" cy="195065"/>
          </a:xfrm>
          <a:custGeom>
            <a:avLst/>
            <a:gdLst/>
            <a:ahLst/>
            <a:cxnLst/>
            <a:rect l="l" t="t" r="r" b="b"/>
            <a:pathLst>
              <a:path h="195065">
                <a:moveTo>
                  <a:pt x="0" y="19506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1" name="object 1101"/>
          <p:cNvSpPr/>
          <p:nvPr/>
        </p:nvSpPr>
        <p:spPr>
          <a:xfrm>
            <a:off x="6029506" y="5265228"/>
            <a:ext cx="0" cy="195065"/>
          </a:xfrm>
          <a:custGeom>
            <a:avLst/>
            <a:gdLst/>
            <a:ahLst/>
            <a:cxnLst/>
            <a:rect l="l" t="t" r="r" b="b"/>
            <a:pathLst>
              <a:path h="195065">
                <a:moveTo>
                  <a:pt x="0" y="19506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2" name="object 1102"/>
          <p:cNvSpPr/>
          <p:nvPr/>
        </p:nvSpPr>
        <p:spPr>
          <a:xfrm>
            <a:off x="6146875" y="5330100"/>
            <a:ext cx="0" cy="130193"/>
          </a:xfrm>
          <a:custGeom>
            <a:avLst/>
            <a:gdLst/>
            <a:ahLst/>
            <a:cxnLst/>
            <a:rect l="l" t="t" r="r" b="b"/>
            <a:pathLst>
              <a:path h="130193">
                <a:moveTo>
                  <a:pt x="0" y="13019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3" name="object 1103"/>
          <p:cNvSpPr/>
          <p:nvPr/>
        </p:nvSpPr>
        <p:spPr>
          <a:xfrm>
            <a:off x="6276899" y="5291184"/>
            <a:ext cx="0" cy="169109"/>
          </a:xfrm>
          <a:custGeom>
            <a:avLst/>
            <a:gdLst/>
            <a:ahLst/>
            <a:cxnLst/>
            <a:rect l="l" t="t" r="r" b="b"/>
            <a:pathLst>
              <a:path h="169109">
                <a:moveTo>
                  <a:pt x="0" y="169109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4" name="object 1104"/>
          <p:cNvSpPr/>
          <p:nvPr/>
        </p:nvSpPr>
        <p:spPr>
          <a:xfrm>
            <a:off x="6407097" y="5199923"/>
            <a:ext cx="0" cy="260370"/>
          </a:xfrm>
          <a:custGeom>
            <a:avLst/>
            <a:gdLst/>
            <a:ahLst/>
            <a:cxnLst/>
            <a:rect l="l" t="t" r="r" b="b"/>
            <a:pathLst>
              <a:path h="260370">
                <a:moveTo>
                  <a:pt x="0" y="260370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5" name="object 1105"/>
          <p:cNvSpPr/>
          <p:nvPr/>
        </p:nvSpPr>
        <p:spPr>
          <a:xfrm>
            <a:off x="6524120" y="5083158"/>
            <a:ext cx="0" cy="377135"/>
          </a:xfrm>
          <a:custGeom>
            <a:avLst/>
            <a:gdLst/>
            <a:ahLst/>
            <a:cxnLst/>
            <a:rect l="l" t="t" r="r" b="b"/>
            <a:pathLst>
              <a:path h="377135">
                <a:moveTo>
                  <a:pt x="0" y="37713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6" name="object 1106"/>
          <p:cNvSpPr/>
          <p:nvPr/>
        </p:nvSpPr>
        <p:spPr>
          <a:xfrm>
            <a:off x="6654491" y="5083158"/>
            <a:ext cx="0" cy="377135"/>
          </a:xfrm>
          <a:custGeom>
            <a:avLst/>
            <a:gdLst/>
            <a:ahLst/>
            <a:cxnLst/>
            <a:rect l="l" t="t" r="r" b="b"/>
            <a:pathLst>
              <a:path h="377135">
                <a:moveTo>
                  <a:pt x="0" y="37713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7" name="object 1107"/>
          <p:cNvSpPr/>
          <p:nvPr/>
        </p:nvSpPr>
        <p:spPr>
          <a:xfrm>
            <a:off x="6784863" y="5148029"/>
            <a:ext cx="0" cy="312264"/>
          </a:xfrm>
          <a:custGeom>
            <a:avLst/>
            <a:gdLst/>
            <a:ahLst/>
            <a:cxnLst/>
            <a:rect l="l" t="t" r="r" b="b"/>
            <a:pathLst>
              <a:path h="312264">
                <a:moveTo>
                  <a:pt x="0" y="31226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8" name="object 1108"/>
          <p:cNvSpPr/>
          <p:nvPr/>
        </p:nvSpPr>
        <p:spPr>
          <a:xfrm>
            <a:off x="6901712" y="5304161"/>
            <a:ext cx="0" cy="156132"/>
          </a:xfrm>
          <a:custGeom>
            <a:avLst/>
            <a:gdLst/>
            <a:ahLst/>
            <a:cxnLst/>
            <a:rect l="l" t="t" r="r" b="b"/>
            <a:pathLst>
              <a:path h="156132">
                <a:moveTo>
                  <a:pt x="0" y="15613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9" name="object 1109"/>
          <p:cNvSpPr/>
          <p:nvPr/>
        </p:nvSpPr>
        <p:spPr>
          <a:xfrm>
            <a:off x="7032083" y="5330100"/>
            <a:ext cx="0" cy="130193"/>
          </a:xfrm>
          <a:custGeom>
            <a:avLst/>
            <a:gdLst/>
            <a:ahLst/>
            <a:cxnLst/>
            <a:rect l="l" t="t" r="r" b="b"/>
            <a:pathLst>
              <a:path h="130193">
                <a:moveTo>
                  <a:pt x="0" y="130193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0" name="object 1110"/>
          <p:cNvSpPr/>
          <p:nvPr/>
        </p:nvSpPr>
        <p:spPr>
          <a:xfrm>
            <a:off x="7161934" y="5317139"/>
            <a:ext cx="0" cy="143154"/>
          </a:xfrm>
          <a:custGeom>
            <a:avLst/>
            <a:gdLst/>
            <a:ahLst/>
            <a:cxnLst/>
            <a:rect l="l" t="t" r="r" b="b"/>
            <a:pathLst>
              <a:path h="143154">
                <a:moveTo>
                  <a:pt x="0" y="143154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1" name="object 1111"/>
          <p:cNvSpPr/>
          <p:nvPr/>
        </p:nvSpPr>
        <p:spPr>
          <a:xfrm>
            <a:off x="7279303" y="5304161"/>
            <a:ext cx="0" cy="156132"/>
          </a:xfrm>
          <a:custGeom>
            <a:avLst/>
            <a:gdLst/>
            <a:ahLst/>
            <a:cxnLst/>
            <a:rect l="l" t="t" r="r" b="b"/>
            <a:pathLst>
              <a:path h="156132">
                <a:moveTo>
                  <a:pt x="0" y="156132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2" name="object 1112"/>
          <p:cNvSpPr/>
          <p:nvPr/>
        </p:nvSpPr>
        <p:spPr>
          <a:xfrm>
            <a:off x="7409328" y="5356055"/>
            <a:ext cx="0" cy="104238"/>
          </a:xfrm>
          <a:custGeom>
            <a:avLst/>
            <a:gdLst/>
            <a:ahLst/>
            <a:cxnLst/>
            <a:rect l="l" t="t" r="r" b="b"/>
            <a:pathLst>
              <a:path h="104238">
                <a:moveTo>
                  <a:pt x="0" y="104238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3" name="object 1113"/>
          <p:cNvSpPr/>
          <p:nvPr/>
        </p:nvSpPr>
        <p:spPr>
          <a:xfrm>
            <a:off x="7539700" y="5434338"/>
            <a:ext cx="0" cy="25955"/>
          </a:xfrm>
          <a:custGeom>
            <a:avLst/>
            <a:gdLst/>
            <a:ahLst/>
            <a:cxnLst/>
            <a:rect l="l" t="t" r="r" b="b"/>
            <a:pathLst>
              <a:path h="25955">
                <a:moveTo>
                  <a:pt x="0" y="25955"/>
                </a:moveTo>
                <a:lnTo>
                  <a:pt x="0" y="0"/>
                </a:lnTo>
              </a:path>
            </a:pathLst>
          </a:custGeom>
          <a:ln w="242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4" name="object 1114"/>
          <p:cNvSpPr/>
          <p:nvPr/>
        </p:nvSpPr>
        <p:spPr>
          <a:xfrm>
            <a:off x="7643546" y="5447316"/>
            <a:ext cx="39007" cy="38916"/>
          </a:xfrm>
          <a:custGeom>
            <a:avLst/>
            <a:gdLst/>
            <a:ahLst/>
            <a:cxnLst/>
            <a:rect l="l" t="t" r="r" b="b"/>
            <a:pathLst>
              <a:path w="39007" h="38916">
                <a:moveTo>
                  <a:pt x="0" y="12977"/>
                </a:moveTo>
                <a:lnTo>
                  <a:pt x="1090" y="28916"/>
                </a:lnTo>
                <a:lnTo>
                  <a:pt x="8723" y="38336"/>
                </a:lnTo>
                <a:lnTo>
                  <a:pt x="13002" y="38916"/>
                </a:lnTo>
                <a:lnTo>
                  <a:pt x="25952" y="34798"/>
                </a:lnTo>
                <a:lnTo>
                  <a:pt x="35677" y="24594"/>
                </a:lnTo>
                <a:lnTo>
                  <a:pt x="39007" y="12977"/>
                </a:lnTo>
                <a:lnTo>
                  <a:pt x="32643" y="2316"/>
                </a:lnTo>
                <a:lnTo>
                  <a:pt x="17893" y="25"/>
                </a:lnTo>
                <a:lnTo>
                  <a:pt x="0" y="0"/>
                </a:lnTo>
                <a:lnTo>
                  <a:pt x="0" y="1297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5" name="object 1115"/>
          <p:cNvSpPr/>
          <p:nvPr/>
        </p:nvSpPr>
        <p:spPr>
          <a:xfrm>
            <a:off x="7773918" y="5447316"/>
            <a:ext cx="39007" cy="38916"/>
          </a:xfrm>
          <a:custGeom>
            <a:avLst/>
            <a:gdLst/>
            <a:ahLst/>
            <a:cxnLst/>
            <a:rect l="l" t="t" r="r" b="b"/>
            <a:pathLst>
              <a:path w="39007" h="38916">
                <a:moveTo>
                  <a:pt x="0" y="12977"/>
                </a:moveTo>
                <a:lnTo>
                  <a:pt x="1090" y="28916"/>
                </a:lnTo>
                <a:lnTo>
                  <a:pt x="8723" y="38336"/>
                </a:lnTo>
                <a:lnTo>
                  <a:pt x="13002" y="38916"/>
                </a:lnTo>
                <a:lnTo>
                  <a:pt x="25952" y="34798"/>
                </a:lnTo>
                <a:lnTo>
                  <a:pt x="35677" y="24594"/>
                </a:lnTo>
                <a:lnTo>
                  <a:pt x="39007" y="12977"/>
                </a:lnTo>
                <a:lnTo>
                  <a:pt x="32643" y="2316"/>
                </a:lnTo>
                <a:lnTo>
                  <a:pt x="17893" y="25"/>
                </a:lnTo>
                <a:lnTo>
                  <a:pt x="0" y="0"/>
                </a:lnTo>
                <a:lnTo>
                  <a:pt x="0" y="1297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6" name="object 1116"/>
          <p:cNvSpPr/>
          <p:nvPr/>
        </p:nvSpPr>
        <p:spPr>
          <a:xfrm>
            <a:off x="2268271" y="5460293"/>
            <a:ext cx="5648673" cy="0"/>
          </a:xfrm>
          <a:custGeom>
            <a:avLst/>
            <a:gdLst/>
            <a:ahLst/>
            <a:cxnLst/>
            <a:rect l="l" t="t" r="r" b="b"/>
            <a:pathLst>
              <a:path w="5648673">
                <a:moveTo>
                  <a:pt x="0" y="0"/>
                </a:moveTo>
                <a:lnTo>
                  <a:pt x="5648673" y="0"/>
                </a:lnTo>
              </a:path>
            </a:pathLst>
          </a:custGeom>
          <a:ln w="24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2" name="object 262"/>
          <p:cNvSpPr/>
          <p:nvPr/>
        </p:nvSpPr>
        <p:spPr>
          <a:xfrm>
            <a:off x="4709160" y="149351"/>
            <a:ext cx="4434840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1" name="object 261"/>
          <p:cNvSpPr txBox="1"/>
          <p:nvPr/>
        </p:nvSpPr>
        <p:spPr>
          <a:xfrm>
            <a:off x="4806233" y="381000"/>
            <a:ext cx="2617783" cy="5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dirty="0">
                <a:latin typeface="Copperplate Gothic Bold"/>
                <a:cs typeface="Copperplate Gothic Bold"/>
              </a:rPr>
              <a:t>E</a:t>
            </a:r>
            <a:r>
              <a:rPr sz="3800" spc="9" dirty="0">
                <a:latin typeface="Copperplate Gothic Bold"/>
                <a:cs typeface="Copperplate Gothic Bold"/>
              </a:rPr>
              <a:t>x</a:t>
            </a:r>
            <a:r>
              <a:rPr sz="3800" spc="0" dirty="0">
                <a:latin typeface="Copperplate Gothic Bold"/>
                <a:cs typeface="Copperplate Gothic Bold"/>
              </a:rPr>
              <a:t>a</a:t>
            </a:r>
            <a:r>
              <a:rPr sz="3800" spc="19" dirty="0">
                <a:latin typeface="Copperplate Gothic Bold"/>
                <a:cs typeface="Copperplate Gothic Bold"/>
              </a:rPr>
              <a:t>m</a:t>
            </a:r>
            <a:r>
              <a:rPr sz="3800" spc="0" dirty="0">
                <a:latin typeface="Copperplate Gothic Bold"/>
                <a:cs typeface="Copperplate Gothic Bold"/>
              </a:rPr>
              <a:t>p</a:t>
            </a:r>
            <a:r>
              <a:rPr sz="3800" spc="4" dirty="0">
                <a:latin typeface="Copperplate Gothic Bold"/>
                <a:cs typeface="Copperplate Gothic Bold"/>
              </a:rPr>
              <a:t>l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7277487" y="336789"/>
            <a:ext cx="1856676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(</a:t>
            </a:r>
            <a:r>
              <a:rPr sz="3800" spc="9" dirty="0">
                <a:latin typeface="Copperplate Gothic Bold"/>
                <a:cs typeface="Copperplate Gothic Bold"/>
              </a:rPr>
              <a:t>Co</a:t>
            </a:r>
            <a:r>
              <a:rPr sz="3800" spc="0" dirty="0">
                <a:latin typeface="Copperplate Gothic Bold"/>
                <a:cs typeface="Copperplate Gothic Bold"/>
              </a:rPr>
              <a:t>nt.)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3582950" y="1382626"/>
            <a:ext cx="299978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64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nd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154" dirty="0">
                <a:latin typeface="Arial"/>
                <a:cs typeface="Arial"/>
              </a:rPr>
              <a:t>v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dua</a:t>
            </a:r>
            <a:r>
              <a:rPr sz="1300" spc="0" dirty="0">
                <a:latin typeface="Arial"/>
                <a:cs typeface="Arial"/>
              </a:rPr>
              <a:t>l</a:t>
            </a:r>
            <a:r>
              <a:rPr sz="1300" spc="164" dirty="0">
                <a:latin typeface="Arial"/>
                <a:cs typeface="Arial"/>
              </a:rPr>
              <a:t> </a:t>
            </a:r>
            <a:r>
              <a:rPr sz="1300" spc="-64" dirty="0">
                <a:latin typeface="Arial"/>
                <a:cs typeface="Arial"/>
              </a:rPr>
              <a:t>f</a:t>
            </a:r>
            <a:r>
              <a:rPr sz="1300" spc="9" dirty="0">
                <a:latin typeface="Arial"/>
                <a:cs typeface="Arial"/>
              </a:rPr>
              <a:t>il</a:t>
            </a:r>
            <a:r>
              <a:rPr sz="1300" spc="39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-34" dirty="0">
                <a:latin typeface="Arial"/>
                <a:cs typeface="Arial"/>
              </a:rPr>
              <a:t>r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</a:t>
            </a:r>
            <a:r>
              <a:rPr sz="1300" spc="0" dirty="0">
                <a:latin typeface="Arial"/>
                <a:cs typeface="Arial"/>
              </a:rPr>
              <a:t>g</a:t>
            </a:r>
            <a:r>
              <a:rPr sz="1300" spc="108" dirty="0">
                <a:latin typeface="Arial"/>
                <a:cs typeface="Arial"/>
              </a:rPr>
              <a:t> </a:t>
            </a:r>
            <a:r>
              <a:rPr sz="1300" spc="0" dirty="0">
                <a:latin typeface="Arial"/>
                <a:cs typeface="Arial"/>
              </a:rPr>
              <a:t>-</a:t>
            </a:r>
            <a:r>
              <a:rPr sz="1300" spc="23" dirty="0">
                <a:latin typeface="Arial"/>
                <a:cs typeface="Arial"/>
              </a:rPr>
              <a:t> </a:t>
            </a:r>
            <a:r>
              <a:rPr sz="1300" spc="-64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</a:t>
            </a:r>
            <a:r>
              <a:rPr sz="1300" spc="50" dirty="0">
                <a:latin typeface="Arial"/>
                <a:cs typeface="Arial"/>
              </a:rPr>
              <a:t>c</a:t>
            </a:r>
            <a:r>
              <a:rPr sz="1300" spc="-25" dirty="0">
                <a:latin typeface="Arial"/>
                <a:cs typeface="Arial"/>
              </a:rPr>
              <a:t>o</a:t>
            </a:r>
            <a:r>
              <a:rPr sz="1300" spc="-34" dirty="0">
                <a:latin typeface="Arial"/>
                <a:cs typeface="Arial"/>
              </a:rPr>
              <a:t>rr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50" dirty="0">
                <a:latin typeface="Arial"/>
                <a:cs typeface="Arial"/>
              </a:rPr>
              <a:t>c</a:t>
            </a:r>
            <a:r>
              <a:rPr sz="1300" spc="0" dirty="0">
                <a:latin typeface="Arial"/>
                <a:cs typeface="Arial"/>
              </a:rPr>
              <a:t>t</a:t>
            </a:r>
            <a:r>
              <a:rPr sz="1300" spc="186" dirty="0">
                <a:latin typeface="Arial"/>
                <a:cs typeface="Arial"/>
              </a:rPr>
              <a:t> </a:t>
            </a:r>
            <a:r>
              <a:rPr sz="1300" spc="50" dirty="0">
                <a:latin typeface="Arial"/>
                <a:cs typeface="Arial"/>
              </a:rPr>
              <a:t>c</a:t>
            </a:r>
            <a:r>
              <a:rPr sz="1300" spc="-25" dirty="0">
                <a:latin typeface="Arial"/>
                <a:cs typeface="Arial"/>
              </a:rPr>
              <a:t>on</a:t>
            </a:r>
            <a:r>
              <a:rPr sz="1300" spc="-154" dirty="0">
                <a:latin typeface="Arial"/>
                <a:cs typeface="Arial"/>
              </a:rPr>
              <a:t>v</a:t>
            </a:r>
            <a:r>
              <a:rPr sz="1300" spc="-25" dirty="0">
                <a:latin typeface="Arial"/>
                <a:cs typeface="Arial"/>
              </a:rPr>
              <a:t>o</a:t>
            </a:r>
            <a:r>
              <a:rPr sz="1300" spc="9" dirty="0">
                <a:latin typeface="Arial"/>
                <a:cs typeface="Arial"/>
              </a:rPr>
              <a:t>l</a:t>
            </a:r>
            <a:r>
              <a:rPr sz="1300" spc="-25" dirty="0">
                <a:latin typeface="Arial"/>
                <a:cs typeface="Arial"/>
              </a:rPr>
              <a:t>u</a:t>
            </a:r>
            <a:r>
              <a:rPr sz="1300" spc="39" dirty="0">
                <a:latin typeface="Arial"/>
                <a:cs typeface="Arial"/>
              </a:rPr>
              <a:t>t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o</a:t>
            </a:r>
            <a:r>
              <a:rPr sz="1300" spc="0" dirty="0">
                <a:latin typeface="Arial"/>
                <a:cs typeface="Arial"/>
              </a:rPr>
              <a:t>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2021284" y="1577726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50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2112232" y="2097877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1969309" y="2618202"/>
            <a:ext cx="287842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34" dirty="0">
                <a:latin typeface="Arial"/>
                <a:cs typeface="Arial"/>
              </a:rPr>
              <a:t>-</a:t>
            </a:r>
            <a:r>
              <a:rPr sz="1300" spc="-25" dirty="0">
                <a:latin typeface="Arial"/>
                <a:cs typeface="Arial"/>
              </a:rPr>
              <a:t>5</a:t>
            </a: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216598" y="2761322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2867069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10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3569965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4272914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30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4988743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40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5691570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50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394397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60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097398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70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813227" y="276132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80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194899" y="3021224"/>
            <a:ext cx="178012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9" dirty="0">
                <a:latin typeface="Arial"/>
                <a:cs typeface="Arial"/>
              </a:rPr>
              <a:t>O</a:t>
            </a:r>
            <a:r>
              <a:rPr sz="1300" spc="-34" dirty="0">
                <a:latin typeface="Arial"/>
                <a:cs typeface="Arial"/>
              </a:rPr>
              <a:t>r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g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na</a:t>
            </a:r>
            <a:r>
              <a:rPr sz="1300" spc="0" dirty="0">
                <a:latin typeface="Arial"/>
                <a:cs typeface="Arial"/>
              </a:rPr>
              <a:t>l</a:t>
            </a:r>
            <a:r>
              <a:rPr sz="1300" spc="144" dirty="0">
                <a:latin typeface="Arial"/>
                <a:cs typeface="Arial"/>
              </a:rPr>
              <a:t> </a:t>
            </a:r>
            <a:r>
              <a:rPr sz="1300" spc="50" dirty="0">
                <a:latin typeface="Arial"/>
                <a:cs typeface="Arial"/>
              </a:rPr>
              <a:t>c</a:t>
            </a:r>
            <a:r>
              <a:rPr sz="1300" spc="-25" dirty="0">
                <a:latin typeface="Arial"/>
                <a:cs typeface="Arial"/>
              </a:rPr>
              <a:t>o</a:t>
            </a:r>
            <a:r>
              <a:rPr sz="1300" spc="-34" dirty="0">
                <a:latin typeface="Arial"/>
                <a:cs typeface="Arial"/>
              </a:rPr>
              <a:t>rr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50" dirty="0">
                <a:latin typeface="Arial"/>
                <a:cs typeface="Arial"/>
              </a:rPr>
              <a:t>c</a:t>
            </a:r>
            <a:r>
              <a:rPr sz="1300" spc="0" dirty="0">
                <a:latin typeface="Arial"/>
                <a:cs typeface="Arial"/>
              </a:rPr>
              <a:t>t</a:t>
            </a:r>
            <a:r>
              <a:rPr sz="1300" spc="164" dirty="0">
                <a:latin typeface="Arial"/>
                <a:cs typeface="Arial"/>
              </a:rPr>
              <a:t> </a:t>
            </a:r>
            <a:r>
              <a:rPr sz="1300" spc="-64" dirty="0">
                <a:latin typeface="Arial"/>
                <a:cs typeface="Arial"/>
              </a:rPr>
              <a:t>f</a:t>
            </a:r>
            <a:r>
              <a:rPr sz="1300" spc="9" dirty="0">
                <a:latin typeface="Arial"/>
                <a:cs typeface="Arial"/>
              </a:rPr>
              <a:t>il</a:t>
            </a:r>
            <a:r>
              <a:rPr sz="1300" spc="39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-34" dirty="0">
                <a:latin typeface="Arial"/>
                <a:cs typeface="Arial"/>
              </a:rPr>
              <a:t>r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</a:t>
            </a:r>
            <a:r>
              <a:rPr sz="1300" spc="0" dirty="0">
                <a:latin typeface="Arial"/>
                <a:cs typeface="Arial"/>
              </a:rPr>
              <a:t>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2021284" y="321632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50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112232" y="3736649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969309" y="4256974"/>
            <a:ext cx="287842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34" dirty="0">
                <a:latin typeface="Arial"/>
                <a:cs typeface="Arial"/>
              </a:rPr>
              <a:t>-</a:t>
            </a:r>
            <a:r>
              <a:rPr sz="1300" spc="-25" dirty="0">
                <a:latin typeface="Arial"/>
                <a:cs typeface="Arial"/>
              </a:rPr>
              <a:t>5</a:t>
            </a: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2216598" y="4400094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841099" y="4400094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414057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10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038522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15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663508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300976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25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925962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30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550774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35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7175239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40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813227" y="440009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45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856661" y="4659996"/>
            <a:ext cx="2468264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F</a:t>
            </a:r>
            <a:r>
              <a:rPr sz="1300" spc="14" dirty="0">
                <a:latin typeface="Arial"/>
                <a:cs typeface="Arial"/>
              </a:rPr>
              <a:t>i</a:t>
            </a:r>
            <a:r>
              <a:rPr sz="1300" spc="9" dirty="0">
                <a:latin typeface="Arial"/>
                <a:cs typeface="Arial"/>
              </a:rPr>
              <a:t>l</a:t>
            </a:r>
            <a:r>
              <a:rPr sz="1300" spc="39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-34" dirty="0">
                <a:latin typeface="Arial"/>
                <a:cs typeface="Arial"/>
              </a:rPr>
              <a:t>r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</a:t>
            </a:r>
            <a:r>
              <a:rPr sz="1300" spc="0" dirty="0">
                <a:latin typeface="Arial"/>
                <a:cs typeface="Arial"/>
              </a:rPr>
              <a:t>g</a:t>
            </a:r>
            <a:r>
              <a:rPr sz="1300" spc="117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ob</a:t>
            </a:r>
            <a:r>
              <a:rPr sz="1300" spc="39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a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ne</a:t>
            </a:r>
            <a:r>
              <a:rPr sz="1300" spc="0" dirty="0">
                <a:latin typeface="Arial"/>
                <a:cs typeface="Arial"/>
              </a:rPr>
              <a:t>d</a:t>
            </a:r>
            <a:r>
              <a:rPr sz="1300" spc="124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b</a:t>
            </a:r>
            <a:r>
              <a:rPr sz="1300" spc="0" dirty="0">
                <a:latin typeface="Arial"/>
                <a:cs typeface="Arial"/>
              </a:rPr>
              <a:t>y</a:t>
            </a:r>
            <a:r>
              <a:rPr sz="1300" spc="122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o</a:t>
            </a:r>
            <a:r>
              <a:rPr sz="1300" spc="-154" dirty="0">
                <a:latin typeface="Arial"/>
                <a:cs typeface="Arial"/>
              </a:rPr>
              <a:t>v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-34" dirty="0">
                <a:latin typeface="Arial"/>
                <a:cs typeface="Arial"/>
              </a:rPr>
              <a:t>r</a:t>
            </a:r>
            <a:r>
              <a:rPr sz="1300" spc="9" dirty="0">
                <a:latin typeface="Arial"/>
                <a:cs typeface="Arial"/>
              </a:rPr>
              <a:t>l</a:t>
            </a:r>
            <a:r>
              <a:rPr sz="1300" spc="-25" dirty="0">
                <a:latin typeface="Arial"/>
                <a:cs typeface="Arial"/>
              </a:rPr>
              <a:t>a</a:t>
            </a:r>
            <a:r>
              <a:rPr sz="1300" spc="0" dirty="0">
                <a:latin typeface="Arial"/>
                <a:cs typeface="Arial"/>
              </a:rPr>
              <a:t>p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ad</a:t>
            </a:r>
            <a:r>
              <a:rPr sz="1300" spc="0" dirty="0">
                <a:latin typeface="Arial"/>
                <a:cs typeface="Arial"/>
              </a:rPr>
              <a:t>d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021284" y="4855044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50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112232" y="5375335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969309" y="5895607"/>
            <a:ext cx="287842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34" dirty="0">
                <a:latin typeface="Arial"/>
                <a:cs typeface="Arial"/>
              </a:rPr>
              <a:t>-</a:t>
            </a:r>
            <a:r>
              <a:rPr sz="1300" spc="-25" dirty="0">
                <a:latin typeface="Arial"/>
                <a:cs typeface="Arial"/>
              </a:rPr>
              <a:t>5</a:t>
            </a: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2216598" y="6038762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2841099" y="6038762"/>
            <a:ext cx="144930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3414057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10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038522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15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663508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5300976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25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5925962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30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6550774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35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175239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40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813227" y="6038762"/>
            <a:ext cx="232661" cy="19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spc="-25" dirty="0">
                <a:latin typeface="Arial"/>
                <a:cs typeface="Arial"/>
              </a:rPr>
              <a:t>45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268271" y="4940003"/>
            <a:ext cx="624500" cy="325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7" name="object 217"/>
          <p:cNvSpPr txBox="1"/>
          <p:nvPr/>
        </p:nvSpPr>
        <p:spPr>
          <a:xfrm>
            <a:off x="2892771" y="4940003"/>
            <a:ext cx="624916" cy="2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6" name="object 216"/>
          <p:cNvSpPr txBox="1"/>
          <p:nvPr/>
        </p:nvSpPr>
        <p:spPr>
          <a:xfrm>
            <a:off x="3517688" y="4940003"/>
            <a:ext cx="624898" cy="130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5" name="object 215"/>
          <p:cNvSpPr txBox="1"/>
          <p:nvPr/>
        </p:nvSpPr>
        <p:spPr>
          <a:xfrm>
            <a:off x="4142586" y="4940003"/>
            <a:ext cx="624465" cy="182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4" name="object 214"/>
          <p:cNvSpPr txBox="1"/>
          <p:nvPr/>
        </p:nvSpPr>
        <p:spPr>
          <a:xfrm>
            <a:off x="4767052" y="4940003"/>
            <a:ext cx="637988" cy="26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3" name="object 213"/>
          <p:cNvSpPr txBox="1"/>
          <p:nvPr/>
        </p:nvSpPr>
        <p:spPr>
          <a:xfrm>
            <a:off x="5405040" y="4940003"/>
            <a:ext cx="624465" cy="26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2" name="object 212"/>
          <p:cNvSpPr txBox="1"/>
          <p:nvPr/>
        </p:nvSpPr>
        <p:spPr>
          <a:xfrm>
            <a:off x="6029506" y="4940003"/>
            <a:ext cx="624985" cy="143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1" name="object 211"/>
          <p:cNvSpPr txBox="1"/>
          <p:nvPr/>
        </p:nvSpPr>
        <p:spPr>
          <a:xfrm>
            <a:off x="6654491" y="4940003"/>
            <a:ext cx="624812" cy="2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10" name="object 210"/>
          <p:cNvSpPr txBox="1"/>
          <p:nvPr/>
        </p:nvSpPr>
        <p:spPr>
          <a:xfrm>
            <a:off x="7279303" y="4940003"/>
            <a:ext cx="637641" cy="416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9" name="object 209"/>
          <p:cNvSpPr txBox="1"/>
          <p:nvPr/>
        </p:nvSpPr>
        <p:spPr>
          <a:xfrm>
            <a:off x="3517688" y="5070180"/>
            <a:ext cx="130284" cy="390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8" name="object 208"/>
          <p:cNvSpPr txBox="1"/>
          <p:nvPr/>
        </p:nvSpPr>
        <p:spPr>
          <a:xfrm>
            <a:off x="3647972" y="5070180"/>
            <a:ext cx="117022" cy="390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7" name="object 207"/>
          <p:cNvSpPr txBox="1"/>
          <p:nvPr/>
        </p:nvSpPr>
        <p:spPr>
          <a:xfrm>
            <a:off x="3764995" y="5070180"/>
            <a:ext cx="377591" cy="149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6" name="object 206"/>
          <p:cNvSpPr txBox="1"/>
          <p:nvPr/>
        </p:nvSpPr>
        <p:spPr>
          <a:xfrm>
            <a:off x="6029506" y="5083158"/>
            <a:ext cx="494614" cy="123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2"/>
              </a:spcBef>
            </a:pPr>
            <a:endParaRPr sz="950" dirty="0"/>
          </a:p>
        </p:txBody>
      </p:sp>
      <p:sp>
        <p:nvSpPr>
          <p:cNvPr id="205" name="object 205"/>
          <p:cNvSpPr txBox="1"/>
          <p:nvPr/>
        </p:nvSpPr>
        <p:spPr>
          <a:xfrm>
            <a:off x="6524120" y="5083158"/>
            <a:ext cx="130371" cy="377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4" name="object 204"/>
          <p:cNvSpPr txBox="1"/>
          <p:nvPr/>
        </p:nvSpPr>
        <p:spPr>
          <a:xfrm>
            <a:off x="2892771" y="5148029"/>
            <a:ext cx="117369" cy="312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3" name="object 203"/>
          <p:cNvSpPr txBox="1"/>
          <p:nvPr/>
        </p:nvSpPr>
        <p:spPr>
          <a:xfrm>
            <a:off x="3010140" y="5148029"/>
            <a:ext cx="130354" cy="312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2" name="object 202"/>
          <p:cNvSpPr txBox="1"/>
          <p:nvPr/>
        </p:nvSpPr>
        <p:spPr>
          <a:xfrm>
            <a:off x="3140494" y="5148029"/>
            <a:ext cx="377193" cy="195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01" name="object 201"/>
          <p:cNvSpPr txBox="1"/>
          <p:nvPr/>
        </p:nvSpPr>
        <p:spPr>
          <a:xfrm>
            <a:off x="4142586" y="5122074"/>
            <a:ext cx="377245" cy="97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9"/>
              </a:spcBef>
            </a:pPr>
            <a:endParaRPr sz="750" dirty="0"/>
          </a:p>
        </p:txBody>
      </p:sp>
      <p:sp>
        <p:nvSpPr>
          <p:cNvPr id="200" name="object 200"/>
          <p:cNvSpPr txBox="1"/>
          <p:nvPr/>
        </p:nvSpPr>
        <p:spPr>
          <a:xfrm>
            <a:off x="4519832" y="5122074"/>
            <a:ext cx="130371" cy="338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9" name="object 199"/>
          <p:cNvSpPr txBox="1"/>
          <p:nvPr/>
        </p:nvSpPr>
        <p:spPr>
          <a:xfrm>
            <a:off x="4650203" y="5122074"/>
            <a:ext cx="116848" cy="338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8" name="object 198"/>
          <p:cNvSpPr txBox="1"/>
          <p:nvPr/>
        </p:nvSpPr>
        <p:spPr>
          <a:xfrm>
            <a:off x="6654491" y="5148029"/>
            <a:ext cx="130371" cy="312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7" name="object 197"/>
          <p:cNvSpPr txBox="1"/>
          <p:nvPr/>
        </p:nvSpPr>
        <p:spPr>
          <a:xfrm>
            <a:off x="6784863" y="5148029"/>
            <a:ext cx="494440" cy="156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6" name="object 196"/>
          <p:cNvSpPr txBox="1"/>
          <p:nvPr/>
        </p:nvSpPr>
        <p:spPr>
          <a:xfrm>
            <a:off x="3764995" y="5219823"/>
            <a:ext cx="130371" cy="24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5" name="object 195"/>
          <p:cNvSpPr txBox="1"/>
          <p:nvPr/>
        </p:nvSpPr>
        <p:spPr>
          <a:xfrm>
            <a:off x="3895366" y="5219823"/>
            <a:ext cx="247220" cy="24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4" name="object 194"/>
          <p:cNvSpPr txBox="1"/>
          <p:nvPr/>
        </p:nvSpPr>
        <p:spPr>
          <a:xfrm>
            <a:off x="4142586" y="5219823"/>
            <a:ext cx="247393" cy="110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93" name="object 193"/>
          <p:cNvSpPr txBox="1"/>
          <p:nvPr/>
        </p:nvSpPr>
        <p:spPr>
          <a:xfrm>
            <a:off x="4389980" y="5219823"/>
            <a:ext cx="129851" cy="24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2" name="object 192"/>
          <p:cNvSpPr txBox="1"/>
          <p:nvPr/>
        </p:nvSpPr>
        <p:spPr>
          <a:xfrm>
            <a:off x="4767052" y="5206629"/>
            <a:ext cx="130371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1" name="object 191"/>
          <p:cNvSpPr txBox="1"/>
          <p:nvPr/>
        </p:nvSpPr>
        <p:spPr>
          <a:xfrm>
            <a:off x="4897423" y="5206629"/>
            <a:ext cx="507616" cy="14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90" name="object 190"/>
          <p:cNvSpPr txBox="1"/>
          <p:nvPr/>
        </p:nvSpPr>
        <p:spPr>
          <a:xfrm>
            <a:off x="5405040" y="5206629"/>
            <a:ext cx="116848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9" name="object 189"/>
          <p:cNvSpPr txBox="1"/>
          <p:nvPr/>
        </p:nvSpPr>
        <p:spPr>
          <a:xfrm>
            <a:off x="5521889" y="5206629"/>
            <a:ext cx="130371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8" name="object 188"/>
          <p:cNvSpPr txBox="1"/>
          <p:nvPr/>
        </p:nvSpPr>
        <p:spPr>
          <a:xfrm>
            <a:off x="5652260" y="5206629"/>
            <a:ext cx="130024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7" name="object 187"/>
          <p:cNvSpPr txBox="1"/>
          <p:nvPr/>
        </p:nvSpPr>
        <p:spPr>
          <a:xfrm>
            <a:off x="5782285" y="5206629"/>
            <a:ext cx="117369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6" name="object 186"/>
          <p:cNvSpPr txBox="1"/>
          <p:nvPr/>
        </p:nvSpPr>
        <p:spPr>
          <a:xfrm>
            <a:off x="5899654" y="5206629"/>
            <a:ext cx="129851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5" name="object 185"/>
          <p:cNvSpPr txBox="1"/>
          <p:nvPr/>
        </p:nvSpPr>
        <p:spPr>
          <a:xfrm>
            <a:off x="6029506" y="5206629"/>
            <a:ext cx="377591" cy="123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2"/>
              </a:spcBef>
            </a:pPr>
            <a:endParaRPr sz="950" dirty="0"/>
          </a:p>
        </p:txBody>
      </p:sp>
      <p:sp>
        <p:nvSpPr>
          <p:cNvPr id="184" name="object 184"/>
          <p:cNvSpPr txBox="1"/>
          <p:nvPr/>
        </p:nvSpPr>
        <p:spPr>
          <a:xfrm>
            <a:off x="6407097" y="5206629"/>
            <a:ext cx="117022" cy="253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3" name="object 183"/>
          <p:cNvSpPr txBox="1"/>
          <p:nvPr/>
        </p:nvSpPr>
        <p:spPr>
          <a:xfrm>
            <a:off x="2268271" y="5265228"/>
            <a:ext cx="494579" cy="90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5"/>
              </a:spcBef>
            </a:pPr>
            <a:endParaRPr sz="700" dirty="0"/>
          </a:p>
        </p:txBody>
      </p:sp>
      <p:sp>
        <p:nvSpPr>
          <p:cNvPr id="182" name="object 182"/>
          <p:cNvSpPr txBox="1"/>
          <p:nvPr/>
        </p:nvSpPr>
        <p:spPr>
          <a:xfrm>
            <a:off x="2762851" y="5265228"/>
            <a:ext cx="129920" cy="195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1" name="object 181"/>
          <p:cNvSpPr txBox="1"/>
          <p:nvPr/>
        </p:nvSpPr>
        <p:spPr>
          <a:xfrm>
            <a:off x="2268271" y="5356055"/>
            <a:ext cx="364225" cy="10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0"/>
              </a:spcBef>
            </a:pPr>
            <a:endParaRPr sz="800" dirty="0"/>
          </a:p>
        </p:txBody>
      </p:sp>
      <p:sp>
        <p:nvSpPr>
          <p:cNvPr id="180" name="object 180"/>
          <p:cNvSpPr txBox="1"/>
          <p:nvPr/>
        </p:nvSpPr>
        <p:spPr>
          <a:xfrm>
            <a:off x="2632496" y="5356055"/>
            <a:ext cx="130354" cy="10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0"/>
              </a:spcBef>
            </a:pPr>
            <a:endParaRPr sz="800" dirty="0"/>
          </a:p>
        </p:txBody>
      </p:sp>
      <p:sp>
        <p:nvSpPr>
          <p:cNvPr id="179" name="object 179"/>
          <p:cNvSpPr txBox="1"/>
          <p:nvPr/>
        </p:nvSpPr>
        <p:spPr>
          <a:xfrm>
            <a:off x="3140494" y="5343077"/>
            <a:ext cx="129920" cy="117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2"/>
              </a:spcBef>
            </a:pPr>
            <a:endParaRPr sz="900" dirty="0"/>
          </a:p>
        </p:txBody>
      </p:sp>
      <p:sp>
        <p:nvSpPr>
          <p:cNvPr id="178" name="object 178"/>
          <p:cNvSpPr txBox="1"/>
          <p:nvPr/>
        </p:nvSpPr>
        <p:spPr>
          <a:xfrm>
            <a:off x="3270415" y="5343077"/>
            <a:ext cx="117351" cy="117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2"/>
              </a:spcBef>
            </a:pPr>
            <a:endParaRPr sz="900" dirty="0"/>
          </a:p>
        </p:txBody>
      </p:sp>
      <p:sp>
        <p:nvSpPr>
          <p:cNvPr id="177" name="object 177"/>
          <p:cNvSpPr txBox="1"/>
          <p:nvPr/>
        </p:nvSpPr>
        <p:spPr>
          <a:xfrm>
            <a:off x="3387767" y="5343077"/>
            <a:ext cx="129920" cy="117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2"/>
              </a:spcBef>
            </a:pPr>
            <a:endParaRPr sz="900" dirty="0"/>
          </a:p>
        </p:txBody>
      </p:sp>
      <p:sp>
        <p:nvSpPr>
          <p:cNvPr id="176" name="object 176"/>
          <p:cNvSpPr txBox="1"/>
          <p:nvPr/>
        </p:nvSpPr>
        <p:spPr>
          <a:xfrm>
            <a:off x="4142586" y="5330100"/>
            <a:ext cx="130024" cy="13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5" name="object 175"/>
          <p:cNvSpPr txBox="1"/>
          <p:nvPr/>
        </p:nvSpPr>
        <p:spPr>
          <a:xfrm>
            <a:off x="4272611" y="5330100"/>
            <a:ext cx="117369" cy="13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4" name="object 174"/>
          <p:cNvSpPr txBox="1"/>
          <p:nvPr/>
        </p:nvSpPr>
        <p:spPr>
          <a:xfrm>
            <a:off x="4897423" y="5356055"/>
            <a:ext cx="377245" cy="10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0"/>
              </a:spcBef>
            </a:pPr>
            <a:endParaRPr sz="800" dirty="0"/>
          </a:p>
        </p:txBody>
      </p:sp>
      <p:sp>
        <p:nvSpPr>
          <p:cNvPr id="173" name="object 173"/>
          <p:cNvSpPr txBox="1"/>
          <p:nvPr/>
        </p:nvSpPr>
        <p:spPr>
          <a:xfrm>
            <a:off x="5274669" y="5356055"/>
            <a:ext cx="130371" cy="10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0"/>
              </a:spcBef>
            </a:pPr>
            <a:endParaRPr sz="800" dirty="0"/>
          </a:p>
        </p:txBody>
      </p:sp>
      <p:sp>
        <p:nvSpPr>
          <p:cNvPr id="172" name="object 172"/>
          <p:cNvSpPr txBox="1"/>
          <p:nvPr/>
        </p:nvSpPr>
        <p:spPr>
          <a:xfrm>
            <a:off x="6029506" y="5330100"/>
            <a:ext cx="117369" cy="13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1" name="object 171"/>
          <p:cNvSpPr txBox="1"/>
          <p:nvPr/>
        </p:nvSpPr>
        <p:spPr>
          <a:xfrm>
            <a:off x="6146875" y="5330100"/>
            <a:ext cx="130024" cy="13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0" name="object 170"/>
          <p:cNvSpPr txBox="1"/>
          <p:nvPr/>
        </p:nvSpPr>
        <p:spPr>
          <a:xfrm>
            <a:off x="6276899" y="5330100"/>
            <a:ext cx="130198" cy="13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9" name="object 169"/>
          <p:cNvSpPr txBox="1"/>
          <p:nvPr/>
        </p:nvSpPr>
        <p:spPr>
          <a:xfrm>
            <a:off x="6784863" y="5304161"/>
            <a:ext cx="116848" cy="156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8" name="object 168"/>
          <p:cNvSpPr txBox="1"/>
          <p:nvPr/>
        </p:nvSpPr>
        <p:spPr>
          <a:xfrm>
            <a:off x="6901712" y="5304161"/>
            <a:ext cx="130371" cy="156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7" name="object 167"/>
          <p:cNvSpPr txBox="1"/>
          <p:nvPr/>
        </p:nvSpPr>
        <p:spPr>
          <a:xfrm>
            <a:off x="7032083" y="5304161"/>
            <a:ext cx="129851" cy="156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6" name="object 166"/>
          <p:cNvSpPr txBox="1"/>
          <p:nvPr/>
        </p:nvSpPr>
        <p:spPr>
          <a:xfrm>
            <a:off x="7161934" y="5304161"/>
            <a:ext cx="117369" cy="156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5" name="object 165"/>
          <p:cNvSpPr txBox="1"/>
          <p:nvPr/>
        </p:nvSpPr>
        <p:spPr>
          <a:xfrm>
            <a:off x="7279303" y="5356055"/>
            <a:ext cx="130024" cy="10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0"/>
              </a:spcBef>
            </a:pPr>
            <a:endParaRPr sz="800" dirty="0"/>
          </a:p>
        </p:txBody>
      </p:sp>
      <p:sp>
        <p:nvSpPr>
          <p:cNvPr id="164" name="object 164"/>
          <p:cNvSpPr txBox="1"/>
          <p:nvPr/>
        </p:nvSpPr>
        <p:spPr>
          <a:xfrm>
            <a:off x="7409328" y="5356055"/>
            <a:ext cx="507616" cy="104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0"/>
              </a:spcBef>
            </a:pPr>
            <a:endParaRPr sz="800" dirty="0"/>
          </a:p>
        </p:txBody>
      </p:sp>
      <p:sp>
        <p:nvSpPr>
          <p:cNvPr id="163" name="object 163"/>
          <p:cNvSpPr txBox="1"/>
          <p:nvPr/>
        </p:nvSpPr>
        <p:spPr>
          <a:xfrm>
            <a:off x="2268271" y="5460293"/>
            <a:ext cx="624500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2" name="object 162"/>
          <p:cNvSpPr txBox="1"/>
          <p:nvPr/>
        </p:nvSpPr>
        <p:spPr>
          <a:xfrm>
            <a:off x="2515561" y="5460293"/>
            <a:ext cx="3772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1" name="object 161"/>
          <p:cNvSpPr txBox="1"/>
          <p:nvPr/>
        </p:nvSpPr>
        <p:spPr>
          <a:xfrm>
            <a:off x="2892771" y="5460293"/>
            <a:ext cx="624916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60" name="object 160"/>
          <p:cNvSpPr txBox="1"/>
          <p:nvPr/>
        </p:nvSpPr>
        <p:spPr>
          <a:xfrm>
            <a:off x="3517688" y="5460293"/>
            <a:ext cx="624898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9" name="object 159"/>
          <p:cNvSpPr txBox="1"/>
          <p:nvPr/>
        </p:nvSpPr>
        <p:spPr>
          <a:xfrm>
            <a:off x="4025217" y="5460293"/>
            <a:ext cx="11736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8" name="object 158"/>
          <p:cNvSpPr txBox="1"/>
          <p:nvPr/>
        </p:nvSpPr>
        <p:spPr>
          <a:xfrm>
            <a:off x="4142586" y="5460293"/>
            <a:ext cx="624465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7" name="object 157"/>
          <p:cNvSpPr txBox="1"/>
          <p:nvPr/>
        </p:nvSpPr>
        <p:spPr>
          <a:xfrm>
            <a:off x="4767052" y="5460293"/>
            <a:ext cx="637988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6" name="object 156"/>
          <p:cNvSpPr txBox="1"/>
          <p:nvPr/>
        </p:nvSpPr>
        <p:spPr>
          <a:xfrm>
            <a:off x="5027448" y="5460293"/>
            <a:ext cx="37759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5" name="object 155"/>
          <p:cNvSpPr txBox="1"/>
          <p:nvPr/>
        </p:nvSpPr>
        <p:spPr>
          <a:xfrm>
            <a:off x="5405040" y="5460293"/>
            <a:ext cx="624465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4" name="object 154"/>
          <p:cNvSpPr txBox="1"/>
          <p:nvPr/>
        </p:nvSpPr>
        <p:spPr>
          <a:xfrm>
            <a:off x="6029506" y="5460293"/>
            <a:ext cx="624985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3" name="object 153"/>
          <p:cNvSpPr txBox="1"/>
          <p:nvPr/>
        </p:nvSpPr>
        <p:spPr>
          <a:xfrm>
            <a:off x="6654491" y="5460293"/>
            <a:ext cx="624812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2" name="object 152"/>
          <p:cNvSpPr txBox="1"/>
          <p:nvPr/>
        </p:nvSpPr>
        <p:spPr>
          <a:xfrm>
            <a:off x="7279303" y="5460293"/>
            <a:ext cx="637641" cy="52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1" name="object 151"/>
          <p:cNvSpPr txBox="1"/>
          <p:nvPr/>
        </p:nvSpPr>
        <p:spPr>
          <a:xfrm>
            <a:off x="2268271" y="3301353"/>
            <a:ext cx="624500" cy="325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50" name="object 150"/>
          <p:cNvSpPr txBox="1"/>
          <p:nvPr/>
        </p:nvSpPr>
        <p:spPr>
          <a:xfrm>
            <a:off x="2892771" y="3301353"/>
            <a:ext cx="624916" cy="2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9" name="object 149"/>
          <p:cNvSpPr txBox="1"/>
          <p:nvPr/>
        </p:nvSpPr>
        <p:spPr>
          <a:xfrm>
            <a:off x="3517688" y="3301353"/>
            <a:ext cx="624898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8" name="object 148"/>
          <p:cNvSpPr txBox="1"/>
          <p:nvPr/>
        </p:nvSpPr>
        <p:spPr>
          <a:xfrm>
            <a:off x="4142586" y="3301353"/>
            <a:ext cx="624465" cy="182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7" name="object 147"/>
          <p:cNvSpPr txBox="1"/>
          <p:nvPr/>
        </p:nvSpPr>
        <p:spPr>
          <a:xfrm>
            <a:off x="4767052" y="3301353"/>
            <a:ext cx="637988" cy="266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6" name="object 146"/>
          <p:cNvSpPr txBox="1"/>
          <p:nvPr/>
        </p:nvSpPr>
        <p:spPr>
          <a:xfrm>
            <a:off x="5405040" y="3301353"/>
            <a:ext cx="624465" cy="266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5" name="object 145"/>
          <p:cNvSpPr txBox="1"/>
          <p:nvPr/>
        </p:nvSpPr>
        <p:spPr>
          <a:xfrm>
            <a:off x="6029506" y="3301353"/>
            <a:ext cx="624985" cy="143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4" name="object 144"/>
          <p:cNvSpPr txBox="1"/>
          <p:nvPr/>
        </p:nvSpPr>
        <p:spPr>
          <a:xfrm>
            <a:off x="6654491" y="3301353"/>
            <a:ext cx="624812" cy="2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3" name="object 143"/>
          <p:cNvSpPr txBox="1"/>
          <p:nvPr/>
        </p:nvSpPr>
        <p:spPr>
          <a:xfrm>
            <a:off x="7279303" y="3301353"/>
            <a:ext cx="637641" cy="41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2" name="object 142"/>
          <p:cNvSpPr txBox="1"/>
          <p:nvPr/>
        </p:nvSpPr>
        <p:spPr>
          <a:xfrm>
            <a:off x="3517688" y="3431477"/>
            <a:ext cx="130284" cy="39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1" name="object 141"/>
          <p:cNvSpPr txBox="1"/>
          <p:nvPr/>
        </p:nvSpPr>
        <p:spPr>
          <a:xfrm>
            <a:off x="3647972" y="3431477"/>
            <a:ext cx="117022" cy="39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0" name="object 140"/>
          <p:cNvSpPr txBox="1"/>
          <p:nvPr/>
        </p:nvSpPr>
        <p:spPr>
          <a:xfrm>
            <a:off x="3764995" y="3431477"/>
            <a:ext cx="377591" cy="149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9" name="object 139"/>
          <p:cNvSpPr txBox="1"/>
          <p:nvPr/>
        </p:nvSpPr>
        <p:spPr>
          <a:xfrm>
            <a:off x="6029506" y="3444472"/>
            <a:ext cx="494614" cy="123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2"/>
              </a:spcBef>
            </a:pPr>
            <a:endParaRPr sz="950" dirty="0"/>
          </a:p>
        </p:txBody>
      </p:sp>
      <p:sp>
        <p:nvSpPr>
          <p:cNvPr id="138" name="object 138"/>
          <p:cNvSpPr txBox="1"/>
          <p:nvPr/>
        </p:nvSpPr>
        <p:spPr>
          <a:xfrm>
            <a:off x="6524120" y="3444472"/>
            <a:ext cx="130371" cy="37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7" name="object 137"/>
          <p:cNvSpPr txBox="1"/>
          <p:nvPr/>
        </p:nvSpPr>
        <p:spPr>
          <a:xfrm>
            <a:off x="2892771" y="3509275"/>
            <a:ext cx="117369" cy="312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6" name="object 136"/>
          <p:cNvSpPr txBox="1"/>
          <p:nvPr/>
        </p:nvSpPr>
        <p:spPr>
          <a:xfrm>
            <a:off x="3010140" y="3509275"/>
            <a:ext cx="130354" cy="312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5" name="object 135"/>
          <p:cNvSpPr txBox="1"/>
          <p:nvPr/>
        </p:nvSpPr>
        <p:spPr>
          <a:xfrm>
            <a:off x="3140494" y="3509275"/>
            <a:ext cx="377193" cy="19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4" name="object 134"/>
          <p:cNvSpPr txBox="1"/>
          <p:nvPr/>
        </p:nvSpPr>
        <p:spPr>
          <a:xfrm>
            <a:off x="4142586" y="3483458"/>
            <a:ext cx="377245" cy="97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 dirty="0"/>
          </a:p>
        </p:txBody>
      </p:sp>
      <p:sp>
        <p:nvSpPr>
          <p:cNvPr id="133" name="object 133"/>
          <p:cNvSpPr txBox="1"/>
          <p:nvPr/>
        </p:nvSpPr>
        <p:spPr>
          <a:xfrm>
            <a:off x="4519832" y="3483458"/>
            <a:ext cx="130371" cy="33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2" name="object 132"/>
          <p:cNvSpPr txBox="1"/>
          <p:nvPr/>
        </p:nvSpPr>
        <p:spPr>
          <a:xfrm>
            <a:off x="4650203" y="3483458"/>
            <a:ext cx="116848" cy="33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1" name="object 131"/>
          <p:cNvSpPr txBox="1"/>
          <p:nvPr/>
        </p:nvSpPr>
        <p:spPr>
          <a:xfrm>
            <a:off x="6654491" y="3509275"/>
            <a:ext cx="130371" cy="312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30" name="object 130"/>
          <p:cNvSpPr txBox="1"/>
          <p:nvPr/>
        </p:nvSpPr>
        <p:spPr>
          <a:xfrm>
            <a:off x="6784863" y="3509275"/>
            <a:ext cx="494440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9" name="object 129"/>
          <p:cNvSpPr txBox="1"/>
          <p:nvPr/>
        </p:nvSpPr>
        <p:spPr>
          <a:xfrm>
            <a:off x="3764995" y="3581094"/>
            <a:ext cx="130371" cy="24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8" name="object 128"/>
          <p:cNvSpPr txBox="1"/>
          <p:nvPr/>
        </p:nvSpPr>
        <p:spPr>
          <a:xfrm>
            <a:off x="3895366" y="3581094"/>
            <a:ext cx="247220" cy="24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7" name="object 127"/>
          <p:cNvSpPr txBox="1"/>
          <p:nvPr/>
        </p:nvSpPr>
        <p:spPr>
          <a:xfrm>
            <a:off x="4142586" y="3581094"/>
            <a:ext cx="247393" cy="110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8"/>
              </a:spcBef>
            </a:pPr>
            <a:endParaRPr sz="850" dirty="0"/>
          </a:p>
        </p:txBody>
      </p:sp>
      <p:sp>
        <p:nvSpPr>
          <p:cNvPr id="126" name="object 126"/>
          <p:cNvSpPr txBox="1"/>
          <p:nvPr/>
        </p:nvSpPr>
        <p:spPr>
          <a:xfrm>
            <a:off x="4389980" y="3581094"/>
            <a:ext cx="129851" cy="24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5" name="object 125"/>
          <p:cNvSpPr txBox="1"/>
          <p:nvPr/>
        </p:nvSpPr>
        <p:spPr>
          <a:xfrm>
            <a:off x="4767052" y="3567926"/>
            <a:ext cx="130371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4" name="object 124"/>
          <p:cNvSpPr txBox="1"/>
          <p:nvPr/>
        </p:nvSpPr>
        <p:spPr>
          <a:xfrm>
            <a:off x="4897423" y="3567926"/>
            <a:ext cx="507616" cy="149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3" name="object 123"/>
          <p:cNvSpPr txBox="1"/>
          <p:nvPr/>
        </p:nvSpPr>
        <p:spPr>
          <a:xfrm>
            <a:off x="5405040" y="3567926"/>
            <a:ext cx="116848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2" name="object 122"/>
          <p:cNvSpPr txBox="1"/>
          <p:nvPr/>
        </p:nvSpPr>
        <p:spPr>
          <a:xfrm>
            <a:off x="5521889" y="3567926"/>
            <a:ext cx="130371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1" name="object 121"/>
          <p:cNvSpPr txBox="1"/>
          <p:nvPr/>
        </p:nvSpPr>
        <p:spPr>
          <a:xfrm>
            <a:off x="5652260" y="3567926"/>
            <a:ext cx="130024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20" name="object 120"/>
          <p:cNvSpPr txBox="1"/>
          <p:nvPr/>
        </p:nvSpPr>
        <p:spPr>
          <a:xfrm>
            <a:off x="5782285" y="3567926"/>
            <a:ext cx="117369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9" name="object 119"/>
          <p:cNvSpPr txBox="1"/>
          <p:nvPr/>
        </p:nvSpPr>
        <p:spPr>
          <a:xfrm>
            <a:off x="5899654" y="3567926"/>
            <a:ext cx="129851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8" name="object 118"/>
          <p:cNvSpPr txBox="1"/>
          <p:nvPr/>
        </p:nvSpPr>
        <p:spPr>
          <a:xfrm>
            <a:off x="6029506" y="3567926"/>
            <a:ext cx="377591" cy="123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2"/>
              </a:spcBef>
            </a:pPr>
            <a:endParaRPr sz="950" dirty="0"/>
          </a:p>
        </p:txBody>
      </p:sp>
      <p:sp>
        <p:nvSpPr>
          <p:cNvPr id="117" name="object 117"/>
          <p:cNvSpPr txBox="1"/>
          <p:nvPr/>
        </p:nvSpPr>
        <p:spPr>
          <a:xfrm>
            <a:off x="6407097" y="3567926"/>
            <a:ext cx="117022" cy="25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6" name="object 116"/>
          <p:cNvSpPr txBox="1"/>
          <p:nvPr/>
        </p:nvSpPr>
        <p:spPr>
          <a:xfrm>
            <a:off x="2268271" y="3626577"/>
            <a:ext cx="494579" cy="9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4"/>
              </a:spcBef>
            </a:pPr>
            <a:endParaRPr sz="700" dirty="0"/>
          </a:p>
        </p:txBody>
      </p:sp>
      <p:sp>
        <p:nvSpPr>
          <p:cNvPr id="115" name="object 115"/>
          <p:cNvSpPr txBox="1"/>
          <p:nvPr/>
        </p:nvSpPr>
        <p:spPr>
          <a:xfrm>
            <a:off x="2762851" y="3626577"/>
            <a:ext cx="129920" cy="194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14" name="object 114"/>
          <p:cNvSpPr txBox="1"/>
          <p:nvPr/>
        </p:nvSpPr>
        <p:spPr>
          <a:xfrm>
            <a:off x="2268271" y="3717370"/>
            <a:ext cx="364225" cy="10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9"/>
              </a:spcBef>
            </a:pPr>
            <a:endParaRPr sz="800" dirty="0"/>
          </a:p>
        </p:txBody>
      </p:sp>
      <p:sp>
        <p:nvSpPr>
          <p:cNvPr id="113" name="object 113"/>
          <p:cNvSpPr txBox="1"/>
          <p:nvPr/>
        </p:nvSpPr>
        <p:spPr>
          <a:xfrm>
            <a:off x="2632496" y="3717370"/>
            <a:ext cx="130354" cy="10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9"/>
              </a:spcBef>
            </a:pPr>
            <a:endParaRPr sz="800" dirty="0"/>
          </a:p>
        </p:txBody>
      </p:sp>
      <p:sp>
        <p:nvSpPr>
          <p:cNvPr id="112" name="object 112"/>
          <p:cNvSpPr txBox="1"/>
          <p:nvPr/>
        </p:nvSpPr>
        <p:spPr>
          <a:xfrm>
            <a:off x="3140494" y="3704375"/>
            <a:ext cx="129920" cy="117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2"/>
              </a:spcBef>
            </a:pPr>
            <a:endParaRPr sz="900" dirty="0"/>
          </a:p>
        </p:txBody>
      </p:sp>
      <p:sp>
        <p:nvSpPr>
          <p:cNvPr id="111" name="object 111"/>
          <p:cNvSpPr txBox="1"/>
          <p:nvPr/>
        </p:nvSpPr>
        <p:spPr>
          <a:xfrm>
            <a:off x="3270415" y="3704375"/>
            <a:ext cx="117351" cy="117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2"/>
              </a:spcBef>
            </a:pPr>
            <a:endParaRPr sz="900" dirty="0"/>
          </a:p>
        </p:txBody>
      </p:sp>
      <p:sp>
        <p:nvSpPr>
          <p:cNvPr id="110" name="object 110"/>
          <p:cNvSpPr txBox="1"/>
          <p:nvPr/>
        </p:nvSpPr>
        <p:spPr>
          <a:xfrm>
            <a:off x="3387767" y="3704375"/>
            <a:ext cx="129920" cy="117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2"/>
              </a:spcBef>
            </a:pPr>
            <a:endParaRPr sz="900" dirty="0"/>
          </a:p>
        </p:txBody>
      </p:sp>
      <p:sp>
        <p:nvSpPr>
          <p:cNvPr id="109" name="object 109"/>
          <p:cNvSpPr txBox="1"/>
          <p:nvPr/>
        </p:nvSpPr>
        <p:spPr>
          <a:xfrm>
            <a:off x="4142586" y="3691380"/>
            <a:ext cx="130024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8" name="object 108"/>
          <p:cNvSpPr txBox="1"/>
          <p:nvPr/>
        </p:nvSpPr>
        <p:spPr>
          <a:xfrm>
            <a:off x="4272611" y="3691380"/>
            <a:ext cx="117369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7" name="object 107"/>
          <p:cNvSpPr txBox="1"/>
          <p:nvPr/>
        </p:nvSpPr>
        <p:spPr>
          <a:xfrm>
            <a:off x="4897423" y="3717370"/>
            <a:ext cx="377245" cy="10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9"/>
              </a:spcBef>
            </a:pPr>
            <a:endParaRPr sz="800" dirty="0"/>
          </a:p>
        </p:txBody>
      </p:sp>
      <p:sp>
        <p:nvSpPr>
          <p:cNvPr id="106" name="object 106"/>
          <p:cNvSpPr txBox="1"/>
          <p:nvPr/>
        </p:nvSpPr>
        <p:spPr>
          <a:xfrm>
            <a:off x="5274669" y="3717370"/>
            <a:ext cx="130371" cy="10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9"/>
              </a:spcBef>
            </a:pPr>
            <a:endParaRPr sz="800" dirty="0"/>
          </a:p>
        </p:txBody>
      </p:sp>
      <p:sp>
        <p:nvSpPr>
          <p:cNvPr id="105" name="object 105"/>
          <p:cNvSpPr txBox="1"/>
          <p:nvPr/>
        </p:nvSpPr>
        <p:spPr>
          <a:xfrm>
            <a:off x="6029506" y="3691380"/>
            <a:ext cx="117369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4" name="object 104"/>
          <p:cNvSpPr txBox="1"/>
          <p:nvPr/>
        </p:nvSpPr>
        <p:spPr>
          <a:xfrm>
            <a:off x="6146875" y="3691380"/>
            <a:ext cx="130024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3" name="object 103"/>
          <p:cNvSpPr txBox="1"/>
          <p:nvPr/>
        </p:nvSpPr>
        <p:spPr>
          <a:xfrm>
            <a:off x="6276899" y="3691380"/>
            <a:ext cx="130198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2" name="object 102"/>
          <p:cNvSpPr txBox="1"/>
          <p:nvPr/>
        </p:nvSpPr>
        <p:spPr>
          <a:xfrm>
            <a:off x="6784863" y="3665389"/>
            <a:ext cx="116848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1" name="object 101"/>
          <p:cNvSpPr txBox="1"/>
          <p:nvPr/>
        </p:nvSpPr>
        <p:spPr>
          <a:xfrm>
            <a:off x="6901712" y="3665389"/>
            <a:ext cx="130371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0" name="object 100"/>
          <p:cNvSpPr txBox="1"/>
          <p:nvPr/>
        </p:nvSpPr>
        <p:spPr>
          <a:xfrm>
            <a:off x="7032083" y="3665389"/>
            <a:ext cx="129851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9" name="object 99"/>
          <p:cNvSpPr txBox="1"/>
          <p:nvPr/>
        </p:nvSpPr>
        <p:spPr>
          <a:xfrm>
            <a:off x="7161934" y="3665389"/>
            <a:ext cx="117369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8" name="object 98"/>
          <p:cNvSpPr txBox="1"/>
          <p:nvPr/>
        </p:nvSpPr>
        <p:spPr>
          <a:xfrm>
            <a:off x="7279303" y="3717370"/>
            <a:ext cx="130024" cy="10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9"/>
              </a:spcBef>
            </a:pPr>
            <a:endParaRPr sz="800" dirty="0"/>
          </a:p>
        </p:txBody>
      </p:sp>
      <p:sp>
        <p:nvSpPr>
          <p:cNvPr id="97" name="object 97"/>
          <p:cNvSpPr txBox="1"/>
          <p:nvPr/>
        </p:nvSpPr>
        <p:spPr>
          <a:xfrm>
            <a:off x="7409328" y="3717370"/>
            <a:ext cx="507616" cy="10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9"/>
              </a:spcBef>
            </a:pPr>
            <a:endParaRPr sz="800" dirty="0"/>
          </a:p>
        </p:txBody>
      </p:sp>
      <p:sp>
        <p:nvSpPr>
          <p:cNvPr id="96" name="object 96"/>
          <p:cNvSpPr txBox="1"/>
          <p:nvPr/>
        </p:nvSpPr>
        <p:spPr>
          <a:xfrm>
            <a:off x="2268271" y="3821504"/>
            <a:ext cx="624500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5" name="object 95"/>
          <p:cNvSpPr txBox="1"/>
          <p:nvPr/>
        </p:nvSpPr>
        <p:spPr>
          <a:xfrm>
            <a:off x="2515561" y="3821504"/>
            <a:ext cx="37721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 txBox="1"/>
          <p:nvPr/>
        </p:nvSpPr>
        <p:spPr>
          <a:xfrm>
            <a:off x="2892771" y="3821504"/>
            <a:ext cx="624916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3" name="object 93"/>
          <p:cNvSpPr txBox="1"/>
          <p:nvPr/>
        </p:nvSpPr>
        <p:spPr>
          <a:xfrm>
            <a:off x="3517688" y="3821504"/>
            <a:ext cx="624898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2" name="object 92"/>
          <p:cNvSpPr txBox="1"/>
          <p:nvPr/>
        </p:nvSpPr>
        <p:spPr>
          <a:xfrm>
            <a:off x="4025217" y="3821504"/>
            <a:ext cx="11736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 txBox="1"/>
          <p:nvPr/>
        </p:nvSpPr>
        <p:spPr>
          <a:xfrm>
            <a:off x="4142586" y="3821504"/>
            <a:ext cx="624465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90" name="object 90"/>
          <p:cNvSpPr txBox="1"/>
          <p:nvPr/>
        </p:nvSpPr>
        <p:spPr>
          <a:xfrm>
            <a:off x="4767052" y="3821504"/>
            <a:ext cx="637988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9" name="object 89"/>
          <p:cNvSpPr txBox="1"/>
          <p:nvPr/>
        </p:nvSpPr>
        <p:spPr>
          <a:xfrm>
            <a:off x="5027448" y="3821504"/>
            <a:ext cx="37759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 txBox="1"/>
          <p:nvPr/>
        </p:nvSpPr>
        <p:spPr>
          <a:xfrm>
            <a:off x="5405040" y="3821504"/>
            <a:ext cx="624465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7" name="object 87"/>
          <p:cNvSpPr txBox="1"/>
          <p:nvPr/>
        </p:nvSpPr>
        <p:spPr>
          <a:xfrm>
            <a:off x="6029506" y="3821504"/>
            <a:ext cx="624985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6" name="object 86"/>
          <p:cNvSpPr txBox="1"/>
          <p:nvPr/>
        </p:nvSpPr>
        <p:spPr>
          <a:xfrm>
            <a:off x="6654491" y="3821504"/>
            <a:ext cx="624812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5" name="object 85"/>
          <p:cNvSpPr txBox="1"/>
          <p:nvPr/>
        </p:nvSpPr>
        <p:spPr>
          <a:xfrm>
            <a:off x="7279303" y="3821504"/>
            <a:ext cx="637641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4" name="object 84"/>
          <p:cNvSpPr txBox="1"/>
          <p:nvPr/>
        </p:nvSpPr>
        <p:spPr>
          <a:xfrm>
            <a:off x="2268271" y="1662581"/>
            <a:ext cx="702879" cy="23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3" name="object 83"/>
          <p:cNvSpPr txBox="1"/>
          <p:nvPr/>
        </p:nvSpPr>
        <p:spPr>
          <a:xfrm>
            <a:off x="2971150" y="1662581"/>
            <a:ext cx="702827" cy="169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2" name="object 82"/>
          <p:cNvSpPr txBox="1"/>
          <p:nvPr/>
        </p:nvSpPr>
        <p:spPr>
          <a:xfrm>
            <a:off x="3673977" y="1662581"/>
            <a:ext cx="703000" cy="41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1" name="object 81"/>
          <p:cNvSpPr txBox="1"/>
          <p:nvPr/>
        </p:nvSpPr>
        <p:spPr>
          <a:xfrm>
            <a:off x="4376978" y="1662581"/>
            <a:ext cx="715829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80" name="object 80"/>
          <p:cNvSpPr txBox="1"/>
          <p:nvPr/>
        </p:nvSpPr>
        <p:spPr>
          <a:xfrm>
            <a:off x="5092807" y="1662581"/>
            <a:ext cx="702480" cy="292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9" name="object 79"/>
          <p:cNvSpPr txBox="1"/>
          <p:nvPr/>
        </p:nvSpPr>
        <p:spPr>
          <a:xfrm>
            <a:off x="5795288" y="1662581"/>
            <a:ext cx="702827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8" name="object 78"/>
          <p:cNvSpPr txBox="1"/>
          <p:nvPr/>
        </p:nvSpPr>
        <p:spPr>
          <a:xfrm>
            <a:off x="6498115" y="1662581"/>
            <a:ext cx="702827" cy="36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7" name="object 77"/>
          <p:cNvSpPr txBox="1"/>
          <p:nvPr/>
        </p:nvSpPr>
        <p:spPr>
          <a:xfrm>
            <a:off x="7200942" y="1662581"/>
            <a:ext cx="716002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6" name="object 76"/>
          <p:cNvSpPr txBox="1"/>
          <p:nvPr/>
        </p:nvSpPr>
        <p:spPr>
          <a:xfrm>
            <a:off x="2971150" y="1831690"/>
            <a:ext cx="351222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75" name="object 75"/>
          <p:cNvSpPr txBox="1"/>
          <p:nvPr/>
        </p:nvSpPr>
        <p:spPr>
          <a:xfrm>
            <a:off x="3322373" y="1831690"/>
            <a:ext cx="65393" cy="351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4" name="object 74"/>
          <p:cNvSpPr txBox="1"/>
          <p:nvPr/>
        </p:nvSpPr>
        <p:spPr>
          <a:xfrm>
            <a:off x="3387767" y="1831690"/>
            <a:ext cx="286210" cy="169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3" name="object 73"/>
          <p:cNvSpPr txBox="1"/>
          <p:nvPr/>
        </p:nvSpPr>
        <p:spPr>
          <a:xfrm>
            <a:off x="4376978" y="1818695"/>
            <a:ext cx="77841" cy="36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2" name="object 72"/>
          <p:cNvSpPr txBox="1"/>
          <p:nvPr/>
        </p:nvSpPr>
        <p:spPr>
          <a:xfrm>
            <a:off x="4454819" y="1818695"/>
            <a:ext cx="65012" cy="36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1" name="object 71"/>
          <p:cNvSpPr txBox="1"/>
          <p:nvPr/>
        </p:nvSpPr>
        <p:spPr>
          <a:xfrm>
            <a:off x="4519832" y="1818695"/>
            <a:ext cx="78361" cy="36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0" name="object 70"/>
          <p:cNvSpPr txBox="1"/>
          <p:nvPr/>
        </p:nvSpPr>
        <p:spPr>
          <a:xfrm>
            <a:off x="4598193" y="1818695"/>
            <a:ext cx="494614" cy="24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9" name="object 69"/>
          <p:cNvSpPr txBox="1"/>
          <p:nvPr/>
        </p:nvSpPr>
        <p:spPr>
          <a:xfrm>
            <a:off x="5795288" y="1818695"/>
            <a:ext cx="559973" cy="136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8" name="object 68"/>
          <p:cNvSpPr txBox="1"/>
          <p:nvPr/>
        </p:nvSpPr>
        <p:spPr>
          <a:xfrm>
            <a:off x="6355261" y="1818695"/>
            <a:ext cx="77841" cy="36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7" name="object 67"/>
          <p:cNvSpPr txBox="1"/>
          <p:nvPr/>
        </p:nvSpPr>
        <p:spPr>
          <a:xfrm>
            <a:off x="6433102" y="1818695"/>
            <a:ext cx="65012" cy="36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6" name="object 66"/>
          <p:cNvSpPr txBox="1"/>
          <p:nvPr/>
        </p:nvSpPr>
        <p:spPr>
          <a:xfrm>
            <a:off x="2268271" y="1896666"/>
            <a:ext cx="351222" cy="9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7"/>
              </a:spcBef>
            </a:pPr>
            <a:endParaRPr sz="700" dirty="0"/>
          </a:p>
        </p:txBody>
      </p:sp>
      <p:sp>
        <p:nvSpPr>
          <p:cNvPr id="65" name="object 65"/>
          <p:cNvSpPr txBox="1"/>
          <p:nvPr/>
        </p:nvSpPr>
        <p:spPr>
          <a:xfrm>
            <a:off x="2619494" y="1896666"/>
            <a:ext cx="65393" cy="28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4" name="object 64"/>
          <p:cNvSpPr txBox="1"/>
          <p:nvPr/>
        </p:nvSpPr>
        <p:spPr>
          <a:xfrm>
            <a:off x="2684888" y="1896666"/>
            <a:ext cx="64960" cy="28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3" name="object 63"/>
          <p:cNvSpPr txBox="1"/>
          <p:nvPr/>
        </p:nvSpPr>
        <p:spPr>
          <a:xfrm>
            <a:off x="2749848" y="1896666"/>
            <a:ext cx="221302" cy="130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2" name="object 62"/>
          <p:cNvSpPr txBox="1"/>
          <p:nvPr/>
        </p:nvSpPr>
        <p:spPr>
          <a:xfrm>
            <a:off x="2971150" y="1935998"/>
            <a:ext cx="273277" cy="24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1" name="object 61"/>
          <p:cNvSpPr txBox="1"/>
          <p:nvPr/>
        </p:nvSpPr>
        <p:spPr>
          <a:xfrm>
            <a:off x="3244428" y="1935998"/>
            <a:ext cx="77945" cy="24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60" name="object 60"/>
          <p:cNvSpPr txBox="1"/>
          <p:nvPr/>
        </p:nvSpPr>
        <p:spPr>
          <a:xfrm>
            <a:off x="2268271" y="1987805"/>
            <a:ext cx="273277" cy="9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4"/>
              </a:spcBef>
            </a:pPr>
            <a:endParaRPr sz="700" dirty="0"/>
          </a:p>
        </p:txBody>
      </p:sp>
      <p:sp>
        <p:nvSpPr>
          <p:cNvPr id="59" name="object 59"/>
          <p:cNvSpPr txBox="1"/>
          <p:nvPr/>
        </p:nvSpPr>
        <p:spPr>
          <a:xfrm>
            <a:off x="2541548" y="1987805"/>
            <a:ext cx="77945" cy="19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8" name="object 58"/>
          <p:cNvSpPr txBox="1"/>
          <p:nvPr/>
        </p:nvSpPr>
        <p:spPr>
          <a:xfrm>
            <a:off x="5092807" y="1955404"/>
            <a:ext cx="65012" cy="227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7" name="object 57"/>
          <p:cNvSpPr txBox="1"/>
          <p:nvPr/>
        </p:nvSpPr>
        <p:spPr>
          <a:xfrm>
            <a:off x="5157820" y="1955404"/>
            <a:ext cx="64839" cy="227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6" name="object 56"/>
          <p:cNvSpPr txBox="1"/>
          <p:nvPr/>
        </p:nvSpPr>
        <p:spPr>
          <a:xfrm>
            <a:off x="5222659" y="1955404"/>
            <a:ext cx="494614" cy="11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7"/>
              </a:spcBef>
            </a:pPr>
            <a:endParaRPr sz="850" dirty="0"/>
          </a:p>
        </p:txBody>
      </p:sp>
      <p:sp>
        <p:nvSpPr>
          <p:cNvPr id="55" name="object 55"/>
          <p:cNvSpPr txBox="1"/>
          <p:nvPr/>
        </p:nvSpPr>
        <p:spPr>
          <a:xfrm>
            <a:off x="5717273" y="1955404"/>
            <a:ext cx="78014" cy="227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4" name="object 54"/>
          <p:cNvSpPr txBox="1"/>
          <p:nvPr/>
        </p:nvSpPr>
        <p:spPr>
          <a:xfrm>
            <a:off x="5795288" y="1955404"/>
            <a:ext cx="494440" cy="123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0"/>
              </a:spcBef>
            </a:pPr>
            <a:endParaRPr sz="950" dirty="0"/>
          </a:p>
        </p:txBody>
      </p:sp>
      <p:sp>
        <p:nvSpPr>
          <p:cNvPr id="53" name="object 53"/>
          <p:cNvSpPr txBox="1"/>
          <p:nvPr/>
        </p:nvSpPr>
        <p:spPr>
          <a:xfrm>
            <a:off x="6289728" y="1955404"/>
            <a:ext cx="65532" cy="227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2" name="object 52"/>
          <p:cNvSpPr txBox="1"/>
          <p:nvPr/>
        </p:nvSpPr>
        <p:spPr>
          <a:xfrm>
            <a:off x="2749848" y="2026791"/>
            <a:ext cx="77962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1" name="object 51"/>
          <p:cNvSpPr txBox="1"/>
          <p:nvPr/>
        </p:nvSpPr>
        <p:spPr>
          <a:xfrm>
            <a:off x="2827811" y="2026791"/>
            <a:ext cx="143339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0" name="object 50"/>
          <p:cNvSpPr txBox="1"/>
          <p:nvPr/>
        </p:nvSpPr>
        <p:spPr>
          <a:xfrm>
            <a:off x="3387767" y="2000800"/>
            <a:ext cx="77962" cy="182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9" name="object 49"/>
          <p:cNvSpPr txBox="1"/>
          <p:nvPr/>
        </p:nvSpPr>
        <p:spPr>
          <a:xfrm>
            <a:off x="3465730" y="2000800"/>
            <a:ext cx="208247" cy="182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8" name="object 48"/>
          <p:cNvSpPr txBox="1"/>
          <p:nvPr/>
        </p:nvSpPr>
        <p:spPr>
          <a:xfrm>
            <a:off x="6498115" y="2026791"/>
            <a:ext cx="559973" cy="3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7058088" y="2026791"/>
            <a:ext cx="78014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6" name="object 46"/>
          <p:cNvSpPr txBox="1"/>
          <p:nvPr/>
        </p:nvSpPr>
        <p:spPr>
          <a:xfrm>
            <a:off x="7136103" y="2026791"/>
            <a:ext cx="64839" cy="15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5" name="object 45"/>
          <p:cNvSpPr txBox="1"/>
          <p:nvPr/>
        </p:nvSpPr>
        <p:spPr>
          <a:xfrm>
            <a:off x="2268271" y="2078598"/>
            <a:ext cx="208316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44" name="object 44"/>
          <p:cNvSpPr txBox="1"/>
          <p:nvPr/>
        </p:nvSpPr>
        <p:spPr>
          <a:xfrm>
            <a:off x="2476588" y="2078598"/>
            <a:ext cx="64960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43" name="object 43"/>
          <p:cNvSpPr txBox="1"/>
          <p:nvPr/>
        </p:nvSpPr>
        <p:spPr>
          <a:xfrm>
            <a:off x="3673977" y="2078598"/>
            <a:ext cx="286401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42" name="object 42"/>
          <p:cNvSpPr txBox="1"/>
          <p:nvPr/>
        </p:nvSpPr>
        <p:spPr>
          <a:xfrm>
            <a:off x="3960378" y="2078598"/>
            <a:ext cx="64839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41" name="object 41"/>
          <p:cNvSpPr txBox="1"/>
          <p:nvPr/>
        </p:nvSpPr>
        <p:spPr>
          <a:xfrm>
            <a:off x="4025217" y="2078598"/>
            <a:ext cx="78014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40" name="object 40"/>
          <p:cNvSpPr txBox="1"/>
          <p:nvPr/>
        </p:nvSpPr>
        <p:spPr>
          <a:xfrm>
            <a:off x="4103232" y="2078598"/>
            <a:ext cx="208212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39" name="object 39"/>
          <p:cNvSpPr txBox="1"/>
          <p:nvPr/>
        </p:nvSpPr>
        <p:spPr>
          <a:xfrm>
            <a:off x="4311445" y="2078598"/>
            <a:ext cx="65532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38" name="object 38"/>
          <p:cNvSpPr txBox="1"/>
          <p:nvPr/>
        </p:nvSpPr>
        <p:spPr>
          <a:xfrm>
            <a:off x="4598193" y="2065603"/>
            <a:ext cx="65012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37" name="object 37"/>
          <p:cNvSpPr txBox="1"/>
          <p:nvPr/>
        </p:nvSpPr>
        <p:spPr>
          <a:xfrm>
            <a:off x="4663206" y="2065603"/>
            <a:ext cx="429601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36" name="object 36"/>
          <p:cNvSpPr txBox="1"/>
          <p:nvPr/>
        </p:nvSpPr>
        <p:spPr>
          <a:xfrm>
            <a:off x="5222659" y="2065603"/>
            <a:ext cx="78014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35" name="object 35"/>
          <p:cNvSpPr txBox="1"/>
          <p:nvPr/>
        </p:nvSpPr>
        <p:spPr>
          <a:xfrm>
            <a:off x="5300674" y="2065603"/>
            <a:ext cx="351586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5652260" y="2065603"/>
            <a:ext cx="65012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33" name="object 33"/>
          <p:cNvSpPr txBox="1"/>
          <p:nvPr/>
        </p:nvSpPr>
        <p:spPr>
          <a:xfrm>
            <a:off x="5795288" y="2078598"/>
            <a:ext cx="65359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32" name="object 32"/>
          <p:cNvSpPr txBox="1"/>
          <p:nvPr/>
        </p:nvSpPr>
        <p:spPr>
          <a:xfrm>
            <a:off x="5860647" y="2078598"/>
            <a:ext cx="351240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31" name="object 31"/>
          <p:cNvSpPr txBox="1"/>
          <p:nvPr/>
        </p:nvSpPr>
        <p:spPr>
          <a:xfrm>
            <a:off x="6211887" y="2078598"/>
            <a:ext cx="77841" cy="10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1"/>
              </a:spcBef>
            </a:pPr>
            <a:endParaRPr sz="800" dirty="0"/>
          </a:p>
        </p:txBody>
      </p:sp>
      <p:sp>
        <p:nvSpPr>
          <p:cNvPr id="30" name="object 30"/>
          <p:cNvSpPr txBox="1"/>
          <p:nvPr/>
        </p:nvSpPr>
        <p:spPr>
          <a:xfrm>
            <a:off x="6498115" y="2065603"/>
            <a:ext cx="65359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29" name="object 29"/>
          <p:cNvSpPr txBox="1"/>
          <p:nvPr/>
        </p:nvSpPr>
        <p:spPr>
          <a:xfrm>
            <a:off x="6563474" y="2065603"/>
            <a:ext cx="364242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28" name="object 28"/>
          <p:cNvSpPr txBox="1"/>
          <p:nvPr/>
        </p:nvSpPr>
        <p:spPr>
          <a:xfrm>
            <a:off x="6927717" y="2065603"/>
            <a:ext cx="65012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27" name="object 27"/>
          <p:cNvSpPr txBox="1"/>
          <p:nvPr/>
        </p:nvSpPr>
        <p:spPr>
          <a:xfrm>
            <a:off x="6992729" y="2065603"/>
            <a:ext cx="65359" cy="11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3"/>
              </a:spcBef>
            </a:pPr>
            <a:endParaRPr sz="900" dirty="0"/>
          </a:p>
        </p:txBody>
      </p:sp>
      <p:sp>
        <p:nvSpPr>
          <p:cNvPr id="26" name="object 26"/>
          <p:cNvSpPr txBox="1"/>
          <p:nvPr/>
        </p:nvSpPr>
        <p:spPr>
          <a:xfrm>
            <a:off x="2268271" y="2182905"/>
            <a:ext cx="702879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5" name="object 25"/>
          <p:cNvSpPr txBox="1"/>
          <p:nvPr/>
        </p:nvSpPr>
        <p:spPr>
          <a:xfrm>
            <a:off x="2398192" y="2182905"/>
            <a:ext cx="49457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92771" y="2182905"/>
            <a:ext cx="7837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2971150" y="2182905"/>
            <a:ext cx="702827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2" name="object 22"/>
          <p:cNvSpPr txBox="1"/>
          <p:nvPr/>
        </p:nvSpPr>
        <p:spPr>
          <a:xfrm>
            <a:off x="3036111" y="2182905"/>
            <a:ext cx="1433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179467" y="2182905"/>
            <a:ext cx="35122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30690" y="2182905"/>
            <a:ext cx="7794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608636" y="2182905"/>
            <a:ext cx="6534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673977" y="2182905"/>
            <a:ext cx="703000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7" name="object 17"/>
          <p:cNvSpPr txBox="1"/>
          <p:nvPr/>
        </p:nvSpPr>
        <p:spPr>
          <a:xfrm>
            <a:off x="3738990" y="2182905"/>
            <a:ext cx="42960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168591" y="2182905"/>
            <a:ext cx="2083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376978" y="2182905"/>
            <a:ext cx="715829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4" name="object 14"/>
          <p:cNvSpPr txBox="1"/>
          <p:nvPr/>
        </p:nvSpPr>
        <p:spPr>
          <a:xfrm>
            <a:off x="4871419" y="2182905"/>
            <a:ext cx="7801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949433" y="2182905"/>
            <a:ext cx="6501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014446" y="2182905"/>
            <a:ext cx="7836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92807" y="2182905"/>
            <a:ext cx="702480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5366033" y="2182905"/>
            <a:ext cx="20838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574419" y="2182905"/>
            <a:ext cx="22086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95288" y="2182905"/>
            <a:ext cx="702827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5938662" y="2182905"/>
            <a:ext cx="20821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46875" y="2182905"/>
            <a:ext cx="35124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98115" y="2182905"/>
            <a:ext cx="702827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6849702" y="2182905"/>
            <a:ext cx="35124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00942" y="2182905"/>
            <a:ext cx="716002" cy="520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2057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489192" y="149351"/>
            <a:ext cx="2654808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60845" y="336789"/>
            <a:ext cx="2372749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E</a:t>
            </a:r>
            <a:r>
              <a:rPr sz="3800" spc="9" dirty="0">
                <a:latin typeface="Copperplate Gothic Bold"/>
                <a:cs typeface="Copperplate Gothic Bold"/>
              </a:rPr>
              <a:t>x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r>
              <a:rPr sz="3800" spc="9" dirty="0">
                <a:latin typeface="Copperplate Gothic Bold"/>
                <a:cs typeface="Copperplate Gothic Bold"/>
              </a:rPr>
              <a:t>r</a:t>
            </a:r>
            <a:r>
              <a:rPr sz="3800" spc="0" dirty="0">
                <a:latin typeface="Copperplate Gothic Bold"/>
                <a:cs typeface="Copperplate Gothic Bold"/>
              </a:rPr>
              <a:t>cise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1299735"/>
            <a:ext cx="8888685" cy="2344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62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So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hing to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ponder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abou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6412" indent="-286512">
              <a:lnSpc>
                <a:spcPts val="2331"/>
              </a:lnSpc>
              <a:spcBef>
                <a:spcPts val="437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Co</a:t>
            </a:r>
            <a:r>
              <a:rPr sz="2000" spc="-9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side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i</a:t>
            </a:r>
            <a:r>
              <a:rPr sz="2000" spc="-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g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that DFT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and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IDFT</a:t>
            </a:r>
            <a:r>
              <a:rPr sz="2000" spc="-1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equ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tio</a:t>
            </a:r>
            <a:r>
              <a:rPr sz="2000" spc="-9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are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so sim</a:t>
            </a:r>
            <a:r>
              <a:rPr sz="2000" spc="-9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lar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 ea</a:t>
            </a:r>
            <a:r>
              <a:rPr sz="2000" spc="9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h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other, o</a:t>
            </a:r>
            <a:r>
              <a:rPr sz="2000" spc="-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m</a:t>
            </a:r>
            <a:r>
              <a:rPr sz="2000" spc="0" dirty="0">
                <a:latin typeface="Garamond"/>
                <a:cs typeface="Garamond"/>
              </a:rPr>
              <a:t>ay </a:t>
            </a:r>
            <a:endParaRPr sz="2000" dirty="0">
              <a:latin typeface="Garamond"/>
              <a:cs typeface="Garamond"/>
            </a:endParaRPr>
          </a:p>
          <a:p>
            <a:pPr marL="756412">
              <a:lnSpc>
                <a:spcPts val="2249"/>
              </a:lnSpc>
              <a:spcBef>
                <a:spcPts val="153"/>
              </a:spcBef>
            </a:pPr>
            <a:r>
              <a:rPr sz="2000" spc="0" dirty="0">
                <a:latin typeface="Garamond"/>
                <a:cs typeface="Garamond"/>
              </a:rPr>
              <a:t>w</a:t>
            </a:r>
            <a:r>
              <a:rPr sz="2000" spc="-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nd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w</a:t>
            </a:r>
            <a:r>
              <a:rPr sz="2000" spc="-4" dirty="0">
                <a:latin typeface="Garamond"/>
                <a:cs typeface="Garamond"/>
              </a:rPr>
              <a:t>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her IDFT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 be calcula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ed by using the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DFT</a:t>
            </a:r>
            <a:r>
              <a:rPr sz="2000" spc="-1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for</a:t>
            </a:r>
            <a:r>
              <a:rPr sz="2000" spc="4" dirty="0">
                <a:latin typeface="Garamond"/>
                <a:cs typeface="Garamond"/>
              </a:rPr>
              <a:t>m</a:t>
            </a:r>
            <a:r>
              <a:rPr sz="2000" spc="0" dirty="0">
                <a:latin typeface="Garamond"/>
                <a:cs typeface="Garamond"/>
              </a:rPr>
              <a:t>ulation itself. The </a:t>
            </a:r>
            <a:endParaRPr sz="2000" dirty="0">
              <a:latin typeface="Garamond"/>
              <a:cs typeface="Garamond"/>
            </a:endParaRPr>
          </a:p>
          <a:p>
            <a:pPr marL="756412">
              <a:lnSpc>
                <a:spcPts val="2249"/>
              </a:lnSpc>
              <a:spcBef>
                <a:spcPts val="148"/>
              </a:spcBef>
            </a:pPr>
            <a:r>
              <a:rPr sz="2000" spc="0" dirty="0">
                <a:latin typeface="Garamond"/>
                <a:cs typeface="Garamond"/>
              </a:rPr>
              <a:t>answer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is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 no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-so-su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prising,</a:t>
            </a:r>
            <a:r>
              <a:rPr sz="2000" spc="-1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Y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S!</a:t>
            </a:r>
            <a:endParaRPr sz="2000" dirty="0">
              <a:latin typeface="Garamond"/>
              <a:cs typeface="Garamond"/>
            </a:endParaRPr>
          </a:p>
          <a:p>
            <a:pPr marL="469900" marR="30162">
              <a:lnSpc>
                <a:spcPct val="95825"/>
              </a:lnSpc>
              <a:spcBef>
                <a:spcPts val="553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original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signal </a:t>
            </a:r>
            <a:r>
              <a:rPr sz="2000" spc="4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[n]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 be re</a:t>
            </a:r>
            <a:r>
              <a:rPr sz="2000" spc="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onstru</a:t>
            </a:r>
            <a:r>
              <a:rPr sz="2000" spc="9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9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3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from its </a:t>
            </a:r>
            <a:r>
              <a:rPr sz="2000" spc="4" dirty="0">
                <a:latin typeface="Garamond"/>
                <a:cs typeface="Garamond"/>
              </a:rPr>
              <a:t>D</a:t>
            </a:r>
            <a:r>
              <a:rPr sz="2000" spc="0" dirty="0">
                <a:latin typeface="Garamond"/>
                <a:cs typeface="Garamond"/>
              </a:rPr>
              <a:t>FT</a:t>
            </a:r>
            <a:r>
              <a:rPr sz="2000" spc="-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co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fficients</a:t>
            </a:r>
            <a:r>
              <a:rPr sz="2000" spc="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X[k],</a:t>
            </a:r>
            <a:endParaRPr sz="2000" dirty="0">
              <a:latin typeface="Garamond"/>
              <a:cs typeface="Garamond"/>
            </a:endParaRPr>
          </a:p>
          <a:p>
            <a:pPr marL="724601" marR="746556" algn="ctr">
              <a:lnSpc>
                <a:spcPct val="937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simp</a:t>
            </a:r>
            <a:r>
              <a:rPr sz="2000" spc="-9" dirty="0">
                <a:latin typeface="Garamond"/>
                <a:cs typeface="Garamond"/>
              </a:rPr>
              <a:t>l</a:t>
            </a:r>
            <a:r>
              <a:rPr sz="2000" spc="0" dirty="0">
                <a:latin typeface="Garamond"/>
                <a:cs typeface="Garamond"/>
              </a:rPr>
              <a:t>y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by taking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DFT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of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X[k]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again(!</a:t>
            </a:r>
            <a:r>
              <a:rPr sz="2000" spc="4" dirty="0">
                <a:latin typeface="Garamond"/>
                <a:cs typeface="Garamond"/>
              </a:rPr>
              <a:t>)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-4" dirty="0">
                <a:latin typeface="Garamond"/>
                <a:cs typeface="Garamond"/>
              </a:rPr>
              <a:t>w</a:t>
            </a:r>
            <a:r>
              <a:rPr sz="2000" spc="0" dirty="0">
                <a:latin typeface="Garamond"/>
                <a:cs typeface="Garamond"/>
              </a:rPr>
              <a:t>ith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some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min</a:t>
            </a:r>
            <a:r>
              <a:rPr sz="2000" spc="-9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r m</a:t>
            </a:r>
            <a:r>
              <a:rPr sz="2000" spc="-9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difications.</a:t>
            </a:r>
            <a:endParaRPr sz="2000" dirty="0">
              <a:latin typeface="Garamond"/>
              <a:cs typeface="Garamond"/>
            </a:endParaRPr>
          </a:p>
          <a:p>
            <a:pPr marL="469900" marR="30162">
              <a:lnSpc>
                <a:spcPct val="95825"/>
              </a:lnSpc>
              <a:spcBef>
                <a:spcPts val="555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Find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out how this 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 be done.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This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w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ll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be a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bonus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qu</a:t>
            </a:r>
            <a:r>
              <a:rPr sz="2000" spc="9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stion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futu</a:t>
            </a:r>
            <a:r>
              <a:rPr sz="2000" spc="9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e.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281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3181374" y="2254755"/>
            <a:ext cx="545365" cy="232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84">
              <a:lnSpc>
                <a:spcPct val="95825"/>
              </a:lnSpc>
              <a:spcBef>
                <a:spcPts val="305"/>
              </a:spcBef>
            </a:pPr>
            <a:r>
              <a:rPr sz="1050" spc="0" dirty="0">
                <a:latin typeface="Times New Roman"/>
                <a:cs typeface="Times New Roman"/>
              </a:rPr>
              <a:t>0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309616" y="0"/>
            <a:ext cx="3834384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567428" y="441960"/>
            <a:ext cx="4576572" cy="659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436674" y="97271"/>
            <a:ext cx="5138355" cy="942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5146">
              <a:lnSpc>
                <a:spcPts val="3550"/>
              </a:lnSpc>
              <a:spcBef>
                <a:spcPts val="177"/>
              </a:spcBef>
            </a:pPr>
            <a:r>
              <a:rPr sz="3350" spc="9" dirty="0">
                <a:latin typeface="Copperplate Gothic Bold"/>
                <a:cs typeface="Copperplate Gothic Bold"/>
              </a:rPr>
              <a:t>C</a:t>
            </a:r>
            <a:r>
              <a:rPr sz="3350" spc="0" dirty="0">
                <a:latin typeface="Copperplate Gothic Bold"/>
                <a:cs typeface="Copperplate Gothic Bold"/>
              </a:rPr>
              <a:t>o</a:t>
            </a:r>
            <a:r>
              <a:rPr sz="3350" spc="18" dirty="0">
                <a:latin typeface="Copperplate Gothic Bold"/>
                <a:cs typeface="Copperplate Gothic Bold"/>
              </a:rPr>
              <a:t>m</a:t>
            </a:r>
            <a:r>
              <a:rPr sz="3350" spc="0" dirty="0">
                <a:latin typeface="Copperplate Gothic Bold"/>
                <a:cs typeface="Copperplate Gothic Bold"/>
              </a:rPr>
              <a:t>putatio</a:t>
            </a:r>
            <a:r>
              <a:rPr sz="3350" spc="14" dirty="0">
                <a:latin typeface="Copperplate Gothic Bold"/>
                <a:cs typeface="Copperplate Gothic Bold"/>
              </a:rPr>
              <a:t>n</a:t>
            </a:r>
            <a:r>
              <a:rPr sz="3350" spc="0" dirty="0">
                <a:latin typeface="Copperplate Gothic Bold"/>
                <a:cs typeface="Copperplate Gothic Bold"/>
              </a:rPr>
              <a:t>al</a:t>
            </a:r>
            <a:endParaRPr sz="3350" dirty="0">
              <a:latin typeface="Copperplate Gothic Bold"/>
              <a:cs typeface="Copperplate Gothic Bold"/>
            </a:endParaRPr>
          </a:p>
          <a:p>
            <a:pPr marL="12700" marR="3630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C</a:t>
            </a:r>
            <a:r>
              <a:rPr sz="3350" spc="0" dirty="0">
                <a:latin typeface="Copperplate Gothic Bold"/>
                <a:cs typeface="Copperplate Gothic Bold"/>
              </a:rPr>
              <a:t>o</a:t>
            </a:r>
            <a:r>
              <a:rPr sz="3350" spc="14" dirty="0">
                <a:latin typeface="Copperplate Gothic Bold"/>
                <a:cs typeface="Copperplate Gothic Bold"/>
              </a:rPr>
              <a:t>m</a:t>
            </a:r>
            <a:r>
              <a:rPr sz="3350" spc="0" dirty="0">
                <a:latin typeface="Copperplate Gothic Bold"/>
                <a:cs typeface="Copperplate Gothic Bold"/>
              </a:rPr>
              <a:t>pl</a:t>
            </a:r>
            <a:r>
              <a:rPr sz="3350" spc="-9" dirty="0">
                <a:latin typeface="Copperplate Gothic Bold"/>
                <a:cs typeface="Copperplate Gothic Bold"/>
              </a:rPr>
              <a:t>e</a:t>
            </a:r>
            <a:r>
              <a:rPr sz="3350" spc="0" dirty="0">
                <a:latin typeface="Copperplate Gothic Bold"/>
                <a:cs typeface="Copperplate Gothic Bold"/>
              </a:rPr>
              <a:t>xity</a:t>
            </a:r>
            <a:r>
              <a:rPr sz="3350" spc="-52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of</a:t>
            </a:r>
            <a:r>
              <a:rPr sz="3350" spc="-261" dirty="0">
                <a:latin typeface="Copperplate Gothic Bold"/>
                <a:cs typeface="Copperplate Gothic Bold"/>
              </a:rPr>
              <a:t> </a:t>
            </a:r>
            <a:r>
              <a:rPr sz="3350" spc="9" dirty="0">
                <a:latin typeface="Copperplate Gothic Bold"/>
                <a:cs typeface="Copperplate Gothic Bold"/>
              </a:rPr>
              <a:t>D</a:t>
            </a:r>
            <a:r>
              <a:rPr sz="3350" spc="0" dirty="0">
                <a:latin typeface="Copperplate Gothic Bold"/>
                <a:cs typeface="Copperplate Gothic Bold"/>
              </a:rPr>
              <a:t>FT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1291701"/>
            <a:ext cx="7857907" cy="28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Q: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H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 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any 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ult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plic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ad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io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are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nee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ed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te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2755122"/>
            <a:ext cx="8186648" cy="602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te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each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“k”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need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plex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ult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plic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s,</a:t>
            </a:r>
            <a:r>
              <a:rPr sz="20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and </a:t>
            </a:r>
            <a:r>
              <a:rPr sz="2000" spc="25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plex</a:t>
            </a:r>
            <a:endParaRPr sz="2000" dirty="0">
              <a:latin typeface="Times New Roman"/>
              <a:cs typeface="Times New Roman"/>
            </a:endParaRPr>
          </a:p>
          <a:p>
            <a:pPr marL="322575" marR="457722" algn="ctr">
              <a:lnSpc>
                <a:spcPts val="2021"/>
              </a:lnSpc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ad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ions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(</a:t>
            </a:r>
            <a:r>
              <a:rPr sz="1400" b="1" spc="-4" dirty="0">
                <a:latin typeface="Times New Roman"/>
                <a:cs typeface="Times New Roman"/>
              </a:rPr>
              <a:t>W</a:t>
            </a:r>
            <a:r>
              <a:rPr sz="1350" b="1" spc="0" baseline="-22546" dirty="0">
                <a:latin typeface="Times New Roman"/>
                <a:cs typeface="Times New Roman"/>
              </a:rPr>
              <a:t>N   </a:t>
            </a:r>
            <a:r>
              <a:rPr sz="1350" b="1" spc="150" baseline="-22546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)</a:t>
            </a:r>
            <a:r>
              <a:rPr sz="1400" b="1" spc="9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does</a:t>
            </a:r>
            <a:r>
              <a:rPr sz="1400" b="1" spc="-9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not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de</a:t>
            </a:r>
            <a:r>
              <a:rPr sz="1400" b="1" spc="-4" dirty="0">
                <a:latin typeface="Times New Roman"/>
                <a:cs typeface="Times New Roman"/>
              </a:rPr>
              <a:t>p</a:t>
            </a:r>
            <a:r>
              <a:rPr sz="1400" b="1" spc="0" dirty="0">
                <a:latin typeface="Times New Roman"/>
                <a:cs typeface="Times New Roman"/>
              </a:rPr>
              <a:t>end</a:t>
            </a:r>
            <a:r>
              <a:rPr sz="1400" b="1" spc="-19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Times New Roman"/>
                <a:cs typeface="Times New Roman"/>
              </a:rPr>
              <a:t>o</a:t>
            </a:r>
            <a:r>
              <a:rPr sz="1400" b="1" spc="0" dirty="0">
                <a:latin typeface="Times New Roman"/>
                <a:cs typeface="Times New Roman"/>
              </a:rPr>
              <a:t>n</a:t>
            </a:r>
            <a:r>
              <a:rPr sz="1400" b="1" spc="-14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Times New Roman"/>
                <a:cs typeface="Times New Roman"/>
              </a:rPr>
              <a:t>x</a:t>
            </a:r>
            <a:r>
              <a:rPr sz="1400" b="1" spc="0" dirty="0">
                <a:latin typeface="Times New Roman"/>
                <a:cs typeface="Times New Roman"/>
              </a:rPr>
              <a:t>[n],</a:t>
            </a:r>
            <a:r>
              <a:rPr sz="1400" b="1" spc="-29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Times New Roman"/>
                <a:cs typeface="Times New Roman"/>
              </a:rPr>
              <a:t>a</a:t>
            </a:r>
            <a:r>
              <a:rPr sz="1400" b="1" spc="0" dirty="0">
                <a:latin typeface="Times New Roman"/>
                <a:cs typeface="Times New Roman"/>
              </a:rPr>
              <a:t>nd</a:t>
            </a:r>
            <a:r>
              <a:rPr sz="1400" b="1" spc="-19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he</a:t>
            </a:r>
            <a:r>
              <a:rPr sz="1400" b="1" spc="-4" dirty="0">
                <a:latin typeface="Times New Roman"/>
                <a:cs typeface="Times New Roman"/>
              </a:rPr>
              <a:t>n</a:t>
            </a:r>
            <a:r>
              <a:rPr sz="1400" b="1" spc="0" dirty="0">
                <a:latin typeface="Times New Roman"/>
                <a:cs typeface="Times New Roman"/>
              </a:rPr>
              <a:t>ce c</a:t>
            </a:r>
            <a:r>
              <a:rPr sz="1400" b="1" spc="4" dirty="0">
                <a:latin typeface="Times New Roman"/>
                <a:cs typeface="Times New Roman"/>
              </a:rPr>
              <a:t>a</a:t>
            </a:r>
            <a:r>
              <a:rPr sz="1400" b="1" spc="0" dirty="0">
                <a:latin typeface="Times New Roman"/>
                <a:cs typeface="Times New Roman"/>
              </a:rPr>
              <a:t>n</a:t>
            </a:r>
            <a:r>
              <a:rPr sz="1400" b="1" spc="-14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be</a:t>
            </a:r>
            <a:r>
              <a:rPr sz="1400" b="1" spc="9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preco</a:t>
            </a:r>
            <a:r>
              <a:rPr sz="1400" b="1" spc="-19" dirty="0">
                <a:latin typeface="Times New Roman"/>
                <a:cs typeface="Times New Roman"/>
              </a:rPr>
              <a:t>m</a:t>
            </a:r>
            <a:r>
              <a:rPr sz="1400" b="1" spc="0" dirty="0">
                <a:latin typeface="Times New Roman"/>
                <a:cs typeface="Times New Roman"/>
              </a:rPr>
              <a:t>pu</a:t>
            </a:r>
            <a:r>
              <a:rPr sz="1400" b="1" spc="-4" dirty="0">
                <a:latin typeface="Times New Roman"/>
                <a:cs typeface="Times New Roman"/>
              </a:rPr>
              <a:t>t</a:t>
            </a:r>
            <a:r>
              <a:rPr sz="1400" b="1" spc="0" dirty="0">
                <a:latin typeface="Times New Roman"/>
                <a:cs typeface="Times New Roman"/>
              </a:rPr>
              <a:t>ed</a:t>
            </a:r>
            <a:r>
              <a:rPr sz="1400" b="1" spc="-29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Times New Roman"/>
                <a:cs typeface="Times New Roman"/>
              </a:rPr>
              <a:t>a</a:t>
            </a:r>
            <a:r>
              <a:rPr sz="1400" b="1" spc="0" dirty="0">
                <a:latin typeface="Times New Roman"/>
                <a:cs typeface="Times New Roman"/>
              </a:rPr>
              <a:t>nd</a:t>
            </a:r>
            <a:r>
              <a:rPr sz="1400" b="1" spc="-19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Times New Roman"/>
                <a:cs typeface="Times New Roman"/>
              </a:rPr>
              <a:t>sav</a:t>
            </a:r>
            <a:r>
              <a:rPr sz="1400" b="1" spc="0" dirty="0">
                <a:latin typeface="Times New Roman"/>
                <a:cs typeface="Times New Roman"/>
              </a:rPr>
              <a:t>ed</a:t>
            </a:r>
            <a:r>
              <a:rPr sz="1400" b="1" spc="-29" dirty="0">
                <a:latin typeface="Times New Roman"/>
                <a:cs typeface="Times New Roman"/>
              </a:rPr>
              <a:t> </a:t>
            </a:r>
            <a:r>
              <a:rPr sz="1400" b="1" spc="4" dirty="0">
                <a:latin typeface="Times New Roman"/>
                <a:cs typeface="Times New Roman"/>
              </a:rPr>
              <a:t>i</a:t>
            </a:r>
            <a:r>
              <a:rPr sz="1400" b="1" spc="0" dirty="0">
                <a:latin typeface="Times New Roman"/>
                <a:cs typeface="Times New Roman"/>
              </a:rPr>
              <a:t>n</a:t>
            </a:r>
            <a:r>
              <a:rPr sz="1400" b="1" spc="-14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a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table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5582" y="3117074"/>
            <a:ext cx="174340" cy="144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00" b="1" spc="-4" dirty="0">
                <a:latin typeface="Times New Roman"/>
                <a:cs typeface="Times New Roman"/>
              </a:rPr>
              <a:t>kn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405772"/>
            <a:ext cx="263372" cy="912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94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451" y="3415803"/>
            <a:ext cx="7590427" cy="2284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522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Ea</a:t>
            </a:r>
            <a:r>
              <a:rPr sz="2700" spc="-9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h </a:t>
            </a:r>
            <a:r>
              <a:rPr sz="2700" spc="-4" baseline="3292" dirty="0">
                <a:latin typeface="Garamond"/>
                <a:cs typeface="Garamond"/>
              </a:rPr>
              <a:t>c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m</a:t>
            </a:r>
            <a:r>
              <a:rPr sz="2700" spc="9" baseline="3292" dirty="0">
                <a:latin typeface="Garamond"/>
                <a:cs typeface="Garamond"/>
              </a:rPr>
              <a:t>p</a:t>
            </a:r>
            <a:r>
              <a:rPr sz="2700" spc="0" baseline="3292" dirty="0">
                <a:latin typeface="Garamond"/>
                <a:cs typeface="Garamond"/>
              </a:rPr>
              <a:t>l</a:t>
            </a:r>
            <a:r>
              <a:rPr sz="2700" spc="-9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x mu</a:t>
            </a:r>
            <a:r>
              <a:rPr sz="2700" spc="-9" baseline="3292" dirty="0">
                <a:latin typeface="Garamond"/>
                <a:cs typeface="Garamond"/>
              </a:rPr>
              <a:t>l</a:t>
            </a:r>
            <a:r>
              <a:rPr sz="2700" spc="0" baseline="3292" dirty="0">
                <a:latin typeface="Garamond"/>
                <a:cs typeface="Garamond"/>
              </a:rPr>
              <a:t>tipli</a:t>
            </a:r>
            <a:r>
              <a:rPr sz="2700" spc="-9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ati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n is four r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al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mu</a:t>
            </a:r>
            <a:r>
              <a:rPr sz="2700" spc="-4" baseline="3292" dirty="0">
                <a:latin typeface="Garamond"/>
                <a:cs typeface="Garamond"/>
              </a:rPr>
              <a:t>l</a:t>
            </a:r>
            <a:r>
              <a:rPr sz="2700" spc="0" baseline="3292" dirty="0">
                <a:latin typeface="Garamond"/>
                <a:cs typeface="Garamond"/>
              </a:rPr>
              <a:t>tipli</a:t>
            </a:r>
            <a:r>
              <a:rPr sz="2700" spc="-9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ati</a:t>
            </a:r>
            <a:r>
              <a:rPr sz="2700" spc="4" baseline="3292" dirty="0">
                <a:latin typeface="Garamond"/>
                <a:cs typeface="Garamond"/>
              </a:rPr>
              <a:t>on</a:t>
            </a:r>
            <a:r>
              <a:rPr sz="2700" spc="0" baseline="3292" dirty="0">
                <a:latin typeface="Garamond"/>
                <a:cs typeface="Garamond"/>
              </a:rPr>
              <a:t>s and two r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al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additio</a:t>
            </a:r>
            <a:r>
              <a:rPr sz="2700" spc="4" baseline="3292" dirty="0">
                <a:latin typeface="Garamond"/>
                <a:cs typeface="Garamond"/>
              </a:rPr>
              <a:t>n</a:t>
            </a:r>
            <a:r>
              <a:rPr sz="2700" spc="0" baseline="3292" dirty="0">
                <a:latin typeface="Garamond"/>
                <a:cs typeface="Garamond"/>
              </a:rPr>
              <a:t>s</a:t>
            </a:r>
            <a:endParaRPr sz="1800" dirty="0">
              <a:latin typeface="Garamond"/>
              <a:cs typeface="Garamond"/>
            </a:endParaRPr>
          </a:p>
          <a:p>
            <a:pPr marL="12700" marR="27522">
              <a:lnSpc>
                <a:spcPct val="93749"/>
              </a:lnSpc>
              <a:spcBef>
                <a:spcPts val="469"/>
              </a:spcBef>
            </a:pPr>
            <a:r>
              <a:rPr sz="1800" spc="0" dirty="0">
                <a:latin typeface="Garamond"/>
                <a:cs typeface="Garamond"/>
              </a:rPr>
              <a:t>A 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m</a:t>
            </a:r>
            <a:r>
              <a:rPr sz="1800" spc="9" dirty="0">
                <a:latin typeface="Garamond"/>
                <a:cs typeface="Garamond"/>
              </a:rPr>
              <a:t>p</a:t>
            </a:r>
            <a:r>
              <a:rPr sz="1800" spc="0" dirty="0">
                <a:latin typeface="Garamond"/>
                <a:cs typeface="Garamond"/>
              </a:rPr>
              <a:t>l</a:t>
            </a:r>
            <a:r>
              <a:rPr sz="1800" spc="-9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x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addition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equ</a:t>
            </a:r>
            <a:r>
              <a:rPr sz="1800" spc="0" dirty="0">
                <a:latin typeface="Garamond"/>
                <a:cs typeface="Garamond"/>
              </a:rPr>
              <a:t>ir</a:t>
            </a:r>
            <a:r>
              <a:rPr sz="1800" spc="-9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two r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al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additio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s</a:t>
            </a:r>
            <a:endParaRPr sz="1800" dirty="0">
              <a:latin typeface="Garamond"/>
              <a:cs typeface="Garamond"/>
            </a:endParaRPr>
          </a:p>
          <a:p>
            <a:pPr marL="12700" marR="8826" indent="0">
              <a:lnSpc>
                <a:spcPts val="2024"/>
              </a:lnSpc>
              <a:spcBef>
                <a:spcPts val="567"/>
              </a:spcBef>
            </a:pPr>
            <a:r>
              <a:rPr sz="1800" spc="0" dirty="0">
                <a:latin typeface="Garamond"/>
                <a:cs typeface="Garamond"/>
              </a:rPr>
              <a:t>So</a:t>
            </a:r>
            <a:r>
              <a:rPr sz="1800" spc="-25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for N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va</a:t>
            </a:r>
            <a:r>
              <a:rPr sz="1800" spc="-4" dirty="0">
                <a:latin typeface="Garamond"/>
                <a:cs typeface="Garamond"/>
              </a:rPr>
              <a:t>lue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4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f</a:t>
            </a:r>
            <a:r>
              <a:rPr sz="1800" spc="-25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“</a:t>
            </a:r>
            <a:r>
              <a:rPr sz="1800" spc="-4" dirty="0">
                <a:latin typeface="Garamond"/>
                <a:cs typeface="Garamond"/>
              </a:rPr>
              <a:t>k</a:t>
            </a:r>
            <a:r>
              <a:rPr sz="1800" spc="0" dirty="0">
                <a:latin typeface="Garamond"/>
                <a:cs typeface="Garamond"/>
              </a:rPr>
              <a:t>”, we 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-4" dirty="0">
                <a:latin typeface="Garamond"/>
                <a:cs typeface="Garamond"/>
              </a:rPr>
              <a:t>ee</a:t>
            </a:r>
            <a:r>
              <a:rPr sz="1800" spc="0" dirty="0">
                <a:latin typeface="Garamond"/>
                <a:cs typeface="Garamond"/>
              </a:rPr>
              <a:t>d N*N 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m</a:t>
            </a:r>
            <a:r>
              <a:rPr sz="1800" spc="9" dirty="0">
                <a:latin typeface="Garamond"/>
                <a:cs typeface="Garamond"/>
              </a:rPr>
              <a:t>p</a:t>
            </a:r>
            <a:r>
              <a:rPr sz="1800" spc="0" dirty="0">
                <a:latin typeface="Garamond"/>
                <a:cs typeface="Garamond"/>
              </a:rPr>
              <a:t>l</a:t>
            </a:r>
            <a:r>
              <a:rPr sz="1800" spc="-9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x mu</a:t>
            </a:r>
            <a:r>
              <a:rPr sz="1800" spc="-9" dirty="0">
                <a:latin typeface="Garamond"/>
                <a:cs typeface="Garamond"/>
              </a:rPr>
              <a:t>l</a:t>
            </a:r>
            <a:r>
              <a:rPr sz="1800" spc="0" dirty="0">
                <a:latin typeface="Garamond"/>
                <a:cs typeface="Garamond"/>
              </a:rPr>
              <a:t>tipli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ati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0" dirty="0">
                <a:latin typeface="Garamond"/>
                <a:cs typeface="Garamond"/>
              </a:rPr>
              <a:t>s and N*(</a:t>
            </a:r>
            <a:r>
              <a:rPr sz="1800" spc="50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-1) co</a:t>
            </a:r>
            <a:r>
              <a:rPr sz="1800" spc="4" dirty="0">
                <a:latin typeface="Garamond"/>
                <a:cs typeface="Garamond"/>
              </a:rPr>
              <a:t>mp</a:t>
            </a:r>
            <a:r>
              <a:rPr sz="1800" spc="0" dirty="0">
                <a:latin typeface="Garamond"/>
                <a:cs typeface="Garamond"/>
              </a:rPr>
              <a:t>l</a:t>
            </a:r>
            <a:r>
              <a:rPr sz="1800" spc="-9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x </a:t>
            </a:r>
            <a:endParaRPr sz="1800" dirty="0">
              <a:latin typeface="Garamond"/>
              <a:cs typeface="Garamond"/>
            </a:endParaRPr>
          </a:p>
          <a:p>
            <a:pPr marL="12700" marR="8826">
              <a:lnSpc>
                <a:spcPts val="2024"/>
              </a:lnSpc>
              <a:spcBef>
                <a:spcPts val="137"/>
              </a:spcBef>
            </a:pPr>
            <a:r>
              <a:rPr sz="1800" spc="0" dirty="0">
                <a:latin typeface="Garamond"/>
                <a:cs typeface="Garamond"/>
              </a:rPr>
              <a:t>additio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s</a:t>
            </a:r>
            <a:endParaRPr sz="1800" dirty="0">
              <a:latin typeface="Garamond"/>
              <a:cs typeface="Garamond"/>
            </a:endParaRPr>
          </a:p>
          <a:p>
            <a:pPr marL="183692">
              <a:lnSpc>
                <a:spcPts val="1609"/>
              </a:lnSpc>
              <a:spcBef>
                <a:spcPts val="407"/>
              </a:spcBef>
            </a:pPr>
            <a:r>
              <a:rPr sz="1400" spc="0" dirty="0">
                <a:latin typeface="Arial"/>
                <a:cs typeface="Arial"/>
              </a:rPr>
              <a:t>•  </a:t>
            </a:r>
            <a:r>
              <a:rPr sz="1400" spc="14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ounts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r>
              <a:rPr sz="1350" spc="169" baseline="25767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plex</a:t>
            </a:r>
            <a:r>
              <a:rPr sz="1400" spc="-3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ul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ipli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ions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and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400" spc="4" dirty="0">
                <a:latin typeface="Arial"/>
                <a:cs typeface="Arial"/>
              </a:rPr>
              <a:t>*</a:t>
            </a:r>
            <a:r>
              <a:rPr sz="1400" spc="0" dirty="0">
                <a:latin typeface="Arial"/>
                <a:cs typeface="Arial"/>
              </a:rPr>
              <a:t>(</a:t>
            </a:r>
            <a:r>
              <a:rPr sz="1400" spc="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-1)~</a:t>
            </a:r>
            <a:r>
              <a:rPr sz="1400" spc="-9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r>
              <a:rPr sz="1350" spc="144" baseline="25767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(</a:t>
            </a:r>
            <a:r>
              <a:rPr sz="1400" spc="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or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large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)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plex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addit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0" dirty="0">
                <a:latin typeface="Arial"/>
                <a:cs typeface="Arial"/>
              </a:rPr>
              <a:t>ons</a:t>
            </a:r>
            <a:endParaRPr sz="1400" dirty="0">
              <a:latin typeface="Arial"/>
              <a:cs typeface="Arial"/>
            </a:endParaRPr>
          </a:p>
          <a:p>
            <a:pPr marL="183692" marR="27522">
              <a:lnSpc>
                <a:spcPts val="1609"/>
              </a:lnSpc>
              <a:spcBef>
                <a:spcPts val="405"/>
              </a:spcBef>
            </a:pPr>
            <a:r>
              <a:rPr sz="1400" spc="0" dirty="0">
                <a:latin typeface="Arial"/>
                <a:cs typeface="Arial"/>
              </a:rPr>
              <a:t>•  </a:t>
            </a:r>
            <a:r>
              <a:rPr sz="1400" spc="14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r>
              <a:rPr sz="1350" spc="149" baseline="25767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plex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ul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ipli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ion</a:t>
            </a:r>
            <a:r>
              <a:rPr sz="1400" spc="-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4</a:t>
            </a:r>
            <a:r>
              <a:rPr sz="1400" spc="4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 </a:t>
            </a:r>
            <a:r>
              <a:rPr sz="1350" spc="179" baseline="25767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real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ul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ipli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ions</a:t>
            </a:r>
            <a:r>
              <a:rPr sz="1400" spc="-5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and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~</a:t>
            </a:r>
            <a:r>
              <a:rPr sz="1400" spc="-4" dirty="0">
                <a:latin typeface="Arial"/>
                <a:cs typeface="Arial"/>
              </a:rPr>
              <a:t>2</a:t>
            </a:r>
            <a:r>
              <a:rPr sz="1400" spc="0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r>
              <a:rPr sz="1350" spc="164" baseline="25767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real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addit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0" dirty="0">
                <a:latin typeface="Arial"/>
                <a:cs typeface="Arial"/>
              </a:rPr>
              <a:t>ons</a:t>
            </a:r>
            <a:endParaRPr sz="1400" dirty="0">
              <a:latin typeface="Arial"/>
              <a:cs typeface="Arial"/>
            </a:endParaRPr>
          </a:p>
          <a:p>
            <a:pPr marL="183692" marR="27522">
              <a:lnSpc>
                <a:spcPts val="1609"/>
              </a:lnSpc>
              <a:spcBef>
                <a:spcPts val="405"/>
              </a:spcBef>
            </a:pPr>
            <a:r>
              <a:rPr sz="1400" spc="0" dirty="0">
                <a:latin typeface="Arial"/>
                <a:cs typeface="Arial"/>
              </a:rPr>
              <a:t>•  </a:t>
            </a:r>
            <a:r>
              <a:rPr sz="1400" spc="14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r>
              <a:rPr sz="1350" spc="149" baseline="25767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plex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addit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:</a:t>
            </a:r>
            <a:r>
              <a:rPr sz="1400" spc="-4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2N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r>
              <a:rPr sz="1350" spc="39" baseline="25767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real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addit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0" dirty="0">
                <a:latin typeface="Arial"/>
                <a:cs typeface="Arial"/>
              </a:rPr>
              <a:t>ons</a:t>
            </a:r>
            <a:endParaRPr sz="1400" dirty="0">
              <a:latin typeface="Arial"/>
              <a:cs typeface="Arial"/>
            </a:endParaRPr>
          </a:p>
          <a:p>
            <a:pPr marL="12700" marR="27522">
              <a:lnSpc>
                <a:spcPts val="2059"/>
              </a:lnSpc>
              <a:spcBef>
                <a:spcPts val="533"/>
              </a:spcBef>
            </a:pPr>
            <a:r>
              <a:rPr sz="1800" spc="0" dirty="0">
                <a:latin typeface="Garamond"/>
                <a:cs typeface="Garamond"/>
              </a:rPr>
              <a:t>A grand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</a:t>
            </a:r>
            <a:r>
              <a:rPr sz="1800" spc="9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tal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f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4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baseline="27160" dirty="0">
                <a:latin typeface="Garamond"/>
                <a:cs typeface="Garamond"/>
              </a:rPr>
              <a:t>2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al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mu</a:t>
            </a:r>
            <a:r>
              <a:rPr sz="1800" spc="-4" dirty="0">
                <a:latin typeface="Garamond"/>
                <a:cs typeface="Garamond"/>
              </a:rPr>
              <a:t>l</a:t>
            </a:r>
            <a:r>
              <a:rPr sz="1800" spc="0" dirty="0">
                <a:latin typeface="Garamond"/>
                <a:cs typeface="Garamond"/>
              </a:rPr>
              <a:t>tipli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ati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4</a:t>
            </a:r>
            <a:r>
              <a:rPr sz="1800" spc="14" dirty="0">
                <a:latin typeface="Garamond"/>
                <a:cs typeface="Garamond"/>
              </a:rPr>
              <a:t>N</a:t>
            </a:r>
            <a:r>
              <a:rPr sz="1800" spc="0" baseline="27160" dirty="0">
                <a:latin typeface="Garamond"/>
                <a:cs typeface="Garamond"/>
              </a:rPr>
              <a:t>2</a:t>
            </a:r>
            <a:r>
              <a:rPr sz="1800" spc="144" baseline="27160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al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additio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s: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5436375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5755934"/>
            <a:ext cx="114554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•</a:t>
            </a:r>
            <a:endParaRPr sz="1400" dirty="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328"/>
              </a:spcBef>
            </a:pPr>
            <a:r>
              <a:rPr sz="1400" spc="0" dirty="0">
                <a:latin typeface="Arial"/>
                <a:cs typeface="Arial"/>
              </a:rPr>
              <a:t>•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>
                <a:latin typeface="Arial"/>
                <a:cs typeface="Arial"/>
              </a:rPr>
              <a:t>•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5755934"/>
            <a:ext cx="6787018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he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pu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ion</a:t>
            </a:r>
            <a:r>
              <a:rPr sz="1400" spc="-14" dirty="0">
                <a:latin typeface="Arial"/>
                <a:cs typeface="Arial"/>
              </a:rPr>
              <a:t>a</a:t>
            </a:r>
            <a:r>
              <a:rPr sz="1400" spc="0" dirty="0">
                <a:latin typeface="Arial"/>
                <a:cs typeface="Arial"/>
              </a:rPr>
              <a:t>l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</a:t>
            </a:r>
            <a:r>
              <a:rPr sz="1400" spc="-19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y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gro</a:t>
            </a:r>
            <a:r>
              <a:rPr sz="1400" spc="-19" dirty="0">
                <a:latin typeface="Arial"/>
                <a:cs typeface="Arial"/>
              </a:rPr>
              <a:t>w</a:t>
            </a:r>
            <a:r>
              <a:rPr sz="1400" spc="0" dirty="0">
                <a:latin typeface="Arial"/>
                <a:cs typeface="Arial"/>
              </a:rPr>
              <a:t>s </a:t>
            </a:r>
            <a:r>
              <a:rPr sz="1400" spc="-19" dirty="0">
                <a:latin typeface="Arial"/>
                <a:cs typeface="Arial"/>
              </a:rPr>
              <a:t>w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he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quare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of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he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ignal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z</a:t>
            </a:r>
            <a:r>
              <a:rPr sz="1400" spc="0" dirty="0">
                <a:latin typeface="Arial"/>
                <a:cs typeface="Arial"/>
              </a:rPr>
              <a:t>e.</a:t>
            </a:r>
            <a:endParaRPr sz="1400" dirty="0">
              <a:latin typeface="Arial"/>
              <a:cs typeface="Arial"/>
            </a:endParaRPr>
          </a:p>
          <a:p>
            <a:pPr marL="12700" marR="26746">
              <a:lnSpc>
                <a:spcPts val="1609"/>
              </a:lnSpc>
              <a:spcBef>
                <a:spcPts val="328"/>
              </a:spcBef>
            </a:pPr>
            <a:r>
              <a:rPr sz="1400" spc="-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pu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io</a:t>
            </a:r>
            <a:r>
              <a:rPr sz="1400" spc="-1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</a:t>
            </a:r>
            <a:r>
              <a:rPr sz="1400" spc="-19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y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is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re</a:t>
            </a:r>
            <a:r>
              <a:rPr sz="1400" spc="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erred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as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O(</a:t>
            </a:r>
            <a:r>
              <a:rPr sz="1400" spc="14" dirty="0">
                <a:latin typeface="Arial"/>
                <a:cs typeface="Arial"/>
              </a:rPr>
              <a:t>N</a:t>
            </a:r>
            <a:r>
              <a:rPr sz="1350" spc="-4" baseline="25767" dirty="0">
                <a:latin typeface="Arial"/>
                <a:cs typeface="Arial"/>
              </a:rPr>
              <a:t>2</a:t>
            </a:r>
            <a:r>
              <a:rPr sz="1400" spc="0" dirty="0">
                <a:latin typeface="Arial"/>
                <a:cs typeface="Arial"/>
              </a:rPr>
              <a:t>),</a:t>
            </a:r>
            <a:r>
              <a:rPr sz="1400" spc="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al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alled,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order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of </a:t>
            </a:r>
            <a:r>
              <a:rPr sz="1400" spc="4" dirty="0">
                <a:latin typeface="Arial"/>
                <a:cs typeface="Arial"/>
              </a:rPr>
              <a:t>N</a:t>
            </a:r>
            <a:r>
              <a:rPr sz="1350" spc="0" baseline="25767" dirty="0">
                <a:latin typeface="Arial"/>
                <a:cs typeface="Arial"/>
              </a:rPr>
              <a:t>2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-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or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,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ay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1000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point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ignal: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4</a:t>
            </a:r>
            <a:r>
              <a:rPr sz="1400" spc="4" dirty="0">
                <a:latin typeface="Arial"/>
                <a:cs typeface="Arial"/>
              </a:rPr>
              <a:t>,</a:t>
            </a:r>
            <a:r>
              <a:rPr sz="1400" spc="0" dirty="0">
                <a:latin typeface="Arial"/>
                <a:cs typeface="Arial"/>
              </a:rPr>
              <a:t>000,000</a:t>
            </a:r>
            <a:r>
              <a:rPr sz="1400" spc="-4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ul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ipli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ions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and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4</a:t>
            </a:r>
            <a:r>
              <a:rPr sz="1400" spc="4" dirty="0">
                <a:latin typeface="Arial"/>
                <a:cs typeface="Arial"/>
              </a:rPr>
              <a:t>,</a:t>
            </a:r>
            <a:r>
              <a:rPr sz="1400" spc="0" dirty="0">
                <a:latin typeface="Arial"/>
                <a:cs typeface="Arial"/>
              </a:rPr>
              <a:t>000,000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addit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UCH</a:t>
            </a:r>
            <a:r>
              <a:rPr sz="1400" spc="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68" y="1772526"/>
            <a:ext cx="3067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8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71600" y="149351"/>
            <a:ext cx="7772400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8739" y="1292065"/>
            <a:ext cx="8863071" cy="358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496">
              <a:lnSpc>
                <a:spcPts val="2625"/>
              </a:lnSpc>
              <a:spcBef>
                <a:spcPts val="131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Assu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sign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is of 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ngth </a:t>
            </a:r>
            <a:r>
              <a:rPr sz="2400" i="1" spc="-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=2</a:t>
            </a:r>
            <a:r>
              <a:rPr sz="2400" i="1" spc="4" baseline="25364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sz="2400" spc="-17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 power of two. If it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is not,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95825"/>
              </a:lnSpc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zer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pad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signal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with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enough n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ber of z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ros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ensure 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355600" marR="44496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two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ngth.</a:t>
            </a:r>
            <a:endParaRPr sz="2400" dirty="0">
              <a:latin typeface="Times New Roman"/>
              <a:cs typeface="Times New Roman"/>
            </a:endParaRPr>
          </a:p>
          <a:p>
            <a:pPr marL="355600" marR="4622" indent="-342900">
              <a:lnSpc>
                <a:spcPct val="100041"/>
              </a:lnSpc>
              <a:spcBef>
                <a:spcPts val="696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point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can be co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put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as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wo 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/2 po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nt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Ts,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both of which can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be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put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 as 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wo 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/4 po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nt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Ts</a:t>
            </a:r>
            <a:endParaRPr sz="2400" dirty="0">
              <a:latin typeface="Times New Roman"/>
              <a:cs typeface="Times New Roman"/>
            </a:endParaRPr>
          </a:p>
          <a:p>
            <a:pPr marL="469900" marR="44496">
              <a:lnSpc>
                <a:spcPct val="95825"/>
              </a:lnSpc>
              <a:spcBef>
                <a:spcPts val="445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9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efo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9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-po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DFT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be </a:t>
            </a:r>
            <a:r>
              <a:rPr sz="2000" spc="9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omput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as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four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4" dirty="0">
                <a:latin typeface="Garamond"/>
                <a:cs typeface="Garamond"/>
              </a:rPr>
              <a:t>/</a:t>
            </a:r>
            <a:r>
              <a:rPr sz="2000" spc="0" dirty="0">
                <a:latin typeface="Garamond"/>
                <a:cs typeface="Garamond"/>
              </a:rPr>
              <a:t>4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s.</a:t>
            </a:r>
            <a:endParaRPr sz="2000" dirty="0">
              <a:latin typeface="Garamond"/>
              <a:cs typeface="Garamond"/>
            </a:endParaRPr>
          </a:p>
          <a:p>
            <a:pPr marL="756411" marR="309253" indent="-286511">
              <a:lnSpc>
                <a:spcPts val="2331"/>
              </a:lnSpc>
              <a:spcBef>
                <a:spcPts val="579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Similarly,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 </a:t>
            </a:r>
            <a:r>
              <a:rPr sz="2000" spc="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/4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r>
              <a:rPr sz="2000" spc="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DFT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 be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compu</a:t>
            </a:r>
            <a:r>
              <a:rPr sz="2000" spc="9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ed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as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two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4" dirty="0">
                <a:latin typeface="Garamond"/>
                <a:cs typeface="Garamond"/>
              </a:rPr>
              <a:t>/</a:t>
            </a:r>
            <a:r>
              <a:rPr sz="2000" spc="0" dirty="0">
                <a:latin typeface="Garamond"/>
                <a:cs typeface="Garamond"/>
              </a:rPr>
              <a:t>8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r>
              <a:rPr sz="2000" spc="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0" dirty="0">
                <a:latin typeface="Wingdings"/>
                <a:cs typeface="Wingdings"/>
              </a:rPr>
              <a:t>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 </a:t>
            </a:r>
            <a:endParaRPr sz="2000" dirty="0">
              <a:latin typeface="Garamond"/>
              <a:cs typeface="Garamond"/>
            </a:endParaRPr>
          </a:p>
          <a:p>
            <a:pPr marL="756411" marR="309253">
              <a:lnSpc>
                <a:spcPts val="2249"/>
              </a:lnSpc>
              <a:spcBef>
                <a:spcPts val="125"/>
              </a:spcBef>
            </a:pPr>
            <a:r>
              <a:rPr sz="2000" spc="0" dirty="0">
                <a:latin typeface="Garamond"/>
                <a:cs typeface="Garamond"/>
              </a:rPr>
              <a:t>enti</a:t>
            </a:r>
            <a:r>
              <a:rPr sz="2000" spc="4" dirty="0">
                <a:latin typeface="Garamond"/>
                <a:cs typeface="Garamond"/>
              </a:rPr>
              <a:t>r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-po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DFT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then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be </a:t>
            </a:r>
            <a:r>
              <a:rPr sz="2000" spc="9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omput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as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eight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4" dirty="0">
                <a:latin typeface="Garamond"/>
                <a:cs typeface="Garamond"/>
              </a:rPr>
              <a:t>/</a:t>
            </a:r>
            <a:r>
              <a:rPr sz="2000" spc="0" dirty="0">
                <a:latin typeface="Garamond"/>
                <a:cs typeface="Garamond"/>
              </a:rPr>
              <a:t>8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po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nt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DF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s</a:t>
            </a:r>
            <a:endParaRPr sz="2000" dirty="0">
              <a:latin typeface="Garamond"/>
              <a:cs typeface="Garamond"/>
            </a:endParaRPr>
          </a:p>
          <a:p>
            <a:pPr marL="469899" marR="44496">
              <a:lnSpc>
                <a:spcPct val="95825"/>
              </a:lnSpc>
              <a:spcBef>
                <a:spcPts val="556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Co</a:t>
            </a:r>
            <a:r>
              <a:rPr sz="2000" spc="-9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tinu</a:t>
            </a:r>
            <a:r>
              <a:rPr sz="2000" spc="-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ng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in this</a:t>
            </a:r>
            <a:r>
              <a:rPr sz="2000" spc="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fashi</a:t>
            </a:r>
            <a:r>
              <a:rPr sz="2000" spc="-9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n, an </a:t>
            </a:r>
            <a:r>
              <a:rPr sz="2000" spc="14" dirty="0">
                <a:latin typeface="Garamond"/>
                <a:cs typeface="Garamond"/>
              </a:rPr>
              <a:t>N</a:t>
            </a:r>
            <a:r>
              <a:rPr sz="2000" spc="-4" dirty="0">
                <a:latin typeface="Garamond"/>
                <a:cs typeface="Garamond"/>
              </a:rPr>
              <a:t>-</a:t>
            </a:r>
            <a:r>
              <a:rPr sz="2000" spc="0" dirty="0">
                <a:latin typeface="Garamond"/>
                <a:cs typeface="Garamond"/>
              </a:rPr>
              <a:t>p</a:t>
            </a:r>
            <a:r>
              <a:rPr sz="2000" spc="-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i</a:t>
            </a:r>
            <a:r>
              <a:rPr sz="2000" spc="-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t DFT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can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be comput</a:t>
            </a:r>
            <a:r>
              <a:rPr sz="2000" spc="4" dirty="0">
                <a:latin typeface="Garamond"/>
                <a:cs typeface="Garamond"/>
              </a:rPr>
              <a:t>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as</a:t>
            </a:r>
            <a:r>
              <a:rPr sz="2000" spc="-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N/2</a:t>
            </a:r>
            <a:r>
              <a:rPr sz="2000" spc="48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2</a:t>
            </a:r>
            <a:r>
              <a:rPr sz="2000" spc="-4" dirty="0">
                <a:latin typeface="Garamond"/>
                <a:cs typeface="Garamond"/>
              </a:rPr>
              <a:t>-</a:t>
            </a:r>
            <a:r>
              <a:rPr sz="2000" spc="0" dirty="0">
                <a:latin typeface="Garamond"/>
                <a:cs typeface="Garamond"/>
              </a:rPr>
              <a:t>p</a:t>
            </a:r>
            <a:r>
              <a:rPr sz="2000" spc="-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i</a:t>
            </a:r>
            <a:r>
              <a:rPr sz="2000" spc="-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t</a:t>
            </a:r>
            <a:endParaRPr sz="2000" dirty="0">
              <a:latin typeface="Garamond"/>
              <a:cs typeface="Garamond"/>
            </a:endParaRPr>
          </a:p>
          <a:p>
            <a:pPr marL="724623" marR="7485495" algn="ctr">
              <a:lnSpc>
                <a:spcPct val="937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DF</a:t>
            </a:r>
            <a:r>
              <a:rPr sz="2000" spc="4" dirty="0">
                <a:latin typeface="Garamond"/>
                <a:cs typeface="Garamond"/>
              </a:rPr>
              <a:t>T</a:t>
            </a:r>
            <a:r>
              <a:rPr sz="2000" spc="0" dirty="0">
                <a:latin typeface="Garamond"/>
                <a:cs typeface="Garamond"/>
              </a:rPr>
              <a:t>s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944965"/>
            <a:ext cx="126746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8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944965"/>
            <a:ext cx="7776085" cy="1008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4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o po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nt</a:t>
            </a:r>
            <a:r>
              <a:rPr sz="1600" spc="-3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DFT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requires</a:t>
            </a:r>
            <a:r>
              <a:rPr sz="1600" spc="-5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no</a:t>
            </a:r>
            <a:r>
              <a:rPr sz="1600" spc="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mu</a:t>
            </a:r>
            <a:r>
              <a:rPr sz="1600" spc="9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p</a:t>
            </a:r>
            <a:r>
              <a:rPr sz="1600" spc="4" dirty="0">
                <a:latin typeface="Arial"/>
                <a:cs typeface="Arial"/>
              </a:rPr>
              <a:t>lic</a:t>
            </a:r>
            <a:r>
              <a:rPr sz="1600" spc="0" dirty="0">
                <a:latin typeface="Arial"/>
                <a:cs typeface="Arial"/>
              </a:rPr>
              <a:t>at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ons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(</a:t>
            </a:r>
            <a:r>
              <a:rPr sz="1600" spc="-25" dirty="0">
                <a:latin typeface="Arial"/>
                <a:cs typeface="Arial"/>
              </a:rPr>
              <a:t>!</a:t>
            </a:r>
            <a:r>
              <a:rPr sz="1600" spc="0" dirty="0">
                <a:latin typeface="Arial"/>
                <a:cs typeface="Arial"/>
              </a:rPr>
              <a:t>)</a:t>
            </a:r>
            <a:r>
              <a:rPr sz="1600" spc="3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and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j</a:t>
            </a:r>
            <a:r>
              <a:rPr sz="1600" spc="0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add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indent="0">
              <a:lnSpc>
                <a:spcPct val="100041"/>
              </a:lnSpc>
              <a:spcBef>
                <a:spcPts val="378"/>
              </a:spcBef>
            </a:pPr>
            <a:r>
              <a:rPr sz="1600" spc="4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3" dirty="0">
                <a:latin typeface="Arial"/>
                <a:cs typeface="Arial"/>
              </a:rPr>
              <a:t> </a:t>
            </a:r>
            <a:r>
              <a:rPr sz="1600" spc="-14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il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ee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that</a:t>
            </a:r>
            <a:r>
              <a:rPr sz="1600" spc="-1" dirty="0">
                <a:latin typeface="Arial"/>
                <a:cs typeface="Arial"/>
              </a:rPr>
              <a:t> </a:t>
            </a:r>
            <a:r>
              <a:rPr sz="1600" spc="-14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4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il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add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onal</a:t>
            </a:r>
            <a:r>
              <a:rPr sz="1600" spc="-6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mu</a:t>
            </a:r>
            <a:r>
              <a:rPr sz="1600" spc="9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p</a:t>
            </a:r>
            <a:r>
              <a:rPr sz="1600" spc="4" dirty="0">
                <a:latin typeface="Arial"/>
                <a:cs typeface="Arial"/>
              </a:rPr>
              <a:t>lic</a:t>
            </a:r>
            <a:r>
              <a:rPr sz="1600" spc="0" dirty="0">
                <a:latin typeface="Arial"/>
                <a:cs typeface="Arial"/>
              </a:rPr>
              <a:t>at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ons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and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add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ons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to</a:t>
            </a:r>
            <a:r>
              <a:rPr sz="1600" spc="-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omb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the</a:t>
            </a:r>
            <a:r>
              <a:rPr sz="1600" spc="-7" dirty="0">
                <a:latin typeface="Arial"/>
                <a:cs typeface="Arial"/>
              </a:rPr>
              <a:t> </a:t>
            </a:r>
            <a:r>
              <a:rPr sz="1600" spc="44" dirty="0">
                <a:latin typeface="Arial"/>
                <a:cs typeface="Arial"/>
              </a:rPr>
              <a:t>2</a:t>
            </a:r>
            <a:r>
              <a:rPr sz="1600" spc="0" dirty="0">
                <a:latin typeface="Arial"/>
                <a:cs typeface="Arial"/>
              </a:rPr>
              <a:t>- point</a:t>
            </a:r>
            <a:r>
              <a:rPr sz="1600" spc="-4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Ts,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ho</a:t>
            </a:r>
            <a:r>
              <a:rPr sz="1600" spc="-14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ever,</a:t>
            </a:r>
            <a:r>
              <a:rPr sz="1600" spc="-4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overal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4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the</a:t>
            </a:r>
            <a:r>
              <a:rPr sz="1600" spc="-1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total number</a:t>
            </a:r>
            <a:r>
              <a:rPr sz="1600" spc="-3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of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ope</a:t>
            </a:r>
            <a:r>
              <a:rPr sz="1600" spc="-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ations</a:t>
            </a:r>
            <a:r>
              <a:rPr sz="1600" spc="-64" dirty="0">
                <a:latin typeface="Arial"/>
                <a:cs typeface="Arial"/>
              </a:rPr>
              <a:t> </a:t>
            </a:r>
            <a:r>
              <a:rPr sz="1600" spc="-14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il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3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</a:t>
            </a:r>
            <a:r>
              <a:rPr sz="1600" spc="-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much</a:t>
            </a:r>
            <a:r>
              <a:rPr sz="1600" spc="-3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fe</a:t>
            </a:r>
            <a:r>
              <a:rPr sz="1600" spc="-9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than that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</a:t>
            </a:r>
            <a:r>
              <a:rPr sz="1600" spc="0" dirty="0">
                <a:latin typeface="Arial"/>
                <a:cs typeface="Arial"/>
              </a:rPr>
              <a:t>ou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requ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red</a:t>
            </a:r>
            <a:r>
              <a:rPr sz="1600" spc="-4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by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the</a:t>
            </a:r>
            <a:r>
              <a:rPr sz="1600" spc="-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regular</a:t>
            </a:r>
            <a:r>
              <a:rPr sz="1600" spc="-3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omput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</a:t>
            </a:r>
            <a:r>
              <a:rPr sz="1600" spc="-7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of</a:t>
            </a:r>
            <a:r>
              <a:rPr sz="1600" spc="2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DF</a:t>
            </a:r>
            <a:r>
              <a:rPr sz="1600" spc="-4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9193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5224219" y="2226134"/>
            <a:ext cx="496030" cy="21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495">
              <a:lnSpc>
                <a:spcPct val="95825"/>
              </a:lnSpc>
              <a:spcBef>
                <a:spcPts val="280"/>
              </a:spcBef>
            </a:pPr>
            <a:r>
              <a:rPr sz="950" spc="0" dirty="0">
                <a:latin typeface="Times New Roman"/>
                <a:cs typeface="Times New Roman"/>
              </a:rPr>
              <a:t>0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0915" y="1913205"/>
            <a:ext cx="3042466" cy="362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2156">
              <a:lnSpc>
                <a:spcPts val="1639"/>
              </a:lnSpc>
              <a:spcBef>
                <a:spcPts val="451"/>
              </a:spcBef>
            </a:pPr>
            <a:r>
              <a:rPr sz="2475" i="1" spc="0" baseline="-10541" dirty="0">
                <a:latin typeface="Times New Roman"/>
                <a:cs typeface="Times New Roman"/>
              </a:rPr>
              <a:t>x</a:t>
            </a:r>
            <a:r>
              <a:rPr sz="2475" i="1" spc="216" baseline="-10541" dirty="0">
                <a:latin typeface="Times New Roman"/>
                <a:cs typeface="Times New Roman"/>
              </a:rPr>
              <a:t> </a:t>
            </a:r>
            <a:r>
              <a:rPr sz="2475" i="1" spc="0" baseline="-10541" dirty="0">
                <a:latin typeface="Times New Roman"/>
                <a:cs typeface="Times New Roman"/>
              </a:rPr>
              <a:t>n</a:t>
            </a:r>
            <a:r>
              <a:rPr sz="2475" i="1" spc="44" baseline="-10541" dirty="0">
                <a:latin typeface="Times New Roman"/>
                <a:cs typeface="Times New Roman"/>
              </a:rPr>
              <a:t> </a:t>
            </a:r>
            <a:r>
              <a:rPr sz="2475" i="1" spc="0" baseline="-10541" dirty="0">
                <a:latin typeface="Times New Roman"/>
                <a:cs typeface="Times New Roman"/>
              </a:rPr>
              <a:t>W</a:t>
            </a:r>
            <a:r>
              <a:rPr sz="2475" i="1" spc="56" baseline="-10541" dirty="0">
                <a:latin typeface="Times New Roman"/>
                <a:cs typeface="Times New Roman"/>
              </a:rPr>
              <a:t> </a:t>
            </a:r>
            <a:r>
              <a:rPr sz="1425" i="1" spc="-164" baseline="24410" dirty="0">
                <a:latin typeface="Times New Roman"/>
                <a:cs typeface="Times New Roman"/>
              </a:rPr>
              <a:t>n</a:t>
            </a:r>
            <a:r>
              <a:rPr sz="1425" i="1" spc="0" baseline="24410" dirty="0">
                <a:latin typeface="Times New Roman"/>
                <a:cs typeface="Times New Roman"/>
              </a:rPr>
              <a:t>k</a:t>
            </a:r>
            <a:r>
              <a:rPr sz="1425" i="1" spc="44" baseline="24410" dirty="0">
                <a:latin typeface="Times New Roman"/>
                <a:cs typeface="Times New Roman"/>
              </a:rPr>
              <a:t> </a:t>
            </a:r>
            <a:r>
              <a:rPr sz="2475" spc="0" baseline="-10541" dirty="0">
                <a:latin typeface="Times New Roman"/>
                <a:cs typeface="Times New Roman"/>
              </a:rPr>
              <a:t>,</a:t>
            </a:r>
            <a:r>
              <a:rPr sz="2475" spc="399" baseline="-10541" dirty="0">
                <a:latin typeface="Times New Roman"/>
                <a:cs typeface="Times New Roman"/>
              </a:rPr>
              <a:t> </a:t>
            </a:r>
            <a:r>
              <a:rPr sz="2475" spc="0" baseline="-10541" dirty="0">
                <a:latin typeface="Times New Roman"/>
                <a:cs typeface="Times New Roman"/>
              </a:rPr>
              <a:t>0   </a:t>
            </a:r>
            <a:r>
              <a:rPr sz="2475" spc="204" baseline="-10541" dirty="0">
                <a:latin typeface="Times New Roman"/>
                <a:cs typeface="Times New Roman"/>
              </a:rPr>
              <a:t> </a:t>
            </a:r>
            <a:r>
              <a:rPr sz="2475" i="1" spc="0" baseline="-10541" dirty="0">
                <a:latin typeface="Times New Roman"/>
                <a:cs typeface="Times New Roman"/>
              </a:rPr>
              <a:t>k   </a:t>
            </a:r>
            <a:r>
              <a:rPr sz="2475" i="1" spc="181" baseline="-10541" dirty="0">
                <a:latin typeface="Times New Roman"/>
                <a:cs typeface="Times New Roman"/>
              </a:rPr>
              <a:t> </a:t>
            </a:r>
            <a:r>
              <a:rPr sz="2475" spc="0" baseline="-10541" dirty="0">
                <a:latin typeface="Times New Roman"/>
                <a:cs typeface="Times New Roman"/>
              </a:rPr>
              <a:t>1</a:t>
            </a:r>
            <a:endParaRPr sz="1650" dirty="0">
              <a:latin typeface="Times New Roman"/>
              <a:cs typeface="Times New Roman"/>
            </a:endParaRPr>
          </a:p>
          <a:p>
            <a:pPr marL="1003069" marR="1911047" algn="ctr">
              <a:lnSpc>
                <a:spcPts val="635"/>
              </a:lnSpc>
            </a:pPr>
            <a:r>
              <a:rPr sz="1425" i="1" spc="0" baseline="6102" dirty="0">
                <a:latin typeface="Times New Roman"/>
                <a:cs typeface="Times New Roman"/>
              </a:rPr>
              <a:t>N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8460" y="1834112"/>
            <a:ext cx="1275232" cy="564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694">
              <a:lnSpc>
                <a:spcPct val="95825"/>
              </a:lnSpc>
              <a:spcBef>
                <a:spcPts val="10"/>
              </a:spcBef>
            </a:pPr>
            <a:r>
              <a:rPr sz="950" spc="0" dirty="0">
                <a:latin typeface="Times New Roman"/>
                <a:cs typeface="Times New Roman"/>
              </a:rPr>
              <a:t>1</a:t>
            </a:r>
            <a:endParaRPr sz="950" dirty="0">
              <a:latin typeface="Times New Roman"/>
              <a:cs typeface="Times New Roman"/>
            </a:endParaRPr>
          </a:p>
          <a:p>
            <a:pPr marL="21989">
              <a:lnSpc>
                <a:spcPts val="1075"/>
              </a:lnSpc>
              <a:spcBef>
                <a:spcPts val="2317"/>
              </a:spcBef>
            </a:pPr>
            <a:r>
              <a:rPr sz="1425" i="1" spc="0" baseline="-3051" dirty="0">
                <a:latin typeface="Times New Roman"/>
                <a:cs typeface="Times New Roman"/>
              </a:rPr>
              <a:t>n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096256" y="149351"/>
            <a:ext cx="1679448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72200" y="149351"/>
            <a:ext cx="705611" cy="742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274308" y="149351"/>
            <a:ext cx="2869691" cy="742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45000" y="1816163"/>
            <a:ext cx="2638425" cy="598487"/>
          </a:xfrm>
          <a:custGeom>
            <a:avLst/>
            <a:gdLst/>
            <a:ahLst/>
            <a:cxnLst/>
            <a:rect l="l" t="t" r="r" b="b"/>
            <a:pathLst>
              <a:path w="2638425" h="598487">
                <a:moveTo>
                  <a:pt x="0" y="598487"/>
                </a:moveTo>
                <a:lnTo>
                  <a:pt x="2638425" y="598487"/>
                </a:lnTo>
                <a:lnTo>
                  <a:pt x="2638425" y="0"/>
                </a:lnTo>
                <a:lnTo>
                  <a:pt x="0" y="0"/>
                </a:lnTo>
                <a:lnTo>
                  <a:pt x="0" y="598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24219" y="2226134"/>
            <a:ext cx="496030" cy="210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930915" y="1913205"/>
            <a:ext cx="3042466" cy="362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38460" y="1834112"/>
            <a:ext cx="1275232" cy="543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45000" y="1816163"/>
            <a:ext cx="2638425" cy="598487"/>
          </a:xfrm>
          <a:custGeom>
            <a:avLst/>
            <a:gdLst/>
            <a:ahLst/>
            <a:cxnLst/>
            <a:rect l="l" t="t" r="r" b="b"/>
            <a:pathLst>
              <a:path w="2638425" h="598487">
                <a:moveTo>
                  <a:pt x="0" y="598487"/>
                </a:moveTo>
                <a:lnTo>
                  <a:pt x="2638425" y="598487"/>
                </a:lnTo>
                <a:lnTo>
                  <a:pt x="2638425" y="0"/>
                </a:lnTo>
                <a:lnTo>
                  <a:pt x="0" y="0"/>
                </a:lnTo>
                <a:lnTo>
                  <a:pt x="0" y="598487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908175" y="2716149"/>
            <a:ext cx="5027549" cy="2365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24219" y="336789"/>
            <a:ext cx="4038946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</a:t>
            </a:r>
            <a:r>
              <a:rPr sz="3800" spc="13" dirty="0">
                <a:latin typeface="Copperplate Gothic Bold"/>
                <a:cs typeface="Copperplate Gothic Bold"/>
              </a:rPr>
              <a:t>w</a:t>
            </a:r>
            <a:r>
              <a:rPr sz="3800" spc="4" dirty="0">
                <a:latin typeface="Copperplate Gothic Bold"/>
                <a:cs typeface="Copperplate Gothic Bold"/>
              </a:rPr>
              <a:t>o-</a:t>
            </a:r>
            <a:r>
              <a:rPr sz="3800" spc="0" dirty="0">
                <a:latin typeface="Copperplate Gothic Bold"/>
                <a:cs typeface="Copperplate Gothic Bold"/>
              </a:rPr>
              <a:t>point</a:t>
            </a:r>
            <a:r>
              <a:rPr sz="3800" spc="-46" dirty="0">
                <a:latin typeface="Copperplate Gothic Bold"/>
                <a:cs typeface="Copperplate Gothic Bold"/>
              </a:rPr>
              <a:t> </a:t>
            </a:r>
            <a:r>
              <a:rPr sz="3800" spc="14" dirty="0">
                <a:latin typeface="Copperplate Gothic Bold"/>
                <a:cs typeface="Copperplate Gothic Bold"/>
              </a:rPr>
              <a:t>D</a:t>
            </a:r>
            <a:r>
              <a:rPr sz="3800" spc="0" dirty="0">
                <a:latin typeface="Copperplate Gothic Bold"/>
                <a:cs typeface="Copperplate Gothic Bold"/>
              </a:rPr>
              <a:t>FT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1299735"/>
            <a:ext cx="6740969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How </a:t>
            </a:r>
            <a:r>
              <a:rPr sz="24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any ope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ions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do we need</a:t>
            </a:r>
            <a:r>
              <a:rPr sz="24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for </a:t>
            </a:r>
            <a:r>
              <a:rPr sz="2400" spc="9" dirty="0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r>
              <a:rPr sz="24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point</a:t>
            </a:r>
            <a:r>
              <a:rPr sz="24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706363"/>
            <a:ext cx="3479055" cy="657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51">
              <a:lnSpc>
                <a:spcPts val="2250"/>
              </a:lnSpc>
              <a:spcBef>
                <a:spcPts val="112"/>
              </a:spcBef>
            </a:pPr>
            <a:r>
              <a:rPr sz="3000" spc="0" baseline="3003" dirty="0">
                <a:latin typeface="Wingdings"/>
                <a:cs typeface="Wingdings"/>
              </a:rPr>
              <a:t></a:t>
            </a:r>
            <a:r>
              <a:rPr sz="3000" spc="-29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X[0</a:t>
            </a:r>
            <a:r>
              <a:rPr sz="3000" spc="-4" baseline="2962" dirty="0">
                <a:latin typeface="Garamond"/>
                <a:cs typeface="Garamond"/>
              </a:rPr>
              <a:t>]=</a:t>
            </a:r>
            <a:r>
              <a:rPr sz="3000" spc="0" baseline="2962" dirty="0">
                <a:latin typeface="Garamond"/>
                <a:cs typeface="Garamond"/>
              </a:rPr>
              <a:t>x[0</a:t>
            </a:r>
            <a:r>
              <a:rPr sz="3000" spc="-9" baseline="2962" dirty="0">
                <a:latin typeface="Garamond"/>
                <a:cs typeface="Garamond"/>
              </a:rPr>
              <a:t>]</a:t>
            </a:r>
            <a:r>
              <a:rPr sz="3000" spc="-4" baseline="2962" dirty="0">
                <a:latin typeface="Garamond"/>
                <a:cs typeface="Garamond"/>
              </a:rPr>
              <a:t>+</a:t>
            </a:r>
            <a:r>
              <a:rPr sz="3000" spc="0" baseline="2962" dirty="0">
                <a:latin typeface="Garamond"/>
                <a:cs typeface="Garamond"/>
              </a:rPr>
              <a:t>x[1]</a:t>
            </a:r>
            <a:endParaRPr sz="2000" dirty="0">
              <a:latin typeface="Garamond"/>
              <a:cs typeface="Garamond"/>
            </a:endParaRPr>
          </a:p>
          <a:p>
            <a:pPr marL="12700">
              <a:lnSpc>
                <a:spcPts val="2331"/>
              </a:lnSpc>
              <a:spcBef>
                <a:spcPts val="443"/>
              </a:spcBef>
            </a:pPr>
            <a:r>
              <a:rPr sz="2000" spc="0" dirty="0">
                <a:latin typeface="Wingdings"/>
                <a:cs typeface="Wingdings"/>
              </a:rPr>
              <a:t>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X[1]</a:t>
            </a:r>
            <a:r>
              <a:rPr sz="2000" spc="-9" dirty="0">
                <a:latin typeface="Garamond"/>
                <a:cs typeface="Garamond"/>
              </a:rPr>
              <a:t>=</a:t>
            </a:r>
            <a:r>
              <a:rPr sz="2000" spc="4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[</a:t>
            </a:r>
            <a:r>
              <a:rPr sz="2000" spc="-4" dirty="0">
                <a:latin typeface="Garamond"/>
                <a:cs typeface="Garamond"/>
              </a:rPr>
              <a:t>0</a:t>
            </a:r>
            <a:r>
              <a:rPr sz="2000" spc="0" dirty="0">
                <a:latin typeface="Garamond"/>
                <a:cs typeface="Garamond"/>
              </a:rPr>
              <a:t>]</a:t>
            </a:r>
            <a:r>
              <a:rPr sz="2000" spc="-4" dirty="0">
                <a:latin typeface="Garamond"/>
                <a:cs typeface="Garamond"/>
              </a:rPr>
              <a:t>*</a:t>
            </a:r>
            <a:r>
              <a:rPr sz="2000" spc="0" dirty="0">
                <a:latin typeface="Garamond"/>
                <a:cs typeface="Garamond"/>
              </a:rPr>
              <a:t>1</a:t>
            </a:r>
            <a:r>
              <a:rPr sz="2000" spc="-4" dirty="0">
                <a:latin typeface="Garamond"/>
                <a:cs typeface="Garamond"/>
              </a:rPr>
              <a:t>+</a:t>
            </a:r>
            <a:r>
              <a:rPr sz="2000" spc="4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[</a:t>
            </a:r>
            <a:r>
              <a:rPr sz="2000" spc="-4" dirty="0">
                <a:latin typeface="Garamond"/>
                <a:cs typeface="Garamond"/>
              </a:rPr>
              <a:t>1</a:t>
            </a:r>
            <a:r>
              <a:rPr sz="2000" spc="0" dirty="0">
                <a:latin typeface="Garamond"/>
                <a:cs typeface="Garamond"/>
              </a:rPr>
              <a:t>]</a:t>
            </a:r>
            <a:r>
              <a:rPr sz="2000" spc="-4" dirty="0">
                <a:latin typeface="Garamond"/>
                <a:cs typeface="Garamond"/>
              </a:rPr>
              <a:t>*</a:t>
            </a:r>
            <a:r>
              <a:rPr sz="2000" spc="9" dirty="0">
                <a:latin typeface="Garamond"/>
                <a:cs typeface="Garamond"/>
              </a:rPr>
              <a:t>e</a:t>
            </a:r>
            <a:r>
              <a:rPr sz="1950" spc="4" baseline="27350" dirty="0">
                <a:latin typeface="Garamond"/>
                <a:cs typeface="Garamond"/>
              </a:rPr>
              <a:t>-</a:t>
            </a:r>
            <a:r>
              <a:rPr sz="1950" spc="-4" baseline="27350" dirty="0">
                <a:latin typeface="Garamond"/>
                <a:cs typeface="Garamond"/>
              </a:rPr>
              <a:t>j</a:t>
            </a:r>
            <a:r>
              <a:rPr sz="1950" spc="4" baseline="27350" dirty="0">
                <a:latin typeface="Garamond"/>
                <a:cs typeface="Garamond"/>
              </a:rPr>
              <a:t>π</a:t>
            </a:r>
            <a:r>
              <a:rPr sz="2000" spc="0" dirty="0">
                <a:latin typeface="Garamond"/>
                <a:cs typeface="Garamond"/>
              </a:rPr>
              <a:t>=</a:t>
            </a:r>
            <a:r>
              <a:rPr sz="2000" spc="-9" dirty="0">
                <a:latin typeface="Garamond"/>
                <a:cs typeface="Garamond"/>
              </a:rPr>
              <a:t>x</a:t>
            </a:r>
            <a:r>
              <a:rPr sz="2000" spc="0" dirty="0">
                <a:latin typeface="Garamond"/>
                <a:cs typeface="Garamond"/>
              </a:rPr>
              <a:t>[</a:t>
            </a:r>
            <a:r>
              <a:rPr sz="2000" spc="-4" dirty="0">
                <a:latin typeface="Garamond"/>
                <a:cs typeface="Garamond"/>
              </a:rPr>
              <a:t>0]</a:t>
            </a:r>
            <a:r>
              <a:rPr sz="2000" spc="0" dirty="0">
                <a:latin typeface="Garamond"/>
                <a:cs typeface="Garamond"/>
              </a:rPr>
              <a:t>-x</a:t>
            </a:r>
            <a:r>
              <a:rPr sz="2000" spc="-9" dirty="0">
                <a:latin typeface="Garamond"/>
                <a:cs typeface="Garamond"/>
              </a:rPr>
              <a:t>[</a:t>
            </a:r>
            <a:r>
              <a:rPr sz="2000" spc="0" dirty="0">
                <a:latin typeface="Garamond"/>
                <a:cs typeface="Garamond"/>
              </a:rPr>
              <a:t>1]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5724" y="1940965"/>
            <a:ext cx="986560" cy="39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375" i="1" spc="59" baseline="-3865" dirty="0">
                <a:latin typeface="Times New Roman"/>
                <a:cs typeface="Times New Roman"/>
              </a:rPr>
              <a:t>e</a:t>
            </a:r>
            <a:r>
              <a:rPr sz="2550" spc="0" baseline="28809" dirty="0">
                <a:latin typeface="Symbol"/>
                <a:cs typeface="Symbol"/>
              </a:rPr>
              <a:t></a:t>
            </a:r>
            <a:r>
              <a:rPr sz="2550" spc="3" baseline="30693" dirty="0">
                <a:latin typeface="Times New Roman"/>
                <a:cs typeface="Times New Roman"/>
              </a:rPr>
              <a:t> </a:t>
            </a:r>
            <a:r>
              <a:rPr sz="2550" i="1" spc="0" baseline="30693" dirty="0">
                <a:latin typeface="Times New Roman"/>
                <a:cs typeface="Times New Roman"/>
              </a:rPr>
              <a:t>j</a:t>
            </a:r>
            <a:r>
              <a:rPr sz="2550" i="1" spc="-269" baseline="30693" dirty="0">
                <a:latin typeface="Times New Roman"/>
                <a:cs typeface="Times New Roman"/>
              </a:rPr>
              <a:t> </a:t>
            </a:r>
            <a:r>
              <a:rPr sz="2550" spc="59" baseline="30693" dirty="0">
                <a:latin typeface="Times New Roman"/>
                <a:cs typeface="Times New Roman"/>
              </a:rPr>
              <a:t>2</a:t>
            </a:r>
            <a:r>
              <a:rPr sz="2550" spc="0" baseline="28809" dirty="0">
                <a:latin typeface="Symbol"/>
                <a:cs typeface="Symbol"/>
              </a:rPr>
              <a:t></a:t>
            </a:r>
            <a:r>
              <a:rPr sz="2550" spc="-229" baseline="30693" dirty="0">
                <a:latin typeface="Times New Roman"/>
                <a:cs typeface="Times New Roman"/>
              </a:rPr>
              <a:t> </a:t>
            </a:r>
            <a:r>
              <a:rPr sz="2550" spc="0" baseline="30693" dirty="0">
                <a:latin typeface="Times New Roman"/>
                <a:cs typeface="Times New Roman"/>
              </a:rPr>
              <a:t>/</a:t>
            </a:r>
            <a:r>
              <a:rPr sz="2550" spc="-70" baseline="30693" dirty="0">
                <a:latin typeface="Times New Roman"/>
                <a:cs typeface="Times New Roman"/>
              </a:rPr>
              <a:t> </a:t>
            </a:r>
            <a:r>
              <a:rPr sz="2550" i="1" spc="0" baseline="30693" dirty="0">
                <a:latin typeface="Times New Roman"/>
                <a:cs typeface="Times New Roman"/>
              </a:rPr>
              <a:t>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281" y="2011608"/>
            <a:ext cx="738753" cy="377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3375" i="1" spc="-34" baseline="9018" dirty="0">
                <a:latin typeface="Times New Roman"/>
                <a:cs typeface="Times New Roman"/>
              </a:rPr>
              <a:t>W</a:t>
            </a:r>
            <a:r>
              <a:rPr sz="2550" i="1" spc="0" baseline="-8525" dirty="0">
                <a:latin typeface="Times New Roman"/>
                <a:cs typeface="Times New Roman"/>
              </a:rPr>
              <a:t>N </a:t>
            </a:r>
            <a:r>
              <a:rPr sz="2550" i="1" spc="93" baseline="-8525" dirty="0">
                <a:latin typeface="Times New Roman"/>
                <a:cs typeface="Times New Roman"/>
              </a:rPr>
              <a:t> </a:t>
            </a:r>
            <a:r>
              <a:rPr sz="3375" spc="0" baseline="8464" dirty="0">
                <a:latin typeface="Symbol"/>
                <a:cs typeface="Symbol"/>
              </a:rPr>
              <a:t>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103" y="5396056"/>
            <a:ext cx="51804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>
                <a:latin typeface="Arial"/>
                <a:cs typeface="Arial"/>
              </a:rPr>
              <a:t>2</a:t>
            </a:r>
            <a:r>
              <a:rPr sz="1800" b="1" spc="0" dirty="0">
                <a:latin typeface="Arial"/>
                <a:cs typeface="Arial"/>
              </a:rPr>
              <a:t>-p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DFT 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equ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 no mult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ic</a:t>
            </a:r>
            <a:r>
              <a:rPr sz="1800" b="1" spc="-4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n,</a:t>
            </a:r>
            <a:r>
              <a:rPr sz="1800" b="1" spc="-1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j</a:t>
            </a:r>
            <a:r>
              <a:rPr sz="1800" b="1" spc="4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st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9791" y="5396056"/>
            <a:ext cx="10774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add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ti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274" y="5666986"/>
            <a:ext cx="5846327" cy="472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(s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gn</a:t>
            </a:r>
            <a:r>
              <a:rPr sz="1600" spc="-4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hange</a:t>
            </a:r>
            <a:r>
              <a:rPr sz="1600" spc="-52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ery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nexpens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8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–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rever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al</a:t>
            </a:r>
            <a:r>
              <a:rPr sz="1600" spc="-5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of</a:t>
            </a:r>
            <a:r>
              <a:rPr sz="1600" spc="-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one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or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more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ts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–</a:t>
            </a:r>
            <a:endParaRPr sz="1600" dirty="0">
              <a:latin typeface="Arial"/>
              <a:cs typeface="Arial"/>
            </a:endParaRPr>
          </a:p>
          <a:p>
            <a:pPr marL="268262" marR="228353" algn="ctr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and</a:t>
            </a:r>
            <a:r>
              <a:rPr sz="1600" spc="-3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hen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4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does</a:t>
            </a:r>
            <a:r>
              <a:rPr sz="1600" spc="-2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not</a:t>
            </a:r>
            <a:r>
              <a:rPr sz="1600" spc="-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en</a:t>
            </a:r>
            <a:r>
              <a:rPr sz="1600" spc="-3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go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</a:t>
            </a:r>
            <a:r>
              <a:rPr sz="1600" spc="9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omput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0" y="1816163"/>
            <a:ext cx="2638425" cy="598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"/>
              </a:spcBef>
            </a:pPr>
            <a:endParaRPr sz="900" dirty="0"/>
          </a:p>
          <a:p>
            <a:pPr marL="48816">
              <a:lnSpc>
                <a:spcPts val="2299"/>
              </a:lnSpc>
            </a:pPr>
            <a:r>
              <a:rPr sz="1650" i="1" spc="89" dirty="0">
                <a:latin typeface="Times New Roman"/>
                <a:cs typeface="Times New Roman"/>
              </a:rPr>
              <a:t>X</a:t>
            </a:r>
            <a:r>
              <a:rPr sz="2000" i="1" spc="0" dirty="0">
                <a:latin typeface="Times New Roman"/>
                <a:cs typeface="Times New Roman"/>
              </a:rPr>
              <a:t>[</a:t>
            </a:r>
            <a:r>
              <a:rPr sz="2000" i="1" spc="-294" dirty="0">
                <a:latin typeface="Times New Roman"/>
                <a:cs typeface="Times New Roman"/>
              </a:rPr>
              <a:t> </a:t>
            </a:r>
            <a:r>
              <a:rPr sz="1650" i="1" spc="0" dirty="0">
                <a:latin typeface="Times New Roman"/>
                <a:cs typeface="Times New Roman"/>
              </a:rPr>
              <a:t>k</a:t>
            </a:r>
            <a:r>
              <a:rPr sz="1650" i="1" spc="-23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]            </a:t>
            </a:r>
            <a:r>
              <a:rPr sz="2000" i="1" spc="230" dirty="0">
                <a:latin typeface="Times New Roman"/>
                <a:cs typeface="Times New Roman"/>
              </a:rPr>
              <a:t> </a:t>
            </a:r>
            <a:r>
              <a:rPr sz="3000" i="1" spc="0" baseline="-4348" dirty="0">
                <a:latin typeface="Times New Roman"/>
                <a:cs typeface="Times New Roman"/>
              </a:rPr>
              <a:t>[  </a:t>
            </a:r>
            <a:r>
              <a:rPr sz="3000" i="1" spc="89" baseline="-4348" dirty="0">
                <a:latin typeface="Times New Roman"/>
                <a:cs typeface="Times New Roman"/>
              </a:rPr>
              <a:t> </a:t>
            </a:r>
            <a:r>
              <a:rPr sz="3000" i="1" spc="0" baseline="-4348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84" y="1666304"/>
            <a:ext cx="3257930" cy="93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7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/>
          <p:nvPr/>
        </p:nvSpPr>
        <p:spPr>
          <a:xfrm>
            <a:off x="2876744" y="2466238"/>
            <a:ext cx="3582272" cy="234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89">
              <a:lnSpc>
                <a:spcPct val="95825"/>
              </a:lnSpc>
              <a:spcBef>
                <a:spcPts val="315"/>
              </a:spcBef>
            </a:pPr>
            <a:r>
              <a:rPr sz="1050" spc="0" dirty="0">
                <a:latin typeface="Times New Roman"/>
                <a:cs typeface="Times New Roman"/>
              </a:rPr>
              <a:t>1                                                 </a:t>
            </a:r>
            <a:r>
              <a:rPr sz="1050" spc="163" dirty="0">
                <a:latin typeface="Times New Roman"/>
                <a:cs typeface="Times New Roman"/>
              </a:rPr>
              <a:t> </a:t>
            </a:r>
            <a:r>
              <a:rPr sz="1050" i="1" spc="0" dirty="0">
                <a:latin typeface="Times New Roman"/>
                <a:cs typeface="Times New Roman"/>
              </a:rPr>
              <a:t>N </a:t>
            </a:r>
            <a:r>
              <a:rPr sz="1050" i="1" spc="20" dirty="0"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imes New Roman"/>
                <a:cs typeface="Times New Roman"/>
              </a:rPr>
              <a:t>2   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imes New Roman"/>
                <a:cs typeface="Times New Roman"/>
              </a:rPr>
              <a:t>1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38170" y="2968580"/>
            <a:ext cx="3582272" cy="234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700">
              <a:lnSpc>
                <a:spcPct val="95825"/>
              </a:lnSpc>
              <a:spcBef>
                <a:spcPts val="315"/>
              </a:spcBef>
            </a:pPr>
            <a:r>
              <a:rPr sz="1050" spc="0" dirty="0">
                <a:latin typeface="Times New Roman"/>
                <a:cs typeface="Times New Roman"/>
              </a:rPr>
              <a:t>0                                                      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i="1" spc="0" dirty="0">
                <a:latin typeface="Times New Roman"/>
                <a:cs typeface="Times New Roman"/>
              </a:rPr>
              <a:t>n  </a:t>
            </a:r>
            <a:r>
              <a:rPr sz="1050" i="1" spc="100" dirty="0"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imes New Roman"/>
                <a:cs typeface="Times New Roman"/>
              </a:rPr>
              <a:t>0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21959" y="2619442"/>
            <a:ext cx="5069090" cy="404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3253">
              <a:lnSpc>
                <a:spcPts val="760"/>
              </a:lnSpc>
              <a:spcBef>
                <a:spcPts val="463"/>
              </a:spcBef>
            </a:pPr>
            <a:r>
              <a:rPr sz="1575" i="1" spc="-9" baseline="-19325" dirty="0">
                <a:latin typeface="Times New Roman"/>
                <a:cs typeface="Times New Roman"/>
              </a:rPr>
              <a:t>k</a:t>
            </a:r>
            <a:r>
              <a:rPr sz="1575" i="1" spc="0" baseline="-19325" dirty="0">
                <a:latin typeface="Times New Roman"/>
                <a:cs typeface="Times New Roman"/>
              </a:rPr>
              <a:t>n                  </a:t>
            </a:r>
            <a:r>
              <a:rPr sz="1575" i="1" spc="34" baseline="-19325" dirty="0">
                <a:latin typeface="Times New Roman"/>
                <a:cs typeface="Times New Roman"/>
              </a:rPr>
              <a:t> </a:t>
            </a:r>
            <a:r>
              <a:rPr sz="1575" i="1" spc="0" baseline="-19325" dirty="0">
                <a:latin typeface="Times New Roman"/>
                <a:cs typeface="Times New Roman"/>
              </a:rPr>
              <a:t>k                                              </a:t>
            </a:r>
            <a:r>
              <a:rPr sz="1575" i="1" spc="23" baseline="-19325" dirty="0">
                <a:latin typeface="Times New Roman"/>
                <a:cs typeface="Times New Roman"/>
              </a:rPr>
              <a:t> </a:t>
            </a:r>
            <a:r>
              <a:rPr sz="1575" i="1" spc="-9" baseline="-19325" dirty="0">
                <a:latin typeface="Times New Roman"/>
                <a:cs typeface="Times New Roman"/>
              </a:rPr>
              <a:t>k</a:t>
            </a:r>
            <a:r>
              <a:rPr sz="1575" i="1" spc="0" baseline="-19325" dirty="0">
                <a:latin typeface="Times New Roman"/>
                <a:cs typeface="Times New Roman"/>
              </a:rPr>
              <a:t>n</a:t>
            </a:r>
            <a:endParaRPr sz="1050" dirty="0">
              <a:latin typeface="Times New Roman"/>
              <a:cs typeface="Times New Roman"/>
            </a:endParaRPr>
          </a:p>
          <a:p>
            <a:pPr marL="748307">
              <a:lnSpc>
                <a:spcPts val="1825"/>
              </a:lnSpc>
              <a:spcBef>
                <a:spcPts val="53"/>
              </a:spcBef>
            </a:pPr>
            <a:r>
              <a:rPr sz="2775" i="1" spc="0" baseline="12535" dirty="0">
                <a:latin typeface="Times New Roman"/>
                <a:cs typeface="Times New Roman"/>
              </a:rPr>
              <a:t>x</a:t>
            </a:r>
            <a:r>
              <a:rPr sz="2775" i="1" spc="238" baseline="12535" dirty="0">
                <a:latin typeface="Times New Roman"/>
                <a:cs typeface="Times New Roman"/>
              </a:rPr>
              <a:t> </a:t>
            </a:r>
            <a:r>
              <a:rPr sz="2775" spc="14" baseline="12535" dirty="0">
                <a:latin typeface="Times New Roman"/>
                <a:cs typeface="Times New Roman"/>
              </a:rPr>
              <a:t>2</a:t>
            </a:r>
            <a:r>
              <a:rPr sz="2775" i="1" spc="0" baseline="12535" dirty="0">
                <a:latin typeface="Times New Roman"/>
                <a:cs typeface="Times New Roman"/>
              </a:rPr>
              <a:t>n</a:t>
            </a:r>
            <a:r>
              <a:rPr sz="2775" i="1" spc="48" baseline="12535" dirty="0">
                <a:latin typeface="Times New Roman"/>
                <a:cs typeface="Times New Roman"/>
              </a:rPr>
              <a:t> </a:t>
            </a:r>
            <a:r>
              <a:rPr sz="2775" i="1" spc="0" baseline="12535" dirty="0">
                <a:latin typeface="Times New Roman"/>
                <a:cs typeface="Times New Roman"/>
              </a:rPr>
              <a:t>W</a:t>
            </a:r>
            <a:r>
              <a:rPr sz="2775" i="1" spc="-114" baseline="12535" dirty="0">
                <a:latin typeface="Times New Roman"/>
                <a:cs typeface="Times New Roman"/>
              </a:rPr>
              <a:t> </a:t>
            </a:r>
            <a:r>
              <a:rPr sz="1575" i="1" spc="0" baseline="-8282" dirty="0">
                <a:latin typeface="Times New Roman"/>
                <a:cs typeface="Times New Roman"/>
              </a:rPr>
              <a:t>N </a:t>
            </a:r>
            <a:r>
              <a:rPr sz="1575" i="1" spc="20" baseline="-8282" dirty="0">
                <a:latin typeface="Times New Roman"/>
                <a:cs typeface="Times New Roman"/>
              </a:rPr>
              <a:t> </a:t>
            </a:r>
            <a:r>
              <a:rPr sz="1575" spc="0" baseline="-8282" dirty="0">
                <a:latin typeface="Times New Roman"/>
                <a:cs typeface="Times New Roman"/>
              </a:rPr>
              <a:t>2       </a:t>
            </a:r>
            <a:r>
              <a:rPr sz="1575" spc="233" baseline="-8282" dirty="0">
                <a:latin typeface="Times New Roman"/>
                <a:cs typeface="Times New Roman"/>
              </a:rPr>
              <a:t> </a:t>
            </a:r>
            <a:r>
              <a:rPr sz="2775" i="1" spc="-25" baseline="12535" dirty="0">
                <a:latin typeface="Times New Roman"/>
                <a:cs typeface="Times New Roman"/>
              </a:rPr>
              <a:t>W</a:t>
            </a:r>
            <a:r>
              <a:rPr sz="1575" i="1" spc="0" baseline="-2760" dirty="0">
                <a:latin typeface="Times New Roman"/>
                <a:cs typeface="Times New Roman"/>
              </a:rPr>
              <a:t>N                </a:t>
            </a:r>
            <a:r>
              <a:rPr sz="1575" i="1" spc="61" baseline="-2760" dirty="0">
                <a:latin typeface="Times New Roman"/>
                <a:cs typeface="Times New Roman"/>
              </a:rPr>
              <a:t> </a:t>
            </a:r>
            <a:r>
              <a:rPr sz="2775" i="1" spc="0" baseline="12535" dirty="0">
                <a:latin typeface="Times New Roman"/>
                <a:cs typeface="Times New Roman"/>
              </a:rPr>
              <a:t>x</a:t>
            </a:r>
            <a:r>
              <a:rPr sz="2775" i="1" spc="240" baseline="12535" dirty="0">
                <a:latin typeface="Times New Roman"/>
                <a:cs typeface="Times New Roman"/>
              </a:rPr>
              <a:t> </a:t>
            </a:r>
            <a:r>
              <a:rPr sz="2775" spc="9" baseline="12535" dirty="0">
                <a:latin typeface="Times New Roman"/>
                <a:cs typeface="Times New Roman"/>
              </a:rPr>
              <a:t>2</a:t>
            </a:r>
            <a:r>
              <a:rPr sz="2775" i="1" spc="0" baseline="12535" dirty="0">
                <a:latin typeface="Times New Roman"/>
                <a:cs typeface="Times New Roman"/>
              </a:rPr>
              <a:t>n  </a:t>
            </a:r>
            <a:r>
              <a:rPr sz="2775" i="1" spc="405" baseline="12535" dirty="0">
                <a:latin typeface="Times New Roman"/>
                <a:cs typeface="Times New Roman"/>
              </a:rPr>
              <a:t> </a:t>
            </a:r>
            <a:r>
              <a:rPr sz="2775" spc="-34" baseline="12535" dirty="0">
                <a:latin typeface="Times New Roman"/>
                <a:cs typeface="Times New Roman"/>
              </a:rPr>
              <a:t>1</a:t>
            </a:r>
            <a:r>
              <a:rPr sz="2775" i="1" spc="0" baseline="12535" dirty="0">
                <a:latin typeface="Times New Roman"/>
                <a:cs typeface="Times New Roman"/>
              </a:rPr>
              <a:t>W</a:t>
            </a:r>
            <a:r>
              <a:rPr sz="2775" i="1" spc="-95" baseline="12535" dirty="0">
                <a:latin typeface="Times New Roman"/>
                <a:cs typeface="Times New Roman"/>
              </a:rPr>
              <a:t> </a:t>
            </a:r>
            <a:r>
              <a:rPr sz="1575" i="1" spc="0" baseline="-8282" dirty="0">
                <a:latin typeface="Times New Roman"/>
                <a:cs typeface="Times New Roman"/>
              </a:rPr>
              <a:t>N </a:t>
            </a:r>
            <a:r>
              <a:rPr sz="1575" i="1" spc="25" baseline="-8282" dirty="0">
                <a:latin typeface="Times New Roman"/>
                <a:cs typeface="Times New Roman"/>
              </a:rPr>
              <a:t> </a:t>
            </a:r>
            <a:r>
              <a:rPr sz="1575" spc="0" baseline="-8282" dirty="0">
                <a:latin typeface="Times New Roman"/>
                <a:cs typeface="Times New Roman"/>
              </a:rPr>
              <a:t>2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21959" y="3598063"/>
            <a:ext cx="6141597" cy="569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470">
              <a:lnSpc>
                <a:spcPts val="2675"/>
              </a:lnSpc>
              <a:spcBef>
                <a:spcPts val="133"/>
              </a:spcBef>
            </a:pPr>
            <a:r>
              <a:rPr sz="2775" i="1" spc="0" baseline="-17236" dirty="0">
                <a:latin typeface="Times New Roman"/>
                <a:cs typeface="Times New Roman"/>
              </a:rPr>
              <a:t>P</a:t>
            </a:r>
            <a:r>
              <a:rPr sz="2775" i="1" spc="243" baseline="-17236" dirty="0">
                <a:latin typeface="Times New Roman"/>
                <a:cs typeface="Times New Roman"/>
              </a:rPr>
              <a:t> </a:t>
            </a:r>
            <a:r>
              <a:rPr sz="2775" i="1" spc="0" baseline="-17236" dirty="0">
                <a:latin typeface="Times New Roman"/>
                <a:cs typeface="Times New Roman"/>
              </a:rPr>
              <a:t>k           </a:t>
            </a:r>
            <a:r>
              <a:rPr sz="2775" i="1" spc="223" baseline="-17236" dirty="0">
                <a:latin typeface="Times New Roman"/>
                <a:cs typeface="Times New Roman"/>
              </a:rPr>
              <a:t> </a:t>
            </a:r>
            <a:r>
              <a:rPr sz="2775" i="1" spc="0" baseline="-17236" dirty="0">
                <a:latin typeface="Times New Roman"/>
                <a:cs typeface="Times New Roman"/>
              </a:rPr>
              <a:t>W</a:t>
            </a:r>
            <a:r>
              <a:rPr sz="2775" i="1" spc="-134" baseline="-17236" dirty="0">
                <a:latin typeface="Times New Roman"/>
                <a:cs typeface="Times New Roman"/>
              </a:rPr>
              <a:t> </a:t>
            </a:r>
            <a:r>
              <a:rPr sz="1575" i="1" spc="0" baseline="16564" dirty="0">
                <a:latin typeface="Times New Roman"/>
                <a:cs typeface="Times New Roman"/>
              </a:rPr>
              <a:t>k                  </a:t>
            </a:r>
            <a:r>
              <a:rPr sz="1575" i="1" spc="108" baseline="16564" dirty="0">
                <a:latin typeface="Times New Roman"/>
                <a:cs typeface="Times New Roman"/>
              </a:rPr>
              <a:t> </a:t>
            </a:r>
            <a:r>
              <a:rPr sz="2775" i="1" spc="0" baseline="-17236" dirty="0">
                <a:latin typeface="Times New Roman"/>
                <a:cs typeface="Times New Roman"/>
              </a:rPr>
              <a:t>S</a:t>
            </a:r>
            <a:r>
              <a:rPr sz="2775" i="1" spc="361" baseline="-17236" dirty="0">
                <a:latin typeface="Times New Roman"/>
                <a:cs typeface="Times New Roman"/>
              </a:rPr>
              <a:t> </a:t>
            </a:r>
            <a:r>
              <a:rPr sz="2775" i="1" spc="0" baseline="-17236" dirty="0">
                <a:latin typeface="Times New Roman"/>
                <a:cs typeface="Times New Roman"/>
              </a:rPr>
              <a:t>k</a:t>
            </a:r>
            <a:r>
              <a:rPr sz="2775" i="1" spc="300" baseline="-17236" dirty="0">
                <a:latin typeface="Times New Roman"/>
                <a:cs typeface="Times New Roman"/>
              </a:rPr>
              <a:t> </a:t>
            </a:r>
            <a:r>
              <a:rPr sz="2775" spc="0" baseline="-17236" dirty="0">
                <a:latin typeface="Times New Roman"/>
                <a:cs typeface="Times New Roman"/>
              </a:rPr>
              <a:t>,  </a:t>
            </a:r>
            <a:r>
              <a:rPr sz="2775" spc="204" baseline="-17236" dirty="0">
                <a:latin typeface="Times New Roman"/>
                <a:cs typeface="Times New Roman"/>
              </a:rPr>
              <a:t> </a:t>
            </a:r>
            <a:r>
              <a:rPr sz="2775" spc="0" baseline="-17236" dirty="0">
                <a:latin typeface="Times New Roman"/>
                <a:cs typeface="Times New Roman"/>
              </a:rPr>
              <a:t>0   </a:t>
            </a:r>
            <a:r>
              <a:rPr sz="2775" spc="209" baseline="-17236" dirty="0">
                <a:latin typeface="Times New Roman"/>
                <a:cs typeface="Times New Roman"/>
              </a:rPr>
              <a:t> </a:t>
            </a:r>
            <a:r>
              <a:rPr sz="2775" i="1" spc="0" baseline="-17236" dirty="0">
                <a:latin typeface="Times New Roman"/>
                <a:cs typeface="Times New Roman"/>
              </a:rPr>
              <a:t>k    </a:t>
            </a:r>
            <a:r>
              <a:rPr sz="2775" i="1" spc="148" baseline="-17236" dirty="0">
                <a:latin typeface="Times New Roman"/>
                <a:cs typeface="Times New Roman"/>
              </a:rPr>
              <a:t> </a:t>
            </a:r>
            <a:r>
              <a:rPr sz="2775" i="1" spc="0" baseline="20369" dirty="0">
                <a:latin typeface="Times New Roman"/>
                <a:cs typeface="Times New Roman"/>
              </a:rPr>
              <a:t>N   </a:t>
            </a:r>
            <a:r>
              <a:rPr sz="2775" i="1" spc="132" baseline="20369" dirty="0">
                <a:latin typeface="Times New Roman"/>
                <a:cs typeface="Times New Roman"/>
              </a:rPr>
              <a:t> </a:t>
            </a:r>
            <a:r>
              <a:rPr sz="2775" spc="0" baseline="-17236" dirty="0">
                <a:latin typeface="Times New Roman"/>
                <a:cs typeface="Times New Roman"/>
              </a:rPr>
              <a:t>1</a:t>
            </a:r>
            <a:endParaRPr sz="1850" dirty="0">
              <a:latin typeface="Times New Roman"/>
              <a:cs typeface="Times New Roman"/>
            </a:endParaRPr>
          </a:p>
          <a:p>
            <a:pPr marL="2189834">
              <a:lnSpc>
                <a:spcPts val="1810"/>
              </a:lnSpc>
            </a:pPr>
            <a:r>
              <a:rPr sz="1575" i="1" spc="0" baseline="52454" dirty="0">
                <a:latin typeface="Times New Roman"/>
                <a:cs typeface="Times New Roman"/>
              </a:rPr>
              <a:t>N                                                                </a:t>
            </a:r>
            <a:r>
              <a:rPr sz="1575" i="1" spc="25" baseline="52454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2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06942" y="2521075"/>
            <a:ext cx="4269656" cy="639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5"/>
              </a:lnSpc>
              <a:spcBef>
                <a:spcPts val="54"/>
              </a:spcBef>
            </a:pPr>
            <a:r>
              <a:rPr sz="1050" i="1" spc="0" dirty="0">
                <a:latin typeface="Times New Roman"/>
                <a:cs typeface="Times New Roman"/>
              </a:rPr>
              <a:t>N </a:t>
            </a:r>
            <a:r>
              <a:rPr sz="1050" i="1" spc="20" dirty="0"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imes New Roman"/>
                <a:cs typeface="Times New Roman"/>
              </a:rPr>
              <a:t>2</a:t>
            </a:r>
            <a:endParaRPr sz="1050" dirty="0">
              <a:latin typeface="Times New Roman"/>
              <a:cs typeface="Times New Roman"/>
            </a:endParaRPr>
          </a:p>
          <a:p>
            <a:pPr marL="60217">
              <a:lnSpc>
                <a:spcPts val="1190"/>
              </a:lnSpc>
              <a:spcBef>
                <a:spcPts val="2752"/>
              </a:spcBef>
            </a:pPr>
            <a:r>
              <a:rPr sz="1575" i="1" spc="0" baseline="-2760" dirty="0">
                <a:latin typeface="Times New Roman"/>
                <a:cs typeface="Times New Roman"/>
              </a:rPr>
              <a:t>n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694302" y="149351"/>
            <a:ext cx="5143682" cy="695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910014" y="2871324"/>
            <a:ext cx="43096" cy="136170"/>
          </a:xfrm>
          <a:custGeom>
            <a:avLst/>
            <a:gdLst/>
            <a:ahLst/>
            <a:cxnLst/>
            <a:rect l="l" t="t" r="r" b="b"/>
            <a:pathLst>
              <a:path w="43096" h="136170">
                <a:moveTo>
                  <a:pt x="43096" y="0"/>
                </a:moveTo>
                <a:lnTo>
                  <a:pt x="0" y="136170"/>
                </a:lnTo>
              </a:path>
            </a:pathLst>
          </a:custGeom>
          <a:ln w="53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302048" y="2871324"/>
            <a:ext cx="42508" cy="136170"/>
          </a:xfrm>
          <a:custGeom>
            <a:avLst/>
            <a:gdLst/>
            <a:ahLst/>
            <a:cxnLst/>
            <a:rect l="l" t="t" r="r" b="b"/>
            <a:pathLst>
              <a:path w="42508" h="136170">
                <a:moveTo>
                  <a:pt x="42508" y="0"/>
                </a:moveTo>
                <a:lnTo>
                  <a:pt x="0" y="136170"/>
                </a:lnTo>
              </a:path>
            </a:pathLst>
          </a:custGeom>
          <a:ln w="53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738170" y="2968580"/>
            <a:ext cx="3582272" cy="234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710745" y="2527520"/>
            <a:ext cx="43096" cy="135684"/>
          </a:xfrm>
          <a:custGeom>
            <a:avLst/>
            <a:gdLst/>
            <a:ahLst/>
            <a:cxnLst/>
            <a:rect l="l" t="t" r="r" b="b"/>
            <a:pathLst>
              <a:path w="43096" h="135684">
                <a:moveTo>
                  <a:pt x="43096" y="0"/>
                </a:moveTo>
                <a:lnTo>
                  <a:pt x="0" y="135684"/>
                </a:lnTo>
              </a:path>
            </a:pathLst>
          </a:custGeom>
          <a:ln w="53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826591" y="2527520"/>
            <a:ext cx="42704" cy="135684"/>
          </a:xfrm>
          <a:custGeom>
            <a:avLst/>
            <a:gdLst/>
            <a:ahLst/>
            <a:cxnLst/>
            <a:rect l="l" t="t" r="r" b="b"/>
            <a:pathLst>
              <a:path w="42704" h="135684">
                <a:moveTo>
                  <a:pt x="42704" y="0"/>
                </a:moveTo>
                <a:lnTo>
                  <a:pt x="0" y="135684"/>
                </a:lnTo>
              </a:path>
            </a:pathLst>
          </a:custGeom>
          <a:ln w="53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876744" y="2466238"/>
            <a:ext cx="3582272" cy="234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321959" y="2619442"/>
            <a:ext cx="5069090" cy="404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642203" y="2531413"/>
            <a:ext cx="4234395" cy="6068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7730" y="3877469"/>
            <a:ext cx="217439" cy="0"/>
          </a:xfrm>
          <a:custGeom>
            <a:avLst/>
            <a:gdLst/>
            <a:ahLst/>
            <a:cxnLst/>
            <a:rect l="l" t="t" r="r" b="b"/>
            <a:pathLst>
              <a:path w="217439">
                <a:moveTo>
                  <a:pt x="0" y="0"/>
                </a:moveTo>
                <a:lnTo>
                  <a:pt x="217439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321959" y="3652317"/>
            <a:ext cx="6141597" cy="404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245360" y="3955033"/>
            <a:ext cx="1004188" cy="451358"/>
          </a:xfrm>
          <a:custGeom>
            <a:avLst/>
            <a:gdLst/>
            <a:ahLst/>
            <a:cxnLst/>
            <a:rect l="l" t="t" r="r" b="b"/>
            <a:pathLst>
              <a:path w="1004188" h="451358">
                <a:moveTo>
                  <a:pt x="0" y="439674"/>
                </a:moveTo>
                <a:lnTo>
                  <a:pt x="5080" y="451358"/>
                </a:lnTo>
                <a:lnTo>
                  <a:pt x="937037" y="40694"/>
                </a:lnTo>
                <a:lnTo>
                  <a:pt x="948690" y="35560"/>
                </a:lnTo>
                <a:lnTo>
                  <a:pt x="949833" y="69723"/>
                </a:lnTo>
                <a:lnTo>
                  <a:pt x="1004188" y="4191"/>
                </a:lnTo>
                <a:lnTo>
                  <a:pt x="943610" y="24003"/>
                </a:lnTo>
                <a:lnTo>
                  <a:pt x="931944" y="29141"/>
                </a:lnTo>
                <a:lnTo>
                  <a:pt x="0" y="439674"/>
                </a:lnTo>
                <a:close/>
              </a:path>
              <a:path w="1004188" h="451358">
                <a:moveTo>
                  <a:pt x="943610" y="24003"/>
                </a:moveTo>
                <a:lnTo>
                  <a:pt x="1004188" y="4191"/>
                </a:lnTo>
                <a:lnTo>
                  <a:pt x="919099" y="0"/>
                </a:lnTo>
                <a:lnTo>
                  <a:pt x="931944" y="29141"/>
                </a:lnTo>
                <a:lnTo>
                  <a:pt x="943610" y="24003"/>
                </a:lnTo>
                <a:close/>
              </a:path>
              <a:path w="1004188" h="451358">
                <a:moveTo>
                  <a:pt x="949833" y="69723"/>
                </a:moveTo>
                <a:lnTo>
                  <a:pt x="948690" y="35560"/>
                </a:lnTo>
                <a:lnTo>
                  <a:pt x="937037" y="40694"/>
                </a:lnTo>
                <a:lnTo>
                  <a:pt x="94983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03900" y="4065524"/>
            <a:ext cx="562610" cy="425831"/>
          </a:xfrm>
          <a:custGeom>
            <a:avLst/>
            <a:gdLst/>
            <a:ahLst/>
            <a:cxnLst/>
            <a:rect l="l" t="t" r="r" b="b"/>
            <a:pathLst>
              <a:path w="562610" h="425830">
                <a:moveTo>
                  <a:pt x="46862" y="43307"/>
                </a:moveTo>
                <a:lnTo>
                  <a:pt x="0" y="0"/>
                </a:lnTo>
                <a:lnTo>
                  <a:pt x="37972" y="76327"/>
                </a:lnTo>
                <a:lnTo>
                  <a:pt x="57068" y="50989"/>
                </a:lnTo>
                <a:lnTo>
                  <a:pt x="46862" y="43307"/>
                </a:lnTo>
                <a:close/>
              </a:path>
              <a:path w="562610" h="425830">
                <a:moveTo>
                  <a:pt x="54609" y="33146"/>
                </a:moveTo>
                <a:lnTo>
                  <a:pt x="57068" y="50989"/>
                </a:lnTo>
                <a:lnTo>
                  <a:pt x="554989" y="425831"/>
                </a:lnTo>
                <a:lnTo>
                  <a:pt x="562609" y="415671"/>
                </a:lnTo>
                <a:lnTo>
                  <a:pt x="64757" y="40787"/>
                </a:lnTo>
                <a:lnTo>
                  <a:pt x="83819" y="15493"/>
                </a:lnTo>
                <a:lnTo>
                  <a:pt x="0" y="0"/>
                </a:lnTo>
                <a:lnTo>
                  <a:pt x="46862" y="43307"/>
                </a:lnTo>
                <a:lnTo>
                  <a:pt x="57068" y="50989"/>
                </a:lnTo>
                <a:lnTo>
                  <a:pt x="54609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461891" y="4036949"/>
            <a:ext cx="76200" cy="468503"/>
          </a:xfrm>
          <a:custGeom>
            <a:avLst/>
            <a:gdLst/>
            <a:ahLst/>
            <a:cxnLst/>
            <a:rect l="l" t="t" r="r" b="b"/>
            <a:pathLst>
              <a:path w="76200" h="468502">
                <a:moveTo>
                  <a:pt x="37084" y="0"/>
                </a:moveTo>
                <a:lnTo>
                  <a:pt x="31623" y="63626"/>
                </a:lnTo>
                <a:lnTo>
                  <a:pt x="44323" y="63499"/>
                </a:lnTo>
                <a:lnTo>
                  <a:pt x="76200" y="75691"/>
                </a:lnTo>
                <a:lnTo>
                  <a:pt x="37084" y="0"/>
                </a:lnTo>
                <a:close/>
              </a:path>
              <a:path w="76200" h="468502">
                <a:moveTo>
                  <a:pt x="37084" y="0"/>
                </a:moveTo>
                <a:lnTo>
                  <a:pt x="0" y="76707"/>
                </a:lnTo>
                <a:lnTo>
                  <a:pt x="31793" y="76284"/>
                </a:lnTo>
                <a:lnTo>
                  <a:pt x="37084" y="468502"/>
                </a:lnTo>
                <a:lnTo>
                  <a:pt x="49784" y="468248"/>
                </a:lnTo>
                <a:lnTo>
                  <a:pt x="44493" y="76114"/>
                </a:lnTo>
                <a:lnTo>
                  <a:pt x="76200" y="75691"/>
                </a:lnTo>
                <a:lnTo>
                  <a:pt x="44323" y="63499"/>
                </a:lnTo>
                <a:lnTo>
                  <a:pt x="31623" y="63626"/>
                </a:lnTo>
                <a:lnTo>
                  <a:pt x="37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695575" y="3284474"/>
            <a:ext cx="1579626" cy="308102"/>
          </a:xfrm>
          <a:custGeom>
            <a:avLst/>
            <a:gdLst/>
            <a:ahLst/>
            <a:cxnLst/>
            <a:rect l="l" t="t" r="r" b="b"/>
            <a:pathLst>
              <a:path w="1579626" h="308101">
                <a:moveTo>
                  <a:pt x="1579626" y="126"/>
                </a:moveTo>
                <a:lnTo>
                  <a:pt x="1578940" y="15904"/>
                </a:lnTo>
                <a:lnTo>
                  <a:pt x="1576930" y="31227"/>
                </a:lnTo>
                <a:lnTo>
                  <a:pt x="1573661" y="46015"/>
                </a:lnTo>
                <a:lnTo>
                  <a:pt x="1569201" y="60191"/>
                </a:lnTo>
                <a:lnTo>
                  <a:pt x="1563618" y="73676"/>
                </a:lnTo>
                <a:lnTo>
                  <a:pt x="1556978" y="86393"/>
                </a:lnTo>
                <a:lnTo>
                  <a:pt x="1549349" y="98263"/>
                </a:lnTo>
                <a:lnTo>
                  <a:pt x="1540797" y="109207"/>
                </a:lnTo>
                <a:lnTo>
                  <a:pt x="1531391" y="119147"/>
                </a:lnTo>
                <a:lnTo>
                  <a:pt x="1521197" y="128005"/>
                </a:lnTo>
                <a:lnTo>
                  <a:pt x="1510282" y="135703"/>
                </a:lnTo>
                <a:lnTo>
                  <a:pt x="1498714" y="142163"/>
                </a:lnTo>
                <a:lnTo>
                  <a:pt x="1486561" y="147305"/>
                </a:lnTo>
                <a:lnTo>
                  <a:pt x="1473888" y="151053"/>
                </a:lnTo>
                <a:lnTo>
                  <a:pt x="1460764" y="153326"/>
                </a:lnTo>
                <a:lnTo>
                  <a:pt x="1447927" y="154050"/>
                </a:lnTo>
                <a:lnTo>
                  <a:pt x="921385" y="154050"/>
                </a:lnTo>
                <a:lnTo>
                  <a:pt x="907896" y="154850"/>
                </a:lnTo>
                <a:lnTo>
                  <a:pt x="894797" y="157198"/>
                </a:lnTo>
                <a:lnTo>
                  <a:pt x="882155" y="161016"/>
                </a:lnTo>
                <a:lnTo>
                  <a:pt x="870038" y="166226"/>
                </a:lnTo>
                <a:lnTo>
                  <a:pt x="858511" y="172749"/>
                </a:lnTo>
                <a:lnTo>
                  <a:pt x="847641" y="180507"/>
                </a:lnTo>
                <a:lnTo>
                  <a:pt x="837496" y="189424"/>
                </a:lnTo>
                <a:lnTo>
                  <a:pt x="828142" y="199419"/>
                </a:lnTo>
                <a:lnTo>
                  <a:pt x="819646" y="210416"/>
                </a:lnTo>
                <a:lnTo>
                  <a:pt x="812076" y="222336"/>
                </a:lnTo>
                <a:lnTo>
                  <a:pt x="805496" y="235101"/>
                </a:lnTo>
                <a:lnTo>
                  <a:pt x="799975" y="248633"/>
                </a:lnTo>
                <a:lnTo>
                  <a:pt x="795580" y="262854"/>
                </a:lnTo>
                <a:lnTo>
                  <a:pt x="792377" y="277686"/>
                </a:lnTo>
                <a:lnTo>
                  <a:pt x="790433" y="293051"/>
                </a:lnTo>
                <a:lnTo>
                  <a:pt x="789813" y="308101"/>
                </a:lnTo>
                <a:lnTo>
                  <a:pt x="789129" y="292309"/>
                </a:lnTo>
                <a:lnTo>
                  <a:pt x="787125" y="276974"/>
                </a:lnTo>
                <a:lnTo>
                  <a:pt x="783865" y="262175"/>
                </a:lnTo>
                <a:lnTo>
                  <a:pt x="779416" y="247990"/>
                </a:lnTo>
                <a:lnTo>
                  <a:pt x="773845" y="234497"/>
                </a:lnTo>
                <a:lnTo>
                  <a:pt x="767219" y="221774"/>
                </a:lnTo>
                <a:lnTo>
                  <a:pt x="759604" y="209899"/>
                </a:lnTo>
                <a:lnTo>
                  <a:pt x="751066" y="198950"/>
                </a:lnTo>
                <a:lnTo>
                  <a:pt x="741673" y="189005"/>
                </a:lnTo>
                <a:lnTo>
                  <a:pt x="731490" y="180142"/>
                </a:lnTo>
                <a:lnTo>
                  <a:pt x="720584" y="172439"/>
                </a:lnTo>
                <a:lnTo>
                  <a:pt x="709023" y="165973"/>
                </a:lnTo>
                <a:lnTo>
                  <a:pt x="696871" y="160824"/>
                </a:lnTo>
                <a:lnTo>
                  <a:pt x="684197" y="157069"/>
                </a:lnTo>
                <a:lnTo>
                  <a:pt x="671066" y="154785"/>
                </a:lnTo>
                <a:lnTo>
                  <a:pt x="658113" y="154050"/>
                </a:lnTo>
                <a:lnTo>
                  <a:pt x="131572" y="154050"/>
                </a:lnTo>
                <a:lnTo>
                  <a:pt x="118083" y="153251"/>
                </a:lnTo>
                <a:lnTo>
                  <a:pt x="104984" y="150903"/>
                </a:lnTo>
                <a:lnTo>
                  <a:pt x="92342" y="147085"/>
                </a:lnTo>
                <a:lnTo>
                  <a:pt x="80225" y="141875"/>
                </a:lnTo>
                <a:lnTo>
                  <a:pt x="68698" y="135352"/>
                </a:lnTo>
                <a:lnTo>
                  <a:pt x="57828" y="127594"/>
                </a:lnTo>
                <a:lnTo>
                  <a:pt x="47683" y="118677"/>
                </a:lnTo>
                <a:lnTo>
                  <a:pt x="38329" y="108682"/>
                </a:lnTo>
                <a:lnTo>
                  <a:pt x="29833" y="97685"/>
                </a:lnTo>
                <a:lnTo>
                  <a:pt x="22263" y="85765"/>
                </a:lnTo>
                <a:lnTo>
                  <a:pt x="15683" y="73000"/>
                </a:lnTo>
                <a:lnTo>
                  <a:pt x="10162" y="59468"/>
                </a:lnTo>
                <a:lnTo>
                  <a:pt x="5767" y="45247"/>
                </a:lnTo>
                <a:lnTo>
                  <a:pt x="2564" y="30415"/>
                </a:lnTo>
                <a:lnTo>
                  <a:pt x="620" y="1505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802124" y="3282950"/>
            <a:ext cx="1579626" cy="307975"/>
          </a:xfrm>
          <a:custGeom>
            <a:avLst/>
            <a:gdLst/>
            <a:ahLst/>
            <a:cxnLst/>
            <a:rect l="l" t="t" r="r" b="b"/>
            <a:pathLst>
              <a:path w="1579626" h="307975">
                <a:moveTo>
                  <a:pt x="1579626" y="0"/>
                </a:moveTo>
                <a:lnTo>
                  <a:pt x="1578942" y="15799"/>
                </a:lnTo>
                <a:lnTo>
                  <a:pt x="1576936" y="31140"/>
                </a:lnTo>
                <a:lnTo>
                  <a:pt x="1573674" y="45944"/>
                </a:lnTo>
                <a:lnTo>
                  <a:pt x="1569223" y="60134"/>
                </a:lnTo>
                <a:lnTo>
                  <a:pt x="1563650" y="73631"/>
                </a:lnTo>
                <a:lnTo>
                  <a:pt x="1557021" y="86357"/>
                </a:lnTo>
                <a:lnTo>
                  <a:pt x="1549404" y="98235"/>
                </a:lnTo>
                <a:lnTo>
                  <a:pt x="1540866" y="109185"/>
                </a:lnTo>
                <a:lnTo>
                  <a:pt x="1531472" y="119131"/>
                </a:lnTo>
                <a:lnTo>
                  <a:pt x="1521291" y="127993"/>
                </a:lnTo>
                <a:lnTo>
                  <a:pt x="1510389" y="135694"/>
                </a:lnTo>
                <a:lnTo>
                  <a:pt x="1498832" y="142156"/>
                </a:lnTo>
                <a:lnTo>
                  <a:pt x="1486687" y="147300"/>
                </a:lnTo>
                <a:lnTo>
                  <a:pt x="1474022" y="151049"/>
                </a:lnTo>
                <a:lnTo>
                  <a:pt x="1460903" y="153325"/>
                </a:lnTo>
                <a:lnTo>
                  <a:pt x="1448054" y="154051"/>
                </a:lnTo>
                <a:lnTo>
                  <a:pt x="921512" y="153924"/>
                </a:lnTo>
                <a:lnTo>
                  <a:pt x="908006" y="154723"/>
                </a:lnTo>
                <a:lnTo>
                  <a:pt x="894892" y="157069"/>
                </a:lnTo>
                <a:lnTo>
                  <a:pt x="882238" y="160884"/>
                </a:lnTo>
                <a:lnTo>
                  <a:pt x="870110" y="166089"/>
                </a:lnTo>
                <a:lnTo>
                  <a:pt x="858575" y="172607"/>
                </a:lnTo>
                <a:lnTo>
                  <a:pt x="847698" y="180360"/>
                </a:lnTo>
                <a:lnTo>
                  <a:pt x="837546" y="189270"/>
                </a:lnTo>
                <a:lnTo>
                  <a:pt x="828187" y="199258"/>
                </a:lnTo>
                <a:lnTo>
                  <a:pt x="819686" y="210247"/>
                </a:lnTo>
                <a:lnTo>
                  <a:pt x="812111" y="222159"/>
                </a:lnTo>
                <a:lnTo>
                  <a:pt x="805527" y="234915"/>
                </a:lnTo>
                <a:lnTo>
                  <a:pt x="800002" y="248438"/>
                </a:lnTo>
                <a:lnTo>
                  <a:pt x="795601" y="262650"/>
                </a:lnTo>
                <a:lnTo>
                  <a:pt x="792392" y="277473"/>
                </a:lnTo>
                <a:lnTo>
                  <a:pt x="790440" y="292828"/>
                </a:lnTo>
                <a:lnTo>
                  <a:pt x="789813" y="307975"/>
                </a:lnTo>
                <a:lnTo>
                  <a:pt x="789129" y="292175"/>
                </a:lnTo>
                <a:lnTo>
                  <a:pt x="787123" y="276834"/>
                </a:lnTo>
                <a:lnTo>
                  <a:pt x="783861" y="262030"/>
                </a:lnTo>
                <a:lnTo>
                  <a:pt x="779410" y="247840"/>
                </a:lnTo>
                <a:lnTo>
                  <a:pt x="773837" y="234343"/>
                </a:lnTo>
                <a:lnTo>
                  <a:pt x="767208" y="221617"/>
                </a:lnTo>
                <a:lnTo>
                  <a:pt x="759591" y="209739"/>
                </a:lnTo>
                <a:lnTo>
                  <a:pt x="751053" y="198789"/>
                </a:lnTo>
                <a:lnTo>
                  <a:pt x="741659" y="188843"/>
                </a:lnTo>
                <a:lnTo>
                  <a:pt x="731478" y="179981"/>
                </a:lnTo>
                <a:lnTo>
                  <a:pt x="720576" y="172280"/>
                </a:lnTo>
                <a:lnTo>
                  <a:pt x="709019" y="165818"/>
                </a:lnTo>
                <a:lnTo>
                  <a:pt x="696874" y="160674"/>
                </a:lnTo>
                <a:lnTo>
                  <a:pt x="684209" y="156925"/>
                </a:lnTo>
                <a:lnTo>
                  <a:pt x="671090" y="154649"/>
                </a:lnTo>
                <a:lnTo>
                  <a:pt x="658241" y="153924"/>
                </a:lnTo>
                <a:lnTo>
                  <a:pt x="131698" y="153924"/>
                </a:lnTo>
                <a:lnTo>
                  <a:pt x="118207" y="153125"/>
                </a:lnTo>
                <a:lnTo>
                  <a:pt x="105104" y="150781"/>
                </a:lnTo>
                <a:lnTo>
                  <a:pt x="92455" y="146969"/>
                </a:lnTo>
                <a:lnTo>
                  <a:pt x="80328" y="141767"/>
                </a:lnTo>
                <a:lnTo>
                  <a:pt x="68791" y="135252"/>
                </a:lnTo>
                <a:lnTo>
                  <a:pt x="57910" y="127503"/>
                </a:lnTo>
                <a:lnTo>
                  <a:pt x="47754" y="118598"/>
                </a:lnTo>
                <a:lnTo>
                  <a:pt x="38388" y="108613"/>
                </a:lnTo>
                <a:lnTo>
                  <a:pt x="29880" y="97627"/>
                </a:lnTo>
                <a:lnTo>
                  <a:pt x="22297" y="85717"/>
                </a:lnTo>
                <a:lnTo>
                  <a:pt x="15708" y="72961"/>
                </a:lnTo>
                <a:lnTo>
                  <a:pt x="10178" y="59437"/>
                </a:lnTo>
                <a:lnTo>
                  <a:pt x="5775" y="45222"/>
                </a:lnTo>
                <a:lnTo>
                  <a:pt x="2567" y="30395"/>
                </a:lnTo>
                <a:lnTo>
                  <a:pt x="619" y="1503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4343527" y="336789"/>
            <a:ext cx="4788812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40" y="1261221"/>
            <a:ext cx="8653861" cy="555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000" spc="4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first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st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ge,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first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“deci</a:t>
            </a:r>
            <a:r>
              <a:rPr sz="2000" spc="-2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e”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 s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al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into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two half: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even</a:t>
            </a:r>
            <a:endParaRPr sz="2000" dirty="0">
              <a:latin typeface="Times New Roman"/>
              <a:cs typeface="Times New Roman"/>
            </a:endParaRPr>
          </a:p>
          <a:p>
            <a:pPr marL="355599" marR="38377">
              <a:lnSpc>
                <a:spcPts val="2160"/>
              </a:lnSpc>
              <a:spcBef>
                <a:spcPts val="0"/>
              </a:spcBef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exed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ples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exed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sa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39" y="1856887"/>
            <a:ext cx="26368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51" y="1866932"/>
            <a:ext cx="440904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Us</a:t>
            </a:r>
            <a:r>
              <a:rPr sz="2700" spc="-9" baseline="3292" dirty="0">
                <a:latin typeface="Garamond"/>
                <a:cs typeface="Garamond"/>
              </a:rPr>
              <a:t>i</a:t>
            </a:r>
            <a:r>
              <a:rPr sz="2700" spc="0" baseline="3292" dirty="0">
                <a:latin typeface="Garamond"/>
                <a:cs typeface="Garamond"/>
              </a:rPr>
              <a:t>ng</a:t>
            </a:r>
            <a:r>
              <a:rPr sz="2700" spc="-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t</a:t>
            </a:r>
            <a:r>
              <a:rPr sz="2700" spc="4" baseline="3292" dirty="0">
                <a:latin typeface="Garamond"/>
                <a:cs typeface="Garamond"/>
              </a:rPr>
              <a:t>h</a:t>
            </a:r>
            <a:r>
              <a:rPr sz="2700" spc="0" baseline="3292" dirty="0">
                <a:latin typeface="Garamond"/>
                <a:cs typeface="Garamond"/>
              </a:rPr>
              <a:t>e</a:t>
            </a:r>
            <a:r>
              <a:rPr sz="2700" spc="-14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f</a:t>
            </a:r>
            <a:r>
              <a:rPr sz="2700" spc="0" baseline="3292" dirty="0">
                <a:latin typeface="Garamond"/>
                <a:cs typeface="Garamond"/>
              </a:rPr>
              <a:t>irst </a:t>
            </a:r>
            <a:r>
              <a:rPr sz="2700" spc="4" baseline="3292" dirty="0">
                <a:latin typeface="Garamond"/>
                <a:cs typeface="Garamond"/>
              </a:rPr>
              <a:t>p</a:t>
            </a:r>
            <a:r>
              <a:rPr sz="2700" spc="0" baseline="3292" dirty="0">
                <a:latin typeface="Garamond"/>
                <a:cs typeface="Garamond"/>
              </a:rPr>
              <a:t>ro</a:t>
            </a:r>
            <a:r>
              <a:rPr sz="2700" spc="4" baseline="3292" dirty="0">
                <a:latin typeface="Garamond"/>
                <a:cs typeface="Garamond"/>
              </a:rPr>
              <a:t>p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rty</a:t>
            </a:r>
            <a:r>
              <a:rPr sz="2700" spc="-3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of</a:t>
            </a:r>
            <a:r>
              <a:rPr sz="2700" spc="-1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o</a:t>
            </a:r>
            <a:r>
              <a:rPr sz="2700" spc="4" baseline="3292" dirty="0">
                <a:latin typeface="Garamond"/>
                <a:cs typeface="Garamond"/>
              </a:rPr>
              <a:t>m</a:t>
            </a:r>
            <a:r>
              <a:rPr sz="2700" spc="0" baseline="3292" dirty="0">
                <a:latin typeface="Garamond"/>
                <a:cs typeface="Garamond"/>
              </a:rPr>
              <a:t>pl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x </a:t>
            </a:r>
            <a:r>
              <a:rPr sz="2700" spc="-9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x</a:t>
            </a:r>
            <a:r>
              <a:rPr sz="2700" spc="4" baseline="3292" dirty="0">
                <a:latin typeface="Garamond"/>
                <a:cs typeface="Garamond"/>
              </a:rPr>
              <a:t>p</a:t>
            </a:r>
            <a:r>
              <a:rPr sz="2700" spc="0" baseline="3292" dirty="0">
                <a:latin typeface="Garamond"/>
                <a:cs typeface="Garamond"/>
              </a:rPr>
              <a:t>o</a:t>
            </a:r>
            <a:r>
              <a:rPr sz="2700" spc="4" baseline="3292" dirty="0">
                <a:latin typeface="Garamond"/>
                <a:cs typeface="Garamond"/>
              </a:rPr>
              <a:t>n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n</a:t>
            </a:r>
            <a:r>
              <a:rPr sz="2700" spc="4" baseline="3292" dirty="0">
                <a:latin typeface="Garamond"/>
                <a:cs typeface="Garamond"/>
              </a:rPr>
              <a:t>t</a:t>
            </a:r>
            <a:r>
              <a:rPr sz="2700" spc="0" baseline="3292" dirty="0">
                <a:latin typeface="Garamond"/>
                <a:cs typeface="Garamond"/>
              </a:rPr>
              <a:t>ia</a:t>
            </a:r>
            <a:r>
              <a:rPr sz="2700" spc="-9" baseline="3292" dirty="0">
                <a:latin typeface="Garamond"/>
                <a:cs typeface="Garamond"/>
              </a:rPr>
              <a:t>l</a:t>
            </a:r>
            <a:r>
              <a:rPr sz="2700" spc="0" baseline="3292" dirty="0">
                <a:latin typeface="Garamond"/>
                <a:cs typeface="Garamond"/>
              </a:rPr>
              <a:t>s: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9691" y="2672016"/>
            <a:ext cx="14665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spc="0" dirty="0">
                <a:latin typeface="Times New Roman"/>
                <a:cs typeface="Times New Roman"/>
              </a:rPr>
              <a:t>[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0058" y="2672016"/>
            <a:ext cx="14665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spc="0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9207" y="2669069"/>
            <a:ext cx="14665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spc="0" dirty="0">
                <a:latin typeface="Times New Roman"/>
                <a:cs typeface="Times New Roman"/>
              </a:rPr>
              <a:t>[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315" y="2669073"/>
            <a:ext cx="14665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spc="0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3996" y="2683707"/>
            <a:ext cx="51969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775" i="1" baseline="-1566" dirty="0">
                <a:latin typeface="Times New Roman"/>
                <a:cs typeface="Times New Roman"/>
              </a:rPr>
              <a:t>X</a:t>
            </a:r>
            <a:r>
              <a:rPr sz="2775" i="1" spc="-250" baseline="-1566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[</a:t>
            </a:r>
            <a:r>
              <a:rPr sz="2000" i="1" spc="-309" dirty="0">
                <a:latin typeface="Times New Roman"/>
                <a:cs typeface="Times New Roman"/>
              </a:rPr>
              <a:t> </a:t>
            </a:r>
            <a:r>
              <a:rPr sz="2775" i="1" spc="0" baseline="-1566" dirty="0">
                <a:latin typeface="Times New Roman"/>
                <a:cs typeface="Times New Roman"/>
              </a:rPr>
              <a:t>k</a:t>
            </a:r>
            <a:r>
              <a:rPr sz="2775" i="1" spc="-344" baseline="-1566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6556" y="3686098"/>
            <a:ext cx="14386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i="1" spc="0" dirty="0">
                <a:latin typeface="Times New Roman"/>
                <a:cs typeface="Times New Roman"/>
              </a:rPr>
              <a:t>[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2370" y="3686098"/>
            <a:ext cx="14386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i="1" spc="0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4452" y="3692435"/>
            <a:ext cx="14386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i="1" spc="0" dirty="0">
                <a:latin typeface="Times New Roman"/>
                <a:cs typeface="Times New Roman"/>
              </a:rPr>
              <a:t>[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0265" y="3692435"/>
            <a:ext cx="14386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200" i="1" spc="0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6408" y="4408479"/>
            <a:ext cx="2307844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N/2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DFT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of </a:t>
            </a:r>
            <a:r>
              <a:rPr sz="1800" b="1" spc="4" dirty="0">
                <a:latin typeface="Arial"/>
                <a:cs typeface="Arial"/>
              </a:rPr>
              <a:t>odd</a:t>
            </a:r>
            <a:endParaRPr sz="1800" dirty="0">
              <a:latin typeface="Arial"/>
              <a:cs typeface="Arial"/>
            </a:endParaRPr>
          </a:p>
          <a:p>
            <a:pPr marL="12700" marR="121859">
              <a:lnSpc>
                <a:spcPct val="100041"/>
              </a:lnSpc>
            </a:pPr>
            <a:r>
              <a:rPr sz="1800" b="1" spc="0" dirty="0">
                <a:latin typeface="Arial"/>
                <a:cs typeface="Arial"/>
              </a:rPr>
              <a:t>s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mples 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efined </a:t>
            </a:r>
            <a:r>
              <a:rPr sz="1800" b="1" spc="4" dirty="0">
                <a:latin typeface="Arial"/>
                <a:cs typeface="Arial"/>
              </a:rPr>
              <a:t>on </a:t>
            </a:r>
            <a:r>
              <a:rPr sz="1800" b="1" spc="-4" dirty="0">
                <a:latin typeface="Arial"/>
                <a:cs typeface="Arial"/>
              </a:rPr>
              <a:t>k</a:t>
            </a:r>
            <a:r>
              <a:rPr sz="1800" b="1" spc="0" dirty="0">
                <a:latin typeface="Arial"/>
                <a:cs typeface="Arial"/>
              </a:rPr>
              <a:t>=</a:t>
            </a:r>
            <a:r>
              <a:rPr sz="1800" b="1" spc="4" dirty="0">
                <a:latin typeface="Arial"/>
                <a:cs typeface="Arial"/>
              </a:rPr>
              <a:t>[</a:t>
            </a:r>
            <a:r>
              <a:rPr sz="1800" b="1" spc="0" dirty="0">
                <a:latin typeface="Arial"/>
                <a:cs typeface="Arial"/>
              </a:rPr>
              <a:t>0,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1, …, (N/2)</a:t>
            </a:r>
            <a:r>
              <a:rPr sz="1800" b="1" spc="4" dirty="0">
                <a:latin typeface="Arial"/>
                <a:cs typeface="Arial"/>
              </a:rPr>
              <a:t>-</a:t>
            </a:r>
            <a:r>
              <a:rPr sz="1800" b="1" spc="-4" dirty="0">
                <a:latin typeface="Arial"/>
                <a:cs typeface="Arial"/>
              </a:rPr>
              <a:t>1]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346" y="4529256"/>
            <a:ext cx="191843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</a:t>
            </a:r>
            <a:r>
              <a:rPr sz="1800" b="1" spc="-7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te</a:t>
            </a:r>
            <a:r>
              <a:rPr sz="1800" b="1" spc="-4" dirty="0">
                <a:latin typeface="Arial"/>
                <a:cs typeface="Arial"/>
              </a:rPr>
              <a:t>r</a:t>
            </a:r>
            <a:r>
              <a:rPr sz="1800" b="1" spc="0" dirty="0">
                <a:latin typeface="Arial"/>
                <a:cs typeface="Arial"/>
              </a:rPr>
              <a:t>m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eeded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to</a:t>
            </a:r>
            <a:endParaRPr sz="1800" dirty="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com</a:t>
            </a:r>
            <a:r>
              <a:rPr sz="1800" b="1" spc="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9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h</a:t>
            </a:r>
            <a:r>
              <a:rPr sz="1800" b="1" spc="0" dirty="0">
                <a:latin typeface="Arial"/>
                <a:cs typeface="Arial"/>
              </a:rPr>
              <a:t>e t</a:t>
            </a:r>
            <a:r>
              <a:rPr sz="1800" b="1" spc="54" dirty="0">
                <a:latin typeface="Arial"/>
                <a:cs typeface="Arial"/>
              </a:rPr>
              <a:t>w</a:t>
            </a:r>
            <a:r>
              <a:rPr sz="1800" b="1" spc="0" dirty="0">
                <a:latin typeface="Arial"/>
                <a:cs typeface="Arial"/>
              </a:rPr>
              <a:t>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243" y="4576754"/>
            <a:ext cx="1835683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N/2</a:t>
            </a:r>
            <a:r>
              <a:rPr sz="1800" b="1" spc="-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p</a:t>
            </a:r>
            <a:r>
              <a:rPr sz="1800" b="1" spc="4" dirty="0">
                <a:latin typeface="Arial"/>
                <a:cs typeface="Arial"/>
              </a:rPr>
              <a:t>o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4" dirty="0">
                <a:latin typeface="Arial"/>
                <a:cs typeface="Arial"/>
              </a:rPr>
              <a:t>n</a:t>
            </a:r>
            <a:r>
              <a:rPr sz="1800" b="1" spc="0" dirty="0">
                <a:latin typeface="Arial"/>
                <a:cs typeface="Arial"/>
              </a:rPr>
              <a:t>t</a:t>
            </a:r>
            <a:r>
              <a:rPr sz="1800" b="1" spc="-1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of</a:t>
            </a:r>
            <a:r>
              <a:rPr sz="1800" b="1" spc="-1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e</a:t>
            </a:r>
            <a:r>
              <a:rPr sz="1800" b="1" spc="-44" dirty="0">
                <a:latin typeface="Arial"/>
                <a:cs typeface="Arial"/>
              </a:rPr>
              <a:t>v</a:t>
            </a:r>
            <a:r>
              <a:rPr sz="1800" b="1" spc="0" dirty="0">
                <a:latin typeface="Arial"/>
                <a:cs typeface="Arial"/>
              </a:rPr>
              <a:t>en</a:t>
            </a:r>
            <a:r>
              <a:rPr sz="1800" b="1" spc="4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s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mples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5478800"/>
            <a:ext cx="263689" cy="85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278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  <a:p>
            <a:pPr marL="12700" marR="317">
              <a:lnSpc>
                <a:spcPct val="92488"/>
              </a:lnSpc>
              <a:spcBef>
                <a:spcPts val="375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451" y="5488845"/>
            <a:ext cx="255542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This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o</a:t>
            </a:r>
            <a:r>
              <a:rPr sz="2700" spc="4" baseline="3292" dirty="0">
                <a:latin typeface="Garamond"/>
                <a:cs typeface="Garamond"/>
              </a:rPr>
              <a:t>n</a:t>
            </a:r>
            <a:r>
              <a:rPr sz="2700" spc="-4" baseline="3292" dirty="0">
                <a:latin typeface="Garamond"/>
                <a:cs typeface="Garamond"/>
              </a:rPr>
              <a:t>f</a:t>
            </a:r>
            <a:r>
              <a:rPr sz="2700" spc="0" baseline="3292" dirty="0">
                <a:latin typeface="Garamond"/>
                <a:cs typeface="Garamond"/>
              </a:rPr>
              <a:t>i</a:t>
            </a:r>
            <a:r>
              <a:rPr sz="2700" spc="-9" baseline="3292" dirty="0">
                <a:latin typeface="Garamond"/>
                <a:cs typeface="Garamond"/>
              </a:rPr>
              <a:t>g</a:t>
            </a:r>
            <a:r>
              <a:rPr sz="2700" spc="-4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ration</a:t>
            </a:r>
            <a:r>
              <a:rPr sz="2700" spc="-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al</a:t>
            </a:r>
            <a:r>
              <a:rPr sz="2700" spc="-9" baseline="3292" dirty="0">
                <a:latin typeface="Garamond"/>
                <a:cs typeface="Garamond"/>
              </a:rPr>
              <a:t>l</a:t>
            </a:r>
            <a:r>
              <a:rPr sz="2700" spc="0" baseline="3292" dirty="0">
                <a:latin typeface="Garamond"/>
                <a:cs typeface="Garamond"/>
              </a:rPr>
              <a:t>ows </a:t>
            </a:r>
            <a:r>
              <a:rPr sz="2700" spc="-9" baseline="3292" dirty="0">
                <a:latin typeface="Garamond"/>
                <a:cs typeface="Garamond"/>
              </a:rPr>
              <a:t>u</a:t>
            </a:r>
            <a:r>
              <a:rPr sz="2700" spc="0" baseline="3292" dirty="0">
                <a:latin typeface="Garamond"/>
                <a:cs typeface="Garamond"/>
              </a:rPr>
              <a:t>s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7716" y="5488845"/>
            <a:ext cx="337464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to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o</a:t>
            </a:r>
            <a:r>
              <a:rPr sz="2700" spc="4" baseline="3292" dirty="0">
                <a:latin typeface="Garamond"/>
                <a:cs typeface="Garamond"/>
              </a:rPr>
              <a:t>m</a:t>
            </a:r>
            <a:r>
              <a:rPr sz="2700" spc="0" baseline="3292" dirty="0">
                <a:latin typeface="Garamond"/>
                <a:cs typeface="Garamond"/>
              </a:rPr>
              <a:t>pute</a:t>
            </a:r>
            <a:r>
              <a:rPr sz="2700" spc="-1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X</a:t>
            </a:r>
            <a:r>
              <a:rPr sz="2700" spc="4" baseline="3292" dirty="0">
                <a:latin typeface="Garamond"/>
                <a:cs typeface="Garamond"/>
              </a:rPr>
              <a:t>[</a:t>
            </a:r>
            <a:r>
              <a:rPr sz="2700" spc="0" baseline="3292" dirty="0">
                <a:latin typeface="Garamond"/>
                <a:cs typeface="Garamond"/>
              </a:rPr>
              <a:t>k]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f</a:t>
            </a:r>
            <a:r>
              <a:rPr sz="2700" spc="0" baseline="3292" dirty="0">
                <a:latin typeface="Garamond"/>
                <a:cs typeface="Garamond"/>
              </a:rPr>
              <a:t>or </a:t>
            </a:r>
            <a:r>
              <a:rPr sz="2700" spc="-4" baseline="3292" dirty="0">
                <a:latin typeface="Garamond"/>
                <a:cs typeface="Garamond"/>
              </a:rPr>
              <a:t>k</a:t>
            </a:r>
            <a:r>
              <a:rPr sz="2700" spc="0" baseline="3292" dirty="0">
                <a:latin typeface="Garamond"/>
                <a:cs typeface="Garamond"/>
              </a:rPr>
              <a:t>=[0 ~ </a:t>
            </a:r>
            <a:r>
              <a:rPr sz="2700" spc="4" baseline="3292" dirty="0">
                <a:latin typeface="Garamond"/>
                <a:cs typeface="Garamond"/>
              </a:rPr>
              <a:t>(</a:t>
            </a:r>
            <a:r>
              <a:rPr sz="2700" spc="0" baseline="3292" dirty="0">
                <a:latin typeface="Garamond"/>
                <a:cs typeface="Garamond"/>
              </a:rPr>
              <a:t>N/2</a:t>
            </a:r>
            <a:r>
              <a:rPr sz="2700" spc="14" baseline="3292" dirty="0">
                <a:latin typeface="Garamond"/>
                <a:cs typeface="Garamond"/>
              </a:rPr>
              <a:t>)</a:t>
            </a:r>
            <a:r>
              <a:rPr sz="2700" spc="0" baseline="3292" dirty="0">
                <a:latin typeface="Garamond"/>
                <a:cs typeface="Garamond"/>
              </a:rPr>
              <a:t>-</a:t>
            </a:r>
            <a:r>
              <a:rPr sz="2700" spc="-4" baseline="3292" dirty="0">
                <a:latin typeface="Garamond"/>
                <a:cs typeface="Garamond"/>
              </a:rPr>
              <a:t>1]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451" y="5790830"/>
            <a:ext cx="7841894" cy="55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H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w</a:t>
            </a:r>
            <a:r>
              <a:rPr sz="2700" spc="-4" baseline="3292" dirty="0">
                <a:latin typeface="Garamond"/>
                <a:cs typeface="Garamond"/>
              </a:rPr>
              <a:t>e</a:t>
            </a:r>
            <a:r>
              <a:rPr sz="2700" spc="0" baseline="3292" dirty="0">
                <a:latin typeface="Garamond"/>
                <a:cs typeface="Garamond"/>
              </a:rPr>
              <a:t>v</a:t>
            </a:r>
            <a:r>
              <a:rPr sz="2700" spc="-9" baseline="3292" dirty="0">
                <a:latin typeface="Garamond"/>
                <a:cs typeface="Garamond"/>
              </a:rPr>
              <a:t>e</a:t>
            </a:r>
            <a:r>
              <a:rPr sz="2700" spc="4" baseline="3292" dirty="0">
                <a:latin typeface="Garamond"/>
                <a:cs typeface="Garamond"/>
              </a:rPr>
              <a:t>r</a:t>
            </a:r>
            <a:r>
              <a:rPr sz="2700" spc="0" baseline="3292" dirty="0">
                <a:latin typeface="Garamond"/>
                <a:cs typeface="Garamond"/>
              </a:rPr>
              <a:t>, we</a:t>
            </a:r>
            <a:r>
              <a:rPr sz="2700" spc="-4" baseline="3292" dirty="0">
                <a:latin typeface="Garamond"/>
                <a:cs typeface="Garamond"/>
              </a:rPr>
              <a:t> </a:t>
            </a:r>
            <a:r>
              <a:rPr sz="2700" spc="4" baseline="3292" dirty="0">
                <a:latin typeface="Garamond"/>
                <a:cs typeface="Garamond"/>
              </a:rPr>
              <a:t>n</a:t>
            </a:r>
            <a:r>
              <a:rPr sz="2700" spc="-4" baseline="3292" dirty="0">
                <a:latin typeface="Garamond"/>
                <a:cs typeface="Garamond"/>
              </a:rPr>
              <a:t>ee</a:t>
            </a:r>
            <a:r>
              <a:rPr sz="2700" spc="0" baseline="3292" dirty="0">
                <a:latin typeface="Garamond"/>
                <a:cs typeface="Garamond"/>
              </a:rPr>
              <a:t>d all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va</a:t>
            </a:r>
            <a:r>
              <a:rPr sz="2700" spc="-4" baseline="3292" dirty="0">
                <a:latin typeface="Garamond"/>
                <a:cs typeface="Garamond"/>
              </a:rPr>
              <a:t>lue</a:t>
            </a:r>
            <a:r>
              <a:rPr sz="2700" spc="0" baseline="3292" dirty="0">
                <a:latin typeface="Garamond"/>
                <a:cs typeface="Garamond"/>
              </a:rPr>
              <a:t>s</a:t>
            </a:r>
            <a:r>
              <a:rPr sz="2700" spc="29" baseline="3292" dirty="0">
                <a:latin typeface="Garamond"/>
                <a:cs typeface="Garamond"/>
              </a:rPr>
              <a:t> </a:t>
            </a:r>
            <a:r>
              <a:rPr sz="2700" spc="4" baseline="3292" dirty="0">
                <a:latin typeface="Garamond"/>
                <a:cs typeface="Garamond"/>
              </a:rPr>
              <a:t>o</a:t>
            </a:r>
            <a:r>
              <a:rPr sz="2700" spc="0" baseline="3292" dirty="0">
                <a:latin typeface="Garamond"/>
                <a:cs typeface="Garamond"/>
              </a:rPr>
              <a:t>f</a:t>
            </a:r>
            <a:r>
              <a:rPr sz="2700" spc="-9" baseline="3292" dirty="0">
                <a:latin typeface="Garamond"/>
                <a:cs typeface="Garamond"/>
              </a:rPr>
              <a:t> </a:t>
            </a:r>
            <a:r>
              <a:rPr sz="2700" spc="-4" baseline="3292" dirty="0">
                <a:latin typeface="Garamond"/>
                <a:cs typeface="Garamond"/>
              </a:rPr>
              <a:t>P</a:t>
            </a:r>
            <a:r>
              <a:rPr sz="2700" spc="0" baseline="3292" dirty="0">
                <a:latin typeface="Garamond"/>
                <a:cs typeface="Garamond"/>
              </a:rPr>
              <a:t>[k]</a:t>
            </a:r>
            <a:r>
              <a:rPr sz="2700" spc="9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a</a:t>
            </a:r>
            <a:r>
              <a:rPr sz="2700" spc="4" baseline="3292" dirty="0">
                <a:latin typeface="Garamond"/>
                <a:cs typeface="Garamond"/>
              </a:rPr>
              <a:t>n</a:t>
            </a:r>
            <a:r>
              <a:rPr sz="2700" spc="0" baseline="3292" dirty="0">
                <a:latin typeface="Garamond"/>
                <a:cs typeface="Garamond"/>
              </a:rPr>
              <a:t>d</a:t>
            </a:r>
            <a:r>
              <a:rPr sz="2700" spc="-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S</a:t>
            </a:r>
            <a:r>
              <a:rPr sz="2700" spc="4" baseline="3292" dirty="0">
                <a:latin typeface="Garamond"/>
                <a:cs typeface="Garamond"/>
              </a:rPr>
              <a:t>[</a:t>
            </a:r>
            <a:r>
              <a:rPr sz="2700" spc="0" baseline="3292" dirty="0">
                <a:latin typeface="Garamond"/>
                <a:cs typeface="Garamond"/>
              </a:rPr>
              <a:t>k]</a:t>
            </a:r>
            <a:r>
              <a:rPr sz="2700" spc="-4" baseline="3292" dirty="0">
                <a:latin typeface="Garamond"/>
                <a:cs typeface="Garamond"/>
              </a:rPr>
              <a:t> </a:t>
            </a:r>
            <a:r>
              <a:rPr sz="2700" spc="0" baseline="3292" dirty="0">
                <a:latin typeface="Garamond"/>
                <a:cs typeface="Garamond"/>
              </a:rPr>
              <a:t>for </a:t>
            </a:r>
            <a:r>
              <a:rPr sz="2700" spc="-9" baseline="3292" dirty="0">
                <a:latin typeface="Garamond"/>
                <a:cs typeface="Garamond"/>
              </a:rPr>
              <a:t>k</a:t>
            </a:r>
            <a:r>
              <a:rPr sz="2700" spc="0" baseline="3292" dirty="0">
                <a:latin typeface="Garamond"/>
                <a:cs typeface="Garamond"/>
              </a:rPr>
              <a:t>=[0~</a:t>
            </a:r>
            <a:r>
              <a:rPr sz="2700" spc="29" baseline="3292" dirty="0">
                <a:latin typeface="Garamond"/>
                <a:cs typeface="Garamond"/>
              </a:rPr>
              <a:t>N</a:t>
            </a:r>
            <a:r>
              <a:rPr sz="2700" spc="0" baseline="3292" dirty="0">
                <a:latin typeface="Garamond"/>
                <a:cs typeface="Garamond"/>
              </a:rPr>
              <a:t>-</a:t>
            </a:r>
            <a:r>
              <a:rPr sz="2700" spc="-4" baseline="3292" dirty="0">
                <a:latin typeface="Garamond"/>
                <a:cs typeface="Garamond"/>
              </a:rPr>
              <a:t>1]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ct val="93749"/>
              </a:lnSpc>
              <a:spcBef>
                <a:spcPts val="252"/>
              </a:spcBef>
            </a:pPr>
            <a:r>
              <a:rPr sz="1800" spc="0" dirty="0">
                <a:latin typeface="Garamond"/>
                <a:cs typeface="Garamond"/>
              </a:rPr>
              <a:t>Since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DFT for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al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se</a:t>
            </a:r>
            <a:r>
              <a:rPr sz="1800" spc="-4" dirty="0">
                <a:latin typeface="Garamond"/>
                <a:cs typeface="Garamond"/>
              </a:rPr>
              <a:t>que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-4" dirty="0">
                <a:latin typeface="Garamond"/>
                <a:cs typeface="Garamond"/>
              </a:rPr>
              <a:t>ce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is e</a:t>
            </a:r>
            <a:r>
              <a:rPr sz="1800" spc="-4" dirty="0">
                <a:latin typeface="Garamond"/>
                <a:cs typeface="Garamond"/>
              </a:rPr>
              <a:t>ve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,</a:t>
            </a:r>
            <a:r>
              <a:rPr sz="1800" spc="19" dirty="0">
                <a:latin typeface="Garamond"/>
                <a:cs typeface="Garamond"/>
              </a:rPr>
              <a:t> </a:t>
            </a:r>
            <a:r>
              <a:rPr sz="1800" spc="-4" dirty="0">
                <a:latin typeface="Garamond"/>
                <a:cs typeface="Garamond"/>
              </a:rPr>
              <a:t>P</a:t>
            </a:r>
            <a:r>
              <a:rPr sz="1800" spc="0" dirty="0">
                <a:latin typeface="Garamond"/>
                <a:cs typeface="Garamond"/>
              </a:rPr>
              <a:t>[k]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4" dirty="0">
                <a:latin typeface="Garamond"/>
                <a:cs typeface="Garamond"/>
              </a:rPr>
              <a:t>[</a:t>
            </a:r>
            <a:r>
              <a:rPr sz="1800" spc="0" dirty="0">
                <a:latin typeface="Garamond"/>
                <a:cs typeface="Garamond"/>
              </a:rPr>
              <a:t>k]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are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id</a:t>
            </a:r>
            <a:r>
              <a:rPr sz="1800" spc="-9" dirty="0">
                <a:latin typeface="Garamond"/>
                <a:cs typeface="Garamond"/>
              </a:rPr>
              <a:t>e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ti</a:t>
            </a:r>
            <a:r>
              <a:rPr sz="1800" spc="-4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al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in b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th</a:t>
            </a:r>
            <a:r>
              <a:rPr sz="1800" spc="-3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[0 (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/2</a:t>
            </a:r>
            <a:r>
              <a:rPr sz="1800" spc="34" dirty="0">
                <a:latin typeface="Garamond"/>
                <a:cs typeface="Garamond"/>
              </a:rPr>
              <a:t>)</a:t>
            </a:r>
            <a:r>
              <a:rPr sz="1800" spc="0" dirty="0">
                <a:latin typeface="Garamond"/>
                <a:cs typeface="Garamond"/>
              </a:rPr>
              <a:t>-1]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d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6229" y="6329439"/>
            <a:ext cx="5781800" cy="26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700" spc="4" baseline="1646" dirty="0">
                <a:latin typeface="Garamond"/>
                <a:cs typeface="Garamond"/>
              </a:rPr>
              <a:t>N</a:t>
            </a:r>
            <a:r>
              <a:rPr sz="2700" spc="0" baseline="1646" dirty="0">
                <a:latin typeface="Garamond"/>
                <a:cs typeface="Garamond"/>
              </a:rPr>
              <a:t>-</a:t>
            </a:r>
            <a:r>
              <a:rPr sz="2700" spc="-4" baseline="1646" dirty="0">
                <a:latin typeface="Garamond"/>
                <a:cs typeface="Garamond"/>
              </a:rPr>
              <a:t>1</a:t>
            </a:r>
            <a:r>
              <a:rPr sz="2700" spc="0" baseline="1646" dirty="0">
                <a:latin typeface="Garamond"/>
                <a:cs typeface="Garamond"/>
              </a:rPr>
              <a:t>]</a:t>
            </a:r>
            <a:r>
              <a:rPr sz="2700" spc="9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inter</a:t>
            </a:r>
            <a:r>
              <a:rPr sz="2700" spc="-4" baseline="1646" dirty="0">
                <a:latin typeface="Garamond"/>
                <a:cs typeface="Garamond"/>
              </a:rPr>
              <a:t>v</a:t>
            </a:r>
            <a:r>
              <a:rPr sz="2700" spc="0" baseline="1646" dirty="0">
                <a:latin typeface="Garamond"/>
                <a:cs typeface="Garamond"/>
              </a:rPr>
              <a:t>als</a:t>
            </a:r>
            <a:r>
              <a:rPr sz="2700" spc="19" baseline="1646" dirty="0">
                <a:latin typeface="Garamond"/>
                <a:cs typeface="Garamond"/>
              </a:rPr>
              <a:t> </a:t>
            </a:r>
            <a:r>
              <a:rPr sz="2700" spc="0" baseline="1668" dirty="0">
                <a:latin typeface="Wingdings"/>
                <a:cs typeface="Wingdings"/>
              </a:rPr>
              <a:t>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spc="-4" baseline="1646" dirty="0">
                <a:latin typeface="Garamond"/>
                <a:cs typeface="Garamond"/>
              </a:rPr>
              <a:t>P</a:t>
            </a:r>
            <a:r>
              <a:rPr sz="2700" spc="0" baseline="1646" dirty="0">
                <a:latin typeface="Garamond"/>
                <a:cs typeface="Garamond"/>
              </a:rPr>
              <a:t>[k]=P</a:t>
            </a:r>
            <a:r>
              <a:rPr sz="2700" spc="4" baseline="1646" dirty="0">
                <a:latin typeface="Garamond"/>
                <a:cs typeface="Garamond"/>
              </a:rPr>
              <a:t>[</a:t>
            </a:r>
            <a:r>
              <a:rPr sz="2700" spc="0" baseline="1646" dirty="0">
                <a:latin typeface="Garamond"/>
                <a:cs typeface="Garamond"/>
              </a:rPr>
              <a:t>k+N/2],</a:t>
            </a:r>
            <a:r>
              <a:rPr sz="2700" spc="19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a</a:t>
            </a:r>
            <a:r>
              <a:rPr sz="2700" spc="4" baseline="1646" dirty="0">
                <a:latin typeface="Garamond"/>
                <a:cs typeface="Garamond"/>
              </a:rPr>
              <a:t>n</a:t>
            </a:r>
            <a:r>
              <a:rPr sz="2700" spc="0" baseline="1646" dirty="0">
                <a:latin typeface="Garamond"/>
                <a:cs typeface="Garamond"/>
              </a:rPr>
              <a:t>d</a:t>
            </a:r>
            <a:r>
              <a:rPr sz="2700" spc="-4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similar</a:t>
            </a:r>
            <a:r>
              <a:rPr sz="2700" spc="-9" baseline="1646" dirty="0">
                <a:latin typeface="Garamond"/>
                <a:cs typeface="Garamond"/>
              </a:rPr>
              <a:t>l</a:t>
            </a:r>
            <a:r>
              <a:rPr sz="2700" spc="-4" baseline="1646" dirty="0">
                <a:latin typeface="Garamond"/>
                <a:cs typeface="Garamond"/>
              </a:rPr>
              <a:t>y</a:t>
            </a:r>
            <a:r>
              <a:rPr sz="2700" spc="0" baseline="1646" dirty="0">
                <a:latin typeface="Garamond"/>
                <a:cs typeface="Garamond"/>
              </a:rPr>
              <a:t>,</a:t>
            </a:r>
            <a:r>
              <a:rPr sz="2700" spc="29" baseline="1646" dirty="0">
                <a:latin typeface="Garamond"/>
                <a:cs typeface="Garamond"/>
              </a:rPr>
              <a:t> </a:t>
            </a:r>
            <a:r>
              <a:rPr sz="2700" spc="0" baseline="1646" dirty="0">
                <a:latin typeface="Garamond"/>
                <a:cs typeface="Garamond"/>
              </a:rPr>
              <a:t>S</a:t>
            </a:r>
            <a:r>
              <a:rPr sz="2700" spc="4" baseline="1646" dirty="0">
                <a:latin typeface="Garamond"/>
                <a:cs typeface="Garamond"/>
              </a:rPr>
              <a:t>[</a:t>
            </a:r>
            <a:r>
              <a:rPr sz="2700" spc="0" baseline="1646" dirty="0">
                <a:latin typeface="Garamond"/>
                <a:cs typeface="Garamond"/>
              </a:rPr>
              <a:t>k]=S</a:t>
            </a:r>
            <a:r>
              <a:rPr sz="2700" spc="14" baseline="1646" dirty="0">
                <a:latin typeface="Garamond"/>
                <a:cs typeface="Garamond"/>
              </a:rPr>
              <a:t>[</a:t>
            </a:r>
            <a:r>
              <a:rPr sz="2700" spc="0" baseline="1646" dirty="0">
                <a:latin typeface="Garamond"/>
                <a:cs typeface="Garamond"/>
              </a:rPr>
              <a:t>k+</a:t>
            </a:r>
            <a:r>
              <a:rPr sz="2700" spc="4" baseline="1646" dirty="0">
                <a:latin typeface="Garamond"/>
                <a:cs typeface="Garamond"/>
              </a:rPr>
              <a:t>N</a:t>
            </a:r>
            <a:r>
              <a:rPr sz="2700" spc="0" baseline="1646" dirty="0">
                <a:latin typeface="Garamond"/>
                <a:cs typeface="Garamond"/>
              </a:rPr>
              <a:t>/2]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1" y="6339470"/>
            <a:ext cx="6534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[</a:t>
            </a:r>
            <a:r>
              <a:rPr sz="2700" spc="4" baseline="3292" dirty="0">
                <a:latin typeface="Garamond"/>
                <a:cs typeface="Garamond"/>
              </a:rPr>
              <a:t>(</a:t>
            </a:r>
            <a:r>
              <a:rPr sz="2700" spc="0" baseline="3292" dirty="0">
                <a:latin typeface="Garamond"/>
                <a:cs typeface="Garamond"/>
              </a:rPr>
              <a:t>N/2)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6717730" y="3737769"/>
            <a:ext cx="2174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03936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5092700" y="1743075"/>
            <a:ext cx="4041259" cy="538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12">
              <a:lnSpc>
                <a:spcPts val="2500"/>
              </a:lnSpc>
              <a:spcBef>
                <a:spcPts val="305"/>
              </a:spcBef>
            </a:pPr>
            <a:r>
              <a:rPr sz="2400" spc="0" baseline="-17005" dirty="0">
                <a:latin typeface="Symbol"/>
                <a:cs typeface="Symbol"/>
              </a:rPr>
              <a:t></a:t>
            </a:r>
            <a:r>
              <a:rPr sz="2400" spc="85" baseline="-18117" dirty="0">
                <a:latin typeface="Times New Roman"/>
                <a:cs typeface="Times New Roman"/>
              </a:rPr>
              <a:t> </a:t>
            </a:r>
            <a:r>
              <a:rPr sz="2400" i="1" spc="0" baseline="-18117" dirty="0">
                <a:latin typeface="Times New Roman"/>
                <a:cs typeface="Times New Roman"/>
              </a:rPr>
              <a:t>X</a:t>
            </a:r>
            <a:r>
              <a:rPr sz="2400" i="1" spc="-234" baseline="-18117" dirty="0">
                <a:latin typeface="Times New Roman"/>
                <a:cs typeface="Times New Roman"/>
              </a:rPr>
              <a:t> </a:t>
            </a:r>
            <a:r>
              <a:rPr sz="2400" spc="34" baseline="-18117" dirty="0">
                <a:latin typeface="Times New Roman"/>
                <a:cs typeface="Times New Roman"/>
              </a:rPr>
              <a:t>[</a:t>
            </a:r>
            <a:r>
              <a:rPr sz="2400" i="1" spc="0" baseline="-18117" dirty="0">
                <a:latin typeface="Times New Roman"/>
                <a:cs typeface="Times New Roman"/>
              </a:rPr>
              <a:t>k</a:t>
            </a:r>
            <a:r>
              <a:rPr sz="2400" i="1" spc="-7" baseline="-18117" dirty="0">
                <a:latin typeface="Times New Roman"/>
                <a:cs typeface="Times New Roman"/>
              </a:rPr>
              <a:t> </a:t>
            </a:r>
            <a:r>
              <a:rPr sz="2400" spc="0" baseline="-17005" dirty="0">
                <a:latin typeface="Symbol"/>
                <a:cs typeface="Symbol"/>
              </a:rPr>
              <a:t></a:t>
            </a:r>
            <a:r>
              <a:rPr sz="2400" spc="103" baseline="-18117" dirty="0">
                <a:latin typeface="Times New Roman"/>
                <a:cs typeface="Times New Roman"/>
              </a:rPr>
              <a:t> </a:t>
            </a:r>
            <a:r>
              <a:rPr sz="2400" i="1" spc="0" baseline="18117" dirty="0">
                <a:latin typeface="Times New Roman"/>
                <a:cs typeface="Times New Roman"/>
              </a:rPr>
              <a:t>N</a:t>
            </a:r>
            <a:r>
              <a:rPr sz="2400" i="1" spc="-89" baseline="18117" dirty="0">
                <a:latin typeface="Times New Roman"/>
                <a:cs typeface="Times New Roman"/>
              </a:rPr>
              <a:t> </a:t>
            </a:r>
            <a:r>
              <a:rPr sz="2400" spc="0" baseline="-18117" dirty="0">
                <a:latin typeface="Times New Roman"/>
                <a:cs typeface="Times New Roman"/>
              </a:rPr>
              <a:t>]</a:t>
            </a:r>
            <a:r>
              <a:rPr sz="2400" spc="-109" baseline="-18117" dirty="0">
                <a:latin typeface="Times New Roman"/>
                <a:cs typeface="Times New Roman"/>
              </a:rPr>
              <a:t> </a:t>
            </a:r>
            <a:r>
              <a:rPr sz="2400" spc="0" baseline="-17005" dirty="0">
                <a:latin typeface="Symbol"/>
                <a:cs typeface="Symbol"/>
              </a:rPr>
              <a:t></a:t>
            </a:r>
            <a:r>
              <a:rPr sz="2400" spc="18" baseline="-18117" dirty="0">
                <a:latin typeface="Times New Roman"/>
                <a:cs typeface="Times New Roman"/>
              </a:rPr>
              <a:t> </a:t>
            </a:r>
            <a:r>
              <a:rPr sz="2400" i="1" spc="-64" baseline="-18117" dirty="0">
                <a:latin typeface="Times New Roman"/>
                <a:cs typeface="Times New Roman"/>
              </a:rPr>
              <a:t>P</a:t>
            </a:r>
            <a:r>
              <a:rPr sz="2400" spc="34" baseline="-18117" dirty="0">
                <a:latin typeface="Times New Roman"/>
                <a:cs typeface="Times New Roman"/>
              </a:rPr>
              <a:t>[</a:t>
            </a:r>
            <a:r>
              <a:rPr sz="2400" i="1" spc="0" baseline="-18117" dirty="0">
                <a:latin typeface="Times New Roman"/>
                <a:cs typeface="Times New Roman"/>
              </a:rPr>
              <a:t>k</a:t>
            </a:r>
            <a:r>
              <a:rPr sz="2400" i="1" spc="-269" baseline="-18117" dirty="0">
                <a:latin typeface="Times New Roman"/>
                <a:cs typeface="Times New Roman"/>
              </a:rPr>
              <a:t> </a:t>
            </a:r>
            <a:r>
              <a:rPr sz="2400" spc="0" baseline="-18117" dirty="0">
                <a:latin typeface="Times New Roman"/>
                <a:cs typeface="Times New Roman"/>
              </a:rPr>
              <a:t>]</a:t>
            </a:r>
            <a:r>
              <a:rPr sz="2400" spc="-214" baseline="-18117" dirty="0">
                <a:latin typeface="Times New Roman"/>
                <a:cs typeface="Times New Roman"/>
              </a:rPr>
              <a:t> </a:t>
            </a:r>
            <a:r>
              <a:rPr sz="2400" spc="0" baseline="-17005" dirty="0">
                <a:latin typeface="Symbol"/>
                <a:cs typeface="Symbol"/>
              </a:rPr>
              <a:t></a:t>
            </a:r>
            <a:r>
              <a:rPr sz="2400" spc="-264" baseline="-18117" dirty="0">
                <a:latin typeface="Times New Roman"/>
                <a:cs typeface="Times New Roman"/>
              </a:rPr>
              <a:t> </a:t>
            </a:r>
            <a:r>
              <a:rPr sz="2400" i="1" spc="0" baseline="-18117" dirty="0">
                <a:latin typeface="Times New Roman"/>
                <a:cs typeface="Times New Roman"/>
              </a:rPr>
              <a:t>W</a:t>
            </a:r>
            <a:r>
              <a:rPr sz="2400" i="1" spc="-116" baseline="-18117" dirty="0">
                <a:latin typeface="Times New Roman"/>
                <a:cs typeface="Times New Roman"/>
              </a:rPr>
              <a:t> </a:t>
            </a:r>
            <a:r>
              <a:rPr sz="1350" i="1" spc="0" baseline="12883" dirty="0">
                <a:latin typeface="Times New Roman"/>
                <a:cs typeface="Times New Roman"/>
              </a:rPr>
              <a:t>k</a:t>
            </a:r>
            <a:r>
              <a:rPr sz="1350" i="1" spc="-84" baseline="12883" dirty="0">
                <a:latin typeface="Times New Roman"/>
                <a:cs typeface="Times New Roman"/>
              </a:rPr>
              <a:t> </a:t>
            </a:r>
            <a:r>
              <a:rPr sz="1350" spc="0" baseline="12092" dirty="0">
                <a:latin typeface="Symbol"/>
                <a:cs typeface="Symbol"/>
              </a:rPr>
              <a:t></a:t>
            </a:r>
            <a:r>
              <a:rPr sz="1350" spc="-119" baseline="12883" dirty="0">
                <a:latin typeface="Times New Roman"/>
                <a:cs typeface="Times New Roman"/>
              </a:rPr>
              <a:t> </a:t>
            </a:r>
            <a:r>
              <a:rPr sz="1350" i="1" spc="0" baseline="12883" dirty="0">
                <a:latin typeface="Times New Roman"/>
                <a:cs typeface="Times New Roman"/>
              </a:rPr>
              <a:t>N </a:t>
            </a:r>
            <a:r>
              <a:rPr sz="1350" i="1" spc="29" baseline="12883" dirty="0">
                <a:latin typeface="Times New Roman"/>
                <a:cs typeface="Times New Roman"/>
              </a:rPr>
              <a:t> </a:t>
            </a:r>
            <a:r>
              <a:rPr sz="1350" spc="0" baseline="12883" dirty="0">
                <a:latin typeface="Times New Roman"/>
                <a:cs typeface="Times New Roman"/>
              </a:rPr>
              <a:t>2</a:t>
            </a:r>
            <a:r>
              <a:rPr sz="1350" spc="-134" baseline="12883" dirty="0">
                <a:latin typeface="Times New Roman"/>
                <a:cs typeface="Times New Roman"/>
              </a:rPr>
              <a:t> </a:t>
            </a:r>
            <a:r>
              <a:rPr sz="2400" i="1" spc="39" baseline="-18117" dirty="0">
                <a:latin typeface="Times New Roman"/>
                <a:cs typeface="Times New Roman"/>
              </a:rPr>
              <a:t>S</a:t>
            </a:r>
            <a:r>
              <a:rPr sz="2400" spc="34" baseline="-18117" dirty="0">
                <a:latin typeface="Times New Roman"/>
                <a:cs typeface="Times New Roman"/>
              </a:rPr>
              <a:t>[</a:t>
            </a:r>
            <a:r>
              <a:rPr sz="2400" i="1" spc="0" baseline="-18117" dirty="0">
                <a:latin typeface="Times New Roman"/>
                <a:cs typeface="Times New Roman"/>
              </a:rPr>
              <a:t>k</a:t>
            </a:r>
            <a:r>
              <a:rPr sz="2400" i="1" spc="-269" baseline="-18117" dirty="0">
                <a:latin typeface="Times New Roman"/>
                <a:cs typeface="Times New Roman"/>
              </a:rPr>
              <a:t> </a:t>
            </a:r>
            <a:r>
              <a:rPr sz="2400" spc="0" baseline="-18117" dirty="0">
                <a:latin typeface="Times New Roman"/>
                <a:cs typeface="Times New Roman"/>
              </a:rPr>
              <a:t>]   </a:t>
            </a:r>
            <a:r>
              <a:rPr sz="2400" spc="10" baseline="-18117" dirty="0">
                <a:latin typeface="Times New Roman"/>
                <a:cs typeface="Times New Roman"/>
              </a:rPr>
              <a:t> </a:t>
            </a:r>
            <a:r>
              <a:rPr sz="2400" spc="0" baseline="-18117" dirty="0">
                <a:latin typeface="Times New Roman"/>
                <a:cs typeface="Times New Roman"/>
              </a:rPr>
              <a:t>0</a:t>
            </a:r>
            <a:r>
              <a:rPr sz="2400" spc="-71" baseline="-18117" dirty="0">
                <a:latin typeface="Times New Roman"/>
                <a:cs typeface="Times New Roman"/>
              </a:rPr>
              <a:t> </a:t>
            </a:r>
            <a:r>
              <a:rPr sz="2400" spc="0" baseline="-17005" dirty="0">
                <a:latin typeface="Symbol"/>
                <a:cs typeface="Symbol"/>
              </a:rPr>
              <a:t></a:t>
            </a:r>
            <a:r>
              <a:rPr sz="2400" spc="-36" baseline="-18117" dirty="0">
                <a:latin typeface="Times New Roman"/>
                <a:cs typeface="Times New Roman"/>
              </a:rPr>
              <a:t> </a:t>
            </a:r>
            <a:r>
              <a:rPr sz="2400" i="1" spc="0" baseline="-18117" dirty="0">
                <a:latin typeface="Times New Roman"/>
                <a:cs typeface="Times New Roman"/>
              </a:rPr>
              <a:t>k</a:t>
            </a:r>
            <a:r>
              <a:rPr sz="2400" i="1" spc="62" baseline="-18117" dirty="0">
                <a:latin typeface="Times New Roman"/>
                <a:cs typeface="Times New Roman"/>
              </a:rPr>
              <a:t> </a:t>
            </a:r>
            <a:r>
              <a:rPr sz="2400" spc="0" baseline="-17005" dirty="0">
                <a:latin typeface="Symbol"/>
                <a:cs typeface="Symbol"/>
              </a:rPr>
              <a:t></a:t>
            </a:r>
            <a:r>
              <a:rPr sz="2400" spc="188" baseline="-18117" dirty="0">
                <a:latin typeface="Times New Roman"/>
                <a:cs typeface="Times New Roman"/>
              </a:rPr>
              <a:t> </a:t>
            </a:r>
            <a:r>
              <a:rPr sz="2400" i="1" spc="0" baseline="18117" dirty="0">
                <a:latin typeface="Times New Roman"/>
                <a:cs typeface="Times New Roman"/>
              </a:rPr>
              <a:t>N</a:t>
            </a:r>
            <a:r>
              <a:rPr sz="2400" i="1" spc="150" baseline="18117" dirty="0">
                <a:latin typeface="Times New Roman"/>
                <a:cs typeface="Times New Roman"/>
              </a:rPr>
              <a:t> </a:t>
            </a:r>
            <a:r>
              <a:rPr sz="2400" spc="79" baseline="-17005" dirty="0">
                <a:latin typeface="Symbol"/>
                <a:cs typeface="Symbol"/>
              </a:rPr>
              <a:t></a:t>
            </a:r>
            <a:r>
              <a:rPr sz="2400" spc="0" baseline="-18117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847179" marR="35933">
              <a:lnSpc>
                <a:spcPts val="1555"/>
              </a:lnSpc>
            </a:pPr>
            <a:r>
              <a:rPr sz="1600" spc="0" dirty="0">
                <a:latin typeface="Times New Roman"/>
                <a:cs typeface="Times New Roman"/>
              </a:rPr>
              <a:t>2                  </a:t>
            </a:r>
            <a:r>
              <a:rPr sz="1600" spc="332" dirty="0">
                <a:latin typeface="Times New Roman"/>
                <a:cs typeface="Times New Roman"/>
              </a:rPr>
              <a:t> </a:t>
            </a:r>
            <a:r>
              <a:rPr sz="1350" i="1" spc="0" baseline="54755" dirty="0">
                <a:latin typeface="Times New Roman"/>
                <a:cs typeface="Times New Roman"/>
              </a:rPr>
              <a:t>N                                                    </a:t>
            </a:r>
            <a:r>
              <a:rPr sz="1350" i="1" spc="189" baseline="5475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20768" y="0"/>
            <a:ext cx="4523232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046976" y="441960"/>
            <a:ext cx="2097024" cy="659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534668" y="6649210"/>
            <a:ext cx="73609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106168" y="6649210"/>
            <a:ext cx="1569720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57250" y="2500375"/>
            <a:ext cx="7273925" cy="4357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4679950"/>
            <a:ext cx="8275701" cy="0"/>
          </a:xfrm>
          <a:custGeom>
            <a:avLst/>
            <a:gdLst/>
            <a:ahLst/>
            <a:cxnLst/>
            <a:rect l="l" t="t" r="r" b="b"/>
            <a:pathLst>
              <a:path w="8275701">
                <a:moveTo>
                  <a:pt x="0" y="0"/>
                </a:moveTo>
                <a:lnTo>
                  <a:pt x="8275701" y="0"/>
                </a:lnTo>
              </a:path>
            </a:pathLst>
          </a:custGeom>
          <a:ln w="9525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93762" y="2682875"/>
            <a:ext cx="204787" cy="1943100"/>
          </a:xfrm>
          <a:custGeom>
            <a:avLst/>
            <a:gdLst/>
            <a:ahLst/>
            <a:cxnLst/>
            <a:rect l="l" t="t" r="r" b="b"/>
            <a:pathLst>
              <a:path w="204787" h="1943100">
                <a:moveTo>
                  <a:pt x="204787" y="1943100"/>
                </a:moveTo>
                <a:lnTo>
                  <a:pt x="193692" y="1942160"/>
                </a:lnTo>
                <a:lnTo>
                  <a:pt x="182940" y="1939405"/>
                </a:lnTo>
                <a:lnTo>
                  <a:pt x="172594" y="1934933"/>
                </a:lnTo>
                <a:lnTo>
                  <a:pt x="162714" y="1928841"/>
                </a:lnTo>
                <a:lnTo>
                  <a:pt x="153363" y="1921226"/>
                </a:lnTo>
                <a:lnTo>
                  <a:pt x="144600" y="1912185"/>
                </a:lnTo>
                <a:lnTo>
                  <a:pt x="136488" y="1901815"/>
                </a:lnTo>
                <a:lnTo>
                  <a:pt x="129089" y="1890214"/>
                </a:lnTo>
                <a:lnTo>
                  <a:pt x="122463" y="1877479"/>
                </a:lnTo>
                <a:lnTo>
                  <a:pt x="116672" y="1863707"/>
                </a:lnTo>
                <a:lnTo>
                  <a:pt x="111777" y="1848995"/>
                </a:lnTo>
                <a:lnTo>
                  <a:pt x="107840" y="1833441"/>
                </a:lnTo>
                <a:lnTo>
                  <a:pt x="104923" y="1817141"/>
                </a:lnTo>
                <a:lnTo>
                  <a:pt x="103086" y="1800193"/>
                </a:lnTo>
                <a:lnTo>
                  <a:pt x="102391" y="1782694"/>
                </a:lnTo>
                <a:lnTo>
                  <a:pt x="102387" y="1781175"/>
                </a:lnTo>
                <a:lnTo>
                  <a:pt x="102400" y="1133475"/>
                </a:lnTo>
                <a:lnTo>
                  <a:pt x="101805" y="1115933"/>
                </a:lnTo>
                <a:lnTo>
                  <a:pt x="100064" y="1098934"/>
                </a:lnTo>
                <a:lnTo>
                  <a:pt x="97237" y="1082575"/>
                </a:lnTo>
                <a:lnTo>
                  <a:pt x="93385" y="1066953"/>
                </a:lnTo>
                <a:lnTo>
                  <a:pt x="88570" y="1052166"/>
                </a:lnTo>
                <a:lnTo>
                  <a:pt x="82853" y="1038309"/>
                </a:lnTo>
                <a:lnTo>
                  <a:pt x="76296" y="1025482"/>
                </a:lnTo>
                <a:lnTo>
                  <a:pt x="68960" y="1013780"/>
                </a:lnTo>
                <a:lnTo>
                  <a:pt x="60907" y="1003301"/>
                </a:lnTo>
                <a:lnTo>
                  <a:pt x="52198" y="994142"/>
                </a:lnTo>
                <a:lnTo>
                  <a:pt x="42894" y="986401"/>
                </a:lnTo>
                <a:lnTo>
                  <a:pt x="33057" y="980175"/>
                </a:lnTo>
                <a:lnTo>
                  <a:pt x="22748" y="975561"/>
                </a:lnTo>
                <a:lnTo>
                  <a:pt x="12029" y="972655"/>
                </a:lnTo>
                <a:lnTo>
                  <a:pt x="961" y="971556"/>
                </a:lnTo>
                <a:lnTo>
                  <a:pt x="0" y="971550"/>
                </a:lnTo>
                <a:lnTo>
                  <a:pt x="11095" y="970610"/>
                </a:lnTo>
                <a:lnTo>
                  <a:pt x="21846" y="967855"/>
                </a:lnTo>
                <a:lnTo>
                  <a:pt x="32192" y="963383"/>
                </a:lnTo>
                <a:lnTo>
                  <a:pt x="42072" y="957291"/>
                </a:lnTo>
                <a:lnTo>
                  <a:pt x="51424" y="949676"/>
                </a:lnTo>
                <a:lnTo>
                  <a:pt x="60187" y="940635"/>
                </a:lnTo>
                <a:lnTo>
                  <a:pt x="68298" y="930265"/>
                </a:lnTo>
                <a:lnTo>
                  <a:pt x="75698" y="918664"/>
                </a:lnTo>
                <a:lnTo>
                  <a:pt x="82324" y="905929"/>
                </a:lnTo>
                <a:lnTo>
                  <a:pt x="88115" y="892157"/>
                </a:lnTo>
                <a:lnTo>
                  <a:pt x="93009" y="877445"/>
                </a:lnTo>
                <a:lnTo>
                  <a:pt x="96946" y="861891"/>
                </a:lnTo>
                <a:lnTo>
                  <a:pt x="99864" y="845591"/>
                </a:lnTo>
                <a:lnTo>
                  <a:pt x="101700" y="828643"/>
                </a:lnTo>
                <a:lnTo>
                  <a:pt x="102395" y="811144"/>
                </a:lnTo>
                <a:lnTo>
                  <a:pt x="102400" y="809625"/>
                </a:lnTo>
                <a:lnTo>
                  <a:pt x="102400" y="161925"/>
                </a:lnTo>
                <a:lnTo>
                  <a:pt x="102994" y="144383"/>
                </a:lnTo>
                <a:lnTo>
                  <a:pt x="104735" y="127383"/>
                </a:lnTo>
                <a:lnTo>
                  <a:pt x="107562" y="111024"/>
                </a:lnTo>
                <a:lnTo>
                  <a:pt x="111413" y="95401"/>
                </a:lnTo>
                <a:lnTo>
                  <a:pt x="116227" y="80613"/>
                </a:lnTo>
                <a:lnTo>
                  <a:pt x="121943" y="66756"/>
                </a:lnTo>
                <a:lnTo>
                  <a:pt x="128499" y="53928"/>
                </a:lnTo>
                <a:lnTo>
                  <a:pt x="135834" y="42226"/>
                </a:lnTo>
                <a:lnTo>
                  <a:pt x="143887" y="31748"/>
                </a:lnTo>
                <a:lnTo>
                  <a:pt x="152595" y="22589"/>
                </a:lnTo>
                <a:lnTo>
                  <a:pt x="161899" y="14849"/>
                </a:lnTo>
                <a:lnTo>
                  <a:pt x="171735" y="8623"/>
                </a:lnTo>
                <a:lnTo>
                  <a:pt x="182044" y="4009"/>
                </a:lnTo>
                <a:lnTo>
                  <a:pt x="192763" y="1104"/>
                </a:lnTo>
                <a:lnTo>
                  <a:pt x="203832" y="6"/>
                </a:lnTo>
                <a:lnTo>
                  <a:pt x="204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47725" y="4656074"/>
            <a:ext cx="204787" cy="1943163"/>
          </a:xfrm>
          <a:custGeom>
            <a:avLst/>
            <a:gdLst/>
            <a:ahLst/>
            <a:cxnLst/>
            <a:rect l="l" t="t" r="r" b="b"/>
            <a:pathLst>
              <a:path w="204787" h="1943163">
                <a:moveTo>
                  <a:pt x="204787" y="1943163"/>
                </a:moveTo>
                <a:lnTo>
                  <a:pt x="193692" y="1942223"/>
                </a:lnTo>
                <a:lnTo>
                  <a:pt x="182940" y="1939470"/>
                </a:lnTo>
                <a:lnTo>
                  <a:pt x="172594" y="1934999"/>
                </a:lnTo>
                <a:lnTo>
                  <a:pt x="162715" y="1928908"/>
                </a:lnTo>
                <a:lnTo>
                  <a:pt x="153364" y="1921294"/>
                </a:lnTo>
                <a:lnTo>
                  <a:pt x="144603" y="1912254"/>
                </a:lnTo>
                <a:lnTo>
                  <a:pt x="136492" y="1901885"/>
                </a:lnTo>
                <a:lnTo>
                  <a:pt x="129094" y="1890284"/>
                </a:lnTo>
                <a:lnTo>
                  <a:pt x="122469" y="1877549"/>
                </a:lnTo>
                <a:lnTo>
                  <a:pt x="116679" y="1863777"/>
                </a:lnTo>
                <a:lnTo>
                  <a:pt x="111786" y="1849064"/>
                </a:lnTo>
                <a:lnTo>
                  <a:pt x="107850" y="1833507"/>
                </a:lnTo>
                <a:lnTo>
                  <a:pt x="104934" y="1817204"/>
                </a:lnTo>
                <a:lnTo>
                  <a:pt x="103098" y="1800253"/>
                </a:lnTo>
                <a:lnTo>
                  <a:pt x="102404" y="1782749"/>
                </a:lnTo>
                <a:lnTo>
                  <a:pt x="102400" y="1781238"/>
                </a:lnTo>
                <a:lnTo>
                  <a:pt x="102400" y="1133538"/>
                </a:lnTo>
                <a:lnTo>
                  <a:pt x="101805" y="1115992"/>
                </a:lnTo>
                <a:lnTo>
                  <a:pt x="100064" y="1098990"/>
                </a:lnTo>
                <a:lnTo>
                  <a:pt x="97237" y="1082629"/>
                </a:lnTo>
                <a:lnTo>
                  <a:pt x="93385" y="1067006"/>
                </a:lnTo>
                <a:lnTo>
                  <a:pt x="88570" y="1052218"/>
                </a:lnTo>
                <a:lnTo>
                  <a:pt x="82853" y="1038362"/>
                </a:lnTo>
                <a:lnTo>
                  <a:pt x="76296" y="1025535"/>
                </a:lnTo>
                <a:lnTo>
                  <a:pt x="68960" y="1013834"/>
                </a:lnTo>
                <a:lnTo>
                  <a:pt x="60907" y="1003357"/>
                </a:lnTo>
                <a:lnTo>
                  <a:pt x="52198" y="994200"/>
                </a:lnTo>
                <a:lnTo>
                  <a:pt x="42894" y="986461"/>
                </a:lnTo>
                <a:lnTo>
                  <a:pt x="33057" y="980236"/>
                </a:lnTo>
                <a:lnTo>
                  <a:pt x="22748" y="975623"/>
                </a:lnTo>
                <a:lnTo>
                  <a:pt x="12029" y="972718"/>
                </a:lnTo>
                <a:lnTo>
                  <a:pt x="961" y="971620"/>
                </a:lnTo>
                <a:lnTo>
                  <a:pt x="0" y="971613"/>
                </a:lnTo>
                <a:lnTo>
                  <a:pt x="11092" y="970675"/>
                </a:lnTo>
                <a:lnTo>
                  <a:pt x="21840" y="967924"/>
                </a:lnTo>
                <a:lnTo>
                  <a:pt x="32184" y="963457"/>
                </a:lnTo>
                <a:lnTo>
                  <a:pt x="42061" y="957371"/>
                </a:lnTo>
                <a:lnTo>
                  <a:pt x="51411" y="949763"/>
                </a:lnTo>
                <a:lnTo>
                  <a:pt x="60172" y="940729"/>
                </a:lnTo>
                <a:lnTo>
                  <a:pt x="68283" y="930366"/>
                </a:lnTo>
                <a:lnTo>
                  <a:pt x="75682" y="918771"/>
                </a:lnTo>
                <a:lnTo>
                  <a:pt x="82308" y="906040"/>
                </a:lnTo>
                <a:lnTo>
                  <a:pt x="88100" y="892270"/>
                </a:lnTo>
                <a:lnTo>
                  <a:pt x="92996" y="877558"/>
                </a:lnTo>
                <a:lnTo>
                  <a:pt x="96935" y="862000"/>
                </a:lnTo>
                <a:lnTo>
                  <a:pt x="99855" y="845694"/>
                </a:lnTo>
                <a:lnTo>
                  <a:pt x="101695" y="828735"/>
                </a:lnTo>
                <a:lnTo>
                  <a:pt x="102395" y="811221"/>
                </a:lnTo>
                <a:lnTo>
                  <a:pt x="102400" y="809625"/>
                </a:lnTo>
                <a:lnTo>
                  <a:pt x="102400" y="162051"/>
                </a:lnTo>
                <a:lnTo>
                  <a:pt x="102993" y="144496"/>
                </a:lnTo>
                <a:lnTo>
                  <a:pt x="104732" y="127485"/>
                </a:lnTo>
                <a:lnTo>
                  <a:pt x="107556" y="111116"/>
                </a:lnTo>
                <a:lnTo>
                  <a:pt x="111403" y="95486"/>
                </a:lnTo>
                <a:lnTo>
                  <a:pt x="116212" y="80691"/>
                </a:lnTo>
                <a:lnTo>
                  <a:pt x="121922" y="66829"/>
                </a:lnTo>
                <a:lnTo>
                  <a:pt x="128472" y="53996"/>
                </a:lnTo>
                <a:lnTo>
                  <a:pt x="135800" y="42289"/>
                </a:lnTo>
                <a:lnTo>
                  <a:pt x="143844" y="31806"/>
                </a:lnTo>
                <a:lnTo>
                  <a:pt x="152545" y="22642"/>
                </a:lnTo>
                <a:lnTo>
                  <a:pt x="161840" y="14894"/>
                </a:lnTo>
                <a:lnTo>
                  <a:pt x="171668" y="8660"/>
                </a:lnTo>
                <a:lnTo>
                  <a:pt x="181967" y="4037"/>
                </a:lnTo>
                <a:lnTo>
                  <a:pt x="192678" y="1120"/>
                </a:lnTo>
                <a:lnTo>
                  <a:pt x="203737" y="8"/>
                </a:lnTo>
                <a:lnTo>
                  <a:pt x="204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241675" y="2125599"/>
            <a:ext cx="3397250" cy="288925"/>
          </a:xfrm>
          <a:custGeom>
            <a:avLst/>
            <a:gdLst/>
            <a:ahLst/>
            <a:cxnLst/>
            <a:rect l="l" t="t" r="r" b="b"/>
            <a:pathLst>
              <a:path w="3397250" h="288925">
                <a:moveTo>
                  <a:pt x="3359150" y="46101"/>
                </a:moveTo>
                <a:lnTo>
                  <a:pt x="3321050" y="122301"/>
                </a:lnTo>
                <a:lnTo>
                  <a:pt x="3352800" y="109601"/>
                </a:lnTo>
                <a:lnTo>
                  <a:pt x="3365500" y="109601"/>
                </a:lnTo>
                <a:lnTo>
                  <a:pt x="3397250" y="122301"/>
                </a:lnTo>
                <a:lnTo>
                  <a:pt x="3359150" y="46101"/>
                </a:lnTo>
                <a:close/>
              </a:path>
              <a:path w="3397250" h="288925">
                <a:moveTo>
                  <a:pt x="3352800" y="276224"/>
                </a:moveTo>
                <a:lnTo>
                  <a:pt x="12700" y="276225"/>
                </a:lnTo>
                <a:lnTo>
                  <a:pt x="3352800" y="282575"/>
                </a:lnTo>
                <a:lnTo>
                  <a:pt x="3352800" y="276224"/>
                </a:lnTo>
                <a:close/>
              </a:path>
              <a:path w="3397250" h="288925">
                <a:moveTo>
                  <a:pt x="12700" y="282575"/>
                </a:moveTo>
                <a:lnTo>
                  <a:pt x="6350" y="288925"/>
                </a:lnTo>
                <a:lnTo>
                  <a:pt x="3359150" y="288925"/>
                </a:lnTo>
                <a:lnTo>
                  <a:pt x="12700" y="282575"/>
                </a:lnTo>
                <a:close/>
              </a:path>
              <a:path w="3397250" h="288925">
                <a:moveTo>
                  <a:pt x="3352799" y="122300"/>
                </a:moveTo>
                <a:lnTo>
                  <a:pt x="3352800" y="282575"/>
                </a:lnTo>
                <a:lnTo>
                  <a:pt x="12700" y="276225"/>
                </a:lnTo>
                <a:lnTo>
                  <a:pt x="6350" y="276225"/>
                </a:lnTo>
                <a:lnTo>
                  <a:pt x="2793" y="288925"/>
                </a:lnTo>
                <a:lnTo>
                  <a:pt x="6350" y="288925"/>
                </a:lnTo>
                <a:lnTo>
                  <a:pt x="12700" y="282575"/>
                </a:lnTo>
                <a:lnTo>
                  <a:pt x="3359150" y="288925"/>
                </a:lnTo>
                <a:lnTo>
                  <a:pt x="3362705" y="288925"/>
                </a:lnTo>
                <a:lnTo>
                  <a:pt x="3359150" y="276225"/>
                </a:lnTo>
                <a:lnTo>
                  <a:pt x="3352799" y="122300"/>
                </a:lnTo>
                <a:close/>
              </a:path>
              <a:path w="3397250" h="288925">
                <a:moveTo>
                  <a:pt x="12700" y="0"/>
                </a:moveTo>
                <a:lnTo>
                  <a:pt x="0" y="0"/>
                </a:lnTo>
                <a:lnTo>
                  <a:pt x="0" y="286131"/>
                </a:lnTo>
                <a:lnTo>
                  <a:pt x="2793" y="288925"/>
                </a:lnTo>
                <a:lnTo>
                  <a:pt x="6350" y="276225"/>
                </a:lnTo>
                <a:lnTo>
                  <a:pt x="12700" y="276225"/>
                </a:lnTo>
                <a:lnTo>
                  <a:pt x="12700" y="0"/>
                </a:lnTo>
                <a:close/>
              </a:path>
              <a:path w="3397250" h="288925">
                <a:moveTo>
                  <a:pt x="3365500" y="122301"/>
                </a:moveTo>
                <a:lnTo>
                  <a:pt x="3397250" y="122301"/>
                </a:lnTo>
                <a:lnTo>
                  <a:pt x="3365500" y="109601"/>
                </a:lnTo>
                <a:lnTo>
                  <a:pt x="3352800" y="109601"/>
                </a:lnTo>
                <a:lnTo>
                  <a:pt x="3321050" y="122301"/>
                </a:lnTo>
                <a:lnTo>
                  <a:pt x="3352799" y="122300"/>
                </a:lnTo>
                <a:lnTo>
                  <a:pt x="3359150" y="276225"/>
                </a:lnTo>
                <a:lnTo>
                  <a:pt x="3362705" y="288925"/>
                </a:lnTo>
                <a:lnTo>
                  <a:pt x="3365500" y="286131"/>
                </a:lnTo>
                <a:lnTo>
                  <a:pt x="3365500" y="122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675124" y="2101850"/>
            <a:ext cx="3016250" cy="388874"/>
          </a:xfrm>
          <a:custGeom>
            <a:avLst/>
            <a:gdLst/>
            <a:ahLst/>
            <a:cxnLst/>
            <a:rect l="l" t="t" r="r" b="b"/>
            <a:pathLst>
              <a:path w="3016250" h="388874">
                <a:moveTo>
                  <a:pt x="2978150" y="62357"/>
                </a:moveTo>
                <a:lnTo>
                  <a:pt x="2940050" y="138557"/>
                </a:lnTo>
                <a:lnTo>
                  <a:pt x="2971800" y="125857"/>
                </a:lnTo>
                <a:lnTo>
                  <a:pt x="2984500" y="125857"/>
                </a:lnTo>
                <a:lnTo>
                  <a:pt x="3016250" y="138557"/>
                </a:lnTo>
                <a:lnTo>
                  <a:pt x="2978150" y="62357"/>
                </a:lnTo>
                <a:close/>
              </a:path>
              <a:path w="3016250" h="388874">
                <a:moveTo>
                  <a:pt x="2971799" y="376173"/>
                </a:moveTo>
                <a:lnTo>
                  <a:pt x="12700" y="376173"/>
                </a:lnTo>
                <a:lnTo>
                  <a:pt x="2971800" y="382524"/>
                </a:lnTo>
                <a:lnTo>
                  <a:pt x="2971799" y="376173"/>
                </a:lnTo>
                <a:close/>
              </a:path>
              <a:path w="3016250" h="388874">
                <a:moveTo>
                  <a:pt x="12700" y="382524"/>
                </a:moveTo>
                <a:lnTo>
                  <a:pt x="6350" y="388874"/>
                </a:lnTo>
                <a:lnTo>
                  <a:pt x="2978150" y="388874"/>
                </a:lnTo>
                <a:lnTo>
                  <a:pt x="12700" y="382524"/>
                </a:lnTo>
                <a:close/>
              </a:path>
              <a:path w="3016250" h="388874">
                <a:moveTo>
                  <a:pt x="2971799" y="138556"/>
                </a:moveTo>
                <a:lnTo>
                  <a:pt x="2971800" y="382524"/>
                </a:lnTo>
                <a:lnTo>
                  <a:pt x="12700" y="376173"/>
                </a:lnTo>
                <a:lnTo>
                  <a:pt x="6350" y="376174"/>
                </a:lnTo>
                <a:lnTo>
                  <a:pt x="2921" y="388874"/>
                </a:lnTo>
                <a:lnTo>
                  <a:pt x="6350" y="388874"/>
                </a:lnTo>
                <a:lnTo>
                  <a:pt x="12700" y="382524"/>
                </a:lnTo>
                <a:lnTo>
                  <a:pt x="2978150" y="388874"/>
                </a:lnTo>
                <a:lnTo>
                  <a:pt x="2981706" y="388874"/>
                </a:lnTo>
                <a:lnTo>
                  <a:pt x="2978150" y="376174"/>
                </a:lnTo>
                <a:lnTo>
                  <a:pt x="2971799" y="138556"/>
                </a:lnTo>
                <a:close/>
              </a:path>
              <a:path w="3016250" h="388874">
                <a:moveTo>
                  <a:pt x="12700" y="0"/>
                </a:moveTo>
                <a:lnTo>
                  <a:pt x="0" y="0"/>
                </a:lnTo>
                <a:lnTo>
                  <a:pt x="0" y="386080"/>
                </a:lnTo>
                <a:lnTo>
                  <a:pt x="2921" y="388874"/>
                </a:lnTo>
                <a:lnTo>
                  <a:pt x="6350" y="376174"/>
                </a:lnTo>
                <a:lnTo>
                  <a:pt x="12700" y="376173"/>
                </a:lnTo>
                <a:lnTo>
                  <a:pt x="12700" y="0"/>
                </a:lnTo>
                <a:close/>
              </a:path>
              <a:path w="3016250" h="388874">
                <a:moveTo>
                  <a:pt x="2984500" y="138557"/>
                </a:moveTo>
                <a:lnTo>
                  <a:pt x="3016250" y="138557"/>
                </a:lnTo>
                <a:lnTo>
                  <a:pt x="2984500" y="125857"/>
                </a:lnTo>
                <a:lnTo>
                  <a:pt x="2971800" y="125857"/>
                </a:lnTo>
                <a:lnTo>
                  <a:pt x="2940050" y="138557"/>
                </a:lnTo>
                <a:lnTo>
                  <a:pt x="2971799" y="138556"/>
                </a:lnTo>
                <a:lnTo>
                  <a:pt x="2978150" y="376174"/>
                </a:lnTo>
                <a:lnTo>
                  <a:pt x="2981706" y="388874"/>
                </a:lnTo>
                <a:lnTo>
                  <a:pt x="2984500" y="386080"/>
                </a:lnTo>
                <a:lnTo>
                  <a:pt x="2984500" y="13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323820" y="1901886"/>
            <a:ext cx="37480" cy="117855"/>
          </a:xfrm>
          <a:custGeom>
            <a:avLst/>
            <a:gdLst/>
            <a:ahLst/>
            <a:cxnLst/>
            <a:rect l="l" t="t" r="r" b="b"/>
            <a:pathLst>
              <a:path w="37480" h="117855">
                <a:moveTo>
                  <a:pt x="37480" y="0"/>
                </a:moveTo>
                <a:lnTo>
                  <a:pt x="0" y="117855"/>
                </a:lnTo>
              </a:path>
            </a:pathLst>
          </a:custGeom>
          <a:ln w="4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6951599" y="1541526"/>
            <a:ext cx="131191" cy="353695"/>
          </a:xfrm>
          <a:custGeom>
            <a:avLst/>
            <a:gdLst/>
            <a:ahLst/>
            <a:cxnLst/>
            <a:rect l="l" t="t" r="r" b="b"/>
            <a:pathLst>
              <a:path w="131191" h="353694">
                <a:moveTo>
                  <a:pt x="131190" y="81661"/>
                </a:moveTo>
                <a:lnTo>
                  <a:pt x="116839" y="50546"/>
                </a:lnTo>
                <a:lnTo>
                  <a:pt x="108254" y="60036"/>
                </a:lnTo>
                <a:lnTo>
                  <a:pt x="131190" y="81661"/>
                </a:lnTo>
                <a:close/>
              </a:path>
              <a:path w="131191" h="353694">
                <a:moveTo>
                  <a:pt x="107441" y="42037"/>
                </a:moveTo>
                <a:lnTo>
                  <a:pt x="155701" y="0"/>
                </a:lnTo>
                <a:lnTo>
                  <a:pt x="75691" y="29337"/>
                </a:lnTo>
                <a:lnTo>
                  <a:pt x="99005" y="51316"/>
                </a:lnTo>
                <a:lnTo>
                  <a:pt x="107441" y="42037"/>
                </a:lnTo>
                <a:close/>
              </a:path>
              <a:path w="131191" h="353694">
                <a:moveTo>
                  <a:pt x="1015" y="234442"/>
                </a:moveTo>
                <a:lnTo>
                  <a:pt x="3174" y="244983"/>
                </a:lnTo>
                <a:lnTo>
                  <a:pt x="6349" y="255270"/>
                </a:lnTo>
                <a:lnTo>
                  <a:pt x="10413" y="265303"/>
                </a:lnTo>
                <a:lnTo>
                  <a:pt x="15239" y="274955"/>
                </a:lnTo>
                <a:lnTo>
                  <a:pt x="20827" y="284353"/>
                </a:lnTo>
                <a:lnTo>
                  <a:pt x="27050" y="293497"/>
                </a:lnTo>
                <a:lnTo>
                  <a:pt x="33908" y="302514"/>
                </a:lnTo>
                <a:lnTo>
                  <a:pt x="48767" y="320040"/>
                </a:lnTo>
                <a:lnTo>
                  <a:pt x="64769" y="336931"/>
                </a:lnTo>
                <a:lnTo>
                  <a:pt x="81406" y="353695"/>
                </a:lnTo>
                <a:lnTo>
                  <a:pt x="90296" y="344678"/>
                </a:lnTo>
                <a:lnTo>
                  <a:pt x="73786" y="328041"/>
                </a:lnTo>
                <a:lnTo>
                  <a:pt x="58038" y="311277"/>
                </a:lnTo>
                <a:lnTo>
                  <a:pt x="43560" y="294259"/>
                </a:lnTo>
                <a:lnTo>
                  <a:pt x="37210" y="285877"/>
                </a:lnTo>
                <a:lnTo>
                  <a:pt x="31368" y="277241"/>
                </a:lnTo>
                <a:lnTo>
                  <a:pt x="26161" y="268351"/>
                </a:lnTo>
                <a:lnTo>
                  <a:pt x="21716" y="259588"/>
                </a:lnTo>
                <a:lnTo>
                  <a:pt x="18160" y="250571"/>
                </a:lnTo>
                <a:lnTo>
                  <a:pt x="15366" y="241300"/>
                </a:lnTo>
                <a:lnTo>
                  <a:pt x="13461" y="231902"/>
                </a:lnTo>
                <a:lnTo>
                  <a:pt x="12699" y="222377"/>
                </a:lnTo>
                <a:lnTo>
                  <a:pt x="12953" y="212598"/>
                </a:lnTo>
                <a:lnTo>
                  <a:pt x="14350" y="202438"/>
                </a:lnTo>
                <a:lnTo>
                  <a:pt x="17017" y="191897"/>
                </a:lnTo>
                <a:lnTo>
                  <a:pt x="20827" y="181102"/>
                </a:lnTo>
                <a:lnTo>
                  <a:pt x="25780" y="169799"/>
                </a:lnTo>
                <a:lnTo>
                  <a:pt x="31876" y="158369"/>
                </a:lnTo>
                <a:lnTo>
                  <a:pt x="38861" y="146431"/>
                </a:lnTo>
                <a:lnTo>
                  <a:pt x="46989" y="134366"/>
                </a:lnTo>
                <a:lnTo>
                  <a:pt x="55752" y="121920"/>
                </a:lnTo>
                <a:lnTo>
                  <a:pt x="65404" y="109347"/>
                </a:lnTo>
                <a:lnTo>
                  <a:pt x="75818" y="96647"/>
                </a:lnTo>
                <a:lnTo>
                  <a:pt x="86740" y="83820"/>
                </a:lnTo>
                <a:lnTo>
                  <a:pt x="108254" y="60036"/>
                </a:lnTo>
                <a:lnTo>
                  <a:pt x="116839" y="50546"/>
                </a:lnTo>
                <a:lnTo>
                  <a:pt x="131190" y="81661"/>
                </a:lnTo>
                <a:lnTo>
                  <a:pt x="155701" y="0"/>
                </a:lnTo>
                <a:lnTo>
                  <a:pt x="107441" y="42037"/>
                </a:lnTo>
                <a:lnTo>
                  <a:pt x="99005" y="51316"/>
                </a:lnTo>
                <a:lnTo>
                  <a:pt x="76961" y="75565"/>
                </a:lnTo>
                <a:lnTo>
                  <a:pt x="65912" y="88646"/>
                </a:lnTo>
                <a:lnTo>
                  <a:pt x="55371" y="101727"/>
                </a:lnTo>
                <a:lnTo>
                  <a:pt x="45465" y="114554"/>
                </a:lnTo>
                <a:lnTo>
                  <a:pt x="36321" y="127381"/>
                </a:lnTo>
                <a:lnTo>
                  <a:pt x="27939" y="139954"/>
                </a:lnTo>
                <a:lnTo>
                  <a:pt x="20573" y="152400"/>
                </a:lnTo>
                <a:lnTo>
                  <a:pt x="14096" y="164719"/>
                </a:lnTo>
                <a:lnTo>
                  <a:pt x="8762" y="176911"/>
                </a:lnTo>
                <a:lnTo>
                  <a:pt x="4571" y="188849"/>
                </a:lnTo>
                <a:lnTo>
                  <a:pt x="1777" y="200660"/>
                </a:lnTo>
                <a:lnTo>
                  <a:pt x="253" y="212217"/>
                </a:lnTo>
                <a:lnTo>
                  <a:pt x="0" y="223520"/>
                </a:lnTo>
                <a:lnTo>
                  <a:pt x="1015" y="23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92700" y="1743075"/>
            <a:ext cx="4005326" cy="527050"/>
          </a:xfrm>
          <a:custGeom>
            <a:avLst/>
            <a:gdLst/>
            <a:ahLst/>
            <a:cxnLst/>
            <a:rect l="l" t="t" r="r" b="b"/>
            <a:pathLst>
              <a:path w="4005326" h="527050">
                <a:moveTo>
                  <a:pt x="0" y="527050"/>
                </a:moveTo>
                <a:lnTo>
                  <a:pt x="4005326" y="527050"/>
                </a:lnTo>
                <a:lnTo>
                  <a:pt x="4005326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10889" y="1901886"/>
            <a:ext cx="37649" cy="117855"/>
          </a:xfrm>
          <a:custGeom>
            <a:avLst/>
            <a:gdLst/>
            <a:ahLst/>
            <a:cxnLst/>
            <a:rect l="l" t="t" r="r" b="b"/>
            <a:pathLst>
              <a:path w="37649" h="117855">
                <a:moveTo>
                  <a:pt x="37649" y="0"/>
                </a:moveTo>
                <a:lnTo>
                  <a:pt x="0" y="117855"/>
                </a:lnTo>
              </a:path>
            </a:pathLst>
          </a:custGeom>
          <a:ln w="4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71634" y="1312801"/>
            <a:ext cx="35228" cy="111047"/>
          </a:xfrm>
          <a:custGeom>
            <a:avLst/>
            <a:gdLst/>
            <a:ahLst/>
            <a:cxnLst/>
            <a:rect l="l" t="t" r="r" b="b"/>
            <a:pathLst>
              <a:path w="35228" h="111047">
                <a:moveTo>
                  <a:pt x="35228" y="0"/>
                </a:moveTo>
                <a:lnTo>
                  <a:pt x="0" y="111047"/>
                </a:lnTo>
              </a:path>
            </a:pathLst>
          </a:custGeom>
          <a:ln w="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798558" y="1312801"/>
            <a:ext cx="35244" cy="111047"/>
          </a:xfrm>
          <a:custGeom>
            <a:avLst/>
            <a:gdLst/>
            <a:ahLst/>
            <a:cxnLst/>
            <a:rect l="l" t="t" r="r" b="b"/>
            <a:pathLst>
              <a:path w="35244" h="111047">
                <a:moveTo>
                  <a:pt x="35244" y="0"/>
                </a:moveTo>
                <a:lnTo>
                  <a:pt x="0" y="111047"/>
                </a:lnTo>
              </a:path>
            </a:pathLst>
          </a:custGeom>
          <a:ln w="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353312" y="1470532"/>
            <a:ext cx="494538" cy="569468"/>
          </a:xfrm>
          <a:custGeom>
            <a:avLst/>
            <a:gdLst/>
            <a:ahLst/>
            <a:cxnLst/>
            <a:rect l="l" t="t" r="r" b="b"/>
            <a:pathLst>
              <a:path w="494538" h="569468">
                <a:moveTo>
                  <a:pt x="13843" y="285623"/>
                </a:moveTo>
                <a:lnTo>
                  <a:pt x="19685" y="269240"/>
                </a:lnTo>
                <a:lnTo>
                  <a:pt x="30353" y="252476"/>
                </a:lnTo>
                <a:lnTo>
                  <a:pt x="45593" y="235077"/>
                </a:lnTo>
                <a:lnTo>
                  <a:pt x="64897" y="217297"/>
                </a:lnTo>
                <a:lnTo>
                  <a:pt x="88265" y="199263"/>
                </a:lnTo>
                <a:lnTo>
                  <a:pt x="101219" y="190119"/>
                </a:lnTo>
                <a:lnTo>
                  <a:pt x="115062" y="180975"/>
                </a:lnTo>
                <a:lnTo>
                  <a:pt x="129540" y="171831"/>
                </a:lnTo>
                <a:lnTo>
                  <a:pt x="144780" y="162560"/>
                </a:lnTo>
                <a:lnTo>
                  <a:pt x="160782" y="153289"/>
                </a:lnTo>
                <a:lnTo>
                  <a:pt x="177546" y="144018"/>
                </a:lnTo>
                <a:lnTo>
                  <a:pt x="194818" y="134747"/>
                </a:lnTo>
                <a:lnTo>
                  <a:pt x="212598" y="125349"/>
                </a:lnTo>
                <a:lnTo>
                  <a:pt x="249809" y="106553"/>
                </a:lnTo>
                <a:lnTo>
                  <a:pt x="288671" y="87757"/>
                </a:lnTo>
                <a:lnTo>
                  <a:pt x="328930" y="68707"/>
                </a:lnTo>
                <a:lnTo>
                  <a:pt x="370332" y="49784"/>
                </a:lnTo>
                <a:lnTo>
                  <a:pt x="412369" y="30734"/>
                </a:lnTo>
                <a:lnTo>
                  <a:pt x="454787" y="11684"/>
                </a:lnTo>
                <a:lnTo>
                  <a:pt x="449580" y="0"/>
                </a:lnTo>
                <a:lnTo>
                  <a:pt x="407162" y="19050"/>
                </a:lnTo>
                <a:lnTo>
                  <a:pt x="364998" y="38100"/>
                </a:lnTo>
                <a:lnTo>
                  <a:pt x="323723" y="57277"/>
                </a:lnTo>
                <a:lnTo>
                  <a:pt x="283210" y="76200"/>
                </a:lnTo>
                <a:lnTo>
                  <a:pt x="244221" y="95123"/>
                </a:lnTo>
                <a:lnTo>
                  <a:pt x="206883" y="114046"/>
                </a:lnTo>
                <a:lnTo>
                  <a:pt x="188849" y="123444"/>
                </a:lnTo>
                <a:lnTo>
                  <a:pt x="171450" y="132842"/>
                </a:lnTo>
                <a:lnTo>
                  <a:pt x="154686" y="142240"/>
                </a:lnTo>
                <a:lnTo>
                  <a:pt x="138430" y="151638"/>
                </a:lnTo>
                <a:lnTo>
                  <a:pt x="123063" y="160909"/>
                </a:lnTo>
                <a:lnTo>
                  <a:pt x="108204" y="170307"/>
                </a:lnTo>
                <a:lnTo>
                  <a:pt x="94234" y="179451"/>
                </a:lnTo>
                <a:lnTo>
                  <a:pt x="80899" y="188849"/>
                </a:lnTo>
                <a:lnTo>
                  <a:pt x="68580" y="198120"/>
                </a:lnTo>
                <a:lnTo>
                  <a:pt x="46355" y="216662"/>
                </a:lnTo>
                <a:lnTo>
                  <a:pt x="28067" y="235204"/>
                </a:lnTo>
                <a:lnTo>
                  <a:pt x="14096" y="253619"/>
                </a:lnTo>
                <a:lnTo>
                  <a:pt x="4571" y="272542"/>
                </a:lnTo>
                <a:lnTo>
                  <a:pt x="127" y="291465"/>
                </a:lnTo>
                <a:lnTo>
                  <a:pt x="0" y="292481"/>
                </a:lnTo>
                <a:lnTo>
                  <a:pt x="0" y="301117"/>
                </a:lnTo>
                <a:lnTo>
                  <a:pt x="4318" y="320167"/>
                </a:lnTo>
                <a:lnTo>
                  <a:pt x="14096" y="338582"/>
                </a:lnTo>
                <a:lnTo>
                  <a:pt x="13716" y="307848"/>
                </a:lnTo>
                <a:lnTo>
                  <a:pt x="13970" y="308737"/>
                </a:lnTo>
                <a:lnTo>
                  <a:pt x="14096" y="338582"/>
                </a:lnTo>
                <a:lnTo>
                  <a:pt x="28702" y="356235"/>
                </a:lnTo>
                <a:lnTo>
                  <a:pt x="47752" y="373380"/>
                </a:lnTo>
                <a:lnTo>
                  <a:pt x="70612" y="390144"/>
                </a:lnTo>
                <a:lnTo>
                  <a:pt x="97282" y="406654"/>
                </a:lnTo>
                <a:lnTo>
                  <a:pt x="111887" y="414909"/>
                </a:lnTo>
                <a:lnTo>
                  <a:pt x="127254" y="422910"/>
                </a:lnTo>
                <a:lnTo>
                  <a:pt x="143383" y="431038"/>
                </a:lnTo>
                <a:lnTo>
                  <a:pt x="160147" y="439039"/>
                </a:lnTo>
                <a:lnTo>
                  <a:pt x="177673" y="447040"/>
                </a:lnTo>
                <a:lnTo>
                  <a:pt x="195834" y="454914"/>
                </a:lnTo>
                <a:lnTo>
                  <a:pt x="214630" y="462915"/>
                </a:lnTo>
                <a:lnTo>
                  <a:pt x="233807" y="470789"/>
                </a:lnTo>
                <a:lnTo>
                  <a:pt x="273812" y="486537"/>
                </a:lnTo>
                <a:lnTo>
                  <a:pt x="315468" y="502285"/>
                </a:lnTo>
                <a:lnTo>
                  <a:pt x="358648" y="517779"/>
                </a:lnTo>
                <a:lnTo>
                  <a:pt x="402717" y="533273"/>
                </a:lnTo>
                <a:lnTo>
                  <a:pt x="420470" y="539418"/>
                </a:lnTo>
                <a:lnTo>
                  <a:pt x="494538" y="558292"/>
                </a:lnTo>
                <a:lnTo>
                  <a:pt x="434975" y="497459"/>
                </a:lnTo>
                <a:lnTo>
                  <a:pt x="436626" y="531622"/>
                </a:lnTo>
                <a:lnTo>
                  <a:pt x="424604" y="527460"/>
                </a:lnTo>
                <a:lnTo>
                  <a:pt x="406908" y="521335"/>
                </a:lnTo>
                <a:lnTo>
                  <a:pt x="362966" y="505841"/>
                </a:lnTo>
                <a:lnTo>
                  <a:pt x="320040" y="490347"/>
                </a:lnTo>
                <a:lnTo>
                  <a:pt x="278511" y="474726"/>
                </a:lnTo>
                <a:lnTo>
                  <a:pt x="238633" y="459105"/>
                </a:lnTo>
                <a:lnTo>
                  <a:pt x="219583" y="451231"/>
                </a:lnTo>
                <a:lnTo>
                  <a:pt x="200914" y="443357"/>
                </a:lnTo>
                <a:lnTo>
                  <a:pt x="182880" y="435483"/>
                </a:lnTo>
                <a:lnTo>
                  <a:pt x="165608" y="427609"/>
                </a:lnTo>
                <a:lnTo>
                  <a:pt x="149098" y="419608"/>
                </a:lnTo>
                <a:lnTo>
                  <a:pt x="133096" y="411734"/>
                </a:lnTo>
                <a:lnTo>
                  <a:pt x="118110" y="403733"/>
                </a:lnTo>
                <a:lnTo>
                  <a:pt x="103759" y="395732"/>
                </a:lnTo>
                <a:lnTo>
                  <a:pt x="90424" y="387858"/>
                </a:lnTo>
                <a:lnTo>
                  <a:pt x="77978" y="379730"/>
                </a:lnTo>
                <a:lnTo>
                  <a:pt x="66421" y="371729"/>
                </a:lnTo>
                <a:lnTo>
                  <a:pt x="46482" y="355727"/>
                </a:lnTo>
                <a:lnTo>
                  <a:pt x="30988" y="339725"/>
                </a:lnTo>
                <a:lnTo>
                  <a:pt x="20066" y="324104"/>
                </a:lnTo>
                <a:lnTo>
                  <a:pt x="13948" y="308588"/>
                </a:lnTo>
                <a:lnTo>
                  <a:pt x="12700" y="300101"/>
                </a:lnTo>
                <a:lnTo>
                  <a:pt x="12700" y="301117"/>
                </a:lnTo>
                <a:lnTo>
                  <a:pt x="12700" y="292481"/>
                </a:lnTo>
                <a:lnTo>
                  <a:pt x="13970" y="284734"/>
                </a:lnTo>
                <a:lnTo>
                  <a:pt x="13843" y="285623"/>
                </a:lnTo>
                <a:close/>
              </a:path>
              <a:path w="494538" h="569468">
                <a:moveTo>
                  <a:pt x="432435" y="543560"/>
                </a:moveTo>
                <a:lnTo>
                  <a:pt x="420470" y="539418"/>
                </a:lnTo>
                <a:lnTo>
                  <a:pt x="410083" y="569468"/>
                </a:lnTo>
                <a:lnTo>
                  <a:pt x="494538" y="558292"/>
                </a:lnTo>
                <a:lnTo>
                  <a:pt x="432435" y="543560"/>
                </a:lnTo>
                <a:close/>
              </a:path>
              <a:path w="494538" h="569468">
                <a:moveTo>
                  <a:pt x="12700" y="292481"/>
                </a:moveTo>
                <a:lnTo>
                  <a:pt x="12700" y="301117"/>
                </a:lnTo>
                <a:lnTo>
                  <a:pt x="12700" y="293370"/>
                </a:lnTo>
                <a:lnTo>
                  <a:pt x="13970" y="284734"/>
                </a:lnTo>
                <a:lnTo>
                  <a:pt x="12700" y="292481"/>
                </a:lnTo>
                <a:close/>
              </a:path>
              <a:path w="494538" h="569468">
                <a:moveTo>
                  <a:pt x="13716" y="307848"/>
                </a:moveTo>
                <a:lnTo>
                  <a:pt x="14096" y="338582"/>
                </a:lnTo>
                <a:lnTo>
                  <a:pt x="13970" y="308737"/>
                </a:lnTo>
                <a:lnTo>
                  <a:pt x="13716" y="307848"/>
                </a:lnTo>
                <a:close/>
              </a:path>
              <a:path w="494538" h="569468">
                <a:moveTo>
                  <a:pt x="436626" y="531622"/>
                </a:moveTo>
                <a:lnTo>
                  <a:pt x="434975" y="497459"/>
                </a:lnTo>
                <a:lnTo>
                  <a:pt x="424604" y="527460"/>
                </a:lnTo>
                <a:lnTo>
                  <a:pt x="436626" y="5316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494212" y="118378"/>
            <a:ext cx="4631519" cy="454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9" dirty="0">
                <a:latin typeface="Copperplate Gothic Bold"/>
                <a:cs typeface="Copperplate Gothic Bold"/>
              </a:rPr>
              <a:t>D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18" dirty="0">
                <a:latin typeface="Copperplate Gothic Bold"/>
                <a:cs typeface="Copperplate Gothic Bold"/>
              </a:rPr>
              <a:t>c</a:t>
            </a:r>
            <a:r>
              <a:rPr sz="3350" spc="0" dirty="0">
                <a:latin typeface="Copperplate Gothic Bold"/>
                <a:cs typeface="Copperplate Gothic Bold"/>
              </a:rPr>
              <a:t>imation</a:t>
            </a:r>
            <a:r>
              <a:rPr sz="3350" spc="-26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in</a:t>
            </a:r>
            <a:r>
              <a:rPr sz="3350" spc="-207" dirty="0">
                <a:latin typeface="Copperplate Gothic Bold"/>
                <a:cs typeface="Copperplate Gothic Bold"/>
              </a:rPr>
              <a:t> </a:t>
            </a:r>
            <a:r>
              <a:rPr sz="3350" spc="9" dirty="0">
                <a:latin typeface="Copperplate Gothic Bold"/>
                <a:cs typeface="Copperplate Gothic Bold"/>
              </a:rPr>
              <a:t>T</a:t>
            </a:r>
            <a:r>
              <a:rPr sz="3350" spc="0" dirty="0">
                <a:latin typeface="Copperplate Gothic Bold"/>
                <a:cs typeface="Copperplate Gothic Bold"/>
              </a:rPr>
              <a:t>i</a:t>
            </a:r>
            <a:r>
              <a:rPr sz="3350" spc="19" dirty="0">
                <a:latin typeface="Copperplate Gothic Bold"/>
                <a:cs typeface="Copperplate Gothic Bold"/>
              </a:rPr>
              <a:t>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8525" y="606056"/>
            <a:ext cx="1455007" cy="454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0" dirty="0">
                <a:latin typeface="Copperplate Gothic Bold"/>
                <a:cs typeface="Copperplate Gothic Bold"/>
              </a:rPr>
              <a:t>S</a:t>
            </a:r>
            <a:r>
              <a:rPr sz="3350" spc="14" dirty="0">
                <a:latin typeface="Copperplate Gothic Bold"/>
                <a:cs typeface="Copperplate Gothic Bold"/>
              </a:rPr>
              <a:t>t</a:t>
            </a:r>
            <a:r>
              <a:rPr sz="3350" spc="0" dirty="0">
                <a:latin typeface="Copperplate Gothic Bold"/>
                <a:cs typeface="Copperplate Gothic Bold"/>
              </a:rPr>
              <a:t>a</a:t>
            </a:r>
            <a:r>
              <a:rPr sz="3350" spc="9" dirty="0">
                <a:latin typeface="Copperplate Gothic Bold"/>
                <a:cs typeface="Copperplate Gothic Bold"/>
              </a:rPr>
              <a:t>g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47567" y="606056"/>
            <a:ext cx="380282" cy="454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0" dirty="0">
                <a:latin typeface="Copperplate Gothic Bold"/>
                <a:cs typeface="Copperplate Gothic Bold"/>
              </a:rPr>
              <a:t>1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8320" y="1236195"/>
            <a:ext cx="192933" cy="51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i="1" u="sng" spc="0" dirty="0"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  <a:p>
            <a:pPr marL="36336" marR="10688">
              <a:lnSpc>
                <a:spcPct val="95825"/>
              </a:lnSpc>
              <a:spcBef>
                <a:spcPts val="328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4810" y="1293555"/>
            <a:ext cx="369314" cy="13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sz="850" i="1" spc="0" dirty="0">
                <a:latin typeface="Times New Roman"/>
                <a:cs typeface="Times New Roman"/>
              </a:rPr>
              <a:t>k</a:t>
            </a:r>
            <a:r>
              <a:rPr sz="850" i="1" spc="-84" dirty="0">
                <a:latin typeface="Times New Roman"/>
                <a:cs typeface="Times New Roman"/>
              </a:rPr>
              <a:t> </a:t>
            </a:r>
            <a:r>
              <a:rPr sz="850" spc="0" dirty="0">
                <a:latin typeface="Symbol"/>
                <a:cs typeface="Symbol"/>
              </a:rPr>
              <a:t></a:t>
            </a:r>
            <a:r>
              <a:rPr sz="850" spc="-129" dirty="0">
                <a:latin typeface="Times New Roman"/>
                <a:cs typeface="Times New Roman"/>
              </a:rPr>
              <a:t> </a:t>
            </a:r>
            <a:r>
              <a:rPr sz="850" i="1" spc="0" dirty="0">
                <a:latin typeface="Times New Roman"/>
                <a:cs typeface="Times New Roman"/>
              </a:rPr>
              <a:t>N </a:t>
            </a:r>
            <a:r>
              <a:rPr sz="850" i="1" spc="25" dirty="0">
                <a:latin typeface="Times New Roman"/>
                <a:cs typeface="Times New Roman"/>
              </a:rPr>
              <a:t> </a:t>
            </a:r>
            <a:r>
              <a:rPr sz="850" spc="0" dirty="0">
                <a:latin typeface="Times New Roman"/>
                <a:cs typeface="Times New Roman"/>
              </a:rPr>
              <a:t>2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6510" y="1295342"/>
            <a:ext cx="584270" cy="137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i="1" spc="0" dirty="0">
                <a:latin typeface="Times New Roman"/>
                <a:cs typeface="Times New Roman"/>
              </a:rPr>
              <a:t>k          </a:t>
            </a:r>
            <a:r>
              <a:rPr sz="850" i="1" spc="65" dirty="0">
                <a:latin typeface="Times New Roman"/>
                <a:cs typeface="Times New Roman"/>
              </a:rPr>
              <a:t> </a:t>
            </a:r>
            <a:r>
              <a:rPr sz="850" i="1" spc="0" dirty="0">
                <a:latin typeface="Times New Roman"/>
                <a:cs typeface="Times New Roman"/>
              </a:rPr>
              <a:t>N </a:t>
            </a:r>
            <a:r>
              <a:rPr sz="850" i="1" spc="30" dirty="0">
                <a:latin typeface="Times New Roman"/>
                <a:cs typeface="Times New Roman"/>
              </a:rPr>
              <a:t> </a:t>
            </a:r>
            <a:r>
              <a:rPr sz="850" spc="0" dirty="0">
                <a:latin typeface="Times New Roman"/>
                <a:cs typeface="Times New Roman"/>
              </a:rPr>
              <a:t>2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3654" y="1295342"/>
            <a:ext cx="94044" cy="137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i="1" spc="0" dirty="0">
                <a:latin typeface="Times New Roman"/>
                <a:cs typeface="Times New Roman"/>
              </a:rPr>
              <a:t>k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40" y="1299735"/>
            <a:ext cx="1188212" cy="653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r>
              <a:rPr sz="24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Then:</a:t>
            </a:r>
            <a:endParaRPr sz="2400" dirty="0">
              <a:latin typeface="Times New Roman"/>
              <a:cs typeface="Times New Roman"/>
            </a:endParaRPr>
          </a:p>
          <a:p>
            <a:pPr marL="193751">
              <a:lnSpc>
                <a:spcPct val="95825"/>
              </a:lnSpc>
              <a:spcBef>
                <a:spcPts val="326"/>
              </a:spcBef>
            </a:pPr>
            <a:r>
              <a:rPr sz="1800" i="1" spc="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0" dirty="0">
                <a:solidFill>
                  <a:srgbClr val="FF0000"/>
                </a:solidFill>
                <a:latin typeface="Arial"/>
                <a:cs typeface="Arial"/>
              </a:rPr>
              <a:t>↔</a:t>
            </a:r>
            <a:r>
              <a:rPr sz="1800" i="1" spc="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i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4" dirty="0">
                <a:solidFill>
                  <a:srgbClr val="FF0000"/>
                </a:solidFill>
                <a:latin typeface="Arial"/>
                <a:cs typeface="Arial"/>
              </a:rPr>
              <a:t>/2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41987" y="1316921"/>
            <a:ext cx="294689" cy="250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2250" i="1" spc="-69" baseline="7730" dirty="0">
                <a:latin typeface="Times New Roman"/>
                <a:cs typeface="Times New Roman"/>
              </a:rPr>
              <a:t>W</a:t>
            </a:r>
            <a:r>
              <a:rPr sz="1275" i="1" spc="0" baseline="-13641" dirty="0">
                <a:latin typeface="Times New Roman"/>
                <a:cs typeface="Times New Roman"/>
              </a:rPr>
              <a:t>N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2453" y="1313862"/>
            <a:ext cx="1464349" cy="25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96"/>
              </a:spcBef>
            </a:pPr>
            <a:r>
              <a:rPr sz="2250" baseline="7255" dirty="0">
                <a:latin typeface="Symbol"/>
                <a:cs typeface="Symbol"/>
              </a:rPr>
              <a:t></a:t>
            </a:r>
            <a:r>
              <a:rPr sz="2250" spc="-204" baseline="7730" dirty="0">
                <a:latin typeface="Times New Roman"/>
                <a:cs typeface="Times New Roman"/>
              </a:rPr>
              <a:t> </a:t>
            </a:r>
            <a:r>
              <a:rPr sz="2250" i="1" spc="-69" baseline="7730" dirty="0">
                <a:latin typeface="Times New Roman"/>
                <a:cs typeface="Times New Roman"/>
              </a:rPr>
              <a:t>W</a:t>
            </a:r>
            <a:r>
              <a:rPr sz="1275" i="1" spc="0" baseline="-13641" dirty="0">
                <a:latin typeface="Times New Roman"/>
                <a:cs typeface="Times New Roman"/>
              </a:rPr>
              <a:t>N </a:t>
            </a:r>
            <a:r>
              <a:rPr sz="1275" i="1" spc="135" baseline="-13641" dirty="0">
                <a:latin typeface="Times New Roman"/>
                <a:cs typeface="Times New Roman"/>
              </a:rPr>
              <a:t> </a:t>
            </a:r>
            <a:r>
              <a:rPr sz="2250" spc="29" baseline="7255" dirty="0">
                <a:latin typeface="Symbol"/>
                <a:cs typeface="Symbol"/>
              </a:rPr>
              <a:t></a:t>
            </a:r>
            <a:r>
              <a:rPr sz="2250" i="1" spc="-69" baseline="7730" dirty="0">
                <a:latin typeface="Times New Roman"/>
                <a:cs typeface="Times New Roman"/>
              </a:rPr>
              <a:t>W</a:t>
            </a:r>
            <a:r>
              <a:rPr sz="1275" i="1" spc="0" baseline="-13641" dirty="0">
                <a:latin typeface="Times New Roman"/>
                <a:cs typeface="Times New Roman"/>
              </a:rPr>
              <a:t>N       </a:t>
            </a:r>
            <a:r>
              <a:rPr sz="1275" i="1" spc="70" baseline="-13641" dirty="0">
                <a:latin typeface="Times New Roman"/>
                <a:cs typeface="Times New Roman"/>
              </a:rPr>
              <a:t> </a:t>
            </a:r>
            <a:r>
              <a:rPr sz="2250" spc="0" baseline="7255" dirty="0">
                <a:latin typeface="Symbol"/>
                <a:cs typeface="Symbol"/>
              </a:rPr>
              <a:t></a:t>
            </a:r>
            <a:r>
              <a:rPr sz="2250" spc="-18" baseline="7730" dirty="0">
                <a:latin typeface="Times New Roman"/>
                <a:cs typeface="Times New Roman"/>
              </a:rPr>
              <a:t> </a:t>
            </a:r>
            <a:r>
              <a:rPr sz="2250" spc="-129" baseline="7255" dirty="0">
                <a:latin typeface="Symbol"/>
                <a:cs typeface="Symbol"/>
              </a:rPr>
              <a:t></a:t>
            </a:r>
            <a:r>
              <a:rPr sz="2250" i="1" spc="-69" baseline="7730" dirty="0">
                <a:latin typeface="Times New Roman"/>
                <a:cs typeface="Times New Roman"/>
              </a:rPr>
              <a:t>W</a:t>
            </a:r>
            <a:r>
              <a:rPr sz="1275" i="1" spc="0" baseline="-13641" dirty="0">
                <a:latin typeface="Times New Roman"/>
                <a:cs typeface="Times New Roman"/>
              </a:rPr>
              <a:t>N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1196" y="1337957"/>
            <a:ext cx="44939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00" spc="0" dirty="0">
                <a:solidFill>
                  <a:srgbClr val="FF9933"/>
                </a:solidFill>
                <a:latin typeface="Wingdings 2"/>
                <a:cs typeface="Wingdings 2"/>
              </a:rPr>
              <a:t></a:t>
            </a:r>
            <a:endParaRPr sz="3200" dirty="0">
              <a:latin typeface="Wingdings 2"/>
              <a:cs typeface="Wingdings 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3704" y="1341327"/>
            <a:ext cx="2580861" cy="251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2400" i="1" baseline="-1811" dirty="0">
                <a:latin typeface="Times New Roman"/>
                <a:cs typeface="Times New Roman"/>
              </a:rPr>
              <a:t>X</a:t>
            </a:r>
            <a:r>
              <a:rPr sz="2400" i="1" spc="-239" baseline="-1811" dirty="0">
                <a:latin typeface="Times New Roman"/>
                <a:cs typeface="Times New Roman"/>
              </a:rPr>
              <a:t> </a:t>
            </a:r>
            <a:r>
              <a:rPr sz="2400" spc="34" baseline="-1811" dirty="0">
                <a:latin typeface="Times New Roman"/>
                <a:cs typeface="Times New Roman"/>
              </a:rPr>
              <a:t>[</a:t>
            </a:r>
            <a:r>
              <a:rPr sz="2400" i="1" spc="0" baseline="-1811" dirty="0">
                <a:latin typeface="Times New Roman"/>
                <a:cs typeface="Times New Roman"/>
              </a:rPr>
              <a:t>k</a:t>
            </a:r>
            <a:r>
              <a:rPr sz="2400" i="1" spc="-269" baseline="-1811" dirty="0">
                <a:latin typeface="Times New Roman"/>
                <a:cs typeface="Times New Roman"/>
              </a:rPr>
              <a:t> </a:t>
            </a:r>
            <a:r>
              <a:rPr sz="2400" spc="0" baseline="-1811" dirty="0">
                <a:latin typeface="Times New Roman"/>
                <a:cs typeface="Times New Roman"/>
              </a:rPr>
              <a:t>]</a:t>
            </a:r>
            <a:r>
              <a:rPr sz="2400" spc="-104" baseline="-1811" dirty="0">
                <a:latin typeface="Times New Roman"/>
                <a:cs typeface="Times New Roman"/>
              </a:rPr>
              <a:t> </a:t>
            </a:r>
            <a:r>
              <a:rPr sz="2400" spc="0" baseline="-1700" dirty="0">
                <a:latin typeface="Symbol"/>
                <a:cs typeface="Symbol"/>
              </a:rPr>
              <a:t></a:t>
            </a:r>
            <a:r>
              <a:rPr sz="2400" spc="18" baseline="-1811" dirty="0">
                <a:latin typeface="Times New Roman"/>
                <a:cs typeface="Times New Roman"/>
              </a:rPr>
              <a:t> </a:t>
            </a:r>
            <a:r>
              <a:rPr sz="2400" i="1" spc="-69" baseline="-1811" dirty="0">
                <a:latin typeface="Times New Roman"/>
                <a:cs typeface="Times New Roman"/>
              </a:rPr>
              <a:t>P</a:t>
            </a:r>
            <a:r>
              <a:rPr sz="2400" spc="39" baseline="-1811" dirty="0">
                <a:latin typeface="Times New Roman"/>
                <a:cs typeface="Times New Roman"/>
              </a:rPr>
              <a:t>[</a:t>
            </a:r>
            <a:r>
              <a:rPr sz="2400" i="1" spc="0" baseline="-1811" dirty="0">
                <a:latin typeface="Times New Roman"/>
                <a:cs typeface="Times New Roman"/>
              </a:rPr>
              <a:t>k</a:t>
            </a:r>
            <a:r>
              <a:rPr sz="2400" i="1" spc="-275" baseline="-1811" dirty="0">
                <a:latin typeface="Times New Roman"/>
                <a:cs typeface="Times New Roman"/>
              </a:rPr>
              <a:t> </a:t>
            </a:r>
            <a:r>
              <a:rPr sz="2400" spc="0" baseline="-1811" dirty="0">
                <a:latin typeface="Times New Roman"/>
                <a:cs typeface="Times New Roman"/>
              </a:rPr>
              <a:t>]</a:t>
            </a:r>
            <a:r>
              <a:rPr sz="2400" spc="-209" baseline="-1811" dirty="0">
                <a:latin typeface="Times New Roman"/>
                <a:cs typeface="Times New Roman"/>
              </a:rPr>
              <a:t> </a:t>
            </a:r>
            <a:r>
              <a:rPr sz="2400" spc="0" baseline="-1700" dirty="0">
                <a:latin typeface="Symbol"/>
                <a:cs typeface="Symbol"/>
              </a:rPr>
              <a:t></a:t>
            </a:r>
            <a:r>
              <a:rPr sz="2400" spc="-264" baseline="-1811" dirty="0">
                <a:latin typeface="Times New Roman"/>
                <a:cs typeface="Times New Roman"/>
              </a:rPr>
              <a:t> </a:t>
            </a:r>
            <a:r>
              <a:rPr sz="2400" i="1" spc="0" baseline="-1811" dirty="0">
                <a:latin typeface="Times New Roman"/>
                <a:cs typeface="Times New Roman"/>
              </a:rPr>
              <a:t>W</a:t>
            </a:r>
            <a:r>
              <a:rPr sz="2400" i="1" spc="-121" baseline="-1811" dirty="0">
                <a:latin typeface="Times New Roman"/>
                <a:cs typeface="Times New Roman"/>
              </a:rPr>
              <a:t> </a:t>
            </a:r>
            <a:r>
              <a:rPr sz="1350" i="1" spc="0" baseline="45092" dirty="0">
                <a:latin typeface="Times New Roman"/>
                <a:cs typeface="Times New Roman"/>
              </a:rPr>
              <a:t>k</a:t>
            </a:r>
            <a:r>
              <a:rPr sz="1350" i="1" spc="-29" baseline="45092" dirty="0">
                <a:latin typeface="Times New Roman"/>
                <a:cs typeface="Times New Roman"/>
              </a:rPr>
              <a:t> </a:t>
            </a:r>
            <a:r>
              <a:rPr sz="2400" i="1" spc="34" baseline="-1811" dirty="0">
                <a:latin typeface="Times New Roman"/>
                <a:cs typeface="Times New Roman"/>
              </a:rPr>
              <a:t>S</a:t>
            </a:r>
            <a:r>
              <a:rPr sz="2400" spc="39" baseline="-1811" dirty="0">
                <a:latin typeface="Times New Roman"/>
                <a:cs typeface="Times New Roman"/>
              </a:rPr>
              <a:t>[</a:t>
            </a:r>
            <a:r>
              <a:rPr sz="2400" i="1" spc="0" baseline="-1811" dirty="0">
                <a:latin typeface="Times New Roman"/>
                <a:cs typeface="Times New Roman"/>
              </a:rPr>
              <a:t>k</a:t>
            </a:r>
            <a:r>
              <a:rPr sz="2400" i="1" spc="-275" baseline="-1811" dirty="0">
                <a:latin typeface="Times New Roman"/>
                <a:cs typeface="Times New Roman"/>
              </a:rPr>
              <a:t> </a:t>
            </a:r>
            <a:r>
              <a:rPr sz="2400" spc="0" baseline="-1811" dirty="0">
                <a:latin typeface="Times New Roman"/>
                <a:cs typeface="Times New Roman"/>
              </a:rPr>
              <a:t>]   </a:t>
            </a:r>
            <a:r>
              <a:rPr sz="2400" spc="10" baseline="-1811" dirty="0">
                <a:latin typeface="Times New Roman"/>
                <a:cs typeface="Times New Roman"/>
              </a:rPr>
              <a:t> </a:t>
            </a:r>
            <a:r>
              <a:rPr sz="2400" spc="0" baseline="-1811" dirty="0">
                <a:latin typeface="Times New Roman"/>
                <a:cs typeface="Times New Roman"/>
              </a:rPr>
              <a:t>0</a:t>
            </a:r>
            <a:r>
              <a:rPr sz="2400" spc="-66" baseline="-1811" dirty="0">
                <a:latin typeface="Times New Roman"/>
                <a:cs typeface="Times New Roman"/>
              </a:rPr>
              <a:t> </a:t>
            </a:r>
            <a:r>
              <a:rPr sz="2400" spc="0" baseline="-1700" dirty="0">
                <a:latin typeface="Symbol"/>
                <a:cs typeface="Symbol"/>
              </a:rPr>
              <a:t></a:t>
            </a:r>
            <a:r>
              <a:rPr sz="2400" spc="-36" baseline="-1811" dirty="0">
                <a:latin typeface="Times New Roman"/>
                <a:cs typeface="Times New Roman"/>
              </a:rPr>
              <a:t> </a:t>
            </a:r>
            <a:r>
              <a:rPr sz="2400" i="1" spc="0" baseline="-1811" dirty="0">
                <a:latin typeface="Times New Roman"/>
                <a:cs typeface="Times New Roman"/>
              </a:rPr>
              <a:t>k</a:t>
            </a:r>
            <a:r>
              <a:rPr sz="2400" i="1" spc="66" baseline="-1811" dirty="0">
                <a:latin typeface="Times New Roman"/>
                <a:cs typeface="Times New Roman"/>
              </a:rPr>
              <a:t> </a:t>
            </a:r>
            <a:r>
              <a:rPr sz="2400" spc="0" baseline="-1700" dirty="0">
                <a:latin typeface="Symbol"/>
                <a:cs typeface="Symbol"/>
              </a:rPr>
              <a:t>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4850" y="1360778"/>
            <a:ext cx="281182" cy="231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75" dirty="0">
                <a:latin typeface="Symbol"/>
                <a:cs typeface="Symbol"/>
              </a:rPr>
              <a:t></a:t>
            </a:r>
            <a:r>
              <a:rPr sz="1600" spc="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7506" y="1484570"/>
            <a:ext cx="123093" cy="143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i="1" spc="0" dirty="0">
                <a:latin typeface="Times New Roman"/>
                <a:cs typeface="Times New Roman"/>
              </a:rPr>
              <a:t>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9517" y="1779197"/>
            <a:ext cx="1919451" cy="476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65"/>
              </a:lnSpc>
              <a:spcBef>
                <a:spcPts val="183"/>
              </a:spcBef>
            </a:pPr>
            <a:r>
              <a:rPr sz="4800" baseline="-1976" dirty="0">
                <a:solidFill>
                  <a:srgbClr val="FF9933"/>
                </a:solidFill>
                <a:latin typeface="Wingdings 2"/>
                <a:cs typeface="Wingdings 2"/>
              </a:rPr>
              <a:t></a:t>
            </a:r>
            <a:r>
              <a:rPr sz="4800" spc="-475" baseline="-1811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i="1" spc="0" baseline="19929" dirty="0">
                <a:latin typeface="Times New Roman"/>
                <a:cs typeface="Times New Roman"/>
              </a:rPr>
              <a:t>X</a:t>
            </a:r>
            <a:r>
              <a:rPr sz="2400" i="1" spc="-239" baseline="19929" dirty="0">
                <a:latin typeface="Times New Roman"/>
                <a:cs typeface="Times New Roman"/>
              </a:rPr>
              <a:t> </a:t>
            </a:r>
            <a:r>
              <a:rPr sz="2400" spc="34" baseline="19929" dirty="0">
                <a:latin typeface="Times New Roman"/>
                <a:cs typeface="Times New Roman"/>
              </a:rPr>
              <a:t>[</a:t>
            </a:r>
            <a:r>
              <a:rPr sz="2400" i="1" spc="0" baseline="19929" dirty="0">
                <a:latin typeface="Times New Roman"/>
                <a:cs typeface="Times New Roman"/>
              </a:rPr>
              <a:t>k</a:t>
            </a:r>
            <a:r>
              <a:rPr sz="2400" i="1" spc="-7" baseline="19929" dirty="0">
                <a:latin typeface="Times New Roman"/>
                <a:cs typeface="Times New Roman"/>
              </a:rPr>
              <a:t> </a:t>
            </a:r>
            <a:r>
              <a:rPr sz="2400" spc="0" baseline="18705" dirty="0">
                <a:latin typeface="Symbol"/>
                <a:cs typeface="Symbol"/>
              </a:rPr>
              <a:t></a:t>
            </a:r>
            <a:r>
              <a:rPr sz="2400" spc="7" baseline="19929" dirty="0">
                <a:latin typeface="Times New Roman"/>
                <a:cs typeface="Times New Roman"/>
              </a:rPr>
              <a:t> </a:t>
            </a:r>
            <a:r>
              <a:rPr sz="2400" i="1" spc="-303" baseline="56164" dirty="0">
                <a:latin typeface="Times New Roman"/>
                <a:cs typeface="Times New Roman"/>
              </a:rPr>
              <a:t> </a:t>
            </a:r>
            <a:r>
              <a:rPr sz="2400" i="1" u="sng" spc="0" baseline="56164" dirty="0">
                <a:latin typeface="Times New Roman"/>
                <a:cs typeface="Times New Roman"/>
              </a:rPr>
              <a:t>N</a:t>
            </a:r>
            <a:r>
              <a:rPr sz="2400" i="1" spc="-89" baseline="56164" dirty="0">
                <a:latin typeface="Times New Roman"/>
                <a:cs typeface="Times New Roman"/>
              </a:rPr>
              <a:t> </a:t>
            </a:r>
            <a:r>
              <a:rPr sz="2400" spc="0" baseline="19929" dirty="0">
                <a:latin typeface="Times New Roman"/>
                <a:cs typeface="Times New Roman"/>
              </a:rPr>
              <a:t>]</a:t>
            </a:r>
            <a:r>
              <a:rPr sz="2400" spc="-109" baseline="19929" dirty="0">
                <a:latin typeface="Times New Roman"/>
                <a:cs typeface="Times New Roman"/>
              </a:rPr>
              <a:t> </a:t>
            </a:r>
            <a:r>
              <a:rPr sz="2400" spc="0" baseline="18705" dirty="0">
                <a:latin typeface="Symbol"/>
                <a:cs typeface="Symbol"/>
              </a:rPr>
              <a:t></a:t>
            </a:r>
            <a:r>
              <a:rPr sz="2400" spc="18" baseline="19929" dirty="0">
                <a:latin typeface="Times New Roman"/>
                <a:cs typeface="Times New Roman"/>
              </a:rPr>
              <a:t> </a:t>
            </a:r>
            <a:r>
              <a:rPr sz="2400" i="1" spc="-64" baseline="19929" dirty="0">
                <a:latin typeface="Times New Roman"/>
                <a:cs typeface="Times New Roman"/>
              </a:rPr>
              <a:t>P</a:t>
            </a:r>
            <a:r>
              <a:rPr sz="2400" spc="34" baseline="19929" dirty="0">
                <a:latin typeface="Times New Roman"/>
                <a:cs typeface="Times New Roman"/>
              </a:rPr>
              <a:t>[</a:t>
            </a:r>
            <a:r>
              <a:rPr sz="2400" i="1" spc="0" baseline="19929" dirty="0">
                <a:latin typeface="Times New Roman"/>
                <a:cs typeface="Times New Roman"/>
              </a:rPr>
              <a:t>k</a:t>
            </a:r>
            <a:r>
              <a:rPr sz="2400" i="1" spc="7" baseline="19929" dirty="0">
                <a:latin typeface="Times New Roman"/>
                <a:cs typeface="Times New Roman"/>
              </a:rPr>
              <a:t> </a:t>
            </a:r>
            <a:r>
              <a:rPr sz="2400" spc="0" baseline="18705" dirty="0">
                <a:latin typeface="Symbol"/>
                <a:cs typeface="Symbol"/>
              </a:rPr>
              <a:t>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8598" y="1779197"/>
            <a:ext cx="904543" cy="356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30"/>
              </a:lnSpc>
              <a:spcBef>
                <a:spcPts val="136"/>
              </a:spcBef>
            </a:pPr>
            <a:r>
              <a:rPr sz="2400" i="1" u="sng" spc="0" baseline="28987" dirty="0">
                <a:latin typeface="Times New Roman"/>
                <a:cs typeface="Times New Roman"/>
              </a:rPr>
              <a:t>N</a:t>
            </a:r>
            <a:r>
              <a:rPr sz="2400" i="1" spc="-89" baseline="28987" dirty="0">
                <a:latin typeface="Times New Roman"/>
                <a:cs typeface="Times New Roman"/>
              </a:rPr>
              <a:t> </a:t>
            </a:r>
            <a:r>
              <a:rPr sz="2400" spc="0" baseline="-7246" dirty="0">
                <a:latin typeface="Times New Roman"/>
                <a:cs typeface="Times New Roman"/>
              </a:rPr>
              <a:t>]</a:t>
            </a:r>
            <a:r>
              <a:rPr sz="2400" spc="-214" baseline="-7246" dirty="0">
                <a:latin typeface="Times New Roman"/>
                <a:cs typeface="Times New Roman"/>
              </a:rPr>
              <a:t> </a:t>
            </a:r>
            <a:r>
              <a:rPr sz="2400" spc="0" baseline="-6802" dirty="0">
                <a:latin typeface="Symbol"/>
                <a:cs typeface="Symbol"/>
              </a:rPr>
              <a:t></a:t>
            </a:r>
            <a:r>
              <a:rPr sz="2400" spc="-269" baseline="-7246" dirty="0">
                <a:latin typeface="Times New Roman"/>
                <a:cs typeface="Times New Roman"/>
              </a:rPr>
              <a:t> </a:t>
            </a:r>
            <a:r>
              <a:rPr sz="2400" i="1" spc="0" baseline="-7246" dirty="0">
                <a:latin typeface="Times New Roman"/>
                <a:cs typeface="Times New Roman"/>
              </a:rPr>
              <a:t>W</a:t>
            </a:r>
            <a:r>
              <a:rPr sz="2400" i="1" spc="-121" baseline="-7246" dirty="0">
                <a:latin typeface="Times New Roman"/>
                <a:cs typeface="Times New Roman"/>
              </a:rPr>
              <a:t> </a:t>
            </a:r>
            <a:r>
              <a:rPr sz="1350" i="1" spc="0" baseline="32208" dirty="0">
                <a:latin typeface="Times New Roman"/>
                <a:cs typeface="Times New Roman"/>
              </a:rPr>
              <a:t>k</a:t>
            </a:r>
            <a:r>
              <a:rPr sz="1350" i="1" spc="-84" baseline="32208" dirty="0">
                <a:latin typeface="Times New Roman"/>
                <a:cs typeface="Times New Roman"/>
              </a:rPr>
              <a:t> </a:t>
            </a:r>
            <a:r>
              <a:rPr sz="1350" spc="0" baseline="30231" dirty="0">
                <a:latin typeface="Symbol"/>
                <a:cs typeface="Symbol"/>
              </a:rPr>
              <a:t></a:t>
            </a:r>
            <a:r>
              <a:rPr sz="1350" spc="-119" baseline="32208" dirty="0">
                <a:latin typeface="Times New Roman"/>
                <a:cs typeface="Times New Roman"/>
              </a:rPr>
              <a:t> </a:t>
            </a:r>
            <a:r>
              <a:rPr sz="1350" i="1" spc="0" baseline="32208" dirty="0">
                <a:latin typeface="Times New Roman"/>
                <a:cs typeface="Times New Roman"/>
              </a:rPr>
              <a:t>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3583" y="1779197"/>
            <a:ext cx="318375" cy="514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00" i="1" u="sng" spc="0" baseline="23552" dirty="0">
                <a:latin typeface="Times New Roman"/>
                <a:cs typeface="Times New Roman"/>
              </a:rPr>
              <a:t>N</a:t>
            </a:r>
            <a:r>
              <a:rPr sz="2400" i="1" spc="-89" baseline="23552" dirty="0">
                <a:latin typeface="Times New Roman"/>
                <a:cs typeface="Times New Roman"/>
              </a:rPr>
              <a:t> </a:t>
            </a:r>
            <a:r>
              <a:rPr sz="2400" spc="0" baseline="-12682" dirty="0">
                <a:latin typeface="Times New Roman"/>
                <a:cs typeface="Times New Roman"/>
              </a:rPr>
              <a:t>]</a:t>
            </a:r>
            <a:endParaRPr sz="1600" dirty="0">
              <a:latin typeface="Times New Roman"/>
              <a:cs typeface="Times New Roman"/>
            </a:endParaRPr>
          </a:p>
          <a:p>
            <a:pPr marL="36336" marR="49616">
              <a:lnSpc>
                <a:spcPts val="1445"/>
              </a:lnSpc>
            </a:pPr>
            <a:r>
              <a:rPr sz="2400" spc="0" baseline="1811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5124" y="1884329"/>
            <a:ext cx="564762" cy="251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350" baseline="45092" dirty="0">
                <a:latin typeface="Times New Roman"/>
                <a:cs typeface="Times New Roman"/>
              </a:rPr>
              <a:t>2</a:t>
            </a:r>
            <a:r>
              <a:rPr sz="1350" spc="-129" baseline="45092" dirty="0">
                <a:latin typeface="Times New Roman"/>
                <a:cs typeface="Times New Roman"/>
              </a:rPr>
              <a:t> </a:t>
            </a:r>
            <a:r>
              <a:rPr sz="2400" i="1" spc="39" baseline="-1811" dirty="0">
                <a:latin typeface="Times New Roman"/>
                <a:cs typeface="Times New Roman"/>
              </a:rPr>
              <a:t>S</a:t>
            </a:r>
            <a:r>
              <a:rPr sz="2400" spc="34" baseline="-1811" dirty="0">
                <a:latin typeface="Times New Roman"/>
                <a:cs typeface="Times New Roman"/>
              </a:rPr>
              <a:t>[</a:t>
            </a:r>
            <a:r>
              <a:rPr sz="2400" i="1" spc="0" baseline="-1811" dirty="0">
                <a:latin typeface="Times New Roman"/>
                <a:cs typeface="Times New Roman"/>
              </a:rPr>
              <a:t>k</a:t>
            </a:r>
            <a:r>
              <a:rPr sz="2400" i="1" spc="5" baseline="-1811" dirty="0">
                <a:latin typeface="Times New Roman"/>
                <a:cs typeface="Times New Roman"/>
              </a:rPr>
              <a:t> </a:t>
            </a:r>
            <a:r>
              <a:rPr sz="2400" spc="0" baseline="-1700" dirty="0">
                <a:latin typeface="Symbol"/>
                <a:cs typeface="Symbol"/>
              </a:rPr>
              <a:t>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992" y="2027572"/>
            <a:ext cx="123093" cy="143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i="1" spc="0" dirty="0">
                <a:latin typeface="Times New Roman"/>
                <a:cs typeface="Times New Roman"/>
              </a:rPr>
              <a:t>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628" y="2065684"/>
            <a:ext cx="158608" cy="228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2234" y="2065684"/>
            <a:ext cx="158608" cy="228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6108" y="3281311"/>
            <a:ext cx="44939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00" spc="0" dirty="0">
                <a:solidFill>
                  <a:srgbClr val="FF9933"/>
                </a:solidFill>
                <a:latin typeface="Wingdings 2"/>
                <a:cs typeface="Wingdings 2"/>
              </a:rPr>
              <a:t></a:t>
            </a:r>
            <a:endParaRPr sz="3200" dirty="0">
              <a:latin typeface="Wingdings 2"/>
              <a:cs typeface="Wingdings 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3987" y="5348769"/>
            <a:ext cx="44939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00" spc="0" dirty="0">
                <a:solidFill>
                  <a:srgbClr val="FF9933"/>
                </a:solidFill>
                <a:latin typeface="Wingdings 2"/>
                <a:cs typeface="Wingdings 2"/>
              </a:rPr>
              <a:t></a:t>
            </a:r>
            <a:endParaRPr sz="3200" dirty="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125809" y="3540361"/>
            <a:ext cx="895515" cy="14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b="1" spc="-4" dirty="0">
                <a:latin typeface="Arial"/>
                <a:cs typeface="Arial"/>
              </a:rPr>
              <a:t>E</a:t>
            </a:r>
            <a:r>
              <a:rPr sz="1000" b="1" spc="9" dirty="0">
                <a:latin typeface="Arial"/>
                <a:cs typeface="Arial"/>
              </a:rPr>
              <a:t>v</a:t>
            </a:r>
            <a:r>
              <a:rPr sz="1000" b="1" spc="0" dirty="0">
                <a:latin typeface="Arial"/>
                <a:cs typeface="Arial"/>
              </a:rPr>
              <a:t>en</a:t>
            </a:r>
            <a:r>
              <a:rPr sz="1000" b="1" spc="-48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in</a:t>
            </a:r>
            <a:r>
              <a:rPr sz="1000" b="1" spc="4" dirty="0">
                <a:latin typeface="Arial"/>
                <a:cs typeface="Arial"/>
              </a:rPr>
              <a:t>d</a:t>
            </a:r>
            <a:r>
              <a:rPr sz="1000" b="1" spc="0" dirty="0">
                <a:latin typeface="Arial"/>
                <a:cs typeface="Arial"/>
              </a:rPr>
              <a:t>e</a:t>
            </a:r>
            <a:r>
              <a:rPr sz="1000" b="1" spc="-4" dirty="0">
                <a:latin typeface="Arial"/>
                <a:cs typeface="Arial"/>
              </a:rPr>
              <a:t>x</a:t>
            </a:r>
            <a:r>
              <a:rPr sz="1000" b="1" spc="0" dirty="0">
                <a:latin typeface="Arial"/>
                <a:cs typeface="Arial"/>
              </a:rPr>
              <a:t>ed</a:t>
            </a:r>
            <a:endParaRPr sz="1000" dirty="0">
              <a:latin typeface="Arial"/>
              <a:cs typeface="Arial"/>
            </a:endParaRPr>
          </a:p>
          <a:p>
            <a:pPr marL="206921" marR="216194" algn="ctr">
              <a:lnSpc>
                <a:spcPct val="95825"/>
              </a:lnSpc>
            </a:pPr>
            <a:r>
              <a:rPr sz="1000" b="1" spc="0" dirty="0">
                <a:latin typeface="Arial"/>
                <a:cs typeface="Arial"/>
              </a:rPr>
              <a:t>in</a:t>
            </a:r>
            <a:r>
              <a:rPr sz="1000" b="1" spc="4" dirty="0">
                <a:latin typeface="Arial"/>
                <a:cs typeface="Arial"/>
              </a:rPr>
              <a:t>p</a:t>
            </a:r>
            <a:r>
              <a:rPr sz="1000" b="1" spc="0" dirty="0">
                <a:latin typeface="Arial"/>
                <a:cs typeface="Arial"/>
              </a:rPr>
              <a:t>u</a:t>
            </a:r>
            <a:r>
              <a:rPr sz="1000" b="1" spc="4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156098" y="5590540"/>
            <a:ext cx="851149" cy="14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b="1" spc="4" dirty="0">
                <a:latin typeface="Arial"/>
                <a:cs typeface="Arial"/>
              </a:rPr>
              <a:t>O</a:t>
            </a:r>
            <a:r>
              <a:rPr sz="1000" b="1" spc="0" dirty="0">
                <a:latin typeface="Arial"/>
                <a:cs typeface="Arial"/>
              </a:rPr>
              <a:t>dd</a:t>
            </a:r>
            <a:r>
              <a:rPr sz="1000" b="1" spc="-29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in</a:t>
            </a:r>
            <a:r>
              <a:rPr sz="1000" b="1" spc="4" dirty="0">
                <a:latin typeface="Arial"/>
                <a:cs typeface="Arial"/>
              </a:rPr>
              <a:t>d</a:t>
            </a:r>
            <a:r>
              <a:rPr sz="1000" b="1" spc="0" dirty="0">
                <a:latin typeface="Arial"/>
                <a:cs typeface="Arial"/>
              </a:rPr>
              <a:t>e</a:t>
            </a:r>
            <a:r>
              <a:rPr sz="1000" b="1" spc="-4" dirty="0">
                <a:latin typeface="Arial"/>
                <a:cs typeface="Arial"/>
              </a:rPr>
              <a:t>x</a:t>
            </a:r>
            <a:r>
              <a:rPr sz="1000" b="1" spc="0" dirty="0">
                <a:latin typeface="Arial"/>
                <a:cs typeface="Arial"/>
              </a:rPr>
              <a:t>ed</a:t>
            </a:r>
            <a:endParaRPr sz="1000" dirty="0">
              <a:latin typeface="Arial"/>
              <a:cs typeface="Arial"/>
            </a:endParaRPr>
          </a:p>
          <a:p>
            <a:pPr marL="182514" marR="192458" algn="ctr">
              <a:lnSpc>
                <a:spcPct val="95825"/>
              </a:lnSpc>
            </a:pPr>
            <a:r>
              <a:rPr sz="1000" b="1" dirty="0">
                <a:latin typeface="Arial"/>
                <a:cs typeface="Arial"/>
              </a:rPr>
              <a:t>inp</a:t>
            </a:r>
            <a:r>
              <a:rPr sz="1000" b="1" spc="4" dirty="0">
                <a:latin typeface="Arial"/>
                <a:cs typeface="Arial"/>
              </a:rPr>
              <a:t>ut</a:t>
            </a:r>
            <a:r>
              <a:rPr sz="1000" b="1" spc="0" dirty="0">
                <a:latin typeface="Arial"/>
                <a:cs typeface="Arial"/>
              </a:rPr>
              <a:t>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7898526" y="3330968"/>
            <a:ext cx="1290398" cy="24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k=0~(N/2</a:t>
            </a:r>
            <a:r>
              <a:rPr sz="1800" b="1" spc="-4" dirty="0">
                <a:solidFill>
                  <a:srgbClr val="990033"/>
                </a:solidFill>
                <a:latin typeface="Arial"/>
                <a:cs typeface="Arial"/>
              </a:rPr>
              <a:t>)</a:t>
            </a:r>
            <a:r>
              <a:rPr sz="1800" b="1" spc="4" dirty="0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7974020" y="5441429"/>
            <a:ext cx="1327116" cy="24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990033"/>
                </a:solidFill>
                <a:latin typeface="Arial"/>
                <a:cs typeface="Arial"/>
              </a:rPr>
              <a:t>k=(N/2)~N-1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1125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805684" y="149351"/>
            <a:ext cx="6338316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50082" y="1406905"/>
            <a:ext cx="5636768" cy="2569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67075" y="4167187"/>
            <a:ext cx="6003925" cy="2301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048000" y="363612"/>
            <a:ext cx="4047178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</a:t>
            </a:r>
            <a:r>
              <a:rPr sz="3800" spc="18" dirty="0">
                <a:latin typeface="Copperplate Gothic Bold"/>
                <a:cs typeface="Copperplate Gothic Bold"/>
              </a:rPr>
              <a:t>h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r>
              <a:rPr sz="3800" spc="-36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B</a:t>
            </a:r>
            <a:r>
              <a:rPr sz="3800" spc="0" dirty="0">
                <a:latin typeface="Copperplate Gothic Bold"/>
                <a:cs typeface="Copperplate Gothic Bold"/>
              </a:rPr>
              <a:t>u</a:t>
            </a:r>
            <a:r>
              <a:rPr sz="3800" spc="18" dirty="0">
                <a:latin typeface="Copperplate Gothic Bold"/>
                <a:cs typeface="Copperplate Gothic Bold"/>
              </a:rPr>
              <a:t>t</a:t>
            </a:r>
            <a:r>
              <a:rPr sz="3800" spc="9" dirty="0">
                <a:latin typeface="Copperplate Gothic Bold"/>
                <a:cs typeface="Copperplate Gothic Bold"/>
              </a:rPr>
              <a:t>t</a:t>
            </a:r>
            <a:r>
              <a:rPr sz="3800" spc="0" dirty="0">
                <a:latin typeface="Copperplate Gothic Bold"/>
                <a:cs typeface="Copperplate Gothic Bold"/>
              </a:rPr>
              <a:t>erfly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6594" y="336789"/>
            <a:ext cx="226760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9" dirty="0">
                <a:latin typeface="Copperplate Gothic Bold"/>
                <a:cs typeface="Copperplate Gothic Bold"/>
              </a:rPr>
              <a:t>P</a:t>
            </a:r>
            <a:r>
              <a:rPr sz="3800" spc="0" dirty="0">
                <a:latin typeface="Copperplate Gothic Bold"/>
                <a:cs typeface="Copperplate Gothic Bold"/>
              </a:rPr>
              <a:t>r</a:t>
            </a:r>
            <a:r>
              <a:rPr sz="3800" spc="18" dirty="0">
                <a:latin typeface="Copperplate Gothic Bold"/>
                <a:cs typeface="Copperplate Gothic Bold"/>
              </a:rPr>
              <a:t>o</a:t>
            </a:r>
            <a:r>
              <a:rPr sz="3800" spc="0" dirty="0">
                <a:latin typeface="Copperplate Gothic Bold"/>
                <a:cs typeface="Copperplate Gothic Bold"/>
              </a:rPr>
              <a:t>cess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3051" y="1254927"/>
            <a:ext cx="239760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P[k]: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4" dirty="0">
                <a:latin typeface="Arial"/>
                <a:cs typeface="Arial"/>
              </a:rPr>
              <a:t>v</a:t>
            </a:r>
            <a:r>
              <a:rPr sz="1400" b="1" spc="0" dirty="0">
                <a:latin typeface="Arial"/>
                <a:cs typeface="Arial"/>
              </a:rPr>
              <a:t>en</a:t>
            </a:r>
            <a:r>
              <a:rPr sz="1400" b="1" spc="-9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nd</a:t>
            </a:r>
            <a:r>
              <a:rPr sz="1400" b="1" spc="0" dirty="0">
                <a:latin typeface="Arial"/>
                <a:cs typeface="Arial"/>
              </a:rPr>
              <a:t>exed</a:t>
            </a:r>
            <a:r>
              <a:rPr sz="1400" b="1" spc="-3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sam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4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1286628"/>
            <a:ext cx="29066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287970"/>
            <a:ext cx="3010330" cy="5343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basic</a:t>
            </a:r>
            <a:r>
              <a:rPr sz="2000" spc="-2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ding</a:t>
            </a:r>
            <a:r>
              <a:rPr sz="2000" spc="-3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block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endParaRPr sz="2000" dirty="0">
              <a:latin typeface="Times New Roman"/>
              <a:cs typeface="Times New Roman"/>
            </a:endParaRPr>
          </a:p>
          <a:p>
            <a:pPr marL="12700" marR="143056">
              <a:lnSpc>
                <a:spcPts val="2160"/>
              </a:lnSpc>
              <a:spcBef>
                <a:spcPts val="0"/>
              </a:spcBef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this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-2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ple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enta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ion can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be re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rese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ed</a:t>
            </a:r>
            <a:r>
              <a:rPr sz="2000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by the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b="1" i="1" spc="0" dirty="0">
                <a:solidFill>
                  <a:srgbClr val="990033"/>
                </a:solidFill>
                <a:latin typeface="Times New Roman"/>
                <a:cs typeface="Times New Roman"/>
              </a:rPr>
              <a:t>b</a:t>
            </a:r>
            <a:r>
              <a:rPr sz="2000" b="1" i="1" spc="4" dirty="0">
                <a:solidFill>
                  <a:srgbClr val="990033"/>
                </a:solidFill>
                <a:latin typeface="Times New Roman"/>
                <a:cs typeface="Times New Roman"/>
              </a:rPr>
              <a:t>u</a:t>
            </a:r>
            <a:r>
              <a:rPr sz="2000" b="1" i="1" spc="0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2000" b="1" i="1" spc="-9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2000" b="1" i="1" spc="0" dirty="0">
                <a:solidFill>
                  <a:srgbClr val="990033"/>
                </a:solidFill>
                <a:latin typeface="Times New Roman"/>
                <a:cs typeface="Times New Roman"/>
              </a:rPr>
              <a:t>erfly p</a:t>
            </a:r>
            <a:r>
              <a:rPr sz="2000" b="1" i="1" spc="4" dirty="0">
                <a:solidFill>
                  <a:srgbClr val="990033"/>
                </a:solidFill>
                <a:latin typeface="Times New Roman"/>
                <a:cs typeface="Times New Roman"/>
              </a:rPr>
              <a:t>r</a:t>
            </a:r>
            <a:r>
              <a:rPr sz="2000" b="1" i="1" spc="0" dirty="0">
                <a:solidFill>
                  <a:srgbClr val="990033"/>
                </a:solidFill>
                <a:latin typeface="Times New Roman"/>
                <a:cs typeface="Times New Roman"/>
              </a:rPr>
              <a:t>oces</a:t>
            </a:r>
            <a:r>
              <a:rPr sz="2000" b="1" i="1" spc="9" dirty="0">
                <a:solidFill>
                  <a:srgbClr val="990033"/>
                </a:solidFill>
                <a:latin typeface="Times New Roman"/>
                <a:cs typeface="Times New Roman"/>
              </a:rPr>
              <a:t>s</a:t>
            </a:r>
            <a:r>
              <a:rPr sz="2000" b="1" i="1" spc="0" dirty="0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512" marR="172284" indent="-286511">
              <a:lnSpc>
                <a:spcPts val="1950"/>
              </a:lnSpc>
              <a:spcBef>
                <a:spcPts val="359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Two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mu</a:t>
            </a:r>
            <a:r>
              <a:rPr sz="1800" spc="-4" dirty="0">
                <a:latin typeface="Garamond"/>
                <a:cs typeface="Garamond"/>
              </a:rPr>
              <a:t>l</a:t>
            </a:r>
            <a:r>
              <a:rPr sz="1800" spc="0" dirty="0">
                <a:latin typeface="Garamond"/>
                <a:cs typeface="Garamond"/>
              </a:rPr>
              <a:t>tipli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ati</a:t>
            </a:r>
            <a:r>
              <a:rPr sz="1800" spc="4" dirty="0">
                <a:latin typeface="Garamond"/>
                <a:cs typeface="Garamond"/>
              </a:rPr>
              <a:t>on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&amp; two additio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s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160"/>
              </a:lnSpc>
              <a:spcBef>
                <a:spcPts val="544"/>
              </a:spcBef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But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can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do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even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bett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r, 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j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by 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ing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ult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plier be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de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[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k]</a:t>
            </a:r>
            <a:endParaRPr sz="2000" dirty="0">
              <a:latin typeface="Times New Roman"/>
              <a:cs typeface="Times New Roman"/>
            </a:endParaRPr>
          </a:p>
          <a:p>
            <a:pPr marL="127000" marR="31111">
              <a:lnSpc>
                <a:spcPct val="95825"/>
              </a:lnSpc>
              <a:spcBef>
                <a:spcPts val="206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9" dirty="0">
                <a:latin typeface="Garamond"/>
                <a:cs typeface="Garamond"/>
              </a:rPr>
              <a:t>u</a:t>
            </a:r>
            <a:r>
              <a:rPr sz="1800" spc="-4" dirty="0">
                <a:latin typeface="Garamond"/>
                <a:cs typeface="Garamond"/>
              </a:rPr>
              <a:t>ce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butt</a:t>
            </a:r>
            <a:r>
              <a:rPr sz="1800" spc="-4" dirty="0">
                <a:latin typeface="Garamond"/>
                <a:cs typeface="Garamond"/>
              </a:rPr>
              <a:t>e</a:t>
            </a:r>
            <a:r>
              <a:rPr sz="1800" spc="0" dirty="0">
                <a:latin typeface="Garamond"/>
                <a:cs typeface="Garamond"/>
              </a:rPr>
              <a:t>r</a:t>
            </a:r>
            <a:r>
              <a:rPr sz="1800" spc="-9" dirty="0">
                <a:latin typeface="Garamond"/>
                <a:cs typeface="Garamond"/>
              </a:rPr>
              <a:t>f</a:t>
            </a:r>
            <a:r>
              <a:rPr sz="1800" spc="0" dirty="0">
                <a:latin typeface="Garamond"/>
                <a:cs typeface="Garamond"/>
              </a:rPr>
              <a:t>ly</a:t>
            </a:r>
            <a:endParaRPr sz="1800" dirty="0">
              <a:latin typeface="Garamond"/>
              <a:cs typeface="Garamond"/>
            </a:endParaRPr>
          </a:p>
          <a:p>
            <a:pPr marL="413512" marR="400884" indent="-286512">
              <a:lnSpc>
                <a:spcPts val="1939"/>
              </a:lnSpc>
              <a:spcBef>
                <a:spcPts val="447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1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mu</a:t>
            </a:r>
            <a:r>
              <a:rPr sz="1800" spc="-4" dirty="0">
                <a:latin typeface="Garamond"/>
                <a:cs typeface="Garamond"/>
              </a:rPr>
              <a:t>l</a:t>
            </a:r>
            <a:r>
              <a:rPr sz="1800" spc="0" dirty="0">
                <a:latin typeface="Garamond"/>
                <a:cs typeface="Garamond"/>
              </a:rPr>
              <a:t>tipli</a:t>
            </a:r>
            <a:r>
              <a:rPr sz="1800" spc="-9" dirty="0">
                <a:latin typeface="Garamond"/>
                <a:cs typeface="Garamond"/>
              </a:rPr>
              <a:t>c</a:t>
            </a:r>
            <a:r>
              <a:rPr sz="1800" spc="0" dirty="0">
                <a:latin typeface="Garamond"/>
                <a:cs typeface="Garamond"/>
              </a:rPr>
              <a:t>ati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n</a:t>
            </a:r>
            <a:r>
              <a:rPr sz="1800" spc="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a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d</a:t>
            </a:r>
            <a:r>
              <a:rPr sz="1800" spc="-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two additio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s</a:t>
            </a:r>
            <a:r>
              <a:rPr sz="1800" spc="-14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!</a:t>
            </a:r>
            <a:endParaRPr sz="1800" dirty="0">
              <a:latin typeface="Garamond"/>
              <a:cs typeface="Garamond"/>
            </a:endParaRPr>
          </a:p>
          <a:p>
            <a:pPr marL="12700" marR="373872">
              <a:lnSpc>
                <a:spcPts val="2299"/>
              </a:lnSpc>
              <a:spcBef>
                <a:spcPts val="411"/>
              </a:spcBef>
            </a:pPr>
            <a:r>
              <a:rPr sz="2000" spc="14" dirty="0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need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N/2 red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ced </a:t>
            </a:r>
            <a:endParaRPr sz="2000" dirty="0">
              <a:latin typeface="Times New Roman"/>
              <a:cs typeface="Times New Roman"/>
            </a:endParaRPr>
          </a:p>
          <a:p>
            <a:pPr marL="12700" marR="373872">
              <a:lnSpc>
                <a:spcPts val="2299"/>
              </a:lnSpc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erfl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es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2000" spc="-1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sz="2000" spc="-4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age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1 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o </a:t>
            </a:r>
            <a:endParaRPr sz="2000" dirty="0">
              <a:latin typeface="Times New Roman"/>
              <a:cs typeface="Times New Roman"/>
            </a:endParaRPr>
          </a:p>
          <a:p>
            <a:pPr marL="12700" marR="373872">
              <a:lnSpc>
                <a:spcPts val="2299"/>
              </a:lnSpc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co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nect</a:t>
            </a:r>
            <a:r>
              <a:rPr sz="2000" spc="-4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2000" spc="-9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even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and o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 </a:t>
            </a:r>
            <a:endParaRPr sz="2000" dirty="0">
              <a:latin typeface="Times New Roman"/>
              <a:cs typeface="Times New Roman"/>
            </a:endParaRPr>
          </a:p>
          <a:p>
            <a:pPr marL="12700" marR="373872">
              <a:lnSpc>
                <a:spcPts val="2299"/>
              </a:lnSpc>
            </a:pP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N/2</a:t>
            </a:r>
            <a:r>
              <a:rPr sz="2000" spc="-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000" spc="9" dirty="0">
                <a:solidFill>
                  <a:srgbClr val="000066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sz="2000" spc="-3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000" spc="4" dirty="0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r>
              <a:rPr sz="2000" spc="0" dirty="0">
                <a:solidFill>
                  <a:srgbClr val="000066"/>
                </a:solidFill>
                <a:latin typeface="Times New Roman"/>
                <a:cs typeface="Times New Roman"/>
              </a:rPr>
              <a:t>Ts</a:t>
            </a:r>
            <a:endParaRPr sz="2000" dirty="0">
              <a:latin typeface="Times New Roman"/>
              <a:cs typeface="Times New Roman"/>
            </a:endParaRPr>
          </a:p>
          <a:p>
            <a:pPr marL="127000" marR="31111">
              <a:lnSpc>
                <a:spcPct val="95825"/>
              </a:lnSpc>
              <a:spcBef>
                <a:spcPts val="202"/>
              </a:spcBef>
            </a:pPr>
            <a:r>
              <a:rPr sz="1800" spc="0" dirty="0">
                <a:latin typeface="Wingdings"/>
                <a:cs typeface="Wingdings"/>
              </a:rPr>
              <a:t>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Garamond"/>
                <a:cs typeface="Garamond"/>
              </a:rPr>
              <a:t>A t</a:t>
            </a:r>
            <a:r>
              <a:rPr sz="1800" spc="9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tal</a:t>
            </a:r>
            <a:r>
              <a:rPr sz="1800" spc="-19" dirty="0">
                <a:latin typeface="Garamond"/>
                <a:cs typeface="Garamond"/>
              </a:rPr>
              <a:t> </a:t>
            </a:r>
            <a:r>
              <a:rPr sz="1800" spc="4" dirty="0">
                <a:latin typeface="Garamond"/>
                <a:cs typeface="Garamond"/>
              </a:rPr>
              <a:t>o</a:t>
            </a:r>
            <a:r>
              <a:rPr sz="1800" spc="0" dirty="0">
                <a:latin typeface="Garamond"/>
                <a:cs typeface="Garamond"/>
              </a:rPr>
              <a:t>f</a:t>
            </a:r>
            <a:r>
              <a:rPr sz="1800" spc="-9" dirty="0">
                <a:latin typeface="Garamond"/>
                <a:cs typeface="Garamond"/>
              </a:rPr>
              <a:t> </a:t>
            </a:r>
            <a:r>
              <a:rPr sz="1800" spc="0" dirty="0">
                <a:latin typeface="Garamond"/>
                <a:cs typeface="Garamond"/>
              </a:rPr>
              <a:t>(</a:t>
            </a:r>
            <a:r>
              <a:rPr sz="1800" spc="4" dirty="0">
                <a:latin typeface="Garamond"/>
                <a:cs typeface="Garamond"/>
              </a:rPr>
              <a:t>N</a:t>
            </a:r>
            <a:r>
              <a:rPr sz="1800" spc="0" dirty="0">
                <a:latin typeface="Garamond"/>
                <a:cs typeface="Garamond"/>
              </a:rPr>
              <a:t>/2)</a:t>
            </a:r>
            <a:endParaRPr sz="1800" dirty="0">
              <a:latin typeface="Garamond"/>
              <a:cs typeface="Garamond"/>
            </a:endParaRPr>
          </a:p>
          <a:p>
            <a:pPr marL="413512" marR="31111">
              <a:lnSpc>
                <a:spcPts val="1945"/>
              </a:lnSpc>
              <a:spcBef>
                <a:spcPts val="97"/>
              </a:spcBef>
            </a:pPr>
            <a:r>
              <a:rPr sz="2700" spc="0" baseline="3292" dirty="0">
                <a:latin typeface="Garamond"/>
                <a:cs typeface="Garamond"/>
              </a:rPr>
              <a:t>mu</a:t>
            </a:r>
            <a:r>
              <a:rPr sz="2700" spc="-4" baseline="3292" dirty="0">
                <a:latin typeface="Garamond"/>
                <a:cs typeface="Garamond"/>
              </a:rPr>
              <a:t>l</a:t>
            </a:r>
            <a:r>
              <a:rPr sz="2700" spc="0" baseline="3292" dirty="0">
                <a:latin typeface="Garamond"/>
                <a:cs typeface="Garamond"/>
              </a:rPr>
              <a:t>tipli</a:t>
            </a:r>
            <a:r>
              <a:rPr sz="2700" spc="-9" baseline="3292" dirty="0">
                <a:latin typeface="Garamond"/>
                <a:cs typeface="Garamond"/>
              </a:rPr>
              <a:t>c</a:t>
            </a:r>
            <a:r>
              <a:rPr sz="2700" spc="0" baseline="3292" dirty="0">
                <a:latin typeface="Garamond"/>
                <a:cs typeface="Garamond"/>
              </a:rPr>
              <a:t>ati</a:t>
            </a:r>
            <a:r>
              <a:rPr sz="2700" spc="4" baseline="3292" dirty="0">
                <a:latin typeface="Garamond"/>
                <a:cs typeface="Garamond"/>
              </a:rPr>
              <a:t>on</a:t>
            </a:r>
            <a:r>
              <a:rPr sz="2700" spc="0" baseline="3292" dirty="0">
                <a:latin typeface="Garamond"/>
                <a:cs typeface="Garamond"/>
              </a:rPr>
              <a:t>s and</a:t>
            </a:r>
            <a:endParaRPr sz="1800" dirty="0">
              <a:latin typeface="Garamond"/>
              <a:cs typeface="Garamond"/>
            </a:endParaRPr>
          </a:p>
          <a:p>
            <a:pPr marL="413512" marR="31111">
              <a:lnSpc>
                <a:spcPts val="1945"/>
              </a:lnSpc>
            </a:pPr>
            <a:r>
              <a:rPr sz="2700" spc="0" baseline="3292" dirty="0">
                <a:latin typeface="Garamond"/>
                <a:cs typeface="Garamond"/>
              </a:rPr>
              <a:t>2*(N/2)=N add</a:t>
            </a:r>
            <a:r>
              <a:rPr sz="2700" spc="-4" baseline="3292" dirty="0">
                <a:latin typeface="Garamond"/>
                <a:cs typeface="Garamond"/>
              </a:rPr>
              <a:t>i</a:t>
            </a:r>
            <a:r>
              <a:rPr sz="2700" spc="0" baseline="3292" dirty="0">
                <a:latin typeface="Garamond"/>
                <a:cs typeface="Garamond"/>
              </a:rPr>
              <a:t>tio</a:t>
            </a:r>
            <a:r>
              <a:rPr sz="2700" spc="9" baseline="3292" dirty="0">
                <a:latin typeface="Garamond"/>
                <a:cs typeface="Garamond"/>
              </a:rPr>
              <a:t>n</a:t>
            </a:r>
            <a:r>
              <a:rPr sz="2700" spc="0" baseline="3292" dirty="0">
                <a:latin typeface="Garamond"/>
                <a:cs typeface="Garamond"/>
              </a:rPr>
              <a:t>s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2994009"/>
            <a:ext cx="290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0549" y="3328590"/>
            <a:ext cx="1569685" cy="41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S[</a:t>
            </a:r>
            <a:r>
              <a:rPr sz="1400" b="1" spc="-4" dirty="0">
                <a:latin typeface="Arial"/>
                <a:cs typeface="Arial"/>
              </a:rPr>
              <a:t>k</a:t>
            </a:r>
            <a:r>
              <a:rPr sz="1400" b="1" spc="0" dirty="0">
                <a:latin typeface="Arial"/>
                <a:cs typeface="Arial"/>
              </a:rPr>
              <a:t>]:</a:t>
            </a:r>
            <a:r>
              <a:rPr sz="1400" b="1" spc="-2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</a:t>
            </a:r>
            <a:r>
              <a:rPr sz="1400" b="1" spc="-9" dirty="0">
                <a:latin typeface="Arial"/>
                <a:cs typeface="Arial"/>
              </a:rPr>
              <a:t>d</a:t>
            </a:r>
            <a:r>
              <a:rPr sz="1400" b="1" spc="0" dirty="0">
                <a:latin typeface="Arial"/>
                <a:cs typeface="Arial"/>
              </a:rPr>
              <a:t>d</a:t>
            </a:r>
            <a:r>
              <a:rPr sz="1400" b="1" spc="-19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nd</a:t>
            </a:r>
            <a:r>
              <a:rPr sz="1400" b="1" spc="0" dirty="0">
                <a:latin typeface="Arial"/>
                <a:cs typeface="Arial"/>
              </a:rPr>
              <a:t>ex</a:t>
            </a:r>
            <a:r>
              <a:rPr sz="1400" b="1" spc="-4" dirty="0">
                <a:latin typeface="Arial"/>
                <a:cs typeface="Arial"/>
              </a:rPr>
              <a:t>e</a:t>
            </a:r>
            <a:r>
              <a:rPr sz="1400" b="1" spc="0" dirty="0">
                <a:latin typeface="Arial"/>
                <a:cs typeface="Arial"/>
              </a:rPr>
              <a:t>d</a:t>
            </a:r>
            <a:endParaRPr sz="1400" dirty="0">
              <a:latin typeface="Arial"/>
              <a:cs typeface="Arial"/>
            </a:endParaRPr>
          </a:p>
          <a:p>
            <a:pPr marL="504951" marR="2679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sam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4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4728702"/>
            <a:ext cx="290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solidFill>
                  <a:srgbClr val="000066"/>
                </a:solidFill>
                <a:latin typeface="Wingdings"/>
                <a:cs typeface="Wingdings"/>
              </a:rPr>
              <a:t>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41545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 txBox="1"/>
          <p:nvPr/>
        </p:nvSpPr>
        <p:spPr>
          <a:xfrm>
            <a:off x="3786251" y="2703576"/>
            <a:ext cx="13716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253">
              <a:lnSpc>
                <a:spcPts val="1515"/>
              </a:lnSpc>
              <a:spcBef>
                <a:spcPts val="2231"/>
              </a:spcBef>
            </a:pPr>
            <a:r>
              <a:rPr sz="3000" i="1" spc="0" baseline="-18842" dirty="0">
                <a:latin typeface="Times New Roman"/>
                <a:cs typeface="Times New Roman"/>
              </a:rPr>
              <a:t>k</a:t>
            </a:r>
            <a:endParaRPr sz="2000" dirty="0">
              <a:latin typeface="Times New Roman"/>
              <a:cs typeface="Times New Roman"/>
            </a:endParaRPr>
          </a:p>
          <a:p>
            <a:pPr marL="587956">
              <a:lnSpc>
                <a:spcPts val="2505"/>
              </a:lnSpc>
              <a:spcBef>
                <a:spcPts val="49"/>
              </a:spcBef>
            </a:pPr>
            <a:r>
              <a:rPr sz="3750" i="1" spc="25" baseline="18552" dirty="0">
                <a:latin typeface="Times New Roman"/>
                <a:cs typeface="Times New Roman"/>
              </a:rPr>
              <a:t>W</a:t>
            </a:r>
            <a:r>
              <a:rPr sz="3000" i="1" spc="0" baseline="-1449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0" y="1066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224776" y="30083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273"/>
                </a:moveTo>
                <a:lnTo>
                  <a:pt x="659" y="166660"/>
                </a:lnTo>
                <a:lnTo>
                  <a:pt x="2676" y="180967"/>
                </a:lnTo>
                <a:lnTo>
                  <a:pt x="5988" y="194819"/>
                </a:lnTo>
                <a:lnTo>
                  <a:pt x="10531" y="208152"/>
                </a:lnTo>
                <a:lnTo>
                  <a:pt x="16240" y="220900"/>
                </a:lnTo>
                <a:lnTo>
                  <a:pt x="23051" y="232999"/>
                </a:lnTo>
                <a:lnTo>
                  <a:pt x="30900" y="244384"/>
                </a:lnTo>
                <a:lnTo>
                  <a:pt x="39724" y="254992"/>
                </a:lnTo>
                <a:lnTo>
                  <a:pt x="49457" y="264757"/>
                </a:lnTo>
                <a:lnTo>
                  <a:pt x="60037" y="273615"/>
                </a:lnTo>
                <a:lnTo>
                  <a:pt x="71398" y="281501"/>
                </a:lnTo>
                <a:lnTo>
                  <a:pt x="83478" y="288351"/>
                </a:lnTo>
                <a:lnTo>
                  <a:pt x="96211" y="294100"/>
                </a:lnTo>
                <a:lnTo>
                  <a:pt x="109534" y="298684"/>
                </a:lnTo>
                <a:lnTo>
                  <a:pt x="123382" y="302039"/>
                </a:lnTo>
                <a:lnTo>
                  <a:pt x="137692" y="304099"/>
                </a:lnTo>
                <a:lnTo>
                  <a:pt x="152400" y="304800"/>
                </a:lnTo>
                <a:lnTo>
                  <a:pt x="166660" y="304139"/>
                </a:lnTo>
                <a:lnTo>
                  <a:pt x="180967" y="302118"/>
                </a:lnTo>
                <a:lnTo>
                  <a:pt x="194819" y="298801"/>
                </a:lnTo>
                <a:lnTo>
                  <a:pt x="208152" y="294252"/>
                </a:lnTo>
                <a:lnTo>
                  <a:pt x="220900" y="288536"/>
                </a:lnTo>
                <a:lnTo>
                  <a:pt x="232999" y="281718"/>
                </a:lnTo>
                <a:lnTo>
                  <a:pt x="244384" y="273861"/>
                </a:lnTo>
                <a:lnTo>
                  <a:pt x="254992" y="265031"/>
                </a:lnTo>
                <a:lnTo>
                  <a:pt x="264757" y="255292"/>
                </a:lnTo>
                <a:lnTo>
                  <a:pt x="273615" y="244708"/>
                </a:lnTo>
                <a:lnTo>
                  <a:pt x="281501" y="233344"/>
                </a:lnTo>
                <a:lnTo>
                  <a:pt x="288351" y="221265"/>
                </a:lnTo>
                <a:lnTo>
                  <a:pt x="294100" y="208536"/>
                </a:lnTo>
                <a:lnTo>
                  <a:pt x="298684" y="195220"/>
                </a:lnTo>
                <a:lnTo>
                  <a:pt x="302039" y="181382"/>
                </a:lnTo>
                <a:lnTo>
                  <a:pt x="304099" y="167087"/>
                </a:lnTo>
                <a:lnTo>
                  <a:pt x="304800" y="152400"/>
                </a:lnTo>
                <a:lnTo>
                  <a:pt x="304148" y="138110"/>
                </a:lnTo>
                <a:lnTo>
                  <a:pt x="302135" y="123797"/>
                </a:lnTo>
                <a:lnTo>
                  <a:pt x="298824" y="109942"/>
                </a:lnTo>
                <a:lnTo>
                  <a:pt x="294280" y="96609"/>
                </a:lnTo>
                <a:lnTo>
                  <a:pt x="288568" y="83861"/>
                </a:lnTo>
                <a:lnTo>
                  <a:pt x="281751" y="71763"/>
                </a:lnTo>
                <a:lnTo>
                  <a:pt x="273896" y="60380"/>
                </a:lnTo>
                <a:lnTo>
                  <a:pt x="265066" y="49776"/>
                </a:lnTo>
                <a:lnTo>
                  <a:pt x="255325" y="40015"/>
                </a:lnTo>
                <a:lnTo>
                  <a:pt x="244740" y="31162"/>
                </a:lnTo>
                <a:lnTo>
                  <a:pt x="233374" y="23280"/>
                </a:lnTo>
                <a:lnTo>
                  <a:pt x="221291" y="16435"/>
                </a:lnTo>
                <a:lnTo>
                  <a:pt x="208557" y="10689"/>
                </a:lnTo>
                <a:lnTo>
                  <a:pt x="195237" y="6109"/>
                </a:lnTo>
                <a:lnTo>
                  <a:pt x="181394" y="2758"/>
                </a:lnTo>
                <a:lnTo>
                  <a:pt x="167093" y="700"/>
                </a:lnTo>
                <a:lnTo>
                  <a:pt x="152400" y="0"/>
                </a:lnTo>
                <a:lnTo>
                  <a:pt x="138023" y="648"/>
                </a:lnTo>
                <a:lnTo>
                  <a:pt x="123709" y="2658"/>
                </a:lnTo>
                <a:lnTo>
                  <a:pt x="109855" y="5965"/>
                </a:lnTo>
                <a:lnTo>
                  <a:pt x="96524" y="10505"/>
                </a:lnTo>
                <a:lnTo>
                  <a:pt x="83781" y="16212"/>
                </a:lnTo>
                <a:lnTo>
                  <a:pt x="71690" y="23023"/>
                </a:lnTo>
                <a:lnTo>
                  <a:pt x="60315" y="30872"/>
                </a:lnTo>
                <a:lnTo>
                  <a:pt x="49719" y="39695"/>
                </a:lnTo>
                <a:lnTo>
                  <a:pt x="39966" y="49428"/>
                </a:lnTo>
                <a:lnTo>
                  <a:pt x="31122" y="60005"/>
                </a:lnTo>
                <a:lnTo>
                  <a:pt x="23249" y="71363"/>
                </a:lnTo>
                <a:lnTo>
                  <a:pt x="16412" y="83436"/>
                </a:lnTo>
                <a:lnTo>
                  <a:pt x="10674" y="96160"/>
                </a:lnTo>
                <a:lnTo>
                  <a:pt x="6100" y="109470"/>
                </a:lnTo>
                <a:lnTo>
                  <a:pt x="2753" y="123302"/>
                </a:lnTo>
                <a:lnTo>
                  <a:pt x="699" y="137591"/>
                </a:lnTo>
                <a:lnTo>
                  <a:pt x="0" y="15227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224776" y="30083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273"/>
                </a:moveTo>
                <a:lnTo>
                  <a:pt x="699" y="137591"/>
                </a:lnTo>
                <a:lnTo>
                  <a:pt x="2753" y="123302"/>
                </a:lnTo>
                <a:lnTo>
                  <a:pt x="6100" y="109470"/>
                </a:lnTo>
                <a:lnTo>
                  <a:pt x="10674" y="96160"/>
                </a:lnTo>
                <a:lnTo>
                  <a:pt x="16412" y="83436"/>
                </a:lnTo>
                <a:lnTo>
                  <a:pt x="23249" y="71363"/>
                </a:lnTo>
                <a:lnTo>
                  <a:pt x="31122" y="60005"/>
                </a:lnTo>
                <a:lnTo>
                  <a:pt x="39966" y="49428"/>
                </a:lnTo>
                <a:lnTo>
                  <a:pt x="49719" y="39695"/>
                </a:lnTo>
                <a:lnTo>
                  <a:pt x="60315" y="30872"/>
                </a:lnTo>
                <a:lnTo>
                  <a:pt x="71690" y="23023"/>
                </a:lnTo>
                <a:lnTo>
                  <a:pt x="83781" y="16212"/>
                </a:lnTo>
                <a:lnTo>
                  <a:pt x="96524" y="10505"/>
                </a:lnTo>
                <a:lnTo>
                  <a:pt x="109855" y="5965"/>
                </a:lnTo>
                <a:lnTo>
                  <a:pt x="123709" y="2658"/>
                </a:lnTo>
                <a:lnTo>
                  <a:pt x="138023" y="648"/>
                </a:lnTo>
                <a:lnTo>
                  <a:pt x="152400" y="0"/>
                </a:lnTo>
                <a:lnTo>
                  <a:pt x="167093" y="700"/>
                </a:lnTo>
                <a:lnTo>
                  <a:pt x="181394" y="2758"/>
                </a:lnTo>
                <a:lnTo>
                  <a:pt x="195237" y="6109"/>
                </a:lnTo>
                <a:lnTo>
                  <a:pt x="208557" y="10689"/>
                </a:lnTo>
                <a:lnTo>
                  <a:pt x="221291" y="16435"/>
                </a:lnTo>
                <a:lnTo>
                  <a:pt x="233374" y="23280"/>
                </a:lnTo>
                <a:lnTo>
                  <a:pt x="244740" y="31162"/>
                </a:lnTo>
                <a:lnTo>
                  <a:pt x="255325" y="40015"/>
                </a:lnTo>
                <a:lnTo>
                  <a:pt x="265066" y="49776"/>
                </a:lnTo>
                <a:lnTo>
                  <a:pt x="273896" y="60380"/>
                </a:lnTo>
                <a:lnTo>
                  <a:pt x="281751" y="71763"/>
                </a:lnTo>
                <a:lnTo>
                  <a:pt x="288568" y="83861"/>
                </a:lnTo>
                <a:lnTo>
                  <a:pt x="294280" y="96609"/>
                </a:lnTo>
                <a:lnTo>
                  <a:pt x="298824" y="109942"/>
                </a:lnTo>
                <a:lnTo>
                  <a:pt x="302135" y="123797"/>
                </a:lnTo>
                <a:lnTo>
                  <a:pt x="304148" y="138110"/>
                </a:lnTo>
                <a:lnTo>
                  <a:pt x="304800" y="152273"/>
                </a:lnTo>
                <a:lnTo>
                  <a:pt x="304099" y="167087"/>
                </a:lnTo>
                <a:lnTo>
                  <a:pt x="302039" y="181382"/>
                </a:lnTo>
                <a:lnTo>
                  <a:pt x="298684" y="195220"/>
                </a:lnTo>
                <a:lnTo>
                  <a:pt x="294100" y="208536"/>
                </a:lnTo>
                <a:lnTo>
                  <a:pt x="288351" y="221265"/>
                </a:lnTo>
                <a:lnTo>
                  <a:pt x="281501" y="233344"/>
                </a:lnTo>
                <a:lnTo>
                  <a:pt x="273615" y="244708"/>
                </a:lnTo>
                <a:lnTo>
                  <a:pt x="264757" y="255292"/>
                </a:lnTo>
                <a:lnTo>
                  <a:pt x="254992" y="265031"/>
                </a:lnTo>
                <a:lnTo>
                  <a:pt x="244384" y="273861"/>
                </a:lnTo>
                <a:lnTo>
                  <a:pt x="232999" y="281718"/>
                </a:lnTo>
                <a:lnTo>
                  <a:pt x="220900" y="288536"/>
                </a:lnTo>
                <a:lnTo>
                  <a:pt x="208152" y="294252"/>
                </a:lnTo>
                <a:lnTo>
                  <a:pt x="194819" y="298801"/>
                </a:lnTo>
                <a:lnTo>
                  <a:pt x="180967" y="302118"/>
                </a:lnTo>
                <a:lnTo>
                  <a:pt x="166660" y="304139"/>
                </a:lnTo>
                <a:lnTo>
                  <a:pt x="152400" y="304800"/>
                </a:lnTo>
                <a:lnTo>
                  <a:pt x="137692" y="304099"/>
                </a:lnTo>
                <a:lnTo>
                  <a:pt x="123382" y="302039"/>
                </a:lnTo>
                <a:lnTo>
                  <a:pt x="109534" y="298684"/>
                </a:lnTo>
                <a:lnTo>
                  <a:pt x="96211" y="294100"/>
                </a:lnTo>
                <a:lnTo>
                  <a:pt x="83478" y="288351"/>
                </a:lnTo>
                <a:lnTo>
                  <a:pt x="71398" y="281501"/>
                </a:lnTo>
                <a:lnTo>
                  <a:pt x="60037" y="273615"/>
                </a:lnTo>
                <a:lnTo>
                  <a:pt x="49457" y="264757"/>
                </a:lnTo>
                <a:lnTo>
                  <a:pt x="39724" y="254992"/>
                </a:lnTo>
                <a:lnTo>
                  <a:pt x="30900" y="244384"/>
                </a:lnTo>
                <a:lnTo>
                  <a:pt x="23051" y="232999"/>
                </a:lnTo>
                <a:lnTo>
                  <a:pt x="16240" y="220900"/>
                </a:lnTo>
                <a:lnTo>
                  <a:pt x="10531" y="208152"/>
                </a:lnTo>
                <a:lnTo>
                  <a:pt x="5988" y="194819"/>
                </a:lnTo>
                <a:lnTo>
                  <a:pt x="2676" y="180967"/>
                </a:lnTo>
                <a:lnTo>
                  <a:pt x="659" y="16666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347851" y="3084449"/>
            <a:ext cx="1066673" cy="76200"/>
          </a:xfrm>
          <a:custGeom>
            <a:avLst/>
            <a:gdLst/>
            <a:ahLst/>
            <a:cxnLst/>
            <a:rect l="l" t="t" r="r" b="b"/>
            <a:pathLst>
              <a:path w="1066673" h="76200">
                <a:moveTo>
                  <a:pt x="1003300" y="44450"/>
                </a:moveTo>
                <a:lnTo>
                  <a:pt x="990472" y="44449"/>
                </a:lnTo>
                <a:lnTo>
                  <a:pt x="990472" y="76200"/>
                </a:lnTo>
                <a:lnTo>
                  <a:pt x="1066673" y="38100"/>
                </a:lnTo>
                <a:lnTo>
                  <a:pt x="1003300" y="44450"/>
                </a:lnTo>
                <a:close/>
              </a:path>
              <a:path w="1066673" h="76200">
                <a:moveTo>
                  <a:pt x="1003300" y="31750"/>
                </a:moveTo>
                <a:lnTo>
                  <a:pt x="990472" y="0"/>
                </a:lnTo>
                <a:lnTo>
                  <a:pt x="990472" y="31749"/>
                </a:lnTo>
                <a:lnTo>
                  <a:pt x="1003300" y="31750"/>
                </a:lnTo>
                <a:close/>
              </a:path>
              <a:path w="1066673" h="76200">
                <a:moveTo>
                  <a:pt x="0" y="31750"/>
                </a:moveTo>
                <a:lnTo>
                  <a:pt x="0" y="44450"/>
                </a:lnTo>
                <a:lnTo>
                  <a:pt x="1003300" y="44450"/>
                </a:lnTo>
                <a:lnTo>
                  <a:pt x="1066673" y="38100"/>
                </a:lnTo>
                <a:lnTo>
                  <a:pt x="990472" y="0"/>
                </a:lnTo>
                <a:lnTo>
                  <a:pt x="1003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414651" y="28939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414651" y="28939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490724" y="299554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599"/>
                </a:move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lnTo>
                  <a:pt x="44450" y="228600"/>
                </a:lnTo>
                <a:lnTo>
                  <a:pt x="44450" y="241300"/>
                </a:lnTo>
                <a:lnTo>
                  <a:pt x="31750" y="241300"/>
                </a:lnTo>
                <a:lnTo>
                  <a:pt x="31750" y="228599"/>
                </a:lnTo>
                <a:close/>
              </a:path>
              <a:path w="76200" h="304800">
                <a:moveTo>
                  <a:pt x="31750" y="241300"/>
                </a:moveTo>
                <a:lnTo>
                  <a:pt x="44450" y="241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6451" y="35035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76451" y="35035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766824" y="312254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877" y="304799"/>
                </a:moveTo>
                <a:lnTo>
                  <a:pt x="0" y="304800"/>
                </a:lnTo>
                <a:lnTo>
                  <a:pt x="38100" y="381000"/>
                </a:lnTo>
                <a:lnTo>
                  <a:pt x="76200" y="304800"/>
                </a:lnTo>
                <a:lnTo>
                  <a:pt x="44450" y="304799"/>
                </a:lnTo>
                <a:lnTo>
                  <a:pt x="44450" y="317500"/>
                </a:lnTo>
                <a:lnTo>
                  <a:pt x="31876" y="317500"/>
                </a:lnTo>
                <a:lnTo>
                  <a:pt x="31877" y="304799"/>
                </a:lnTo>
                <a:close/>
              </a:path>
              <a:path w="76200" h="381000">
                <a:moveTo>
                  <a:pt x="31876" y="317500"/>
                </a:moveTo>
                <a:lnTo>
                  <a:pt x="44450" y="317500"/>
                </a:lnTo>
                <a:lnTo>
                  <a:pt x="44450" y="0"/>
                </a:lnTo>
                <a:lnTo>
                  <a:pt x="31876" y="0"/>
                </a:lnTo>
                <a:lnTo>
                  <a:pt x="31876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766951" y="30844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164" y="41674"/>
                </a:lnTo>
                <a:lnTo>
                  <a:pt x="4054" y="55252"/>
                </a:lnTo>
                <a:lnTo>
                  <a:pt x="12351" y="66211"/>
                </a:lnTo>
                <a:lnTo>
                  <a:pt x="24039" y="73533"/>
                </a:lnTo>
                <a:lnTo>
                  <a:pt x="38100" y="76200"/>
                </a:lnTo>
                <a:lnTo>
                  <a:pt x="41655" y="76035"/>
                </a:lnTo>
                <a:lnTo>
                  <a:pt x="55197" y="72145"/>
                </a:lnTo>
                <a:lnTo>
                  <a:pt x="66166" y="63848"/>
                </a:lnTo>
                <a:lnTo>
                  <a:pt x="73517" y="52160"/>
                </a:lnTo>
                <a:lnTo>
                  <a:pt x="76200" y="38100"/>
                </a:lnTo>
                <a:lnTo>
                  <a:pt x="76034" y="34544"/>
                </a:lnTo>
                <a:lnTo>
                  <a:pt x="72122" y="21002"/>
                </a:lnTo>
                <a:lnTo>
                  <a:pt x="63797" y="10033"/>
                </a:lnTo>
                <a:lnTo>
                  <a:pt x="52107" y="2682"/>
                </a:lnTo>
                <a:lnTo>
                  <a:pt x="38100" y="0"/>
                </a:lnTo>
                <a:lnTo>
                  <a:pt x="34525" y="165"/>
                </a:lnTo>
                <a:lnTo>
                  <a:pt x="20947" y="4077"/>
                </a:lnTo>
                <a:lnTo>
                  <a:pt x="9988" y="12402"/>
                </a:lnTo>
                <a:lnTo>
                  <a:pt x="2666" y="24092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766951" y="30844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666" y="24092"/>
                </a:lnTo>
                <a:lnTo>
                  <a:pt x="9988" y="12402"/>
                </a:lnTo>
                <a:lnTo>
                  <a:pt x="20947" y="4077"/>
                </a:lnTo>
                <a:lnTo>
                  <a:pt x="34525" y="165"/>
                </a:lnTo>
                <a:lnTo>
                  <a:pt x="38100" y="0"/>
                </a:lnTo>
                <a:lnTo>
                  <a:pt x="52107" y="2682"/>
                </a:lnTo>
                <a:lnTo>
                  <a:pt x="63797" y="10033"/>
                </a:lnTo>
                <a:lnTo>
                  <a:pt x="72122" y="21002"/>
                </a:lnTo>
                <a:lnTo>
                  <a:pt x="76034" y="34544"/>
                </a:lnTo>
                <a:lnTo>
                  <a:pt x="76200" y="38100"/>
                </a:lnTo>
                <a:lnTo>
                  <a:pt x="73517" y="52160"/>
                </a:lnTo>
                <a:lnTo>
                  <a:pt x="66166" y="63848"/>
                </a:lnTo>
                <a:lnTo>
                  <a:pt x="55197" y="72145"/>
                </a:lnTo>
                <a:lnTo>
                  <a:pt x="41655" y="76035"/>
                </a:lnTo>
                <a:lnTo>
                  <a:pt x="38100" y="76200"/>
                </a:lnTo>
                <a:lnTo>
                  <a:pt x="24039" y="73533"/>
                </a:lnTo>
                <a:lnTo>
                  <a:pt x="12351" y="66211"/>
                </a:lnTo>
                <a:lnTo>
                  <a:pt x="4054" y="55252"/>
                </a:lnTo>
                <a:lnTo>
                  <a:pt x="164" y="41674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05051" y="396074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414651" y="4113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414651" y="4113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490724" y="421474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599"/>
                </a:move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lnTo>
                  <a:pt x="44450" y="228600"/>
                </a:lnTo>
                <a:lnTo>
                  <a:pt x="44450" y="241300"/>
                </a:lnTo>
                <a:lnTo>
                  <a:pt x="31750" y="241300"/>
                </a:lnTo>
                <a:lnTo>
                  <a:pt x="31750" y="228599"/>
                </a:lnTo>
                <a:close/>
              </a:path>
              <a:path w="76200" h="304800">
                <a:moveTo>
                  <a:pt x="31750" y="241300"/>
                </a:moveTo>
                <a:lnTo>
                  <a:pt x="44450" y="241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804924" y="4303649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6100" y="44450"/>
                </a:moveTo>
                <a:lnTo>
                  <a:pt x="533399" y="44449"/>
                </a:lnTo>
                <a:lnTo>
                  <a:pt x="533400" y="76200"/>
                </a:lnTo>
                <a:lnTo>
                  <a:pt x="609600" y="38100"/>
                </a:lnTo>
                <a:lnTo>
                  <a:pt x="546100" y="44450"/>
                </a:lnTo>
                <a:close/>
              </a:path>
              <a:path w="609600" h="76200">
                <a:moveTo>
                  <a:pt x="546100" y="31750"/>
                </a:moveTo>
                <a:lnTo>
                  <a:pt x="533400" y="0"/>
                </a:lnTo>
                <a:lnTo>
                  <a:pt x="533400" y="31749"/>
                </a:lnTo>
                <a:lnTo>
                  <a:pt x="546100" y="31750"/>
                </a:lnTo>
                <a:close/>
              </a:path>
              <a:path w="609600" h="76200">
                <a:moveTo>
                  <a:pt x="0" y="31750"/>
                </a:moveTo>
                <a:lnTo>
                  <a:pt x="0" y="44450"/>
                </a:lnTo>
                <a:lnTo>
                  <a:pt x="546100" y="44450"/>
                </a:lnTo>
                <a:lnTo>
                  <a:pt x="609600" y="38100"/>
                </a:lnTo>
                <a:lnTo>
                  <a:pt x="533400" y="0"/>
                </a:lnTo>
                <a:lnTo>
                  <a:pt x="5461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871724" y="3084449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900" y="44450"/>
                </a:moveTo>
                <a:lnTo>
                  <a:pt x="838199" y="44449"/>
                </a:lnTo>
                <a:lnTo>
                  <a:pt x="838200" y="76200"/>
                </a:lnTo>
                <a:lnTo>
                  <a:pt x="914400" y="38100"/>
                </a:lnTo>
                <a:lnTo>
                  <a:pt x="850900" y="44450"/>
                </a:lnTo>
                <a:close/>
              </a:path>
              <a:path w="914400" h="76200">
                <a:moveTo>
                  <a:pt x="850900" y="31750"/>
                </a:moveTo>
                <a:lnTo>
                  <a:pt x="838200" y="0"/>
                </a:lnTo>
                <a:lnTo>
                  <a:pt x="838200" y="31749"/>
                </a:lnTo>
                <a:lnTo>
                  <a:pt x="850900" y="31750"/>
                </a:lnTo>
                <a:close/>
              </a:path>
              <a:path w="914400" h="76200">
                <a:moveTo>
                  <a:pt x="0" y="31750"/>
                </a:moveTo>
                <a:lnTo>
                  <a:pt x="0" y="44450"/>
                </a:lnTo>
                <a:lnTo>
                  <a:pt x="850900" y="44450"/>
                </a:lnTo>
                <a:lnTo>
                  <a:pt x="914400" y="38100"/>
                </a:lnTo>
                <a:lnTo>
                  <a:pt x="838200" y="0"/>
                </a:lnTo>
                <a:lnTo>
                  <a:pt x="8509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871724" y="4303649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900" y="44450"/>
                </a:moveTo>
                <a:lnTo>
                  <a:pt x="838199" y="44449"/>
                </a:lnTo>
                <a:lnTo>
                  <a:pt x="838200" y="76200"/>
                </a:lnTo>
                <a:lnTo>
                  <a:pt x="914400" y="38100"/>
                </a:lnTo>
                <a:lnTo>
                  <a:pt x="850900" y="44450"/>
                </a:lnTo>
                <a:close/>
              </a:path>
              <a:path w="914400" h="76200">
                <a:moveTo>
                  <a:pt x="850900" y="31750"/>
                </a:moveTo>
                <a:lnTo>
                  <a:pt x="838200" y="0"/>
                </a:lnTo>
                <a:lnTo>
                  <a:pt x="838200" y="31749"/>
                </a:lnTo>
                <a:lnTo>
                  <a:pt x="850900" y="31750"/>
                </a:lnTo>
                <a:close/>
              </a:path>
              <a:path w="914400" h="76200">
                <a:moveTo>
                  <a:pt x="0" y="31750"/>
                </a:moveTo>
                <a:lnTo>
                  <a:pt x="0" y="44450"/>
                </a:lnTo>
                <a:lnTo>
                  <a:pt x="850900" y="44450"/>
                </a:lnTo>
                <a:lnTo>
                  <a:pt x="914400" y="38100"/>
                </a:lnTo>
                <a:lnTo>
                  <a:pt x="838200" y="0"/>
                </a:lnTo>
                <a:lnTo>
                  <a:pt x="8509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786251" y="3922649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914400"/>
                </a:moveTo>
                <a:lnTo>
                  <a:pt x="1371600" y="914400"/>
                </a:lnTo>
                <a:lnTo>
                  <a:pt x="1371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786251" y="3922649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914400"/>
                </a:moveTo>
                <a:lnTo>
                  <a:pt x="1371600" y="914400"/>
                </a:lnTo>
                <a:lnTo>
                  <a:pt x="1371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786251" y="2703576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914400"/>
                </a:moveTo>
                <a:lnTo>
                  <a:pt x="1371600" y="914400"/>
                </a:lnTo>
                <a:lnTo>
                  <a:pt x="1371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786251" y="2703576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914400"/>
                </a:moveTo>
                <a:lnTo>
                  <a:pt x="1371600" y="914400"/>
                </a:lnTo>
                <a:lnTo>
                  <a:pt x="1371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157724" y="3122549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1994027" y="44450"/>
                </a:moveTo>
                <a:lnTo>
                  <a:pt x="1981199" y="44449"/>
                </a:lnTo>
                <a:lnTo>
                  <a:pt x="1981200" y="76200"/>
                </a:lnTo>
                <a:lnTo>
                  <a:pt x="2057400" y="38100"/>
                </a:lnTo>
                <a:lnTo>
                  <a:pt x="1994027" y="44450"/>
                </a:lnTo>
                <a:close/>
              </a:path>
              <a:path w="2057400" h="76200">
                <a:moveTo>
                  <a:pt x="1994027" y="31750"/>
                </a:moveTo>
                <a:lnTo>
                  <a:pt x="1981200" y="0"/>
                </a:lnTo>
                <a:lnTo>
                  <a:pt x="1981200" y="31749"/>
                </a:lnTo>
                <a:lnTo>
                  <a:pt x="1994027" y="31750"/>
                </a:lnTo>
                <a:close/>
              </a:path>
              <a:path w="2057400" h="76200">
                <a:moveTo>
                  <a:pt x="0" y="31750"/>
                </a:moveTo>
                <a:lnTo>
                  <a:pt x="0" y="44450"/>
                </a:lnTo>
                <a:lnTo>
                  <a:pt x="1994027" y="44450"/>
                </a:lnTo>
                <a:lnTo>
                  <a:pt x="2057400" y="38100"/>
                </a:lnTo>
                <a:lnTo>
                  <a:pt x="1981200" y="0"/>
                </a:lnTo>
                <a:lnTo>
                  <a:pt x="1994027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519924" y="3122549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17500" y="44450"/>
                </a:moveTo>
                <a:lnTo>
                  <a:pt x="304799" y="44449"/>
                </a:lnTo>
                <a:lnTo>
                  <a:pt x="304800" y="76200"/>
                </a:lnTo>
                <a:lnTo>
                  <a:pt x="381000" y="38100"/>
                </a:lnTo>
                <a:lnTo>
                  <a:pt x="317500" y="44450"/>
                </a:lnTo>
                <a:close/>
              </a:path>
              <a:path w="381000" h="76200">
                <a:moveTo>
                  <a:pt x="317500" y="31750"/>
                </a:moveTo>
                <a:lnTo>
                  <a:pt x="304800" y="0"/>
                </a:lnTo>
                <a:lnTo>
                  <a:pt x="304799" y="31749"/>
                </a:lnTo>
                <a:lnTo>
                  <a:pt x="317500" y="31750"/>
                </a:lnTo>
                <a:close/>
              </a:path>
              <a:path w="381000" h="76200">
                <a:moveTo>
                  <a:pt x="0" y="31750"/>
                </a:moveTo>
                <a:lnTo>
                  <a:pt x="0" y="44450"/>
                </a:lnTo>
                <a:lnTo>
                  <a:pt x="317500" y="44450"/>
                </a:lnTo>
                <a:lnTo>
                  <a:pt x="381000" y="38100"/>
                </a:lnTo>
                <a:lnTo>
                  <a:pt x="304800" y="0"/>
                </a:lnTo>
                <a:lnTo>
                  <a:pt x="3175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7256526" y="41306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659" y="166679"/>
                </a:lnTo>
                <a:lnTo>
                  <a:pt x="2676" y="181002"/>
                </a:lnTo>
                <a:lnTo>
                  <a:pt x="5988" y="194865"/>
                </a:lnTo>
                <a:lnTo>
                  <a:pt x="10531" y="208204"/>
                </a:lnTo>
                <a:lnTo>
                  <a:pt x="16240" y="220955"/>
                </a:lnTo>
                <a:lnTo>
                  <a:pt x="23051" y="233055"/>
                </a:lnTo>
                <a:lnTo>
                  <a:pt x="30900" y="244439"/>
                </a:lnTo>
                <a:lnTo>
                  <a:pt x="39724" y="255042"/>
                </a:lnTo>
                <a:lnTo>
                  <a:pt x="49457" y="264801"/>
                </a:lnTo>
                <a:lnTo>
                  <a:pt x="60037" y="273653"/>
                </a:lnTo>
                <a:lnTo>
                  <a:pt x="71398" y="281532"/>
                </a:lnTo>
                <a:lnTo>
                  <a:pt x="83478" y="288374"/>
                </a:lnTo>
                <a:lnTo>
                  <a:pt x="96211" y="294116"/>
                </a:lnTo>
                <a:lnTo>
                  <a:pt x="109534" y="298694"/>
                </a:lnTo>
                <a:lnTo>
                  <a:pt x="123382" y="302043"/>
                </a:lnTo>
                <a:lnTo>
                  <a:pt x="137692" y="304100"/>
                </a:lnTo>
                <a:lnTo>
                  <a:pt x="152400" y="304800"/>
                </a:lnTo>
                <a:lnTo>
                  <a:pt x="166660" y="304140"/>
                </a:lnTo>
                <a:lnTo>
                  <a:pt x="180967" y="302123"/>
                </a:lnTo>
                <a:lnTo>
                  <a:pt x="194819" y="298811"/>
                </a:lnTo>
                <a:lnTo>
                  <a:pt x="208152" y="294268"/>
                </a:lnTo>
                <a:lnTo>
                  <a:pt x="220900" y="288559"/>
                </a:lnTo>
                <a:lnTo>
                  <a:pt x="232999" y="281748"/>
                </a:lnTo>
                <a:lnTo>
                  <a:pt x="244384" y="273899"/>
                </a:lnTo>
                <a:lnTo>
                  <a:pt x="254992" y="265075"/>
                </a:lnTo>
                <a:lnTo>
                  <a:pt x="264757" y="255342"/>
                </a:lnTo>
                <a:lnTo>
                  <a:pt x="273615" y="244762"/>
                </a:lnTo>
                <a:lnTo>
                  <a:pt x="281501" y="233401"/>
                </a:lnTo>
                <a:lnTo>
                  <a:pt x="288351" y="221321"/>
                </a:lnTo>
                <a:lnTo>
                  <a:pt x="294100" y="208588"/>
                </a:lnTo>
                <a:lnTo>
                  <a:pt x="298684" y="195265"/>
                </a:lnTo>
                <a:lnTo>
                  <a:pt x="302039" y="181417"/>
                </a:lnTo>
                <a:lnTo>
                  <a:pt x="304099" y="167107"/>
                </a:lnTo>
                <a:lnTo>
                  <a:pt x="304800" y="152400"/>
                </a:lnTo>
                <a:lnTo>
                  <a:pt x="304139" y="138120"/>
                </a:lnTo>
                <a:lnTo>
                  <a:pt x="302118" y="123797"/>
                </a:lnTo>
                <a:lnTo>
                  <a:pt x="298801" y="109934"/>
                </a:lnTo>
                <a:lnTo>
                  <a:pt x="294252" y="96595"/>
                </a:lnTo>
                <a:lnTo>
                  <a:pt x="288536" y="83844"/>
                </a:lnTo>
                <a:lnTo>
                  <a:pt x="281718" y="71744"/>
                </a:lnTo>
                <a:lnTo>
                  <a:pt x="273861" y="60360"/>
                </a:lnTo>
                <a:lnTo>
                  <a:pt x="265031" y="49757"/>
                </a:lnTo>
                <a:lnTo>
                  <a:pt x="255292" y="39998"/>
                </a:lnTo>
                <a:lnTo>
                  <a:pt x="244708" y="31146"/>
                </a:lnTo>
                <a:lnTo>
                  <a:pt x="233344" y="23267"/>
                </a:lnTo>
                <a:lnTo>
                  <a:pt x="221265" y="16425"/>
                </a:lnTo>
                <a:lnTo>
                  <a:pt x="208536" y="10683"/>
                </a:lnTo>
                <a:lnTo>
                  <a:pt x="195220" y="6105"/>
                </a:lnTo>
                <a:lnTo>
                  <a:pt x="181382" y="2756"/>
                </a:lnTo>
                <a:lnTo>
                  <a:pt x="167087" y="699"/>
                </a:lnTo>
                <a:lnTo>
                  <a:pt x="152400" y="0"/>
                </a:lnTo>
                <a:lnTo>
                  <a:pt x="138120" y="659"/>
                </a:lnTo>
                <a:lnTo>
                  <a:pt x="123797" y="2676"/>
                </a:lnTo>
                <a:lnTo>
                  <a:pt x="109934" y="5988"/>
                </a:lnTo>
                <a:lnTo>
                  <a:pt x="96595" y="10531"/>
                </a:lnTo>
                <a:lnTo>
                  <a:pt x="83844" y="16240"/>
                </a:lnTo>
                <a:lnTo>
                  <a:pt x="71744" y="23051"/>
                </a:lnTo>
                <a:lnTo>
                  <a:pt x="60360" y="30900"/>
                </a:lnTo>
                <a:lnTo>
                  <a:pt x="49757" y="39724"/>
                </a:lnTo>
                <a:lnTo>
                  <a:pt x="39998" y="49457"/>
                </a:lnTo>
                <a:lnTo>
                  <a:pt x="31146" y="60037"/>
                </a:lnTo>
                <a:lnTo>
                  <a:pt x="23267" y="71398"/>
                </a:lnTo>
                <a:lnTo>
                  <a:pt x="16425" y="83478"/>
                </a:lnTo>
                <a:lnTo>
                  <a:pt x="10683" y="96211"/>
                </a:lnTo>
                <a:lnTo>
                  <a:pt x="6105" y="109534"/>
                </a:lnTo>
                <a:lnTo>
                  <a:pt x="2756" y="123382"/>
                </a:lnTo>
                <a:lnTo>
                  <a:pt x="699" y="137692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7256526" y="41306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699" y="137692"/>
                </a:lnTo>
                <a:lnTo>
                  <a:pt x="2756" y="123382"/>
                </a:lnTo>
                <a:lnTo>
                  <a:pt x="6105" y="109534"/>
                </a:lnTo>
                <a:lnTo>
                  <a:pt x="10683" y="96211"/>
                </a:lnTo>
                <a:lnTo>
                  <a:pt x="16425" y="83478"/>
                </a:lnTo>
                <a:lnTo>
                  <a:pt x="23267" y="71398"/>
                </a:lnTo>
                <a:lnTo>
                  <a:pt x="31146" y="60037"/>
                </a:lnTo>
                <a:lnTo>
                  <a:pt x="39998" y="49457"/>
                </a:lnTo>
                <a:lnTo>
                  <a:pt x="49757" y="39724"/>
                </a:lnTo>
                <a:lnTo>
                  <a:pt x="60360" y="30900"/>
                </a:lnTo>
                <a:lnTo>
                  <a:pt x="71744" y="23051"/>
                </a:lnTo>
                <a:lnTo>
                  <a:pt x="83844" y="16240"/>
                </a:lnTo>
                <a:lnTo>
                  <a:pt x="96595" y="10531"/>
                </a:lnTo>
                <a:lnTo>
                  <a:pt x="109934" y="5988"/>
                </a:lnTo>
                <a:lnTo>
                  <a:pt x="123797" y="2676"/>
                </a:lnTo>
                <a:lnTo>
                  <a:pt x="138120" y="659"/>
                </a:lnTo>
                <a:lnTo>
                  <a:pt x="152400" y="0"/>
                </a:lnTo>
                <a:lnTo>
                  <a:pt x="167087" y="699"/>
                </a:lnTo>
                <a:lnTo>
                  <a:pt x="181382" y="2756"/>
                </a:lnTo>
                <a:lnTo>
                  <a:pt x="195220" y="6105"/>
                </a:lnTo>
                <a:lnTo>
                  <a:pt x="208536" y="10683"/>
                </a:lnTo>
                <a:lnTo>
                  <a:pt x="221265" y="16425"/>
                </a:lnTo>
                <a:lnTo>
                  <a:pt x="233344" y="23267"/>
                </a:lnTo>
                <a:lnTo>
                  <a:pt x="244708" y="31146"/>
                </a:lnTo>
                <a:lnTo>
                  <a:pt x="255292" y="39998"/>
                </a:lnTo>
                <a:lnTo>
                  <a:pt x="265031" y="49757"/>
                </a:lnTo>
                <a:lnTo>
                  <a:pt x="273861" y="60360"/>
                </a:lnTo>
                <a:lnTo>
                  <a:pt x="281718" y="71744"/>
                </a:lnTo>
                <a:lnTo>
                  <a:pt x="288536" y="83844"/>
                </a:lnTo>
                <a:lnTo>
                  <a:pt x="294252" y="96595"/>
                </a:lnTo>
                <a:lnTo>
                  <a:pt x="298801" y="109934"/>
                </a:lnTo>
                <a:lnTo>
                  <a:pt x="302118" y="123797"/>
                </a:lnTo>
                <a:lnTo>
                  <a:pt x="304139" y="138120"/>
                </a:lnTo>
                <a:lnTo>
                  <a:pt x="304800" y="152400"/>
                </a:lnTo>
                <a:lnTo>
                  <a:pt x="304099" y="167107"/>
                </a:lnTo>
                <a:lnTo>
                  <a:pt x="302039" y="181417"/>
                </a:lnTo>
                <a:lnTo>
                  <a:pt x="298684" y="195265"/>
                </a:lnTo>
                <a:lnTo>
                  <a:pt x="294100" y="208588"/>
                </a:lnTo>
                <a:lnTo>
                  <a:pt x="288351" y="221321"/>
                </a:lnTo>
                <a:lnTo>
                  <a:pt x="281501" y="233401"/>
                </a:lnTo>
                <a:lnTo>
                  <a:pt x="273615" y="244762"/>
                </a:lnTo>
                <a:lnTo>
                  <a:pt x="264757" y="255342"/>
                </a:lnTo>
                <a:lnTo>
                  <a:pt x="254992" y="265075"/>
                </a:lnTo>
                <a:lnTo>
                  <a:pt x="244384" y="273899"/>
                </a:lnTo>
                <a:lnTo>
                  <a:pt x="232999" y="281748"/>
                </a:lnTo>
                <a:lnTo>
                  <a:pt x="220900" y="288559"/>
                </a:lnTo>
                <a:lnTo>
                  <a:pt x="208152" y="294268"/>
                </a:lnTo>
                <a:lnTo>
                  <a:pt x="194819" y="298811"/>
                </a:lnTo>
                <a:lnTo>
                  <a:pt x="180967" y="302123"/>
                </a:lnTo>
                <a:lnTo>
                  <a:pt x="166660" y="304140"/>
                </a:lnTo>
                <a:lnTo>
                  <a:pt x="152400" y="304800"/>
                </a:lnTo>
                <a:lnTo>
                  <a:pt x="137692" y="304100"/>
                </a:lnTo>
                <a:lnTo>
                  <a:pt x="123382" y="302043"/>
                </a:lnTo>
                <a:lnTo>
                  <a:pt x="109534" y="298694"/>
                </a:lnTo>
                <a:lnTo>
                  <a:pt x="96211" y="294116"/>
                </a:lnTo>
                <a:lnTo>
                  <a:pt x="83478" y="288374"/>
                </a:lnTo>
                <a:lnTo>
                  <a:pt x="71398" y="281532"/>
                </a:lnTo>
                <a:lnTo>
                  <a:pt x="60037" y="273653"/>
                </a:lnTo>
                <a:lnTo>
                  <a:pt x="49457" y="264801"/>
                </a:lnTo>
                <a:lnTo>
                  <a:pt x="39724" y="255042"/>
                </a:lnTo>
                <a:lnTo>
                  <a:pt x="30900" y="244439"/>
                </a:lnTo>
                <a:lnTo>
                  <a:pt x="23051" y="233055"/>
                </a:lnTo>
                <a:lnTo>
                  <a:pt x="16240" y="220955"/>
                </a:lnTo>
                <a:lnTo>
                  <a:pt x="10531" y="208204"/>
                </a:lnTo>
                <a:lnTo>
                  <a:pt x="5988" y="194865"/>
                </a:lnTo>
                <a:lnTo>
                  <a:pt x="2676" y="181002"/>
                </a:lnTo>
                <a:lnTo>
                  <a:pt x="659" y="166679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164074" y="4266057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0" y="43942"/>
                </a:moveTo>
                <a:lnTo>
                  <a:pt x="127" y="56642"/>
                </a:lnTo>
                <a:lnTo>
                  <a:pt x="1981295" y="44527"/>
                </a:lnTo>
                <a:lnTo>
                  <a:pt x="1994027" y="44450"/>
                </a:lnTo>
                <a:lnTo>
                  <a:pt x="1981454" y="76200"/>
                </a:lnTo>
                <a:lnTo>
                  <a:pt x="2057400" y="37592"/>
                </a:lnTo>
                <a:lnTo>
                  <a:pt x="1993900" y="31750"/>
                </a:lnTo>
                <a:lnTo>
                  <a:pt x="1981232" y="31827"/>
                </a:lnTo>
                <a:lnTo>
                  <a:pt x="0" y="43942"/>
                </a:lnTo>
                <a:close/>
              </a:path>
              <a:path w="2057400" h="76200">
                <a:moveTo>
                  <a:pt x="1993900" y="31750"/>
                </a:moveTo>
                <a:lnTo>
                  <a:pt x="2057400" y="37592"/>
                </a:lnTo>
                <a:lnTo>
                  <a:pt x="1981073" y="0"/>
                </a:lnTo>
                <a:lnTo>
                  <a:pt x="1981232" y="31827"/>
                </a:lnTo>
                <a:lnTo>
                  <a:pt x="1993900" y="31750"/>
                </a:lnTo>
                <a:close/>
              </a:path>
              <a:path w="2057400" h="76200">
                <a:moveTo>
                  <a:pt x="1981454" y="76200"/>
                </a:moveTo>
                <a:lnTo>
                  <a:pt x="1994027" y="44450"/>
                </a:lnTo>
                <a:lnTo>
                  <a:pt x="1981295" y="44527"/>
                </a:lnTo>
                <a:lnTo>
                  <a:pt x="198145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941187" y="3155823"/>
            <a:ext cx="1280287" cy="1052576"/>
          </a:xfrm>
          <a:custGeom>
            <a:avLst/>
            <a:gdLst/>
            <a:ahLst/>
            <a:cxnLst/>
            <a:rect l="l" t="t" r="r" b="b"/>
            <a:pathLst>
              <a:path w="1280287" h="1052576">
                <a:moveTo>
                  <a:pt x="1227201" y="1017269"/>
                </a:moveTo>
                <a:lnTo>
                  <a:pt x="1217395" y="1009220"/>
                </a:lnTo>
                <a:lnTo>
                  <a:pt x="1197229" y="1033780"/>
                </a:lnTo>
                <a:lnTo>
                  <a:pt x="1280287" y="1052576"/>
                </a:lnTo>
                <a:lnTo>
                  <a:pt x="1227201" y="1017269"/>
                </a:lnTo>
                <a:close/>
              </a:path>
              <a:path w="1280287" h="1052576">
                <a:moveTo>
                  <a:pt x="1245616" y="974852"/>
                </a:moveTo>
                <a:lnTo>
                  <a:pt x="1225464" y="999393"/>
                </a:lnTo>
                <a:lnTo>
                  <a:pt x="1235329" y="1007491"/>
                </a:lnTo>
                <a:lnTo>
                  <a:pt x="1245616" y="974852"/>
                </a:lnTo>
                <a:close/>
              </a:path>
              <a:path w="1280287" h="1052576">
                <a:moveTo>
                  <a:pt x="8000" y="0"/>
                </a:moveTo>
                <a:lnTo>
                  <a:pt x="0" y="9779"/>
                </a:lnTo>
                <a:lnTo>
                  <a:pt x="1217395" y="1009220"/>
                </a:lnTo>
                <a:lnTo>
                  <a:pt x="1227201" y="1017269"/>
                </a:lnTo>
                <a:lnTo>
                  <a:pt x="1280287" y="1052576"/>
                </a:lnTo>
                <a:lnTo>
                  <a:pt x="1245616" y="974852"/>
                </a:lnTo>
                <a:lnTo>
                  <a:pt x="1235329" y="1007491"/>
                </a:lnTo>
                <a:lnTo>
                  <a:pt x="1225464" y="999393"/>
                </a:lnTo>
                <a:lnTo>
                  <a:pt x="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953633" y="3241675"/>
            <a:ext cx="1212342" cy="1066800"/>
          </a:xfrm>
          <a:custGeom>
            <a:avLst/>
            <a:gdLst/>
            <a:ahLst/>
            <a:cxnLst/>
            <a:rect l="l" t="t" r="r" b="b"/>
            <a:pathLst>
              <a:path w="1212341" h="1066800">
                <a:moveTo>
                  <a:pt x="0" y="1057275"/>
                </a:moveTo>
                <a:lnTo>
                  <a:pt x="8509" y="1066800"/>
                </a:lnTo>
                <a:lnTo>
                  <a:pt x="1159283" y="55085"/>
                </a:lnTo>
                <a:lnTo>
                  <a:pt x="1168781" y="46736"/>
                </a:lnTo>
                <a:lnTo>
                  <a:pt x="1180211" y="78866"/>
                </a:lnTo>
                <a:lnTo>
                  <a:pt x="1212342" y="0"/>
                </a:lnTo>
                <a:lnTo>
                  <a:pt x="1160399" y="37211"/>
                </a:lnTo>
                <a:lnTo>
                  <a:pt x="1150901" y="45560"/>
                </a:lnTo>
                <a:lnTo>
                  <a:pt x="0" y="1057275"/>
                </a:lnTo>
                <a:close/>
              </a:path>
              <a:path w="1212341" h="1066800">
                <a:moveTo>
                  <a:pt x="1160399" y="37211"/>
                </a:moveTo>
                <a:lnTo>
                  <a:pt x="1212342" y="0"/>
                </a:lnTo>
                <a:lnTo>
                  <a:pt x="1129919" y="21716"/>
                </a:lnTo>
                <a:lnTo>
                  <a:pt x="1150901" y="45560"/>
                </a:lnTo>
                <a:lnTo>
                  <a:pt x="1160399" y="37211"/>
                </a:lnTo>
                <a:close/>
              </a:path>
              <a:path w="1212341" h="1066800">
                <a:moveTo>
                  <a:pt x="1180211" y="78866"/>
                </a:moveTo>
                <a:lnTo>
                  <a:pt x="1168781" y="46736"/>
                </a:lnTo>
                <a:lnTo>
                  <a:pt x="1159283" y="55085"/>
                </a:lnTo>
                <a:lnTo>
                  <a:pt x="1180211" y="78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930900" y="426237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450"/>
                </a:moveTo>
                <a:lnTo>
                  <a:pt x="2093" y="57993"/>
                </a:lnTo>
                <a:lnTo>
                  <a:pt x="8342" y="70402"/>
                </a:lnTo>
                <a:lnTo>
                  <a:pt x="17991" y="80184"/>
                </a:lnTo>
                <a:lnTo>
                  <a:pt x="30280" y="86597"/>
                </a:lnTo>
                <a:lnTo>
                  <a:pt x="44450" y="88900"/>
                </a:lnTo>
                <a:lnTo>
                  <a:pt x="57945" y="86817"/>
                </a:lnTo>
                <a:lnTo>
                  <a:pt x="70347" y="80593"/>
                </a:lnTo>
                <a:lnTo>
                  <a:pt x="80147" y="70963"/>
                </a:lnTo>
                <a:lnTo>
                  <a:pt x="86585" y="58668"/>
                </a:lnTo>
                <a:lnTo>
                  <a:pt x="88900" y="44450"/>
                </a:lnTo>
                <a:lnTo>
                  <a:pt x="86806" y="30954"/>
                </a:lnTo>
                <a:lnTo>
                  <a:pt x="80557" y="18552"/>
                </a:lnTo>
                <a:lnTo>
                  <a:pt x="70908" y="8752"/>
                </a:lnTo>
                <a:lnTo>
                  <a:pt x="58619" y="2314"/>
                </a:lnTo>
                <a:lnTo>
                  <a:pt x="44450" y="0"/>
                </a:lnTo>
                <a:lnTo>
                  <a:pt x="30954" y="2093"/>
                </a:lnTo>
                <a:lnTo>
                  <a:pt x="18552" y="8342"/>
                </a:lnTo>
                <a:lnTo>
                  <a:pt x="8752" y="17991"/>
                </a:lnTo>
                <a:lnTo>
                  <a:pt x="2314" y="3028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930900" y="426237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450"/>
                </a:moveTo>
                <a:lnTo>
                  <a:pt x="2314" y="30280"/>
                </a:lnTo>
                <a:lnTo>
                  <a:pt x="8752" y="17991"/>
                </a:lnTo>
                <a:lnTo>
                  <a:pt x="18552" y="8342"/>
                </a:lnTo>
                <a:lnTo>
                  <a:pt x="30954" y="2093"/>
                </a:lnTo>
                <a:lnTo>
                  <a:pt x="44450" y="0"/>
                </a:lnTo>
                <a:lnTo>
                  <a:pt x="58619" y="2314"/>
                </a:lnTo>
                <a:lnTo>
                  <a:pt x="70908" y="8752"/>
                </a:lnTo>
                <a:lnTo>
                  <a:pt x="80557" y="18552"/>
                </a:lnTo>
                <a:lnTo>
                  <a:pt x="86806" y="30954"/>
                </a:lnTo>
                <a:lnTo>
                  <a:pt x="88900" y="44450"/>
                </a:lnTo>
                <a:lnTo>
                  <a:pt x="86585" y="58668"/>
                </a:lnTo>
                <a:lnTo>
                  <a:pt x="80147" y="70963"/>
                </a:lnTo>
                <a:lnTo>
                  <a:pt x="70347" y="80593"/>
                </a:lnTo>
                <a:lnTo>
                  <a:pt x="57945" y="86817"/>
                </a:lnTo>
                <a:lnTo>
                  <a:pt x="44450" y="88900"/>
                </a:lnTo>
                <a:lnTo>
                  <a:pt x="30280" y="86597"/>
                </a:lnTo>
                <a:lnTo>
                  <a:pt x="17991" y="80184"/>
                </a:lnTo>
                <a:lnTo>
                  <a:pt x="8342" y="70402"/>
                </a:lnTo>
                <a:lnTo>
                  <a:pt x="2093" y="57993"/>
                </a:lnTo>
                <a:lnTo>
                  <a:pt x="0" y="44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908675" y="312254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450"/>
                </a:moveTo>
                <a:lnTo>
                  <a:pt x="2069" y="57983"/>
                </a:lnTo>
                <a:lnTo>
                  <a:pt x="8307" y="70383"/>
                </a:lnTo>
                <a:lnTo>
                  <a:pt x="17959" y="80169"/>
                </a:lnTo>
                <a:lnTo>
                  <a:pt x="30261" y="86592"/>
                </a:lnTo>
                <a:lnTo>
                  <a:pt x="44450" y="88900"/>
                </a:lnTo>
                <a:lnTo>
                  <a:pt x="57945" y="86817"/>
                </a:lnTo>
                <a:lnTo>
                  <a:pt x="70347" y="80593"/>
                </a:lnTo>
                <a:lnTo>
                  <a:pt x="80147" y="70963"/>
                </a:lnTo>
                <a:lnTo>
                  <a:pt x="86585" y="58668"/>
                </a:lnTo>
                <a:lnTo>
                  <a:pt x="88900" y="44450"/>
                </a:lnTo>
                <a:lnTo>
                  <a:pt x="86806" y="30954"/>
                </a:lnTo>
                <a:lnTo>
                  <a:pt x="80557" y="18552"/>
                </a:lnTo>
                <a:lnTo>
                  <a:pt x="70908" y="8752"/>
                </a:lnTo>
                <a:lnTo>
                  <a:pt x="58619" y="2314"/>
                </a:lnTo>
                <a:lnTo>
                  <a:pt x="44450" y="0"/>
                </a:lnTo>
                <a:lnTo>
                  <a:pt x="30954" y="2093"/>
                </a:lnTo>
                <a:lnTo>
                  <a:pt x="18552" y="8342"/>
                </a:lnTo>
                <a:lnTo>
                  <a:pt x="8752" y="17991"/>
                </a:lnTo>
                <a:lnTo>
                  <a:pt x="2314" y="3028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908675" y="312254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450"/>
                </a:moveTo>
                <a:lnTo>
                  <a:pt x="2314" y="30280"/>
                </a:lnTo>
                <a:lnTo>
                  <a:pt x="8752" y="17991"/>
                </a:lnTo>
                <a:lnTo>
                  <a:pt x="18552" y="8342"/>
                </a:lnTo>
                <a:lnTo>
                  <a:pt x="30954" y="2093"/>
                </a:lnTo>
                <a:lnTo>
                  <a:pt x="44450" y="0"/>
                </a:lnTo>
                <a:lnTo>
                  <a:pt x="58619" y="2314"/>
                </a:lnTo>
                <a:lnTo>
                  <a:pt x="70908" y="8752"/>
                </a:lnTo>
                <a:lnTo>
                  <a:pt x="80557" y="18552"/>
                </a:lnTo>
                <a:lnTo>
                  <a:pt x="86806" y="30954"/>
                </a:lnTo>
                <a:lnTo>
                  <a:pt x="88900" y="44450"/>
                </a:lnTo>
                <a:lnTo>
                  <a:pt x="86585" y="58668"/>
                </a:lnTo>
                <a:lnTo>
                  <a:pt x="80147" y="70963"/>
                </a:lnTo>
                <a:lnTo>
                  <a:pt x="70347" y="80593"/>
                </a:lnTo>
                <a:lnTo>
                  <a:pt x="57945" y="86817"/>
                </a:lnTo>
                <a:lnTo>
                  <a:pt x="44450" y="88900"/>
                </a:lnTo>
                <a:lnTo>
                  <a:pt x="30261" y="86592"/>
                </a:lnTo>
                <a:lnTo>
                  <a:pt x="17959" y="80169"/>
                </a:lnTo>
                <a:lnTo>
                  <a:pt x="8307" y="70383"/>
                </a:lnTo>
                <a:lnTo>
                  <a:pt x="2069" y="57983"/>
                </a:lnTo>
                <a:lnTo>
                  <a:pt x="0" y="44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675882" y="3495675"/>
            <a:ext cx="193167" cy="179324"/>
          </a:xfrm>
          <a:custGeom>
            <a:avLst/>
            <a:gdLst/>
            <a:ahLst/>
            <a:cxnLst/>
            <a:rect l="l" t="t" r="r" b="b"/>
            <a:pathLst>
              <a:path w="193167" h="179324">
                <a:moveTo>
                  <a:pt x="0" y="169925"/>
                </a:moveTo>
                <a:lnTo>
                  <a:pt x="8636" y="179323"/>
                </a:lnTo>
                <a:lnTo>
                  <a:pt x="141559" y="56370"/>
                </a:lnTo>
                <a:lnTo>
                  <a:pt x="150876" y="47751"/>
                </a:lnTo>
                <a:lnTo>
                  <a:pt x="163195" y="79755"/>
                </a:lnTo>
                <a:lnTo>
                  <a:pt x="193167" y="0"/>
                </a:lnTo>
                <a:lnTo>
                  <a:pt x="142240" y="38480"/>
                </a:lnTo>
                <a:lnTo>
                  <a:pt x="132950" y="47065"/>
                </a:lnTo>
                <a:lnTo>
                  <a:pt x="0" y="169925"/>
                </a:lnTo>
                <a:close/>
              </a:path>
              <a:path w="193167" h="179324">
                <a:moveTo>
                  <a:pt x="142240" y="38480"/>
                </a:moveTo>
                <a:lnTo>
                  <a:pt x="193167" y="0"/>
                </a:lnTo>
                <a:lnTo>
                  <a:pt x="111379" y="23748"/>
                </a:lnTo>
                <a:lnTo>
                  <a:pt x="132950" y="47065"/>
                </a:lnTo>
                <a:lnTo>
                  <a:pt x="142240" y="38480"/>
                </a:lnTo>
                <a:close/>
              </a:path>
              <a:path w="193167" h="179324">
                <a:moveTo>
                  <a:pt x="163195" y="79755"/>
                </a:moveTo>
                <a:lnTo>
                  <a:pt x="150876" y="47751"/>
                </a:lnTo>
                <a:lnTo>
                  <a:pt x="141559" y="56370"/>
                </a:lnTo>
                <a:lnTo>
                  <a:pt x="163195" y="79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706488" y="3790696"/>
            <a:ext cx="191135" cy="152654"/>
          </a:xfrm>
          <a:custGeom>
            <a:avLst/>
            <a:gdLst/>
            <a:ahLst/>
            <a:cxnLst/>
            <a:rect l="l" t="t" r="r" b="b"/>
            <a:pathLst>
              <a:path w="191134" h="152653">
                <a:moveTo>
                  <a:pt x="137414" y="118363"/>
                </a:moveTo>
                <a:lnTo>
                  <a:pt x="127428" y="110491"/>
                </a:lnTo>
                <a:lnTo>
                  <a:pt x="107823" y="135381"/>
                </a:lnTo>
                <a:lnTo>
                  <a:pt x="191135" y="152653"/>
                </a:lnTo>
                <a:lnTo>
                  <a:pt x="137414" y="118363"/>
                </a:lnTo>
                <a:close/>
              </a:path>
              <a:path w="191134" h="152653">
                <a:moveTo>
                  <a:pt x="154940" y="75564"/>
                </a:moveTo>
                <a:lnTo>
                  <a:pt x="135316" y="100477"/>
                </a:lnTo>
                <a:lnTo>
                  <a:pt x="145288" y="108330"/>
                </a:lnTo>
                <a:lnTo>
                  <a:pt x="154940" y="75564"/>
                </a:lnTo>
                <a:close/>
              </a:path>
              <a:path w="191134" h="152653">
                <a:moveTo>
                  <a:pt x="7747" y="0"/>
                </a:moveTo>
                <a:lnTo>
                  <a:pt x="0" y="10032"/>
                </a:lnTo>
                <a:lnTo>
                  <a:pt x="127428" y="110491"/>
                </a:lnTo>
                <a:lnTo>
                  <a:pt x="137414" y="118363"/>
                </a:lnTo>
                <a:lnTo>
                  <a:pt x="191135" y="152653"/>
                </a:lnTo>
                <a:lnTo>
                  <a:pt x="154940" y="75564"/>
                </a:lnTo>
                <a:lnTo>
                  <a:pt x="145288" y="108330"/>
                </a:lnTo>
                <a:lnTo>
                  <a:pt x="135316" y="100477"/>
                </a:lnTo>
                <a:lnTo>
                  <a:pt x="7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446649" y="4265549"/>
            <a:ext cx="255651" cy="76200"/>
          </a:xfrm>
          <a:custGeom>
            <a:avLst/>
            <a:gdLst/>
            <a:ahLst/>
            <a:cxnLst/>
            <a:rect l="l" t="t" r="r" b="b"/>
            <a:pathLst>
              <a:path w="255650" h="76200">
                <a:moveTo>
                  <a:pt x="192151" y="44450"/>
                </a:moveTo>
                <a:lnTo>
                  <a:pt x="179450" y="44449"/>
                </a:lnTo>
                <a:lnTo>
                  <a:pt x="179451" y="76200"/>
                </a:lnTo>
                <a:lnTo>
                  <a:pt x="255651" y="38100"/>
                </a:lnTo>
                <a:lnTo>
                  <a:pt x="192151" y="44450"/>
                </a:lnTo>
                <a:close/>
              </a:path>
              <a:path w="255650" h="76200">
                <a:moveTo>
                  <a:pt x="192151" y="31750"/>
                </a:moveTo>
                <a:lnTo>
                  <a:pt x="179451" y="0"/>
                </a:lnTo>
                <a:lnTo>
                  <a:pt x="179451" y="31749"/>
                </a:lnTo>
                <a:lnTo>
                  <a:pt x="192151" y="31750"/>
                </a:lnTo>
                <a:close/>
              </a:path>
              <a:path w="255650" h="76200">
                <a:moveTo>
                  <a:pt x="0" y="31750"/>
                </a:moveTo>
                <a:lnTo>
                  <a:pt x="0" y="44450"/>
                </a:lnTo>
                <a:lnTo>
                  <a:pt x="192151" y="44450"/>
                </a:lnTo>
                <a:lnTo>
                  <a:pt x="255651" y="38100"/>
                </a:lnTo>
                <a:lnTo>
                  <a:pt x="179451" y="0"/>
                </a:lnTo>
                <a:lnTo>
                  <a:pt x="192151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7556119" y="4242435"/>
            <a:ext cx="255904" cy="76073"/>
          </a:xfrm>
          <a:custGeom>
            <a:avLst/>
            <a:gdLst/>
            <a:ahLst/>
            <a:cxnLst/>
            <a:rect l="l" t="t" r="r" b="b"/>
            <a:pathLst>
              <a:path w="255904" h="76073">
                <a:moveTo>
                  <a:pt x="0" y="40639"/>
                </a:moveTo>
                <a:lnTo>
                  <a:pt x="635" y="53339"/>
                </a:lnTo>
                <a:lnTo>
                  <a:pt x="180153" y="44447"/>
                </a:lnTo>
                <a:lnTo>
                  <a:pt x="192913" y="43814"/>
                </a:lnTo>
                <a:lnTo>
                  <a:pt x="181737" y="76072"/>
                </a:lnTo>
                <a:lnTo>
                  <a:pt x="255904" y="34289"/>
                </a:lnTo>
                <a:lnTo>
                  <a:pt x="192278" y="31114"/>
                </a:lnTo>
                <a:lnTo>
                  <a:pt x="179517" y="31747"/>
                </a:lnTo>
                <a:lnTo>
                  <a:pt x="0" y="40639"/>
                </a:lnTo>
                <a:close/>
              </a:path>
              <a:path w="255904" h="76073">
                <a:moveTo>
                  <a:pt x="192278" y="31114"/>
                </a:moveTo>
                <a:lnTo>
                  <a:pt x="255904" y="34289"/>
                </a:lnTo>
                <a:lnTo>
                  <a:pt x="177927" y="0"/>
                </a:lnTo>
                <a:lnTo>
                  <a:pt x="179517" y="31747"/>
                </a:lnTo>
                <a:lnTo>
                  <a:pt x="192278" y="31114"/>
                </a:lnTo>
                <a:close/>
              </a:path>
              <a:path w="255904" h="76073">
                <a:moveTo>
                  <a:pt x="181737" y="76072"/>
                </a:moveTo>
                <a:lnTo>
                  <a:pt x="192913" y="43814"/>
                </a:lnTo>
                <a:lnTo>
                  <a:pt x="180153" y="44447"/>
                </a:lnTo>
                <a:lnTo>
                  <a:pt x="181737" y="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776976" y="4452874"/>
            <a:ext cx="1952625" cy="247650"/>
          </a:xfrm>
          <a:custGeom>
            <a:avLst/>
            <a:gdLst/>
            <a:ahLst/>
            <a:cxnLst/>
            <a:rect l="l" t="t" r="r" b="b"/>
            <a:pathLst>
              <a:path w="1952625" h="247650">
                <a:moveTo>
                  <a:pt x="1952625" y="0"/>
                </a:moveTo>
                <a:lnTo>
                  <a:pt x="1945398" y="36615"/>
                </a:lnTo>
                <a:lnTo>
                  <a:pt x="1925164" y="68868"/>
                </a:lnTo>
                <a:lnTo>
                  <a:pt x="1894089" y="95119"/>
                </a:lnTo>
                <a:lnTo>
                  <a:pt x="1868419" y="108475"/>
                </a:lnTo>
                <a:lnTo>
                  <a:pt x="1839536" y="117949"/>
                </a:lnTo>
                <a:lnTo>
                  <a:pt x="1808081" y="123054"/>
                </a:lnTo>
                <a:lnTo>
                  <a:pt x="1789811" y="123825"/>
                </a:lnTo>
                <a:lnTo>
                  <a:pt x="1138936" y="123825"/>
                </a:lnTo>
                <a:lnTo>
                  <a:pt x="1122412" y="124457"/>
                </a:lnTo>
                <a:lnTo>
                  <a:pt x="1106360" y="126312"/>
                </a:lnTo>
                <a:lnTo>
                  <a:pt x="1090860" y="129330"/>
                </a:lnTo>
                <a:lnTo>
                  <a:pt x="1075993" y="133449"/>
                </a:lnTo>
                <a:lnTo>
                  <a:pt x="1061839" y="138607"/>
                </a:lnTo>
                <a:lnTo>
                  <a:pt x="1048479" y="144744"/>
                </a:lnTo>
                <a:lnTo>
                  <a:pt x="1035993" y="151796"/>
                </a:lnTo>
                <a:lnTo>
                  <a:pt x="1024462" y="159705"/>
                </a:lnTo>
                <a:lnTo>
                  <a:pt x="1013967" y="168407"/>
                </a:lnTo>
                <a:lnTo>
                  <a:pt x="1004587" y="177842"/>
                </a:lnTo>
                <a:lnTo>
                  <a:pt x="996405" y="187948"/>
                </a:lnTo>
                <a:lnTo>
                  <a:pt x="989499" y="198663"/>
                </a:lnTo>
                <a:lnTo>
                  <a:pt x="983950" y="209928"/>
                </a:lnTo>
                <a:lnTo>
                  <a:pt x="979840" y="221679"/>
                </a:lnTo>
                <a:lnTo>
                  <a:pt x="977249" y="233856"/>
                </a:lnTo>
                <a:lnTo>
                  <a:pt x="976257" y="246398"/>
                </a:lnTo>
                <a:lnTo>
                  <a:pt x="976249" y="247650"/>
                </a:lnTo>
                <a:lnTo>
                  <a:pt x="975418" y="235075"/>
                </a:lnTo>
                <a:lnTo>
                  <a:pt x="972980" y="222860"/>
                </a:lnTo>
                <a:lnTo>
                  <a:pt x="969016" y="211064"/>
                </a:lnTo>
                <a:lnTo>
                  <a:pt x="963606" y="199749"/>
                </a:lnTo>
                <a:lnTo>
                  <a:pt x="956830" y="188976"/>
                </a:lnTo>
                <a:lnTo>
                  <a:pt x="948769" y="178807"/>
                </a:lnTo>
                <a:lnTo>
                  <a:pt x="939504" y="169304"/>
                </a:lnTo>
                <a:lnTo>
                  <a:pt x="929115" y="160527"/>
                </a:lnTo>
                <a:lnTo>
                  <a:pt x="917682" y="152538"/>
                </a:lnTo>
                <a:lnTo>
                  <a:pt x="905287" y="145398"/>
                </a:lnTo>
                <a:lnTo>
                  <a:pt x="892009" y="139169"/>
                </a:lnTo>
                <a:lnTo>
                  <a:pt x="877930" y="133912"/>
                </a:lnTo>
                <a:lnTo>
                  <a:pt x="863129" y="129688"/>
                </a:lnTo>
                <a:lnTo>
                  <a:pt x="847688" y="126559"/>
                </a:lnTo>
                <a:lnTo>
                  <a:pt x="831687" y="124586"/>
                </a:lnTo>
                <a:lnTo>
                  <a:pt x="815206" y="123831"/>
                </a:lnTo>
                <a:lnTo>
                  <a:pt x="813562" y="123825"/>
                </a:lnTo>
                <a:lnTo>
                  <a:pt x="162687" y="123825"/>
                </a:lnTo>
                <a:lnTo>
                  <a:pt x="146142" y="123194"/>
                </a:lnTo>
                <a:lnTo>
                  <a:pt x="130075" y="121342"/>
                </a:lnTo>
                <a:lnTo>
                  <a:pt x="114564" y="118329"/>
                </a:lnTo>
                <a:lnTo>
                  <a:pt x="99691" y="114218"/>
                </a:lnTo>
                <a:lnTo>
                  <a:pt x="85534" y="109067"/>
                </a:lnTo>
                <a:lnTo>
                  <a:pt x="72174" y="102939"/>
                </a:lnTo>
                <a:lnTo>
                  <a:pt x="59691" y="95893"/>
                </a:lnTo>
                <a:lnTo>
                  <a:pt x="48165" y="87992"/>
                </a:lnTo>
                <a:lnTo>
                  <a:pt x="37677" y="79295"/>
                </a:lnTo>
                <a:lnTo>
                  <a:pt x="28305" y="69863"/>
                </a:lnTo>
                <a:lnTo>
                  <a:pt x="20129" y="59758"/>
                </a:lnTo>
                <a:lnTo>
                  <a:pt x="13231" y="49039"/>
                </a:lnTo>
                <a:lnTo>
                  <a:pt x="7690" y="37769"/>
                </a:lnTo>
                <a:lnTo>
                  <a:pt x="3586" y="26007"/>
                </a:lnTo>
                <a:lnTo>
                  <a:pt x="998" y="13815"/>
                </a:lnTo>
                <a:lnTo>
                  <a:pt x="8" y="125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705856" y="149351"/>
            <a:ext cx="3438144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5977509" y="336789"/>
            <a:ext cx="1630458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S</a:t>
            </a:r>
            <a:r>
              <a:rPr sz="3800" spc="19" dirty="0">
                <a:latin typeface="Copperplate Gothic Bold"/>
                <a:cs typeface="Copperplate Gothic Bold"/>
              </a:rPr>
              <a:t>t</a:t>
            </a:r>
            <a:r>
              <a:rPr sz="3800" spc="0" dirty="0">
                <a:latin typeface="Copperplate Gothic Bold"/>
                <a:cs typeface="Copperplate Gothic Bold"/>
              </a:rPr>
              <a:t>age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19951" y="336789"/>
            <a:ext cx="424111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1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61443" y="336789"/>
            <a:ext cx="1071945" cy="507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8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FFT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5210" y="2010225"/>
            <a:ext cx="1905895" cy="422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75"/>
              </a:lnSpc>
              <a:spcBef>
                <a:spcPts val="78"/>
              </a:spcBef>
            </a:pP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/</a:t>
            </a:r>
            <a:r>
              <a:rPr sz="1400" b="1" spc="0" dirty="0">
                <a:latin typeface="Arial"/>
                <a:cs typeface="Arial"/>
              </a:rPr>
              <a:t>2)</a:t>
            </a:r>
            <a:r>
              <a:rPr sz="1350" b="1" spc="0" baseline="25767" dirty="0">
                <a:latin typeface="Arial"/>
                <a:cs typeface="Arial"/>
              </a:rPr>
              <a:t>2</a:t>
            </a:r>
            <a:r>
              <a:rPr sz="1350" b="1" spc="124" baseline="2576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4" dirty="0">
                <a:latin typeface="Arial"/>
                <a:cs typeface="Arial"/>
              </a:rPr>
              <a:t>li</a:t>
            </a:r>
            <a:r>
              <a:rPr sz="1400" b="1" spc="0" dirty="0">
                <a:latin typeface="Arial"/>
                <a:cs typeface="Arial"/>
              </a:rPr>
              <a:t>cat</a:t>
            </a:r>
            <a:r>
              <a:rPr sz="1400" b="1" spc="-4" dirty="0">
                <a:latin typeface="Arial"/>
                <a:cs typeface="Arial"/>
              </a:rPr>
              <a:t>ion</a:t>
            </a:r>
            <a:r>
              <a:rPr sz="1400" b="1" spc="-14" dirty="0">
                <a:latin typeface="Arial"/>
                <a:cs typeface="Arial"/>
              </a:rPr>
              <a:t>s</a:t>
            </a:r>
            <a:r>
              <a:rPr sz="1400" b="1" spc="0" dirty="0">
                <a:latin typeface="Arial"/>
                <a:cs typeface="Arial"/>
              </a:rPr>
              <a:t>+</a:t>
            </a:r>
            <a:endParaRPr sz="1400" dirty="0">
              <a:latin typeface="Arial"/>
              <a:cs typeface="Arial"/>
            </a:endParaRPr>
          </a:p>
          <a:p>
            <a:pPr marL="291038" marR="260776" algn="ctr">
              <a:lnSpc>
                <a:spcPts val="1609"/>
              </a:lnSpc>
            </a:pP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/</a:t>
            </a:r>
            <a:r>
              <a:rPr sz="1400" b="1" spc="0" dirty="0">
                <a:latin typeface="Arial"/>
                <a:cs typeface="Arial"/>
              </a:rPr>
              <a:t>2)</a:t>
            </a:r>
            <a:r>
              <a:rPr sz="1350" b="1" spc="0" baseline="25767" dirty="0">
                <a:latin typeface="Arial"/>
                <a:cs typeface="Arial"/>
              </a:rPr>
              <a:t>2</a:t>
            </a:r>
            <a:r>
              <a:rPr sz="1350" b="1" spc="149" baseline="2576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dd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on</a:t>
            </a:r>
            <a:r>
              <a:rPr sz="1400" b="1" spc="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1606" y="2748640"/>
            <a:ext cx="621555" cy="322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2300" i="1" spc="-69" dirty="0">
                <a:latin typeface="Times New Roman"/>
                <a:cs typeface="Times New Roman"/>
              </a:rPr>
              <a:t>P</a:t>
            </a:r>
            <a:r>
              <a:rPr sz="2300" spc="84" dirty="0">
                <a:latin typeface="Times New Roman"/>
                <a:cs typeface="Times New Roman"/>
              </a:rPr>
              <a:t>[</a:t>
            </a:r>
            <a:r>
              <a:rPr sz="2300" i="1" spc="0" dirty="0">
                <a:latin typeface="Times New Roman"/>
                <a:cs typeface="Times New Roman"/>
              </a:rPr>
              <a:t>k</a:t>
            </a:r>
            <a:r>
              <a:rPr sz="2300" i="1" spc="-35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]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9692" y="2782959"/>
            <a:ext cx="874660" cy="33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sz="2850" i="1" spc="-4" baseline="12205" dirty="0">
                <a:latin typeface="Times New Roman"/>
                <a:cs typeface="Times New Roman"/>
              </a:rPr>
              <a:t>x</a:t>
            </a:r>
            <a:r>
              <a:rPr sz="2325" i="1" spc="64" baseline="-5610" dirty="0">
                <a:latin typeface="Times New Roman"/>
                <a:cs typeface="Times New Roman"/>
              </a:rPr>
              <a:t>eve</a:t>
            </a:r>
            <a:r>
              <a:rPr sz="2325" i="1" spc="-139" baseline="-5610" dirty="0">
                <a:latin typeface="Times New Roman"/>
                <a:cs typeface="Times New Roman"/>
              </a:rPr>
              <a:t>n</a:t>
            </a:r>
            <a:r>
              <a:rPr sz="2850" spc="64" baseline="12205" dirty="0">
                <a:latin typeface="Times New Roman"/>
                <a:cs typeface="Times New Roman"/>
              </a:rPr>
              <a:t>[</a:t>
            </a:r>
            <a:r>
              <a:rPr sz="2850" i="1" spc="39" baseline="12205" dirty="0">
                <a:latin typeface="Times New Roman"/>
                <a:cs typeface="Times New Roman"/>
              </a:rPr>
              <a:t>n</a:t>
            </a:r>
            <a:r>
              <a:rPr sz="2850" spc="0" baseline="12205" dirty="0">
                <a:latin typeface="Times New Roman"/>
                <a:cs typeface="Times New Roman"/>
              </a:rPr>
              <a:t>]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57981" y="2924474"/>
            <a:ext cx="308252" cy="43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3150" spc="0" dirty="0">
                <a:latin typeface="Symbol"/>
                <a:cs typeface="Symbol"/>
              </a:rPr>
              <a:t>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794" y="2955923"/>
            <a:ext cx="608937" cy="341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500" i="1" spc="-54" dirty="0">
                <a:latin typeface="Times New Roman"/>
                <a:cs typeface="Times New Roman"/>
              </a:rPr>
              <a:t>x</a:t>
            </a:r>
            <a:r>
              <a:rPr sz="2500" spc="114" dirty="0">
                <a:latin typeface="Times New Roman"/>
                <a:cs typeface="Times New Roman"/>
              </a:rPr>
              <a:t>[</a:t>
            </a:r>
            <a:r>
              <a:rPr sz="2500" i="1" spc="79" dirty="0">
                <a:latin typeface="Times New Roman"/>
                <a:cs typeface="Times New Roman"/>
              </a:rPr>
              <a:t>n</a:t>
            </a:r>
            <a:r>
              <a:rPr sz="2500" spc="0" dirty="0">
                <a:latin typeface="Times New Roman"/>
                <a:cs typeface="Times New Roman"/>
              </a:rPr>
              <a:t>]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84226" y="3006723"/>
            <a:ext cx="713160" cy="341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-325" dirty="0">
                <a:latin typeface="Times New Roman"/>
                <a:cs typeface="Times New Roman"/>
              </a:rPr>
              <a:t> </a:t>
            </a:r>
            <a:r>
              <a:rPr sz="2500" spc="109" dirty="0">
                <a:latin typeface="Times New Roman"/>
                <a:cs typeface="Times New Roman"/>
              </a:rPr>
              <a:t>[</a:t>
            </a:r>
            <a:r>
              <a:rPr sz="2500" i="1" spc="0" dirty="0">
                <a:latin typeface="Times New Roman"/>
                <a:cs typeface="Times New Roman"/>
              </a:rPr>
              <a:t>k</a:t>
            </a:r>
            <a:r>
              <a:rPr sz="2500" i="1" spc="-36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]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2694" y="3305916"/>
            <a:ext cx="308422" cy="251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5"/>
              </a:lnSpc>
              <a:spcBef>
                <a:spcPts val="96"/>
              </a:spcBef>
            </a:pPr>
            <a:r>
              <a:rPr sz="1750" spc="94" dirty="0">
                <a:latin typeface="Symbol"/>
                <a:cs typeface="Symbol"/>
              </a:rPr>
              <a:t></a:t>
            </a:r>
            <a:r>
              <a:rPr sz="1750" spc="0" dirty="0">
                <a:latin typeface="Times New Roman"/>
                <a:cs typeface="Times New Roman"/>
              </a:rPr>
              <a:t>1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6738" y="3625657"/>
            <a:ext cx="143874" cy="225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i="1" spc="0" dirty="0">
                <a:latin typeface="Times New Roman"/>
                <a:cs typeface="Times New Roman"/>
              </a:rPr>
              <a:t>k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9517" y="3697108"/>
            <a:ext cx="411742" cy="345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0"/>
              </a:lnSpc>
              <a:spcBef>
                <a:spcPts val="133"/>
              </a:spcBef>
            </a:pPr>
            <a:r>
              <a:rPr sz="2925" i="1" spc="-14" baseline="13379" dirty="0">
                <a:latin typeface="Times New Roman"/>
                <a:cs typeface="Times New Roman"/>
              </a:rPr>
              <a:t>W</a:t>
            </a:r>
            <a:r>
              <a:rPr sz="2325" i="1" spc="0" baseline="-7480" dirty="0">
                <a:latin typeface="Times New Roman"/>
                <a:cs typeface="Times New Roman"/>
              </a:rPr>
              <a:t>N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8560" y="3935547"/>
            <a:ext cx="127169" cy="1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350" i="1" spc="0" dirty="0">
                <a:latin typeface="Times New Roman"/>
                <a:cs typeface="Times New Roman"/>
              </a:rPr>
              <a:t>k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09707" y="3952922"/>
            <a:ext cx="286393" cy="296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5"/>
              </a:lnSpc>
              <a:spcBef>
                <a:spcPts val="113"/>
              </a:spcBef>
            </a:pPr>
            <a:r>
              <a:rPr sz="2100" i="1" u="sng" spc="-259" dirty="0">
                <a:latin typeface="Times New Roman"/>
                <a:cs typeface="Times New Roman"/>
              </a:rPr>
              <a:t> </a:t>
            </a:r>
            <a:r>
              <a:rPr sz="2100" i="1" u="sng" spc="0" dirty="0">
                <a:latin typeface="Times New Roman"/>
                <a:cs typeface="Times New Roman"/>
              </a:rPr>
              <a:t>N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9029" y="3968390"/>
            <a:ext cx="901297" cy="365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5"/>
              </a:lnSpc>
              <a:spcBef>
                <a:spcPts val="141"/>
              </a:spcBef>
            </a:pPr>
            <a:r>
              <a:rPr sz="3150" i="1" spc="-4" baseline="12423" dirty="0">
                <a:latin typeface="Times New Roman"/>
                <a:cs typeface="Times New Roman"/>
              </a:rPr>
              <a:t>x</a:t>
            </a:r>
            <a:r>
              <a:rPr sz="2550" i="1" spc="-19" baseline="-6820" dirty="0">
                <a:latin typeface="Times New Roman"/>
                <a:cs typeface="Times New Roman"/>
              </a:rPr>
              <a:t>od</a:t>
            </a:r>
            <a:r>
              <a:rPr sz="2550" i="1" spc="0" baseline="-6820" dirty="0">
                <a:latin typeface="Times New Roman"/>
                <a:cs typeface="Times New Roman"/>
              </a:rPr>
              <a:t>d</a:t>
            </a:r>
            <a:r>
              <a:rPr sz="2550" i="1" spc="-25" baseline="-6820" dirty="0">
                <a:latin typeface="Times New Roman"/>
                <a:cs typeface="Times New Roman"/>
              </a:rPr>
              <a:t> </a:t>
            </a:r>
            <a:r>
              <a:rPr sz="3150" spc="69" baseline="12423" dirty="0">
                <a:latin typeface="Times New Roman"/>
                <a:cs typeface="Times New Roman"/>
              </a:rPr>
              <a:t>[</a:t>
            </a:r>
            <a:r>
              <a:rPr sz="3150" i="1" spc="39" baseline="12423" dirty="0">
                <a:latin typeface="Times New Roman"/>
                <a:cs typeface="Times New Roman"/>
              </a:rPr>
              <a:t>n</a:t>
            </a:r>
            <a:r>
              <a:rPr sz="3150" spc="0" baseline="12423" dirty="0">
                <a:latin typeface="Times New Roman"/>
                <a:cs typeface="Times New Roman"/>
              </a:rPr>
              <a:t>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8902" y="4000172"/>
            <a:ext cx="351661" cy="276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2400" i="1" spc="25" baseline="9058" dirty="0">
                <a:latin typeface="Times New Roman"/>
                <a:cs typeface="Times New Roman"/>
              </a:rPr>
              <a:t>W</a:t>
            </a:r>
            <a:r>
              <a:rPr sz="2025" i="1" spc="0" baseline="-6441" dirty="0">
                <a:latin typeface="Times New Roman"/>
                <a:cs typeface="Times New Roman"/>
              </a:rPr>
              <a:t>N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0206" y="4035724"/>
            <a:ext cx="308252" cy="43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3150" spc="0" dirty="0">
                <a:latin typeface="Symbol"/>
                <a:cs typeface="Symbol"/>
              </a:rPr>
              <a:t>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1225" y="4128923"/>
            <a:ext cx="720539" cy="30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75" dirty="0">
                <a:latin typeface="Times New Roman"/>
                <a:cs typeface="Times New Roman"/>
              </a:rPr>
              <a:t> </a:t>
            </a:r>
            <a:r>
              <a:rPr sz="2100" spc="84" dirty="0">
                <a:latin typeface="Times New Roman"/>
                <a:cs typeface="Times New Roman"/>
              </a:rPr>
              <a:t>[</a:t>
            </a:r>
            <a:r>
              <a:rPr sz="2100" i="1" spc="0" dirty="0">
                <a:latin typeface="Times New Roman"/>
                <a:cs typeface="Times New Roman"/>
              </a:rPr>
              <a:t>k</a:t>
            </a:r>
            <a:r>
              <a:rPr sz="2100" i="1" spc="123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Symbol"/>
                <a:cs typeface="Symbol"/>
              </a:rPr>
              <a:t>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0054" y="4133257"/>
            <a:ext cx="158129" cy="296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5"/>
              </a:lnSpc>
              <a:spcBef>
                <a:spcPts val="113"/>
              </a:spcBef>
            </a:pPr>
            <a:r>
              <a:rPr sz="2100" spc="0" dirty="0">
                <a:latin typeface="Times New Roman"/>
                <a:cs typeface="Times New Roman"/>
              </a:rPr>
              <a:t>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6970" y="4327979"/>
            <a:ext cx="204280" cy="296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5"/>
              </a:lnSpc>
              <a:spcBef>
                <a:spcPts val="113"/>
              </a:spcBef>
            </a:pPr>
            <a:r>
              <a:rPr sz="2100" spc="0" dirty="0"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8714" y="4420341"/>
            <a:ext cx="607335" cy="322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2300" i="1" spc="84" dirty="0">
                <a:latin typeface="Times New Roman"/>
                <a:cs typeface="Times New Roman"/>
              </a:rPr>
              <a:t>S</a:t>
            </a:r>
            <a:r>
              <a:rPr sz="2300" spc="84" dirty="0">
                <a:latin typeface="Times New Roman"/>
                <a:cs typeface="Times New Roman"/>
              </a:rPr>
              <a:t>[</a:t>
            </a:r>
            <a:r>
              <a:rPr sz="2300" i="1" spc="0" dirty="0">
                <a:latin typeface="Times New Roman"/>
                <a:cs typeface="Times New Roman"/>
              </a:rPr>
              <a:t>k</a:t>
            </a:r>
            <a:r>
              <a:rPr sz="2300" i="1" spc="-35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]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7542" y="4892715"/>
            <a:ext cx="2098052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926" marR="488247" algn="ctr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Th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bu</a:t>
            </a:r>
            <a:r>
              <a:rPr sz="1400" b="1" spc="0" dirty="0">
                <a:latin typeface="Arial"/>
                <a:cs typeface="Arial"/>
              </a:rPr>
              <a:t>tte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4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/</a:t>
            </a:r>
            <a:r>
              <a:rPr sz="1400" b="1" spc="0" dirty="0">
                <a:latin typeface="Arial"/>
                <a:cs typeface="Arial"/>
              </a:rPr>
              <a:t>2)</a:t>
            </a:r>
            <a:r>
              <a:rPr sz="1400" b="1" spc="-2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t.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&amp; N</a:t>
            </a:r>
            <a:r>
              <a:rPr sz="1400" b="1" spc="-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dd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on</a:t>
            </a:r>
            <a:r>
              <a:rPr sz="1400" b="1" spc="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5905" y="4925637"/>
            <a:ext cx="1905895" cy="422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75"/>
              </a:lnSpc>
              <a:spcBef>
                <a:spcPts val="78"/>
              </a:spcBef>
            </a:pP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/</a:t>
            </a:r>
            <a:r>
              <a:rPr sz="1400" b="1" spc="0" dirty="0">
                <a:latin typeface="Arial"/>
                <a:cs typeface="Arial"/>
              </a:rPr>
              <a:t>2)</a:t>
            </a:r>
            <a:r>
              <a:rPr sz="1350" b="1" spc="0" baseline="25767" dirty="0">
                <a:latin typeface="Arial"/>
                <a:cs typeface="Arial"/>
              </a:rPr>
              <a:t>2</a:t>
            </a:r>
            <a:r>
              <a:rPr sz="1350" b="1" spc="124" baseline="2576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4" dirty="0">
                <a:latin typeface="Arial"/>
                <a:cs typeface="Arial"/>
              </a:rPr>
              <a:t>li</a:t>
            </a:r>
            <a:r>
              <a:rPr sz="1400" b="1" spc="0" dirty="0">
                <a:latin typeface="Arial"/>
                <a:cs typeface="Arial"/>
              </a:rPr>
              <a:t>cat</a:t>
            </a:r>
            <a:r>
              <a:rPr sz="1400" b="1" spc="-4" dirty="0">
                <a:latin typeface="Arial"/>
                <a:cs typeface="Arial"/>
              </a:rPr>
              <a:t>ion</a:t>
            </a:r>
            <a:r>
              <a:rPr sz="1400" b="1" spc="-14" dirty="0">
                <a:latin typeface="Arial"/>
                <a:cs typeface="Arial"/>
              </a:rPr>
              <a:t>s</a:t>
            </a:r>
            <a:r>
              <a:rPr sz="1400" b="1" spc="0" dirty="0">
                <a:latin typeface="Arial"/>
                <a:cs typeface="Arial"/>
              </a:rPr>
              <a:t>+</a:t>
            </a:r>
            <a:endParaRPr sz="1400" dirty="0">
              <a:latin typeface="Arial"/>
              <a:cs typeface="Arial"/>
            </a:endParaRPr>
          </a:p>
          <a:p>
            <a:pPr marL="291038" marR="260395" algn="ctr">
              <a:lnSpc>
                <a:spcPts val="1609"/>
              </a:lnSpc>
            </a:pP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/</a:t>
            </a:r>
            <a:r>
              <a:rPr sz="1400" b="1" spc="0" dirty="0">
                <a:latin typeface="Arial"/>
                <a:cs typeface="Arial"/>
              </a:rPr>
              <a:t>2</a:t>
            </a:r>
            <a:r>
              <a:rPr sz="1400" b="1" spc="4" dirty="0">
                <a:latin typeface="Arial"/>
                <a:cs typeface="Arial"/>
              </a:rPr>
              <a:t>)</a:t>
            </a:r>
            <a:r>
              <a:rPr sz="1350" b="1" spc="0" baseline="25767" dirty="0">
                <a:latin typeface="Arial"/>
                <a:cs typeface="Arial"/>
              </a:rPr>
              <a:t>2</a:t>
            </a:r>
            <a:r>
              <a:rPr sz="1350" b="1" spc="144" baseline="2576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dd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4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on</a:t>
            </a:r>
            <a:r>
              <a:rPr sz="1400" b="1" spc="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4651" y="4113149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648">
              <a:lnSpc>
                <a:spcPct val="95825"/>
              </a:lnSpc>
              <a:spcBef>
                <a:spcPts val="44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6251" y="3922649"/>
            <a:ext cx="13716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1"/>
              </a:spcBef>
            </a:pPr>
            <a:endParaRPr sz="500" dirty="0"/>
          </a:p>
          <a:p>
            <a:pPr marL="81503" marR="80284" algn="ctr">
              <a:lnSpc>
                <a:spcPct val="95825"/>
              </a:lnSpc>
              <a:spcBef>
                <a:spcPts val="1000"/>
              </a:spcBef>
            </a:pP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(N/2</a:t>
            </a:r>
            <a:r>
              <a:rPr sz="1800" b="1" spc="-4" dirty="0">
                <a:solidFill>
                  <a:srgbClr val="000066"/>
                </a:solidFill>
                <a:latin typeface="Arial"/>
                <a:cs typeface="Arial"/>
              </a:rPr>
              <a:t>)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point</a:t>
            </a:r>
            <a:endParaRPr sz="1800" dirty="0">
              <a:latin typeface="Arial"/>
              <a:cs typeface="Arial"/>
            </a:endParaRPr>
          </a:p>
          <a:p>
            <a:pPr marL="433069" marR="434441" algn="ctr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451" y="3503549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68">
              <a:lnSpc>
                <a:spcPts val="2059"/>
              </a:lnSpc>
              <a:spcBef>
                <a:spcPts val="220"/>
              </a:spcBef>
            </a:pPr>
            <a:r>
              <a:rPr sz="3600" i="1" spc="0" baseline="-16909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sz="1600" i="1" spc="-4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1600" i="1" spc="0" dirty="0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6451" y="3960749"/>
            <a:ext cx="228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1805051" y="3960749"/>
            <a:ext cx="228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2414651" y="2893949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648">
              <a:lnSpc>
                <a:spcPct val="95825"/>
              </a:lnSpc>
              <a:spcBef>
                <a:spcPts val="440"/>
              </a:spcBef>
            </a:pPr>
            <a:r>
              <a:rPr sz="2400" spc="0" dirty="0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6251" y="2703576"/>
            <a:ext cx="13716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81503" marR="80284" algn="ctr">
              <a:lnSpc>
                <a:spcPct val="95825"/>
              </a:lnSpc>
              <a:spcBef>
                <a:spcPts val="1000"/>
              </a:spcBef>
            </a:pP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(N/2</a:t>
            </a:r>
            <a:r>
              <a:rPr sz="1800" b="1" spc="-4" dirty="0">
                <a:solidFill>
                  <a:srgbClr val="000066"/>
                </a:solidFill>
                <a:latin typeface="Arial"/>
                <a:cs typeface="Arial"/>
              </a:rPr>
              <a:t>)</a:t>
            </a: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sz="1800" b="1" spc="4" dirty="0">
                <a:solidFill>
                  <a:srgbClr val="000066"/>
                </a:solidFill>
                <a:latin typeface="Arial"/>
                <a:cs typeface="Arial"/>
              </a:rPr>
              <a:t>point</a:t>
            </a:r>
            <a:endParaRPr sz="1800" dirty="0">
              <a:latin typeface="Arial"/>
              <a:cs typeface="Arial"/>
            </a:endParaRPr>
          </a:p>
          <a:p>
            <a:pPr marL="433047" marR="433826" algn="ctr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solidFill>
                  <a:srgbClr val="000066"/>
                </a:solidFill>
                <a:latin typeface="Arial"/>
                <a:cs typeface="Arial"/>
              </a:rPr>
              <a:t>DFT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0668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6485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2632</Words>
  <Application>Microsoft Office PowerPoint</Application>
  <PresentationFormat>On-screen Show (4:3)</PresentationFormat>
  <Paragraphs>630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FFT lecture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lecture 10</dc:title>
  <dc:creator>Windows User</dc:creator>
  <cp:lastModifiedBy>Rahul Karthik</cp:lastModifiedBy>
  <cp:revision>3</cp:revision>
  <dcterms:created xsi:type="dcterms:W3CDTF">2020-07-27T17:49:11Z</dcterms:created>
  <dcterms:modified xsi:type="dcterms:W3CDTF">2023-07-28T01:23:31Z</dcterms:modified>
</cp:coreProperties>
</file>