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4" r:id="rId21"/>
    <p:sldId id="285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99" r:id="rId33"/>
    <p:sldId id="300" r:id="rId34"/>
    <p:sldId id="304" r:id="rId3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0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B0ADB-B176-4673-96C8-CD83E7FCD91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6DDFE-5295-4703-B555-8150D71E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DDFE-5295-4703-B555-8150D71E2E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1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3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6.png" /><Relationship Id="rId4" Type="http://schemas.openxmlformats.org/officeDocument/2006/relationships/image" Target="../media/image55.png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68.png" /><Relationship Id="rId4" Type="http://schemas.openxmlformats.org/officeDocument/2006/relationships/image" Target="../media/image67.jpg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3" Type="http://schemas.openxmlformats.org/officeDocument/2006/relationships/image" Target="../media/image13.png" /><Relationship Id="rId18" Type="http://schemas.openxmlformats.org/officeDocument/2006/relationships/image" Target="../media/image18.png" /><Relationship Id="rId26" Type="http://schemas.openxmlformats.org/officeDocument/2006/relationships/image" Target="../media/image26.png" /><Relationship Id="rId39" Type="http://schemas.openxmlformats.org/officeDocument/2006/relationships/image" Target="../media/image39.png" /><Relationship Id="rId3" Type="http://schemas.openxmlformats.org/officeDocument/2006/relationships/image" Target="../media/image3.png" /><Relationship Id="rId21" Type="http://schemas.openxmlformats.org/officeDocument/2006/relationships/image" Target="../media/image21.png" /><Relationship Id="rId34" Type="http://schemas.openxmlformats.org/officeDocument/2006/relationships/image" Target="../media/image34.png" /><Relationship Id="rId42" Type="http://schemas.openxmlformats.org/officeDocument/2006/relationships/image" Target="../media/image42.png" /><Relationship Id="rId7" Type="http://schemas.openxmlformats.org/officeDocument/2006/relationships/image" Target="../media/image7.png" /><Relationship Id="rId12" Type="http://schemas.openxmlformats.org/officeDocument/2006/relationships/image" Target="../media/image12.png" /><Relationship Id="rId17" Type="http://schemas.openxmlformats.org/officeDocument/2006/relationships/image" Target="../media/image17.png" /><Relationship Id="rId25" Type="http://schemas.openxmlformats.org/officeDocument/2006/relationships/image" Target="../media/image25.png" /><Relationship Id="rId33" Type="http://schemas.openxmlformats.org/officeDocument/2006/relationships/image" Target="../media/image33.png" /><Relationship Id="rId38" Type="http://schemas.openxmlformats.org/officeDocument/2006/relationships/image" Target="../media/image38.png" /><Relationship Id="rId2" Type="http://schemas.openxmlformats.org/officeDocument/2006/relationships/image" Target="../media/image1.png" /><Relationship Id="rId16" Type="http://schemas.openxmlformats.org/officeDocument/2006/relationships/image" Target="../media/image16.png" /><Relationship Id="rId20" Type="http://schemas.openxmlformats.org/officeDocument/2006/relationships/image" Target="../media/image20.png" /><Relationship Id="rId29" Type="http://schemas.openxmlformats.org/officeDocument/2006/relationships/image" Target="../media/image29.png" /><Relationship Id="rId41" Type="http://schemas.openxmlformats.org/officeDocument/2006/relationships/image" Target="../media/image4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.png" /><Relationship Id="rId11" Type="http://schemas.openxmlformats.org/officeDocument/2006/relationships/image" Target="../media/image11.png" /><Relationship Id="rId24" Type="http://schemas.openxmlformats.org/officeDocument/2006/relationships/image" Target="../media/image24.png" /><Relationship Id="rId32" Type="http://schemas.openxmlformats.org/officeDocument/2006/relationships/image" Target="../media/image32.png" /><Relationship Id="rId37" Type="http://schemas.openxmlformats.org/officeDocument/2006/relationships/image" Target="../media/image37.png" /><Relationship Id="rId40" Type="http://schemas.openxmlformats.org/officeDocument/2006/relationships/image" Target="../media/image40.png" /><Relationship Id="rId45" Type="http://schemas.openxmlformats.org/officeDocument/2006/relationships/image" Target="../media/image45.png" /><Relationship Id="rId5" Type="http://schemas.openxmlformats.org/officeDocument/2006/relationships/image" Target="../media/image5.png" /><Relationship Id="rId15" Type="http://schemas.openxmlformats.org/officeDocument/2006/relationships/image" Target="../media/image15.png" /><Relationship Id="rId23" Type="http://schemas.openxmlformats.org/officeDocument/2006/relationships/image" Target="../media/image23.png" /><Relationship Id="rId28" Type="http://schemas.openxmlformats.org/officeDocument/2006/relationships/image" Target="../media/image28.png" /><Relationship Id="rId36" Type="http://schemas.openxmlformats.org/officeDocument/2006/relationships/image" Target="../media/image36.png" /><Relationship Id="rId10" Type="http://schemas.openxmlformats.org/officeDocument/2006/relationships/image" Target="../media/image10.png" /><Relationship Id="rId19" Type="http://schemas.openxmlformats.org/officeDocument/2006/relationships/image" Target="../media/image19.png" /><Relationship Id="rId31" Type="http://schemas.openxmlformats.org/officeDocument/2006/relationships/image" Target="../media/image31.png" /><Relationship Id="rId44" Type="http://schemas.openxmlformats.org/officeDocument/2006/relationships/image" Target="../media/image44.png" /><Relationship Id="rId4" Type="http://schemas.openxmlformats.org/officeDocument/2006/relationships/image" Target="../media/image4.png" /><Relationship Id="rId9" Type="http://schemas.openxmlformats.org/officeDocument/2006/relationships/image" Target="../media/image9.png" /><Relationship Id="rId14" Type="http://schemas.openxmlformats.org/officeDocument/2006/relationships/image" Target="../media/image14.png" /><Relationship Id="rId22" Type="http://schemas.openxmlformats.org/officeDocument/2006/relationships/image" Target="../media/image22.png" /><Relationship Id="rId27" Type="http://schemas.openxmlformats.org/officeDocument/2006/relationships/image" Target="../media/image27.png" /><Relationship Id="rId30" Type="http://schemas.openxmlformats.org/officeDocument/2006/relationships/image" Target="../media/image30.png" /><Relationship Id="rId35" Type="http://schemas.openxmlformats.org/officeDocument/2006/relationships/image" Target="../media/image35.png" /><Relationship Id="rId43" Type="http://schemas.openxmlformats.org/officeDocument/2006/relationships/image" Target="../media/image4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457200"/>
            <a:ext cx="91440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2"/>
              </a:spcBef>
            </a:pPr>
            <a:endParaRPr sz="950" dirty="0"/>
          </a:p>
          <a:p>
            <a:pPr marR="713322" algn="r">
              <a:lnSpc>
                <a:spcPts val="3425"/>
              </a:lnSpc>
              <a:spcBef>
                <a:spcPts val="4171"/>
              </a:spcBef>
            </a:pPr>
            <a:r>
              <a:rPr sz="5400" b="1" spc="0" baseline="-10237" dirty="0">
                <a:latin typeface="Harrington"/>
                <a:cs typeface="Harrington"/>
              </a:rPr>
              <a:t>Lecture 6</a:t>
            </a:r>
            <a:endParaRPr sz="3600" b="1" dirty="0">
              <a:latin typeface="Harrington"/>
              <a:cs typeface="Harringto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8724" y="1905000"/>
            <a:ext cx="9144000" cy="563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6103596" marR="256168" indent="0" algn="ctr">
              <a:lnSpc>
                <a:spcPct val="99941"/>
              </a:lnSpc>
              <a:spcBef>
                <a:spcPts val="7099"/>
              </a:spcBef>
            </a:pPr>
            <a:r>
              <a:rPr sz="3200" b="1" spc="4" dirty="0">
                <a:latin typeface="Harrington"/>
                <a:cs typeface="Harrington"/>
              </a:rPr>
              <a:t>Representation o</a:t>
            </a:r>
            <a:r>
              <a:rPr sz="3200" b="1" spc="0" dirty="0">
                <a:latin typeface="Harrington"/>
                <a:cs typeface="Harrington"/>
              </a:rPr>
              <a:t>f</a:t>
            </a:r>
            <a:r>
              <a:rPr sz="3200" b="1" spc="-27" dirty="0">
                <a:latin typeface="Harrington"/>
                <a:cs typeface="Harrington"/>
              </a:rPr>
              <a:t> </a:t>
            </a:r>
            <a:r>
              <a:rPr sz="3200" b="1" spc="4" dirty="0">
                <a:latin typeface="Harrington"/>
                <a:cs typeface="Harrington"/>
              </a:rPr>
              <a:t>Signal</a:t>
            </a:r>
            <a:r>
              <a:rPr sz="3200" b="1" spc="0" dirty="0">
                <a:latin typeface="Harrington"/>
                <a:cs typeface="Harrington"/>
              </a:rPr>
              <a:t>s </a:t>
            </a:r>
            <a:r>
              <a:rPr sz="3200" b="1" spc="4" dirty="0">
                <a:latin typeface="Harrington"/>
                <a:cs typeface="Harrington"/>
              </a:rPr>
              <a:t>in Frequency Domain</a:t>
            </a:r>
            <a:endParaRPr sz="3200" b="1" dirty="0">
              <a:latin typeface="Harrington"/>
              <a:cs typeface="Harrington"/>
            </a:endParaRPr>
          </a:p>
        </p:txBody>
      </p:sp>
      <p:pic>
        <p:nvPicPr>
          <p:cNvPr id="7" name="Picture 2" descr="C:\Users\Admin\Desktop\DSC_02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237163"/>
            <a:ext cx="1385888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593571" y="5181600"/>
            <a:ext cx="6324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0" dirty="0" err="1"/>
              <a:t>Dr</a:t>
            </a:r>
            <a:r>
              <a:rPr lang="en-US" altLang="en-US" sz="2800" b="0" dirty="0"/>
              <a:t> K. Mohanaprasad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0" dirty="0"/>
              <a:t>Associate Professor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0" dirty="0"/>
              <a:t>School of Electronics Engineering (SENSE)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0" dirty="0"/>
              <a:t>VIT Chennai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9375" y="2316479"/>
            <a:ext cx="3144774" cy="9144"/>
          </a:xfrm>
          <a:custGeom>
            <a:avLst/>
            <a:gdLst/>
            <a:ahLst/>
            <a:cxnLst/>
            <a:rect l="l" t="t" r="r" b="b"/>
            <a:pathLst>
              <a:path w="3144774" h="9144">
                <a:moveTo>
                  <a:pt x="0" y="0"/>
                </a:moveTo>
                <a:lnTo>
                  <a:pt x="0" y="9144"/>
                </a:lnTo>
                <a:lnTo>
                  <a:pt x="3144774" y="9144"/>
                </a:lnTo>
                <a:lnTo>
                  <a:pt x="31447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9375" y="3267455"/>
            <a:ext cx="3144774" cy="9906"/>
          </a:xfrm>
          <a:custGeom>
            <a:avLst/>
            <a:gdLst/>
            <a:ahLst/>
            <a:cxnLst/>
            <a:rect l="l" t="t" r="r" b="b"/>
            <a:pathLst>
              <a:path w="3144774" h="9906">
                <a:moveTo>
                  <a:pt x="0" y="0"/>
                </a:moveTo>
                <a:lnTo>
                  <a:pt x="0" y="9906"/>
                </a:lnTo>
                <a:lnTo>
                  <a:pt x="3144774" y="9906"/>
                </a:lnTo>
                <a:lnTo>
                  <a:pt x="31447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8520" y="2325624"/>
            <a:ext cx="3125724" cy="941832"/>
          </a:xfrm>
          <a:custGeom>
            <a:avLst/>
            <a:gdLst/>
            <a:ahLst/>
            <a:cxnLst/>
            <a:rect l="l" t="t" r="r" b="b"/>
            <a:pathLst>
              <a:path w="3125724" h="941831">
                <a:moveTo>
                  <a:pt x="0" y="0"/>
                </a:moveTo>
                <a:lnTo>
                  <a:pt x="0" y="941831"/>
                </a:lnTo>
                <a:lnTo>
                  <a:pt x="3125724" y="941831"/>
                </a:lnTo>
                <a:lnTo>
                  <a:pt x="31257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88614" y="2315717"/>
            <a:ext cx="3144774" cy="960882"/>
          </a:xfrm>
          <a:custGeom>
            <a:avLst/>
            <a:gdLst/>
            <a:ahLst/>
            <a:cxnLst/>
            <a:rect l="l" t="t" r="r" b="b"/>
            <a:pathLst>
              <a:path w="3144774" h="960882">
                <a:moveTo>
                  <a:pt x="0" y="960882"/>
                </a:moveTo>
                <a:lnTo>
                  <a:pt x="0" y="0"/>
                </a:lnTo>
                <a:lnTo>
                  <a:pt x="3144774" y="0"/>
                </a:lnTo>
                <a:lnTo>
                  <a:pt x="3144774" y="960881"/>
                </a:lnTo>
                <a:lnTo>
                  <a:pt x="0" y="960882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50720" y="792961"/>
            <a:ext cx="5350480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Fourie</a:t>
            </a:r>
            <a:r>
              <a:rPr sz="3800" spc="0" dirty="0">
                <a:latin typeface="Copperplate Gothic Bold"/>
                <a:cs typeface="Copperplate Gothic Bold"/>
              </a:rPr>
              <a:t>r</a:t>
            </a:r>
            <a:r>
              <a:rPr sz="3800" spc="13" dirty="0">
                <a:latin typeface="Copperplate Gothic Bold"/>
                <a:cs typeface="Copperplate Gothic Bold"/>
              </a:rPr>
              <a:t> </a:t>
            </a:r>
            <a:r>
              <a:rPr sz="3800" spc="4" dirty="0">
                <a:latin typeface="Copperplate Gothic Bold"/>
                <a:cs typeface="Copperplate Gothic Bold"/>
              </a:rPr>
              <a:t>Series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702" y="1756681"/>
            <a:ext cx="8494587" cy="388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3600" spc="358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The coefficients</a:t>
            </a:r>
            <a:r>
              <a:rPr sz="3600" spc="-9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600" i="1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c</a:t>
            </a:r>
            <a:r>
              <a:rPr sz="2400" i="1" spc="0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sz="2400" i="1" spc="194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can be obtained through the </a:t>
            </a:r>
            <a:r>
              <a:rPr sz="3600" b="1" i="1" spc="0" baseline="8454" dirty="0">
                <a:solidFill>
                  <a:srgbClr val="800000"/>
                </a:solidFill>
                <a:latin typeface="Times New Roman"/>
                <a:cs typeface="Times New Roman"/>
              </a:rPr>
              <a:t>analysis equatio</a:t>
            </a:r>
            <a:r>
              <a:rPr sz="3600" b="1" i="1" spc="-4" baseline="8454" dirty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4470" y="2390041"/>
            <a:ext cx="298080" cy="345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5"/>
              </a:lnSpc>
              <a:spcBef>
                <a:spcPts val="133"/>
              </a:spcBef>
            </a:pPr>
            <a:r>
              <a:rPr sz="2500" u="sng" spc="-119" dirty="0">
                <a:latin typeface="Times New Roman"/>
                <a:cs typeface="Times New Roman"/>
              </a:rPr>
              <a:t> </a:t>
            </a:r>
            <a:r>
              <a:rPr sz="2500" u="sng" spc="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4568" y="2521211"/>
            <a:ext cx="705554" cy="288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475" spc="0" baseline="8784" dirty="0">
                <a:latin typeface="Times New Roman"/>
                <a:cs typeface="Times New Roman"/>
              </a:rPr>
              <a:t>−</a:t>
            </a:r>
            <a:r>
              <a:rPr sz="2475" spc="-29" baseline="8784" dirty="0">
                <a:latin typeface="Times New Roman"/>
                <a:cs typeface="Times New Roman"/>
              </a:rPr>
              <a:t> </a:t>
            </a:r>
            <a:r>
              <a:rPr sz="2475" i="1" spc="0" baseline="8784" dirty="0">
                <a:latin typeface="Times New Roman"/>
                <a:cs typeface="Times New Roman"/>
              </a:rPr>
              <a:t>j</a:t>
            </a:r>
            <a:r>
              <a:rPr sz="2475" i="1" spc="-4" baseline="8784" dirty="0">
                <a:latin typeface="Times New Roman"/>
                <a:cs typeface="Times New Roman"/>
              </a:rPr>
              <a:t>k</a:t>
            </a:r>
            <a:r>
              <a:rPr sz="2475" spc="54" baseline="8784" dirty="0">
                <a:latin typeface="Times New Roman"/>
                <a:cs typeface="Times New Roman"/>
              </a:rPr>
              <a:t>Ω</a:t>
            </a:r>
            <a:r>
              <a:rPr sz="2100" spc="14" baseline="-6211" dirty="0">
                <a:latin typeface="Times New Roman"/>
                <a:cs typeface="Times New Roman"/>
              </a:rPr>
              <a:t>0</a:t>
            </a:r>
            <a:r>
              <a:rPr sz="2475" i="1" spc="0" baseline="8784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1747" y="2583826"/>
            <a:ext cx="609577" cy="409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75"/>
              </a:lnSpc>
              <a:spcBef>
                <a:spcPts val="158"/>
              </a:spcBef>
            </a:pPr>
            <a:r>
              <a:rPr sz="3750" i="1" spc="-19" baseline="8116" dirty="0">
                <a:latin typeface="Times New Roman"/>
                <a:cs typeface="Times New Roman"/>
              </a:rPr>
              <a:t>c</a:t>
            </a:r>
            <a:r>
              <a:rPr sz="2475" i="1" spc="0" baseline="-8784" dirty="0">
                <a:latin typeface="Times New Roman"/>
                <a:cs typeface="Times New Roman"/>
              </a:rPr>
              <a:t>k </a:t>
            </a:r>
            <a:r>
              <a:rPr sz="2475" i="1" spc="102" baseline="-8784" dirty="0">
                <a:latin typeface="Times New Roman"/>
                <a:cs typeface="Times New Roman"/>
              </a:rPr>
              <a:t> </a:t>
            </a:r>
            <a:r>
              <a:rPr sz="3750" spc="0" baseline="8116" dirty="0">
                <a:latin typeface="Times New Roman"/>
                <a:cs typeface="Times New Roman"/>
              </a:rPr>
              <a:t>=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5155" y="2588935"/>
            <a:ext cx="330002" cy="345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5"/>
              </a:lnSpc>
              <a:spcBef>
                <a:spcPts val="133"/>
              </a:spcBef>
            </a:pPr>
            <a:r>
              <a:rPr sz="2500" i="1" spc="64" dirty="0">
                <a:latin typeface="Times New Roman"/>
                <a:cs typeface="Times New Roman"/>
              </a:rPr>
              <a:t>x</a:t>
            </a:r>
            <a:r>
              <a:rPr sz="2500" spc="0" dirty="0">
                <a:latin typeface="Times New Roman"/>
                <a:cs typeface="Times New Roman"/>
              </a:rPr>
              <a:t>(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0441" y="2588935"/>
            <a:ext cx="436365" cy="345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5"/>
              </a:lnSpc>
              <a:spcBef>
                <a:spcPts val="133"/>
              </a:spcBef>
            </a:pPr>
            <a:r>
              <a:rPr sz="2500" i="1" dirty="0">
                <a:latin typeface="Times New Roman"/>
                <a:cs typeface="Times New Roman"/>
              </a:rPr>
              <a:t>t</a:t>
            </a:r>
            <a:r>
              <a:rPr sz="2500" i="1" spc="-454" dirty="0">
                <a:latin typeface="Times New Roman"/>
                <a:cs typeface="Times New Roman"/>
              </a:rPr>
              <a:t> </a:t>
            </a:r>
            <a:r>
              <a:rPr sz="2500" spc="29" dirty="0">
                <a:latin typeface="Times New Roman"/>
                <a:cs typeface="Times New Roman"/>
              </a:rPr>
              <a:t>)</a:t>
            </a:r>
            <a:r>
              <a:rPr sz="2500" i="1" spc="0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0554" y="2588935"/>
            <a:ext cx="322236" cy="345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5"/>
              </a:lnSpc>
              <a:spcBef>
                <a:spcPts val="133"/>
              </a:spcBef>
            </a:pPr>
            <a:r>
              <a:rPr sz="2500" i="1" spc="0" dirty="0">
                <a:latin typeface="Times New Roman"/>
                <a:cs typeface="Times New Roman"/>
              </a:rPr>
              <a:t>dt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7776" y="2618668"/>
            <a:ext cx="175737" cy="380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imes New Roman"/>
                <a:cs typeface="Times New Roman"/>
              </a:rPr>
              <a:t>∫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6860" y="2835073"/>
            <a:ext cx="251226" cy="345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5"/>
              </a:lnSpc>
              <a:spcBef>
                <a:spcPts val="133"/>
              </a:spcBef>
            </a:pPr>
            <a:r>
              <a:rPr sz="2500" i="1" spc="0" dirty="0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701" y="3509281"/>
            <a:ext cx="4017055" cy="69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Note that, while</a:t>
            </a:r>
            <a:r>
              <a:rPr sz="2400" spc="-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(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) is a sum,</a:t>
            </a:r>
            <a:endParaRPr sz="2400">
              <a:latin typeface="Times New Roman"/>
              <a:cs typeface="Times New Roman"/>
            </a:endParaRPr>
          </a:p>
          <a:p>
            <a:pPr marL="355600" marR="4596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complex values.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8537" y="3510887"/>
            <a:ext cx="4600071" cy="386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5"/>
              </a:lnSpc>
              <a:spcBef>
                <a:spcPts val="148"/>
              </a:spcBef>
            </a:pPr>
            <a:r>
              <a:rPr sz="3600" i="1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c</a:t>
            </a:r>
            <a:r>
              <a:rPr sz="2400" i="1" spc="0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sz="2400" i="1" spc="194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are obtained through an integral 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702" y="4306431"/>
            <a:ext cx="8749538" cy="759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767"/>
              </a:lnSpc>
              <a:spcBef>
                <a:spcPts val="70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More importantly,  if x(t) is r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al, then the coefficients satisfy</a:t>
            </a:r>
            <a:r>
              <a:rPr sz="2400" spc="-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c</a:t>
            </a:r>
            <a:r>
              <a:rPr sz="2400" i="1" spc="0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-</a:t>
            </a:r>
            <a:r>
              <a:rPr sz="2400" i="1" spc="-4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=</a:t>
            </a:r>
            <a:r>
              <a:rPr sz="2400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c</a:t>
            </a:r>
            <a:r>
              <a:rPr sz="2400" i="1" spc="4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*</a:t>
            </a:r>
            <a:r>
              <a:rPr sz="2400" i="1" spc="4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, 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55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that is 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|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c</a:t>
            </a:r>
            <a:r>
              <a:rPr sz="2400" i="1" spc="0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-</a:t>
            </a:r>
            <a:r>
              <a:rPr sz="2400" i="1" spc="4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|=|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c</a:t>
            </a:r>
            <a:r>
              <a:rPr sz="2400" i="1" spc="-4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|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8804" y="2315908"/>
            <a:ext cx="3144583" cy="960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2893">
              <a:lnSpc>
                <a:spcPts val="1831"/>
              </a:lnSpc>
              <a:spcBef>
                <a:spcPts val="105"/>
              </a:spcBef>
            </a:pPr>
            <a:r>
              <a:rPr sz="1650" i="1" spc="25" dirty="0">
                <a:latin typeface="Times New Roman"/>
                <a:cs typeface="Times New Roman"/>
              </a:rPr>
              <a:t>t</a:t>
            </a:r>
            <a:r>
              <a:rPr sz="2100" spc="0" baseline="-16564" dirty="0">
                <a:latin typeface="Times New Roman"/>
                <a:cs typeface="Times New Roman"/>
              </a:rPr>
              <a:t>0</a:t>
            </a:r>
            <a:r>
              <a:rPr sz="2100" spc="-115" baseline="-16564" dirty="0">
                <a:latin typeface="Times New Roman"/>
                <a:cs typeface="Times New Roman"/>
              </a:rPr>
              <a:t> </a:t>
            </a:r>
            <a:r>
              <a:rPr sz="1650" spc="0" dirty="0">
                <a:latin typeface="Times New Roman"/>
                <a:cs typeface="Times New Roman"/>
              </a:rPr>
              <a:t>+</a:t>
            </a:r>
            <a:r>
              <a:rPr sz="1650" i="1" spc="-100" dirty="0">
                <a:latin typeface="Times New Roman"/>
                <a:cs typeface="Times New Roman"/>
              </a:rPr>
              <a:t>T</a:t>
            </a:r>
            <a:r>
              <a:rPr sz="2100" spc="0" baseline="-16564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788479">
              <a:lnSpc>
                <a:spcPts val="1892"/>
              </a:lnSpc>
              <a:spcBef>
                <a:spcPts val="3232"/>
              </a:spcBef>
            </a:pPr>
            <a:r>
              <a:rPr sz="2475" spc="0" baseline="-3513" dirty="0">
                <a:latin typeface="Times New Roman"/>
                <a:cs typeface="Times New Roman"/>
              </a:rPr>
              <a:t>0   </a:t>
            </a:r>
            <a:r>
              <a:rPr sz="2475" spc="310" baseline="-3513" dirty="0">
                <a:latin typeface="Times New Roman"/>
                <a:cs typeface="Times New Roman"/>
              </a:rPr>
              <a:t> </a:t>
            </a:r>
            <a:r>
              <a:rPr sz="1650" i="1" spc="25" dirty="0">
                <a:latin typeface="Times New Roman"/>
                <a:cs typeface="Times New Roman"/>
              </a:rPr>
              <a:t>t</a:t>
            </a:r>
            <a:r>
              <a:rPr sz="2100" spc="0" baseline="-16564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027170" y="2520430"/>
            <a:ext cx="6476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60870" y="2483357"/>
            <a:ext cx="9905" cy="2349245"/>
          </a:xfrm>
          <a:custGeom>
            <a:avLst/>
            <a:gdLst/>
            <a:ahLst/>
            <a:cxnLst/>
            <a:rect l="l" t="t" r="r" b="b"/>
            <a:pathLst>
              <a:path w="9905" h="2349245">
                <a:moveTo>
                  <a:pt x="0" y="0"/>
                </a:moveTo>
                <a:lnTo>
                  <a:pt x="0" y="2349245"/>
                </a:lnTo>
                <a:lnTo>
                  <a:pt x="9905" y="2349245"/>
                </a:lnTo>
                <a:lnTo>
                  <a:pt x="9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39211" y="2483357"/>
            <a:ext cx="9144" cy="2349246"/>
          </a:xfrm>
          <a:custGeom>
            <a:avLst/>
            <a:gdLst/>
            <a:ahLst/>
            <a:cxnLst/>
            <a:rect l="l" t="t" r="r" b="b"/>
            <a:pathLst>
              <a:path w="9144" h="2349246">
                <a:moveTo>
                  <a:pt x="0" y="0"/>
                </a:moveTo>
                <a:lnTo>
                  <a:pt x="0" y="2349246"/>
                </a:lnTo>
                <a:lnTo>
                  <a:pt x="9144" y="2349246"/>
                </a:lnTo>
                <a:lnTo>
                  <a:pt x="91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23210" y="5963411"/>
            <a:ext cx="4727447" cy="9144"/>
          </a:xfrm>
          <a:custGeom>
            <a:avLst/>
            <a:gdLst/>
            <a:ahLst/>
            <a:cxnLst/>
            <a:rect l="l" t="t" r="r" b="b"/>
            <a:pathLst>
              <a:path w="4727447" h="9144">
                <a:moveTo>
                  <a:pt x="0" y="0"/>
                </a:moveTo>
                <a:lnTo>
                  <a:pt x="0" y="9144"/>
                </a:lnTo>
                <a:lnTo>
                  <a:pt x="4727447" y="9144"/>
                </a:lnTo>
                <a:lnTo>
                  <a:pt x="472744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23210" y="6362699"/>
            <a:ext cx="4727447" cy="9906"/>
          </a:xfrm>
          <a:custGeom>
            <a:avLst/>
            <a:gdLst/>
            <a:ahLst/>
            <a:cxnLst/>
            <a:rect l="l" t="t" r="r" b="b"/>
            <a:pathLst>
              <a:path w="4727447" h="9906">
                <a:moveTo>
                  <a:pt x="0" y="0"/>
                </a:moveTo>
                <a:lnTo>
                  <a:pt x="0" y="9906"/>
                </a:lnTo>
                <a:lnTo>
                  <a:pt x="4727447" y="9906"/>
                </a:lnTo>
                <a:lnTo>
                  <a:pt x="472744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32354" y="5972555"/>
            <a:ext cx="4708397" cy="390144"/>
          </a:xfrm>
          <a:custGeom>
            <a:avLst/>
            <a:gdLst/>
            <a:ahLst/>
            <a:cxnLst/>
            <a:rect l="l" t="t" r="r" b="b"/>
            <a:pathLst>
              <a:path w="4708397" h="390144">
                <a:moveTo>
                  <a:pt x="0" y="0"/>
                </a:moveTo>
                <a:lnTo>
                  <a:pt x="0" y="390144"/>
                </a:lnTo>
                <a:lnTo>
                  <a:pt x="4708397" y="390144"/>
                </a:lnTo>
                <a:lnTo>
                  <a:pt x="47083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22448" y="5962649"/>
            <a:ext cx="4727448" cy="409194"/>
          </a:xfrm>
          <a:custGeom>
            <a:avLst/>
            <a:gdLst/>
            <a:ahLst/>
            <a:cxnLst/>
            <a:rect l="l" t="t" r="r" b="b"/>
            <a:pathLst>
              <a:path w="4727448" h="409194">
                <a:moveTo>
                  <a:pt x="0" y="409194"/>
                </a:moveTo>
                <a:lnTo>
                  <a:pt x="0" y="0"/>
                </a:lnTo>
                <a:lnTo>
                  <a:pt x="4727448" y="0"/>
                </a:lnTo>
                <a:lnTo>
                  <a:pt x="4727448" y="409194"/>
                </a:lnTo>
                <a:lnTo>
                  <a:pt x="0" y="409194"/>
                </a:lnTo>
                <a:close/>
              </a:path>
            </a:pathLst>
          </a:custGeom>
          <a:ln w="19049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31158" y="6470903"/>
            <a:ext cx="3270503" cy="9144"/>
          </a:xfrm>
          <a:custGeom>
            <a:avLst/>
            <a:gdLst/>
            <a:ahLst/>
            <a:cxnLst/>
            <a:rect l="l" t="t" r="r" b="b"/>
            <a:pathLst>
              <a:path w="3270503" h="9144">
                <a:moveTo>
                  <a:pt x="0" y="0"/>
                </a:moveTo>
                <a:lnTo>
                  <a:pt x="0" y="9144"/>
                </a:lnTo>
                <a:lnTo>
                  <a:pt x="3270503" y="9144"/>
                </a:lnTo>
                <a:lnTo>
                  <a:pt x="32705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31158" y="7102602"/>
            <a:ext cx="3270503" cy="9905"/>
          </a:xfrm>
          <a:custGeom>
            <a:avLst/>
            <a:gdLst/>
            <a:ahLst/>
            <a:cxnLst/>
            <a:rect l="l" t="t" r="r" b="b"/>
            <a:pathLst>
              <a:path w="3270503" h="9905">
                <a:moveTo>
                  <a:pt x="0" y="0"/>
                </a:moveTo>
                <a:lnTo>
                  <a:pt x="0" y="9905"/>
                </a:lnTo>
                <a:lnTo>
                  <a:pt x="3270503" y="9905"/>
                </a:lnTo>
                <a:lnTo>
                  <a:pt x="32705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40302" y="6480047"/>
            <a:ext cx="3251453" cy="622554"/>
          </a:xfrm>
          <a:custGeom>
            <a:avLst/>
            <a:gdLst/>
            <a:ahLst/>
            <a:cxnLst/>
            <a:rect l="l" t="t" r="r" b="b"/>
            <a:pathLst>
              <a:path w="3251453" h="622554">
                <a:moveTo>
                  <a:pt x="0" y="0"/>
                </a:moveTo>
                <a:lnTo>
                  <a:pt x="0" y="622554"/>
                </a:lnTo>
                <a:lnTo>
                  <a:pt x="3251453" y="622554"/>
                </a:lnTo>
                <a:lnTo>
                  <a:pt x="32514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30396" y="6470142"/>
            <a:ext cx="3270503" cy="641604"/>
          </a:xfrm>
          <a:custGeom>
            <a:avLst/>
            <a:gdLst/>
            <a:ahLst/>
            <a:cxnLst/>
            <a:rect l="l" t="t" r="r" b="b"/>
            <a:pathLst>
              <a:path w="3270503" h="641604">
                <a:moveTo>
                  <a:pt x="0" y="641604"/>
                </a:moveTo>
                <a:lnTo>
                  <a:pt x="0" y="0"/>
                </a:lnTo>
                <a:lnTo>
                  <a:pt x="3270503" y="0"/>
                </a:lnTo>
                <a:lnTo>
                  <a:pt x="3270503" y="641604"/>
                </a:lnTo>
                <a:lnTo>
                  <a:pt x="0" y="641604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5677" y="609600"/>
            <a:ext cx="9131954" cy="908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181" marR="1439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Trigonometric</a:t>
            </a:r>
            <a:r>
              <a:rPr lang="en-US" sz="3350" spc="4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Fourie</a:t>
            </a:r>
            <a:r>
              <a:rPr sz="3350" spc="0" dirty="0">
                <a:latin typeface="Copperplate Gothic Bold"/>
                <a:cs typeface="Copperplate Gothic Bold"/>
              </a:rPr>
              <a:t>r</a:t>
            </a:r>
            <a:r>
              <a:rPr sz="3350" spc="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Series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6702" y="1756681"/>
            <a:ext cx="9000456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Using the Euler’s rule, we can represent the complex Fourier series  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9602" y="2123285"/>
            <a:ext cx="5279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two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12636" y="2123285"/>
            <a:ext cx="26001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trigonometric forms: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6702" y="5188729"/>
            <a:ext cx="8835898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As you might have already guessed the trigonometric Fourier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9602" y="5555333"/>
            <a:ext cx="5304159" cy="386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5"/>
              </a:lnSpc>
              <a:spcBef>
                <a:spcPts val="148"/>
              </a:spcBef>
            </a:pP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coefficients, </a:t>
            </a:r>
            <a:r>
              <a:rPr sz="3600" b="1" i="1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400" b="1" i="1" spc="0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sz="2400" b="1" i="1" spc="194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and </a:t>
            </a:r>
            <a:r>
              <a:rPr sz="3600" b="1" i="1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b</a:t>
            </a:r>
            <a:r>
              <a:rPr sz="2400" b="1" i="1" spc="4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, are not independent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80317" y="5555333"/>
            <a:ext cx="28698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of the complex Fourier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9602" y="5920331"/>
            <a:ext cx="14905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coefficients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2172" y="6593786"/>
            <a:ext cx="144688" cy="226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0"/>
              </a:lnSpc>
              <a:spcBef>
                <a:spcPts val="85"/>
              </a:spcBef>
            </a:pPr>
            <a:r>
              <a:rPr sz="1550" i="1" spc="0" dirty="0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47568" y="6593786"/>
            <a:ext cx="144688" cy="226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0"/>
              </a:lnSpc>
              <a:spcBef>
                <a:spcPts val="85"/>
              </a:spcBef>
            </a:pPr>
            <a:r>
              <a:rPr sz="1550" i="1" spc="0" dirty="0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3153" y="6593786"/>
            <a:ext cx="144688" cy="226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0"/>
              </a:lnSpc>
              <a:spcBef>
                <a:spcPts val="85"/>
              </a:spcBef>
            </a:pPr>
            <a:r>
              <a:rPr sz="1550" i="1" spc="0" dirty="0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3128" y="6593786"/>
            <a:ext cx="144688" cy="226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0"/>
              </a:lnSpc>
              <a:spcBef>
                <a:spcPts val="85"/>
              </a:spcBef>
            </a:pPr>
            <a:r>
              <a:rPr sz="1550" i="1" spc="0" dirty="0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1290" y="6655193"/>
            <a:ext cx="121795" cy="266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>
                <a:latin typeface="Times New Roman"/>
                <a:cs typeface="Times New Roman"/>
              </a:rPr>
              <a:t>,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7826" y="6747716"/>
            <a:ext cx="144688" cy="226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0"/>
              </a:lnSpc>
              <a:spcBef>
                <a:spcPts val="85"/>
              </a:spcBef>
            </a:pPr>
            <a:r>
              <a:rPr sz="1550" i="1" spc="0" dirty="0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6120" y="6744502"/>
            <a:ext cx="267857" cy="229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550" dirty="0">
                <a:latin typeface="Times New Roman"/>
                <a:cs typeface="Times New Roman"/>
              </a:rPr>
              <a:t>−</a:t>
            </a:r>
            <a:r>
              <a:rPr sz="1550" spc="-289" dirty="0">
                <a:latin typeface="Times New Roman"/>
                <a:cs typeface="Times New Roman"/>
              </a:rPr>
              <a:t> </a:t>
            </a:r>
            <a:r>
              <a:rPr sz="1550" i="1" spc="0" dirty="0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9237" y="6843405"/>
            <a:ext cx="182042" cy="266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2512" y="6843405"/>
            <a:ext cx="182042" cy="266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0586" y="6470332"/>
            <a:ext cx="3287201" cy="641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477">
              <a:lnSpc>
                <a:spcPct val="100000"/>
              </a:lnSpc>
              <a:spcBef>
                <a:spcPts val="95"/>
              </a:spcBef>
            </a:pPr>
            <a:r>
              <a:rPr sz="2850" i="1" baseline="-36616" dirty="0">
                <a:latin typeface="Times New Roman"/>
                <a:cs typeface="Times New Roman"/>
              </a:rPr>
              <a:t>c  </a:t>
            </a:r>
            <a:r>
              <a:rPr sz="2850" i="1" spc="25" baseline="-36616" dirty="0">
                <a:latin typeface="Times New Roman"/>
                <a:cs typeface="Times New Roman"/>
              </a:rPr>
              <a:t> </a:t>
            </a:r>
            <a:r>
              <a:rPr sz="2850" spc="0" baseline="-36616" dirty="0">
                <a:latin typeface="Times New Roman"/>
                <a:cs typeface="Times New Roman"/>
              </a:rPr>
              <a:t>=</a:t>
            </a:r>
            <a:r>
              <a:rPr sz="2850" spc="125" baseline="-36616" dirty="0">
                <a:latin typeface="Times New Roman"/>
                <a:cs typeface="Times New Roman"/>
              </a:rPr>
              <a:t> </a:t>
            </a:r>
            <a:r>
              <a:rPr sz="1900" i="1" u="sng" spc="0" dirty="0">
                <a:latin typeface="Times New Roman"/>
                <a:cs typeface="Times New Roman"/>
              </a:rPr>
              <a:t>a  </a:t>
            </a:r>
            <a:r>
              <a:rPr sz="1900" i="1" u="sng" spc="-79" dirty="0">
                <a:latin typeface="Times New Roman"/>
                <a:cs typeface="Times New Roman"/>
              </a:rPr>
              <a:t> </a:t>
            </a:r>
            <a:r>
              <a:rPr sz="1900" u="sng" spc="0" dirty="0">
                <a:latin typeface="Times New Roman"/>
                <a:cs typeface="Times New Roman"/>
              </a:rPr>
              <a:t>−</a:t>
            </a:r>
            <a:r>
              <a:rPr sz="1900" u="sng" spc="-364" dirty="0">
                <a:latin typeface="Times New Roman"/>
                <a:cs typeface="Times New Roman"/>
              </a:rPr>
              <a:t> </a:t>
            </a:r>
            <a:r>
              <a:rPr sz="1900" i="1" u="sng" spc="0" dirty="0">
                <a:latin typeface="Times New Roman"/>
                <a:cs typeface="Times New Roman"/>
              </a:rPr>
              <a:t>jb </a:t>
            </a:r>
            <a:r>
              <a:rPr sz="1900" i="1" u="sng" spc="89" dirty="0">
                <a:latin typeface="Times New Roman"/>
                <a:cs typeface="Times New Roman"/>
              </a:rPr>
              <a:t> </a:t>
            </a:r>
            <a:r>
              <a:rPr sz="1900" i="1" spc="0" dirty="0">
                <a:latin typeface="Times New Roman"/>
                <a:cs typeface="Times New Roman"/>
              </a:rPr>
              <a:t>     </a:t>
            </a:r>
            <a:r>
              <a:rPr sz="1900" i="1" spc="229" dirty="0">
                <a:latin typeface="Times New Roman"/>
                <a:cs typeface="Times New Roman"/>
              </a:rPr>
              <a:t> </a:t>
            </a:r>
            <a:r>
              <a:rPr sz="2850" i="1" spc="0" baseline="-36616" dirty="0">
                <a:latin typeface="Times New Roman"/>
                <a:cs typeface="Times New Roman"/>
              </a:rPr>
              <a:t>c    </a:t>
            </a:r>
            <a:r>
              <a:rPr sz="2850" i="1" spc="39" baseline="-36616" dirty="0">
                <a:latin typeface="Times New Roman"/>
                <a:cs typeface="Times New Roman"/>
              </a:rPr>
              <a:t> </a:t>
            </a:r>
            <a:r>
              <a:rPr sz="2850" spc="0" baseline="-36616" dirty="0">
                <a:latin typeface="Times New Roman"/>
                <a:cs typeface="Times New Roman"/>
              </a:rPr>
              <a:t>=</a:t>
            </a:r>
            <a:r>
              <a:rPr sz="2850" spc="129" baseline="-36616" dirty="0">
                <a:latin typeface="Times New Roman"/>
                <a:cs typeface="Times New Roman"/>
              </a:rPr>
              <a:t> </a:t>
            </a:r>
            <a:r>
              <a:rPr sz="1900" i="1" u="sng" spc="0" dirty="0">
                <a:latin typeface="Times New Roman"/>
                <a:cs typeface="Times New Roman"/>
              </a:rPr>
              <a:t>a  </a:t>
            </a:r>
            <a:r>
              <a:rPr sz="1900" i="1" u="sng" spc="-79" dirty="0">
                <a:latin typeface="Times New Roman"/>
                <a:cs typeface="Times New Roman"/>
              </a:rPr>
              <a:t> </a:t>
            </a:r>
            <a:r>
              <a:rPr sz="1900" u="sng" spc="0" dirty="0">
                <a:latin typeface="Times New Roman"/>
                <a:cs typeface="Times New Roman"/>
              </a:rPr>
              <a:t>+</a:t>
            </a:r>
            <a:r>
              <a:rPr sz="1900" u="sng" spc="-334" dirty="0">
                <a:latin typeface="Times New Roman"/>
                <a:cs typeface="Times New Roman"/>
              </a:rPr>
              <a:t> </a:t>
            </a:r>
            <a:r>
              <a:rPr sz="1900" i="1" u="sng" spc="0" dirty="0">
                <a:latin typeface="Times New Roman"/>
                <a:cs typeface="Times New Roman"/>
              </a:rPr>
              <a:t>jb </a:t>
            </a:r>
            <a:r>
              <a:rPr sz="1900" i="1" u="sng" spc="79" dirty="0">
                <a:latin typeface="Times New Roman"/>
                <a:cs typeface="Times New Roman"/>
              </a:rPr>
              <a:t> 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2638" y="5962840"/>
            <a:ext cx="4769634" cy="4090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352">
              <a:lnSpc>
                <a:spcPts val="2990"/>
              </a:lnSpc>
              <a:spcBef>
                <a:spcPts val="149"/>
              </a:spcBef>
            </a:pPr>
            <a:r>
              <a:rPr sz="3075" i="1" spc="-9" baseline="7070" dirty="0">
                <a:latin typeface="Times New Roman"/>
                <a:cs typeface="Times New Roman"/>
              </a:rPr>
              <a:t>a</a:t>
            </a:r>
            <a:r>
              <a:rPr sz="2550" spc="0" baseline="-8525" dirty="0">
                <a:latin typeface="Times New Roman"/>
                <a:cs typeface="Times New Roman"/>
              </a:rPr>
              <a:t>0</a:t>
            </a:r>
            <a:r>
              <a:rPr sz="2550" spc="224" baseline="-8525" dirty="0">
                <a:latin typeface="Times New Roman"/>
                <a:cs typeface="Times New Roman"/>
              </a:rPr>
              <a:t> </a:t>
            </a:r>
            <a:r>
              <a:rPr sz="3075" spc="0" baseline="7070" dirty="0">
                <a:latin typeface="Times New Roman"/>
                <a:cs typeface="Times New Roman"/>
              </a:rPr>
              <a:t>=</a:t>
            </a:r>
            <a:r>
              <a:rPr sz="3075" spc="-74" baseline="7070" dirty="0">
                <a:latin typeface="Times New Roman"/>
                <a:cs typeface="Times New Roman"/>
              </a:rPr>
              <a:t> </a:t>
            </a:r>
            <a:r>
              <a:rPr sz="3075" spc="0" baseline="7070" dirty="0">
                <a:latin typeface="Times New Roman"/>
                <a:cs typeface="Times New Roman"/>
              </a:rPr>
              <a:t>2</a:t>
            </a:r>
            <a:r>
              <a:rPr sz="3075" i="1" spc="-19" baseline="7070" dirty="0">
                <a:latin typeface="Times New Roman"/>
                <a:cs typeface="Times New Roman"/>
              </a:rPr>
              <a:t>c</a:t>
            </a:r>
            <a:r>
              <a:rPr sz="2550" spc="0" baseline="-8525" dirty="0">
                <a:latin typeface="Times New Roman"/>
                <a:cs typeface="Times New Roman"/>
              </a:rPr>
              <a:t>0      </a:t>
            </a:r>
            <a:r>
              <a:rPr sz="2550" spc="169" baseline="-8525" dirty="0">
                <a:latin typeface="Times New Roman"/>
                <a:cs typeface="Times New Roman"/>
              </a:rPr>
              <a:t> </a:t>
            </a:r>
            <a:r>
              <a:rPr sz="3075" i="1" spc="19" baseline="7070" dirty="0">
                <a:latin typeface="Times New Roman"/>
                <a:cs typeface="Times New Roman"/>
              </a:rPr>
              <a:t>a</a:t>
            </a:r>
            <a:r>
              <a:rPr sz="2550" i="1" spc="0" baseline="-8525" dirty="0">
                <a:latin typeface="Times New Roman"/>
                <a:cs typeface="Times New Roman"/>
              </a:rPr>
              <a:t>k</a:t>
            </a:r>
            <a:r>
              <a:rPr sz="2550" i="1" spc="374" baseline="-8525" dirty="0">
                <a:latin typeface="Times New Roman"/>
                <a:cs typeface="Times New Roman"/>
              </a:rPr>
              <a:t> </a:t>
            </a:r>
            <a:r>
              <a:rPr sz="3075" spc="0" baseline="7070" dirty="0">
                <a:latin typeface="Times New Roman"/>
                <a:cs typeface="Times New Roman"/>
              </a:rPr>
              <a:t>=</a:t>
            </a:r>
            <a:r>
              <a:rPr sz="3075" spc="-104" baseline="7070" dirty="0">
                <a:latin typeface="Times New Roman"/>
                <a:cs typeface="Times New Roman"/>
              </a:rPr>
              <a:t> </a:t>
            </a:r>
            <a:r>
              <a:rPr sz="3075" i="1" spc="4" baseline="7070" dirty="0">
                <a:latin typeface="Times New Roman"/>
                <a:cs typeface="Times New Roman"/>
              </a:rPr>
              <a:t>c</a:t>
            </a:r>
            <a:r>
              <a:rPr sz="2550" i="1" spc="0" baseline="-8525" dirty="0">
                <a:latin typeface="Times New Roman"/>
                <a:cs typeface="Times New Roman"/>
              </a:rPr>
              <a:t>k</a:t>
            </a:r>
            <a:r>
              <a:rPr sz="2550" i="1" spc="255" baseline="-8525" dirty="0">
                <a:latin typeface="Times New Roman"/>
                <a:cs typeface="Times New Roman"/>
              </a:rPr>
              <a:t> </a:t>
            </a:r>
            <a:r>
              <a:rPr sz="3075" spc="0" baseline="7070" dirty="0">
                <a:latin typeface="Times New Roman"/>
                <a:cs typeface="Times New Roman"/>
              </a:rPr>
              <a:t>+</a:t>
            </a:r>
            <a:r>
              <a:rPr sz="3075" spc="-199" baseline="7070" dirty="0">
                <a:latin typeface="Times New Roman"/>
                <a:cs typeface="Times New Roman"/>
              </a:rPr>
              <a:t> </a:t>
            </a:r>
            <a:r>
              <a:rPr sz="3075" i="1" spc="4" baseline="7070" dirty="0">
                <a:latin typeface="Times New Roman"/>
                <a:cs typeface="Times New Roman"/>
              </a:rPr>
              <a:t>c</a:t>
            </a:r>
            <a:r>
              <a:rPr sz="2550" spc="0" baseline="-8525" dirty="0">
                <a:latin typeface="Times New Roman"/>
                <a:cs typeface="Times New Roman"/>
              </a:rPr>
              <a:t>−</a:t>
            </a:r>
            <a:r>
              <a:rPr sz="2550" spc="-309" baseline="-8525" dirty="0">
                <a:latin typeface="Times New Roman"/>
                <a:cs typeface="Times New Roman"/>
              </a:rPr>
              <a:t> </a:t>
            </a:r>
            <a:r>
              <a:rPr sz="2550" i="1" spc="0" baseline="-8525" dirty="0">
                <a:latin typeface="Times New Roman"/>
                <a:cs typeface="Times New Roman"/>
              </a:rPr>
              <a:t>k   </a:t>
            </a:r>
            <a:r>
              <a:rPr sz="2550" i="1" spc="385" baseline="-8525" dirty="0">
                <a:latin typeface="Times New Roman"/>
                <a:cs typeface="Times New Roman"/>
              </a:rPr>
              <a:t> </a:t>
            </a:r>
            <a:r>
              <a:rPr sz="3075" i="1" spc="-75" baseline="7070" dirty="0">
                <a:latin typeface="Times New Roman"/>
                <a:cs typeface="Times New Roman"/>
              </a:rPr>
              <a:t>b</a:t>
            </a:r>
            <a:r>
              <a:rPr sz="2550" i="1" spc="0" baseline="-8525" dirty="0">
                <a:latin typeface="Times New Roman"/>
                <a:cs typeface="Times New Roman"/>
              </a:rPr>
              <a:t>k</a:t>
            </a:r>
            <a:r>
              <a:rPr sz="2550" i="1" spc="364" baseline="-8525" dirty="0">
                <a:latin typeface="Times New Roman"/>
                <a:cs typeface="Times New Roman"/>
              </a:rPr>
              <a:t> </a:t>
            </a:r>
            <a:r>
              <a:rPr sz="3075" spc="0" baseline="7070" dirty="0">
                <a:latin typeface="Times New Roman"/>
                <a:cs typeface="Times New Roman"/>
              </a:rPr>
              <a:t>=</a:t>
            </a:r>
            <a:r>
              <a:rPr sz="3075" spc="317" baseline="7070" dirty="0">
                <a:latin typeface="Times New Roman"/>
                <a:cs typeface="Times New Roman"/>
              </a:rPr>
              <a:t> </a:t>
            </a:r>
            <a:r>
              <a:rPr sz="3075" i="1" spc="104" baseline="7070" dirty="0">
                <a:latin typeface="Times New Roman"/>
                <a:cs typeface="Times New Roman"/>
              </a:rPr>
              <a:t>j</a:t>
            </a:r>
            <a:r>
              <a:rPr sz="4050" spc="-64" baseline="6441" dirty="0">
                <a:latin typeface="Times New Roman"/>
                <a:cs typeface="Times New Roman"/>
              </a:rPr>
              <a:t>(</a:t>
            </a:r>
            <a:r>
              <a:rPr sz="3075" i="1" spc="4" baseline="7070" dirty="0">
                <a:latin typeface="Times New Roman"/>
                <a:cs typeface="Times New Roman"/>
              </a:rPr>
              <a:t>c</a:t>
            </a:r>
            <a:r>
              <a:rPr sz="2550" i="1" spc="0" baseline="-8525" dirty="0">
                <a:latin typeface="Times New Roman"/>
                <a:cs typeface="Times New Roman"/>
              </a:rPr>
              <a:t>k </a:t>
            </a:r>
            <a:r>
              <a:rPr sz="2550" i="1" spc="-169" baseline="-8525" dirty="0">
                <a:latin typeface="Times New Roman"/>
                <a:cs typeface="Times New Roman"/>
              </a:rPr>
              <a:t> </a:t>
            </a:r>
            <a:r>
              <a:rPr sz="3075" spc="0" baseline="7070" dirty="0">
                <a:latin typeface="Times New Roman"/>
                <a:cs typeface="Times New Roman"/>
              </a:rPr>
              <a:t>−</a:t>
            </a:r>
            <a:r>
              <a:rPr sz="3075" spc="-179" baseline="7070" dirty="0">
                <a:latin typeface="Times New Roman"/>
                <a:cs typeface="Times New Roman"/>
              </a:rPr>
              <a:t> </a:t>
            </a:r>
            <a:r>
              <a:rPr sz="3075" i="1" spc="4" baseline="7070" dirty="0">
                <a:latin typeface="Times New Roman"/>
                <a:cs typeface="Times New Roman"/>
              </a:rPr>
              <a:t>c</a:t>
            </a:r>
            <a:r>
              <a:rPr sz="2550" spc="0" baseline="-8525" dirty="0">
                <a:latin typeface="Times New Roman"/>
                <a:cs typeface="Times New Roman"/>
              </a:rPr>
              <a:t>−</a:t>
            </a:r>
            <a:r>
              <a:rPr sz="2550" spc="-314" baseline="-8525" dirty="0">
                <a:latin typeface="Times New Roman"/>
                <a:cs typeface="Times New Roman"/>
              </a:rPr>
              <a:t> </a:t>
            </a:r>
            <a:r>
              <a:rPr sz="2550" i="1" spc="0" baseline="-8525" dirty="0">
                <a:latin typeface="Times New Roman"/>
                <a:cs typeface="Times New Roman"/>
              </a:rPr>
              <a:t>k</a:t>
            </a:r>
            <a:r>
              <a:rPr sz="2550" i="1" spc="385" baseline="-8525" dirty="0">
                <a:latin typeface="Times New Roman"/>
                <a:cs typeface="Times New Roman"/>
              </a:rPr>
              <a:t> </a:t>
            </a:r>
            <a:r>
              <a:rPr sz="4050" spc="0" baseline="6441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351276" y="4240276"/>
            <a:ext cx="24841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592670" y="6568184"/>
            <a:ext cx="1705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895323" y="6568184"/>
            <a:ext cx="8586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168682" y="6568184"/>
            <a:ext cx="13178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434428" y="6568184"/>
            <a:ext cx="17058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737077" y="6568184"/>
            <a:ext cx="896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014247" y="6568184"/>
            <a:ext cx="1310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04909"/>
            <a:ext cx="4800600" cy="271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object 53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094988" y="2471928"/>
            <a:ext cx="0" cy="968502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095368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094988" y="24719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095368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616196" y="2471928"/>
            <a:ext cx="0" cy="968502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616576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616196" y="24719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616576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137404" y="2471928"/>
            <a:ext cx="0" cy="968502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137784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137404" y="24719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137784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670804" y="2471928"/>
            <a:ext cx="0" cy="968502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671185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670804" y="24719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671185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192012" y="2471928"/>
            <a:ext cx="0" cy="968501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192392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192012" y="24719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192392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725411" y="2471928"/>
            <a:ext cx="0" cy="968501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725792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725411" y="24719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725792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246620" y="2471928"/>
            <a:ext cx="0" cy="968501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247000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246620" y="24719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247000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767828" y="2471928"/>
            <a:ext cx="0" cy="968501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768208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767828" y="24719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768208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8301228" y="2471928"/>
            <a:ext cx="0" cy="968501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301608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8301228" y="24719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301608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822436" y="2471928"/>
            <a:ext cx="0" cy="968501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822816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822436" y="24719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822816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9355836" y="2471927"/>
            <a:ext cx="0" cy="968501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9356216" y="247192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9355836" y="24719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9356216" y="247192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094988" y="3440429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9356216" y="344042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9355836" y="3440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9356216" y="344042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094988" y="2955797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9356216" y="295579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9355836" y="29557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9356216" y="295579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094988" y="2471927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9356216" y="247192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9355836" y="24719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9356216" y="247192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094988" y="2471927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9356216" y="247192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094988" y="3440429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9356216" y="344042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9355836" y="2471927"/>
            <a:ext cx="0" cy="968501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356216" y="247192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094988" y="2471928"/>
            <a:ext cx="0" cy="968502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095368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094988" y="3440429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9356216" y="344042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094988" y="2471928"/>
            <a:ext cx="0" cy="968502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095368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094988" y="3380232"/>
            <a:ext cx="0" cy="60197"/>
          </a:xfrm>
          <a:custGeom>
            <a:avLst/>
            <a:gdLst/>
            <a:ahLst/>
            <a:cxnLst/>
            <a:rect l="l" t="t" r="r" b="b"/>
            <a:pathLst>
              <a:path h="60197">
                <a:moveTo>
                  <a:pt x="0" y="6019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095368" y="338023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094988" y="2471928"/>
            <a:ext cx="0" cy="48006"/>
          </a:xfrm>
          <a:custGeom>
            <a:avLst/>
            <a:gdLst/>
            <a:ahLst/>
            <a:cxnLst/>
            <a:rect l="l" t="t" r="r" b="b"/>
            <a:pathLst>
              <a:path h="48006">
                <a:moveTo>
                  <a:pt x="0" y="0"/>
                </a:moveTo>
                <a:lnTo>
                  <a:pt x="0" y="48005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095368" y="25199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616196" y="3380232"/>
            <a:ext cx="0" cy="60197"/>
          </a:xfrm>
          <a:custGeom>
            <a:avLst/>
            <a:gdLst/>
            <a:ahLst/>
            <a:cxnLst/>
            <a:rect l="l" t="t" r="r" b="b"/>
            <a:pathLst>
              <a:path h="60197">
                <a:moveTo>
                  <a:pt x="0" y="6019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616576" y="338023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616196" y="2471928"/>
            <a:ext cx="0" cy="48006"/>
          </a:xfrm>
          <a:custGeom>
            <a:avLst/>
            <a:gdLst/>
            <a:ahLst/>
            <a:cxnLst/>
            <a:rect l="l" t="t" r="r" b="b"/>
            <a:pathLst>
              <a:path h="48006">
                <a:moveTo>
                  <a:pt x="0" y="0"/>
                </a:moveTo>
                <a:lnTo>
                  <a:pt x="0" y="48005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616576" y="25199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137404" y="3380232"/>
            <a:ext cx="0" cy="60197"/>
          </a:xfrm>
          <a:custGeom>
            <a:avLst/>
            <a:gdLst/>
            <a:ahLst/>
            <a:cxnLst/>
            <a:rect l="l" t="t" r="r" b="b"/>
            <a:pathLst>
              <a:path h="60197">
                <a:moveTo>
                  <a:pt x="0" y="6019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137784" y="338023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137404" y="2471928"/>
            <a:ext cx="0" cy="48006"/>
          </a:xfrm>
          <a:custGeom>
            <a:avLst/>
            <a:gdLst/>
            <a:ahLst/>
            <a:cxnLst/>
            <a:rect l="l" t="t" r="r" b="b"/>
            <a:pathLst>
              <a:path h="48006">
                <a:moveTo>
                  <a:pt x="0" y="0"/>
                </a:moveTo>
                <a:lnTo>
                  <a:pt x="0" y="48005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137784" y="25199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670804" y="3380232"/>
            <a:ext cx="0" cy="60197"/>
          </a:xfrm>
          <a:custGeom>
            <a:avLst/>
            <a:gdLst/>
            <a:ahLst/>
            <a:cxnLst/>
            <a:rect l="l" t="t" r="r" b="b"/>
            <a:pathLst>
              <a:path h="60197">
                <a:moveTo>
                  <a:pt x="0" y="6019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671185" y="338023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670804" y="2471928"/>
            <a:ext cx="0" cy="48006"/>
          </a:xfrm>
          <a:custGeom>
            <a:avLst/>
            <a:gdLst/>
            <a:ahLst/>
            <a:cxnLst/>
            <a:rect l="l" t="t" r="r" b="b"/>
            <a:pathLst>
              <a:path h="48006">
                <a:moveTo>
                  <a:pt x="0" y="0"/>
                </a:moveTo>
                <a:lnTo>
                  <a:pt x="0" y="48005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5671185" y="25199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192012" y="3380231"/>
            <a:ext cx="0" cy="60197"/>
          </a:xfrm>
          <a:custGeom>
            <a:avLst/>
            <a:gdLst/>
            <a:ahLst/>
            <a:cxnLst/>
            <a:rect l="l" t="t" r="r" b="b"/>
            <a:pathLst>
              <a:path h="60197">
                <a:moveTo>
                  <a:pt x="0" y="6019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192392" y="338023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192012" y="2471928"/>
            <a:ext cx="0" cy="48006"/>
          </a:xfrm>
          <a:custGeom>
            <a:avLst/>
            <a:gdLst/>
            <a:ahLst/>
            <a:cxnLst/>
            <a:rect l="l" t="t" r="r" b="b"/>
            <a:pathLst>
              <a:path h="48006">
                <a:moveTo>
                  <a:pt x="0" y="0"/>
                </a:moveTo>
                <a:lnTo>
                  <a:pt x="0" y="48005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192392" y="25199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725411" y="3380231"/>
            <a:ext cx="0" cy="60197"/>
          </a:xfrm>
          <a:custGeom>
            <a:avLst/>
            <a:gdLst/>
            <a:ahLst/>
            <a:cxnLst/>
            <a:rect l="l" t="t" r="r" b="b"/>
            <a:pathLst>
              <a:path h="60197">
                <a:moveTo>
                  <a:pt x="0" y="6019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725792" y="338023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725411" y="2471928"/>
            <a:ext cx="0" cy="48006"/>
          </a:xfrm>
          <a:custGeom>
            <a:avLst/>
            <a:gdLst/>
            <a:ahLst/>
            <a:cxnLst/>
            <a:rect l="l" t="t" r="r" b="b"/>
            <a:pathLst>
              <a:path h="48006">
                <a:moveTo>
                  <a:pt x="0" y="0"/>
                </a:moveTo>
                <a:lnTo>
                  <a:pt x="0" y="48005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725792" y="25199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246620" y="3380231"/>
            <a:ext cx="0" cy="60197"/>
          </a:xfrm>
          <a:custGeom>
            <a:avLst/>
            <a:gdLst/>
            <a:ahLst/>
            <a:cxnLst/>
            <a:rect l="l" t="t" r="r" b="b"/>
            <a:pathLst>
              <a:path h="60197">
                <a:moveTo>
                  <a:pt x="0" y="6019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247000" y="338023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246620" y="2471928"/>
            <a:ext cx="0" cy="48006"/>
          </a:xfrm>
          <a:custGeom>
            <a:avLst/>
            <a:gdLst/>
            <a:ahLst/>
            <a:cxnLst/>
            <a:rect l="l" t="t" r="r" b="b"/>
            <a:pathLst>
              <a:path h="48006">
                <a:moveTo>
                  <a:pt x="0" y="0"/>
                </a:moveTo>
                <a:lnTo>
                  <a:pt x="0" y="48005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247000" y="25199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767828" y="3380231"/>
            <a:ext cx="0" cy="60197"/>
          </a:xfrm>
          <a:custGeom>
            <a:avLst/>
            <a:gdLst/>
            <a:ahLst/>
            <a:cxnLst/>
            <a:rect l="l" t="t" r="r" b="b"/>
            <a:pathLst>
              <a:path h="60197">
                <a:moveTo>
                  <a:pt x="0" y="6019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768208" y="338023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767828" y="2471928"/>
            <a:ext cx="0" cy="48006"/>
          </a:xfrm>
          <a:custGeom>
            <a:avLst/>
            <a:gdLst/>
            <a:ahLst/>
            <a:cxnLst/>
            <a:rect l="l" t="t" r="r" b="b"/>
            <a:pathLst>
              <a:path h="48006">
                <a:moveTo>
                  <a:pt x="0" y="0"/>
                </a:moveTo>
                <a:lnTo>
                  <a:pt x="0" y="48005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768208" y="25199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8301228" y="3380231"/>
            <a:ext cx="0" cy="60197"/>
          </a:xfrm>
          <a:custGeom>
            <a:avLst/>
            <a:gdLst/>
            <a:ahLst/>
            <a:cxnLst/>
            <a:rect l="l" t="t" r="r" b="b"/>
            <a:pathLst>
              <a:path h="60197">
                <a:moveTo>
                  <a:pt x="0" y="6019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8301608" y="338023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8301228" y="2471928"/>
            <a:ext cx="0" cy="48006"/>
          </a:xfrm>
          <a:custGeom>
            <a:avLst/>
            <a:gdLst/>
            <a:ahLst/>
            <a:cxnLst/>
            <a:rect l="l" t="t" r="r" b="b"/>
            <a:pathLst>
              <a:path h="48006">
                <a:moveTo>
                  <a:pt x="0" y="0"/>
                </a:moveTo>
                <a:lnTo>
                  <a:pt x="0" y="48005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8301608" y="25199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8822436" y="3380231"/>
            <a:ext cx="0" cy="60197"/>
          </a:xfrm>
          <a:custGeom>
            <a:avLst/>
            <a:gdLst/>
            <a:ahLst/>
            <a:cxnLst/>
            <a:rect l="l" t="t" r="r" b="b"/>
            <a:pathLst>
              <a:path h="60197">
                <a:moveTo>
                  <a:pt x="0" y="6019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8822816" y="338023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8822436" y="2471928"/>
            <a:ext cx="0" cy="48006"/>
          </a:xfrm>
          <a:custGeom>
            <a:avLst/>
            <a:gdLst/>
            <a:ahLst/>
            <a:cxnLst/>
            <a:rect l="l" t="t" r="r" b="b"/>
            <a:pathLst>
              <a:path h="48006">
                <a:moveTo>
                  <a:pt x="0" y="0"/>
                </a:moveTo>
                <a:lnTo>
                  <a:pt x="0" y="48005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8822816" y="25199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9355836" y="3380231"/>
            <a:ext cx="0" cy="60197"/>
          </a:xfrm>
          <a:custGeom>
            <a:avLst/>
            <a:gdLst/>
            <a:ahLst/>
            <a:cxnLst/>
            <a:rect l="l" t="t" r="r" b="b"/>
            <a:pathLst>
              <a:path h="60197">
                <a:moveTo>
                  <a:pt x="0" y="6019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356216" y="338023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9355836" y="2471927"/>
            <a:ext cx="0" cy="48006"/>
          </a:xfrm>
          <a:custGeom>
            <a:avLst/>
            <a:gdLst/>
            <a:ahLst/>
            <a:cxnLst/>
            <a:rect l="l" t="t" r="r" b="b"/>
            <a:pathLst>
              <a:path h="48006">
                <a:moveTo>
                  <a:pt x="0" y="0"/>
                </a:moveTo>
                <a:lnTo>
                  <a:pt x="0" y="48006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9356216" y="25199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094988" y="3440429"/>
            <a:ext cx="48767" cy="0"/>
          </a:xfrm>
          <a:custGeom>
            <a:avLst/>
            <a:gdLst/>
            <a:ahLst/>
            <a:cxnLst/>
            <a:rect l="l" t="t" r="r" b="b"/>
            <a:pathLst>
              <a:path w="48767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144136" y="344042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9294876" y="3440429"/>
            <a:ext cx="60959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95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9295256" y="344042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094988" y="2955798"/>
            <a:ext cx="48767" cy="0"/>
          </a:xfrm>
          <a:custGeom>
            <a:avLst/>
            <a:gdLst/>
            <a:ahLst/>
            <a:cxnLst/>
            <a:rect l="l" t="t" r="r" b="b"/>
            <a:pathLst>
              <a:path w="48767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144136" y="295579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9294876" y="2955797"/>
            <a:ext cx="60959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95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9295256" y="295579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094988" y="2471928"/>
            <a:ext cx="48767" cy="0"/>
          </a:xfrm>
          <a:custGeom>
            <a:avLst/>
            <a:gdLst/>
            <a:ahLst/>
            <a:cxnLst/>
            <a:rect l="l" t="t" r="r" b="b"/>
            <a:pathLst>
              <a:path w="48767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144136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9294876" y="2471927"/>
            <a:ext cx="60959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95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9295256" y="247192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094988" y="2471927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9356216" y="247192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094988" y="3440429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9356216" y="344042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9355836" y="2471927"/>
            <a:ext cx="0" cy="968501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9356216" y="247192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094988" y="2471928"/>
            <a:ext cx="0" cy="968502"/>
          </a:xfrm>
          <a:custGeom>
            <a:avLst/>
            <a:gdLst/>
            <a:ahLst/>
            <a:cxnLst/>
            <a:rect l="l" t="t" r="r" b="b"/>
            <a:pathLst>
              <a:path h="968501">
                <a:moveTo>
                  <a:pt x="0" y="96850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095368" y="247192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094988" y="2665476"/>
            <a:ext cx="1466850" cy="411480"/>
          </a:xfrm>
          <a:custGeom>
            <a:avLst/>
            <a:gdLst/>
            <a:ahLst/>
            <a:cxnLst/>
            <a:rect l="l" t="t" r="r" b="b"/>
            <a:pathLst>
              <a:path w="1466850" h="411480">
                <a:moveTo>
                  <a:pt x="0" y="0"/>
                </a:moveTo>
                <a:lnTo>
                  <a:pt x="12700" y="0"/>
                </a:lnTo>
                <a:lnTo>
                  <a:pt x="25400" y="0"/>
                </a:lnTo>
                <a:lnTo>
                  <a:pt x="38100" y="0"/>
                </a:lnTo>
                <a:lnTo>
                  <a:pt x="50800" y="0"/>
                </a:lnTo>
                <a:lnTo>
                  <a:pt x="60960" y="0"/>
                </a:lnTo>
                <a:lnTo>
                  <a:pt x="73151" y="12191"/>
                </a:lnTo>
                <a:lnTo>
                  <a:pt x="85344" y="12191"/>
                </a:lnTo>
                <a:lnTo>
                  <a:pt x="96774" y="24383"/>
                </a:lnTo>
                <a:lnTo>
                  <a:pt x="121158" y="24383"/>
                </a:lnTo>
                <a:lnTo>
                  <a:pt x="133350" y="36575"/>
                </a:lnTo>
                <a:lnTo>
                  <a:pt x="145541" y="36575"/>
                </a:lnTo>
                <a:lnTo>
                  <a:pt x="169925" y="60197"/>
                </a:lnTo>
                <a:lnTo>
                  <a:pt x="157734" y="60197"/>
                </a:lnTo>
                <a:lnTo>
                  <a:pt x="169925" y="60197"/>
                </a:lnTo>
                <a:lnTo>
                  <a:pt x="182117" y="72389"/>
                </a:lnTo>
                <a:lnTo>
                  <a:pt x="194310" y="72389"/>
                </a:lnTo>
                <a:lnTo>
                  <a:pt x="203277" y="81394"/>
                </a:lnTo>
                <a:lnTo>
                  <a:pt x="212203" y="90424"/>
                </a:lnTo>
                <a:lnTo>
                  <a:pt x="221103" y="99471"/>
                </a:lnTo>
                <a:lnTo>
                  <a:pt x="229989" y="108527"/>
                </a:lnTo>
                <a:lnTo>
                  <a:pt x="238877" y="117581"/>
                </a:lnTo>
                <a:lnTo>
                  <a:pt x="247778" y="126626"/>
                </a:lnTo>
                <a:lnTo>
                  <a:pt x="256707" y="135653"/>
                </a:lnTo>
                <a:lnTo>
                  <a:pt x="265679" y="144652"/>
                </a:lnTo>
                <a:lnTo>
                  <a:pt x="274706" y="153615"/>
                </a:lnTo>
                <a:lnTo>
                  <a:pt x="278891" y="157733"/>
                </a:lnTo>
                <a:lnTo>
                  <a:pt x="291084" y="157733"/>
                </a:lnTo>
                <a:lnTo>
                  <a:pt x="303275" y="169163"/>
                </a:lnTo>
                <a:lnTo>
                  <a:pt x="315467" y="181355"/>
                </a:lnTo>
                <a:lnTo>
                  <a:pt x="315467" y="193547"/>
                </a:lnTo>
                <a:lnTo>
                  <a:pt x="339851" y="217931"/>
                </a:lnTo>
                <a:lnTo>
                  <a:pt x="352044" y="217931"/>
                </a:lnTo>
                <a:lnTo>
                  <a:pt x="363474" y="230123"/>
                </a:lnTo>
                <a:lnTo>
                  <a:pt x="387858" y="254507"/>
                </a:lnTo>
                <a:lnTo>
                  <a:pt x="387858" y="266699"/>
                </a:lnTo>
                <a:lnTo>
                  <a:pt x="400050" y="278891"/>
                </a:lnTo>
                <a:lnTo>
                  <a:pt x="412241" y="278891"/>
                </a:lnTo>
                <a:lnTo>
                  <a:pt x="424434" y="290321"/>
                </a:lnTo>
                <a:lnTo>
                  <a:pt x="448817" y="314705"/>
                </a:lnTo>
                <a:lnTo>
                  <a:pt x="461010" y="314705"/>
                </a:lnTo>
                <a:lnTo>
                  <a:pt x="485394" y="339089"/>
                </a:lnTo>
                <a:lnTo>
                  <a:pt x="473201" y="339089"/>
                </a:lnTo>
                <a:lnTo>
                  <a:pt x="485394" y="339089"/>
                </a:lnTo>
                <a:lnTo>
                  <a:pt x="496824" y="351281"/>
                </a:lnTo>
                <a:lnTo>
                  <a:pt x="509015" y="351281"/>
                </a:lnTo>
                <a:lnTo>
                  <a:pt x="521208" y="363473"/>
                </a:lnTo>
                <a:lnTo>
                  <a:pt x="533400" y="363473"/>
                </a:lnTo>
                <a:lnTo>
                  <a:pt x="557784" y="387857"/>
                </a:lnTo>
                <a:lnTo>
                  <a:pt x="569976" y="387857"/>
                </a:lnTo>
                <a:lnTo>
                  <a:pt x="582167" y="399287"/>
                </a:lnTo>
                <a:lnTo>
                  <a:pt x="617982" y="399287"/>
                </a:lnTo>
                <a:lnTo>
                  <a:pt x="630174" y="411479"/>
                </a:lnTo>
                <a:lnTo>
                  <a:pt x="642874" y="411480"/>
                </a:lnTo>
                <a:lnTo>
                  <a:pt x="655574" y="411479"/>
                </a:lnTo>
                <a:lnTo>
                  <a:pt x="668274" y="411479"/>
                </a:lnTo>
                <a:lnTo>
                  <a:pt x="680974" y="411480"/>
                </a:lnTo>
                <a:lnTo>
                  <a:pt x="693674" y="411480"/>
                </a:lnTo>
                <a:lnTo>
                  <a:pt x="703326" y="411479"/>
                </a:lnTo>
                <a:lnTo>
                  <a:pt x="715517" y="399287"/>
                </a:lnTo>
                <a:lnTo>
                  <a:pt x="751332" y="399287"/>
                </a:lnTo>
                <a:lnTo>
                  <a:pt x="763524" y="387857"/>
                </a:lnTo>
                <a:lnTo>
                  <a:pt x="775715" y="387857"/>
                </a:lnTo>
                <a:lnTo>
                  <a:pt x="787908" y="375665"/>
                </a:lnTo>
                <a:lnTo>
                  <a:pt x="800100" y="375665"/>
                </a:lnTo>
                <a:lnTo>
                  <a:pt x="812291" y="363473"/>
                </a:lnTo>
                <a:lnTo>
                  <a:pt x="824484" y="363473"/>
                </a:lnTo>
                <a:lnTo>
                  <a:pt x="836676" y="351281"/>
                </a:lnTo>
                <a:lnTo>
                  <a:pt x="848867" y="351281"/>
                </a:lnTo>
                <a:lnTo>
                  <a:pt x="873251" y="326897"/>
                </a:lnTo>
                <a:lnTo>
                  <a:pt x="884682" y="314705"/>
                </a:lnTo>
                <a:lnTo>
                  <a:pt x="896874" y="314705"/>
                </a:lnTo>
                <a:lnTo>
                  <a:pt x="921258" y="290321"/>
                </a:lnTo>
                <a:lnTo>
                  <a:pt x="933450" y="290321"/>
                </a:lnTo>
                <a:lnTo>
                  <a:pt x="957834" y="266699"/>
                </a:lnTo>
                <a:lnTo>
                  <a:pt x="945641" y="266699"/>
                </a:lnTo>
                <a:lnTo>
                  <a:pt x="957834" y="266699"/>
                </a:lnTo>
                <a:lnTo>
                  <a:pt x="982217" y="242315"/>
                </a:lnTo>
                <a:lnTo>
                  <a:pt x="994410" y="242315"/>
                </a:lnTo>
                <a:lnTo>
                  <a:pt x="1003320" y="233237"/>
                </a:lnTo>
                <a:lnTo>
                  <a:pt x="1012189" y="224161"/>
                </a:lnTo>
                <a:lnTo>
                  <a:pt x="1021045" y="215094"/>
                </a:lnTo>
                <a:lnTo>
                  <a:pt x="1029919" y="206045"/>
                </a:lnTo>
                <a:lnTo>
                  <a:pt x="1038838" y="197022"/>
                </a:lnTo>
                <a:lnTo>
                  <a:pt x="1047832" y="188033"/>
                </a:lnTo>
                <a:lnTo>
                  <a:pt x="1054608" y="181355"/>
                </a:lnTo>
                <a:lnTo>
                  <a:pt x="1066800" y="181355"/>
                </a:lnTo>
                <a:lnTo>
                  <a:pt x="1078991" y="169163"/>
                </a:lnTo>
                <a:lnTo>
                  <a:pt x="1091184" y="169163"/>
                </a:lnTo>
                <a:lnTo>
                  <a:pt x="1103376" y="157733"/>
                </a:lnTo>
                <a:lnTo>
                  <a:pt x="1127760" y="133349"/>
                </a:lnTo>
                <a:lnTo>
                  <a:pt x="1139189" y="133349"/>
                </a:lnTo>
                <a:lnTo>
                  <a:pt x="1151382" y="121157"/>
                </a:lnTo>
                <a:lnTo>
                  <a:pt x="1163574" y="121157"/>
                </a:lnTo>
                <a:lnTo>
                  <a:pt x="1175765" y="108965"/>
                </a:lnTo>
                <a:lnTo>
                  <a:pt x="1187958" y="108965"/>
                </a:lnTo>
                <a:lnTo>
                  <a:pt x="1200150" y="96773"/>
                </a:lnTo>
                <a:lnTo>
                  <a:pt x="1212850" y="96773"/>
                </a:lnTo>
                <a:lnTo>
                  <a:pt x="1225550" y="96774"/>
                </a:lnTo>
                <a:lnTo>
                  <a:pt x="1238250" y="96773"/>
                </a:lnTo>
                <a:lnTo>
                  <a:pt x="1250950" y="96773"/>
                </a:lnTo>
                <a:lnTo>
                  <a:pt x="1261110" y="96773"/>
                </a:lnTo>
                <a:lnTo>
                  <a:pt x="1272539" y="84581"/>
                </a:lnTo>
                <a:lnTo>
                  <a:pt x="1296924" y="84581"/>
                </a:lnTo>
                <a:lnTo>
                  <a:pt x="1309115" y="96773"/>
                </a:lnTo>
                <a:lnTo>
                  <a:pt x="1345691" y="96773"/>
                </a:lnTo>
                <a:lnTo>
                  <a:pt x="1357884" y="108965"/>
                </a:lnTo>
                <a:lnTo>
                  <a:pt x="1382267" y="108965"/>
                </a:lnTo>
                <a:lnTo>
                  <a:pt x="1394460" y="121157"/>
                </a:lnTo>
                <a:lnTo>
                  <a:pt x="1418082" y="121157"/>
                </a:lnTo>
                <a:lnTo>
                  <a:pt x="1442465" y="145541"/>
                </a:lnTo>
                <a:lnTo>
                  <a:pt x="1430274" y="145541"/>
                </a:lnTo>
                <a:lnTo>
                  <a:pt x="1442465" y="145541"/>
                </a:lnTo>
                <a:lnTo>
                  <a:pt x="1454658" y="157733"/>
                </a:lnTo>
                <a:lnTo>
                  <a:pt x="1466850" y="157733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561838" y="2750057"/>
            <a:ext cx="2921508" cy="460248"/>
          </a:xfrm>
          <a:custGeom>
            <a:avLst/>
            <a:gdLst/>
            <a:ahLst/>
            <a:cxnLst/>
            <a:rect l="l" t="t" r="r" b="b"/>
            <a:pathLst>
              <a:path w="2921508" h="460248">
                <a:moveTo>
                  <a:pt x="0" y="73152"/>
                </a:moveTo>
                <a:lnTo>
                  <a:pt x="9073" y="81824"/>
                </a:lnTo>
                <a:lnTo>
                  <a:pt x="18181" y="90644"/>
                </a:lnTo>
                <a:lnTo>
                  <a:pt x="27294" y="99582"/>
                </a:lnTo>
                <a:lnTo>
                  <a:pt x="36380" y="108608"/>
                </a:lnTo>
                <a:lnTo>
                  <a:pt x="45410" y="117692"/>
                </a:lnTo>
                <a:lnTo>
                  <a:pt x="54355" y="126804"/>
                </a:lnTo>
                <a:lnTo>
                  <a:pt x="63183" y="135913"/>
                </a:lnTo>
                <a:lnTo>
                  <a:pt x="71865" y="144989"/>
                </a:lnTo>
                <a:lnTo>
                  <a:pt x="72389" y="145542"/>
                </a:lnTo>
                <a:lnTo>
                  <a:pt x="84582" y="145542"/>
                </a:lnTo>
                <a:lnTo>
                  <a:pt x="121158" y="182118"/>
                </a:lnTo>
                <a:lnTo>
                  <a:pt x="121158" y="194310"/>
                </a:lnTo>
                <a:lnTo>
                  <a:pt x="133350" y="205740"/>
                </a:lnTo>
                <a:lnTo>
                  <a:pt x="145541" y="217931"/>
                </a:lnTo>
                <a:lnTo>
                  <a:pt x="157734" y="217931"/>
                </a:lnTo>
                <a:lnTo>
                  <a:pt x="182117" y="242316"/>
                </a:lnTo>
                <a:lnTo>
                  <a:pt x="193548" y="254508"/>
                </a:lnTo>
                <a:lnTo>
                  <a:pt x="205739" y="266700"/>
                </a:lnTo>
                <a:lnTo>
                  <a:pt x="205739" y="278892"/>
                </a:lnTo>
                <a:lnTo>
                  <a:pt x="230124" y="303275"/>
                </a:lnTo>
                <a:lnTo>
                  <a:pt x="242315" y="314706"/>
                </a:lnTo>
                <a:lnTo>
                  <a:pt x="254508" y="314706"/>
                </a:lnTo>
                <a:lnTo>
                  <a:pt x="278891" y="339090"/>
                </a:lnTo>
                <a:lnTo>
                  <a:pt x="278891" y="351281"/>
                </a:lnTo>
                <a:lnTo>
                  <a:pt x="291084" y="363474"/>
                </a:lnTo>
                <a:lnTo>
                  <a:pt x="303275" y="363474"/>
                </a:lnTo>
                <a:lnTo>
                  <a:pt x="315467" y="375666"/>
                </a:lnTo>
                <a:lnTo>
                  <a:pt x="326898" y="387858"/>
                </a:lnTo>
                <a:lnTo>
                  <a:pt x="339089" y="387858"/>
                </a:lnTo>
                <a:lnTo>
                  <a:pt x="375665" y="424434"/>
                </a:lnTo>
                <a:lnTo>
                  <a:pt x="387858" y="424434"/>
                </a:lnTo>
                <a:lnTo>
                  <a:pt x="400050" y="435864"/>
                </a:lnTo>
                <a:lnTo>
                  <a:pt x="424434" y="435864"/>
                </a:lnTo>
                <a:lnTo>
                  <a:pt x="436625" y="448056"/>
                </a:lnTo>
                <a:lnTo>
                  <a:pt x="448817" y="448056"/>
                </a:lnTo>
                <a:lnTo>
                  <a:pt x="460248" y="460248"/>
                </a:lnTo>
                <a:lnTo>
                  <a:pt x="472948" y="460247"/>
                </a:lnTo>
                <a:lnTo>
                  <a:pt x="485648" y="460248"/>
                </a:lnTo>
                <a:lnTo>
                  <a:pt x="498348" y="460248"/>
                </a:lnTo>
                <a:lnTo>
                  <a:pt x="511048" y="460248"/>
                </a:lnTo>
                <a:lnTo>
                  <a:pt x="523747" y="460248"/>
                </a:lnTo>
                <a:lnTo>
                  <a:pt x="536448" y="460248"/>
                </a:lnTo>
                <a:lnTo>
                  <a:pt x="549147" y="460247"/>
                </a:lnTo>
                <a:lnTo>
                  <a:pt x="561848" y="460248"/>
                </a:lnTo>
                <a:lnTo>
                  <a:pt x="574548" y="460248"/>
                </a:lnTo>
                <a:lnTo>
                  <a:pt x="582167" y="460248"/>
                </a:lnTo>
                <a:lnTo>
                  <a:pt x="593598" y="448056"/>
                </a:lnTo>
                <a:lnTo>
                  <a:pt x="605789" y="448056"/>
                </a:lnTo>
                <a:lnTo>
                  <a:pt x="617982" y="435864"/>
                </a:lnTo>
                <a:lnTo>
                  <a:pt x="630174" y="435864"/>
                </a:lnTo>
                <a:lnTo>
                  <a:pt x="642365" y="424434"/>
                </a:lnTo>
                <a:lnTo>
                  <a:pt x="666750" y="424434"/>
                </a:lnTo>
                <a:lnTo>
                  <a:pt x="691134" y="400050"/>
                </a:lnTo>
                <a:lnTo>
                  <a:pt x="678941" y="400050"/>
                </a:lnTo>
                <a:lnTo>
                  <a:pt x="691134" y="400050"/>
                </a:lnTo>
                <a:lnTo>
                  <a:pt x="703326" y="387858"/>
                </a:lnTo>
                <a:lnTo>
                  <a:pt x="715517" y="387858"/>
                </a:lnTo>
                <a:lnTo>
                  <a:pt x="726948" y="375666"/>
                </a:lnTo>
                <a:lnTo>
                  <a:pt x="739139" y="363474"/>
                </a:lnTo>
                <a:lnTo>
                  <a:pt x="751332" y="363474"/>
                </a:lnTo>
                <a:lnTo>
                  <a:pt x="763524" y="351281"/>
                </a:lnTo>
                <a:lnTo>
                  <a:pt x="763524" y="339090"/>
                </a:lnTo>
                <a:lnTo>
                  <a:pt x="775715" y="326898"/>
                </a:lnTo>
                <a:lnTo>
                  <a:pt x="787908" y="326898"/>
                </a:lnTo>
                <a:lnTo>
                  <a:pt x="797126" y="317965"/>
                </a:lnTo>
                <a:lnTo>
                  <a:pt x="806222" y="309073"/>
                </a:lnTo>
                <a:lnTo>
                  <a:pt x="815225" y="300194"/>
                </a:lnTo>
                <a:lnTo>
                  <a:pt x="824159" y="291303"/>
                </a:lnTo>
                <a:lnTo>
                  <a:pt x="833053" y="282372"/>
                </a:lnTo>
                <a:lnTo>
                  <a:pt x="841931" y="273374"/>
                </a:lnTo>
                <a:lnTo>
                  <a:pt x="850822" y="264284"/>
                </a:lnTo>
                <a:lnTo>
                  <a:pt x="859751" y="255074"/>
                </a:lnTo>
                <a:lnTo>
                  <a:pt x="860298" y="254508"/>
                </a:lnTo>
                <a:lnTo>
                  <a:pt x="872489" y="254508"/>
                </a:lnTo>
                <a:lnTo>
                  <a:pt x="881489" y="245590"/>
                </a:lnTo>
                <a:lnTo>
                  <a:pt x="890455" y="236577"/>
                </a:lnTo>
                <a:lnTo>
                  <a:pt x="899417" y="227528"/>
                </a:lnTo>
                <a:lnTo>
                  <a:pt x="908405" y="218502"/>
                </a:lnTo>
                <a:lnTo>
                  <a:pt x="917446" y="209557"/>
                </a:lnTo>
                <a:lnTo>
                  <a:pt x="926571" y="200751"/>
                </a:lnTo>
                <a:lnTo>
                  <a:pt x="933450" y="194310"/>
                </a:lnTo>
                <a:lnTo>
                  <a:pt x="945641" y="194310"/>
                </a:lnTo>
                <a:lnTo>
                  <a:pt x="970026" y="169925"/>
                </a:lnTo>
                <a:lnTo>
                  <a:pt x="981456" y="169925"/>
                </a:lnTo>
                <a:lnTo>
                  <a:pt x="1005839" y="145542"/>
                </a:lnTo>
                <a:lnTo>
                  <a:pt x="1018032" y="145542"/>
                </a:lnTo>
                <a:lnTo>
                  <a:pt x="1030223" y="133350"/>
                </a:lnTo>
                <a:lnTo>
                  <a:pt x="1042415" y="133350"/>
                </a:lnTo>
                <a:lnTo>
                  <a:pt x="1054608" y="121158"/>
                </a:lnTo>
                <a:lnTo>
                  <a:pt x="1066800" y="121158"/>
                </a:lnTo>
                <a:lnTo>
                  <a:pt x="1078991" y="108966"/>
                </a:lnTo>
                <a:lnTo>
                  <a:pt x="1091691" y="108966"/>
                </a:lnTo>
                <a:lnTo>
                  <a:pt x="1104391" y="108965"/>
                </a:lnTo>
                <a:lnTo>
                  <a:pt x="1117091" y="108966"/>
                </a:lnTo>
                <a:lnTo>
                  <a:pt x="1129792" y="108966"/>
                </a:lnTo>
                <a:lnTo>
                  <a:pt x="1142491" y="108966"/>
                </a:lnTo>
                <a:lnTo>
                  <a:pt x="1155191" y="108966"/>
                </a:lnTo>
                <a:lnTo>
                  <a:pt x="1167891" y="108965"/>
                </a:lnTo>
                <a:lnTo>
                  <a:pt x="1180591" y="108966"/>
                </a:lnTo>
                <a:lnTo>
                  <a:pt x="1193291" y="108966"/>
                </a:lnTo>
                <a:lnTo>
                  <a:pt x="1205991" y="108966"/>
                </a:lnTo>
                <a:lnTo>
                  <a:pt x="1218691" y="108966"/>
                </a:lnTo>
                <a:lnTo>
                  <a:pt x="1224534" y="108966"/>
                </a:lnTo>
                <a:lnTo>
                  <a:pt x="1236726" y="121158"/>
                </a:lnTo>
                <a:lnTo>
                  <a:pt x="1260347" y="121158"/>
                </a:lnTo>
                <a:lnTo>
                  <a:pt x="1272539" y="133350"/>
                </a:lnTo>
                <a:lnTo>
                  <a:pt x="1284732" y="133350"/>
                </a:lnTo>
                <a:lnTo>
                  <a:pt x="1296923" y="145542"/>
                </a:lnTo>
                <a:lnTo>
                  <a:pt x="1309115" y="145542"/>
                </a:lnTo>
                <a:lnTo>
                  <a:pt x="1333500" y="169925"/>
                </a:lnTo>
                <a:lnTo>
                  <a:pt x="1345691" y="169925"/>
                </a:lnTo>
                <a:lnTo>
                  <a:pt x="1357884" y="182118"/>
                </a:lnTo>
                <a:lnTo>
                  <a:pt x="1369314" y="194310"/>
                </a:lnTo>
                <a:lnTo>
                  <a:pt x="1381506" y="194310"/>
                </a:lnTo>
                <a:lnTo>
                  <a:pt x="1405889" y="217931"/>
                </a:lnTo>
                <a:lnTo>
                  <a:pt x="1393697" y="217931"/>
                </a:lnTo>
                <a:lnTo>
                  <a:pt x="1405889" y="217931"/>
                </a:lnTo>
                <a:lnTo>
                  <a:pt x="1442465" y="254508"/>
                </a:lnTo>
                <a:lnTo>
                  <a:pt x="1454658" y="254508"/>
                </a:lnTo>
                <a:lnTo>
                  <a:pt x="1466850" y="266700"/>
                </a:lnTo>
                <a:lnTo>
                  <a:pt x="1491234" y="291084"/>
                </a:lnTo>
                <a:lnTo>
                  <a:pt x="1479041" y="291084"/>
                </a:lnTo>
                <a:lnTo>
                  <a:pt x="1491234" y="291084"/>
                </a:lnTo>
                <a:lnTo>
                  <a:pt x="1502664" y="303275"/>
                </a:lnTo>
                <a:lnTo>
                  <a:pt x="1514856" y="314706"/>
                </a:lnTo>
                <a:lnTo>
                  <a:pt x="1527047" y="326898"/>
                </a:lnTo>
                <a:lnTo>
                  <a:pt x="1539239" y="326898"/>
                </a:lnTo>
                <a:lnTo>
                  <a:pt x="1551432" y="339090"/>
                </a:lnTo>
                <a:lnTo>
                  <a:pt x="1551432" y="351281"/>
                </a:lnTo>
                <a:lnTo>
                  <a:pt x="1563623" y="363474"/>
                </a:lnTo>
                <a:lnTo>
                  <a:pt x="1575815" y="363474"/>
                </a:lnTo>
                <a:lnTo>
                  <a:pt x="1600200" y="387858"/>
                </a:lnTo>
                <a:lnTo>
                  <a:pt x="1612391" y="387858"/>
                </a:lnTo>
                <a:lnTo>
                  <a:pt x="1624584" y="400050"/>
                </a:lnTo>
                <a:lnTo>
                  <a:pt x="1636014" y="412242"/>
                </a:lnTo>
                <a:lnTo>
                  <a:pt x="1648206" y="424434"/>
                </a:lnTo>
                <a:lnTo>
                  <a:pt x="1672589" y="424434"/>
                </a:lnTo>
                <a:lnTo>
                  <a:pt x="1684782" y="435864"/>
                </a:lnTo>
                <a:lnTo>
                  <a:pt x="1696973" y="435864"/>
                </a:lnTo>
                <a:lnTo>
                  <a:pt x="1709165" y="448056"/>
                </a:lnTo>
                <a:lnTo>
                  <a:pt x="1721358" y="448056"/>
                </a:lnTo>
                <a:lnTo>
                  <a:pt x="1733550" y="460248"/>
                </a:lnTo>
                <a:lnTo>
                  <a:pt x="1746250" y="460248"/>
                </a:lnTo>
                <a:lnTo>
                  <a:pt x="1758950" y="460248"/>
                </a:lnTo>
                <a:lnTo>
                  <a:pt x="1771649" y="460247"/>
                </a:lnTo>
                <a:lnTo>
                  <a:pt x="1784350" y="460248"/>
                </a:lnTo>
                <a:lnTo>
                  <a:pt x="1797050" y="460248"/>
                </a:lnTo>
                <a:lnTo>
                  <a:pt x="1809750" y="460248"/>
                </a:lnTo>
                <a:lnTo>
                  <a:pt x="1822450" y="460248"/>
                </a:lnTo>
                <a:lnTo>
                  <a:pt x="1835150" y="460248"/>
                </a:lnTo>
                <a:lnTo>
                  <a:pt x="1847850" y="460248"/>
                </a:lnTo>
                <a:lnTo>
                  <a:pt x="1854708" y="460248"/>
                </a:lnTo>
                <a:lnTo>
                  <a:pt x="1866900" y="448056"/>
                </a:lnTo>
                <a:lnTo>
                  <a:pt x="1879091" y="448056"/>
                </a:lnTo>
                <a:lnTo>
                  <a:pt x="1890521" y="435864"/>
                </a:lnTo>
                <a:lnTo>
                  <a:pt x="1914906" y="435864"/>
                </a:lnTo>
                <a:lnTo>
                  <a:pt x="1927097" y="424434"/>
                </a:lnTo>
                <a:lnTo>
                  <a:pt x="1939289" y="424434"/>
                </a:lnTo>
                <a:lnTo>
                  <a:pt x="1975865" y="387858"/>
                </a:lnTo>
                <a:lnTo>
                  <a:pt x="1988058" y="387858"/>
                </a:lnTo>
                <a:lnTo>
                  <a:pt x="2012441" y="363474"/>
                </a:lnTo>
                <a:lnTo>
                  <a:pt x="2023871" y="363474"/>
                </a:lnTo>
                <a:lnTo>
                  <a:pt x="2036064" y="351281"/>
                </a:lnTo>
                <a:lnTo>
                  <a:pt x="2036064" y="339090"/>
                </a:lnTo>
                <a:lnTo>
                  <a:pt x="2060447" y="314706"/>
                </a:lnTo>
                <a:lnTo>
                  <a:pt x="2072639" y="314706"/>
                </a:lnTo>
                <a:lnTo>
                  <a:pt x="2084832" y="303275"/>
                </a:lnTo>
                <a:lnTo>
                  <a:pt x="2109216" y="278892"/>
                </a:lnTo>
                <a:lnTo>
                  <a:pt x="2109216" y="266700"/>
                </a:lnTo>
                <a:lnTo>
                  <a:pt x="2145791" y="230124"/>
                </a:lnTo>
                <a:lnTo>
                  <a:pt x="2157221" y="217931"/>
                </a:lnTo>
                <a:lnTo>
                  <a:pt x="2169414" y="217931"/>
                </a:lnTo>
                <a:lnTo>
                  <a:pt x="2181606" y="205740"/>
                </a:lnTo>
                <a:lnTo>
                  <a:pt x="2193797" y="194310"/>
                </a:lnTo>
                <a:lnTo>
                  <a:pt x="2193797" y="182118"/>
                </a:lnTo>
                <a:lnTo>
                  <a:pt x="2230373" y="145542"/>
                </a:lnTo>
                <a:lnTo>
                  <a:pt x="2242566" y="145542"/>
                </a:lnTo>
                <a:lnTo>
                  <a:pt x="2266950" y="121158"/>
                </a:lnTo>
                <a:lnTo>
                  <a:pt x="2290571" y="96774"/>
                </a:lnTo>
                <a:lnTo>
                  <a:pt x="2279141" y="96774"/>
                </a:lnTo>
                <a:lnTo>
                  <a:pt x="2290571" y="96774"/>
                </a:lnTo>
                <a:lnTo>
                  <a:pt x="2302764" y="84581"/>
                </a:lnTo>
                <a:lnTo>
                  <a:pt x="2314956" y="73152"/>
                </a:lnTo>
                <a:lnTo>
                  <a:pt x="2327147" y="73152"/>
                </a:lnTo>
                <a:lnTo>
                  <a:pt x="2363723" y="36575"/>
                </a:lnTo>
                <a:lnTo>
                  <a:pt x="2388108" y="36575"/>
                </a:lnTo>
                <a:lnTo>
                  <a:pt x="2400300" y="24384"/>
                </a:lnTo>
                <a:lnTo>
                  <a:pt x="2423921" y="24384"/>
                </a:lnTo>
                <a:lnTo>
                  <a:pt x="2436114" y="12192"/>
                </a:lnTo>
                <a:lnTo>
                  <a:pt x="2472690" y="12192"/>
                </a:lnTo>
                <a:lnTo>
                  <a:pt x="2484882" y="0"/>
                </a:lnTo>
                <a:lnTo>
                  <a:pt x="2509266" y="0"/>
                </a:lnTo>
                <a:lnTo>
                  <a:pt x="2521458" y="12192"/>
                </a:lnTo>
                <a:lnTo>
                  <a:pt x="2534157" y="12191"/>
                </a:lnTo>
                <a:lnTo>
                  <a:pt x="2546857" y="12191"/>
                </a:lnTo>
                <a:lnTo>
                  <a:pt x="2559558" y="12192"/>
                </a:lnTo>
                <a:lnTo>
                  <a:pt x="2572257" y="12191"/>
                </a:lnTo>
                <a:lnTo>
                  <a:pt x="2581656" y="12192"/>
                </a:lnTo>
                <a:lnTo>
                  <a:pt x="2593847" y="24384"/>
                </a:lnTo>
                <a:lnTo>
                  <a:pt x="2606040" y="24384"/>
                </a:lnTo>
                <a:lnTo>
                  <a:pt x="2618232" y="36575"/>
                </a:lnTo>
                <a:lnTo>
                  <a:pt x="2630423" y="36575"/>
                </a:lnTo>
                <a:lnTo>
                  <a:pt x="2642616" y="48768"/>
                </a:lnTo>
                <a:lnTo>
                  <a:pt x="2654808" y="48768"/>
                </a:lnTo>
                <a:lnTo>
                  <a:pt x="2667000" y="60960"/>
                </a:lnTo>
                <a:lnTo>
                  <a:pt x="2678430" y="73152"/>
                </a:lnTo>
                <a:lnTo>
                  <a:pt x="2690621" y="84581"/>
                </a:lnTo>
                <a:lnTo>
                  <a:pt x="2702814" y="84581"/>
                </a:lnTo>
                <a:lnTo>
                  <a:pt x="2715006" y="96774"/>
                </a:lnTo>
                <a:lnTo>
                  <a:pt x="2727197" y="96774"/>
                </a:lnTo>
                <a:lnTo>
                  <a:pt x="2736178" y="105754"/>
                </a:lnTo>
                <a:lnTo>
                  <a:pt x="2745158" y="114734"/>
                </a:lnTo>
                <a:lnTo>
                  <a:pt x="2754138" y="123714"/>
                </a:lnTo>
                <a:lnTo>
                  <a:pt x="2763119" y="132695"/>
                </a:lnTo>
                <a:lnTo>
                  <a:pt x="2772099" y="141675"/>
                </a:lnTo>
                <a:lnTo>
                  <a:pt x="2781079" y="150655"/>
                </a:lnTo>
                <a:lnTo>
                  <a:pt x="2788158" y="157734"/>
                </a:lnTo>
                <a:lnTo>
                  <a:pt x="2800350" y="157734"/>
                </a:lnTo>
                <a:lnTo>
                  <a:pt x="2811780" y="169925"/>
                </a:lnTo>
                <a:lnTo>
                  <a:pt x="2836164" y="194310"/>
                </a:lnTo>
                <a:lnTo>
                  <a:pt x="2848356" y="205740"/>
                </a:lnTo>
                <a:lnTo>
                  <a:pt x="2860547" y="205740"/>
                </a:lnTo>
                <a:lnTo>
                  <a:pt x="2884932" y="230124"/>
                </a:lnTo>
                <a:lnTo>
                  <a:pt x="2897123" y="230124"/>
                </a:lnTo>
                <a:lnTo>
                  <a:pt x="2921508" y="254508"/>
                </a:lnTo>
                <a:lnTo>
                  <a:pt x="2909316" y="254508"/>
                </a:lnTo>
                <a:lnTo>
                  <a:pt x="2921508" y="254508"/>
                </a:lnTo>
              </a:path>
            </a:pathLst>
          </a:custGeom>
          <a:ln w="76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8483346" y="2665475"/>
            <a:ext cx="872489" cy="411480"/>
          </a:xfrm>
          <a:custGeom>
            <a:avLst/>
            <a:gdLst/>
            <a:ahLst/>
            <a:cxnLst/>
            <a:rect l="l" t="t" r="r" b="b"/>
            <a:pathLst>
              <a:path w="872489" h="411480">
                <a:moveTo>
                  <a:pt x="0" y="339090"/>
                </a:moveTo>
                <a:lnTo>
                  <a:pt x="12192" y="351282"/>
                </a:lnTo>
                <a:lnTo>
                  <a:pt x="23622" y="351282"/>
                </a:lnTo>
                <a:lnTo>
                  <a:pt x="35813" y="363474"/>
                </a:lnTo>
                <a:lnTo>
                  <a:pt x="48005" y="363474"/>
                </a:lnTo>
                <a:lnTo>
                  <a:pt x="72389" y="387858"/>
                </a:lnTo>
                <a:lnTo>
                  <a:pt x="96774" y="387858"/>
                </a:lnTo>
                <a:lnTo>
                  <a:pt x="108965" y="399288"/>
                </a:lnTo>
                <a:lnTo>
                  <a:pt x="133350" y="399288"/>
                </a:lnTo>
                <a:lnTo>
                  <a:pt x="144779" y="411480"/>
                </a:lnTo>
                <a:lnTo>
                  <a:pt x="157480" y="411480"/>
                </a:lnTo>
                <a:lnTo>
                  <a:pt x="170180" y="411480"/>
                </a:lnTo>
                <a:lnTo>
                  <a:pt x="182879" y="411480"/>
                </a:lnTo>
                <a:lnTo>
                  <a:pt x="195579" y="411480"/>
                </a:lnTo>
                <a:lnTo>
                  <a:pt x="208279" y="411480"/>
                </a:lnTo>
                <a:lnTo>
                  <a:pt x="220980" y="411480"/>
                </a:lnTo>
                <a:lnTo>
                  <a:pt x="230124" y="411480"/>
                </a:lnTo>
                <a:lnTo>
                  <a:pt x="242315" y="399288"/>
                </a:lnTo>
                <a:lnTo>
                  <a:pt x="255292" y="399000"/>
                </a:lnTo>
                <a:lnTo>
                  <a:pt x="264332" y="399382"/>
                </a:lnTo>
                <a:lnTo>
                  <a:pt x="270451" y="399894"/>
                </a:lnTo>
                <a:lnTo>
                  <a:pt x="274664" y="399995"/>
                </a:lnTo>
                <a:lnTo>
                  <a:pt x="277988" y="399148"/>
                </a:lnTo>
                <a:lnTo>
                  <a:pt x="281437" y="396813"/>
                </a:lnTo>
                <a:lnTo>
                  <a:pt x="286028" y="392450"/>
                </a:lnTo>
                <a:lnTo>
                  <a:pt x="292776" y="385520"/>
                </a:lnTo>
                <a:lnTo>
                  <a:pt x="302513" y="375666"/>
                </a:lnTo>
                <a:lnTo>
                  <a:pt x="314705" y="375666"/>
                </a:lnTo>
                <a:lnTo>
                  <a:pt x="326898" y="363474"/>
                </a:lnTo>
                <a:lnTo>
                  <a:pt x="339089" y="363474"/>
                </a:lnTo>
                <a:lnTo>
                  <a:pt x="351281" y="351282"/>
                </a:lnTo>
                <a:lnTo>
                  <a:pt x="363474" y="351281"/>
                </a:lnTo>
                <a:lnTo>
                  <a:pt x="400050" y="314706"/>
                </a:lnTo>
                <a:lnTo>
                  <a:pt x="411479" y="314706"/>
                </a:lnTo>
                <a:lnTo>
                  <a:pt x="435863" y="290322"/>
                </a:lnTo>
                <a:lnTo>
                  <a:pt x="448055" y="278892"/>
                </a:lnTo>
                <a:lnTo>
                  <a:pt x="460248" y="278892"/>
                </a:lnTo>
                <a:lnTo>
                  <a:pt x="472439" y="266700"/>
                </a:lnTo>
                <a:lnTo>
                  <a:pt x="472439" y="254507"/>
                </a:lnTo>
                <a:lnTo>
                  <a:pt x="509015" y="217931"/>
                </a:lnTo>
                <a:lnTo>
                  <a:pt x="521207" y="217931"/>
                </a:lnTo>
                <a:lnTo>
                  <a:pt x="533400" y="205740"/>
                </a:lnTo>
                <a:lnTo>
                  <a:pt x="544829" y="193548"/>
                </a:lnTo>
                <a:lnTo>
                  <a:pt x="544829" y="181356"/>
                </a:lnTo>
                <a:lnTo>
                  <a:pt x="557022" y="169163"/>
                </a:lnTo>
                <a:lnTo>
                  <a:pt x="569213" y="157734"/>
                </a:lnTo>
                <a:lnTo>
                  <a:pt x="581405" y="157734"/>
                </a:lnTo>
                <a:lnTo>
                  <a:pt x="590318" y="148735"/>
                </a:lnTo>
                <a:lnTo>
                  <a:pt x="599295" y="139759"/>
                </a:lnTo>
                <a:lnTo>
                  <a:pt x="608315" y="130793"/>
                </a:lnTo>
                <a:lnTo>
                  <a:pt x="617353" y="121828"/>
                </a:lnTo>
                <a:lnTo>
                  <a:pt x="626385" y="112851"/>
                </a:lnTo>
                <a:lnTo>
                  <a:pt x="635388" y="103853"/>
                </a:lnTo>
                <a:lnTo>
                  <a:pt x="644338" y="94822"/>
                </a:lnTo>
                <a:lnTo>
                  <a:pt x="653210" y="85748"/>
                </a:lnTo>
                <a:lnTo>
                  <a:pt x="661982" y="76620"/>
                </a:lnTo>
                <a:lnTo>
                  <a:pt x="665987" y="72390"/>
                </a:lnTo>
                <a:lnTo>
                  <a:pt x="678179" y="72390"/>
                </a:lnTo>
                <a:lnTo>
                  <a:pt x="690372" y="60198"/>
                </a:lnTo>
                <a:lnTo>
                  <a:pt x="702563" y="48768"/>
                </a:lnTo>
                <a:lnTo>
                  <a:pt x="714755" y="36575"/>
                </a:lnTo>
                <a:lnTo>
                  <a:pt x="726948" y="36575"/>
                </a:lnTo>
                <a:lnTo>
                  <a:pt x="739139" y="24384"/>
                </a:lnTo>
                <a:lnTo>
                  <a:pt x="763524" y="24384"/>
                </a:lnTo>
                <a:lnTo>
                  <a:pt x="775715" y="12192"/>
                </a:lnTo>
                <a:lnTo>
                  <a:pt x="787907" y="12192"/>
                </a:lnTo>
                <a:lnTo>
                  <a:pt x="799337" y="0"/>
                </a:lnTo>
                <a:lnTo>
                  <a:pt x="812038" y="0"/>
                </a:lnTo>
                <a:lnTo>
                  <a:pt x="824738" y="0"/>
                </a:lnTo>
                <a:lnTo>
                  <a:pt x="837437" y="0"/>
                </a:lnTo>
                <a:lnTo>
                  <a:pt x="850138" y="0"/>
                </a:lnTo>
                <a:lnTo>
                  <a:pt x="862838" y="0"/>
                </a:lnTo>
                <a:lnTo>
                  <a:pt x="872489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094988" y="3997452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095368" y="39974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94988" y="39974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95368" y="39974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616196" y="3997452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616576" y="39974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616196" y="39974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616576" y="39974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137404" y="3997452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137784" y="39974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137404" y="39974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137784" y="39974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70804" y="3997452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671185" y="39974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670804" y="39974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671185" y="39974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192012" y="3997451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192392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192012" y="3997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192392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725411" y="3997451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725792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725411" y="3997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725792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246620" y="3997451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247000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246620" y="3997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247000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767828" y="3997451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768208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767828" y="3997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768208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301228" y="3997451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301608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301228" y="3997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301608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822436" y="3997451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822816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822436" y="3997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822816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355836" y="3997451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9356216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9355836" y="3997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356216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094988" y="4966715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9356216" y="496671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355836" y="49667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9356216" y="496671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094988" y="4482083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356216" y="448208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355836" y="44820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356216" y="448208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094988" y="3997451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356216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355836" y="3997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356216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094988" y="3997451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356216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094988" y="4966715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9356216" y="496671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355836" y="3997451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356216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094988" y="3997452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095368" y="39974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094988" y="4966715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356216" y="496671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094988" y="3997452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095368" y="39974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094988" y="4906518"/>
            <a:ext cx="0" cy="60198"/>
          </a:xfrm>
          <a:custGeom>
            <a:avLst/>
            <a:gdLst/>
            <a:ahLst/>
            <a:cxnLst/>
            <a:rect l="l" t="t" r="r" b="b"/>
            <a:pathLst>
              <a:path h="60198">
                <a:moveTo>
                  <a:pt x="0" y="6019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095368" y="490651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094988" y="3997452"/>
            <a:ext cx="0" cy="48768"/>
          </a:xfrm>
          <a:custGeom>
            <a:avLst/>
            <a:gdLst/>
            <a:ahLst/>
            <a:cxnLst/>
            <a:rect l="l" t="t" r="r" b="b"/>
            <a:pathLst>
              <a:path h="48768">
                <a:moveTo>
                  <a:pt x="0" y="0"/>
                </a:moveTo>
                <a:lnTo>
                  <a:pt x="0" y="4876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095368" y="4046220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616196" y="4906518"/>
            <a:ext cx="0" cy="60198"/>
          </a:xfrm>
          <a:custGeom>
            <a:avLst/>
            <a:gdLst/>
            <a:ahLst/>
            <a:cxnLst/>
            <a:rect l="l" t="t" r="r" b="b"/>
            <a:pathLst>
              <a:path h="60198">
                <a:moveTo>
                  <a:pt x="0" y="6019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616576" y="490651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616196" y="3997452"/>
            <a:ext cx="0" cy="48768"/>
          </a:xfrm>
          <a:custGeom>
            <a:avLst/>
            <a:gdLst/>
            <a:ahLst/>
            <a:cxnLst/>
            <a:rect l="l" t="t" r="r" b="b"/>
            <a:pathLst>
              <a:path h="48768">
                <a:moveTo>
                  <a:pt x="0" y="0"/>
                </a:moveTo>
                <a:lnTo>
                  <a:pt x="0" y="4876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616576" y="4046220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137404" y="4906518"/>
            <a:ext cx="0" cy="60198"/>
          </a:xfrm>
          <a:custGeom>
            <a:avLst/>
            <a:gdLst/>
            <a:ahLst/>
            <a:cxnLst/>
            <a:rect l="l" t="t" r="r" b="b"/>
            <a:pathLst>
              <a:path h="60198">
                <a:moveTo>
                  <a:pt x="0" y="6019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137784" y="490651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137404" y="3997452"/>
            <a:ext cx="0" cy="48768"/>
          </a:xfrm>
          <a:custGeom>
            <a:avLst/>
            <a:gdLst/>
            <a:ahLst/>
            <a:cxnLst/>
            <a:rect l="l" t="t" r="r" b="b"/>
            <a:pathLst>
              <a:path h="48768">
                <a:moveTo>
                  <a:pt x="0" y="0"/>
                </a:moveTo>
                <a:lnTo>
                  <a:pt x="0" y="4876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137784" y="4046220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670804" y="4906518"/>
            <a:ext cx="0" cy="60198"/>
          </a:xfrm>
          <a:custGeom>
            <a:avLst/>
            <a:gdLst/>
            <a:ahLst/>
            <a:cxnLst/>
            <a:rect l="l" t="t" r="r" b="b"/>
            <a:pathLst>
              <a:path h="60198">
                <a:moveTo>
                  <a:pt x="0" y="6019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671185" y="490651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670804" y="3997452"/>
            <a:ext cx="0" cy="48768"/>
          </a:xfrm>
          <a:custGeom>
            <a:avLst/>
            <a:gdLst/>
            <a:ahLst/>
            <a:cxnLst/>
            <a:rect l="l" t="t" r="r" b="b"/>
            <a:pathLst>
              <a:path h="48768">
                <a:moveTo>
                  <a:pt x="0" y="0"/>
                </a:moveTo>
                <a:lnTo>
                  <a:pt x="0" y="4876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671185" y="4046220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192012" y="4906517"/>
            <a:ext cx="0" cy="60198"/>
          </a:xfrm>
          <a:custGeom>
            <a:avLst/>
            <a:gdLst/>
            <a:ahLst/>
            <a:cxnLst/>
            <a:rect l="l" t="t" r="r" b="b"/>
            <a:pathLst>
              <a:path h="60198">
                <a:moveTo>
                  <a:pt x="0" y="6019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192392" y="490651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192012" y="3997451"/>
            <a:ext cx="0" cy="48768"/>
          </a:xfrm>
          <a:custGeom>
            <a:avLst/>
            <a:gdLst/>
            <a:ahLst/>
            <a:cxnLst/>
            <a:rect l="l" t="t" r="r" b="b"/>
            <a:pathLst>
              <a:path h="48768">
                <a:moveTo>
                  <a:pt x="0" y="0"/>
                </a:moveTo>
                <a:lnTo>
                  <a:pt x="0" y="4876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192392" y="40462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725411" y="4906517"/>
            <a:ext cx="0" cy="60198"/>
          </a:xfrm>
          <a:custGeom>
            <a:avLst/>
            <a:gdLst/>
            <a:ahLst/>
            <a:cxnLst/>
            <a:rect l="l" t="t" r="r" b="b"/>
            <a:pathLst>
              <a:path h="60198">
                <a:moveTo>
                  <a:pt x="0" y="6019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725792" y="490651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725411" y="3997451"/>
            <a:ext cx="0" cy="48768"/>
          </a:xfrm>
          <a:custGeom>
            <a:avLst/>
            <a:gdLst/>
            <a:ahLst/>
            <a:cxnLst/>
            <a:rect l="l" t="t" r="r" b="b"/>
            <a:pathLst>
              <a:path h="48768">
                <a:moveTo>
                  <a:pt x="0" y="0"/>
                </a:moveTo>
                <a:lnTo>
                  <a:pt x="0" y="4876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725792" y="40462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246620" y="4906517"/>
            <a:ext cx="0" cy="60198"/>
          </a:xfrm>
          <a:custGeom>
            <a:avLst/>
            <a:gdLst/>
            <a:ahLst/>
            <a:cxnLst/>
            <a:rect l="l" t="t" r="r" b="b"/>
            <a:pathLst>
              <a:path h="60198">
                <a:moveTo>
                  <a:pt x="0" y="6019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247000" y="490651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246620" y="3997451"/>
            <a:ext cx="0" cy="48768"/>
          </a:xfrm>
          <a:custGeom>
            <a:avLst/>
            <a:gdLst/>
            <a:ahLst/>
            <a:cxnLst/>
            <a:rect l="l" t="t" r="r" b="b"/>
            <a:pathLst>
              <a:path h="48768">
                <a:moveTo>
                  <a:pt x="0" y="0"/>
                </a:moveTo>
                <a:lnTo>
                  <a:pt x="0" y="4876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247000" y="40462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767828" y="4906517"/>
            <a:ext cx="0" cy="60198"/>
          </a:xfrm>
          <a:custGeom>
            <a:avLst/>
            <a:gdLst/>
            <a:ahLst/>
            <a:cxnLst/>
            <a:rect l="l" t="t" r="r" b="b"/>
            <a:pathLst>
              <a:path h="60198">
                <a:moveTo>
                  <a:pt x="0" y="6019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768208" y="490651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767828" y="3997451"/>
            <a:ext cx="0" cy="48768"/>
          </a:xfrm>
          <a:custGeom>
            <a:avLst/>
            <a:gdLst/>
            <a:ahLst/>
            <a:cxnLst/>
            <a:rect l="l" t="t" r="r" b="b"/>
            <a:pathLst>
              <a:path h="48768">
                <a:moveTo>
                  <a:pt x="0" y="0"/>
                </a:moveTo>
                <a:lnTo>
                  <a:pt x="0" y="4876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768208" y="40462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301228" y="4906517"/>
            <a:ext cx="0" cy="60198"/>
          </a:xfrm>
          <a:custGeom>
            <a:avLst/>
            <a:gdLst/>
            <a:ahLst/>
            <a:cxnLst/>
            <a:rect l="l" t="t" r="r" b="b"/>
            <a:pathLst>
              <a:path h="60198">
                <a:moveTo>
                  <a:pt x="0" y="6019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8301608" y="490651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301228" y="3997451"/>
            <a:ext cx="0" cy="48768"/>
          </a:xfrm>
          <a:custGeom>
            <a:avLst/>
            <a:gdLst/>
            <a:ahLst/>
            <a:cxnLst/>
            <a:rect l="l" t="t" r="r" b="b"/>
            <a:pathLst>
              <a:path h="48768">
                <a:moveTo>
                  <a:pt x="0" y="0"/>
                </a:moveTo>
                <a:lnTo>
                  <a:pt x="0" y="4876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301608" y="40462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822436" y="4906517"/>
            <a:ext cx="0" cy="60198"/>
          </a:xfrm>
          <a:custGeom>
            <a:avLst/>
            <a:gdLst/>
            <a:ahLst/>
            <a:cxnLst/>
            <a:rect l="l" t="t" r="r" b="b"/>
            <a:pathLst>
              <a:path h="60198">
                <a:moveTo>
                  <a:pt x="0" y="6019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822816" y="490651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822436" y="3997451"/>
            <a:ext cx="0" cy="48768"/>
          </a:xfrm>
          <a:custGeom>
            <a:avLst/>
            <a:gdLst/>
            <a:ahLst/>
            <a:cxnLst/>
            <a:rect l="l" t="t" r="r" b="b"/>
            <a:pathLst>
              <a:path h="48768">
                <a:moveTo>
                  <a:pt x="0" y="0"/>
                </a:moveTo>
                <a:lnTo>
                  <a:pt x="0" y="4876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822816" y="40462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355836" y="4906517"/>
            <a:ext cx="0" cy="60198"/>
          </a:xfrm>
          <a:custGeom>
            <a:avLst/>
            <a:gdLst/>
            <a:ahLst/>
            <a:cxnLst/>
            <a:rect l="l" t="t" r="r" b="b"/>
            <a:pathLst>
              <a:path h="60198">
                <a:moveTo>
                  <a:pt x="0" y="6019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356216" y="490651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9355836" y="3997451"/>
            <a:ext cx="0" cy="48768"/>
          </a:xfrm>
          <a:custGeom>
            <a:avLst/>
            <a:gdLst/>
            <a:ahLst/>
            <a:cxnLst/>
            <a:rect l="l" t="t" r="r" b="b"/>
            <a:pathLst>
              <a:path h="48768">
                <a:moveTo>
                  <a:pt x="0" y="0"/>
                </a:moveTo>
                <a:lnTo>
                  <a:pt x="0" y="4876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9356216" y="40462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094988" y="4966716"/>
            <a:ext cx="48767" cy="0"/>
          </a:xfrm>
          <a:custGeom>
            <a:avLst/>
            <a:gdLst/>
            <a:ahLst/>
            <a:cxnLst/>
            <a:rect l="l" t="t" r="r" b="b"/>
            <a:pathLst>
              <a:path w="48767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44136" y="496671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294876" y="4966715"/>
            <a:ext cx="60959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95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295256" y="496671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094988" y="4482084"/>
            <a:ext cx="48767" cy="0"/>
          </a:xfrm>
          <a:custGeom>
            <a:avLst/>
            <a:gdLst/>
            <a:ahLst/>
            <a:cxnLst/>
            <a:rect l="l" t="t" r="r" b="b"/>
            <a:pathLst>
              <a:path w="48767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144136" y="448208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294876" y="4482083"/>
            <a:ext cx="60959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95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295256" y="448208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094988" y="3997452"/>
            <a:ext cx="48767" cy="0"/>
          </a:xfrm>
          <a:custGeom>
            <a:avLst/>
            <a:gdLst/>
            <a:ahLst/>
            <a:cxnLst/>
            <a:rect l="l" t="t" r="r" b="b"/>
            <a:pathLst>
              <a:path w="48767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144136" y="39974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9294876" y="3997451"/>
            <a:ext cx="60959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95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9295256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094988" y="3997451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356216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094988" y="4966715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356216" y="496671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9355836" y="3997451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9356216" y="39974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094988" y="3997452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095368" y="39974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046982" y="4906518"/>
            <a:ext cx="108203" cy="108204"/>
          </a:xfrm>
          <a:custGeom>
            <a:avLst/>
            <a:gdLst/>
            <a:ahLst/>
            <a:cxnLst/>
            <a:rect l="l" t="t" r="r" b="b"/>
            <a:pathLst>
              <a:path w="108203" h="108204">
                <a:moveTo>
                  <a:pt x="108203" y="54102"/>
                </a:moveTo>
                <a:lnTo>
                  <a:pt x="106275" y="39567"/>
                </a:lnTo>
                <a:lnTo>
                  <a:pt x="100839" y="26626"/>
                </a:lnTo>
                <a:lnTo>
                  <a:pt x="92416" y="15739"/>
                </a:lnTo>
                <a:lnTo>
                  <a:pt x="81532" y="7366"/>
                </a:lnTo>
                <a:lnTo>
                  <a:pt x="68707" y="1967"/>
                </a:lnTo>
                <a:lnTo>
                  <a:pt x="54465" y="1"/>
                </a:lnTo>
                <a:lnTo>
                  <a:pt x="54101" y="0"/>
                </a:lnTo>
                <a:lnTo>
                  <a:pt x="39567" y="1875"/>
                </a:lnTo>
                <a:lnTo>
                  <a:pt x="26626" y="7196"/>
                </a:lnTo>
                <a:lnTo>
                  <a:pt x="15739" y="15502"/>
                </a:lnTo>
                <a:lnTo>
                  <a:pt x="7366" y="26333"/>
                </a:lnTo>
                <a:lnTo>
                  <a:pt x="1967" y="39228"/>
                </a:lnTo>
                <a:lnTo>
                  <a:pt x="1" y="53729"/>
                </a:lnTo>
                <a:lnTo>
                  <a:pt x="0" y="54102"/>
                </a:lnTo>
                <a:lnTo>
                  <a:pt x="1875" y="68372"/>
                </a:lnTo>
                <a:lnTo>
                  <a:pt x="7196" y="81238"/>
                </a:lnTo>
                <a:lnTo>
                  <a:pt x="15502" y="92177"/>
                </a:lnTo>
                <a:lnTo>
                  <a:pt x="26333" y="100665"/>
                </a:lnTo>
                <a:lnTo>
                  <a:pt x="39228" y="106182"/>
                </a:lnTo>
                <a:lnTo>
                  <a:pt x="53729" y="108202"/>
                </a:lnTo>
                <a:lnTo>
                  <a:pt x="54101" y="108204"/>
                </a:lnTo>
                <a:lnTo>
                  <a:pt x="68372" y="106275"/>
                </a:lnTo>
                <a:lnTo>
                  <a:pt x="81238" y="100839"/>
                </a:lnTo>
                <a:lnTo>
                  <a:pt x="92177" y="92416"/>
                </a:lnTo>
                <a:lnTo>
                  <a:pt x="100665" y="81532"/>
                </a:lnTo>
                <a:lnTo>
                  <a:pt x="106182" y="68707"/>
                </a:lnTo>
                <a:lnTo>
                  <a:pt x="108202" y="54465"/>
                </a:lnTo>
                <a:lnTo>
                  <a:pt x="108203" y="5410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568190" y="4421886"/>
            <a:ext cx="108204" cy="108203"/>
          </a:xfrm>
          <a:custGeom>
            <a:avLst/>
            <a:gdLst/>
            <a:ahLst/>
            <a:cxnLst/>
            <a:rect l="l" t="t" r="r" b="b"/>
            <a:pathLst>
              <a:path w="108204" h="108203">
                <a:moveTo>
                  <a:pt x="108204" y="54101"/>
                </a:moveTo>
                <a:lnTo>
                  <a:pt x="106275" y="39567"/>
                </a:lnTo>
                <a:lnTo>
                  <a:pt x="100839" y="26626"/>
                </a:lnTo>
                <a:lnTo>
                  <a:pt x="92416" y="15739"/>
                </a:lnTo>
                <a:lnTo>
                  <a:pt x="81532" y="7366"/>
                </a:lnTo>
                <a:lnTo>
                  <a:pt x="68707" y="1967"/>
                </a:lnTo>
                <a:lnTo>
                  <a:pt x="54465" y="1"/>
                </a:lnTo>
                <a:lnTo>
                  <a:pt x="54101" y="0"/>
                </a:lnTo>
                <a:lnTo>
                  <a:pt x="39567" y="1875"/>
                </a:lnTo>
                <a:lnTo>
                  <a:pt x="26626" y="7196"/>
                </a:lnTo>
                <a:lnTo>
                  <a:pt x="15739" y="15502"/>
                </a:lnTo>
                <a:lnTo>
                  <a:pt x="7366" y="26333"/>
                </a:lnTo>
                <a:lnTo>
                  <a:pt x="1967" y="39228"/>
                </a:lnTo>
                <a:lnTo>
                  <a:pt x="1" y="53729"/>
                </a:lnTo>
                <a:lnTo>
                  <a:pt x="0" y="54101"/>
                </a:lnTo>
                <a:lnTo>
                  <a:pt x="1875" y="68372"/>
                </a:lnTo>
                <a:lnTo>
                  <a:pt x="7196" y="81238"/>
                </a:lnTo>
                <a:lnTo>
                  <a:pt x="15502" y="92177"/>
                </a:lnTo>
                <a:lnTo>
                  <a:pt x="26333" y="100665"/>
                </a:lnTo>
                <a:lnTo>
                  <a:pt x="39228" y="106182"/>
                </a:lnTo>
                <a:lnTo>
                  <a:pt x="53729" y="108202"/>
                </a:lnTo>
                <a:lnTo>
                  <a:pt x="54101" y="108203"/>
                </a:lnTo>
                <a:lnTo>
                  <a:pt x="68372" y="106275"/>
                </a:lnTo>
                <a:lnTo>
                  <a:pt x="81238" y="100839"/>
                </a:lnTo>
                <a:lnTo>
                  <a:pt x="92177" y="92416"/>
                </a:lnTo>
                <a:lnTo>
                  <a:pt x="100665" y="81532"/>
                </a:lnTo>
                <a:lnTo>
                  <a:pt x="106182" y="68707"/>
                </a:lnTo>
                <a:lnTo>
                  <a:pt x="108202" y="54465"/>
                </a:lnTo>
                <a:lnTo>
                  <a:pt x="108204" y="5410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089398" y="4906518"/>
            <a:ext cx="108203" cy="108204"/>
          </a:xfrm>
          <a:custGeom>
            <a:avLst/>
            <a:gdLst/>
            <a:ahLst/>
            <a:cxnLst/>
            <a:rect l="l" t="t" r="r" b="b"/>
            <a:pathLst>
              <a:path w="108203" h="108204">
                <a:moveTo>
                  <a:pt x="108203" y="54102"/>
                </a:moveTo>
                <a:lnTo>
                  <a:pt x="106275" y="39567"/>
                </a:lnTo>
                <a:lnTo>
                  <a:pt x="100839" y="26626"/>
                </a:lnTo>
                <a:lnTo>
                  <a:pt x="92416" y="15739"/>
                </a:lnTo>
                <a:lnTo>
                  <a:pt x="81532" y="7366"/>
                </a:lnTo>
                <a:lnTo>
                  <a:pt x="68707" y="1967"/>
                </a:lnTo>
                <a:lnTo>
                  <a:pt x="54465" y="1"/>
                </a:lnTo>
                <a:lnTo>
                  <a:pt x="54101" y="0"/>
                </a:lnTo>
                <a:lnTo>
                  <a:pt x="39567" y="1875"/>
                </a:lnTo>
                <a:lnTo>
                  <a:pt x="26626" y="7196"/>
                </a:lnTo>
                <a:lnTo>
                  <a:pt x="15739" y="15502"/>
                </a:lnTo>
                <a:lnTo>
                  <a:pt x="7366" y="26333"/>
                </a:lnTo>
                <a:lnTo>
                  <a:pt x="1967" y="39228"/>
                </a:lnTo>
                <a:lnTo>
                  <a:pt x="1" y="53729"/>
                </a:lnTo>
                <a:lnTo>
                  <a:pt x="0" y="54102"/>
                </a:lnTo>
                <a:lnTo>
                  <a:pt x="1875" y="68372"/>
                </a:lnTo>
                <a:lnTo>
                  <a:pt x="7196" y="81238"/>
                </a:lnTo>
                <a:lnTo>
                  <a:pt x="15502" y="92177"/>
                </a:lnTo>
                <a:lnTo>
                  <a:pt x="26333" y="100665"/>
                </a:lnTo>
                <a:lnTo>
                  <a:pt x="39228" y="106182"/>
                </a:lnTo>
                <a:lnTo>
                  <a:pt x="53729" y="108202"/>
                </a:lnTo>
                <a:lnTo>
                  <a:pt x="54101" y="108204"/>
                </a:lnTo>
                <a:lnTo>
                  <a:pt x="68372" y="106275"/>
                </a:lnTo>
                <a:lnTo>
                  <a:pt x="81238" y="100839"/>
                </a:lnTo>
                <a:lnTo>
                  <a:pt x="92177" y="92416"/>
                </a:lnTo>
                <a:lnTo>
                  <a:pt x="100665" y="81532"/>
                </a:lnTo>
                <a:lnTo>
                  <a:pt x="106182" y="68707"/>
                </a:lnTo>
                <a:lnTo>
                  <a:pt x="108202" y="54465"/>
                </a:lnTo>
                <a:lnTo>
                  <a:pt x="108203" y="5410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622798" y="4906518"/>
            <a:ext cx="108203" cy="108204"/>
          </a:xfrm>
          <a:custGeom>
            <a:avLst/>
            <a:gdLst/>
            <a:ahLst/>
            <a:cxnLst/>
            <a:rect l="l" t="t" r="r" b="b"/>
            <a:pathLst>
              <a:path w="108203" h="108204">
                <a:moveTo>
                  <a:pt x="108203" y="54102"/>
                </a:moveTo>
                <a:lnTo>
                  <a:pt x="106275" y="39567"/>
                </a:lnTo>
                <a:lnTo>
                  <a:pt x="100839" y="26626"/>
                </a:lnTo>
                <a:lnTo>
                  <a:pt x="92416" y="15739"/>
                </a:lnTo>
                <a:lnTo>
                  <a:pt x="81532" y="7366"/>
                </a:lnTo>
                <a:lnTo>
                  <a:pt x="68707" y="1967"/>
                </a:lnTo>
                <a:lnTo>
                  <a:pt x="54465" y="1"/>
                </a:lnTo>
                <a:lnTo>
                  <a:pt x="54101" y="0"/>
                </a:lnTo>
                <a:lnTo>
                  <a:pt x="39567" y="1875"/>
                </a:lnTo>
                <a:lnTo>
                  <a:pt x="26626" y="7196"/>
                </a:lnTo>
                <a:lnTo>
                  <a:pt x="15739" y="15502"/>
                </a:lnTo>
                <a:lnTo>
                  <a:pt x="7366" y="26333"/>
                </a:lnTo>
                <a:lnTo>
                  <a:pt x="1967" y="39228"/>
                </a:lnTo>
                <a:lnTo>
                  <a:pt x="1" y="53729"/>
                </a:lnTo>
                <a:lnTo>
                  <a:pt x="0" y="54102"/>
                </a:lnTo>
                <a:lnTo>
                  <a:pt x="1875" y="68372"/>
                </a:lnTo>
                <a:lnTo>
                  <a:pt x="7196" y="81238"/>
                </a:lnTo>
                <a:lnTo>
                  <a:pt x="15502" y="92177"/>
                </a:lnTo>
                <a:lnTo>
                  <a:pt x="26333" y="100665"/>
                </a:lnTo>
                <a:lnTo>
                  <a:pt x="39228" y="106182"/>
                </a:lnTo>
                <a:lnTo>
                  <a:pt x="53729" y="108202"/>
                </a:lnTo>
                <a:lnTo>
                  <a:pt x="54101" y="108204"/>
                </a:lnTo>
                <a:lnTo>
                  <a:pt x="68372" y="106275"/>
                </a:lnTo>
                <a:lnTo>
                  <a:pt x="81238" y="100839"/>
                </a:lnTo>
                <a:lnTo>
                  <a:pt x="92177" y="92416"/>
                </a:lnTo>
                <a:lnTo>
                  <a:pt x="100665" y="81532"/>
                </a:lnTo>
                <a:lnTo>
                  <a:pt x="106182" y="68707"/>
                </a:lnTo>
                <a:lnTo>
                  <a:pt x="108202" y="54465"/>
                </a:lnTo>
                <a:lnTo>
                  <a:pt x="108203" y="5410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144006" y="4664201"/>
            <a:ext cx="108204" cy="108203"/>
          </a:xfrm>
          <a:custGeom>
            <a:avLst/>
            <a:gdLst/>
            <a:ahLst/>
            <a:cxnLst/>
            <a:rect l="l" t="t" r="r" b="b"/>
            <a:pathLst>
              <a:path w="108204" h="108203">
                <a:moveTo>
                  <a:pt x="108204" y="54101"/>
                </a:moveTo>
                <a:lnTo>
                  <a:pt x="106275" y="39567"/>
                </a:lnTo>
                <a:lnTo>
                  <a:pt x="100839" y="26626"/>
                </a:lnTo>
                <a:lnTo>
                  <a:pt x="92416" y="15739"/>
                </a:lnTo>
                <a:lnTo>
                  <a:pt x="81532" y="7366"/>
                </a:lnTo>
                <a:lnTo>
                  <a:pt x="68707" y="1967"/>
                </a:lnTo>
                <a:lnTo>
                  <a:pt x="54465" y="1"/>
                </a:lnTo>
                <a:lnTo>
                  <a:pt x="54102" y="0"/>
                </a:lnTo>
                <a:lnTo>
                  <a:pt x="39567" y="1875"/>
                </a:lnTo>
                <a:lnTo>
                  <a:pt x="26626" y="7196"/>
                </a:lnTo>
                <a:lnTo>
                  <a:pt x="15739" y="15502"/>
                </a:lnTo>
                <a:lnTo>
                  <a:pt x="7366" y="26333"/>
                </a:lnTo>
                <a:lnTo>
                  <a:pt x="1967" y="39228"/>
                </a:lnTo>
                <a:lnTo>
                  <a:pt x="1" y="53729"/>
                </a:lnTo>
                <a:lnTo>
                  <a:pt x="0" y="54101"/>
                </a:lnTo>
                <a:lnTo>
                  <a:pt x="1875" y="68372"/>
                </a:lnTo>
                <a:lnTo>
                  <a:pt x="7196" y="81238"/>
                </a:lnTo>
                <a:lnTo>
                  <a:pt x="15502" y="92177"/>
                </a:lnTo>
                <a:lnTo>
                  <a:pt x="26333" y="100665"/>
                </a:lnTo>
                <a:lnTo>
                  <a:pt x="39228" y="106182"/>
                </a:lnTo>
                <a:lnTo>
                  <a:pt x="53729" y="108202"/>
                </a:lnTo>
                <a:lnTo>
                  <a:pt x="54102" y="108203"/>
                </a:lnTo>
                <a:lnTo>
                  <a:pt x="68372" y="106275"/>
                </a:lnTo>
                <a:lnTo>
                  <a:pt x="81238" y="100839"/>
                </a:lnTo>
                <a:lnTo>
                  <a:pt x="92177" y="92416"/>
                </a:lnTo>
                <a:lnTo>
                  <a:pt x="100665" y="81532"/>
                </a:lnTo>
                <a:lnTo>
                  <a:pt x="106182" y="68707"/>
                </a:lnTo>
                <a:lnTo>
                  <a:pt x="108202" y="54465"/>
                </a:lnTo>
                <a:lnTo>
                  <a:pt x="108204" y="5410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676644" y="4906517"/>
            <a:ext cx="108965" cy="108204"/>
          </a:xfrm>
          <a:custGeom>
            <a:avLst/>
            <a:gdLst/>
            <a:ahLst/>
            <a:cxnLst/>
            <a:rect l="l" t="t" r="r" b="b"/>
            <a:pathLst>
              <a:path w="108965" h="108204">
                <a:moveTo>
                  <a:pt x="108965" y="54102"/>
                </a:moveTo>
                <a:lnTo>
                  <a:pt x="107060" y="39664"/>
                </a:lnTo>
                <a:lnTo>
                  <a:pt x="101671" y="26795"/>
                </a:lnTo>
                <a:lnTo>
                  <a:pt x="93291" y="15944"/>
                </a:lnTo>
                <a:lnTo>
                  <a:pt x="82410" y="7563"/>
                </a:lnTo>
                <a:lnTo>
                  <a:pt x="69519" y="2101"/>
                </a:lnTo>
                <a:lnTo>
                  <a:pt x="55111" y="8"/>
                </a:lnTo>
                <a:lnTo>
                  <a:pt x="54101" y="0"/>
                </a:lnTo>
                <a:lnTo>
                  <a:pt x="39831" y="1875"/>
                </a:lnTo>
                <a:lnTo>
                  <a:pt x="26965" y="7196"/>
                </a:lnTo>
                <a:lnTo>
                  <a:pt x="16026" y="15502"/>
                </a:lnTo>
                <a:lnTo>
                  <a:pt x="7538" y="26333"/>
                </a:lnTo>
                <a:lnTo>
                  <a:pt x="2021" y="39228"/>
                </a:lnTo>
                <a:lnTo>
                  <a:pt x="1" y="53729"/>
                </a:lnTo>
                <a:lnTo>
                  <a:pt x="0" y="54102"/>
                </a:lnTo>
                <a:lnTo>
                  <a:pt x="1928" y="68372"/>
                </a:lnTo>
                <a:lnTo>
                  <a:pt x="7364" y="81238"/>
                </a:lnTo>
                <a:lnTo>
                  <a:pt x="15787" y="92177"/>
                </a:lnTo>
                <a:lnTo>
                  <a:pt x="26671" y="100665"/>
                </a:lnTo>
                <a:lnTo>
                  <a:pt x="39496" y="106182"/>
                </a:lnTo>
                <a:lnTo>
                  <a:pt x="53738" y="108202"/>
                </a:lnTo>
                <a:lnTo>
                  <a:pt x="54101" y="108204"/>
                </a:lnTo>
                <a:lnTo>
                  <a:pt x="68594" y="106302"/>
                </a:lnTo>
                <a:lnTo>
                  <a:pt x="81602" y="100937"/>
                </a:lnTo>
                <a:lnTo>
                  <a:pt x="92633" y="92621"/>
                </a:lnTo>
                <a:lnTo>
                  <a:pt x="101197" y="81866"/>
                </a:lnTo>
                <a:lnTo>
                  <a:pt x="106802" y="69184"/>
                </a:lnTo>
                <a:lnTo>
                  <a:pt x="108957" y="55086"/>
                </a:lnTo>
                <a:lnTo>
                  <a:pt x="108965" y="54102"/>
                </a:lnTo>
                <a:close/>
              </a:path>
            </a:pathLst>
          </a:custGeom>
          <a:ln w="76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197852" y="4664201"/>
            <a:ext cx="108966" cy="108203"/>
          </a:xfrm>
          <a:custGeom>
            <a:avLst/>
            <a:gdLst/>
            <a:ahLst/>
            <a:cxnLst/>
            <a:rect l="l" t="t" r="r" b="b"/>
            <a:pathLst>
              <a:path w="108966" h="108203">
                <a:moveTo>
                  <a:pt x="108966" y="54101"/>
                </a:moveTo>
                <a:lnTo>
                  <a:pt x="107060" y="39664"/>
                </a:lnTo>
                <a:lnTo>
                  <a:pt x="101671" y="26795"/>
                </a:lnTo>
                <a:lnTo>
                  <a:pt x="93291" y="15944"/>
                </a:lnTo>
                <a:lnTo>
                  <a:pt x="82410" y="7563"/>
                </a:lnTo>
                <a:lnTo>
                  <a:pt x="69519" y="2101"/>
                </a:lnTo>
                <a:lnTo>
                  <a:pt x="55111" y="8"/>
                </a:lnTo>
                <a:lnTo>
                  <a:pt x="54101" y="0"/>
                </a:lnTo>
                <a:lnTo>
                  <a:pt x="39831" y="1875"/>
                </a:lnTo>
                <a:lnTo>
                  <a:pt x="26965" y="7196"/>
                </a:lnTo>
                <a:lnTo>
                  <a:pt x="16026" y="15502"/>
                </a:lnTo>
                <a:lnTo>
                  <a:pt x="7538" y="26333"/>
                </a:lnTo>
                <a:lnTo>
                  <a:pt x="2021" y="39228"/>
                </a:lnTo>
                <a:lnTo>
                  <a:pt x="1" y="53729"/>
                </a:lnTo>
                <a:lnTo>
                  <a:pt x="0" y="54101"/>
                </a:lnTo>
                <a:lnTo>
                  <a:pt x="1928" y="68372"/>
                </a:lnTo>
                <a:lnTo>
                  <a:pt x="7364" y="81238"/>
                </a:lnTo>
                <a:lnTo>
                  <a:pt x="15787" y="92177"/>
                </a:lnTo>
                <a:lnTo>
                  <a:pt x="26671" y="100665"/>
                </a:lnTo>
                <a:lnTo>
                  <a:pt x="39496" y="106182"/>
                </a:lnTo>
                <a:lnTo>
                  <a:pt x="53738" y="108202"/>
                </a:lnTo>
                <a:lnTo>
                  <a:pt x="54101" y="108203"/>
                </a:lnTo>
                <a:lnTo>
                  <a:pt x="68594" y="106302"/>
                </a:lnTo>
                <a:lnTo>
                  <a:pt x="81602" y="100937"/>
                </a:lnTo>
                <a:lnTo>
                  <a:pt x="92633" y="92621"/>
                </a:lnTo>
                <a:lnTo>
                  <a:pt x="101197" y="81866"/>
                </a:lnTo>
                <a:lnTo>
                  <a:pt x="106802" y="69184"/>
                </a:lnTo>
                <a:lnTo>
                  <a:pt x="108957" y="55086"/>
                </a:lnTo>
                <a:lnTo>
                  <a:pt x="108966" y="5410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719059" y="4906517"/>
            <a:ext cx="108966" cy="108204"/>
          </a:xfrm>
          <a:custGeom>
            <a:avLst/>
            <a:gdLst/>
            <a:ahLst/>
            <a:cxnLst/>
            <a:rect l="l" t="t" r="r" b="b"/>
            <a:pathLst>
              <a:path w="108966" h="108204">
                <a:moveTo>
                  <a:pt x="108966" y="54102"/>
                </a:moveTo>
                <a:lnTo>
                  <a:pt x="107060" y="39664"/>
                </a:lnTo>
                <a:lnTo>
                  <a:pt x="101671" y="26795"/>
                </a:lnTo>
                <a:lnTo>
                  <a:pt x="93291" y="15944"/>
                </a:lnTo>
                <a:lnTo>
                  <a:pt x="82410" y="7563"/>
                </a:lnTo>
                <a:lnTo>
                  <a:pt x="69519" y="2101"/>
                </a:lnTo>
                <a:lnTo>
                  <a:pt x="55111" y="8"/>
                </a:lnTo>
                <a:lnTo>
                  <a:pt x="54101" y="0"/>
                </a:lnTo>
                <a:lnTo>
                  <a:pt x="39831" y="1875"/>
                </a:lnTo>
                <a:lnTo>
                  <a:pt x="26965" y="7196"/>
                </a:lnTo>
                <a:lnTo>
                  <a:pt x="16026" y="15502"/>
                </a:lnTo>
                <a:lnTo>
                  <a:pt x="7538" y="26333"/>
                </a:lnTo>
                <a:lnTo>
                  <a:pt x="2021" y="39228"/>
                </a:lnTo>
                <a:lnTo>
                  <a:pt x="1" y="53729"/>
                </a:lnTo>
                <a:lnTo>
                  <a:pt x="0" y="54102"/>
                </a:lnTo>
                <a:lnTo>
                  <a:pt x="1928" y="68372"/>
                </a:lnTo>
                <a:lnTo>
                  <a:pt x="7364" y="81238"/>
                </a:lnTo>
                <a:lnTo>
                  <a:pt x="15787" y="92177"/>
                </a:lnTo>
                <a:lnTo>
                  <a:pt x="26671" y="100665"/>
                </a:lnTo>
                <a:lnTo>
                  <a:pt x="39496" y="106182"/>
                </a:lnTo>
                <a:lnTo>
                  <a:pt x="53738" y="108202"/>
                </a:lnTo>
                <a:lnTo>
                  <a:pt x="54101" y="108204"/>
                </a:lnTo>
                <a:lnTo>
                  <a:pt x="68594" y="106302"/>
                </a:lnTo>
                <a:lnTo>
                  <a:pt x="81602" y="100937"/>
                </a:lnTo>
                <a:lnTo>
                  <a:pt x="92633" y="92621"/>
                </a:lnTo>
                <a:lnTo>
                  <a:pt x="101197" y="81866"/>
                </a:lnTo>
                <a:lnTo>
                  <a:pt x="106802" y="69184"/>
                </a:lnTo>
                <a:lnTo>
                  <a:pt x="108957" y="55086"/>
                </a:lnTo>
                <a:lnTo>
                  <a:pt x="108966" y="5410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252459" y="4906517"/>
            <a:ext cx="108966" cy="108204"/>
          </a:xfrm>
          <a:custGeom>
            <a:avLst/>
            <a:gdLst/>
            <a:ahLst/>
            <a:cxnLst/>
            <a:rect l="l" t="t" r="r" b="b"/>
            <a:pathLst>
              <a:path w="108966" h="108204">
                <a:moveTo>
                  <a:pt x="108966" y="54102"/>
                </a:moveTo>
                <a:lnTo>
                  <a:pt x="107060" y="39664"/>
                </a:lnTo>
                <a:lnTo>
                  <a:pt x="101671" y="26795"/>
                </a:lnTo>
                <a:lnTo>
                  <a:pt x="93291" y="15944"/>
                </a:lnTo>
                <a:lnTo>
                  <a:pt x="82410" y="7563"/>
                </a:lnTo>
                <a:lnTo>
                  <a:pt x="69519" y="2101"/>
                </a:lnTo>
                <a:lnTo>
                  <a:pt x="55111" y="8"/>
                </a:lnTo>
                <a:lnTo>
                  <a:pt x="54101" y="0"/>
                </a:lnTo>
                <a:lnTo>
                  <a:pt x="39831" y="1875"/>
                </a:lnTo>
                <a:lnTo>
                  <a:pt x="26965" y="7196"/>
                </a:lnTo>
                <a:lnTo>
                  <a:pt x="16026" y="15502"/>
                </a:lnTo>
                <a:lnTo>
                  <a:pt x="7538" y="26333"/>
                </a:lnTo>
                <a:lnTo>
                  <a:pt x="2021" y="39228"/>
                </a:lnTo>
                <a:lnTo>
                  <a:pt x="1" y="53729"/>
                </a:lnTo>
                <a:lnTo>
                  <a:pt x="0" y="54102"/>
                </a:lnTo>
                <a:lnTo>
                  <a:pt x="1928" y="68372"/>
                </a:lnTo>
                <a:lnTo>
                  <a:pt x="7364" y="81238"/>
                </a:lnTo>
                <a:lnTo>
                  <a:pt x="15787" y="92177"/>
                </a:lnTo>
                <a:lnTo>
                  <a:pt x="26671" y="100665"/>
                </a:lnTo>
                <a:lnTo>
                  <a:pt x="39496" y="106182"/>
                </a:lnTo>
                <a:lnTo>
                  <a:pt x="53738" y="108202"/>
                </a:lnTo>
                <a:lnTo>
                  <a:pt x="54101" y="108204"/>
                </a:lnTo>
                <a:lnTo>
                  <a:pt x="68594" y="106302"/>
                </a:lnTo>
                <a:lnTo>
                  <a:pt x="81602" y="100937"/>
                </a:lnTo>
                <a:lnTo>
                  <a:pt x="92633" y="92621"/>
                </a:lnTo>
                <a:lnTo>
                  <a:pt x="101197" y="81866"/>
                </a:lnTo>
                <a:lnTo>
                  <a:pt x="106802" y="69184"/>
                </a:lnTo>
                <a:lnTo>
                  <a:pt x="108957" y="55086"/>
                </a:lnTo>
                <a:lnTo>
                  <a:pt x="108966" y="5410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773668" y="4421885"/>
            <a:ext cx="108965" cy="108203"/>
          </a:xfrm>
          <a:custGeom>
            <a:avLst/>
            <a:gdLst/>
            <a:ahLst/>
            <a:cxnLst/>
            <a:rect l="l" t="t" r="r" b="b"/>
            <a:pathLst>
              <a:path w="108965" h="108203">
                <a:moveTo>
                  <a:pt x="108965" y="54101"/>
                </a:moveTo>
                <a:lnTo>
                  <a:pt x="107060" y="39664"/>
                </a:lnTo>
                <a:lnTo>
                  <a:pt x="101671" y="26795"/>
                </a:lnTo>
                <a:lnTo>
                  <a:pt x="93291" y="15944"/>
                </a:lnTo>
                <a:lnTo>
                  <a:pt x="82410" y="7563"/>
                </a:lnTo>
                <a:lnTo>
                  <a:pt x="69519" y="2101"/>
                </a:lnTo>
                <a:lnTo>
                  <a:pt x="55111" y="8"/>
                </a:lnTo>
                <a:lnTo>
                  <a:pt x="54101" y="0"/>
                </a:lnTo>
                <a:lnTo>
                  <a:pt x="39831" y="1875"/>
                </a:lnTo>
                <a:lnTo>
                  <a:pt x="26965" y="7196"/>
                </a:lnTo>
                <a:lnTo>
                  <a:pt x="16026" y="15502"/>
                </a:lnTo>
                <a:lnTo>
                  <a:pt x="7538" y="26333"/>
                </a:lnTo>
                <a:lnTo>
                  <a:pt x="2021" y="39228"/>
                </a:lnTo>
                <a:lnTo>
                  <a:pt x="1" y="53729"/>
                </a:lnTo>
                <a:lnTo>
                  <a:pt x="0" y="54101"/>
                </a:lnTo>
                <a:lnTo>
                  <a:pt x="1928" y="68372"/>
                </a:lnTo>
                <a:lnTo>
                  <a:pt x="7364" y="81238"/>
                </a:lnTo>
                <a:lnTo>
                  <a:pt x="15787" y="92177"/>
                </a:lnTo>
                <a:lnTo>
                  <a:pt x="26671" y="100665"/>
                </a:lnTo>
                <a:lnTo>
                  <a:pt x="39496" y="106182"/>
                </a:lnTo>
                <a:lnTo>
                  <a:pt x="53738" y="108202"/>
                </a:lnTo>
                <a:lnTo>
                  <a:pt x="54101" y="108203"/>
                </a:lnTo>
                <a:lnTo>
                  <a:pt x="68594" y="106302"/>
                </a:lnTo>
                <a:lnTo>
                  <a:pt x="81602" y="100937"/>
                </a:lnTo>
                <a:lnTo>
                  <a:pt x="92633" y="92621"/>
                </a:lnTo>
                <a:lnTo>
                  <a:pt x="101197" y="81866"/>
                </a:lnTo>
                <a:lnTo>
                  <a:pt x="106802" y="69184"/>
                </a:lnTo>
                <a:lnTo>
                  <a:pt x="108957" y="55086"/>
                </a:lnTo>
                <a:lnTo>
                  <a:pt x="108965" y="54101"/>
                </a:lnTo>
                <a:close/>
              </a:path>
            </a:pathLst>
          </a:custGeom>
          <a:ln w="76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9307068" y="4906517"/>
            <a:ext cx="108203" cy="108204"/>
          </a:xfrm>
          <a:custGeom>
            <a:avLst/>
            <a:gdLst/>
            <a:ahLst/>
            <a:cxnLst/>
            <a:rect l="l" t="t" r="r" b="b"/>
            <a:pathLst>
              <a:path w="108203" h="108204">
                <a:moveTo>
                  <a:pt x="108203" y="54102"/>
                </a:moveTo>
                <a:lnTo>
                  <a:pt x="106275" y="39567"/>
                </a:lnTo>
                <a:lnTo>
                  <a:pt x="100839" y="26626"/>
                </a:lnTo>
                <a:lnTo>
                  <a:pt x="92416" y="15739"/>
                </a:lnTo>
                <a:lnTo>
                  <a:pt x="81532" y="7366"/>
                </a:lnTo>
                <a:lnTo>
                  <a:pt x="68707" y="1967"/>
                </a:lnTo>
                <a:lnTo>
                  <a:pt x="54465" y="1"/>
                </a:lnTo>
                <a:lnTo>
                  <a:pt x="54101" y="0"/>
                </a:lnTo>
                <a:lnTo>
                  <a:pt x="39567" y="1875"/>
                </a:lnTo>
                <a:lnTo>
                  <a:pt x="26626" y="7196"/>
                </a:lnTo>
                <a:lnTo>
                  <a:pt x="15739" y="15502"/>
                </a:lnTo>
                <a:lnTo>
                  <a:pt x="7366" y="26333"/>
                </a:lnTo>
                <a:lnTo>
                  <a:pt x="1967" y="39228"/>
                </a:lnTo>
                <a:lnTo>
                  <a:pt x="1" y="53729"/>
                </a:lnTo>
                <a:lnTo>
                  <a:pt x="0" y="54102"/>
                </a:lnTo>
                <a:lnTo>
                  <a:pt x="1875" y="68372"/>
                </a:lnTo>
                <a:lnTo>
                  <a:pt x="7196" y="81238"/>
                </a:lnTo>
                <a:lnTo>
                  <a:pt x="15502" y="92177"/>
                </a:lnTo>
                <a:lnTo>
                  <a:pt x="26333" y="100665"/>
                </a:lnTo>
                <a:lnTo>
                  <a:pt x="39228" y="106182"/>
                </a:lnTo>
                <a:lnTo>
                  <a:pt x="53729" y="108202"/>
                </a:lnTo>
                <a:lnTo>
                  <a:pt x="54101" y="108204"/>
                </a:lnTo>
                <a:lnTo>
                  <a:pt x="68372" y="106275"/>
                </a:lnTo>
                <a:lnTo>
                  <a:pt x="81238" y="100839"/>
                </a:lnTo>
                <a:lnTo>
                  <a:pt x="92177" y="92416"/>
                </a:lnTo>
                <a:lnTo>
                  <a:pt x="100665" y="81532"/>
                </a:lnTo>
                <a:lnTo>
                  <a:pt x="106182" y="68707"/>
                </a:lnTo>
                <a:lnTo>
                  <a:pt x="108202" y="54465"/>
                </a:lnTo>
                <a:lnTo>
                  <a:pt x="108203" y="5410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094988" y="4954524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1219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616196" y="4469892"/>
            <a:ext cx="0" cy="496824"/>
          </a:xfrm>
          <a:custGeom>
            <a:avLst/>
            <a:gdLst/>
            <a:ahLst/>
            <a:cxnLst/>
            <a:rect l="l" t="t" r="r" b="b"/>
            <a:pathLst>
              <a:path h="496824">
                <a:moveTo>
                  <a:pt x="0" y="49682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137404" y="4954524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1219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670804" y="4954524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1219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192012" y="4712208"/>
            <a:ext cx="0" cy="254507"/>
          </a:xfrm>
          <a:custGeom>
            <a:avLst/>
            <a:gdLst/>
            <a:ahLst/>
            <a:cxnLst/>
            <a:rect l="l" t="t" r="r" b="b"/>
            <a:pathLst>
              <a:path h="254507">
                <a:moveTo>
                  <a:pt x="0" y="25450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725411" y="4954523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1219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246620" y="4712208"/>
            <a:ext cx="0" cy="254507"/>
          </a:xfrm>
          <a:custGeom>
            <a:avLst/>
            <a:gdLst/>
            <a:ahLst/>
            <a:cxnLst/>
            <a:rect l="l" t="t" r="r" b="b"/>
            <a:pathLst>
              <a:path h="254507">
                <a:moveTo>
                  <a:pt x="0" y="25450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767828" y="4954523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1219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301228" y="4954523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1219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822436" y="4469891"/>
            <a:ext cx="0" cy="496824"/>
          </a:xfrm>
          <a:custGeom>
            <a:avLst/>
            <a:gdLst/>
            <a:ahLst/>
            <a:cxnLst/>
            <a:rect l="l" t="t" r="r" b="b"/>
            <a:pathLst>
              <a:path h="496824">
                <a:moveTo>
                  <a:pt x="0" y="49682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9355836" y="4954523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1219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094988" y="4966715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94988" y="5523738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95368" y="552373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94988" y="55237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95368" y="552373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616196" y="5523738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616576" y="552373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616196" y="55237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16576" y="552373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137404" y="5523738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137784" y="552373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37404" y="55237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37784" y="552373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670804" y="5523738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671185" y="552373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70804" y="55237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71185" y="552373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92012" y="5523737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92392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92012" y="552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92392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25411" y="5523737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25792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25411" y="552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725792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46620" y="5523737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247000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246620" y="552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247000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67828" y="5523737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768208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767828" y="552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68208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301228" y="5523737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01608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301228" y="552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301608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822436" y="5523737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22816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22436" y="552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822816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355836" y="5523737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356216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355836" y="552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356216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094988" y="6493001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356216" y="649300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355836" y="64930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356216" y="649300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94988" y="6008370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356216" y="6008370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355836" y="6008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356216" y="6008370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94988" y="5523737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356216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355836" y="552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356216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094988" y="5523737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9356216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94988" y="6493001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356216" y="649300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355836" y="5523737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356216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094988" y="5523738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095368" y="552373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94988" y="6493001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356216" y="649300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94988" y="5523738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095368" y="552373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094988" y="6432042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96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095368" y="643204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094988" y="5523738"/>
            <a:ext cx="0" cy="48767"/>
          </a:xfrm>
          <a:custGeom>
            <a:avLst/>
            <a:gdLst/>
            <a:ahLst/>
            <a:cxnLst/>
            <a:rect l="l" t="t" r="r" b="b"/>
            <a:pathLst>
              <a:path h="48767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095368" y="5572506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616196" y="6432042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96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616576" y="643204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616196" y="5523738"/>
            <a:ext cx="0" cy="48767"/>
          </a:xfrm>
          <a:custGeom>
            <a:avLst/>
            <a:gdLst/>
            <a:ahLst/>
            <a:cxnLst/>
            <a:rect l="l" t="t" r="r" b="b"/>
            <a:pathLst>
              <a:path h="48767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616576" y="5572506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137404" y="6432042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96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137784" y="643204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137404" y="5523738"/>
            <a:ext cx="0" cy="48767"/>
          </a:xfrm>
          <a:custGeom>
            <a:avLst/>
            <a:gdLst/>
            <a:ahLst/>
            <a:cxnLst/>
            <a:rect l="l" t="t" r="r" b="b"/>
            <a:pathLst>
              <a:path h="48767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137784" y="5572506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670804" y="6432042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96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671185" y="643204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670804" y="5523738"/>
            <a:ext cx="0" cy="48767"/>
          </a:xfrm>
          <a:custGeom>
            <a:avLst/>
            <a:gdLst/>
            <a:ahLst/>
            <a:cxnLst/>
            <a:rect l="l" t="t" r="r" b="b"/>
            <a:pathLst>
              <a:path h="48767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671185" y="5572506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192012" y="6432041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96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192392" y="643204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192012" y="5523737"/>
            <a:ext cx="0" cy="48767"/>
          </a:xfrm>
          <a:custGeom>
            <a:avLst/>
            <a:gdLst/>
            <a:ahLst/>
            <a:cxnLst/>
            <a:rect l="l" t="t" r="r" b="b"/>
            <a:pathLst>
              <a:path h="48767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192392" y="5572505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25411" y="6432041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96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25792" y="643204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25411" y="5523737"/>
            <a:ext cx="0" cy="48767"/>
          </a:xfrm>
          <a:custGeom>
            <a:avLst/>
            <a:gdLst/>
            <a:ahLst/>
            <a:cxnLst/>
            <a:rect l="l" t="t" r="r" b="b"/>
            <a:pathLst>
              <a:path h="48767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725792" y="5572505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246620" y="6432041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96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247000" y="643204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246620" y="5523737"/>
            <a:ext cx="0" cy="48767"/>
          </a:xfrm>
          <a:custGeom>
            <a:avLst/>
            <a:gdLst/>
            <a:ahLst/>
            <a:cxnLst/>
            <a:rect l="l" t="t" r="r" b="b"/>
            <a:pathLst>
              <a:path h="48767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247000" y="5572505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767828" y="6432041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96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768208" y="643204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767828" y="5523737"/>
            <a:ext cx="0" cy="48767"/>
          </a:xfrm>
          <a:custGeom>
            <a:avLst/>
            <a:gdLst/>
            <a:ahLst/>
            <a:cxnLst/>
            <a:rect l="l" t="t" r="r" b="b"/>
            <a:pathLst>
              <a:path h="48767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768208" y="5572505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01228" y="6432041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96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01608" y="643204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01228" y="5523737"/>
            <a:ext cx="0" cy="48767"/>
          </a:xfrm>
          <a:custGeom>
            <a:avLst/>
            <a:gdLst/>
            <a:ahLst/>
            <a:cxnLst/>
            <a:rect l="l" t="t" r="r" b="b"/>
            <a:pathLst>
              <a:path h="48767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01608" y="5572505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822436" y="6432041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96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822816" y="643204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822436" y="5523737"/>
            <a:ext cx="0" cy="48767"/>
          </a:xfrm>
          <a:custGeom>
            <a:avLst/>
            <a:gdLst/>
            <a:ahLst/>
            <a:cxnLst/>
            <a:rect l="l" t="t" r="r" b="b"/>
            <a:pathLst>
              <a:path h="48767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822816" y="5572505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355836" y="6432041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96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356216" y="643204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355836" y="5523737"/>
            <a:ext cx="0" cy="48767"/>
          </a:xfrm>
          <a:custGeom>
            <a:avLst/>
            <a:gdLst/>
            <a:ahLst/>
            <a:cxnLst/>
            <a:rect l="l" t="t" r="r" b="b"/>
            <a:pathLst>
              <a:path h="48767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356216" y="5572505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094988" y="6493002"/>
            <a:ext cx="48767" cy="0"/>
          </a:xfrm>
          <a:custGeom>
            <a:avLst/>
            <a:gdLst/>
            <a:ahLst/>
            <a:cxnLst/>
            <a:rect l="l" t="t" r="r" b="b"/>
            <a:pathLst>
              <a:path w="48767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144136" y="649300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294876" y="6493001"/>
            <a:ext cx="60959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95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295256" y="649300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094988" y="6008370"/>
            <a:ext cx="48767" cy="0"/>
          </a:xfrm>
          <a:custGeom>
            <a:avLst/>
            <a:gdLst/>
            <a:ahLst/>
            <a:cxnLst/>
            <a:rect l="l" t="t" r="r" b="b"/>
            <a:pathLst>
              <a:path w="48767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144136" y="6008370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294876" y="6008370"/>
            <a:ext cx="60959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95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295256" y="6008370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094988" y="5523738"/>
            <a:ext cx="48767" cy="0"/>
          </a:xfrm>
          <a:custGeom>
            <a:avLst/>
            <a:gdLst/>
            <a:ahLst/>
            <a:cxnLst/>
            <a:rect l="l" t="t" r="r" b="b"/>
            <a:pathLst>
              <a:path w="48767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144136" y="552373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294876" y="5523737"/>
            <a:ext cx="60959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95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295256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094988" y="5523737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356216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094988" y="6493001"/>
            <a:ext cx="5260847" cy="0"/>
          </a:xfrm>
          <a:custGeom>
            <a:avLst/>
            <a:gdLst/>
            <a:ahLst/>
            <a:cxnLst/>
            <a:rect l="l" t="t" r="r" b="b"/>
            <a:pathLst>
              <a:path w="5260847">
                <a:moveTo>
                  <a:pt x="0" y="0"/>
                </a:moveTo>
                <a:lnTo>
                  <a:pt x="526084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356216" y="649300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355836" y="5523737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356216" y="552373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094988" y="5523738"/>
            <a:ext cx="0" cy="969263"/>
          </a:xfrm>
          <a:custGeom>
            <a:avLst/>
            <a:gdLst/>
            <a:ahLst/>
            <a:cxnLst/>
            <a:rect l="l" t="t" r="r" b="b"/>
            <a:pathLst>
              <a:path h="969263">
                <a:moveTo>
                  <a:pt x="0" y="96926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95368" y="552373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094988" y="5705856"/>
            <a:ext cx="2958084" cy="557022"/>
          </a:xfrm>
          <a:custGeom>
            <a:avLst/>
            <a:gdLst/>
            <a:ahLst/>
            <a:cxnLst/>
            <a:rect l="l" t="t" r="r" b="b"/>
            <a:pathLst>
              <a:path w="2958084" h="557022">
                <a:moveTo>
                  <a:pt x="0" y="0"/>
                </a:moveTo>
                <a:lnTo>
                  <a:pt x="36575" y="0"/>
                </a:lnTo>
                <a:lnTo>
                  <a:pt x="48767" y="12192"/>
                </a:lnTo>
                <a:lnTo>
                  <a:pt x="73151" y="12192"/>
                </a:lnTo>
                <a:lnTo>
                  <a:pt x="85344" y="23622"/>
                </a:lnTo>
                <a:lnTo>
                  <a:pt x="96774" y="23622"/>
                </a:lnTo>
                <a:lnTo>
                  <a:pt x="108965" y="35814"/>
                </a:lnTo>
                <a:lnTo>
                  <a:pt x="133350" y="35814"/>
                </a:lnTo>
                <a:lnTo>
                  <a:pt x="169925" y="72390"/>
                </a:lnTo>
                <a:lnTo>
                  <a:pt x="182117" y="72390"/>
                </a:lnTo>
                <a:lnTo>
                  <a:pt x="191137" y="81338"/>
                </a:lnTo>
                <a:lnTo>
                  <a:pt x="200098" y="90340"/>
                </a:lnTo>
                <a:lnTo>
                  <a:pt x="209025" y="99375"/>
                </a:lnTo>
                <a:lnTo>
                  <a:pt x="217940" y="108418"/>
                </a:lnTo>
                <a:lnTo>
                  <a:pt x="226867" y="117449"/>
                </a:lnTo>
                <a:lnTo>
                  <a:pt x="235829" y="126445"/>
                </a:lnTo>
                <a:lnTo>
                  <a:pt x="244849" y="135383"/>
                </a:lnTo>
                <a:lnTo>
                  <a:pt x="253949" y="144242"/>
                </a:lnTo>
                <a:lnTo>
                  <a:pt x="254508" y="144780"/>
                </a:lnTo>
                <a:lnTo>
                  <a:pt x="266700" y="144780"/>
                </a:lnTo>
                <a:lnTo>
                  <a:pt x="315468" y="193548"/>
                </a:lnTo>
                <a:lnTo>
                  <a:pt x="315468" y="205740"/>
                </a:lnTo>
                <a:lnTo>
                  <a:pt x="327660" y="217932"/>
                </a:lnTo>
                <a:lnTo>
                  <a:pt x="339852" y="217932"/>
                </a:lnTo>
                <a:lnTo>
                  <a:pt x="352044" y="230124"/>
                </a:lnTo>
                <a:lnTo>
                  <a:pt x="363474" y="242316"/>
                </a:lnTo>
                <a:lnTo>
                  <a:pt x="375666" y="253746"/>
                </a:lnTo>
                <a:lnTo>
                  <a:pt x="400050" y="278130"/>
                </a:lnTo>
                <a:lnTo>
                  <a:pt x="387858" y="278130"/>
                </a:lnTo>
                <a:lnTo>
                  <a:pt x="400050" y="278130"/>
                </a:lnTo>
                <a:lnTo>
                  <a:pt x="448818" y="326898"/>
                </a:lnTo>
                <a:lnTo>
                  <a:pt x="461010" y="326898"/>
                </a:lnTo>
                <a:lnTo>
                  <a:pt x="485394" y="351282"/>
                </a:lnTo>
                <a:lnTo>
                  <a:pt x="473202" y="351282"/>
                </a:lnTo>
                <a:lnTo>
                  <a:pt x="485394" y="351282"/>
                </a:lnTo>
                <a:lnTo>
                  <a:pt x="496824" y="362712"/>
                </a:lnTo>
                <a:lnTo>
                  <a:pt x="509016" y="362712"/>
                </a:lnTo>
                <a:lnTo>
                  <a:pt x="533400" y="387096"/>
                </a:lnTo>
                <a:lnTo>
                  <a:pt x="545592" y="387096"/>
                </a:lnTo>
                <a:lnTo>
                  <a:pt x="557784" y="399288"/>
                </a:lnTo>
                <a:lnTo>
                  <a:pt x="569976" y="399288"/>
                </a:lnTo>
                <a:lnTo>
                  <a:pt x="582168" y="411480"/>
                </a:lnTo>
                <a:lnTo>
                  <a:pt x="617982" y="411480"/>
                </a:lnTo>
                <a:lnTo>
                  <a:pt x="630174" y="423672"/>
                </a:lnTo>
                <a:lnTo>
                  <a:pt x="642874" y="423672"/>
                </a:lnTo>
                <a:lnTo>
                  <a:pt x="655574" y="423671"/>
                </a:lnTo>
                <a:lnTo>
                  <a:pt x="668274" y="423672"/>
                </a:lnTo>
                <a:lnTo>
                  <a:pt x="680974" y="423672"/>
                </a:lnTo>
                <a:lnTo>
                  <a:pt x="693674" y="423672"/>
                </a:lnTo>
                <a:lnTo>
                  <a:pt x="706374" y="423672"/>
                </a:lnTo>
                <a:lnTo>
                  <a:pt x="715518" y="423672"/>
                </a:lnTo>
                <a:lnTo>
                  <a:pt x="727710" y="411480"/>
                </a:lnTo>
                <a:lnTo>
                  <a:pt x="763524" y="411480"/>
                </a:lnTo>
                <a:lnTo>
                  <a:pt x="787908" y="387096"/>
                </a:lnTo>
                <a:lnTo>
                  <a:pt x="800100" y="387096"/>
                </a:lnTo>
                <a:lnTo>
                  <a:pt x="812292" y="374904"/>
                </a:lnTo>
                <a:lnTo>
                  <a:pt x="824484" y="374904"/>
                </a:lnTo>
                <a:lnTo>
                  <a:pt x="836676" y="362712"/>
                </a:lnTo>
                <a:lnTo>
                  <a:pt x="848868" y="362712"/>
                </a:lnTo>
                <a:lnTo>
                  <a:pt x="861060" y="351282"/>
                </a:lnTo>
                <a:lnTo>
                  <a:pt x="873252" y="339090"/>
                </a:lnTo>
                <a:lnTo>
                  <a:pt x="884682" y="326898"/>
                </a:lnTo>
                <a:lnTo>
                  <a:pt x="896874" y="326898"/>
                </a:lnTo>
                <a:lnTo>
                  <a:pt x="921258" y="302514"/>
                </a:lnTo>
                <a:lnTo>
                  <a:pt x="933450" y="302514"/>
                </a:lnTo>
                <a:lnTo>
                  <a:pt x="957834" y="278130"/>
                </a:lnTo>
                <a:lnTo>
                  <a:pt x="945642" y="278130"/>
                </a:lnTo>
                <a:lnTo>
                  <a:pt x="957834" y="278130"/>
                </a:lnTo>
                <a:lnTo>
                  <a:pt x="982218" y="253746"/>
                </a:lnTo>
                <a:lnTo>
                  <a:pt x="994410" y="253746"/>
                </a:lnTo>
                <a:lnTo>
                  <a:pt x="1003462" y="245063"/>
                </a:lnTo>
                <a:lnTo>
                  <a:pt x="1012440" y="236128"/>
                </a:lnTo>
                <a:lnTo>
                  <a:pt x="1021375" y="227036"/>
                </a:lnTo>
                <a:lnTo>
                  <a:pt x="1030299" y="217880"/>
                </a:lnTo>
                <a:lnTo>
                  <a:pt x="1039242" y="208754"/>
                </a:lnTo>
                <a:lnTo>
                  <a:pt x="1048235" y="199753"/>
                </a:lnTo>
                <a:lnTo>
                  <a:pt x="1054608" y="193548"/>
                </a:lnTo>
                <a:lnTo>
                  <a:pt x="1066800" y="193548"/>
                </a:lnTo>
                <a:lnTo>
                  <a:pt x="1091184" y="169164"/>
                </a:lnTo>
                <a:lnTo>
                  <a:pt x="1103376" y="169164"/>
                </a:lnTo>
                <a:lnTo>
                  <a:pt x="1127760" y="144780"/>
                </a:lnTo>
                <a:lnTo>
                  <a:pt x="1139189" y="144780"/>
                </a:lnTo>
                <a:lnTo>
                  <a:pt x="1151382" y="132588"/>
                </a:lnTo>
                <a:lnTo>
                  <a:pt x="1163574" y="132588"/>
                </a:lnTo>
                <a:lnTo>
                  <a:pt x="1175765" y="121158"/>
                </a:lnTo>
                <a:lnTo>
                  <a:pt x="1187958" y="121158"/>
                </a:lnTo>
                <a:lnTo>
                  <a:pt x="1200150" y="108966"/>
                </a:lnTo>
                <a:lnTo>
                  <a:pt x="1248917" y="108966"/>
                </a:lnTo>
                <a:lnTo>
                  <a:pt x="1261110" y="96774"/>
                </a:lnTo>
                <a:lnTo>
                  <a:pt x="1309115" y="96774"/>
                </a:lnTo>
                <a:lnTo>
                  <a:pt x="1321308" y="108966"/>
                </a:lnTo>
                <a:lnTo>
                  <a:pt x="1345691" y="108966"/>
                </a:lnTo>
                <a:lnTo>
                  <a:pt x="1357884" y="121158"/>
                </a:lnTo>
                <a:lnTo>
                  <a:pt x="1382267" y="121158"/>
                </a:lnTo>
                <a:lnTo>
                  <a:pt x="1394460" y="132588"/>
                </a:lnTo>
                <a:lnTo>
                  <a:pt x="1405889" y="132588"/>
                </a:lnTo>
                <a:lnTo>
                  <a:pt x="1430274" y="156972"/>
                </a:lnTo>
                <a:lnTo>
                  <a:pt x="1442465" y="156972"/>
                </a:lnTo>
                <a:lnTo>
                  <a:pt x="1454658" y="169164"/>
                </a:lnTo>
                <a:lnTo>
                  <a:pt x="1466850" y="169164"/>
                </a:lnTo>
                <a:lnTo>
                  <a:pt x="1491234" y="193548"/>
                </a:lnTo>
                <a:lnTo>
                  <a:pt x="1527810" y="230124"/>
                </a:lnTo>
                <a:lnTo>
                  <a:pt x="1539240" y="242316"/>
                </a:lnTo>
                <a:lnTo>
                  <a:pt x="1551432" y="242316"/>
                </a:lnTo>
                <a:lnTo>
                  <a:pt x="1563624" y="253746"/>
                </a:lnTo>
                <a:lnTo>
                  <a:pt x="1588008" y="278130"/>
                </a:lnTo>
                <a:lnTo>
                  <a:pt x="1588008" y="290322"/>
                </a:lnTo>
                <a:lnTo>
                  <a:pt x="1612392" y="314706"/>
                </a:lnTo>
                <a:lnTo>
                  <a:pt x="1624584" y="314706"/>
                </a:lnTo>
                <a:lnTo>
                  <a:pt x="1648968" y="339090"/>
                </a:lnTo>
                <a:lnTo>
                  <a:pt x="1660398" y="351282"/>
                </a:lnTo>
                <a:lnTo>
                  <a:pt x="1672590" y="362712"/>
                </a:lnTo>
                <a:lnTo>
                  <a:pt x="1672590" y="374904"/>
                </a:lnTo>
                <a:lnTo>
                  <a:pt x="1709166" y="411480"/>
                </a:lnTo>
                <a:lnTo>
                  <a:pt x="1721358" y="411480"/>
                </a:lnTo>
                <a:lnTo>
                  <a:pt x="1745742" y="435864"/>
                </a:lnTo>
                <a:lnTo>
                  <a:pt x="1745742" y="448056"/>
                </a:lnTo>
                <a:lnTo>
                  <a:pt x="1757934" y="460248"/>
                </a:lnTo>
                <a:lnTo>
                  <a:pt x="1770126" y="460248"/>
                </a:lnTo>
                <a:lnTo>
                  <a:pt x="1793748" y="483870"/>
                </a:lnTo>
                <a:lnTo>
                  <a:pt x="1805940" y="483869"/>
                </a:lnTo>
                <a:lnTo>
                  <a:pt x="1842516" y="520445"/>
                </a:lnTo>
                <a:lnTo>
                  <a:pt x="1854708" y="520445"/>
                </a:lnTo>
                <a:lnTo>
                  <a:pt x="1866900" y="532638"/>
                </a:lnTo>
                <a:lnTo>
                  <a:pt x="1891284" y="532638"/>
                </a:lnTo>
                <a:lnTo>
                  <a:pt x="1903476" y="544829"/>
                </a:lnTo>
                <a:lnTo>
                  <a:pt x="1915668" y="544829"/>
                </a:lnTo>
                <a:lnTo>
                  <a:pt x="1927098" y="557021"/>
                </a:lnTo>
                <a:lnTo>
                  <a:pt x="1939798" y="557021"/>
                </a:lnTo>
                <a:lnTo>
                  <a:pt x="1952498" y="557022"/>
                </a:lnTo>
                <a:lnTo>
                  <a:pt x="1965198" y="557021"/>
                </a:lnTo>
                <a:lnTo>
                  <a:pt x="1977898" y="557021"/>
                </a:lnTo>
                <a:lnTo>
                  <a:pt x="1990598" y="557021"/>
                </a:lnTo>
                <a:lnTo>
                  <a:pt x="2003298" y="557021"/>
                </a:lnTo>
                <a:lnTo>
                  <a:pt x="2015998" y="557021"/>
                </a:lnTo>
                <a:lnTo>
                  <a:pt x="2028698" y="557021"/>
                </a:lnTo>
                <a:lnTo>
                  <a:pt x="2036826" y="557021"/>
                </a:lnTo>
                <a:lnTo>
                  <a:pt x="2049018" y="544829"/>
                </a:lnTo>
                <a:lnTo>
                  <a:pt x="2072640" y="544829"/>
                </a:lnTo>
                <a:lnTo>
                  <a:pt x="2084832" y="532638"/>
                </a:lnTo>
                <a:lnTo>
                  <a:pt x="2097024" y="532638"/>
                </a:lnTo>
                <a:lnTo>
                  <a:pt x="2109216" y="520445"/>
                </a:lnTo>
                <a:lnTo>
                  <a:pt x="2121408" y="520445"/>
                </a:lnTo>
                <a:lnTo>
                  <a:pt x="2145792" y="496061"/>
                </a:lnTo>
                <a:lnTo>
                  <a:pt x="2157984" y="496061"/>
                </a:lnTo>
                <a:lnTo>
                  <a:pt x="2170176" y="483869"/>
                </a:lnTo>
                <a:lnTo>
                  <a:pt x="2182368" y="483869"/>
                </a:lnTo>
                <a:lnTo>
                  <a:pt x="2205990" y="460247"/>
                </a:lnTo>
                <a:lnTo>
                  <a:pt x="2218182" y="460247"/>
                </a:lnTo>
                <a:lnTo>
                  <a:pt x="2230374" y="448055"/>
                </a:lnTo>
                <a:lnTo>
                  <a:pt x="2230374" y="435863"/>
                </a:lnTo>
                <a:lnTo>
                  <a:pt x="2242566" y="423671"/>
                </a:lnTo>
                <a:lnTo>
                  <a:pt x="2254758" y="423671"/>
                </a:lnTo>
                <a:lnTo>
                  <a:pt x="2263784" y="414794"/>
                </a:lnTo>
                <a:lnTo>
                  <a:pt x="2272770" y="405799"/>
                </a:lnTo>
                <a:lnTo>
                  <a:pt x="2281729" y="396732"/>
                </a:lnTo>
                <a:lnTo>
                  <a:pt x="2290675" y="387635"/>
                </a:lnTo>
                <a:lnTo>
                  <a:pt x="2299621" y="378551"/>
                </a:lnTo>
                <a:lnTo>
                  <a:pt x="2308580" y="369524"/>
                </a:lnTo>
                <a:lnTo>
                  <a:pt x="2317567" y="360596"/>
                </a:lnTo>
                <a:lnTo>
                  <a:pt x="2326595" y="351812"/>
                </a:lnTo>
                <a:lnTo>
                  <a:pt x="2327148" y="351281"/>
                </a:lnTo>
                <a:lnTo>
                  <a:pt x="2339340" y="351281"/>
                </a:lnTo>
                <a:lnTo>
                  <a:pt x="2348320" y="342301"/>
                </a:lnTo>
                <a:lnTo>
                  <a:pt x="2357300" y="333321"/>
                </a:lnTo>
                <a:lnTo>
                  <a:pt x="2366280" y="324341"/>
                </a:lnTo>
                <a:lnTo>
                  <a:pt x="2375261" y="315360"/>
                </a:lnTo>
                <a:lnTo>
                  <a:pt x="2384241" y="306380"/>
                </a:lnTo>
                <a:lnTo>
                  <a:pt x="2393221" y="297400"/>
                </a:lnTo>
                <a:lnTo>
                  <a:pt x="2400300" y="290321"/>
                </a:lnTo>
                <a:lnTo>
                  <a:pt x="2412491" y="290321"/>
                </a:lnTo>
                <a:lnTo>
                  <a:pt x="2436876" y="265938"/>
                </a:lnTo>
                <a:lnTo>
                  <a:pt x="2448306" y="265938"/>
                </a:lnTo>
                <a:lnTo>
                  <a:pt x="2460497" y="253745"/>
                </a:lnTo>
                <a:lnTo>
                  <a:pt x="2472690" y="242315"/>
                </a:lnTo>
                <a:lnTo>
                  <a:pt x="2484882" y="242315"/>
                </a:lnTo>
                <a:lnTo>
                  <a:pt x="2497073" y="230123"/>
                </a:lnTo>
                <a:lnTo>
                  <a:pt x="2509266" y="230123"/>
                </a:lnTo>
                <a:lnTo>
                  <a:pt x="2521458" y="217931"/>
                </a:lnTo>
                <a:lnTo>
                  <a:pt x="2545841" y="217931"/>
                </a:lnTo>
                <a:lnTo>
                  <a:pt x="2558034" y="205739"/>
                </a:lnTo>
                <a:lnTo>
                  <a:pt x="2570734" y="205740"/>
                </a:lnTo>
                <a:lnTo>
                  <a:pt x="2583434" y="205739"/>
                </a:lnTo>
                <a:lnTo>
                  <a:pt x="2596134" y="205739"/>
                </a:lnTo>
                <a:lnTo>
                  <a:pt x="2608834" y="205739"/>
                </a:lnTo>
                <a:lnTo>
                  <a:pt x="2621534" y="205739"/>
                </a:lnTo>
                <a:lnTo>
                  <a:pt x="2634234" y="205739"/>
                </a:lnTo>
                <a:lnTo>
                  <a:pt x="2646934" y="205739"/>
                </a:lnTo>
                <a:lnTo>
                  <a:pt x="2659634" y="205739"/>
                </a:lnTo>
                <a:lnTo>
                  <a:pt x="2672334" y="205739"/>
                </a:lnTo>
                <a:lnTo>
                  <a:pt x="2685034" y="205740"/>
                </a:lnTo>
                <a:lnTo>
                  <a:pt x="2691384" y="205739"/>
                </a:lnTo>
                <a:lnTo>
                  <a:pt x="2703576" y="217931"/>
                </a:lnTo>
                <a:lnTo>
                  <a:pt x="2727197" y="217931"/>
                </a:lnTo>
                <a:lnTo>
                  <a:pt x="2739390" y="230123"/>
                </a:lnTo>
                <a:lnTo>
                  <a:pt x="2751582" y="230123"/>
                </a:lnTo>
                <a:lnTo>
                  <a:pt x="2763773" y="242315"/>
                </a:lnTo>
                <a:lnTo>
                  <a:pt x="2775966" y="242315"/>
                </a:lnTo>
                <a:lnTo>
                  <a:pt x="2788158" y="253745"/>
                </a:lnTo>
                <a:lnTo>
                  <a:pt x="2800350" y="265938"/>
                </a:lnTo>
                <a:lnTo>
                  <a:pt x="2812541" y="265938"/>
                </a:lnTo>
                <a:lnTo>
                  <a:pt x="2824734" y="278129"/>
                </a:lnTo>
                <a:lnTo>
                  <a:pt x="2836164" y="290321"/>
                </a:lnTo>
                <a:lnTo>
                  <a:pt x="2848356" y="290321"/>
                </a:lnTo>
                <a:lnTo>
                  <a:pt x="2872740" y="314705"/>
                </a:lnTo>
                <a:lnTo>
                  <a:pt x="2860547" y="314705"/>
                </a:lnTo>
                <a:lnTo>
                  <a:pt x="2872740" y="314705"/>
                </a:lnTo>
                <a:lnTo>
                  <a:pt x="2909316" y="351281"/>
                </a:lnTo>
                <a:lnTo>
                  <a:pt x="2921508" y="351281"/>
                </a:lnTo>
                <a:lnTo>
                  <a:pt x="2933700" y="362711"/>
                </a:lnTo>
                <a:lnTo>
                  <a:pt x="2958084" y="387095"/>
                </a:lnTo>
                <a:lnTo>
                  <a:pt x="2945891" y="387095"/>
                </a:lnTo>
                <a:lnTo>
                  <a:pt x="2958084" y="387095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053072" y="5802629"/>
            <a:ext cx="1466087" cy="460248"/>
          </a:xfrm>
          <a:custGeom>
            <a:avLst/>
            <a:gdLst/>
            <a:ahLst/>
            <a:cxnLst/>
            <a:rect l="l" t="t" r="r" b="b"/>
            <a:pathLst>
              <a:path w="1466087" h="460248">
                <a:moveTo>
                  <a:pt x="0" y="290322"/>
                </a:moveTo>
                <a:lnTo>
                  <a:pt x="11429" y="302514"/>
                </a:lnTo>
                <a:lnTo>
                  <a:pt x="35813" y="326898"/>
                </a:lnTo>
                <a:lnTo>
                  <a:pt x="48005" y="326898"/>
                </a:lnTo>
                <a:lnTo>
                  <a:pt x="60198" y="339090"/>
                </a:lnTo>
                <a:lnTo>
                  <a:pt x="60198" y="351282"/>
                </a:lnTo>
                <a:lnTo>
                  <a:pt x="72389" y="363474"/>
                </a:lnTo>
                <a:lnTo>
                  <a:pt x="84581" y="363474"/>
                </a:lnTo>
                <a:lnTo>
                  <a:pt x="96774" y="375666"/>
                </a:lnTo>
                <a:lnTo>
                  <a:pt x="108966" y="387096"/>
                </a:lnTo>
                <a:lnTo>
                  <a:pt x="121157" y="387096"/>
                </a:lnTo>
                <a:lnTo>
                  <a:pt x="133350" y="399288"/>
                </a:lnTo>
                <a:lnTo>
                  <a:pt x="144779" y="411480"/>
                </a:lnTo>
                <a:lnTo>
                  <a:pt x="156972" y="411480"/>
                </a:lnTo>
                <a:lnTo>
                  <a:pt x="169163" y="423672"/>
                </a:lnTo>
                <a:lnTo>
                  <a:pt x="181355" y="423672"/>
                </a:lnTo>
                <a:lnTo>
                  <a:pt x="193548" y="435864"/>
                </a:lnTo>
                <a:lnTo>
                  <a:pt x="205739" y="435864"/>
                </a:lnTo>
                <a:lnTo>
                  <a:pt x="217931" y="448056"/>
                </a:lnTo>
                <a:lnTo>
                  <a:pt x="242316" y="448056"/>
                </a:lnTo>
                <a:lnTo>
                  <a:pt x="254507" y="460248"/>
                </a:lnTo>
                <a:lnTo>
                  <a:pt x="267208" y="460248"/>
                </a:lnTo>
                <a:lnTo>
                  <a:pt x="279908" y="460248"/>
                </a:lnTo>
                <a:lnTo>
                  <a:pt x="292607" y="460247"/>
                </a:lnTo>
                <a:lnTo>
                  <a:pt x="305307" y="460248"/>
                </a:lnTo>
                <a:lnTo>
                  <a:pt x="363474" y="460248"/>
                </a:lnTo>
                <a:lnTo>
                  <a:pt x="375666" y="448056"/>
                </a:lnTo>
                <a:lnTo>
                  <a:pt x="387857" y="448056"/>
                </a:lnTo>
                <a:lnTo>
                  <a:pt x="399287" y="435864"/>
                </a:lnTo>
                <a:lnTo>
                  <a:pt x="423672" y="435864"/>
                </a:lnTo>
                <a:lnTo>
                  <a:pt x="435863" y="423672"/>
                </a:lnTo>
                <a:lnTo>
                  <a:pt x="448055" y="423672"/>
                </a:lnTo>
                <a:lnTo>
                  <a:pt x="484631" y="387096"/>
                </a:lnTo>
                <a:lnTo>
                  <a:pt x="496824" y="387096"/>
                </a:lnTo>
                <a:lnTo>
                  <a:pt x="509016" y="375666"/>
                </a:lnTo>
                <a:lnTo>
                  <a:pt x="521207" y="363474"/>
                </a:lnTo>
                <a:lnTo>
                  <a:pt x="532637" y="363474"/>
                </a:lnTo>
                <a:lnTo>
                  <a:pt x="544829" y="351282"/>
                </a:lnTo>
                <a:lnTo>
                  <a:pt x="544829" y="339090"/>
                </a:lnTo>
                <a:lnTo>
                  <a:pt x="569213" y="314706"/>
                </a:lnTo>
                <a:lnTo>
                  <a:pt x="581405" y="314706"/>
                </a:lnTo>
                <a:lnTo>
                  <a:pt x="617981" y="278130"/>
                </a:lnTo>
                <a:lnTo>
                  <a:pt x="617981" y="265938"/>
                </a:lnTo>
                <a:lnTo>
                  <a:pt x="630174" y="254508"/>
                </a:lnTo>
                <a:lnTo>
                  <a:pt x="654557" y="230124"/>
                </a:lnTo>
                <a:lnTo>
                  <a:pt x="665987" y="217932"/>
                </a:lnTo>
                <a:lnTo>
                  <a:pt x="678179" y="217932"/>
                </a:lnTo>
                <a:lnTo>
                  <a:pt x="702563" y="193548"/>
                </a:lnTo>
                <a:lnTo>
                  <a:pt x="702563" y="181356"/>
                </a:lnTo>
                <a:lnTo>
                  <a:pt x="726948" y="156972"/>
                </a:lnTo>
                <a:lnTo>
                  <a:pt x="739139" y="145542"/>
                </a:lnTo>
                <a:lnTo>
                  <a:pt x="751331" y="145542"/>
                </a:lnTo>
                <a:lnTo>
                  <a:pt x="775716" y="121158"/>
                </a:lnTo>
                <a:lnTo>
                  <a:pt x="799337" y="96774"/>
                </a:lnTo>
                <a:lnTo>
                  <a:pt x="787907" y="96774"/>
                </a:lnTo>
                <a:lnTo>
                  <a:pt x="799337" y="96774"/>
                </a:lnTo>
                <a:lnTo>
                  <a:pt x="823722" y="72390"/>
                </a:lnTo>
                <a:lnTo>
                  <a:pt x="835913" y="72390"/>
                </a:lnTo>
                <a:lnTo>
                  <a:pt x="860298" y="48006"/>
                </a:lnTo>
                <a:lnTo>
                  <a:pt x="872489" y="48006"/>
                </a:lnTo>
                <a:lnTo>
                  <a:pt x="884681" y="35814"/>
                </a:lnTo>
                <a:lnTo>
                  <a:pt x="896874" y="35814"/>
                </a:lnTo>
                <a:lnTo>
                  <a:pt x="909066" y="24384"/>
                </a:lnTo>
                <a:lnTo>
                  <a:pt x="932687" y="24384"/>
                </a:lnTo>
                <a:lnTo>
                  <a:pt x="944879" y="12192"/>
                </a:lnTo>
                <a:lnTo>
                  <a:pt x="969263" y="12192"/>
                </a:lnTo>
                <a:lnTo>
                  <a:pt x="981455" y="0"/>
                </a:lnTo>
                <a:lnTo>
                  <a:pt x="1030224" y="0"/>
                </a:lnTo>
                <a:lnTo>
                  <a:pt x="1042416" y="12192"/>
                </a:lnTo>
                <a:lnTo>
                  <a:pt x="1090422" y="12192"/>
                </a:lnTo>
                <a:lnTo>
                  <a:pt x="1102613" y="24384"/>
                </a:lnTo>
                <a:lnTo>
                  <a:pt x="1114805" y="24384"/>
                </a:lnTo>
                <a:lnTo>
                  <a:pt x="1126998" y="35814"/>
                </a:lnTo>
                <a:lnTo>
                  <a:pt x="1139189" y="35814"/>
                </a:lnTo>
                <a:lnTo>
                  <a:pt x="1151381" y="48006"/>
                </a:lnTo>
                <a:lnTo>
                  <a:pt x="1163574" y="48006"/>
                </a:lnTo>
                <a:lnTo>
                  <a:pt x="1175766" y="60198"/>
                </a:lnTo>
                <a:lnTo>
                  <a:pt x="1187196" y="72390"/>
                </a:lnTo>
                <a:lnTo>
                  <a:pt x="1199387" y="72390"/>
                </a:lnTo>
                <a:lnTo>
                  <a:pt x="1223772" y="96774"/>
                </a:lnTo>
                <a:lnTo>
                  <a:pt x="1235963" y="96774"/>
                </a:lnTo>
                <a:lnTo>
                  <a:pt x="1244963" y="105691"/>
                </a:lnTo>
                <a:lnTo>
                  <a:pt x="1253929" y="114704"/>
                </a:lnTo>
                <a:lnTo>
                  <a:pt x="1262891" y="123753"/>
                </a:lnTo>
                <a:lnTo>
                  <a:pt x="1271879" y="132779"/>
                </a:lnTo>
                <a:lnTo>
                  <a:pt x="1280920" y="141724"/>
                </a:lnTo>
                <a:lnTo>
                  <a:pt x="1290045" y="150530"/>
                </a:lnTo>
                <a:lnTo>
                  <a:pt x="1296924" y="156972"/>
                </a:lnTo>
                <a:lnTo>
                  <a:pt x="1309116" y="156972"/>
                </a:lnTo>
                <a:lnTo>
                  <a:pt x="1320546" y="169164"/>
                </a:lnTo>
                <a:lnTo>
                  <a:pt x="1357122" y="205740"/>
                </a:lnTo>
                <a:lnTo>
                  <a:pt x="1369313" y="205740"/>
                </a:lnTo>
                <a:lnTo>
                  <a:pt x="1393698" y="230124"/>
                </a:lnTo>
                <a:lnTo>
                  <a:pt x="1405889" y="230124"/>
                </a:lnTo>
                <a:lnTo>
                  <a:pt x="1430274" y="254508"/>
                </a:lnTo>
                <a:lnTo>
                  <a:pt x="1418081" y="254508"/>
                </a:lnTo>
                <a:lnTo>
                  <a:pt x="1430274" y="254508"/>
                </a:lnTo>
                <a:lnTo>
                  <a:pt x="1442466" y="265938"/>
                </a:lnTo>
                <a:lnTo>
                  <a:pt x="1453896" y="265938"/>
                </a:lnTo>
                <a:lnTo>
                  <a:pt x="1466087" y="27813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519160" y="5705855"/>
            <a:ext cx="836676" cy="423672"/>
          </a:xfrm>
          <a:custGeom>
            <a:avLst/>
            <a:gdLst/>
            <a:ahLst/>
            <a:cxnLst/>
            <a:rect l="l" t="t" r="r" b="b"/>
            <a:pathLst>
              <a:path w="836676" h="423672">
                <a:moveTo>
                  <a:pt x="0" y="374904"/>
                </a:moveTo>
                <a:lnTo>
                  <a:pt x="12192" y="374904"/>
                </a:lnTo>
                <a:lnTo>
                  <a:pt x="36575" y="399288"/>
                </a:lnTo>
                <a:lnTo>
                  <a:pt x="48768" y="399288"/>
                </a:lnTo>
                <a:lnTo>
                  <a:pt x="60960" y="411480"/>
                </a:lnTo>
                <a:lnTo>
                  <a:pt x="97536" y="411480"/>
                </a:lnTo>
                <a:lnTo>
                  <a:pt x="108966" y="423672"/>
                </a:lnTo>
                <a:lnTo>
                  <a:pt x="121666" y="423672"/>
                </a:lnTo>
                <a:lnTo>
                  <a:pt x="134366" y="423672"/>
                </a:lnTo>
                <a:lnTo>
                  <a:pt x="147066" y="423671"/>
                </a:lnTo>
                <a:lnTo>
                  <a:pt x="159766" y="423672"/>
                </a:lnTo>
                <a:lnTo>
                  <a:pt x="172466" y="423672"/>
                </a:lnTo>
                <a:lnTo>
                  <a:pt x="185166" y="423672"/>
                </a:lnTo>
                <a:lnTo>
                  <a:pt x="194310" y="423672"/>
                </a:lnTo>
                <a:lnTo>
                  <a:pt x="206501" y="411480"/>
                </a:lnTo>
                <a:lnTo>
                  <a:pt x="242316" y="411480"/>
                </a:lnTo>
                <a:lnTo>
                  <a:pt x="266700" y="387096"/>
                </a:lnTo>
                <a:lnTo>
                  <a:pt x="291084" y="387096"/>
                </a:lnTo>
                <a:lnTo>
                  <a:pt x="315468" y="362712"/>
                </a:lnTo>
                <a:lnTo>
                  <a:pt x="327660" y="362712"/>
                </a:lnTo>
                <a:lnTo>
                  <a:pt x="339851" y="351282"/>
                </a:lnTo>
                <a:lnTo>
                  <a:pt x="364236" y="326898"/>
                </a:lnTo>
                <a:lnTo>
                  <a:pt x="375666" y="326898"/>
                </a:lnTo>
                <a:lnTo>
                  <a:pt x="384627" y="317874"/>
                </a:lnTo>
                <a:lnTo>
                  <a:pt x="393599" y="308873"/>
                </a:lnTo>
                <a:lnTo>
                  <a:pt x="402583" y="299893"/>
                </a:lnTo>
                <a:lnTo>
                  <a:pt x="411577" y="290930"/>
                </a:lnTo>
                <a:lnTo>
                  <a:pt x="420580" y="281982"/>
                </a:lnTo>
                <a:lnTo>
                  <a:pt x="429591" y="273045"/>
                </a:lnTo>
                <a:lnTo>
                  <a:pt x="438610" y="264118"/>
                </a:lnTo>
                <a:lnTo>
                  <a:pt x="447637" y="255196"/>
                </a:lnTo>
                <a:lnTo>
                  <a:pt x="456669" y="246276"/>
                </a:lnTo>
                <a:lnTo>
                  <a:pt x="465707" y="237357"/>
                </a:lnTo>
                <a:lnTo>
                  <a:pt x="474750" y="228435"/>
                </a:lnTo>
                <a:lnTo>
                  <a:pt x="483797" y="219508"/>
                </a:lnTo>
                <a:lnTo>
                  <a:pt x="485394" y="217932"/>
                </a:lnTo>
                <a:lnTo>
                  <a:pt x="497586" y="217932"/>
                </a:lnTo>
                <a:lnTo>
                  <a:pt x="509016" y="205740"/>
                </a:lnTo>
                <a:lnTo>
                  <a:pt x="509016" y="193548"/>
                </a:lnTo>
                <a:lnTo>
                  <a:pt x="557784" y="144780"/>
                </a:lnTo>
                <a:lnTo>
                  <a:pt x="569976" y="144780"/>
                </a:lnTo>
                <a:lnTo>
                  <a:pt x="582168" y="132588"/>
                </a:lnTo>
                <a:lnTo>
                  <a:pt x="606551" y="108966"/>
                </a:lnTo>
                <a:lnTo>
                  <a:pt x="594360" y="108966"/>
                </a:lnTo>
                <a:lnTo>
                  <a:pt x="606551" y="108966"/>
                </a:lnTo>
                <a:lnTo>
                  <a:pt x="618744" y="96774"/>
                </a:lnTo>
                <a:lnTo>
                  <a:pt x="630174" y="84582"/>
                </a:lnTo>
                <a:lnTo>
                  <a:pt x="642366" y="72390"/>
                </a:lnTo>
                <a:lnTo>
                  <a:pt x="654558" y="72390"/>
                </a:lnTo>
                <a:lnTo>
                  <a:pt x="691134" y="35814"/>
                </a:lnTo>
                <a:lnTo>
                  <a:pt x="715518" y="35814"/>
                </a:lnTo>
                <a:lnTo>
                  <a:pt x="727710" y="23622"/>
                </a:lnTo>
                <a:lnTo>
                  <a:pt x="739901" y="23622"/>
                </a:lnTo>
                <a:lnTo>
                  <a:pt x="752094" y="12192"/>
                </a:lnTo>
                <a:lnTo>
                  <a:pt x="775716" y="12192"/>
                </a:lnTo>
                <a:lnTo>
                  <a:pt x="787908" y="0"/>
                </a:lnTo>
                <a:lnTo>
                  <a:pt x="836676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4193911" y="932013"/>
            <a:ext cx="2828681" cy="416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56">
              <a:lnSpc>
                <a:spcPts val="3550"/>
              </a:lnSpc>
              <a:spcBef>
                <a:spcPts val="177"/>
              </a:spcBef>
            </a:pPr>
            <a:r>
              <a:rPr lang="en-US" sz="3350" spc="4" dirty="0">
                <a:latin typeface="Copperplate Gothic Bold"/>
                <a:cs typeface="Copperplate Gothic Bold"/>
              </a:rPr>
              <a:t>Example</a:t>
            </a:r>
            <a:endParaRPr lang="en-US" sz="3350" dirty="0">
              <a:latin typeface="Copperplate Gothic Bold"/>
              <a:cs typeface="Copperplate Gothic Bold"/>
            </a:endParaRPr>
          </a:p>
          <a:p>
            <a:pPr marL="12700" marR="1156">
              <a:lnSpc>
                <a:spcPts val="3550"/>
              </a:lnSpc>
              <a:spcBef>
                <a:spcPts val="177"/>
              </a:spcBef>
            </a:pP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03935" y="1786844"/>
            <a:ext cx="4324478" cy="419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95"/>
              </a:lnSpc>
              <a:spcBef>
                <a:spcPts val="164"/>
              </a:spcBef>
            </a:pPr>
            <a:r>
              <a:rPr sz="3525" i="1" baseline="3700" dirty="0">
                <a:latin typeface="Times New Roman"/>
                <a:cs typeface="Times New Roman"/>
              </a:rPr>
              <a:t>x</a:t>
            </a:r>
            <a:r>
              <a:rPr sz="3525" i="1" spc="-304" baseline="3700" dirty="0">
                <a:latin typeface="Times New Roman"/>
                <a:cs typeface="Times New Roman"/>
              </a:rPr>
              <a:t> </a:t>
            </a:r>
            <a:r>
              <a:rPr sz="3100" spc="134" dirty="0">
                <a:latin typeface="Times New Roman"/>
                <a:cs typeface="Times New Roman"/>
              </a:rPr>
              <a:t>(</a:t>
            </a:r>
            <a:r>
              <a:rPr sz="3525" i="1" spc="0" baseline="3700" dirty="0">
                <a:latin typeface="Times New Roman"/>
                <a:cs typeface="Times New Roman"/>
              </a:rPr>
              <a:t>t</a:t>
            </a:r>
            <a:r>
              <a:rPr sz="3525" i="1" spc="-309" baseline="3700" dirty="0">
                <a:latin typeface="Times New Roman"/>
                <a:cs typeface="Times New Roman"/>
              </a:rPr>
              <a:t> </a:t>
            </a:r>
            <a:r>
              <a:rPr sz="3100" spc="0" dirty="0">
                <a:latin typeface="Times New Roman"/>
                <a:cs typeface="Times New Roman"/>
              </a:rPr>
              <a:t>)</a:t>
            </a:r>
            <a:r>
              <a:rPr sz="3100" spc="-56" dirty="0">
                <a:latin typeface="Times New Roman"/>
                <a:cs typeface="Times New Roman"/>
              </a:rPr>
              <a:t> </a:t>
            </a:r>
            <a:r>
              <a:rPr sz="3525" spc="0" baseline="3700" dirty="0">
                <a:latin typeface="Times New Roman"/>
                <a:cs typeface="Times New Roman"/>
              </a:rPr>
              <a:t>=</a:t>
            </a:r>
            <a:r>
              <a:rPr sz="3525" spc="-96" baseline="3700" dirty="0">
                <a:latin typeface="Times New Roman"/>
                <a:cs typeface="Times New Roman"/>
              </a:rPr>
              <a:t> </a:t>
            </a:r>
            <a:r>
              <a:rPr sz="3525" spc="-4" baseline="3700" dirty="0">
                <a:latin typeface="Times New Roman"/>
                <a:cs typeface="Times New Roman"/>
              </a:rPr>
              <a:t>co</a:t>
            </a:r>
            <a:r>
              <a:rPr sz="3525" spc="0" baseline="3700" dirty="0">
                <a:latin typeface="Times New Roman"/>
                <a:cs typeface="Times New Roman"/>
              </a:rPr>
              <a:t>s</a:t>
            </a:r>
            <a:r>
              <a:rPr sz="3525" spc="-325" baseline="3700" dirty="0">
                <a:latin typeface="Times New Roman"/>
                <a:cs typeface="Times New Roman"/>
              </a:rPr>
              <a:t> </a:t>
            </a:r>
            <a:r>
              <a:rPr sz="3100" spc="0" dirty="0">
                <a:latin typeface="Times New Roman"/>
                <a:cs typeface="Times New Roman"/>
              </a:rPr>
              <a:t>(</a:t>
            </a:r>
            <a:r>
              <a:rPr sz="3100" spc="-569" dirty="0">
                <a:latin typeface="Times New Roman"/>
                <a:cs typeface="Times New Roman"/>
              </a:rPr>
              <a:t> </a:t>
            </a:r>
            <a:r>
              <a:rPr sz="3525" spc="-114" baseline="3700" dirty="0">
                <a:latin typeface="Times New Roman"/>
                <a:cs typeface="Times New Roman"/>
              </a:rPr>
              <a:t>4</a:t>
            </a:r>
            <a:r>
              <a:rPr sz="3750" spc="0" baseline="3478" dirty="0">
                <a:latin typeface="Times New Roman"/>
                <a:cs typeface="Times New Roman"/>
              </a:rPr>
              <a:t>π</a:t>
            </a:r>
            <a:r>
              <a:rPr sz="3750" spc="-359" baseline="3478" dirty="0">
                <a:latin typeface="Times New Roman"/>
                <a:cs typeface="Times New Roman"/>
              </a:rPr>
              <a:t> </a:t>
            </a:r>
            <a:r>
              <a:rPr sz="3525" i="1" spc="0" baseline="3700" dirty="0">
                <a:latin typeface="Times New Roman"/>
                <a:cs typeface="Times New Roman"/>
              </a:rPr>
              <a:t>t</a:t>
            </a:r>
            <a:r>
              <a:rPr sz="3525" i="1" spc="-309" baseline="3700" dirty="0">
                <a:latin typeface="Times New Roman"/>
                <a:cs typeface="Times New Roman"/>
              </a:rPr>
              <a:t> </a:t>
            </a:r>
            <a:r>
              <a:rPr sz="3100" spc="0" dirty="0">
                <a:latin typeface="Times New Roman"/>
                <a:cs typeface="Times New Roman"/>
              </a:rPr>
              <a:t>)</a:t>
            </a:r>
            <a:r>
              <a:rPr sz="3100" spc="-400" dirty="0">
                <a:latin typeface="Times New Roman"/>
                <a:cs typeface="Times New Roman"/>
              </a:rPr>
              <a:t> </a:t>
            </a:r>
            <a:r>
              <a:rPr sz="3525" spc="0" baseline="3700" dirty="0">
                <a:latin typeface="Times New Roman"/>
                <a:cs typeface="Times New Roman"/>
              </a:rPr>
              <a:t>+</a:t>
            </a:r>
            <a:r>
              <a:rPr sz="3525" spc="-156" baseline="3700" dirty="0">
                <a:latin typeface="Times New Roman"/>
                <a:cs typeface="Times New Roman"/>
              </a:rPr>
              <a:t> </a:t>
            </a:r>
            <a:r>
              <a:rPr sz="3525" spc="0" baseline="3700" dirty="0">
                <a:latin typeface="Times New Roman"/>
                <a:cs typeface="Times New Roman"/>
              </a:rPr>
              <a:t>2</a:t>
            </a:r>
            <a:r>
              <a:rPr sz="3525" spc="-329" baseline="3700" dirty="0">
                <a:latin typeface="Times New Roman"/>
                <a:cs typeface="Times New Roman"/>
              </a:rPr>
              <a:t> </a:t>
            </a:r>
            <a:r>
              <a:rPr sz="3525" spc="-14" baseline="3700" dirty="0">
                <a:latin typeface="Times New Roman"/>
                <a:cs typeface="Times New Roman"/>
              </a:rPr>
              <a:t>c</a:t>
            </a:r>
            <a:r>
              <a:rPr sz="3525" spc="4" baseline="3700" dirty="0">
                <a:latin typeface="Times New Roman"/>
                <a:cs typeface="Times New Roman"/>
              </a:rPr>
              <a:t>o</a:t>
            </a:r>
            <a:r>
              <a:rPr sz="3525" spc="0" baseline="3700" dirty="0">
                <a:latin typeface="Times New Roman"/>
                <a:cs typeface="Times New Roman"/>
              </a:rPr>
              <a:t>s</a:t>
            </a:r>
            <a:r>
              <a:rPr sz="3525" spc="-334" baseline="3700" dirty="0">
                <a:latin typeface="Times New Roman"/>
                <a:cs typeface="Times New Roman"/>
              </a:rPr>
              <a:t> </a:t>
            </a:r>
            <a:r>
              <a:rPr sz="3100" spc="-44" dirty="0">
                <a:latin typeface="Times New Roman"/>
                <a:cs typeface="Times New Roman"/>
              </a:rPr>
              <a:t>(</a:t>
            </a:r>
            <a:r>
              <a:rPr sz="3525" spc="-4" baseline="3700" dirty="0">
                <a:latin typeface="Times New Roman"/>
                <a:cs typeface="Times New Roman"/>
              </a:rPr>
              <a:t>1</a:t>
            </a:r>
            <a:r>
              <a:rPr sz="3525" spc="-114" baseline="3700" dirty="0">
                <a:latin typeface="Times New Roman"/>
                <a:cs typeface="Times New Roman"/>
              </a:rPr>
              <a:t>6</a:t>
            </a:r>
            <a:r>
              <a:rPr sz="3750" spc="0" baseline="3478" dirty="0">
                <a:latin typeface="Times New Roman"/>
                <a:cs typeface="Times New Roman"/>
              </a:rPr>
              <a:t>π</a:t>
            </a:r>
            <a:r>
              <a:rPr sz="3750" spc="-359" baseline="3478" dirty="0">
                <a:latin typeface="Times New Roman"/>
                <a:cs typeface="Times New Roman"/>
              </a:rPr>
              <a:t> </a:t>
            </a:r>
            <a:r>
              <a:rPr sz="3525" i="1" spc="0" baseline="3700" dirty="0">
                <a:latin typeface="Times New Roman"/>
                <a:cs typeface="Times New Roman"/>
              </a:rPr>
              <a:t>t</a:t>
            </a:r>
            <a:r>
              <a:rPr sz="3525" i="1" spc="-309" baseline="3700" dirty="0">
                <a:latin typeface="Times New Roman"/>
                <a:cs typeface="Times New Roman"/>
              </a:rPr>
              <a:t> </a:t>
            </a:r>
            <a:r>
              <a:rPr sz="3100" spc="0" dirty="0">
                <a:latin typeface="Times New Roman"/>
                <a:cs typeface="Times New Roman"/>
              </a:rPr>
              <a:t>)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191504" y="2193716"/>
            <a:ext cx="1062948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-29" dirty="0">
                <a:latin typeface="Arial"/>
                <a:cs typeface="Arial"/>
              </a:rPr>
              <a:t>r</a:t>
            </a:r>
            <a:r>
              <a:rPr sz="1200" spc="14" dirty="0">
                <a:latin typeface="Arial"/>
                <a:cs typeface="Arial"/>
              </a:rPr>
              <a:t>i</a:t>
            </a:r>
            <a:r>
              <a:rPr sz="1200" spc="-25" dirty="0">
                <a:latin typeface="Arial"/>
                <a:cs typeface="Arial"/>
              </a:rPr>
              <a:t>g</a:t>
            </a:r>
            <a:r>
              <a:rPr sz="1200" spc="14" dirty="0">
                <a:latin typeface="Arial"/>
                <a:cs typeface="Arial"/>
              </a:rPr>
              <a:t>i</a:t>
            </a:r>
            <a:r>
              <a:rPr sz="1200" spc="-25" dirty="0">
                <a:latin typeface="Arial"/>
                <a:cs typeface="Arial"/>
              </a:rPr>
              <a:t>na</a:t>
            </a:r>
            <a:r>
              <a:rPr sz="1200" spc="0" dirty="0">
                <a:latin typeface="Arial"/>
                <a:cs typeface="Arial"/>
              </a:rPr>
              <a:t>l</a:t>
            </a:r>
            <a:r>
              <a:rPr sz="1200" spc="188" dirty="0">
                <a:latin typeface="Arial"/>
                <a:cs typeface="Arial"/>
              </a:rPr>
              <a:t> </a:t>
            </a:r>
            <a:r>
              <a:rPr sz="1200" spc="29" dirty="0">
                <a:latin typeface="Arial"/>
                <a:cs typeface="Arial"/>
              </a:rPr>
              <a:t>S</a:t>
            </a:r>
            <a:r>
              <a:rPr sz="1200" spc="14" dirty="0">
                <a:latin typeface="Arial"/>
                <a:cs typeface="Arial"/>
              </a:rPr>
              <a:t>i</a:t>
            </a:r>
            <a:r>
              <a:rPr sz="1200" spc="-25" dirty="0">
                <a:latin typeface="Arial"/>
                <a:cs typeface="Arial"/>
              </a:rPr>
              <a:t>gnal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948938" y="2375072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36702" y="2771035"/>
            <a:ext cx="3139574" cy="1054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31">
              <a:lnSpc>
                <a:spcPts val="1530"/>
              </a:lnSpc>
              <a:spcBef>
                <a:spcPts val="76"/>
              </a:spcBef>
            </a:pPr>
            <a:r>
              <a:rPr sz="1400" b="1" spc="-4" dirty="0">
                <a:latin typeface="Arial"/>
                <a:cs typeface="Arial"/>
              </a:rPr>
              <a:t>t=0:0.001:0.5;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x=cos(2*pi*2*t)+2*cos(2*pi*8*t);</a:t>
            </a:r>
            <a:endParaRPr sz="1400">
              <a:latin typeface="Arial"/>
              <a:cs typeface="Arial"/>
            </a:endParaRPr>
          </a:p>
          <a:p>
            <a:pPr marL="12700" marR="2204038">
              <a:lnSpc>
                <a:spcPct val="99658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w0=2*pi*2; K=5;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1400" b="1" spc="0" dirty="0">
                <a:latin typeface="Arial"/>
                <a:cs typeface="Arial"/>
              </a:rPr>
              <a:t>[X</a:t>
            </a:r>
            <a:r>
              <a:rPr sz="1400" b="1" spc="-1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x_recon]=four</a:t>
            </a:r>
            <a:r>
              <a:rPr sz="1400" b="1" spc="-4" dirty="0">
                <a:latin typeface="Arial"/>
                <a:cs typeface="Arial"/>
              </a:rPr>
              <a:t>i</a:t>
            </a:r>
            <a:r>
              <a:rPr sz="1400" b="1" spc="0" dirty="0">
                <a:latin typeface="Arial"/>
                <a:cs typeface="Arial"/>
              </a:rPr>
              <a:t>er_series(x,K,t,w0);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948938" y="2859704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900932" y="3344336"/>
            <a:ext cx="180148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34" dirty="0">
                <a:latin typeface="Arial"/>
                <a:cs typeface="Arial"/>
              </a:rPr>
              <a:t>-5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046474" y="3477686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457954" y="3477686"/>
            <a:ext cx="353036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14" dirty="0">
                <a:latin typeface="Arial"/>
                <a:cs typeface="Arial"/>
              </a:rPr>
              <a:t>0</a:t>
            </a:r>
            <a:r>
              <a:rPr sz="1200" spc="34" dirty="0">
                <a:latin typeface="Arial"/>
                <a:cs typeface="Arial"/>
              </a:rPr>
              <a:t>.</a:t>
            </a:r>
            <a:r>
              <a:rPr sz="1200" spc="-14" dirty="0">
                <a:latin typeface="Arial"/>
                <a:cs typeface="Arial"/>
              </a:rPr>
              <a:t>05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015738" y="3477686"/>
            <a:ext cx="269915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5" dirty="0">
                <a:latin typeface="Arial"/>
                <a:cs typeface="Arial"/>
              </a:rPr>
              <a:t>0</a:t>
            </a:r>
            <a:r>
              <a:rPr sz="1200" spc="39" dirty="0">
                <a:latin typeface="Arial"/>
                <a:cs typeface="Arial"/>
              </a:rPr>
              <a:t>.</a:t>
            </a:r>
            <a:r>
              <a:rPr sz="1200" spc="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512562" y="3477686"/>
            <a:ext cx="353036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14" dirty="0">
                <a:latin typeface="Arial"/>
                <a:cs typeface="Arial"/>
              </a:rPr>
              <a:t>0</a:t>
            </a:r>
            <a:r>
              <a:rPr sz="1200" spc="34" dirty="0">
                <a:latin typeface="Arial"/>
                <a:cs typeface="Arial"/>
              </a:rPr>
              <a:t>.</a:t>
            </a:r>
            <a:r>
              <a:rPr sz="1200" spc="-14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70346" y="3477686"/>
            <a:ext cx="269915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5" dirty="0">
                <a:latin typeface="Arial"/>
                <a:cs typeface="Arial"/>
              </a:rPr>
              <a:t>0</a:t>
            </a:r>
            <a:r>
              <a:rPr sz="1200" spc="39" dirty="0">
                <a:latin typeface="Arial"/>
                <a:cs typeface="Arial"/>
              </a:rPr>
              <a:t>.</a:t>
            </a:r>
            <a:r>
              <a:rPr sz="1200" spc="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567170" y="3477686"/>
            <a:ext cx="353036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14" dirty="0">
                <a:latin typeface="Arial"/>
                <a:cs typeface="Arial"/>
              </a:rPr>
              <a:t>0</a:t>
            </a:r>
            <a:r>
              <a:rPr sz="1200" spc="34" dirty="0">
                <a:latin typeface="Arial"/>
                <a:cs typeface="Arial"/>
              </a:rPr>
              <a:t>.</a:t>
            </a:r>
            <a:r>
              <a:rPr sz="1200" spc="-14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124954" y="3477686"/>
            <a:ext cx="269915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5" dirty="0">
                <a:latin typeface="Arial"/>
                <a:cs typeface="Arial"/>
              </a:rPr>
              <a:t>0</a:t>
            </a:r>
            <a:r>
              <a:rPr sz="1200" spc="39" dirty="0">
                <a:latin typeface="Arial"/>
                <a:cs typeface="Arial"/>
              </a:rPr>
              <a:t>.</a:t>
            </a:r>
            <a:r>
              <a:rPr sz="1200" spc="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609585" y="3477686"/>
            <a:ext cx="353036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14" dirty="0">
                <a:latin typeface="Arial"/>
                <a:cs typeface="Arial"/>
              </a:rPr>
              <a:t>0</a:t>
            </a:r>
            <a:r>
              <a:rPr sz="1200" spc="34" dirty="0">
                <a:latin typeface="Arial"/>
                <a:cs typeface="Arial"/>
              </a:rPr>
              <a:t>.</a:t>
            </a:r>
            <a:r>
              <a:rPr sz="1200" spc="-14" dirty="0"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79561" y="3477686"/>
            <a:ext cx="269915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5" dirty="0">
                <a:latin typeface="Arial"/>
                <a:cs typeface="Arial"/>
              </a:rPr>
              <a:t>0</a:t>
            </a:r>
            <a:r>
              <a:rPr sz="1200" spc="39" dirty="0">
                <a:latin typeface="Arial"/>
                <a:cs typeface="Arial"/>
              </a:rPr>
              <a:t>.</a:t>
            </a:r>
            <a:r>
              <a:rPr sz="1200" spc="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664194" y="3477686"/>
            <a:ext cx="351855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19" dirty="0">
                <a:latin typeface="Arial"/>
                <a:cs typeface="Arial"/>
              </a:rPr>
              <a:t>0</a:t>
            </a:r>
            <a:r>
              <a:rPr sz="1200" spc="34" dirty="0">
                <a:latin typeface="Arial"/>
                <a:cs typeface="Arial"/>
              </a:rPr>
              <a:t>.</a:t>
            </a:r>
            <a:r>
              <a:rPr sz="1200" spc="-19" dirty="0"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234170" y="3477686"/>
            <a:ext cx="269915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5" dirty="0">
                <a:latin typeface="Arial"/>
                <a:cs typeface="Arial"/>
              </a:rPr>
              <a:t>0</a:t>
            </a:r>
            <a:r>
              <a:rPr sz="1200" spc="39" dirty="0">
                <a:latin typeface="Arial"/>
                <a:cs typeface="Arial"/>
              </a:rPr>
              <a:t>.</a:t>
            </a:r>
            <a:r>
              <a:rPr sz="1200" spc="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391404" y="3720002"/>
            <a:ext cx="2660460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4" dirty="0">
                <a:latin typeface="Arial"/>
                <a:cs typeface="Arial"/>
              </a:rPr>
              <a:t>F</a:t>
            </a:r>
            <a:r>
              <a:rPr sz="1200" spc="-14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ur</a:t>
            </a:r>
            <a:r>
              <a:rPr sz="1200" spc="14" dirty="0">
                <a:latin typeface="Arial"/>
                <a:cs typeface="Arial"/>
              </a:rPr>
              <a:t>i</a:t>
            </a:r>
            <a:r>
              <a:rPr sz="1200" spc="-25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r</a:t>
            </a:r>
            <a:r>
              <a:rPr sz="1200" spc="133" dirty="0">
                <a:latin typeface="Arial"/>
                <a:cs typeface="Arial"/>
              </a:rPr>
              <a:t> </a:t>
            </a:r>
            <a:r>
              <a:rPr sz="1200" spc="29" dirty="0">
                <a:latin typeface="Arial"/>
                <a:cs typeface="Arial"/>
              </a:rPr>
              <a:t>S</a:t>
            </a:r>
            <a:r>
              <a:rPr sz="1200" spc="-14" dirty="0">
                <a:latin typeface="Arial"/>
                <a:cs typeface="Arial"/>
              </a:rPr>
              <a:t>e</a:t>
            </a:r>
            <a:r>
              <a:rPr sz="1200" spc="-34" dirty="0">
                <a:latin typeface="Arial"/>
                <a:cs typeface="Arial"/>
              </a:rPr>
              <a:t>r</a:t>
            </a:r>
            <a:r>
              <a:rPr sz="1200" spc="14" dirty="0">
                <a:latin typeface="Arial"/>
                <a:cs typeface="Arial"/>
              </a:rPr>
              <a:t>i</a:t>
            </a:r>
            <a:r>
              <a:rPr sz="1200" spc="-25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</a:t>
            </a:r>
            <a:r>
              <a:rPr sz="1200" spc="201" dirty="0">
                <a:latin typeface="Arial"/>
                <a:cs typeface="Arial"/>
              </a:rPr>
              <a:t> </a:t>
            </a:r>
            <a:r>
              <a:rPr sz="1200" spc="14" dirty="0">
                <a:latin typeface="Arial"/>
                <a:cs typeface="Arial"/>
              </a:rPr>
              <a:t>M</a:t>
            </a:r>
            <a:r>
              <a:rPr sz="1200" spc="-14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gn</a:t>
            </a:r>
            <a:r>
              <a:rPr sz="1200" spc="14" dirty="0">
                <a:latin typeface="Arial"/>
                <a:cs typeface="Arial"/>
              </a:rPr>
              <a:t>i</a:t>
            </a:r>
            <a:r>
              <a:rPr sz="1200" spc="39" dirty="0">
                <a:latin typeface="Arial"/>
                <a:cs typeface="Arial"/>
              </a:rPr>
              <a:t>t</a:t>
            </a:r>
            <a:r>
              <a:rPr sz="1200" spc="-25" dirty="0">
                <a:latin typeface="Arial"/>
                <a:cs typeface="Arial"/>
              </a:rPr>
              <a:t>ud</a:t>
            </a:r>
            <a:r>
              <a:rPr sz="1200" spc="0" dirty="0">
                <a:latin typeface="Arial"/>
                <a:cs typeface="Arial"/>
              </a:rPr>
              <a:t>e</a:t>
            </a:r>
            <a:r>
              <a:rPr sz="1200" spc="187" dirty="0">
                <a:latin typeface="Arial"/>
                <a:cs typeface="Arial"/>
              </a:rPr>
              <a:t> </a:t>
            </a:r>
            <a:r>
              <a:rPr sz="1200" spc="-29" dirty="0">
                <a:latin typeface="Arial"/>
                <a:cs typeface="Arial"/>
              </a:rPr>
              <a:t>C</a:t>
            </a:r>
            <a:r>
              <a:rPr sz="1200" spc="-25" dirty="0">
                <a:latin typeface="Arial"/>
                <a:cs typeface="Arial"/>
              </a:rPr>
              <a:t>oe</a:t>
            </a:r>
            <a:r>
              <a:rPr sz="1200" spc="-54" dirty="0">
                <a:latin typeface="Arial"/>
                <a:cs typeface="Arial"/>
              </a:rPr>
              <a:t>ff</a:t>
            </a:r>
            <a:r>
              <a:rPr sz="1200" spc="4" dirty="0">
                <a:latin typeface="Arial"/>
                <a:cs typeface="Arial"/>
              </a:rPr>
              <a:t>i</a:t>
            </a:r>
            <a:r>
              <a:rPr sz="1200" spc="50" dirty="0">
                <a:latin typeface="Arial"/>
                <a:cs typeface="Arial"/>
              </a:rPr>
              <a:t>c</a:t>
            </a:r>
            <a:r>
              <a:rPr sz="1200" spc="4" dirty="0">
                <a:latin typeface="Arial"/>
                <a:cs typeface="Arial"/>
              </a:rPr>
              <a:t>i</a:t>
            </a:r>
            <a:r>
              <a:rPr sz="1200" spc="-25" dirty="0">
                <a:latin typeface="Arial"/>
                <a:cs typeface="Arial"/>
              </a:rPr>
              <a:t>en</a:t>
            </a:r>
            <a:r>
              <a:rPr sz="1200" spc="39" dirty="0">
                <a:latin typeface="Arial"/>
                <a:cs typeface="Arial"/>
              </a:rPr>
              <a:t>t</a:t>
            </a:r>
            <a:r>
              <a:rPr sz="1200" spc="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948938" y="3901358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948938" y="4385990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948938" y="4870622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997705" y="5003972"/>
            <a:ext cx="181660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9" dirty="0">
                <a:latin typeface="Arial"/>
                <a:cs typeface="Arial"/>
              </a:rPr>
              <a:t>-5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18914" y="5003972"/>
            <a:ext cx="181660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9" dirty="0">
                <a:latin typeface="Arial"/>
                <a:cs typeface="Arial"/>
              </a:rPr>
              <a:t>-4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040122" y="5003972"/>
            <a:ext cx="181660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9" dirty="0">
                <a:latin typeface="Arial"/>
                <a:cs typeface="Arial"/>
              </a:rPr>
              <a:t>-3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73522" y="5003972"/>
            <a:ext cx="180148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34" dirty="0">
                <a:latin typeface="Arial"/>
                <a:cs typeface="Arial"/>
              </a:rPr>
              <a:t>-2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094730" y="5003972"/>
            <a:ext cx="180148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34" dirty="0"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676135" y="5003972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97344" y="5003972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718552" y="5003972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251952" y="5003972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773160" y="5003972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306560" y="5003972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949188" y="5246288"/>
            <a:ext cx="1547853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34" dirty="0">
                <a:latin typeface="Arial"/>
                <a:cs typeface="Arial"/>
              </a:rPr>
              <a:t>R</a:t>
            </a:r>
            <a:r>
              <a:rPr sz="1200" spc="-25" dirty="0">
                <a:latin typeface="Arial"/>
                <a:cs typeface="Arial"/>
              </a:rPr>
              <a:t>e</a:t>
            </a:r>
            <a:r>
              <a:rPr sz="1200" spc="50" dirty="0">
                <a:latin typeface="Arial"/>
                <a:cs typeface="Arial"/>
              </a:rPr>
              <a:t>c</a:t>
            </a:r>
            <a:r>
              <a:rPr sz="1200" spc="-25" dirty="0">
                <a:latin typeface="Arial"/>
                <a:cs typeface="Arial"/>
              </a:rPr>
              <a:t>o</a:t>
            </a:r>
            <a:r>
              <a:rPr sz="1200" spc="-19" dirty="0">
                <a:latin typeface="Arial"/>
                <a:cs typeface="Arial"/>
              </a:rPr>
              <a:t>n</a:t>
            </a:r>
            <a:r>
              <a:rPr sz="1200" spc="44" dirty="0">
                <a:latin typeface="Arial"/>
                <a:cs typeface="Arial"/>
              </a:rPr>
              <a:t>s</a:t>
            </a:r>
            <a:r>
              <a:rPr sz="1200" spc="39" dirty="0">
                <a:latin typeface="Arial"/>
                <a:cs typeface="Arial"/>
              </a:rPr>
              <a:t>t</a:t>
            </a:r>
            <a:r>
              <a:rPr sz="1200" spc="-34" dirty="0">
                <a:latin typeface="Arial"/>
                <a:cs typeface="Arial"/>
              </a:rPr>
              <a:t>r</a:t>
            </a:r>
            <a:r>
              <a:rPr sz="1200" spc="-19" dirty="0">
                <a:latin typeface="Arial"/>
                <a:cs typeface="Arial"/>
              </a:rPr>
              <a:t>u</a:t>
            </a:r>
            <a:r>
              <a:rPr sz="1200" spc="50" dirty="0">
                <a:latin typeface="Arial"/>
                <a:cs typeface="Arial"/>
              </a:rPr>
              <a:t>c</a:t>
            </a:r>
            <a:r>
              <a:rPr sz="1200" spc="34" dirty="0">
                <a:latin typeface="Arial"/>
                <a:cs typeface="Arial"/>
              </a:rPr>
              <a:t>t</a:t>
            </a:r>
            <a:r>
              <a:rPr sz="1200" spc="-1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d</a:t>
            </a:r>
            <a:r>
              <a:rPr sz="1200" spc="261" dirty="0">
                <a:latin typeface="Arial"/>
                <a:cs typeface="Arial"/>
              </a:rPr>
              <a:t> </a:t>
            </a:r>
            <a:r>
              <a:rPr sz="1200" spc="29" dirty="0">
                <a:latin typeface="Arial"/>
                <a:cs typeface="Arial"/>
              </a:rPr>
              <a:t>S</a:t>
            </a:r>
            <a:r>
              <a:rPr sz="1200" spc="14" dirty="0">
                <a:latin typeface="Arial"/>
                <a:cs typeface="Arial"/>
              </a:rPr>
              <a:t>i</a:t>
            </a:r>
            <a:r>
              <a:rPr sz="1200" spc="-19" dirty="0">
                <a:latin typeface="Arial"/>
                <a:cs typeface="Arial"/>
              </a:rPr>
              <a:t>gnal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64355" y="5427644"/>
            <a:ext cx="218127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48938" y="5912276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15588" y="6396906"/>
            <a:ext cx="266529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5" dirty="0">
                <a:latin typeface="Arial"/>
                <a:cs typeface="Arial"/>
              </a:rPr>
              <a:t>-10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96950" y="6516830"/>
            <a:ext cx="1989043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Arial"/>
                <a:cs typeface="Arial"/>
              </a:rPr>
              <a:t>p</a:t>
            </a:r>
            <a:r>
              <a:rPr sz="1200" b="1" spc="4" dirty="0">
                <a:latin typeface="Arial"/>
                <a:cs typeface="Arial"/>
              </a:rPr>
              <a:t>.</a:t>
            </a:r>
            <a:r>
              <a:rPr sz="1200" b="1" spc="-4" dirty="0">
                <a:latin typeface="Arial"/>
                <a:cs typeface="Arial"/>
              </a:rPr>
              <a:t>s</a:t>
            </a:r>
            <a:r>
              <a:rPr sz="1200" b="1" spc="0" dirty="0">
                <a:latin typeface="Arial"/>
                <a:cs typeface="Arial"/>
              </a:rPr>
              <a:t>.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9" dirty="0">
                <a:latin typeface="Arial"/>
                <a:cs typeface="Arial"/>
              </a:rPr>
              <a:t>f</a:t>
            </a:r>
            <a:r>
              <a:rPr sz="1200" b="1" spc="4" dirty="0">
                <a:latin typeface="Arial"/>
                <a:cs typeface="Arial"/>
              </a:rPr>
              <a:t>o</a:t>
            </a:r>
            <a:r>
              <a:rPr sz="1200" b="1" spc="0" dirty="0">
                <a:latin typeface="Arial"/>
                <a:cs typeface="Arial"/>
              </a:rPr>
              <a:t>ur</a:t>
            </a:r>
            <a:r>
              <a:rPr sz="1200" b="1" spc="4" dirty="0">
                <a:latin typeface="Arial"/>
                <a:cs typeface="Arial"/>
              </a:rPr>
              <a:t>i</a:t>
            </a:r>
            <a:r>
              <a:rPr sz="1200" b="1" spc="-4" dirty="0">
                <a:latin typeface="Arial"/>
                <a:cs typeface="Arial"/>
              </a:rPr>
              <a:t>e</a:t>
            </a:r>
            <a:r>
              <a:rPr sz="1200" b="1" spc="0" dirty="0">
                <a:latin typeface="Arial"/>
                <a:cs typeface="Arial"/>
              </a:rPr>
              <a:t>r</a:t>
            </a:r>
            <a:r>
              <a:rPr sz="1200" b="1" spc="-4" dirty="0">
                <a:latin typeface="Arial"/>
                <a:cs typeface="Arial"/>
              </a:rPr>
              <a:t>_se</a:t>
            </a:r>
            <a:r>
              <a:rPr sz="1200" b="1" spc="0" dirty="0">
                <a:latin typeface="Arial"/>
                <a:cs typeface="Arial"/>
              </a:rPr>
              <a:t>r</a:t>
            </a:r>
            <a:r>
              <a:rPr sz="1200" b="1" spc="4" dirty="0">
                <a:latin typeface="Arial"/>
                <a:cs typeface="Arial"/>
              </a:rPr>
              <a:t>i</a:t>
            </a:r>
            <a:r>
              <a:rPr sz="1200" b="1" spc="0" dirty="0">
                <a:latin typeface="Arial"/>
                <a:cs typeface="Arial"/>
              </a:rPr>
              <a:t>e</a:t>
            </a:r>
            <a:r>
              <a:rPr sz="1200" b="1" spc="-4" dirty="0">
                <a:latin typeface="Arial"/>
                <a:cs typeface="Arial"/>
              </a:rPr>
              <a:t>s</a:t>
            </a:r>
            <a:r>
              <a:rPr sz="1200" b="1" spc="0" dirty="0">
                <a:latin typeface="Arial"/>
                <a:cs typeface="Arial"/>
              </a:rPr>
              <a:t>()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i</a:t>
            </a:r>
            <a:r>
              <a:rPr sz="1200" b="1" spc="0" dirty="0">
                <a:latin typeface="Arial"/>
                <a:cs typeface="Arial"/>
              </a:rPr>
              <a:t>s </a:t>
            </a:r>
            <a:r>
              <a:rPr sz="1200" b="1" spc="4" dirty="0">
                <a:latin typeface="Arial"/>
                <a:cs typeface="Arial"/>
              </a:rPr>
              <a:t>n</a:t>
            </a:r>
            <a:r>
              <a:rPr sz="1200" b="1" spc="0" dirty="0">
                <a:latin typeface="Arial"/>
                <a:cs typeface="Arial"/>
              </a:rPr>
              <a:t>ot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>
                <a:latin typeface="Arial"/>
                <a:cs typeface="Arial"/>
              </a:rPr>
              <a:t>a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standard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Matlab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functi</a:t>
            </a:r>
            <a:r>
              <a:rPr sz="1200" b="1" spc="4" dirty="0">
                <a:latin typeface="Arial"/>
                <a:cs typeface="Arial"/>
              </a:rPr>
              <a:t>o</a:t>
            </a:r>
            <a:r>
              <a:rPr sz="1200" b="1" spc="0" dirty="0">
                <a:latin typeface="Arial"/>
                <a:cs typeface="Arial"/>
              </a:rPr>
              <a:t>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46474" y="6530256"/>
            <a:ext cx="136564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57954" y="6530256"/>
            <a:ext cx="353036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14" dirty="0">
                <a:latin typeface="Arial"/>
                <a:cs typeface="Arial"/>
              </a:rPr>
              <a:t>0</a:t>
            </a:r>
            <a:r>
              <a:rPr sz="1200" spc="34" dirty="0">
                <a:latin typeface="Arial"/>
                <a:cs typeface="Arial"/>
              </a:rPr>
              <a:t>.</a:t>
            </a:r>
            <a:r>
              <a:rPr sz="1200" spc="-14" dirty="0">
                <a:latin typeface="Arial"/>
                <a:cs typeface="Arial"/>
              </a:rPr>
              <a:t>05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15738" y="6530256"/>
            <a:ext cx="269915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5" dirty="0">
                <a:latin typeface="Arial"/>
                <a:cs typeface="Arial"/>
              </a:rPr>
              <a:t>0</a:t>
            </a:r>
            <a:r>
              <a:rPr sz="1200" spc="39" dirty="0">
                <a:latin typeface="Arial"/>
                <a:cs typeface="Arial"/>
              </a:rPr>
              <a:t>.</a:t>
            </a:r>
            <a:r>
              <a:rPr sz="1200" spc="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12562" y="6530256"/>
            <a:ext cx="353036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14" dirty="0">
                <a:latin typeface="Arial"/>
                <a:cs typeface="Arial"/>
              </a:rPr>
              <a:t>0</a:t>
            </a:r>
            <a:r>
              <a:rPr sz="1200" spc="34" dirty="0">
                <a:latin typeface="Arial"/>
                <a:cs typeface="Arial"/>
              </a:rPr>
              <a:t>.</a:t>
            </a:r>
            <a:r>
              <a:rPr sz="1200" spc="-14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70346" y="6530256"/>
            <a:ext cx="269915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5" dirty="0">
                <a:latin typeface="Arial"/>
                <a:cs typeface="Arial"/>
              </a:rPr>
              <a:t>0</a:t>
            </a:r>
            <a:r>
              <a:rPr sz="1200" spc="39" dirty="0">
                <a:latin typeface="Arial"/>
                <a:cs typeface="Arial"/>
              </a:rPr>
              <a:t>.</a:t>
            </a:r>
            <a:r>
              <a:rPr sz="1200" spc="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567170" y="6530256"/>
            <a:ext cx="353036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14" dirty="0">
                <a:latin typeface="Arial"/>
                <a:cs typeface="Arial"/>
              </a:rPr>
              <a:t>0</a:t>
            </a:r>
            <a:r>
              <a:rPr sz="1200" spc="34" dirty="0">
                <a:latin typeface="Arial"/>
                <a:cs typeface="Arial"/>
              </a:rPr>
              <a:t>.</a:t>
            </a:r>
            <a:r>
              <a:rPr sz="1200" spc="-14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24954" y="6530256"/>
            <a:ext cx="269915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5" dirty="0">
                <a:latin typeface="Arial"/>
                <a:cs typeface="Arial"/>
              </a:rPr>
              <a:t>0</a:t>
            </a:r>
            <a:r>
              <a:rPr sz="1200" spc="39" dirty="0">
                <a:latin typeface="Arial"/>
                <a:cs typeface="Arial"/>
              </a:rPr>
              <a:t>.</a:t>
            </a:r>
            <a:r>
              <a:rPr sz="1200" spc="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609585" y="6530256"/>
            <a:ext cx="353036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14" dirty="0">
                <a:latin typeface="Arial"/>
                <a:cs typeface="Arial"/>
              </a:rPr>
              <a:t>0</a:t>
            </a:r>
            <a:r>
              <a:rPr sz="1200" spc="34" dirty="0">
                <a:latin typeface="Arial"/>
                <a:cs typeface="Arial"/>
              </a:rPr>
              <a:t>.</a:t>
            </a:r>
            <a:r>
              <a:rPr sz="1200" spc="-14" dirty="0"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179561" y="6530256"/>
            <a:ext cx="269915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5" dirty="0">
                <a:latin typeface="Arial"/>
                <a:cs typeface="Arial"/>
              </a:rPr>
              <a:t>0</a:t>
            </a:r>
            <a:r>
              <a:rPr sz="1200" spc="39" dirty="0">
                <a:latin typeface="Arial"/>
                <a:cs typeface="Arial"/>
              </a:rPr>
              <a:t>.</a:t>
            </a:r>
            <a:r>
              <a:rPr sz="1200" spc="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664194" y="6530256"/>
            <a:ext cx="351855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19" dirty="0">
                <a:latin typeface="Arial"/>
                <a:cs typeface="Arial"/>
              </a:rPr>
              <a:t>0</a:t>
            </a:r>
            <a:r>
              <a:rPr sz="1200" spc="34" dirty="0">
                <a:latin typeface="Arial"/>
                <a:cs typeface="Arial"/>
              </a:rPr>
              <a:t>.</a:t>
            </a:r>
            <a:r>
              <a:rPr sz="1200" spc="-19" dirty="0"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234170" y="6530256"/>
            <a:ext cx="269915" cy="18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spc="-25" dirty="0">
                <a:latin typeface="Arial"/>
                <a:cs typeface="Arial"/>
              </a:rPr>
              <a:t>0</a:t>
            </a:r>
            <a:r>
              <a:rPr sz="1200" spc="39" dirty="0">
                <a:latin typeface="Arial"/>
                <a:cs typeface="Arial"/>
              </a:rPr>
              <a:t>.</a:t>
            </a:r>
            <a:r>
              <a:rPr sz="1200" spc="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94988" y="5523737"/>
            <a:ext cx="521208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4616196" y="5523737"/>
            <a:ext cx="521207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5137404" y="5523737"/>
            <a:ext cx="533400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5670804" y="5523737"/>
            <a:ext cx="521208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6192012" y="5523737"/>
            <a:ext cx="533399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6725411" y="5523737"/>
            <a:ext cx="521208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7246620" y="5523737"/>
            <a:ext cx="521207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7767828" y="5523737"/>
            <a:ext cx="533400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8301228" y="5523737"/>
            <a:ext cx="521207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8822436" y="5523737"/>
            <a:ext cx="533400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4094988" y="6008370"/>
            <a:ext cx="521208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4616196" y="6008370"/>
            <a:ext cx="521207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5137404" y="6008370"/>
            <a:ext cx="533400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670804" y="6008370"/>
            <a:ext cx="521208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6192012" y="6008370"/>
            <a:ext cx="533399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6725411" y="6008370"/>
            <a:ext cx="521208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7246620" y="6008370"/>
            <a:ext cx="521207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7767828" y="6008370"/>
            <a:ext cx="533400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8301228" y="6008370"/>
            <a:ext cx="521207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8822436" y="6008370"/>
            <a:ext cx="533400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4094988" y="3997451"/>
            <a:ext cx="521207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4616196" y="3997451"/>
            <a:ext cx="521207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5137404" y="3997451"/>
            <a:ext cx="533400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5670804" y="3997451"/>
            <a:ext cx="521208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6192012" y="3997451"/>
            <a:ext cx="533399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725411" y="3997451"/>
            <a:ext cx="521208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7246620" y="3997451"/>
            <a:ext cx="521207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7767828" y="3997451"/>
            <a:ext cx="533400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8301228" y="3997451"/>
            <a:ext cx="521207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8822436" y="3997451"/>
            <a:ext cx="533400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4094988" y="4482083"/>
            <a:ext cx="521207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4616196" y="4482083"/>
            <a:ext cx="521207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5137404" y="4482083"/>
            <a:ext cx="533400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5670804" y="4482083"/>
            <a:ext cx="521208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6192012" y="4482083"/>
            <a:ext cx="533399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6725411" y="4482083"/>
            <a:ext cx="521208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7246620" y="4482083"/>
            <a:ext cx="521207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7767828" y="4482083"/>
            <a:ext cx="533400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8301228" y="4482083"/>
            <a:ext cx="521207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8822436" y="4482083"/>
            <a:ext cx="533400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094988" y="2471927"/>
            <a:ext cx="521207" cy="483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616196" y="2471927"/>
            <a:ext cx="521207" cy="483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5137404" y="2471927"/>
            <a:ext cx="533400" cy="483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670804" y="2471927"/>
            <a:ext cx="521208" cy="483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6192012" y="2471927"/>
            <a:ext cx="533399" cy="483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725411" y="2471927"/>
            <a:ext cx="521208" cy="483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7246620" y="2471927"/>
            <a:ext cx="521207" cy="483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767828" y="2471927"/>
            <a:ext cx="533400" cy="483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8301228" y="2471927"/>
            <a:ext cx="521207" cy="483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8822436" y="2471927"/>
            <a:ext cx="533400" cy="483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094988" y="2955797"/>
            <a:ext cx="521207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616196" y="2955797"/>
            <a:ext cx="521207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37404" y="2955797"/>
            <a:ext cx="533400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670804" y="2955797"/>
            <a:ext cx="521208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192012" y="2955797"/>
            <a:ext cx="533399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725411" y="2955797"/>
            <a:ext cx="521208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246620" y="2955797"/>
            <a:ext cx="521207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767828" y="2955797"/>
            <a:ext cx="533400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301228" y="2955797"/>
            <a:ext cx="521207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822436" y="2955797"/>
            <a:ext cx="533400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1150" y="5267706"/>
            <a:ext cx="9906" cy="1552955"/>
          </a:xfrm>
          <a:custGeom>
            <a:avLst/>
            <a:gdLst/>
            <a:ahLst/>
            <a:cxnLst/>
            <a:rect l="l" t="t" r="r" b="b"/>
            <a:pathLst>
              <a:path w="9906" h="1552955">
                <a:moveTo>
                  <a:pt x="0" y="0"/>
                </a:moveTo>
                <a:lnTo>
                  <a:pt x="0" y="1552955"/>
                </a:lnTo>
                <a:lnTo>
                  <a:pt x="9906" y="1552955"/>
                </a:lnTo>
                <a:lnTo>
                  <a:pt x="9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68652" y="5267706"/>
            <a:ext cx="9143" cy="1552955"/>
          </a:xfrm>
          <a:custGeom>
            <a:avLst/>
            <a:gdLst/>
            <a:ahLst/>
            <a:cxnLst/>
            <a:rect l="l" t="t" r="r" b="b"/>
            <a:pathLst>
              <a:path w="9143" h="1552955">
                <a:moveTo>
                  <a:pt x="0" y="0"/>
                </a:moveTo>
                <a:lnTo>
                  <a:pt x="0" y="1552955"/>
                </a:lnTo>
                <a:lnTo>
                  <a:pt x="9143" y="1552955"/>
                </a:lnTo>
                <a:lnTo>
                  <a:pt x="914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6702" y="792961"/>
            <a:ext cx="9059073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The</a:t>
            </a:r>
            <a:r>
              <a:rPr sz="3800" spc="12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Fourier</a:t>
            </a:r>
            <a:r>
              <a:rPr sz="3800" spc="1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Transform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702" y="1756681"/>
            <a:ext cx="8916019" cy="2766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162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Fourier series are defined 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only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on periodic signals. Non-periodic</a:t>
            </a:r>
            <a:endParaRPr sz="2400" dirty="0">
              <a:latin typeface="Times New Roman"/>
              <a:cs typeface="Times New Roman"/>
            </a:endParaRPr>
          </a:p>
          <a:p>
            <a:pPr marL="355599" marR="74325">
              <a:lnSpc>
                <a:spcPct val="99754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continuous time signals can also be represented as a sum of weighted complex exponentials; however</a:t>
            </a:r>
            <a:endParaRPr sz="2400" dirty="0">
              <a:latin typeface="Times New Roman"/>
              <a:cs typeface="Times New Roman"/>
            </a:endParaRPr>
          </a:p>
          <a:p>
            <a:pPr marL="755643" marR="766504" indent="-285743">
              <a:lnSpc>
                <a:spcPts val="2309"/>
              </a:lnSpc>
              <a:spcBef>
                <a:spcPts val="375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3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comple</a:t>
            </a:r>
            <a:r>
              <a:rPr sz="2000" spc="0" dirty="0">
                <a:latin typeface="Garamond"/>
                <a:cs typeface="Garamond"/>
              </a:rPr>
              <a:t>x</a:t>
            </a:r>
            <a:r>
              <a:rPr sz="2000" spc="-6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exponential</a:t>
            </a:r>
            <a:r>
              <a:rPr sz="2000" spc="0" dirty="0">
                <a:latin typeface="Garamond"/>
                <a:cs typeface="Garamond"/>
              </a:rPr>
              <a:t>s</a:t>
            </a:r>
            <a:r>
              <a:rPr sz="2000" spc="-9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ar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o</a:t>
            </a:r>
            <a:r>
              <a:rPr sz="2000" spc="-2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longe</a:t>
            </a:r>
            <a:r>
              <a:rPr sz="2000" spc="0" dirty="0">
                <a:latin typeface="Garamond"/>
                <a:cs typeface="Garamond"/>
              </a:rPr>
              <a:t>r</a:t>
            </a:r>
            <a:r>
              <a:rPr sz="2000" spc="-4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discrete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and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integer multiples of a </a:t>
            </a:r>
            <a:endParaRPr sz="2000" dirty="0">
              <a:latin typeface="Garamond"/>
              <a:cs typeface="Garamond"/>
            </a:endParaRPr>
          </a:p>
          <a:p>
            <a:pPr marL="755643" marR="766504">
              <a:lnSpc>
                <a:spcPts val="2249"/>
              </a:lnSpc>
              <a:spcBef>
                <a:spcPts val="145"/>
              </a:spcBef>
            </a:pPr>
            <a:r>
              <a:rPr sz="2000" spc="0" dirty="0">
                <a:latin typeface="Garamond"/>
                <a:cs typeface="Garamond"/>
              </a:rPr>
              <a:t>fundamental</a:t>
            </a:r>
            <a:r>
              <a:rPr sz="2000" spc="-91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frequency.</a:t>
            </a:r>
            <a:endParaRPr sz="2000" dirty="0">
              <a:latin typeface="Garamond"/>
              <a:cs typeface="Garamond"/>
            </a:endParaRPr>
          </a:p>
          <a:p>
            <a:pPr marL="755643" indent="-285743">
              <a:lnSpc>
                <a:spcPts val="2309"/>
              </a:lnSpc>
              <a:spcBef>
                <a:spcPts val="476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Garamond"/>
                <a:cs typeface="Garamond"/>
              </a:rPr>
              <a:t>Unlik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51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FS</a:t>
            </a:r>
            <a:r>
              <a:rPr sz="2000" spc="0" dirty="0">
                <a:latin typeface="Garamond"/>
                <a:cs typeface="Garamond"/>
              </a:rPr>
              <a:t>,</a:t>
            </a:r>
            <a:r>
              <a:rPr sz="2000" spc="-2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wher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41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w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1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repre</a:t>
            </a:r>
            <a:r>
              <a:rPr sz="2000" spc="-4" dirty="0">
                <a:latin typeface="Garamond"/>
                <a:cs typeface="Garamond"/>
              </a:rPr>
              <a:t>s</a:t>
            </a:r>
            <a:r>
              <a:rPr sz="2000" spc="4" dirty="0">
                <a:latin typeface="Garamond"/>
                <a:cs typeface="Garamond"/>
              </a:rPr>
              <a:t>ente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37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s</a:t>
            </a:r>
            <a:r>
              <a:rPr sz="2000" spc="-9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gnal</a:t>
            </a:r>
            <a:r>
              <a:rPr sz="2000" spc="-31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with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</a:t>
            </a:r>
            <a:r>
              <a:rPr sz="2000" spc="-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finite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sum </a:t>
            </a:r>
            <a:r>
              <a:rPr sz="2000" spc="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f</a:t>
            </a:r>
            <a:r>
              <a:rPr sz="2000" spc="-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harmonics, for </a:t>
            </a:r>
            <a:endParaRPr sz="2000" dirty="0">
              <a:latin typeface="Garamond"/>
              <a:cs typeface="Garamond"/>
            </a:endParaRPr>
          </a:p>
          <a:p>
            <a:pPr marL="755643">
              <a:lnSpc>
                <a:spcPts val="2249"/>
              </a:lnSpc>
              <a:spcBef>
                <a:spcPts val="145"/>
              </a:spcBef>
            </a:pPr>
            <a:r>
              <a:rPr sz="2000" spc="4" dirty="0">
                <a:latin typeface="Garamond"/>
                <a:cs typeface="Garamond"/>
              </a:rPr>
              <a:t>non-periodi</a:t>
            </a:r>
            <a:r>
              <a:rPr sz="2000" spc="0" dirty="0">
                <a:latin typeface="Garamond"/>
                <a:cs typeface="Garamond"/>
              </a:rPr>
              <a:t>c</a:t>
            </a:r>
            <a:r>
              <a:rPr sz="2000" spc="-9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signal</a:t>
            </a:r>
            <a:r>
              <a:rPr sz="2000" spc="0" dirty="0">
                <a:latin typeface="Garamond"/>
                <a:cs typeface="Garamond"/>
              </a:rPr>
              <a:t>s, </a:t>
            </a:r>
            <a:r>
              <a:rPr sz="2000" spc="4" dirty="0">
                <a:latin typeface="Garamond"/>
                <a:cs typeface="Garamond"/>
              </a:rPr>
              <a:t>w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1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nee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3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</a:t>
            </a:r>
            <a:r>
              <a:rPr sz="2000" spc="-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sum </a:t>
            </a:r>
            <a:r>
              <a:rPr sz="2000" spc="4" dirty="0">
                <a:latin typeface="Garamond"/>
                <a:cs typeface="Garamond"/>
              </a:rPr>
              <a:t>(integration</a:t>
            </a:r>
            <a:r>
              <a:rPr sz="2000" spc="0" dirty="0">
                <a:latin typeface="Garamond"/>
                <a:cs typeface="Garamond"/>
              </a:rPr>
              <a:t>)</a:t>
            </a:r>
            <a:r>
              <a:rPr sz="2000" spc="-2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f </a:t>
            </a:r>
            <a:r>
              <a:rPr sz="2000" spc="4" dirty="0">
                <a:latin typeface="Garamond"/>
                <a:cs typeface="Garamond"/>
              </a:rPr>
              <a:t>continu</a:t>
            </a:r>
            <a:r>
              <a:rPr sz="2000" spc="-4" dirty="0">
                <a:latin typeface="Garamond"/>
                <a:cs typeface="Garamond"/>
              </a:rPr>
              <a:t>u</a:t>
            </a:r>
            <a:r>
              <a:rPr sz="2000" spc="0" dirty="0">
                <a:latin typeface="Garamond"/>
                <a:cs typeface="Garamond"/>
              </a:rPr>
              <a:t>m</a:t>
            </a:r>
            <a:r>
              <a:rPr sz="2000" spc="-68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f </a:t>
            </a:r>
            <a:r>
              <a:rPr sz="2000" spc="4" dirty="0">
                <a:latin typeface="Garamond"/>
                <a:cs typeface="Garamond"/>
              </a:rPr>
              <a:t>frequencies.</a:t>
            </a:r>
            <a:endParaRPr sz="2000" dirty="0">
              <a:latin typeface="Garamond"/>
              <a:cs typeface="Garamond"/>
            </a:endParaRPr>
          </a:p>
          <a:p>
            <a:pPr marL="469899" marR="30162">
              <a:lnSpc>
                <a:spcPct val="95825"/>
              </a:lnSpc>
              <a:spcBef>
                <a:spcPts val="476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-3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continuous</a:t>
            </a:r>
            <a:r>
              <a:rPr sz="2000" spc="-8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Fourier transform (</a:t>
            </a:r>
            <a:r>
              <a:rPr sz="2000" spc="9" dirty="0">
                <a:latin typeface="Garamond"/>
                <a:cs typeface="Garamond"/>
              </a:rPr>
              <a:t>F</a:t>
            </a:r>
            <a:r>
              <a:rPr sz="2000" spc="4" dirty="0">
                <a:latin typeface="Garamond"/>
                <a:cs typeface="Garamond"/>
              </a:rPr>
              <a:t>T)</a:t>
            </a:r>
            <a:r>
              <a:rPr sz="2000" spc="0" dirty="0">
                <a:latin typeface="Garamond"/>
                <a:cs typeface="Garamond"/>
              </a:rPr>
              <a:t>,</a:t>
            </a:r>
            <a:r>
              <a:rPr sz="2000" spc="4" dirty="0">
                <a:latin typeface="Garamond"/>
                <a:cs typeface="Garamond"/>
              </a:rPr>
              <a:t> ca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2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b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13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obtaine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67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fro</a:t>
            </a:r>
            <a:r>
              <a:rPr sz="2000" spc="0" dirty="0">
                <a:latin typeface="Garamond"/>
                <a:cs typeface="Garamond"/>
              </a:rPr>
              <a:t>m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FS</a:t>
            </a:r>
            <a:endParaRPr sz="2000" dirty="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9645" y="4548537"/>
            <a:ext cx="4314699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representatio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r>
              <a:rPr sz="3000" spc="-110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o</a:t>
            </a:r>
            <a:r>
              <a:rPr sz="3000" spc="0" baseline="2962" dirty="0">
                <a:latin typeface="Garamond"/>
                <a:cs typeface="Garamond"/>
              </a:rPr>
              <a:t>f a</a:t>
            </a:r>
            <a:r>
              <a:rPr sz="3000" spc="-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signal</a:t>
            </a:r>
            <a:r>
              <a:rPr sz="3000" spc="0" baseline="2962" dirty="0">
                <a:latin typeface="Garamond"/>
                <a:cs typeface="Garamond"/>
              </a:rPr>
              <a:t>, </a:t>
            </a:r>
            <a:r>
              <a:rPr sz="3000" spc="4" baseline="2962" dirty="0">
                <a:latin typeface="Garamond"/>
                <a:cs typeface="Garamond"/>
              </a:rPr>
              <a:t>b</a:t>
            </a:r>
            <a:r>
              <a:rPr sz="3000" spc="0" baseline="2962" dirty="0">
                <a:latin typeface="Garamond"/>
                <a:cs typeface="Garamond"/>
              </a:rPr>
              <a:t>y</a:t>
            </a:r>
            <a:r>
              <a:rPr sz="3000" spc="-1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assumin</a:t>
            </a:r>
            <a:r>
              <a:rPr sz="3000" spc="0" baseline="2962" dirty="0">
                <a:latin typeface="Garamond"/>
                <a:cs typeface="Garamond"/>
              </a:rPr>
              <a:t>g</a:t>
            </a:r>
            <a:r>
              <a:rPr sz="3000" spc="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that</a:t>
            </a:r>
            <a:endParaRPr sz="2000">
              <a:latin typeface="Garamond"/>
              <a:cs typeface="Garamond"/>
            </a:endParaRPr>
          </a:p>
          <a:p>
            <a:pPr marL="12725" marR="38061">
              <a:lnSpc>
                <a:spcPct val="93749"/>
              </a:lnSpc>
              <a:spcBef>
                <a:spcPts val="42"/>
              </a:spcBef>
            </a:pP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18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infinit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4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period</a:t>
            </a:r>
            <a:r>
              <a:rPr sz="2000" spc="0" dirty="0">
                <a:latin typeface="Garamond"/>
                <a:cs typeface="Garamond"/>
              </a:rPr>
              <a:t>.</a:t>
            </a:r>
            <a:r>
              <a:rPr sz="2000" spc="-54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Thi</a:t>
            </a:r>
            <a:r>
              <a:rPr sz="2000" spc="0" dirty="0">
                <a:latin typeface="Garamond"/>
                <a:cs typeface="Garamond"/>
              </a:rPr>
              <a:t>s </a:t>
            </a:r>
            <a:r>
              <a:rPr sz="2000" spc="4" dirty="0">
                <a:latin typeface="Garamond"/>
                <a:cs typeface="Garamond"/>
              </a:rPr>
              <a:t>results: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5027" y="4548537"/>
            <a:ext cx="37358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9353" y="4548537"/>
            <a:ext cx="35283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non-perio</a:t>
            </a:r>
            <a:r>
              <a:rPr sz="3000" spc="-4" baseline="2962" dirty="0">
                <a:latin typeface="Garamond"/>
                <a:cs typeface="Garamond"/>
              </a:rPr>
              <a:t>d</a:t>
            </a:r>
            <a:r>
              <a:rPr sz="3000" spc="4" baseline="2962" dirty="0">
                <a:latin typeface="Garamond"/>
                <a:cs typeface="Garamond"/>
              </a:rPr>
              <a:t>i</a:t>
            </a:r>
            <a:r>
              <a:rPr sz="3000" spc="0" baseline="2962" dirty="0">
                <a:latin typeface="Garamond"/>
                <a:cs typeface="Garamond"/>
              </a:rPr>
              <a:t>c</a:t>
            </a:r>
            <a:r>
              <a:rPr sz="3000" spc="-9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signa</a:t>
            </a:r>
            <a:r>
              <a:rPr sz="3000" spc="0" baseline="2962" dirty="0">
                <a:latin typeface="Garamond"/>
                <a:cs typeface="Garamond"/>
              </a:rPr>
              <a:t>l</a:t>
            </a:r>
            <a:r>
              <a:rPr sz="3000" spc="-43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i</a:t>
            </a:r>
            <a:r>
              <a:rPr sz="3000" spc="0" baseline="2962" dirty="0">
                <a:latin typeface="Garamond"/>
                <a:cs typeface="Garamond"/>
              </a:rPr>
              <a:t>s </a:t>
            </a:r>
            <a:r>
              <a:rPr sz="3000" spc="4" baseline="2962" dirty="0">
                <a:latin typeface="Garamond"/>
                <a:cs typeface="Garamond"/>
              </a:rPr>
              <a:t>perio</a:t>
            </a:r>
            <a:r>
              <a:rPr sz="3000" spc="9" baseline="2962" dirty="0">
                <a:latin typeface="Garamond"/>
                <a:cs typeface="Garamond"/>
              </a:rPr>
              <a:t>d</a:t>
            </a:r>
            <a:r>
              <a:rPr sz="3000" spc="4" baseline="2962" dirty="0">
                <a:latin typeface="Garamond"/>
                <a:cs typeface="Garamond"/>
              </a:rPr>
              <a:t>i</a:t>
            </a:r>
            <a:r>
              <a:rPr sz="3000" spc="0" baseline="2962" dirty="0">
                <a:latin typeface="Garamond"/>
                <a:cs typeface="Garamond"/>
              </a:rPr>
              <a:t>c</a:t>
            </a:r>
            <a:r>
              <a:rPr sz="3000" spc="-62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w</a:t>
            </a:r>
            <a:r>
              <a:rPr sz="3000" spc="9" baseline="2962" dirty="0">
                <a:latin typeface="Garamond"/>
                <a:cs typeface="Garamond"/>
              </a:rPr>
              <a:t>i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9" y="5165285"/>
            <a:ext cx="8383601" cy="230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78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11624" y="1063748"/>
            <a:ext cx="2332974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Fourier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69451" y="1063748"/>
            <a:ext cx="3017793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lang="en-US" sz="3350" spc="4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Transform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702" y="1728487"/>
            <a:ext cx="4954106" cy="1388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FT, X(Ω)</a:t>
            </a:r>
            <a:r>
              <a:rPr sz="2400" spc="-7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is a complex transform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16" y="2422852"/>
            <a:ext cx="9300328" cy="490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18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784" y="1684550"/>
            <a:ext cx="4608162" cy="2853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9678" y="2961371"/>
            <a:ext cx="4760938" cy="3087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85944" y="2971800"/>
            <a:ext cx="4715256" cy="9143"/>
          </a:xfrm>
          <a:custGeom>
            <a:avLst/>
            <a:gdLst/>
            <a:ahLst/>
            <a:cxnLst/>
            <a:rect l="l" t="t" r="r" b="b"/>
            <a:pathLst>
              <a:path w="4715256" h="9143">
                <a:moveTo>
                  <a:pt x="0" y="0"/>
                </a:moveTo>
                <a:lnTo>
                  <a:pt x="4715256" y="91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6344" y="2638043"/>
            <a:ext cx="4362450" cy="390906"/>
          </a:xfrm>
          <a:custGeom>
            <a:avLst/>
            <a:gdLst/>
            <a:ahLst/>
            <a:cxnLst/>
            <a:rect l="l" t="t" r="r" b="b"/>
            <a:pathLst>
              <a:path w="4362450" h="390906">
                <a:moveTo>
                  <a:pt x="0" y="0"/>
                </a:moveTo>
                <a:lnTo>
                  <a:pt x="0" y="390906"/>
                </a:lnTo>
                <a:lnTo>
                  <a:pt x="4362450" y="390906"/>
                </a:lnTo>
                <a:lnTo>
                  <a:pt x="436245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" y="3562350"/>
            <a:ext cx="4362450" cy="218694"/>
          </a:xfrm>
          <a:custGeom>
            <a:avLst/>
            <a:gdLst/>
            <a:ahLst/>
            <a:cxnLst/>
            <a:rect l="l" t="t" r="r" b="b"/>
            <a:pathLst>
              <a:path w="4362450" h="218694">
                <a:moveTo>
                  <a:pt x="4362450" y="0"/>
                </a:moveTo>
                <a:lnTo>
                  <a:pt x="0" y="0"/>
                </a:lnTo>
              </a:path>
              <a:path w="4362450" h="218694">
                <a:moveTo>
                  <a:pt x="0" y="68658"/>
                </a:moveTo>
                <a:lnTo>
                  <a:pt x="0" y="218694"/>
                </a:lnTo>
                <a:lnTo>
                  <a:pt x="4362450" y="218694"/>
                </a:lnTo>
                <a:lnTo>
                  <a:pt x="4362450" y="0"/>
                </a:lnTo>
              </a:path>
            </a:pathLst>
          </a:custGeom>
          <a:ln w="19050">
            <a:solidFill>
              <a:srgbClr val="00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" y="3810000"/>
            <a:ext cx="4362450" cy="742950"/>
          </a:xfrm>
          <a:custGeom>
            <a:avLst/>
            <a:gdLst/>
            <a:ahLst/>
            <a:cxnLst/>
            <a:rect l="l" t="t" r="r" b="b"/>
            <a:pathLst>
              <a:path w="4362450" h="742950">
                <a:moveTo>
                  <a:pt x="4362450" y="0"/>
                </a:moveTo>
                <a:lnTo>
                  <a:pt x="0" y="0"/>
                </a:lnTo>
                <a:lnTo>
                  <a:pt x="0" y="742950"/>
                </a:lnTo>
                <a:lnTo>
                  <a:pt x="4362450" y="742950"/>
                </a:lnTo>
                <a:lnTo>
                  <a:pt x="4362450" y="0"/>
                </a:lnTo>
              </a:path>
            </a:pathLst>
          </a:custGeom>
          <a:ln w="19050">
            <a:solidFill>
              <a:srgbClr val="00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7750" y="3390899"/>
            <a:ext cx="4743450" cy="552450"/>
          </a:xfrm>
          <a:custGeom>
            <a:avLst/>
            <a:gdLst/>
            <a:ahLst/>
            <a:cxnLst/>
            <a:rect l="l" t="t" r="r" b="b"/>
            <a:pathLst>
              <a:path w="4743450" h="552450">
                <a:moveTo>
                  <a:pt x="0" y="0"/>
                </a:moveTo>
                <a:lnTo>
                  <a:pt x="0" y="552450"/>
                </a:lnTo>
                <a:lnTo>
                  <a:pt x="4743450" y="552450"/>
                </a:lnTo>
                <a:lnTo>
                  <a:pt x="474345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62294" y="5619749"/>
            <a:ext cx="2247900" cy="504444"/>
          </a:xfrm>
          <a:custGeom>
            <a:avLst/>
            <a:gdLst/>
            <a:ahLst/>
            <a:cxnLst/>
            <a:rect l="l" t="t" r="r" b="b"/>
            <a:pathLst>
              <a:path w="2247900" h="504444">
                <a:moveTo>
                  <a:pt x="0" y="0"/>
                </a:moveTo>
                <a:lnTo>
                  <a:pt x="0" y="504444"/>
                </a:lnTo>
                <a:lnTo>
                  <a:pt x="2247900" y="504444"/>
                </a:lnTo>
                <a:lnTo>
                  <a:pt x="224790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72000" y="914400"/>
            <a:ext cx="2372612" cy="603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Fourier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5600" y="914400"/>
            <a:ext cx="2881657" cy="603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Transform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2200" y="2760267"/>
            <a:ext cx="63243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Times New Roman"/>
                <a:cs typeface="Times New Roman"/>
              </a:rPr>
              <a:t>Property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9165" y="2760267"/>
            <a:ext cx="45504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8073" y="2760267"/>
            <a:ext cx="129949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Times New Roman"/>
                <a:cs typeface="Times New Roman"/>
              </a:rPr>
              <a:t>Four</a:t>
            </a:r>
            <a:r>
              <a:rPr sz="1200" b="1" spc="9" dirty="0">
                <a:latin typeface="Times New Roman"/>
                <a:cs typeface="Times New Roman"/>
              </a:rPr>
              <a:t>i</a:t>
            </a:r>
            <a:r>
              <a:rPr sz="1200" b="1" spc="0" dirty="0">
                <a:latin typeface="Times New Roman"/>
                <a:cs typeface="Times New Roman"/>
              </a:rPr>
              <a:t>er</a:t>
            </a:r>
            <a:r>
              <a:rPr sz="1200" b="1" spc="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Transform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1534" y="6290188"/>
            <a:ext cx="4163001" cy="840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7" marR="19218">
              <a:lnSpc>
                <a:spcPts val="1540"/>
              </a:lnSpc>
              <a:spcBef>
                <a:spcPts val="77"/>
              </a:spcBef>
            </a:pPr>
            <a:r>
              <a:rPr sz="2100" b="1" spc="0" baseline="2116" dirty="0">
                <a:latin typeface="Garamond"/>
                <a:cs typeface="Garamond"/>
              </a:rPr>
              <a:t>T</a:t>
            </a:r>
            <a:r>
              <a:rPr sz="2100" b="1" spc="9" baseline="2116" dirty="0">
                <a:latin typeface="Garamond"/>
                <a:cs typeface="Garamond"/>
              </a:rPr>
              <a:t>h</a:t>
            </a:r>
            <a:r>
              <a:rPr sz="2100" b="1" spc="0" baseline="2116" dirty="0">
                <a:latin typeface="Garamond"/>
                <a:cs typeface="Garamond"/>
              </a:rPr>
              <a:t>e</a:t>
            </a:r>
            <a:r>
              <a:rPr sz="2100" b="1" spc="-12" baseline="2116" dirty="0">
                <a:latin typeface="Garamond"/>
                <a:cs typeface="Garamond"/>
              </a:rPr>
              <a:t> </a:t>
            </a:r>
            <a:r>
              <a:rPr sz="2100" b="1" spc="9" baseline="2116" dirty="0">
                <a:latin typeface="Garamond"/>
                <a:cs typeface="Garamond"/>
              </a:rPr>
              <a:t>t</a:t>
            </a:r>
            <a:r>
              <a:rPr sz="2100" b="1" spc="0" baseline="2116" dirty="0">
                <a:latin typeface="Garamond"/>
                <a:cs typeface="Garamond"/>
              </a:rPr>
              <a:t>ab</a:t>
            </a:r>
            <a:r>
              <a:rPr sz="2100" b="1" spc="4" baseline="2116" dirty="0">
                <a:latin typeface="Garamond"/>
                <a:cs typeface="Garamond"/>
              </a:rPr>
              <a:t>l</a:t>
            </a:r>
            <a:r>
              <a:rPr sz="2100" b="1" spc="0" baseline="2116" dirty="0">
                <a:latin typeface="Garamond"/>
                <a:cs typeface="Garamond"/>
              </a:rPr>
              <a:t>e</a:t>
            </a:r>
            <a:r>
              <a:rPr sz="2100" b="1" spc="-13" baseline="2116" dirty="0">
                <a:latin typeface="Garamond"/>
                <a:cs typeface="Garamond"/>
              </a:rPr>
              <a:t> </a:t>
            </a:r>
            <a:r>
              <a:rPr sz="2100" b="1" spc="9" baseline="2116" dirty="0">
                <a:latin typeface="Garamond"/>
                <a:cs typeface="Garamond"/>
              </a:rPr>
              <a:t>i</a:t>
            </a:r>
            <a:r>
              <a:rPr sz="2100" b="1" spc="0" baseline="2116" dirty="0">
                <a:latin typeface="Garamond"/>
                <a:cs typeface="Garamond"/>
              </a:rPr>
              <a:t>s</a:t>
            </a:r>
            <a:r>
              <a:rPr sz="2100" b="1" spc="-9" baseline="2116" dirty="0">
                <a:latin typeface="Garamond"/>
                <a:cs typeface="Garamond"/>
              </a:rPr>
              <a:t> </a:t>
            </a:r>
            <a:r>
              <a:rPr sz="2100" b="1" spc="0" baseline="2116" dirty="0">
                <a:latin typeface="Garamond"/>
                <a:cs typeface="Garamond"/>
              </a:rPr>
              <a:t>from</a:t>
            </a:r>
            <a:r>
              <a:rPr sz="2100" b="1" spc="-23" baseline="2116" dirty="0">
                <a:latin typeface="Garamond"/>
                <a:cs typeface="Garamond"/>
              </a:rPr>
              <a:t> </a:t>
            </a:r>
            <a:r>
              <a:rPr sz="2100" b="1" spc="0" baseline="2116" dirty="0">
                <a:latin typeface="Garamond"/>
                <a:cs typeface="Garamond"/>
              </a:rPr>
              <a:t>S</a:t>
            </a:r>
            <a:r>
              <a:rPr sz="2100" b="1" spc="9" baseline="2116" dirty="0">
                <a:latin typeface="Garamond"/>
                <a:cs typeface="Garamond"/>
              </a:rPr>
              <a:t>i</a:t>
            </a:r>
            <a:r>
              <a:rPr sz="2100" b="1" spc="0" baseline="2116" dirty="0">
                <a:latin typeface="Garamond"/>
                <a:cs typeface="Garamond"/>
              </a:rPr>
              <a:t>g</a:t>
            </a:r>
            <a:r>
              <a:rPr sz="2100" b="1" spc="9" baseline="2116" dirty="0">
                <a:latin typeface="Garamond"/>
                <a:cs typeface="Garamond"/>
              </a:rPr>
              <a:t>n</a:t>
            </a:r>
            <a:r>
              <a:rPr sz="2100" b="1" spc="0" baseline="2116" dirty="0">
                <a:latin typeface="Garamond"/>
                <a:cs typeface="Garamond"/>
              </a:rPr>
              <a:t>als</a:t>
            </a:r>
            <a:r>
              <a:rPr sz="2100" b="1" spc="-37" baseline="2116" dirty="0">
                <a:latin typeface="Garamond"/>
                <a:cs typeface="Garamond"/>
              </a:rPr>
              <a:t> </a:t>
            </a:r>
            <a:r>
              <a:rPr sz="2100" b="1" spc="0" baseline="2116" dirty="0">
                <a:latin typeface="Garamond"/>
                <a:cs typeface="Garamond"/>
              </a:rPr>
              <a:t>and</a:t>
            </a:r>
            <a:r>
              <a:rPr sz="2100" b="1" spc="-12" baseline="2116" dirty="0">
                <a:latin typeface="Garamond"/>
                <a:cs typeface="Garamond"/>
              </a:rPr>
              <a:t> </a:t>
            </a:r>
            <a:r>
              <a:rPr sz="2100" b="1" spc="0" baseline="2116" dirty="0">
                <a:latin typeface="Garamond"/>
                <a:cs typeface="Garamond"/>
              </a:rPr>
              <a:t>Sys</a:t>
            </a:r>
            <a:r>
              <a:rPr sz="2100" b="1" spc="9" baseline="2116" dirty="0">
                <a:latin typeface="Garamond"/>
                <a:cs typeface="Garamond"/>
              </a:rPr>
              <a:t>t</a:t>
            </a:r>
            <a:r>
              <a:rPr sz="2100" b="1" spc="0" baseline="2116" dirty="0">
                <a:latin typeface="Garamond"/>
                <a:cs typeface="Garamond"/>
              </a:rPr>
              <a:t>e</a:t>
            </a:r>
            <a:r>
              <a:rPr sz="2100" b="1" spc="9" baseline="2116" dirty="0">
                <a:latin typeface="Garamond"/>
                <a:cs typeface="Garamond"/>
              </a:rPr>
              <a:t>m</a:t>
            </a:r>
            <a:r>
              <a:rPr sz="2100" b="1" spc="0" baseline="2116" dirty="0">
                <a:latin typeface="Garamond"/>
                <a:cs typeface="Garamond"/>
              </a:rPr>
              <a:t>s,</a:t>
            </a:r>
            <a:r>
              <a:rPr sz="2100" b="1" spc="-46" baseline="2116" dirty="0">
                <a:latin typeface="Garamond"/>
                <a:cs typeface="Garamond"/>
              </a:rPr>
              <a:t> </a:t>
            </a:r>
            <a:r>
              <a:rPr sz="2100" b="1" spc="0" baseline="2116" dirty="0">
                <a:latin typeface="Garamond"/>
                <a:cs typeface="Garamond"/>
              </a:rPr>
              <a:t>H.P.</a:t>
            </a:r>
            <a:r>
              <a:rPr sz="2100" b="1" spc="-22" baseline="2116" dirty="0">
                <a:latin typeface="Garamond"/>
                <a:cs typeface="Garamond"/>
              </a:rPr>
              <a:t> </a:t>
            </a:r>
            <a:r>
              <a:rPr sz="2100" b="1" spc="0" baseline="2116" dirty="0">
                <a:latin typeface="Garamond"/>
                <a:cs typeface="Garamond"/>
              </a:rPr>
              <a:t>Hsu</a:t>
            </a:r>
            <a:endParaRPr sz="1400" dirty="0">
              <a:latin typeface="Garamond"/>
              <a:cs typeface="Garamond"/>
            </a:endParaRPr>
          </a:p>
          <a:p>
            <a:pPr marL="12700" indent="17">
              <a:lnSpc>
                <a:spcPct val="98604"/>
              </a:lnSpc>
              <a:spcBef>
                <a:spcPts val="17"/>
              </a:spcBef>
            </a:pPr>
            <a:r>
              <a:rPr sz="1400" b="1" spc="-4" dirty="0">
                <a:latin typeface="Garamond"/>
                <a:cs typeface="Garamond"/>
              </a:rPr>
              <a:t>(</a:t>
            </a:r>
            <a:r>
              <a:rPr sz="1400" b="1" spc="4" dirty="0">
                <a:latin typeface="Garamond"/>
                <a:cs typeface="Garamond"/>
              </a:rPr>
              <a:t>Schaum’</a:t>
            </a:r>
            <a:r>
              <a:rPr sz="1400" b="1" spc="0" dirty="0">
                <a:latin typeface="Garamond"/>
                <a:cs typeface="Garamond"/>
              </a:rPr>
              <a:t>s</a:t>
            </a:r>
            <a:r>
              <a:rPr sz="1400" b="1" spc="-56" dirty="0">
                <a:latin typeface="Garamond"/>
                <a:cs typeface="Garamond"/>
              </a:rPr>
              <a:t> </a:t>
            </a:r>
            <a:r>
              <a:rPr sz="1400" b="1" spc="4" dirty="0">
                <a:latin typeface="Garamond"/>
                <a:cs typeface="Garamond"/>
              </a:rPr>
              <a:t>series)</a:t>
            </a:r>
            <a:r>
              <a:rPr sz="1400" b="1" spc="0" dirty="0">
                <a:latin typeface="Garamond"/>
                <a:cs typeface="Garamond"/>
              </a:rPr>
              <a:t>,</a:t>
            </a:r>
            <a:r>
              <a:rPr sz="1400" b="1" spc="-32" dirty="0">
                <a:latin typeface="Garamond"/>
                <a:cs typeface="Garamond"/>
              </a:rPr>
              <a:t> </a:t>
            </a:r>
            <a:r>
              <a:rPr sz="1400" b="1" spc="4" dirty="0">
                <a:latin typeface="Garamond"/>
                <a:cs typeface="Garamond"/>
              </a:rPr>
              <a:t>whic</a:t>
            </a:r>
            <a:r>
              <a:rPr sz="1400" b="1" spc="0" dirty="0">
                <a:latin typeface="Garamond"/>
                <a:cs typeface="Garamond"/>
              </a:rPr>
              <a:t>h</a:t>
            </a:r>
            <a:r>
              <a:rPr sz="1400" b="1" spc="-30" dirty="0">
                <a:latin typeface="Garamond"/>
                <a:cs typeface="Garamond"/>
              </a:rPr>
              <a:t> </a:t>
            </a:r>
            <a:r>
              <a:rPr sz="1400" b="1" spc="4" dirty="0">
                <a:latin typeface="Garamond"/>
                <a:cs typeface="Garamond"/>
              </a:rPr>
              <a:t>use</a:t>
            </a:r>
            <a:r>
              <a:rPr sz="1400" b="1" spc="0" dirty="0">
                <a:latin typeface="Garamond"/>
                <a:cs typeface="Garamond"/>
              </a:rPr>
              <a:t>s</a:t>
            </a:r>
            <a:r>
              <a:rPr sz="1400" b="1" spc="-20" dirty="0">
                <a:latin typeface="Garamond"/>
                <a:cs typeface="Garamond"/>
              </a:rPr>
              <a:t> </a:t>
            </a:r>
            <a:r>
              <a:rPr sz="1400" b="1" spc="0" dirty="0">
                <a:latin typeface="Garamond"/>
                <a:cs typeface="Garamond"/>
              </a:rPr>
              <a:t>ω</a:t>
            </a:r>
            <a:r>
              <a:rPr sz="1400" b="1" spc="-3" dirty="0">
                <a:latin typeface="Garamond"/>
                <a:cs typeface="Garamond"/>
              </a:rPr>
              <a:t> </a:t>
            </a:r>
            <a:r>
              <a:rPr sz="1400" b="1" spc="0" dirty="0">
                <a:latin typeface="Garamond"/>
                <a:cs typeface="Garamond"/>
              </a:rPr>
              <a:t>for</a:t>
            </a:r>
            <a:r>
              <a:rPr sz="1400" b="1" spc="4" dirty="0">
                <a:latin typeface="Garamond"/>
                <a:cs typeface="Garamond"/>
              </a:rPr>
              <a:t> </a:t>
            </a:r>
            <a:r>
              <a:rPr sz="1400" b="1" spc="0" dirty="0">
                <a:latin typeface="Garamond"/>
                <a:cs typeface="Garamond"/>
              </a:rPr>
              <a:t>continuous </a:t>
            </a:r>
            <a:r>
              <a:rPr sz="1400" b="1" spc="4" dirty="0">
                <a:latin typeface="Garamond"/>
                <a:cs typeface="Garamond"/>
              </a:rPr>
              <a:t>frequ</a:t>
            </a:r>
            <a:r>
              <a:rPr sz="1400" b="1" spc="0" dirty="0">
                <a:latin typeface="Garamond"/>
                <a:cs typeface="Garamond"/>
              </a:rPr>
              <a:t>e</a:t>
            </a:r>
            <a:r>
              <a:rPr sz="1400" b="1" spc="4" dirty="0">
                <a:latin typeface="Garamond"/>
                <a:cs typeface="Garamond"/>
              </a:rPr>
              <a:t>ncie</a:t>
            </a:r>
            <a:r>
              <a:rPr sz="1400" b="1" spc="0" dirty="0">
                <a:latin typeface="Garamond"/>
                <a:cs typeface="Garamond"/>
              </a:rPr>
              <a:t>s.</a:t>
            </a:r>
            <a:r>
              <a:rPr sz="1400" b="1" spc="-71" dirty="0">
                <a:latin typeface="Garamond"/>
                <a:cs typeface="Garamond"/>
              </a:rPr>
              <a:t> </a:t>
            </a:r>
            <a:r>
              <a:rPr sz="1400" b="1" spc="4" dirty="0">
                <a:latin typeface="Garamond"/>
                <a:cs typeface="Garamond"/>
              </a:rPr>
              <a:t>R</a:t>
            </a:r>
            <a:r>
              <a:rPr sz="1400" b="1" spc="0" dirty="0">
                <a:latin typeface="Garamond"/>
                <a:cs typeface="Garamond"/>
              </a:rPr>
              <a:t>e</a:t>
            </a:r>
            <a:r>
              <a:rPr sz="1400" b="1" spc="4" dirty="0">
                <a:latin typeface="Garamond"/>
                <a:cs typeface="Garamond"/>
              </a:rPr>
              <a:t>plac</a:t>
            </a:r>
            <a:r>
              <a:rPr sz="1400" b="1" spc="0" dirty="0">
                <a:latin typeface="Garamond"/>
                <a:cs typeface="Garamond"/>
              </a:rPr>
              <a:t>e</a:t>
            </a:r>
            <a:r>
              <a:rPr sz="1400" b="1" spc="-42" dirty="0">
                <a:latin typeface="Garamond"/>
                <a:cs typeface="Garamond"/>
              </a:rPr>
              <a:t> </a:t>
            </a:r>
            <a:r>
              <a:rPr sz="1400" b="1" spc="4" dirty="0">
                <a:latin typeface="Garamond"/>
                <a:cs typeface="Garamond"/>
              </a:rPr>
              <a:t>al</a:t>
            </a:r>
            <a:r>
              <a:rPr sz="1400" b="1" spc="0" dirty="0">
                <a:latin typeface="Garamond"/>
                <a:cs typeface="Garamond"/>
              </a:rPr>
              <a:t>l</a:t>
            </a:r>
            <a:r>
              <a:rPr sz="1400" b="1" spc="-13" dirty="0">
                <a:latin typeface="Garamond"/>
                <a:cs typeface="Garamond"/>
              </a:rPr>
              <a:t> </a:t>
            </a:r>
            <a:r>
              <a:rPr sz="1400" b="1" spc="0" dirty="0">
                <a:latin typeface="Garamond"/>
                <a:cs typeface="Garamond"/>
              </a:rPr>
              <a:t>ω</a:t>
            </a:r>
            <a:r>
              <a:rPr sz="1400" b="1" spc="-8" dirty="0">
                <a:latin typeface="Garamond"/>
                <a:cs typeface="Garamond"/>
              </a:rPr>
              <a:t> </a:t>
            </a:r>
            <a:r>
              <a:rPr sz="1400" b="1" spc="0" dirty="0">
                <a:latin typeface="Garamond"/>
                <a:cs typeface="Garamond"/>
              </a:rPr>
              <a:t>wi</a:t>
            </a:r>
            <a:r>
              <a:rPr sz="1400" b="1" spc="4" dirty="0">
                <a:latin typeface="Garamond"/>
                <a:cs typeface="Garamond"/>
              </a:rPr>
              <a:t>t</a:t>
            </a:r>
            <a:r>
              <a:rPr sz="1400" b="1" spc="0" dirty="0">
                <a:latin typeface="Garamond"/>
                <a:cs typeface="Garamond"/>
              </a:rPr>
              <a:t>h</a:t>
            </a:r>
            <a:r>
              <a:rPr sz="1400" b="1" spc="-25" dirty="0">
                <a:latin typeface="Garamond"/>
                <a:cs typeface="Garamond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Ω</a:t>
            </a:r>
            <a:r>
              <a:rPr sz="1400" b="1" spc="42" dirty="0">
                <a:latin typeface="Times New Roman"/>
                <a:cs typeface="Times New Roman"/>
              </a:rPr>
              <a:t> </a:t>
            </a:r>
            <a:r>
              <a:rPr sz="1400" b="1" spc="4" dirty="0">
                <a:latin typeface="Garamond"/>
                <a:cs typeface="Garamond"/>
              </a:rPr>
              <a:t>t</a:t>
            </a:r>
            <a:r>
              <a:rPr sz="1400" b="1" spc="0" dirty="0">
                <a:latin typeface="Garamond"/>
                <a:cs typeface="Garamond"/>
              </a:rPr>
              <a:t>o </a:t>
            </a:r>
            <a:r>
              <a:rPr sz="1400" b="1" spc="4" dirty="0">
                <a:latin typeface="Garamond"/>
                <a:cs typeface="Garamond"/>
              </a:rPr>
              <a:t>b</a:t>
            </a:r>
            <a:r>
              <a:rPr sz="1400" b="1" spc="0" dirty="0">
                <a:latin typeface="Garamond"/>
                <a:cs typeface="Garamond"/>
              </a:rPr>
              <a:t>e</a:t>
            </a:r>
            <a:r>
              <a:rPr sz="1400" b="1" spc="-14" dirty="0">
                <a:latin typeface="Garamond"/>
                <a:cs typeface="Garamond"/>
              </a:rPr>
              <a:t> </a:t>
            </a:r>
            <a:r>
              <a:rPr sz="1400" b="1" spc="0" dirty="0">
                <a:latin typeface="Garamond"/>
                <a:cs typeface="Garamond"/>
              </a:rPr>
              <a:t>co</a:t>
            </a:r>
            <a:r>
              <a:rPr sz="1400" b="1" spc="4" dirty="0">
                <a:latin typeface="Garamond"/>
                <a:cs typeface="Garamond"/>
              </a:rPr>
              <a:t>nsi</a:t>
            </a:r>
            <a:r>
              <a:rPr sz="1400" b="1" spc="0" dirty="0">
                <a:latin typeface="Garamond"/>
                <a:cs typeface="Garamond"/>
              </a:rPr>
              <a:t>s</a:t>
            </a:r>
            <a:r>
              <a:rPr sz="1400" b="1" spc="4" dirty="0">
                <a:latin typeface="Garamond"/>
                <a:cs typeface="Garamond"/>
              </a:rPr>
              <a:t>t</a:t>
            </a:r>
            <a:r>
              <a:rPr sz="1400" b="1" spc="0" dirty="0">
                <a:latin typeface="Garamond"/>
                <a:cs typeface="Garamond"/>
              </a:rPr>
              <a:t>e</a:t>
            </a:r>
            <a:r>
              <a:rPr sz="1400" b="1" spc="4" dirty="0">
                <a:latin typeface="Garamond"/>
                <a:cs typeface="Garamond"/>
              </a:rPr>
              <a:t>n</a:t>
            </a:r>
            <a:r>
              <a:rPr sz="1400" b="1" spc="0" dirty="0">
                <a:latin typeface="Garamond"/>
                <a:cs typeface="Garamond"/>
              </a:rPr>
              <a:t>t</a:t>
            </a:r>
            <a:r>
              <a:rPr sz="1400" b="1" spc="-25" dirty="0">
                <a:latin typeface="Garamond"/>
                <a:cs typeface="Garamond"/>
              </a:rPr>
              <a:t> </a:t>
            </a:r>
            <a:r>
              <a:rPr sz="1400" b="1" spc="0" dirty="0">
                <a:latin typeface="Garamond"/>
                <a:cs typeface="Garamond"/>
              </a:rPr>
              <a:t>wi</a:t>
            </a:r>
            <a:r>
              <a:rPr sz="1400" b="1" spc="4" dirty="0">
                <a:latin typeface="Garamond"/>
                <a:cs typeface="Garamond"/>
              </a:rPr>
              <a:t>th </a:t>
            </a:r>
            <a:r>
              <a:rPr sz="1400" b="1" spc="0" dirty="0">
                <a:latin typeface="Garamond"/>
                <a:cs typeface="Garamond"/>
              </a:rPr>
              <a:t>our,</a:t>
            </a:r>
            <a:r>
              <a:rPr sz="1400" b="1" spc="-23" dirty="0">
                <a:latin typeface="Garamond"/>
                <a:cs typeface="Garamond"/>
              </a:rPr>
              <a:t> </a:t>
            </a:r>
            <a:r>
              <a:rPr sz="1400" b="1" spc="0" dirty="0">
                <a:latin typeface="Garamond"/>
                <a:cs typeface="Garamond"/>
              </a:rPr>
              <a:t>and</a:t>
            </a:r>
            <a:r>
              <a:rPr sz="1400" b="1" spc="-22" dirty="0">
                <a:latin typeface="Garamond"/>
                <a:cs typeface="Garamond"/>
              </a:rPr>
              <a:t> </a:t>
            </a:r>
            <a:r>
              <a:rPr sz="1400" b="1" spc="0" dirty="0">
                <a:latin typeface="Garamond"/>
                <a:cs typeface="Garamond"/>
              </a:rPr>
              <a:t>the</a:t>
            </a:r>
            <a:r>
              <a:rPr sz="1400" b="1" spc="-18" dirty="0">
                <a:latin typeface="Garamond"/>
                <a:cs typeface="Garamond"/>
              </a:rPr>
              <a:t> </a:t>
            </a:r>
            <a:r>
              <a:rPr sz="1400" b="1" spc="0" dirty="0">
                <a:latin typeface="Garamond"/>
                <a:cs typeface="Garamond"/>
              </a:rPr>
              <a:t>textbook</a:t>
            </a:r>
            <a:r>
              <a:rPr sz="1400" b="1" spc="-51" dirty="0">
                <a:latin typeface="Garamond"/>
                <a:cs typeface="Garamond"/>
              </a:rPr>
              <a:t> </a:t>
            </a:r>
            <a:r>
              <a:rPr sz="1400" b="1" spc="0" dirty="0">
                <a:latin typeface="Garamond"/>
                <a:cs typeface="Garamond"/>
              </a:rPr>
              <a:t>notation.</a:t>
            </a:r>
            <a:endParaRPr sz="1400" dirty="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2294" y="5619749"/>
            <a:ext cx="2247900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57200" y="3562350"/>
            <a:ext cx="4362450" cy="233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57200" y="3795522"/>
            <a:ext cx="4362450" cy="757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857750" y="3390900"/>
            <a:ext cx="4743450" cy="552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66344" y="2638044"/>
            <a:ext cx="4362450" cy="390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60728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212" y="1693859"/>
            <a:ext cx="4193140" cy="3661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0087" y="3769175"/>
            <a:ext cx="4646414" cy="3555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90694" y="3761993"/>
            <a:ext cx="4810506" cy="0"/>
          </a:xfrm>
          <a:custGeom>
            <a:avLst/>
            <a:gdLst/>
            <a:ahLst/>
            <a:cxnLst/>
            <a:rect l="l" t="t" r="r" b="b"/>
            <a:pathLst>
              <a:path w="4810506">
                <a:moveTo>
                  <a:pt x="0" y="0"/>
                </a:moveTo>
                <a:lnTo>
                  <a:pt x="48105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62400" y="576078"/>
            <a:ext cx="5592359" cy="942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912" algn="ctr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Fourier</a:t>
            </a:r>
            <a:endParaRPr sz="3350" dirty="0">
              <a:latin typeface="Copperplate Gothic Bold"/>
              <a:cs typeface="Copperplate Gothic Bold"/>
            </a:endParaRPr>
          </a:p>
          <a:p>
            <a:pPr marR="846" algn="ctr">
              <a:lnSpc>
                <a:spcPct val="92732"/>
              </a:lnSpc>
            </a:pPr>
            <a:r>
              <a:rPr sz="3350" spc="4" dirty="0">
                <a:latin typeface="Copperplate Gothic Bold"/>
                <a:cs typeface="Copperplate Gothic Bold"/>
              </a:rPr>
              <a:t>Transfor</a:t>
            </a:r>
            <a:r>
              <a:rPr sz="3350" spc="0" dirty="0">
                <a:latin typeface="Copperplate Gothic Bold"/>
                <a:cs typeface="Copperplate Gothic Bold"/>
              </a:rPr>
              <a:t>m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Pairs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5150" y="3502033"/>
            <a:ext cx="307752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i="1" spc="4" dirty="0">
                <a:latin typeface="Times New Roman"/>
                <a:cs typeface="Times New Roman"/>
              </a:rPr>
              <a:t>x</a:t>
            </a:r>
            <a:r>
              <a:rPr sz="1400" b="1" spc="-4" dirty="0">
                <a:latin typeface="Times New Roman"/>
                <a:cs typeface="Times New Roman"/>
              </a:rPr>
              <a:t>(</a:t>
            </a:r>
            <a:r>
              <a:rPr sz="1400" b="1" i="1" spc="-4" dirty="0">
                <a:latin typeface="Times New Roman"/>
                <a:cs typeface="Times New Roman"/>
              </a:rPr>
              <a:t>t</a:t>
            </a:r>
            <a:r>
              <a:rPr sz="1400" b="1" spc="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0701" y="3502033"/>
            <a:ext cx="416712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i="1" spc="-4" dirty="0">
                <a:latin typeface="Times New Roman"/>
                <a:cs typeface="Times New Roman"/>
              </a:rPr>
              <a:t>X</a:t>
            </a:r>
            <a:r>
              <a:rPr sz="1400" b="1" spc="4" dirty="0">
                <a:latin typeface="Times New Roman"/>
                <a:cs typeface="Times New Roman"/>
              </a:rPr>
              <a:t>(</a:t>
            </a:r>
            <a:r>
              <a:rPr sz="1400" b="1" i="1" spc="-4" dirty="0">
                <a:latin typeface="Times New Roman"/>
                <a:cs typeface="Times New Roman"/>
              </a:rPr>
              <a:t>ω</a:t>
            </a:r>
            <a:r>
              <a:rPr sz="1400" b="1" spc="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63304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40944" y="440943"/>
            <a:ext cx="1848103" cy="107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05755" y="1457705"/>
            <a:ext cx="4495800" cy="4000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5755" y="5439155"/>
            <a:ext cx="4457699" cy="1876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9404" y="1871472"/>
            <a:ext cx="0" cy="234695"/>
          </a:xfrm>
          <a:custGeom>
            <a:avLst/>
            <a:gdLst/>
            <a:ahLst/>
            <a:cxnLst/>
            <a:rect l="l" t="t" r="r" b="b"/>
            <a:pathLst>
              <a:path h="234695">
                <a:moveTo>
                  <a:pt x="0" y="0"/>
                </a:moveTo>
                <a:lnTo>
                  <a:pt x="0" y="234695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9988" y="1871472"/>
            <a:ext cx="0" cy="234695"/>
          </a:xfrm>
          <a:custGeom>
            <a:avLst/>
            <a:gdLst/>
            <a:ahLst/>
            <a:cxnLst/>
            <a:rect l="l" t="t" r="r" b="b"/>
            <a:pathLst>
              <a:path h="234695">
                <a:moveTo>
                  <a:pt x="0" y="0"/>
                </a:moveTo>
                <a:lnTo>
                  <a:pt x="0" y="234695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7000" y="792961"/>
            <a:ext cx="3117251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Exercises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2" y="1864485"/>
            <a:ext cx="483736" cy="359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70"/>
              </a:lnSpc>
              <a:spcBef>
                <a:spcPts val="138"/>
              </a:spcBef>
            </a:pPr>
            <a:r>
              <a:rPr sz="2775" i="1" spc="75" baseline="-4700" dirty="0">
                <a:latin typeface="Times New Roman"/>
                <a:cs typeface="Times New Roman"/>
              </a:rPr>
              <a:t>e</a:t>
            </a:r>
            <a:r>
              <a:rPr sz="2325" spc="54" baseline="31184" dirty="0">
                <a:latin typeface="Cambria"/>
                <a:cs typeface="Cambria"/>
              </a:rPr>
              <a:t>−</a:t>
            </a:r>
            <a:r>
              <a:rPr sz="2325" spc="0" baseline="31793" dirty="0">
                <a:latin typeface="Times New Roman"/>
                <a:cs typeface="Times New Roman"/>
              </a:rPr>
              <a:t>3</a:t>
            </a:r>
            <a:r>
              <a:rPr sz="2325" spc="-175" baseline="31793" dirty="0">
                <a:latin typeface="Times New Roman"/>
                <a:cs typeface="Times New Roman"/>
              </a:rPr>
              <a:t> </a:t>
            </a:r>
            <a:r>
              <a:rPr sz="2325" i="1" spc="0" baseline="31793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0759" y="1959507"/>
            <a:ext cx="592052" cy="264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850" i="1" spc="44" dirty="0">
                <a:latin typeface="Times New Roman"/>
                <a:cs typeface="Times New Roman"/>
              </a:rPr>
              <a:t>x</a:t>
            </a:r>
            <a:r>
              <a:rPr sz="1850" spc="-4" dirty="0">
                <a:latin typeface="Times New Roman"/>
                <a:cs typeface="Times New Roman"/>
              </a:rPr>
              <a:t>(</a:t>
            </a:r>
            <a:r>
              <a:rPr sz="1850" i="1" spc="0" dirty="0">
                <a:latin typeface="Times New Roman"/>
                <a:cs typeface="Times New Roman"/>
              </a:rPr>
              <a:t>t</a:t>
            </a:r>
            <a:r>
              <a:rPr sz="1850" i="1" spc="-339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Times New Roman"/>
                <a:cs typeface="Times New Roman"/>
              </a:rPr>
              <a:t>)</a:t>
            </a:r>
            <a:r>
              <a:rPr sz="1850" spc="-34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Cambria"/>
                <a:cs typeface="Cambria"/>
              </a:rPr>
              <a:t>=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3581" y="1963271"/>
            <a:ext cx="695488" cy="261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sz="1850" dirty="0">
                <a:latin typeface="Times New Roman"/>
                <a:cs typeface="Times New Roman"/>
              </a:rPr>
              <a:t>sin</a:t>
            </a:r>
            <a:r>
              <a:rPr sz="1850" spc="54" dirty="0">
                <a:latin typeface="Times New Roman"/>
                <a:cs typeface="Times New Roman"/>
              </a:rPr>
              <a:t>(</a:t>
            </a:r>
            <a:r>
              <a:rPr sz="1850" spc="-29" dirty="0">
                <a:latin typeface="Times New Roman"/>
                <a:cs typeface="Times New Roman"/>
              </a:rPr>
              <a:t>2</a:t>
            </a:r>
            <a:r>
              <a:rPr sz="1850" i="1" spc="0" dirty="0">
                <a:latin typeface="Times New Roman"/>
                <a:cs typeface="Times New Roman"/>
              </a:rPr>
              <a:t>t</a:t>
            </a:r>
            <a:r>
              <a:rPr sz="1850" i="1" spc="-334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152" y="2592506"/>
            <a:ext cx="2903813" cy="300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fs=100;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t=-2:1/fs:2;</a:t>
            </a:r>
            <a:endParaRPr sz="1800">
              <a:latin typeface="Arial"/>
              <a:cs typeface="Arial"/>
            </a:endParaRPr>
          </a:p>
          <a:p>
            <a:pPr marL="12700" marR="127845">
              <a:lnSpc>
                <a:spcPct val="100233"/>
              </a:lnSpc>
              <a:spcBef>
                <a:spcPts val="90"/>
              </a:spcBef>
            </a:pPr>
            <a:r>
              <a:rPr sz="1800" b="1" spc="0" dirty="0">
                <a:latin typeface="Arial"/>
                <a:cs typeface="Arial"/>
              </a:rPr>
              <a:t>x=exp(-3*abs(t)).*sin(2*t); Subplot(211)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ts val="2065"/>
              </a:lnSpc>
              <a:spcBef>
                <a:spcPts val="103"/>
              </a:spcBef>
            </a:pPr>
            <a:r>
              <a:rPr sz="2700" b="1" spc="0" baseline="-1610" dirty="0">
                <a:latin typeface="Arial"/>
                <a:cs typeface="Arial"/>
              </a:rPr>
              <a:t>plot(t,x)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grid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5"/>
              </a:spcBef>
            </a:pPr>
            <a:r>
              <a:rPr sz="1800" b="1" spc="0" dirty="0">
                <a:latin typeface="Arial"/>
                <a:cs typeface="Arial"/>
              </a:rPr>
              <a:t>X=fft(x);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b="1" spc="0" dirty="0">
                <a:latin typeface="Arial"/>
                <a:cs typeface="Arial"/>
              </a:rPr>
              <a:t>f=-fs/2:fs/(length(t)-1):fs/2;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5"/>
              </a:spcBef>
            </a:pPr>
            <a:r>
              <a:rPr sz="1800" b="1" spc="0" dirty="0">
                <a:latin typeface="Arial"/>
                <a:cs typeface="Arial"/>
              </a:rPr>
              <a:t>subplot(212)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0"/>
              </a:spcBef>
            </a:pPr>
            <a:r>
              <a:rPr sz="1800" b="1" spc="0" dirty="0">
                <a:latin typeface="Arial"/>
                <a:cs typeface="Arial"/>
              </a:rPr>
              <a:t>plot(f,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abs(fftshift(X)))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0"/>
              </a:spcBef>
            </a:pPr>
            <a:r>
              <a:rPr sz="1800" b="1" spc="0" dirty="0">
                <a:latin typeface="Arial"/>
                <a:cs typeface="Arial"/>
              </a:rPr>
              <a:t>grid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84965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88843" y="792961"/>
            <a:ext cx="3305408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Exercises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02" y="1756681"/>
            <a:ext cx="8921165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Try the following at home. What is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being demonstrated here? What is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602" y="2123285"/>
            <a:ext cx="4430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7932" y="2123285"/>
            <a:ext cx="2304176" cy="2151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outcome? How do</a:t>
            </a:r>
            <a:endParaRPr sz="2400">
              <a:latin typeface="Times New Roman"/>
              <a:cs typeface="Times New Roman"/>
            </a:endParaRPr>
          </a:p>
          <a:p>
            <a:pPr marL="125963" marR="45720">
              <a:lnSpc>
                <a:spcPct val="95825"/>
              </a:lnSpc>
              <a:spcBef>
                <a:spcPts val="1324"/>
              </a:spcBef>
            </a:pPr>
            <a:r>
              <a:rPr sz="1800" b="1" spc="0" dirty="0">
                <a:latin typeface="Arial"/>
                <a:cs typeface="Arial"/>
              </a:rPr>
              <a:t>x=zeros(1000,1);</a:t>
            </a:r>
            <a:endParaRPr sz="1800">
              <a:latin typeface="Arial"/>
              <a:cs typeface="Arial"/>
            </a:endParaRPr>
          </a:p>
          <a:p>
            <a:pPr marL="125963" marR="1141606">
              <a:lnSpc>
                <a:spcPct val="100041"/>
              </a:lnSpc>
              <a:spcBef>
                <a:spcPts val="95"/>
              </a:spcBef>
            </a:pPr>
            <a:r>
              <a:rPr sz="1800" b="1" spc="0" dirty="0">
                <a:latin typeface="Arial"/>
                <a:cs typeface="Arial"/>
              </a:rPr>
              <a:t>x(500)=1; plot(x) close</a:t>
            </a:r>
            <a:endParaRPr sz="1800">
              <a:latin typeface="Arial"/>
              <a:cs typeface="Arial"/>
            </a:endParaRPr>
          </a:p>
          <a:p>
            <a:pPr marL="125963" marR="45720">
              <a:lnSpc>
                <a:spcPct val="95825"/>
              </a:lnSpc>
              <a:spcBef>
                <a:spcPts val="5"/>
              </a:spcBef>
            </a:pPr>
            <a:r>
              <a:rPr sz="1800" b="1" spc="0" dirty="0">
                <a:latin typeface="Arial"/>
                <a:cs typeface="Arial"/>
              </a:rPr>
              <a:t>X=abs(fft(x));</a:t>
            </a:r>
            <a:endParaRPr sz="1800">
              <a:latin typeface="Arial"/>
              <a:cs typeface="Arial"/>
            </a:endParaRPr>
          </a:p>
          <a:p>
            <a:pPr marL="125963" marR="45720">
              <a:lnSpc>
                <a:spcPct val="95825"/>
              </a:lnSpc>
              <a:spcBef>
                <a:spcPts val="90"/>
              </a:spcBef>
            </a:pPr>
            <a:r>
              <a:rPr sz="1800" b="1" spc="0" dirty="0">
                <a:latin typeface="Arial"/>
                <a:cs typeface="Arial"/>
              </a:rPr>
              <a:t>plot(fftshift(X))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7310" y="2123285"/>
            <a:ext cx="5278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you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0375" y="2123285"/>
            <a:ext cx="1482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interpret it?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8253" y="2810415"/>
            <a:ext cx="1780590" cy="1077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x=ones(1000,1);</a:t>
            </a:r>
            <a:endParaRPr sz="1800">
              <a:latin typeface="Arial"/>
              <a:cs typeface="Arial"/>
            </a:endParaRPr>
          </a:p>
          <a:p>
            <a:pPr marL="12700" marR="141130">
              <a:lnSpc>
                <a:spcPct val="100137"/>
              </a:lnSpc>
            </a:pPr>
            <a:r>
              <a:rPr sz="1800" b="1" spc="0" dirty="0">
                <a:latin typeface="Arial"/>
                <a:cs typeface="Arial"/>
              </a:rPr>
              <a:t>plot(x) X=abs(fft(x)); plot(fftshift(X))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63177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9606" y="4051554"/>
            <a:ext cx="1431798" cy="9144"/>
          </a:xfrm>
          <a:custGeom>
            <a:avLst/>
            <a:gdLst/>
            <a:ahLst/>
            <a:cxnLst/>
            <a:rect l="l" t="t" r="r" b="b"/>
            <a:pathLst>
              <a:path w="1431798" h="9144">
                <a:moveTo>
                  <a:pt x="0" y="0"/>
                </a:moveTo>
                <a:lnTo>
                  <a:pt x="0" y="9144"/>
                </a:lnTo>
                <a:lnTo>
                  <a:pt x="1431798" y="9144"/>
                </a:lnTo>
                <a:lnTo>
                  <a:pt x="14317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9606" y="4639056"/>
            <a:ext cx="1431798" cy="9905"/>
          </a:xfrm>
          <a:custGeom>
            <a:avLst/>
            <a:gdLst/>
            <a:ahLst/>
            <a:cxnLst/>
            <a:rect l="l" t="t" r="r" b="b"/>
            <a:pathLst>
              <a:path w="1431798" h="9905">
                <a:moveTo>
                  <a:pt x="0" y="0"/>
                </a:moveTo>
                <a:lnTo>
                  <a:pt x="0" y="9905"/>
                </a:lnTo>
                <a:lnTo>
                  <a:pt x="1431798" y="9905"/>
                </a:lnTo>
                <a:lnTo>
                  <a:pt x="14317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0628" y="4773930"/>
            <a:ext cx="9906" cy="2252472"/>
          </a:xfrm>
          <a:custGeom>
            <a:avLst/>
            <a:gdLst/>
            <a:ahLst/>
            <a:cxnLst/>
            <a:rect l="l" t="t" r="r" b="b"/>
            <a:pathLst>
              <a:path w="9906" h="2252472">
                <a:moveTo>
                  <a:pt x="0" y="0"/>
                </a:moveTo>
                <a:lnTo>
                  <a:pt x="0" y="2252472"/>
                </a:lnTo>
                <a:lnTo>
                  <a:pt x="9906" y="2252472"/>
                </a:lnTo>
                <a:lnTo>
                  <a:pt x="99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6760" y="4773930"/>
            <a:ext cx="9144" cy="2252472"/>
          </a:xfrm>
          <a:custGeom>
            <a:avLst/>
            <a:gdLst/>
            <a:ahLst/>
            <a:cxnLst/>
            <a:rect l="l" t="t" r="r" b="b"/>
            <a:pathLst>
              <a:path w="9144" h="2252472">
                <a:moveTo>
                  <a:pt x="0" y="0"/>
                </a:moveTo>
                <a:lnTo>
                  <a:pt x="0" y="2252472"/>
                </a:lnTo>
                <a:lnTo>
                  <a:pt x="9144" y="2252472"/>
                </a:lnTo>
                <a:lnTo>
                  <a:pt x="91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5676" y="381000"/>
            <a:ext cx="9131869" cy="984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825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Discret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8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–</a:t>
            </a:r>
            <a:r>
              <a:rPr sz="3350" spc="0" dirty="0">
                <a:latin typeface="Copperplate Gothic Bold"/>
                <a:cs typeface="Copperplate Gothic Bold"/>
              </a:rPr>
              <a:t>Time</a:t>
            </a:r>
            <a:r>
              <a:rPr lang="en-US" sz="3350" spc="0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Fourie</a:t>
            </a:r>
            <a:r>
              <a:rPr sz="3350" spc="0" dirty="0">
                <a:latin typeface="Copperplate Gothic Bold"/>
                <a:cs typeface="Copperplate Gothic Bold"/>
              </a:rPr>
              <a:t>r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Transfor</a:t>
            </a:r>
            <a:r>
              <a:rPr sz="3350" spc="0" dirty="0">
                <a:latin typeface="Copperplate Gothic Bold"/>
                <a:cs typeface="Copperplate Gothic Bold"/>
              </a:rPr>
              <a:t>m</a:t>
            </a:r>
            <a:r>
              <a:rPr sz="3350" spc="8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(DTFT)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702" y="1753426"/>
            <a:ext cx="8904127" cy="2144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948">
              <a:lnSpc>
                <a:spcPts val="2360"/>
              </a:lnSpc>
              <a:spcBef>
                <a:spcPts val="118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2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Similar to continuous time signals, d</a:t>
            </a:r>
            <a:r>
              <a:rPr sz="2200" spc="-14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screte time sequences can also be</a:t>
            </a:r>
            <a:endParaRPr sz="2200" dirty="0">
              <a:latin typeface="Times New Roman"/>
              <a:cs typeface="Times New Roman"/>
            </a:endParaRPr>
          </a:p>
          <a:p>
            <a:pPr marL="355611">
              <a:lnSpc>
                <a:spcPct val="95825"/>
              </a:lnSpc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periodic or non-periodic, resulting in discrete-time Fourier series or discrete</a:t>
            </a:r>
            <a:endParaRPr sz="2200" dirty="0">
              <a:latin typeface="Times New Roman"/>
              <a:cs typeface="Times New Roman"/>
            </a:endParaRPr>
          </a:p>
          <a:p>
            <a:pPr marL="355611" marR="41948">
              <a:lnSpc>
                <a:spcPct val="95825"/>
              </a:lnSpc>
              <a:spcBef>
                <a:spcPts val="105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– time Fourier transform, respectively.</a:t>
            </a:r>
            <a:endParaRPr sz="2200" dirty="0">
              <a:latin typeface="Times New Roman"/>
              <a:cs typeface="Times New Roman"/>
            </a:endParaRPr>
          </a:p>
          <a:p>
            <a:pPr marL="355611" marR="791111" indent="-342911">
              <a:lnSpc>
                <a:spcPct val="100041"/>
              </a:lnSpc>
              <a:spcBef>
                <a:spcPts val="632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2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Most </a:t>
            </a:r>
            <a:r>
              <a:rPr sz="2200" spc="-9" dirty="0">
                <a:solidFill>
                  <a:srgbClr val="000065"/>
                </a:solidFill>
                <a:latin typeface="Times New Roman"/>
                <a:cs typeface="Times New Roman"/>
              </a:rPr>
              <a:t>s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ignals in engineering applic</a:t>
            </a:r>
            <a:r>
              <a:rPr sz="2200" spc="-4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tions are non-periodic, so we will concentrate on DTFT.</a:t>
            </a:r>
            <a:endParaRPr sz="2200" dirty="0">
              <a:latin typeface="Times New Roman"/>
              <a:cs typeface="Times New Roman"/>
            </a:endParaRPr>
          </a:p>
          <a:p>
            <a:pPr marL="12700" marR="41948">
              <a:lnSpc>
                <a:spcPct val="95825"/>
              </a:lnSpc>
              <a:spcBef>
                <a:spcPts val="749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2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We will represent the discrete frequency as</a:t>
            </a:r>
            <a:r>
              <a:rPr sz="22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solidFill>
                  <a:srgbClr val="000065"/>
                </a:solidFill>
                <a:latin typeface="Arial"/>
                <a:cs typeface="Arial"/>
              </a:rPr>
              <a:t>ω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, measured in radians/sample.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0508" y="6427857"/>
            <a:ext cx="188040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0"/>
              </a:lnSpc>
            </a:pPr>
            <a:r>
              <a:rPr sz="2550" baseline="3485" dirty="0">
                <a:latin typeface="Garamond"/>
                <a:cs typeface="Garamond"/>
              </a:rPr>
              <a:t>• </a:t>
            </a:r>
            <a:endParaRPr sz="17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209839" y="4137405"/>
            <a:ext cx="541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450848" y="4988560"/>
            <a:ext cx="967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669003" y="4988560"/>
            <a:ext cx="96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36702" y="4051553"/>
                <a:ext cx="8607298" cy="2446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DTFT Analysis equation   </a:t>
                </a:r>
              </a:p>
              <a:p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    </m:t>
                    </m:r>
                    <m:r>
                      <a:rPr lang="en-US" i="1">
                        <a:latin typeface="Cambria Math"/>
                      </a:rPr>
                      <m:t>𝐹𝑜𝑢𝑟𝑖𝑒𝑟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𝑡𝑟𝑎𝑛𝑠𝑓𝑜𝑟𝑚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𝑜𝑓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endParaRPr lang="en-US" i="1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/>
                          </a:rPr>
                          <m:t>𝑛</m:t>
                        </m:r>
                        <m:r>
                          <a:rPr lang="en-US" i="1" dirty="0"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b="1" dirty="0"/>
                  <a:t>DTFT Synthesis equation</a:t>
                </a:r>
              </a:p>
              <a:p>
                <a:endParaRPr lang="en-US" b="1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d</a:t>
                </a:r>
                <a:r>
                  <a:rPr lang="el-GR" dirty="0"/>
                  <a:t>ω</a:t>
                </a:r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02" y="4051553"/>
                <a:ext cx="8607298" cy="2446054"/>
              </a:xfrm>
              <a:prstGeom prst="rect">
                <a:avLst/>
              </a:prstGeom>
              <a:blipFill rotWithShape="1">
                <a:blip r:embed="rId3"/>
                <a:stretch>
                  <a:fillRect l="-567" t="-1247" b="-30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46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67678" y="295925"/>
            <a:ext cx="5951671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The</a:t>
            </a:r>
            <a:r>
              <a:rPr sz="3800" spc="12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Frequency</a:t>
            </a:r>
            <a:r>
              <a:rPr sz="3800" spc="1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Domain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702" y="1756681"/>
            <a:ext cx="8942947" cy="1499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Time domain operation are often not v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ry informative and/or efficient</a:t>
            </a:r>
            <a:endParaRPr sz="2400" dirty="0">
              <a:latin typeface="Times New Roman"/>
              <a:cs typeface="Times New Roman"/>
            </a:endParaRPr>
          </a:p>
          <a:p>
            <a:pPr marL="355600" marR="4596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in signal processing</a:t>
            </a:r>
            <a:endParaRPr lang="en-US" sz="2400" spc="0" dirty="0">
              <a:solidFill>
                <a:srgbClr val="000065"/>
              </a:solidFill>
              <a:latin typeface="Times New Roman"/>
              <a:cs typeface="Times New Roman"/>
            </a:endParaRPr>
          </a:p>
          <a:p>
            <a:pPr marL="355600" marR="45960">
              <a:lnSpc>
                <a:spcPct val="95825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55600" marR="696918" indent="-342900">
              <a:lnSpc>
                <a:spcPct val="99754"/>
              </a:lnSpc>
              <a:spcBef>
                <a:spcPts val="690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An alternative representation and characterization of signals and systems can be made in transform domain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3886200"/>
            <a:ext cx="8398511" cy="304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200" spc="0" baseline="2898" dirty="0">
                <a:latin typeface="Times New Roman"/>
                <a:cs typeface="Times New Roman"/>
              </a:rPr>
              <a:t>ª</a:t>
            </a:r>
            <a:r>
              <a:rPr sz="3200" spc="-1144" baseline="2898" dirty="0">
                <a:latin typeface="Times New Roman"/>
                <a:cs typeface="Times New Roman"/>
              </a:rPr>
              <a:t> </a:t>
            </a:r>
            <a:r>
              <a:rPr sz="3200" spc="0" baseline="2962" dirty="0">
                <a:latin typeface="Garamond"/>
                <a:cs typeface="Garamond"/>
              </a:rPr>
              <a:t>Much</a:t>
            </a:r>
            <a:r>
              <a:rPr sz="3200" spc="-44" baseline="2962" dirty="0">
                <a:latin typeface="Garamond"/>
                <a:cs typeface="Garamond"/>
              </a:rPr>
              <a:t> </a:t>
            </a:r>
            <a:r>
              <a:rPr sz="3200" spc="0" baseline="2962" dirty="0">
                <a:latin typeface="Garamond"/>
                <a:cs typeface="Garamond"/>
              </a:rPr>
              <a:t>more can</a:t>
            </a:r>
            <a:r>
              <a:rPr sz="3200" spc="-26" baseline="2962" dirty="0">
                <a:latin typeface="Garamond"/>
                <a:cs typeface="Garamond"/>
              </a:rPr>
              <a:t> </a:t>
            </a:r>
            <a:r>
              <a:rPr sz="3200" spc="0" baseline="2962" dirty="0">
                <a:latin typeface="Garamond"/>
                <a:cs typeface="Garamond"/>
              </a:rPr>
              <a:t>be</a:t>
            </a:r>
            <a:r>
              <a:rPr sz="3200" spc="-18" baseline="2962" dirty="0">
                <a:latin typeface="Garamond"/>
                <a:cs typeface="Garamond"/>
              </a:rPr>
              <a:t> </a:t>
            </a:r>
            <a:r>
              <a:rPr sz="3200" spc="0" baseline="2962" dirty="0">
                <a:latin typeface="Garamond"/>
                <a:cs typeface="Garamond"/>
              </a:rPr>
              <a:t>said, much more infor</a:t>
            </a:r>
            <a:r>
              <a:rPr sz="3200" spc="9" baseline="2962" dirty="0">
                <a:latin typeface="Garamond"/>
                <a:cs typeface="Garamond"/>
              </a:rPr>
              <a:t>m</a:t>
            </a:r>
            <a:r>
              <a:rPr sz="3200" spc="4" baseline="2962" dirty="0">
                <a:latin typeface="Garamond"/>
                <a:cs typeface="Garamond"/>
              </a:rPr>
              <a:t>atio</a:t>
            </a:r>
            <a:r>
              <a:rPr sz="3200" spc="0" baseline="2962" dirty="0">
                <a:latin typeface="Garamond"/>
                <a:cs typeface="Garamond"/>
              </a:rPr>
              <a:t>n</a:t>
            </a:r>
            <a:r>
              <a:rPr sz="3200" spc="-38" baseline="2962" dirty="0">
                <a:latin typeface="Garamond"/>
                <a:cs typeface="Garamond"/>
              </a:rPr>
              <a:t> </a:t>
            </a:r>
            <a:r>
              <a:rPr sz="3200" spc="4" baseline="2962" dirty="0">
                <a:latin typeface="Garamond"/>
                <a:cs typeface="Garamond"/>
              </a:rPr>
              <a:t>ca</a:t>
            </a:r>
            <a:r>
              <a:rPr sz="3200" spc="0" baseline="2962" dirty="0">
                <a:latin typeface="Garamond"/>
                <a:cs typeface="Garamond"/>
              </a:rPr>
              <a:t>n</a:t>
            </a:r>
            <a:r>
              <a:rPr sz="3200" spc="-26" baseline="2962" dirty="0">
                <a:latin typeface="Garamond"/>
                <a:cs typeface="Garamond"/>
              </a:rPr>
              <a:t> </a:t>
            </a:r>
            <a:r>
              <a:rPr sz="3200" spc="4" baseline="2962" dirty="0">
                <a:latin typeface="Garamond"/>
                <a:cs typeface="Garamond"/>
              </a:rPr>
              <a:t>b</a:t>
            </a:r>
            <a:r>
              <a:rPr sz="3200" spc="0" baseline="2962" dirty="0">
                <a:latin typeface="Garamond"/>
                <a:cs typeface="Garamond"/>
              </a:rPr>
              <a:t>e</a:t>
            </a:r>
            <a:r>
              <a:rPr sz="3200" spc="-18" baseline="2962" dirty="0">
                <a:latin typeface="Garamond"/>
                <a:cs typeface="Garamond"/>
              </a:rPr>
              <a:t> </a:t>
            </a:r>
            <a:r>
              <a:rPr sz="3200" spc="4" baseline="2962" dirty="0">
                <a:latin typeface="Garamond"/>
                <a:cs typeface="Garamond"/>
              </a:rPr>
              <a:t>extracte</a:t>
            </a:r>
            <a:r>
              <a:rPr sz="3200" spc="0" baseline="2962" dirty="0">
                <a:latin typeface="Garamond"/>
                <a:cs typeface="Garamond"/>
              </a:rPr>
              <a:t>d</a:t>
            </a:r>
            <a:r>
              <a:rPr sz="3200" spc="4" baseline="2962" dirty="0">
                <a:latin typeface="Garamond"/>
                <a:cs typeface="Garamond"/>
              </a:rPr>
              <a:t> fro</a:t>
            </a:r>
            <a:r>
              <a:rPr sz="3200" spc="0" baseline="2962" dirty="0">
                <a:latin typeface="Garamond"/>
                <a:cs typeface="Garamond"/>
              </a:rPr>
              <a:t>m a</a:t>
            </a:r>
            <a:r>
              <a:rPr sz="3200" spc="-8" baseline="2962" dirty="0">
                <a:latin typeface="Garamond"/>
                <a:cs typeface="Garamond"/>
              </a:rPr>
              <a:t> </a:t>
            </a:r>
            <a:r>
              <a:rPr sz="3200" spc="4" baseline="2962" dirty="0">
                <a:latin typeface="Garamond"/>
                <a:cs typeface="Garamond"/>
              </a:rPr>
              <a:t>signal</a:t>
            </a:r>
            <a:endParaRPr sz="3200" dirty="0">
              <a:latin typeface="Garamond"/>
              <a:cs typeface="Garamond"/>
            </a:endParaRPr>
          </a:p>
          <a:p>
            <a:pPr marL="298443" marR="39732">
              <a:lnSpc>
                <a:spcPct val="93749"/>
              </a:lnSpc>
              <a:spcBef>
                <a:spcPts val="37"/>
              </a:spcBef>
            </a:pPr>
            <a:r>
              <a:rPr sz="2400" spc="0" dirty="0">
                <a:latin typeface="Garamond"/>
                <a:cs typeface="Garamond"/>
              </a:rPr>
              <a:t>the transform /</a:t>
            </a:r>
            <a:r>
              <a:rPr sz="2400" spc="-9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frequency</a:t>
            </a:r>
            <a:r>
              <a:rPr sz="2400" spc="4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domain.</a:t>
            </a:r>
            <a:endParaRPr lang="en-US" sz="2400" spc="0" dirty="0">
              <a:latin typeface="Garamond"/>
              <a:cs typeface="Garamond"/>
            </a:endParaRPr>
          </a:p>
          <a:p>
            <a:pPr marL="298443" marR="39732">
              <a:lnSpc>
                <a:spcPct val="93749"/>
              </a:lnSpc>
              <a:spcBef>
                <a:spcPts val="37"/>
              </a:spcBef>
            </a:pPr>
            <a:endParaRPr sz="2400" dirty="0">
              <a:latin typeface="Garamond"/>
              <a:cs typeface="Garamond"/>
            </a:endParaRPr>
          </a:p>
          <a:p>
            <a:pPr marL="298443" marR="345834" indent="-285743">
              <a:lnSpc>
                <a:spcPts val="2309"/>
              </a:lnSpc>
              <a:spcBef>
                <a:spcPts val="480"/>
              </a:spcBef>
            </a:pPr>
            <a:r>
              <a:rPr sz="2400" spc="0" dirty="0">
                <a:latin typeface="Times New Roman"/>
                <a:cs typeface="Times New Roman"/>
              </a:rPr>
              <a:t>ª</a:t>
            </a:r>
            <a:r>
              <a:rPr sz="2400" spc="-114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Garamond"/>
                <a:cs typeface="Garamond"/>
              </a:rPr>
              <a:t>Man</a:t>
            </a:r>
            <a:r>
              <a:rPr sz="2400" spc="0" dirty="0">
                <a:latin typeface="Garamond"/>
                <a:cs typeface="Garamond"/>
              </a:rPr>
              <a:t>y</a:t>
            </a:r>
            <a:r>
              <a:rPr sz="2400" spc="-43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operation</a:t>
            </a:r>
            <a:r>
              <a:rPr sz="2400" spc="0" dirty="0">
                <a:latin typeface="Garamond"/>
                <a:cs typeface="Garamond"/>
              </a:rPr>
              <a:t>s</a:t>
            </a:r>
            <a:r>
              <a:rPr sz="2400" spc="-81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tha</a:t>
            </a:r>
            <a:r>
              <a:rPr sz="2400" spc="0" dirty="0">
                <a:latin typeface="Garamond"/>
                <a:cs typeface="Garamond"/>
              </a:rPr>
              <a:t>t</a:t>
            </a:r>
            <a:r>
              <a:rPr sz="2400" spc="4" dirty="0">
                <a:latin typeface="Garamond"/>
                <a:cs typeface="Garamond"/>
              </a:rPr>
              <a:t> ar</a:t>
            </a:r>
            <a:r>
              <a:rPr sz="2400" spc="0" dirty="0">
                <a:latin typeface="Garamond"/>
                <a:cs typeface="Garamond"/>
              </a:rPr>
              <a:t>e </a:t>
            </a:r>
            <a:r>
              <a:rPr sz="2400" spc="4" dirty="0">
                <a:latin typeface="Garamond"/>
                <a:cs typeface="Garamond"/>
              </a:rPr>
              <a:t>complicate</a:t>
            </a:r>
            <a:r>
              <a:rPr sz="2400" spc="0" dirty="0">
                <a:latin typeface="Garamond"/>
                <a:cs typeface="Garamond"/>
              </a:rPr>
              <a:t>d</a:t>
            </a:r>
            <a:r>
              <a:rPr sz="2400" spc="-83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i</a:t>
            </a:r>
            <a:r>
              <a:rPr sz="2400" spc="0" dirty="0">
                <a:latin typeface="Garamond"/>
                <a:cs typeface="Garamond"/>
              </a:rPr>
              <a:t>n</a:t>
            </a:r>
            <a:r>
              <a:rPr sz="2400" spc="-14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time</a:t>
            </a:r>
            <a:r>
              <a:rPr sz="2400" spc="4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domain</a:t>
            </a:r>
            <a:r>
              <a:rPr sz="2400" spc="-58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become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spc="0" dirty="0">
                <a:latin typeface="Garamond"/>
                <a:cs typeface="Garamond"/>
              </a:rPr>
              <a:t>r</a:t>
            </a:r>
            <a:r>
              <a:rPr sz="2400" spc="0" dirty="0">
                <a:latin typeface="Garamond"/>
                <a:cs typeface="Garamond"/>
              </a:rPr>
              <a:t>ather simple algebraic</a:t>
            </a:r>
            <a:r>
              <a:rPr sz="2400" spc="-67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expressions in</a:t>
            </a:r>
            <a:r>
              <a:rPr sz="2400" spc="-14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transform domain</a:t>
            </a:r>
            <a:r>
              <a:rPr lang="en-US" sz="2400" spc="0" dirty="0">
                <a:latin typeface="Garamond"/>
                <a:cs typeface="Garamond"/>
              </a:rPr>
              <a:t>.</a:t>
            </a:r>
          </a:p>
          <a:p>
            <a:pPr marL="298443" marR="345834" indent="-285743">
              <a:lnSpc>
                <a:spcPts val="2309"/>
              </a:lnSpc>
              <a:spcBef>
                <a:spcPts val="480"/>
              </a:spcBef>
            </a:pPr>
            <a:endParaRPr sz="2400" dirty="0">
              <a:latin typeface="Garamond"/>
              <a:cs typeface="Garamond"/>
            </a:endParaRPr>
          </a:p>
          <a:p>
            <a:pPr marL="298443" marR="402204" indent="-285743">
              <a:lnSpc>
                <a:spcPts val="2309"/>
              </a:lnSpc>
              <a:spcBef>
                <a:spcPts val="476"/>
              </a:spcBef>
            </a:pPr>
            <a:r>
              <a:rPr sz="2400" spc="0" dirty="0">
                <a:latin typeface="Times New Roman"/>
                <a:cs typeface="Times New Roman"/>
              </a:rPr>
              <a:t>ª</a:t>
            </a:r>
            <a:r>
              <a:rPr sz="2400" spc="-114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Garamond"/>
                <a:cs typeface="Garamond"/>
              </a:rPr>
              <a:t>Most</a:t>
            </a:r>
            <a:r>
              <a:rPr sz="2400" spc="-39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signal</a:t>
            </a:r>
            <a:r>
              <a:rPr sz="2400" spc="-43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processing algorithms and</a:t>
            </a:r>
            <a:r>
              <a:rPr sz="2400" spc="-28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op</a:t>
            </a:r>
            <a:r>
              <a:rPr sz="2400" spc="4" dirty="0">
                <a:latin typeface="Garamond"/>
                <a:cs typeface="Garamond"/>
              </a:rPr>
              <a:t>eration</a:t>
            </a:r>
            <a:r>
              <a:rPr sz="2400" spc="0" dirty="0">
                <a:latin typeface="Garamond"/>
                <a:cs typeface="Garamond"/>
              </a:rPr>
              <a:t>s</a:t>
            </a:r>
            <a:r>
              <a:rPr sz="2400" spc="-81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becom</a:t>
            </a:r>
            <a:r>
              <a:rPr sz="2400" spc="0" dirty="0">
                <a:latin typeface="Garamond"/>
                <a:cs typeface="Garamond"/>
              </a:rPr>
              <a:t>e</a:t>
            </a:r>
            <a:r>
              <a:rPr sz="2400" spc="-55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mor</a:t>
            </a:r>
            <a:r>
              <a:rPr sz="2400" spc="0" dirty="0">
                <a:latin typeface="Garamond"/>
                <a:cs typeface="Garamond"/>
              </a:rPr>
              <a:t>e </a:t>
            </a:r>
            <a:r>
              <a:rPr sz="2400" spc="4" dirty="0">
                <a:latin typeface="Garamond"/>
                <a:cs typeface="Garamond"/>
              </a:rPr>
              <a:t>intuitiv</a:t>
            </a:r>
            <a:r>
              <a:rPr sz="2400" spc="0" dirty="0">
                <a:latin typeface="Garamond"/>
                <a:cs typeface="Garamond"/>
              </a:rPr>
              <a:t>e</a:t>
            </a:r>
            <a:r>
              <a:rPr sz="2400" spc="9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in</a:t>
            </a:r>
            <a:r>
              <a:rPr lang="en-US" sz="2400" spc="4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frequenc</a:t>
            </a:r>
            <a:r>
              <a:rPr sz="2400" spc="0" dirty="0">
                <a:latin typeface="Garamond"/>
                <a:cs typeface="Garamond"/>
              </a:rPr>
              <a:t>y</a:t>
            </a:r>
            <a:r>
              <a:rPr sz="2400" spc="4" dirty="0">
                <a:latin typeface="Garamond"/>
                <a:cs typeface="Garamond"/>
              </a:rPr>
              <a:t> domain</a:t>
            </a:r>
            <a:r>
              <a:rPr sz="2400" spc="0" dirty="0">
                <a:latin typeface="Garamond"/>
                <a:cs typeface="Garamond"/>
              </a:rPr>
              <a:t>,</a:t>
            </a:r>
            <a:r>
              <a:rPr sz="2400" spc="-62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onc</a:t>
            </a:r>
            <a:r>
              <a:rPr sz="2400" spc="0" dirty="0">
                <a:latin typeface="Garamond"/>
                <a:cs typeface="Garamond"/>
              </a:rPr>
              <a:t>e</a:t>
            </a:r>
            <a:r>
              <a:rPr sz="2400" spc="-37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th</a:t>
            </a:r>
            <a:r>
              <a:rPr sz="2400" spc="0" dirty="0">
                <a:latin typeface="Garamond"/>
                <a:cs typeface="Garamond"/>
              </a:rPr>
              <a:t>e </a:t>
            </a:r>
            <a:r>
              <a:rPr sz="2400" spc="4" dirty="0">
                <a:latin typeface="Garamond"/>
                <a:cs typeface="Garamond"/>
              </a:rPr>
              <a:t>basi</a:t>
            </a:r>
            <a:r>
              <a:rPr sz="2400" spc="0" dirty="0">
                <a:latin typeface="Garamond"/>
                <a:cs typeface="Garamond"/>
              </a:rPr>
              <a:t>c</a:t>
            </a:r>
            <a:r>
              <a:rPr sz="2400" spc="-38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con</a:t>
            </a:r>
            <a:r>
              <a:rPr sz="2400" spc="-14" dirty="0">
                <a:latin typeface="Garamond"/>
                <a:cs typeface="Garamond"/>
              </a:rPr>
              <a:t>c</a:t>
            </a:r>
            <a:r>
              <a:rPr sz="2400" spc="4" dirty="0">
                <a:latin typeface="Garamond"/>
                <a:cs typeface="Garamond"/>
              </a:rPr>
              <a:t>ept</a:t>
            </a:r>
            <a:r>
              <a:rPr sz="2400" spc="0" dirty="0">
                <a:latin typeface="Garamond"/>
                <a:cs typeface="Garamond"/>
              </a:rPr>
              <a:t>s</a:t>
            </a:r>
            <a:r>
              <a:rPr sz="2400" spc="-32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o</a:t>
            </a:r>
            <a:r>
              <a:rPr sz="2400" spc="0" dirty="0">
                <a:latin typeface="Garamond"/>
                <a:cs typeface="Garamond"/>
              </a:rPr>
              <a:t>f</a:t>
            </a:r>
            <a:r>
              <a:rPr sz="2400" spc="4" dirty="0">
                <a:latin typeface="Garamond"/>
                <a:cs typeface="Garamond"/>
              </a:rPr>
              <a:t> th</a:t>
            </a:r>
            <a:r>
              <a:rPr sz="2400" spc="0" dirty="0">
                <a:latin typeface="Garamond"/>
                <a:cs typeface="Garamond"/>
              </a:rPr>
              <a:t>e</a:t>
            </a:r>
            <a:r>
              <a:rPr sz="2400" spc="4" dirty="0">
                <a:latin typeface="Garamond"/>
                <a:cs typeface="Garamond"/>
              </a:rPr>
              <a:t> frequenc</a:t>
            </a:r>
            <a:r>
              <a:rPr sz="2400" spc="0" dirty="0">
                <a:latin typeface="Garamond"/>
                <a:cs typeface="Garamond"/>
              </a:rPr>
              <a:t>y</a:t>
            </a:r>
            <a:r>
              <a:rPr sz="2400" spc="9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domai</a:t>
            </a:r>
            <a:r>
              <a:rPr sz="2400" spc="0" dirty="0">
                <a:latin typeface="Garamond"/>
                <a:cs typeface="Garamond"/>
              </a:rPr>
              <a:t>n</a:t>
            </a:r>
            <a:r>
              <a:rPr sz="2400" spc="-58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are </a:t>
            </a:r>
            <a:endParaRPr sz="2400" dirty="0">
              <a:latin typeface="Garamond"/>
              <a:cs typeface="Garamond"/>
            </a:endParaRPr>
          </a:p>
          <a:p>
            <a:pPr marL="298443" marR="402204">
              <a:lnSpc>
                <a:spcPts val="2249"/>
              </a:lnSpc>
              <a:spcBef>
                <a:spcPts val="146"/>
              </a:spcBef>
            </a:pPr>
            <a:r>
              <a:rPr sz="2400" spc="0" dirty="0">
                <a:latin typeface="Garamond"/>
                <a:cs typeface="Garamond"/>
              </a:rPr>
              <a:t>understood.</a:t>
            </a:r>
            <a:endParaRPr sz="2400" dirty="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94226" y="3803904"/>
            <a:ext cx="1011174" cy="517398"/>
          </a:xfrm>
          <a:custGeom>
            <a:avLst/>
            <a:gdLst/>
            <a:ahLst/>
            <a:cxnLst/>
            <a:rect l="l" t="t" r="r" b="b"/>
            <a:pathLst>
              <a:path w="1011174" h="517398">
                <a:moveTo>
                  <a:pt x="0" y="0"/>
                </a:moveTo>
                <a:lnTo>
                  <a:pt x="0" y="517398"/>
                </a:lnTo>
                <a:lnTo>
                  <a:pt x="1011174" y="517398"/>
                </a:lnTo>
                <a:lnTo>
                  <a:pt x="1011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94226" y="3803904"/>
            <a:ext cx="1011174" cy="517398"/>
          </a:xfrm>
          <a:custGeom>
            <a:avLst/>
            <a:gdLst/>
            <a:ahLst/>
            <a:cxnLst/>
            <a:rect l="l" t="t" r="r" b="b"/>
            <a:pathLst>
              <a:path w="1011174" h="517398">
                <a:moveTo>
                  <a:pt x="0" y="0"/>
                </a:moveTo>
                <a:lnTo>
                  <a:pt x="0" y="517398"/>
                </a:lnTo>
                <a:lnTo>
                  <a:pt x="1011174" y="517398"/>
                </a:lnTo>
                <a:lnTo>
                  <a:pt x="101117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79470" y="4024122"/>
            <a:ext cx="691133" cy="76200"/>
          </a:xfrm>
          <a:custGeom>
            <a:avLst/>
            <a:gdLst/>
            <a:ahLst/>
            <a:cxnLst/>
            <a:rect l="l" t="t" r="r" b="b"/>
            <a:pathLst>
              <a:path w="691133" h="76200">
                <a:moveTo>
                  <a:pt x="614933" y="42671"/>
                </a:moveTo>
                <a:lnTo>
                  <a:pt x="614933" y="76200"/>
                </a:lnTo>
                <a:lnTo>
                  <a:pt x="627126" y="42672"/>
                </a:lnTo>
                <a:lnTo>
                  <a:pt x="630935" y="41910"/>
                </a:lnTo>
                <a:lnTo>
                  <a:pt x="632459" y="38100"/>
                </a:lnTo>
                <a:lnTo>
                  <a:pt x="630935" y="35051"/>
                </a:lnTo>
                <a:lnTo>
                  <a:pt x="627126" y="33527"/>
                </a:lnTo>
                <a:lnTo>
                  <a:pt x="5333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910"/>
                </a:lnTo>
                <a:lnTo>
                  <a:pt x="5333" y="42672"/>
                </a:lnTo>
                <a:lnTo>
                  <a:pt x="614933" y="42671"/>
                </a:lnTo>
                <a:close/>
              </a:path>
              <a:path w="691133" h="76200">
                <a:moveTo>
                  <a:pt x="630935" y="35051"/>
                </a:moveTo>
                <a:lnTo>
                  <a:pt x="632459" y="38100"/>
                </a:lnTo>
                <a:lnTo>
                  <a:pt x="630935" y="41910"/>
                </a:lnTo>
                <a:lnTo>
                  <a:pt x="627126" y="42672"/>
                </a:lnTo>
                <a:lnTo>
                  <a:pt x="614933" y="76200"/>
                </a:lnTo>
                <a:lnTo>
                  <a:pt x="691133" y="38100"/>
                </a:lnTo>
                <a:lnTo>
                  <a:pt x="614933" y="0"/>
                </a:lnTo>
                <a:lnTo>
                  <a:pt x="614934" y="33528"/>
                </a:lnTo>
                <a:lnTo>
                  <a:pt x="627126" y="33527"/>
                </a:lnTo>
                <a:lnTo>
                  <a:pt x="630935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90922" y="4024122"/>
            <a:ext cx="690372" cy="76200"/>
          </a:xfrm>
          <a:custGeom>
            <a:avLst/>
            <a:gdLst/>
            <a:ahLst/>
            <a:cxnLst/>
            <a:rect l="l" t="t" r="r" b="b"/>
            <a:pathLst>
              <a:path w="690372" h="76200">
                <a:moveTo>
                  <a:pt x="614171" y="42671"/>
                </a:moveTo>
                <a:lnTo>
                  <a:pt x="614172" y="76200"/>
                </a:lnTo>
                <a:lnTo>
                  <a:pt x="627126" y="42672"/>
                </a:lnTo>
                <a:lnTo>
                  <a:pt x="630936" y="41910"/>
                </a:lnTo>
                <a:lnTo>
                  <a:pt x="631698" y="38100"/>
                </a:lnTo>
                <a:lnTo>
                  <a:pt x="630936" y="35051"/>
                </a:lnTo>
                <a:lnTo>
                  <a:pt x="627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614171" y="42671"/>
                </a:lnTo>
                <a:close/>
              </a:path>
              <a:path w="690372" h="76200">
                <a:moveTo>
                  <a:pt x="630936" y="35051"/>
                </a:moveTo>
                <a:lnTo>
                  <a:pt x="631698" y="38100"/>
                </a:lnTo>
                <a:lnTo>
                  <a:pt x="630936" y="41910"/>
                </a:lnTo>
                <a:lnTo>
                  <a:pt x="627126" y="42672"/>
                </a:lnTo>
                <a:lnTo>
                  <a:pt x="614172" y="76200"/>
                </a:lnTo>
                <a:lnTo>
                  <a:pt x="690372" y="38100"/>
                </a:lnTo>
                <a:lnTo>
                  <a:pt x="614172" y="0"/>
                </a:lnTo>
                <a:lnTo>
                  <a:pt x="614171" y="33527"/>
                </a:lnTo>
                <a:lnTo>
                  <a:pt x="627126" y="33527"/>
                </a:lnTo>
                <a:lnTo>
                  <a:pt x="630936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14672" y="4330446"/>
            <a:ext cx="114300" cy="614933"/>
          </a:xfrm>
          <a:custGeom>
            <a:avLst/>
            <a:gdLst/>
            <a:ahLst/>
            <a:cxnLst/>
            <a:rect l="l" t="t" r="r" b="b"/>
            <a:pathLst>
              <a:path w="114300" h="614933">
                <a:moveTo>
                  <a:pt x="76199" y="114299"/>
                </a:moveTo>
                <a:lnTo>
                  <a:pt x="114300" y="11430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199" y="114299"/>
                </a:lnTo>
                <a:close/>
              </a:path>
              <a:path w="114300" h="614933">
                <a:moveTo>
                  <a:pt x="38100" y="95250"/>
                </a:moveTo>
                <a:lnTo>
                  <a:pt x="38100" y="114300"/>
                </a:lnTo>
                <a:lnTo>
                  <a:pt x="51053" y="95250"/>
                </a:lnTo>
                <a:lnTo>
                  <a:pt x="76200" y="95250"/>
                </a:lnTo>
                <a:lnTo>
                  <a:pt x="38100" y="95250"/>
                </a:lnTo>
                <a:close/>
              </a:path>
              <a:path w="114300" h="614933">
                <a:moveTo>
                  <a:pt x="51053" y="519684"/>
                </a:moveTo>
                <a:lnTo>
                  <a:pt x="64008" y="519684"/>
                </a:lnTo>
                <a:lnTo>
                  <a:pt x="64008" y="500633"/>
                </a:lnTo>
                <a:lnTo>
                  <a:pt x="51053" y="500633"/>
                </a:lnTo>
                <a:lnTo>
                  <a:pt x="38100" y="519684"/>
                </a:lnTo>
                <a:lnTo>
                  <a:pt x="57150" y="614933"/>
                </a:lnTo>
                <a:lnTo>
                  <a:pt x="64008" y="519684"/>
                </a:lnTo>
                <a:lnTo>
                  <a:pt x="51053" y="519684"/>
                </a:lnTo>
                <a:close/>
              </a:path>
              <a:path w="114300" h="614933">
                <a:moveTo>
                  <a:pt x="38100" y="519684"/>
                </a:moveTo>
                <a:lnTo>
                  <a:pt x="51053" y="500633"/>
                </a:lnTo>
                <a:lnTo>
                  <a:pt x="0" y="500633"/>
                </a:lnTo>
                <a:lnTo>
                  <a:pt x="57150" y="614933"/>
                </a:lnTo>
                <a:lnTo>
                  <a:pt x="38100" y="519684"/>
                </a:lnTo>
                <a:close/>
              </a:path>
              <a:path w="114300" h="614933">
                <a:moveTo>
                  <a:pt x="64008" y="95250"/>
                </a:moveTo>
                <a:lnTo>
                  <a:pt x="51053" y="114299"/>
                </a:lnTo>
                <a:lnTo>
                  <a:pt x="64008" y="114299"/>
                </a:lnTo>
                <a:lnTo>
                  <a:pt x="64008" y="95250"/>
                </a:lnTo>
                <a:close/>
              </a:path>
              <a:path w="114300" h="614933">
                <a:moveTo>
                  <a:pt x="76200" y="519684"/>
                </a:moveTo>
                <a:lnTo>
                  <a:pt x="114300" y="500633"/>
                </a:lnTo>
                <a:lnTo>
                  <a:pt x="76199" y="500633"/>
                </a:lnTo>
                <a:lnTo>
                  <a:pt x="76200" y="519684"/>
                </a:lnTo>
                <a:close/>
              </a:path>
              <a:path w="114300" h="614933">
                <a:moveTo>
                  <a:pt x="38100" y="114300"/>
                </a:moveTo>
                <a:lnTo>
                  <a:pt x="38100" y="500634"/>
                </a:lnTo>
                <a:lnTo>
                  <a:pt x="51053" y="500633"/>
                </a:lnTo>
                <a:lnTo>
                  <a:pt x="51053" y="114299"/>
                </a:lnTo>
                <a:lnTo>
                  <a:pt x="64008" y="95250"/>
                </a:lnTo>
                <a:lnTo>
                  <a:pt x="64008" y="519684"/>
                </a:lnTo>
                <a:lnTo>
                  <a:pt x="57150" y="614933"/>
                </a:lnTo>
                <a:lnTo>
                  <a:pt x="114300" y="500633"/>
                </a:lnTo>
                <a:lnTo>
                  <a:pt x="76200" y="519684"/>
                </a:lnTo>
                <a:lnTo>
                  <a:pt x="76200" y="95250"/>
                </a:lnTo>
                <a:lnTo>
                  <a:pt x="51053" y="95250"/>
                </a:lnTo>
                <a:lnTo>
                  <a:pt x="381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4776" y="4425696"/>
            <a:ext cx="0" cy="424434"/>
          </a:xfrm>
          <a:custGeom>
            <a:avLst/>
            <a:gdLst/>
            <a:ahLst/>
            <a:cxnLst/>
            <a:rect l="l" t="t" r="r" b="b"/>
            <a:pathLst>
              <a:path h="424434">
                <a:moveTo>
                  <a:pt x="0" y="0"/>
                </a:moveTo>
                <a:lnTo>
                  <a:pt x="0" y="42443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59249" y="4425696"/>
            <a:ext cx="0" cy="424434"/>
          </a:xfrm>
          <a:custGeom>
            <a:avLst/>
            <a:gdLst/>
            <a:ahLst/>
            <a:cxnLst/>
            <a:rect l="l" t="t" r="r" b="b"/>
            <a:pathLst>
              <a:path h="424434">
                <a:moveTo>
                  <a:pt x="0" y="0"/>
                </a:moveTo>
                <a:lnTo>
                  <a:pt x="0" y="424434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76550" y="4328922"/>
            <a:ext cx="114300" cy="614172"/>
          </a:xfrm>
          <a:custGeom>
            <a:avLst/>
            <a:gdLst/>
            <a:ahLst/>
            <a:cxnLst/>
            <a:rect l="l" t="t" r="r" b="b"/>
            <a:pathLst>
              <a:path w="114300" h="614172">
                <a:moveTo>
                  <a:pt x="76199" y="114299"/>
                </a:moveTo>
                <a:lnTo>
                  <a:pt x="114300" y="11430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199" y="114299"/>
                </a:lnTo>
                <a:close/>
              </a:path>
              <a:path w="114300" h="614172">
                <a:moveTo>
                  <a:pt x="38100" y="95250"/>
                </a:moveTo>
                <a:lnTo>
                  <a:pt x="38100" y="114300"/>
                </a:lnTo>
                <a:lnTo>
                  <a:pt x="51054" y="95250"/>
                </a:lnTo>
                <a:lnTo>
                  <a:pt x="76200" y="95250"/>
                </a:lnTo>
                <a:lnTo>
                  <a:pt x="38100" y="95250"/>
                </a:lnTo>
                <a:close/>
              </a:path>
              <a:path w="114300" h="614172">
                <a:moveTo>
                  <a:pt x="51054" y="518922"/>
                </a:moveTo>
                <a:lnTo>
                  <a:pt x="63245" y="518922"/>
                </a:lnTo>
                <a:lnTo>
                  <a:pt x="63245" y="499871"/>
                </a:lnTo>
                <a:lnTo>
                  <a:pt x="51053" y="499871"/>
                </a:lnTo>
                <a:lnTo>
                  <a:pt x="38100" y="518922"/>
                </a:lnTo>
                <a:lnTo>
                  <a:pt x="57150" y="614172"/>
                </a:lnTo>
                <a:lnTo>
                  <a:pt x="63245" y="518922"/>
                </a:lnTo>
                <a:lnTo>
                  <a:pt x="51054" y="518922"/>
                </a:lnTo>
                <a:close/>
              </a:path>
              <a:path w="114300" h="614172">
                <a:moveTo>
                  <a:pt x="38100" y="518922"/>
                </a:moveTo>
                <a:lnTo>
                  <a:pt x="51053" y="499871"/>
                </a:lnTo>
                <a:lnTo>
                  <a:pt x="0" y="499872"/>
                </a:lnTo>
                <a:lnTo>
                  <a:pt x="57150" y="614172"/>
                </a:lnTo>
                <a:lnTo>
                  <a:pt x="38100" y="518922"/>
                </a:lnTo>
                <a:close/>
              </a:path>
              <a:path w="114300" h="614172">
                <a:moveTo>
                  <a:pt x="63245" y="95250"/>
                </a:moveTo>
                <a:lnTo>
                  <a:pt x="51054" y="114300"/>
                </a:lnTo>
                <a:lnTo>
                  <a:pt x="63246" y="114300"/>
                </a:lnTo>
                <a:lnTo>
                  <a:pt x="63245" y="95250"/>
                </a:lnTo>
                <a:close/>
              </a:path>
              <a:path w="114300" h="614172">
                <a:moveTo>
                  <a:pt x="76200" y="518922"/>
                </a:moveTo>
                <a:lnTo>
                  <a:pt x="114300" y="499872"/>
                </a:lnTo>
                <a:lnTo>
                  <a:pt x="76199" y="499871"/>
                </a:lnTo>
                <a:lnTo>
                  <a:pt x="76200" y="518922"/>
                </a:lnTo>
                <a:close/>
              </a:path>
              <a:path w="114300" h="614172">
                <a:moveTo>
                  <a:pt x="38100" y="114300"/>
                </a:moveTo>
                <a:lnTo>
                  <a:pt x="38100" y="499872"/>
                </a:lnTo>
                <a:lnTo>
                  <a:pt x="51053" y="499871"/>
                </a:lnTo>
                <a:lnTo>
                  <a:pt x="51054" y="114300"/>
                </a:lnTo>
                <a:lnTo>
                  <a:pt x="63245" y="95250"/>
                </a:lnTo>
                <a:lnTo>
                  <a:pt x="63245" y="518922"/>
                </a:lnTo>
                <a:lnTo>
                  <a:pt x="57150" y="614172"/>
                </a:lnTo>
                <a:lnTo>
                  <a:pt x="114300" y="499872"/>
                </a:lnTo>
                <a:lnTo>
                  <a:pt x="76200" y="518922"/>
                </a:lnTo>
                <a:lnTo>
                  <a:pt x="76200" y="95250"/>
                </a:lnTo>
                <a:lnTo>
                  <a:pt x="51054" y="95250"/>
                </a:lnTo>
                <a:lnTo>
                  <a:pt x="381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46273" y="4424172"/>
            <a:ext cx="0" cy="423672"/>
          </a:xfrm>
          <a:custGeom>
            <a:avLst/>
            <a:gdLst/>
            <a:ahLst/>
            <a:cxnLst/>
            <a:rect l="l" t="t" r="r" b="b"/>
            <a:pathLst>
              <a:path h="423672">
                <a:moveTo>
                  <a:pt x="0" y="0"/>
                </a:moveTo>
                <a:lnTo>
                  <a:pt x="0" y="423672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21127" y="4424172"/>
            <a:ext cx="0" cy="423672"/>
          </a:xfrm>
          <a:custGeom>
            <a:avLst/>
            <a:gdLst/>
            <a:ahLst/>
            <a:cxnLst/>
            <a:rect l="l" t="t" r="r" b="b"/>
            <a:pathLst>
              <a:path h="423672">
                <a:moveTo>
                  <a:pt x="0" y="0"/>
                </a:moveTo>
                <a:lnTo>
                  <a:pt x="0" y="423672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6550" y="4311396"/>
            <a:ext cx="114300" cy="614933"/>
          </a:xfrm>
          <a:custGeom>
            <a:avLst/>
            <a:gdLst/>
            <a:ahLst/>
            <a:cxnLst/>
            <a:rect l="l" t="t" r="r" b="b"/>
            <a:pathLst>
              <a:path w="114300" h="614933">
                <a:moveTo>
                  <a:pt x="76199" y="114299"/>
                </a:moveTo>
                <a:lnTo>
                  <a:pt x="114300" y="11430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199" y="114299"/>
                </a:lnTo>
                <a:close/>
              </a:path>
              <a:path w="114300" h="614933">
                <a:moveTo>
                  <a:pt x="38100" y="95250"/>
                </a:moveTo>
                <a:lnTo>
                  <a:pt x="38100" y="114300"/>
                </a:lnTo>
                <a:lnTo>
                  <a:pt x="51054" y="95250"/>
                </a:lnTo>
                <a:lnTo>
                  <a:pt x="76200" y="95250"/>
                </a:lnTo>
                <a:lnTo>
                  <a:pt x="38100" y="95250"/>
                </a:lnTo>
                <a:close/>
              </a:path>
              <a:path w="114300" h="614933">
                <a:moveTo>
                  <a:pt x="51054" y="519684"/>
                </a:moveTo>
                <a:lnTo>
                  <a:pt x="63245" y="519684"/>
                </a:lnTo>
                <a:lnTo>
                  <a:pt x="63245" y="500633"/>
                </a:lnTo>
                <a:lnTo>
                  <a:pt x="51053" y="500633"/>
                </a:lnTo>
                <a:lnTo>
                  <a:pt x="38100" y="519684"/>
                </a:lnTo>
                <a:lnTo>
                  <a:pt x="57150" y="614933"/>
                </a:lnTo>
                <a:lnTo>
                  <a:pt x="63245" y="519684"/>
                </a:lnTo>
                <a:lnTo>
                  <a:pt x="51054" y="519684"/>
                </a:lnTo>
                <a:close/>
              </a:path>
              <a:path w="114300" h="614933">
                <a:moveTo>
                  <a:pt x="38100" y="519684"/>
                </a:moveTo>
                <a:lnTo>
                  <a:pt x="51053" y="500633"/>
                </a:lnTo>
                <a:lnTo>
                  <a:pt x="0" y="500633"/>
                </a:lnTo>
                <a:lnTo>
                  <a:pt x="57150" y="614933"/>
                </a:lnTo>
                <a:lnTo>
                  <a:pt x="38100" y="519684"/>
                </a:lnTo>
                <a:close/>
              </a:path>
              <a:path w="114300" h="614933">
                <a:moveTo>
                  <a:pt x="63245" y="95250"/>
                </a:moveTo>
                <a:lnTo>
                  <a:pt x="51053" y="114299"/>
                </a:lnTo>
                <a:lnTo>
                  <a:pt x="63245" y="114299"/>
                </a:lnTo>
                <a:lnTo>
                  <a:pt x="63245" y="95250"/>
                </a:lnTo>
                <a:close/>
              </a:path>
              <a:path w="114300" h="614933">
                <a:moveTo>
                  <a:pt x="76200" y="519684"/>
                </a:moveTo>
                <a:lnTo>
                  <a:pt x="114300" y="500633"/>
                </a:lnTo>
                <a:lnTo>
                  <a:pt x="76199" y="500633"/>
                </a:lnTo>
                <a:lnTo>
                  <a:pt x="76200" y="519684"/>
                </a:lnTo>
                <a:close/>
              </a:path>
              <a:path w="114300" h="614933">
                <a:moveTo>
                  <a:pt x="38100" y="114300"/>
                </a:moveTo>
                <a:lnTo>
                  <a:pt x="38100" y="500634"/>
                </a:lnTo>
                <a:lnTo>
                  <a:pt x="51053" y="500633"/>
                </a:lnTo>
                <a:lnTo>
                  <a:pt x="51053" y="114299"/>
                </a:lnTo>
                <a:lnTo>
                  <a:pt x="63245" y="95250"/>
                </a:lnTo>
                <a:lnTo>
                  <a:pt x="63245" y="519684"/>
                </a:lnTo>
                <a:lnTo>
                  <a:pt x="57150" y="614933"/>
                </a:lnTo>
                <a:lnTo>
                  <a:pt x="114300" y="500633"/>
                </a:lnTo>
                <a:lnTo>
                  <a:pt x="76200" y="519684"/>
                </a:lnTo>
                <a:lnTo>
                  <a:pt x="76200" y="95250"/>
                </a:lnTo>
                <a:lnTo>
                  <a:pt x="51054" y="95250"/>
                </a:lnTo>
                <a:lnTo>
                  <a:pt x="381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46273" y="4406646"/>
            <a:ext cx="0" cy="424434"/>
          </a:xfrm>
          <a:custGeom>
            <a:avLst/>
            <a:gdLst/>
            <a:ahLst/>
            <a:cxnLst/>
            <a:rect l="l" t="t" r="r" b="b"/>
            <a:pathLst>
              <a:path h="424434">
                <a:moveTo>
                  <a:pt x="0" y="0"/>
                </a:moveTo>
                <a:lnTo>
                  <a:pt x="0" y="424434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21127" y="4406646"/>
            <a:ext cx="0" cy="424434"/>
          </a:xfrm>
          <a:custGeom>
            <a:avLst/>
            <a:gdLst/>
            <a:ahLst/>
            <a:cxnLst/>
            <a:rect l="l" t="t" r="r" b="b"/>
            <a:pathLst>
              <a:path h="424434">
                <a:moveTo>
                  <a:pt x="0" y="0"/>
                </a:moveTo>
                <a:lnTo>
                  <a:pt x="0" y="424434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45630" y="4328921"/>
            <a:ext cx="114300" cy="614172"/>
          </a:xfrm>
          <a:custGeom>
            <a:avLst/>
            <a:gdLst/>
            <a:ahLst/>
            <a:cxnLst/>
            <a:rect l="l" t="t" r="r" b="b"/>
            <a:pathLst>
              <a:path w="114300" h="614172">
                <a:moveTo>
                  <a:pt x="76199" y="114299"/>
                </a:moveTo>
                <a:lnTo>
                  <a:pt x="114300" y="114300"/>
                </a:lnTo>
                <a:lnTo>
                  <a:pt x="57150" y="0"/>
                </a:lnTo>
                <a:lnTo>
                  <a:pt x="0" y="114300"/>
                </a:lnTo>
                <a:lnTo>
                  <a:pt x="38099" y="114300"/>
                </a:lnTo>
                <a:lnTo>
                  <a:pt x="38099" y="95250"/>
                </a:lnTo>
                <a:lnTo>
                  <a:pt x="76200" y="95250"/>
                </a:lnTo>
                <a:lnTo>
                  <a:pt x="76199" y="114299"/>
                </a:lnTo>
                <a:close/>
              </a:path>
              <a:path w="114300" h="614172">
                <a:moveTo>
                  <a:pt x="38099" y="95250"/>
                </a:moveTo>
                <a:lnTo>
                  <a:pt x="38099" y="114300"/>
                </a:lnTo>
                <a:lnTo>
                  <a:pt x="50292" y="95250"/>
                </a:lnTo>
                <a:lnTo>
                  <a:pt x="76200" y="95250"/>
                </a:lnTo>
                <a:lnTo>
                  <a:pt x="38099" y="95250"/>
                </a:lnTo>
                <a:close/>
              </a:path>
              <a:path w="114300" h="614172">
                <a:moveTo>
                  <a:pt x="50292" y="518922"/>
                </a:moveTo>
                <a:lnTo>
                  <a:pt x="63246" y="518922"/>
                </a:lnTo>
                <a:lnTo>
                  <a:pt x="63245" y="499871"/>
                </a:lnTo>
                <a:lnTo>
                  <a:pt x="50291" y="499871"/>
                </a:lnTo>
                <a:lnTo>
                  <a:pt x="38099" y="518922"/>
                </a:lnTo>
                <a:lnTo>
                  <a:pt x="57150" y="614172"/>
                </a:lnTo>
                <a:lnTo>
                  <a:pt x="63246" y="518922"/>
                </a:lnTo>
                <a:lnTo>
                  <a:pt x="50292" y="518922"/>
                </a:lnTo>
                <a:close/>
              </a:path>
              <a:path w="114300" h="614172">
                <a:moveTo>
                  <a:pt x="38099" y="518922"/>
                </a:moveTo>
                <a:lnTo>
                  <a:pt x="50291" y="499871"/>
                </a:lnTo>
                <a:lnTo>
                  <a:pt x="0" y="499872"/>
                </a:lnTo>
                <a:lnTo>
                  <a:pt x="57150" y="614172"/>
                </a:lnTo>
                <a:lnTo>
                  <a:pt x="38099" y="518922"/>
                </a:lnTo>
                <a:close/>
              </a:path>
              <a:path w="114300" h="614172">
                <a:moveTo>
                  <a:pt x="63246" y="95250"/>
                </a:moveTo>
                <a:lnTo>
                  <a:pt x="50291" y="114299"/>
                </a:lnTo>
                <a:lnTo>
                  <a:pt x="63246" y="114300"/>
                </a:lnTo>
                <a:lnTo>
                  <a:pt x="63246" y="95250"/>
                </a:lnTo>
                <a:close/>
              </a:path>
              <a:path w="114300" h="614172">
                <a:moveTo>
                  <a:pt x="76200" y="518922"/>
                </a:moveTo>
                <a:lnTo>
                  <a:pt x="114300" y="499872"/>
                </a:lnTo>
                <a:lnTo>
                  <a:pt x="76199" y="499871"/>
                </a:lnTo>
                <a:lnTo>
                  <a:pt x="76200" y="518922"/>
                </a:lnTo>
                <a:close/>
              </a:path>
              <a:path w="114300" h="614172">
                <a:moveTo>
                  <a:pt x="38099" y="114300"/>
                </a:moveTo>
                <a:lnTo>
                  <a:pt x="38099" y="499871"/>
                </a:lnTo>
                <a:lnTo>
                  <a:pt x="50291" y="499871"/>
                </a:lnTo>
                <a:lnTo>
                  <a:pt x="50291" y="114299"/>
                </a:lnTo>
                <a:lnTo>
                  <a:pt x="63246" y="95250"/>
                </a:lnTo>
                <a:lnTo>
                  <a:pt x="63246" y="518922"/>
                </a:lnTo>
                <a:lnTo>
                  <a:pt x="57150" y="614172"/>
                </a:lnTo>
                <a:lnTo>
                  <a:pt x="114300" y="499872"/>
                </a:lnTo>
                <a:lnTo>
                  <a:pt x="76200" y="518922"/>
                </a:lnTo>
                <a:lnTo>
                  <a:pt x="76200" y="95250"/>
                </a:lnTo>
                <a:lnTo>
                  <a:pt x="50292" y="95250"/>
                </a:lnTo>
                <a:lnTo>
                  <a:pt x="38099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15353" y="4424171"/>
            <a:ext cx="0" cy="423672"/>
          </a:xfrm>
          <a:custGeom>
            <a:avLst/>
            <a:gdLst/>
            <a:ahLst/>
            <a:cxnLst/>
            <a:rect l="l" t="t" r="r" b="b"/>
            <a:pathLst>
              <a:path h="423672">
                <a:moveTo>
                  <a:pt x="0" y="0"/>
                </a:moveTo>
                <a:lnTo>
                  <a:pt x="0" y="423672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89825" y="4424171"/>
            <a:ext cx="0" cy="423672"/>
          </a:xfrm>
          <a:custGeom>
            <a:avLst/>
            <a:gdLst/>
            <a:ahLst/>
            <a:cxnLst/>
            <a:rect l="l" t="t" r="r" b="b"/>
            <a:pathLst>
              <a:path h="423672">
                <a:moveTo>
                  <a:pt x="0" y="0"/>
                </a:moveTo>
                <a:lnTo>
                  <a:pt x="0" y="42367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03370" y="4988052"/>
            <a:ext cx="1011936" cy="517398"/>
          </a:xfrm>
          <a:custGeom>
            <a:avLst/>
            <a:gdLst/>
            <a:ahLst/>
            <a:cxnLst/>
            <a:rect l="l" t="t" r="r" b="b"/>
            <a:pathLst>
              <a:path w="1011936" h="517398">
                <a:moveTo>
                  <a:pt x="0" y="0"/>
                </a:moveTo>
                <a:lnTo>
                  <a:pt x="0" y="517398"/>
                </a:lnTo>
                <a:lnTo>
                  <a:pt x="1011936" y="517398"/>
                </a:lnTo>
                <a:lnTo>
                  <a:pt x="10119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3370" y="4988052"/>
            <a:ext cx="1011174" cy="517398"/>
          </a:xfrm>
          <a:custGeom>
            <a:avLst/>
            <a:gdLst/>
            <a:ahLst/>
            <a:cxnLst/>
            <a:rect l="l" t="t" r="r" b="b"/>
            <a:pathLst>
              <a:path w="1011174" h="517398">
                <a:moveTo>
                  <a:pt x="0" y="0"/>
                </a:moveTo>
                <a:lnTo>
                  <a:pt x="0" y="517398"/>
                </a:lnTo>
                <a:lnTo>
                  <a:pt x="1011174" y="517398"/>
                </a:lnTo>
                <a:lnTo>
                  <a:pt x="101117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89376" y="5208270"/>
            <a:ext cx="690372" cy="76200"/>
          </a:xfrm>
          <a:custGeom>
            <a:avLst/>
            <a:gdLst/>
            <a:ahLst/>
            <a:cxnLst/>
            <a:rect l="l" t="t" r="r" b="b"/>
            <a:pathLst>
              <a:path w="690372" h="76200">
                <a:moveTo>
                  <a:pt x="614171" y="43433"/>
                </a:moveTo>
                <a:lnTo>
                  <a:pt x="614172" y="76200"/>
                </a:lnTo>
                <a:lnTo>
                  <a:pt x="627126" y="43433"/>
                </a:lnTo>
                <a:lnTo>
                  <a:pt x="630174" y="41909"/>
                </a:lnTo>
                <a:lnTo>
                  <a:pt x="631698" y="38100"/>
                </a:lnTo>
                <a:lnTo>
                  <a:pt x="630174" y="35051"/>
                </a:lnTo>
                <a:lnTo>
                  <a:pt x="627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909"/>
                </a:lnTo>
                <a:lnTo>
                  <a:pt x="4572" y="43433"/>
                </a:lnTo>
                <a:lnTo>
                  <a:pt x="614171" y="43433"/>
                </a:lnTo>
                <a:close/>
              </a:path>
              <a:path w="690372" h="76200">
                <a:moveTo>
                  <a:pt x="630174" y="35051"/>
                </a:moveTo>
                <a:lnTo>
                  <a:pt x="631698" y="38100"/>
                </a:lnTo>
                <a:lnTo>
                  <a:pt x="630174" y="41909"/>
                </a:lnTo>
                <a:lnTo>
                  <a:pt x="627126" y="43433"/>
                </a:lnTo>
                <a:lnTo>
                  <a:pt x="614172" y="76200"/>
                </a:lnTo>
                <a:lnTo>
                  <a:pt x="690372" y="38100"/>
                </a:lnTo>
                <a:lnTo>
                  <a:pt x="614172" y="0"/>
                </a:lnTo>
                <a:lnTo>
                  <a:pt x="614171" y="33527"/>
                </a:lnTo>
                <a:lnTo>
                  <a:pt x="627126" y="33527"/>
                </a:lnTo>
                <a:lnTo>
                  <a:pt x="630174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0828" y="5208270"/>
            <a:ext cx="690372" cy="76200"/>
          </a:xfrm>
          <a:custGeom>
            <a:avLst/>
            <a:gdLst/>
            <a:ahLst/>
            <a:cxnLst/>
            <a:rect l="l" t="t" r="r" b="b"/>
            <a:pathLst>
              <a:path w="690372" h="76200">
                <a:moveTo>
                  <a:pt x="614171" y="43433"/>
                </a:moveTo>
                <a:lnTo>
                  <a:pt x="614172" y="76200"/>
                </a:lnTo>
                <a:lnTo>
                  <a:pt x="627126" y="43433"/>
                </a:lnTo>
                <a:lnTo>
                  <a:pt x="630174" y="41909"/>
                </a:lnTo>
                <a:lnTo>
                  <a:pt x="631698" y="38100"/>
                </a:lnTo>
                <a:lnTo>
                  <a:pt x="630174" y="35051"/>
                </a:lnTo>
                <a:lnTo>
                  <a:pt x="627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909"/>
                </a:lnTo>
                <a:lnTo>
                  <a:pt x="4572" y="43433"/>
                </a:lnTo>
                <a:lnTo>
                  <a:pt x="614171" y="43433"/>
                </a:lnTo>
                <a:close/>
              </a:path>
              <a:path w="690372" h="76200">
                <a:moveTo>
                  <a:pt x="630174" y="35051"/>
                </a:moveTo>
                <a:lnTo>
                  <a:pt x="631698" y="38100"/>
                </a:lnTo>
                <a:lnTo>
                  <a:pt x="630174" y="41909"/>
                </a:lnTo>
                <a:lnTo>
                  <a:pt x="627126" y="43433"/>
                </a:lnTo>
                <a:lnTo>
                  <a:pt x="614172" y="76200"/>
                </a:lnTo>
                <a:lnTo>
                  <a:pt x="690372" y="38100"/>
                </a:lnTo>
                <a:lnTo>
                  <a:pt x="614172" y="0"/>
                </a:lnTo>
                <a:lnTo>
                  <a:pt x="614171" y="33527"/>
                </a:lnTo>
                <a:lnTo>
                  <a:pt x="627126" y="33527"/>
                </a:lnTo>
                <a:lnTo>
                  <a:pt x="630174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76551" y="609601"/>
            <a:ext cx="6718672" cy="69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Important</a:t>
            </a:r>
            <a:r>
              <a:rPr sz="3800" spc="12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Theorems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702" y="1756681"/>
            <a:ext cx="7826110" cy="1134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732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There are several important theorems related to DTFT.</a:t>
            </a:r>
            <a:endParaRPr sz="2400" dirty="0">
              <a:latin typeface="Times New Roman"/>
              <a:cs typeface="Times New Roman"/>
            </a:endParaRPr>
          </a:p>
          <a:p>
            <a:pPr marL="12700" marR="39732">
              <a:lnSpc>
                <a:spcPct val="95825"/>
              </a:lnSpc>
              <a:spcBef>
                <a:spcPts val="56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Theorem 1: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484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If x[n] is input</a:t>
            </a:r>
            <a:r>
              <a:rPr sz="2000" spc="-4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to</a:t>
            </a:r>
            <a:r>
              <a:rPr sz="2000" spc="-1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an</a:t>
            </a:r>
            <a:r>
              <a:rPr sz="2000" spc="-1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LTI</a:t>
            </a:r>
            <a:r>
              <a:rPr sz="2000" spc="-3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system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with</a:t>
            </a:r>
            <a:r>
              <a:rPr sz="2000" spc="-23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an</a:t>
            </a:r>
            <a:r>
              <a:rPr sz="2000" spc="-1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impulse response of h[n], then</a:t>
            </a:r>
            <a:endParaRPr sz="2000" dirty="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1315" y="2612315"/>
            <a:ext cx="37335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34905" y="2612315"/>
            <a:ext cx="71482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DTFT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9645" y="2917115"/>
            <a:ext cx="27549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of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5467" y="2917115"/>
            <a:ext cx="37358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9565" y="2917115"/>
            <a:ext cx="72086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output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1015" y="2917115"/>
            <a:ext cx="170530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i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4" baseline="2962" dirty="0">
                <a:latin typeface="Garamond"/>
                <a:cs typeface="Garamond"/>
              </a:rPr>
              <a:t> 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produc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-55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of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6645" y="2917115"/>
            <a:ext cx="53591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X(</a:t>
            </a:r>
            <a:r>
              <a:rPr sz="3000" spc="9" baseline="2962" dirty="0">
                <a:latin typeface="Garamond"/>
                <a:cs typeface="Garamond"/>
              </a:rPr>
              <a:t>ω</a:t>
            </a:r>
            <a:r>
              <a:rPr sz="3000" spc="0" baseline="2962" dirty="0">
                <a:latin typeface="Garamond"/>
                <a:cs typeface="Garamond"/>
              </a:rPr>
              <a:t>)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3470" y="2917115"/>
            <a:ext cx="42357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and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7480" y="2917115"/>
            <a:ext cx="55121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H</a:t>
            </a:r>
            <a:r>
              <a:rPr sz="3000" spc="4" baseline="2962" dirty="0">
                <a:latin typeface="Garamond"/>
                <a:cs typeface="Garamond"/>
              </a:rPr>
              <a:t>(</a:t>
            </a:r>
            <a:r>
              <a:rPr sz="3000" spc="9" baseline="2962" dirty="0">
                <a:latin typeface="Garamond"/>
                <a:cs typeface="Garamond"/>
              </a:rPr>
              <a:t>ω</a:t>
            </a:r>
            <a:r>
              <a:rPr sz="3000" spc="0" baseline="2962" dirty="0">
                <a:latin typeface="Garamond"/>
                <a:cs typeface="Garamond"/>
              </a:rPr>
              <a:t>)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6996" y="3877409"/>
            <a:ext cx="190156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]=x[n]*h[n]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2306" y="3890363"/>
            <a:ext cx="562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6902" y="5061557"/>
            <a:ext cx="19600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1800" i="1" spc="0" dirty="0">
                <a:latin typeface="Times New Roman"/>
                <a:cs typeface="Times New Roman"/>
              </a:rPr>
              <a:t>Y</a:t>
            </a:r>
            <a:r>
              <a:rPr sz="1800" spc="0" dirty="0">
                <a:latin typeface="Times New Roman"/>
                <a:cs typeface="Times New Roman"/>
              </a:rPr>
              <a:t>(</a:t>
            </a:r>
            <a:r>
              <a:rPr sz="1800" i="1" spc="0" dirty="0">
                <a:latin typeface="Times New Roman"/>
                <a:cs typeface="Times New Roman"/>
              </a:rPr>
              <a:t>ω</a:t>
            </a:r>
            <a:r>
              <a:rPr sz="1800" spc="0" dirty="0">
                <a:latin typeface="Times New Roman"/>
                <a:cs typeface="Times New Roman"/>
              </a:rPr>
              <a:t>) </a:t>
            </a:r>
            <a:r>
              <a:rPr sz="2400" spc="0" dirty="0">
                <a:latin typeface="Times New Roman"/>
                <a:cs typeface="Times New Roman"/>
              </a:rPr>
              <a:t>= </a:t>
            </a:r>
            <a:r>
              <a:rPr sz="1800" i="1" spc="0" dirty="0">
                <a:latin typeface="Times New Roman"/>
                <a:cs typeface="Times New Roman"/>
              </a:rPr>
              <a:t>X</a:t>
            </a:r>
            <a:r>
              <a:rPr sz="1800" spc="0" dirty="0">
                <a:latin typeface="Times New Roman"/>
                <a:cs typeface="Times New Roman"/>
              </a:rPr>
              <a:t>(</a:t>
            </a:r>
            <a:r>
              <a:rPr sz="1800" i="1" spc="0" dirty="0">
                <a:latin typeface="Times New Roman"/>
                <a:cs typeface="Times New Roman"/>
              </a:rPr>
              <a:t>ω</a:t>
            </a:r>
            <a:r>
              <a:rPr sz="1800" spc="0" dirty="0">
                <a:latin typeface="Times New Roman"/>
                <a:cs typeface="Times New Roman"/>
              </a:rPr>
              <a:t>) </a:t>
            </a:r>
            <a:r>
              <a:rPr sz="2400" spc="0" dirty="0">
                <a:latin typeface="Times New Roman"/>
                <a:cs typeface="Times New Roman"/>
              </a:rPr>
              <a:t>. </a:t>
            </a:r>
            <a:r>
              <a:rPr sz="1800" i="1" spc="0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(</a:t>
            </a:r>
            <a:r>
              <a:rPr sz="1800" i="1" spc="0" dirty="0">
                <a:latin typeface="Times New Roman"/>
                <a:cs typeface="Times New Roman"/>
              </a:rPr>
              <a:t>ω</a:t>
            </a:r>
            <a:r>
              <a:rPr sz="1800" spc="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1450" y="5074511"/>
            <a:ext cx="675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0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(</a:t>
            </a:r>
            <a:r>
              <a:rPr sz="2400" i="1" spc="4" dirty="0">
                <a:latin typeface="Times New Roman"/>
                <a:cs typeface="Times New Roman"/>
              </a:rPr>
              <a:t>ω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3370" y="4988052"/>
            <a:ext cx="1011174" cy="517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19"/>
              </a:spcBef>
            </a:pPr>
            <a:endParaRPr sz="1000"/>
          </a:p>
          <a:p>
            <a:pPr marL="297172">
              <a:lnSpc>
                <a:spcPct val="95825"/>
              </a:lnSpc>
            </a:pPr>
            <a:r>
              <a:rPr sz="1800" i="1" spc="0" dirty="0">
                <a:solidFill>
                  <a:srgbClr val="FFFFCB"/>
                </a:solidFill>
                <a:latin typeface="Times New Roman"/>
                <a:cs typeface="Times New Roman"/>
              </a:rPr>
              <a:t>H(ω)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4226" y="3803904"/>
            <a:ext cx="1011174" cy="517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5"/>
              </a:spcBef>
            </a:pPr>
            <a:endParaRPr sz="1000"/>
          </a:p>
          <a:p>
            <a:pPr marL="345948">
              <a:lnSpc>
                <a:spcPct val="95825"/>
              </a:lnSpc>
            </a:pPr>
            <a:r>
              <a:rPr sz="1800" spc="0" dirty="0">
                <a:solidFill>
                  <a:srgbClr val="FFFFCB"/>
                </a:solidFill>
                <a:latin typeface="Arial"/>
                <a:cs typeface="Arial"/>
              </a:rPr>
              <a:t>h[n]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093655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6702" y="792961"/>
            <a:ext cx="9058467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Frequency</a:t>
            </a:r>
            <a:r>
              <a:rPr sz="3800" spc="21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Response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6702" y="1756681"/>
            <a:ext cx="8262687" cy="1004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305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Theorem 2:</a:t>
            </a:r>
            <a:endParaRPr sz="2400">
              <a:latin typeface="Times New Roman"/>
              <a:cs typeface="Times New Roman"/>
            </a:endParaRPr>
          </a:p>
          <a:p>
            <a:pPr marL="755643" indent="-285743">
              <a:lnSpc>
                <a:spcPts val="2362"/>
              </a:lnSpc>
              <a:spcBef>
                <a:spcPts val="356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f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inpu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-4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o</a:t>
            </a:r>
            <a:r>
              <a:rPr sz="2000" spc="-1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18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LT</a:t>
            </a:r>
            <a:r>
              <a:rPr sz="2000" spc="0" dirty="0">
                <a:latin typeface="Garamond"/>
                <a:cs typeface="Garamond"/>
              </a:rPr>
              <a:t>I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syste</a:t>
            </a:r>
            <a:r>
              <a:rPr sz="2000" spc="0" dirty="0">
                <a:latin typeface="Garamond"/>
                <a:cs typeface="Garamond"/>
              </a:rPr>
              <a:t>m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wit</a:t>
            </a:r>
            <a:r>
              <a:rPr sz="2000" spc="0" dirty="0">
                <a:latin typeface="Garamond"/>
                <a:cs typeface="Garamond"/>
              </a:rPr>
              <a:t>h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1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impulse response of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h[n] is a</a:t>
            </a:r>
            <a:r>
              <a:rPr sz="2000" spc="-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complex </a:t>
            </a:r>
            <a:r>
              <a:rPr sz="2000" spc="4" dirty="0">
                <a:latin typeface="Garamond"/>
                <a:cs typeface="Garamond"/>
              </a:rPr>
              <a:t>exponentia</a:t>
            </a:r>
            <a:r>
              <a:rPr sz="2000" spc="0" dirty="0">
                <a:latin typeface="Garamond"/>
                <a:cs typeface="Garamond"/>
              </a:rPr>
              <a:t>l</a:t>
            </a:r>
            <a:r>
              <a:rPr sz="2000" spc="-89" dirty="0">
                <a:latin typeface="Garamond"/>
                <a:cs typeface="Garamond"/>
              </a:rPr>
              <a:t> </a:t>
            </a:r>
            <a:r>
              <a:rPr sz="2100" b="1" spc="0" dirty="0">
                <a:latin typeface="Garamond"/>
                <a:cs typeface="Garamond"/>
              </a:rPr>
              <a:t>e</a:t>
            </a:r>
            <a:r>
              <a:rPr sz="2025" b="1" spc="-4" baseline="26337" dirty="0">
                <a:latin typeface="Garamond"/>
                <a:cs typeface="Garamond"/>
              </a:rPr>
              <a:t>j</a:t>
            </a:r>
            <a:r>
              <a:rPr sz="2025" b="1" spc="4" baseline="26337" dirty="0">
                <a:latin typeface="Garamond"/>
                <a:cs typeface="Garamond"/>
              </a:rPr>
              <a:t>ω</a:t>
            </a:r>
            <a:r>
              <a:rPr sz="1275" b="1" spc="0" baseline="27886" dirty="0">
                <a:latin typeface="Garamond"/>
                <a:cs typeface="Garamond"/>
              </a:rPr>
              <a:t>0</a:t>
            </a:r>
            <a:r>
              <a:rPr sz="2025" b="1" spc="0" baseline="26337" dirty="0">
                <a:latin typeface="Garamond"/>
                <a:cs typeface="Garamond"/>
              </a:rPr>
              <a:t>n</a:t>
            </a:r>
            <a:r>
              <a:rPr sz="2025" b="1" spc="17" baseline="26337" dirty="0">
                <a:latin typeface="Garamond"/>
                <a:cs typeface="Garamond"/>
              </a:rPr>
              <a:t> </a:t>
            </a:r>
            <a:r>
              <a:rPr sz="1950" spc="0" baseline="27350" dirty="0">
                <a:latin typeface="Garamond"/>
                <a:cs typeface="Garamond"/>
              </a:rPr>
              <a:t>,</a:t>
            </a:r>
            <a:r>
              <a:rPr sz="1950" spc="-4" baseline="2735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the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24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outpu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s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100" b="1" spc="0" dirty="0">
                <a:solidFill>
                  <a:srgbClr val="009999"/>
                </a:solidFill>
                <a:latin typeface="Garamond"/>
                <a:cs typeface="Garamond"/>
              </a:rPr>
              <a:t>SAME</a:t>
            </a:r>
            <a:r>
              <a:rPr sz="2100" b="1" spc="6" dirty="0">
                <a:solidFill>
                  <a:srgbClr val="009999"/>
                </a:solidFill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comple</a:t>
            </a:r>
            <a:r>
              <a:rPr sz="2000" spc="0" dirty="0">
                <a:latin typeface="Garamond"/>
                <a:cs typeface="Garamond"/>
              </a:rPr>
              <a:t>x</a:t>
            </a:r>
            <a:r>
              <a:rPr sz="2000" spc="-6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exponentia</a:t>
            </a:r>
            <a:r>
              <a:rPr sz="2000" spc="0" dirty="0">
                <a:latin typeface="Garamond"/>
                <a:cs typeface="Garamond"/>
              </a:rPr>
              <a:t>l</a:t>
            </a:r>
            <a:r>
              <a:rPr sz="2000" spc="-8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whose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79652" y="2783765"/>
            <a:ext cx="214750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magnitud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76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an</a:t>
            </a:r>
            <a:r>
              <a:rPr sz="3000" spc="0" baseline="2962" dirty="0">
                <a:latin typeface="Garamond"/>
                <a:cs typeface="Garamond"/>
              </a:rPr>
              <a:t>d</a:t>
            </a:r>
            <a:r>
              <a:rPr sz="3000" spc="-2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phase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27206" y="2783765"/>
            <a:ext cx="9491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ar</a:t>
            </a:r>
            <a:r>
              <a:rPr sz="3000" spc="0" baseline="2962" dirty="0">
                <a:latin typeface="Garamond"/>
                <a:cs typeface="Garamond"/>
              </a:rPr>
              <a:t>e </a:t>
            </a:r>
            <a:r>
              <a:rPr sz="3000" spc="4" baseline="2962" dirty="0">
                <a:latin typeface="Garamond"/>
                <a:cs typeface="Garamond"/>
              </a:rPr>
              <a:t>given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76622" y="2783765"/>
            <a:ext cx="29938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by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6118" y="2783765"/>
            <a:ext cx="80861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-4" baseline="2962" dirty="0">
                <a:latin typeface="Garamond"/>
                <a:cs typeface="Garamond"/>
              </a:rPr>
              <a:t>|</a:t>
            </a:r>
            <a:r>
              <a:rPr sz="3000" i="1" spc="0" baseline="2962" dirty="0">
                <a:latin typeface="Garamond"/>
                <a:cs typeface="Garamond"/>
              </a:rPr>
              <a:t>H</a:t>
            </a:r>
            <a:r>
              <a:rPr sz="3000" spc="0" baseline="2962" dirty="0">
                <a:latin typeface="Garamond"/>
                <a:cs typeface="Garamond"/>
              </a:rPr>
              <a:t>(</a:t>
            </a:r>
            <a:r>
              <a:rPr sz="3000" i="1" spc="4" baseline="2962" dirty="0">
                <a:latin typeface="Garamond"/>
                <a:cs typeface="Garamond"/>
              </a:rPr>
              <a:t>ω</a:t>
            </a:r>
            <a:r>
              <a:rPr sz="3000" spc="0" baseline="2962" dirty="0">
                <a:latin typeface="Garamond"/>
                <a:cs typeface="Garamond"/>
              </a:rPr>
              <a:t>)|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85416" y="2783765"/>
            <a:ext cx="264192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and</a:t>
            </a:r>
            <a:r>
              <a:rPr sz="3000" spc="-2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&lt;</a:t>
            </a:r>
            <a:r>
              <a:rPr sz="3000" i="1" spc="0" baseline="2962" dirty="0">
                <a:latin typeface="Garamond"/>
                <a:cs typeface="Garamond"/>
              </a:rPr>
              <a:t>H</a:t>
            </a:r>
            <a:r>
              <a:rPr sz="3000" spc="0" baseline="2962" dirty="0">
                <a:latin typeface="Garamond"/>
                <a:cs typeface="Garamond"/>
              </a:rPr>
              <a:t>(</a:t>
            </a:r>
            <a:r>
              <a:rPr sz="3000" i="1" spc="4" baseline="2962" dirty="0">
                <a:latin typeface="Garamond"/>
                <a:cs typeface="Garamond"/>
              </a:rPr>
              <a:t>ω</a:t>
            </a:r>
            <a:r>
              <a:rPr sz="3000" spc="0" baseline="2962" dirty="0">
                <a:latin typeface="Garamond"/>
                <a:cs typeface="Garamond"/>
              </a:rPr>
              <a:t>),</a:t>
            </a:r>
            <a:r>
              <a:rPr sz="3000" spc="-2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evaluated</a:t>
            </a:r>
            <a:r>
              <a:rPr sz="3000" spc="-67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at</a:t>
            </a:r>
            <a:r>
              <a:rPr sz="3000" spc="-4" baseline="2962" dirty="0">
                <a:latin typeface="Garamond"/>
                <a:cs typeface="Garamond"/>
              </a:rPr>
              <a:t> </a:t>
            </a:r>
            <a:r>
              <a:rPr sz="3000" i="1" spc="0" baseline="2962" dirty="0">
                <a:latin typeface="Garamond"/>
                <a:cs typeface="Garamond"/>
              </a:rPr>
              <a:t>ω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28536" y="2783765"/>
            <a:ext cx="23258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=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24962" y="2783765"/>
            <a:ext cx="350107" cy="32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3000" i="1" spc="0" baseline="10370" dirty="0">
                <a:latin typeface="Garamond"/>
                <a:cs typeface="Garamond"/>
              </a:rPr>
              <a:t>ω</a:t>
            </a:r>
            <a:r>
              <a:rPr sz="1950" i="1" spc="0" baseline="-6837" dirty="0">
                <a:latin typeface="Garamond"/>
                <a:cs typeface="Garamond"/>
              </a:rPr>
              <a:t>0</a:t>
            </a:r>
            <a:r>
              <a:rPr sz="3000" i="1" spc="0" baseline="10370" dirty="0">
                <a:latin typeface="Garamond"/>
                <a:cs typeface="Garamond"/>
              </a:rPr>
              <a:t>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6798" y="5712896"/>
            <a:ext cx="2701608" cy="309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2700" b="1" spc="4" baseline="11522" dirty="0">
                <a:latin typeface="Garamond"/>
                <a:cs typeface="Garamond"/>
              </a:rPr>
              <a:t>specifi</a:t>
            </a:r>
            <a:r>
              <a:rPr sz="2700" b="1" spc="0" baseline="11522" dirty="0">
                <a:latin typeface="Garamond"/>
                <a:cs typeface="Garamond"/>
              </a:rPr>
              <a:t>c</a:t>
            </a:r>
            <a:r>
              <a:rPr sz="2700" b="1" spc="4" baseline="11522" dirty="0">
                <a:latin typeface="Garamond"/>
                <a:cs typeface="Garamond"/>
              </a:rPr>
              <a:t> frequenc</a:t>
            </a:r>
            <a:r>
              <a:rPr sz="2700" b="1" spc="0" baseline="11522" dirty="0">
                <a:latin typeface="Garamond"/>
                <a:cs typeface="Garamond"/>
              </a:rPr>
              <a:t>y</a:t>
            </a:r>
            <a:r>
              <a:rPr sz="2700" b="1" spc="19" baseline="11522" dirty="0">
                <a:latin typeface="Garamond"/>
                <a:cs typeface="Garamond"/>
              </a:rPr>
              <a:t> </a:t>
            </a:r>
            <a:r>
              <a:rPr sz="2700" b="1" spc="0" baseline="11273" dirty="0">
                <a:latin typeface="Arial"/>
                <a:cs typeface="Arial"/>
              </a:rPr>
              <a:t>ω</a:t>
            </a:r>
            <a:r>
              <a:rPr sz="1800" b="1" spc="0" baseline="-7407" dirty="0">
                <a:latin typeface="Garamond"/>
                <a:cs typeface="Garamond"/>
              </a:rPr>
              <a:t>0</a:t>
            </a:r>
            <a:r>
              <a:rPr sz="2700" b="1" spc="0" baseline="11522" dirty="0">
                <a:latin typeface="Garamond"/>
                <a:cs typeface="Garamond"/>
              </a:rPr>
              <a:t>, </a:t>
            </a:r>
            <a:r>
              <a:rPr sz="2700" b="1" spc="4" baseline="11522" dirty="0">
                <a:latin typeface="Garamond"/>
                <a:cs typeface="Garamond"/>
              </a:rPr>
              <a:t>then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056" y="5723012"/>
            <a:ext cx="47566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4" baseline="3292" dirty="0">
                <a:latin typeface="Garamond"/>
                <a:cs typeface="Garamond"/>
              </a:rPr>
              <a:t>I</a:t>
            </a:r>
            <a:r>
              <a:rPr sz="2700" b="1" spc="0" baseline="3292" dirty="0">
                <a:latin typeface="Garamond"/>
                <a:cs typeface="Garamond"/>
              </a:rPr>
              <a:t>f</a:t>
            </a:r>
            <a:r>
              <a:rPr sz="2700" b="1" spc="4" baseline="3292" dirty="0">
                <a:latin typeface="Garamond"/>
                <a:cs typeface="Garamond"/>
              </a:rPr>
              <a:t> th</a:t>
            </a:r>
            <a:r>
              <a:rPr sz="2700" b="1" spc="0" baseline="3292" dirty="0">
                <a:latin typeface="Garamond"/>
                <a:cs typeface="Garamond"/>
              </a:rPr>
              <a:t>e</a:t>
            </a:r>
            <a:r>
              <a:rPr sz="2700" b="1" spc="4" baseline="3292" dirty="0">
                <a:latin typeface="Garamond"/>
                <a:cs typeface="Garamond"/>
              </a:rPr>
              <a:t> syste</a:t>
            </a:r>
            <a:r>
              <a:rPr sz="2700" b="1" spc="0" baseline="3292" dirty="0">
                <a:latin typeface="Garamond"/>
                <a:cs typeface="Garamond"/>
              </a:rPr>
              <a:t>m</a:t>
            </a:r>
            <a:r>
              <a:rPr sz="2700" b="1" spc="9" baseline="3292" dirty="0">
                <a:latin typeface="Garamond"/>
                <a:cs typeface="Garamond"/>
              </a:rPr>
              <a:t> </a:t>
            </a:r>
            <a:r>
              <a:rPr sz="2700" b="1" spc="4" baseline="3292" dirty="0">
                <a:latin typeface="Garamond"/>
                <a:cs typeface="Garamond"/>
              </a:rPr>
              <a:t>inpu</a:t>
            </a:r>
            <a:r>
              <a:rPr sz="2700" b="1" spc="0" baseline="3292" dirty="0">
                <a:latin typeface="Garamond"/>
                <a:cs typeface="Garamond"/>
              </a:rPr>
              <a:t>t</a:t>
            </a:r>
            <a:r>
              <a:rPr sz="2700" b="1" spc="4" baseline="3292" dirty="0">
                <a:latin typeface="Garamond"/>
                <a:cs typeface="Garamond"/>
              </a:rPr>
              <a:t> i</a:t>
            </a:r>
            <a:r>
              <a:rPr sz="2700" b="1" spc="0" baseline="3292" dirty="0">
                <a:latin typeface="Garamond"/>
                <a:cs typeface="Garamond"/>
              </a:rPr>
              <a:t>s</a:t>
            </a:r>
            <a:r>
              <a:rPr sz="2700" b="1" spc="4" baseline="3292" dirty="0">
                <a:latin typeface="Garamond"/>
                <a:cs typeface="Garamond"/>
              </a:rPr>
              <a:t> </a:t>
            </a:r>
            <a:r>
              <a:rPr sz="2700" b="1" spc="0" baseline="3292" dirty="0">
                <a:latin typeface="Garamond"/>
                <a:cs typeface="Garamond"/>
              </a:rPr>
              <a:t>a</a:t>
            </a:r>
            <a:r>
              <a:rPr sz="2700" b="1" spc="4" baseline="3292" dirty="0">
                <a:latin typeface="Garamond"/>
                <a:cs typeface="Garamond"/>
              </a:rPr>
              <a:t> comple</a:t>
            </a:r>
            <a:r>
              <a:rPr sz="2700" b="1" spc="0" baseline="3292" dirty="0">
                <a:latin typeface="Garamond"/>
                <a:cs typeface="Garamond"/>
              </a:rPr>
              <a:t>x </a:t>
            </a:r>
            <a:r>
              <a:rPr sz="2700" b="1" spc="4" baseline="3292" dirty="0">
                <a:latin typeface="Garamond"/>
                <a:cs typeface="Garamond"/>
              </a:rPr>
              <a:t>exponentia</a:t>
            </a:r>
            <a:r>
              <a:rPr sz="2700" b="1" spc="0" baseline="3292" dirty="0">
                <a:latin typeface="Garamond"/>
                <a:cs typeface="Garamond"/>
              </a:rPr>
              <a:t>l</a:t>
            </a:r>
            <a:r>
              <a:rPr sz="2700" b="1" spc="4" baseline="3292" dirty="0">
                <a:latin typeface="Garamond"/>
                <a:cs typeface="Garamond"/>
              </a:rPr>
              <a:t> a</a:t>
            </a:r>
            <a:r>
              <a:rPr sz="2700" b="1" spc="0" baseline="3292" dirty="0">
                <a:latin typeface="Garamond"/>
                <a:cs typeface="Garamond"/>
              </a:rPr>
              <a:t>t</a:t>
            </a:r>
            <a:r>
              <a:rPr sz="2700" b="1" spc="4" baseline="3292" dirty="0">
                <a:latin typeface="Garamond"/>
                <a:cs typeface="Garamond"/>
              </a:rPr>
              <a:t> </a:t>
            </a:r>
            <a:r>
              <a:rPr sz="2700" b="1" spc="0" baseline="3292" dirty="0"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7596" y="5723012"/>
            <a:ext cx="10939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4" baseline="3292" dirty="0">
                <a:latin typeface="Garamond"/>
                <a:cs typeface="Garamond"/>
              </a:rPr>
              <a:t>th</a:t>
            </a:r>
            <a:r>
              <a:rPr sz="2700" b="1" spc="0" baseline="3292" dirty="0">
                <a:latin typeface="Garamond"/>
                <a:cs typeface="Garamond"/>
              </a:rPr>
              <a:t>e </a:t>
            </a:r>
            <a:r>
              <a:rPr sz="2700" b="1" spc="4" baseline="3292" dirty="0">
                <a:latin typeface="Garamond"/>
                <a:cs typeface="Garamond"/>
              </a:rPr>
              <a:t>system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74" y="5987216"/>
            <a:ext cx="8639028" cy="130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1581" indent="-7">
              <a:lnSpc>
                <a:spcPts val="1893"/>
              </a:lnSpc>
              <a:spcBef>
                <a:spcPts val="25"/>
              </a:spcBef>
            </a:pPr>
            <a:r>
              <a:rPr sz="1800" b="1" spc="0" dirty="0">
                <a:latin typeface="Garamond"/>
                <a:cs typeface="Garamond"/>
              </a:rPr>
              <a:t>ou</a:t>
            </a:r>
            <a:r>
              <a:rPr sz="1800" b="1" spc="4" dirty="0">
                <a:latin typeface="Garamond"/>
                <a:cs typeface="Garamond"/>
              </a:rPr>
              <a:t>tpu</a:t>
            </a:r>
            <a:r>
              <a:rPr sz="1800" b="1" spc="0" dirty="0">
                <a:latin typeface="Garamond"/>
                <a:cs typeface="Garamond"/>
              </a:rPr>
              <a:t>t</a:t>
            </a:r>
            <a:r>
              <a:rPr sz="1800" b="1" spc="4" dirty="0">
                <a:latin typeface="Garamond"/>
                <a:cs typeface="Garamond"/>
              </a:rPr>
              <a:t> i</a:t>
            </a:r>
            <a:r>
              <a:rPr sz="1800" b="1" spc="0" dirty="0">
                <a:latin typeface="Garamond"/>
                <a:cs typeface="Garamond"/>
              </a:rPr>
              <a:t>s</a:t>
            </a:r>
            <a:r>
              <a:rPr sz="1800" b="1" spc="4" dirty="0">
                <a:latin typeface="Garamond"/>
                <a:cs typeface="Garamond"/>
              </a:rPr>
              <a:t> th</a:t>
            </a:r>
            <a:r>
              <a:rPr sz="1800" b="1" spc="0" dirty="0">
                <a:latin typeface="Garamond"/>
                <a:cs typeface="Garamond"/>
              </a:rPr>
              <a:t>e</a:t>
            </a:r>
            <a:r>
              <a:rPr sz="1800" b="1" spc="4" dirty="0">
                <a:latin typeface="Garamond"/>
                <a:cs typeface="Garamond"/>
              </a:rPr>
              <a:t> sam</a:t>
            </a:r>
            <a:r>
              <a:rPr sz="1800" b="1" spc="0" dirty="0">
                <a:latin typeface="Garamond"/>
                <a:cs typeface="Garamond"/>
              </a:rPr>
              <a:t>e</a:t>
            </a:r>
            <a:r>
              <a:rPr sz="1800" b="1" spc="4" dirty="0">
                <a:latin typeface="Garamond"/>
                <a:cs typeface="Garamond"/>
              </a:rPr>
              <a:t> exp</a:t>
            </a:r>
            <a:r>
              <a:rPr sz="1800" b="1" spc="0" dirty="0">
                <a:latin typeface="Garamond"/>
                <a:cs typeface="Garamond"/>
              </a:rPr>
              <a:t>o</a:t>
            </a:r>
            <a:r>
              <a:rPr sz="1800" b="1" spc="4" dirty="0">
                <a:latin typeface="Garamond"/>
                <a:cs typeface="Garamond"/>
              </a:rPr>
              <a:t>nent</a:t>
            </a:r>
            <a:r>
              <a:rPr sz="1800" b="1" spc="0" dirty="0">
                <a:latin typeface="Garamond"/>
                <a:cs typeface="Garamond"/>
              </a:rPr>
              <a:t>i</a:t>
            </a:r>
            <a:r>
              <a:rPr sz="1800" b="1" spc="9" dirty="0">
                <a:latin typeface="Garamond"/>
                <a:cs typeface="Garamond"/>
              </a:rPr>
              <a:t>a</a:t>
            </a:r>
            <a:r>
              <a:rPr sz="1800" b="1" spc="-4" dirty="0">
                <a:latin typeface="Garamond"/>
                <a:cs typeface="Garamond"/>
              </a:rPr>
              <a:t>l</a:t>
            </a:r>
            <a:r>
              <a:rPr sz="1800" b="1" spc="0" dirty="0">
                <a:latin typeface="Garamond"/>
                <a:cs typeface="Garamond"/>
              </a:rPr>
              <a:t>, </a:t>
            </a:r>
            <a:r>
              <a:rPr sz="1800" b="1" spc="4" dirty="0">
                <a:latin typeface="Garamond"/>
                <a:cs typeface="Garamond"/>
              </a:rPr>
              <a:t>a</a:t>
            </a:r>
            <a:r>
              <a:rPr sz="1800" b="1" spc="0" dirty="0">
                <a:latin typeface="Garamond"/>
                <a:cs typeface="Garamond"/>
              </a:rPr>
              <a:t>t</a:t>
            </a:r>
            <a:r>
              <a:rPr sz="1800" b="1" spc="4" dirty="0">
                <a:latin typeface="Garamond"/>
                <a:cs typeface="Garamond"/>
              </a:rPr>
              <a:t> th</a:t>
            </a:r>
            <a:r>
              <a:rPr sz="1800" b="1" spc="0" dirty="0">
                <a:latin typeface="Garamond"/>
                <a:cs typeface="Garamond"/>
              </a:rPr>
              <a:t>e</a:t>
            </a:r>
            <a:r>
              <a:rPr sz="1800" b="1" spc="4" dirty="0">
                <a:latin typeface="Garamond"/>
                <a:cs typeface="Garamond"/>
              </a:rPr>
              <a:t> sam</a:t>
            </a:r>
            <a:r>
              <a:rPr sz="1800" b="1" spc="0" dirty="0">
                <a:latin typeface="Garamond"/>
                <a:cs typeface="Garamond"/>
              </a:rPr>
              <a:t>e</a:t>
            </a:r>
            <a:r>
              <a:rPr sz="1800" b="1" spc="4" dirty="0">
                <a:latin typeface="Garamond"/>
                <a:cs typeface="Garamond"/>
              </a:rPr>
              <a:t> frequenc</a:t>
            </a:r>
            <a:r>
              <a:rPr sz="1800" b="1" spc="0" dirty="0">
                <a:latin typeface="Garamond"/>
                <a:cs typeface="Garamond"/>
              </a:rPr>
              <a:t>y</a:t>
            </a:r>
            <a:r>
              <a:rPr sz="1800" b="1" spc="14" dirty="0">
                <a:latin typeface="Garamond"/>
                <a:cs typeface="Garamond"/>
              </a:rPr>
              <a:t> </a:t>
            </a:r>
            <a:r>
              <a:rPr sz="1800" b="1" spc="0" dirty="0">
                <a:latin typeface="Arial"/>
                <a:cs typeface="Arial"/>
              </a:rPr>
              <a:t>ω</a:t>
            </a:r>
            <a:r>
              <a:rPr sz="1800" b="1" spc="0" baseline="-24691" dirty="0">
                <a:latin typeface="Garamond"/>
                <a:cs typeface="Garamond"/>
              </a:rPr>
              <a:t>0 </a:t>
            </a:r>
            <a:r>
              <a:rPr sz="1800" b="1" spc="4" dirty="0">
                <a:latin typeface="Garamond"/>
                <a:cs typeface="Garamond"/>
              </a:rPr>
              <a:t>bu</a:t>
            </a:r>
            <a:r>
              <a:rPr sz="1800" b="1" spc="0" dirty="0">
                <a:latin typeface="Garamond"/>
                <a:cs typeface="Garamond"/>
              </a:rPr>
              <a:t>t</a:t>
            </a:r>
            <a:r>
              <a:rPr sz="1800" b="1" spc="4" dirty="0">
                <a:latin typeface="Garamond"/>
                <a:cs typeface="Garamond"/>
              </a:rPr>
              <a:t> weighte</a:t>
            </a:r>
            <a:r>
              <a:rPr sz="1800" b="1" spc="0" dirty="0">
                <a:latin typeface="Garamond"/>
                <a:cs typeface="Garamond"/>
              </a:rPr>
              <a:t>d</a:t>
            </a:r>
            <a:r>
              <a:rPr sz="1800" b="1" spc="4" dirty="0">
                <a:latin typeface="Garamond"/>
                <a:cs typeface="Garamond"/>
              </a:rPr>
              <a:t> b</a:t>
            </a:r>
            <a:r>
              <a:rPr sz="1800" b="1" spc="0" dirty="0">
                <a:latin typeface="Garamond"/>
                <a:cs typeface="Garamond"/>
              </a:rPr>
              <a:t>y</a:t>
            </a:r>
            <a:r>
              <a:rPr sz="1800" b="1" spc="4" dirty="0">
                <a:latin typeface="Garamond"/>
                <a:cs typeface="Garamond"/>
              </a:rPr>
              <a:t> </a:t>
            </a:r>
            <a:r>
              <a:rPr sz="1800" b="1" spc="0" dirty="0">
                <a:latin typeface="Garamond"/>
                <a:cs typeface="Garamond"/>
              </a:rPr>
              <a:t>a</a:t>
            </a:r>
            <a:r>
              <a:rPr sz="1800" b="1" spc="4" dirty="0">
                <a:latin typeface="Garamond"/>
                <a:cs typeface="Garamond"/>
              </a:rPr>
              <a:t> complex </a:t>
            </a:r>
            <a:endParaRPr sz="1800" dirty="0">
              <a:latin typeface="Garamond"/>
              <a:cs typeface="Garamond"/>
            </a:endParaRPr>
          </a:p>
          <a:p>
            <a:pPr marL="211581">
              <a:lnSpc>
                <a:spcPts val="1841"/>
              </a:lnSpc>
              <a:spcBef>
                <a:spcPts val="279"/>
              </a:spcBef>
            </a:pPr>
            <a:r>
              <a:rPr sz="1800" b="1" spc="4" dirty="0">
                <a:latin typeface="Garamond"/>
                <a:cs typeface="Garamond"/>
              </a:rPr>
              <a:t>ampl</a:t>
            </a:r>
            <a:r>
              <a:rPr sz="1800" b="1" spc="-4" dirty="0">
                <a:latin typeface="Garamond"/>
                <a:cs typeface="Garamond"/>
              </a:rPr>
              <a:t>i</a:t>
            </a:r>
            <a:r>
              <a:rPr sz="1800" b="1" spc="9" dirty="0">
                <a:latin typeface="Garamond"/>
                <a:cs typeface="Garamond"/>
              </a:rPr>
              <a:t>t</a:t>
            </a:r>
            <a:r>
              <a:rPr sz="1800" b="1" spc="4" dirty="0">
                <a:latin typeface="Garamond"/>
                <a:cs typeface="Garamond"/>
              </a:rPr>
              <a:t>ud</a:t>
            </a:r>
            <a:r>
              <a:rPr sz="1800" b="1" spc="0" dirty="0">
                <a:latin typeface="Garamond"/>
                <a:cs typeface="Garamond"/>
              </a:rPr>
              <a:t>e </a:t>
            </a:r>
            <a:r>
              <a:rPr sz="1800" b="1" spc="4" dirty="0">
                <a:latin typeface="Garamond"/>
                <a:cs typeface="Garamond"/>
              </a:rPr>
              <a:t>tha</a:t>
            </a:r>
            <a:r>
              <a:rPr sz="1800" b="1" spc="0" dirty="0">
                <a:latin typeface="Garamond"/>
                <a:cs typeface="Garamond"/>
              </a:rPr>
              <a:t>t</a:t>
            </a:r>
            <a:r>
              <a:rPr sz="1800" b="1" spc="4" dirty="0">
                <a:latin typeface="Garamond"/>
                <a:cs typeface="Garamond"/>
              </a:rPr>
              <a:t> </a:t>
            </a:r>
            <a:r>
              <a:rPr sz="1800" b="1" spc="-4" dirty="0">
                <a:latin typeface="Garamond"/>
                <a:cs typeface="Garamond"/>
              </a:rPr>
              <a:t>i</a:t>
            </a:r>
            <a:r>
              <a:rPr sz="1800" b="1" spc="0" dirty="0">
                <a:latin typeface="Garamond"/>
                <a:cs typeface="Garamond"/>
              </a:rPr>
              <a:t>s a</a:t>
            </a:r>
            <a:r>
              <a:rPr sz="1800" b="1" spc="310" dirty="0">
                <a:latin typeface="Garamond"/>
                <a:cs typeface="Garamond"/>
              </a:rPr>
              <a:t> </a:t>
            </a:r>
            <a:r>
              <a:rPr sz="1800" b="1" spc="4" dirty="0">
                <a:latin typeface="Garamond"/>
                <a:cs typeface="Garamond"/>
              </a:rPr>
              <a:t>funct</a:t>
            </a:r>
            <a:r>
              <a:rPr sz="1800" b="1" spc="-4" dirty="0">
                <a:latin typeface="Garamond"/>
                <a:cs typeface="Garamond"/>
              </a:rPr>
              <a:t>i</a:t>
            </a:r>
            <a:r>
              <a:rPr sz="1800" b="1" spc="4" dirty="0">
                <a:latin typeface="Garamond"/>
                <a:cs typeface="Garamond"/>
              </a:rPr>
              <a:t>o</a:t>
            </a:r>
            <a:r>
              <a:rPr sz="1800" b="1" spc="0" dirty="0">
                <a:latin typeface="Garamond"/>
                <a:cs typeface="Garamond"/>
              </a:rPr>
              <a:t>n </a:t>
            </a:r>
            <a:r>
              <a:rPr sz="1800" b="1" spc="4" dirty="0">
                <a:latin typeface="Garamond"/>
                <a:cs typeface="Garamond"/>
              </a:rPr>
              <a:t>o</a:t>
            </a:r>
            <a:r>
              <a:rPr sz="1800" b="1" spc="0" dirty="0">
                <a:latin typeface="Garamond"/>
                <a:cs typeface="Garamond"/>
              </a:rPr>
              <a:t>f </a:t>
            </a:r>
            <a:r>
              <a:rPr sz="1800" b="1" spc="4" dirty="0">
                <a:latin typeface="Garamond"/>
                <a:cs typeface="Garamond"/>
              </a:rPr>
              <a:t>th</a:t>
            </a:r>
            <a:r>
              <a:rPr sz="1800" b="1" spc="0" dirty="0">
                <a:latin typeface="Garamond"/>
                <a:cs typeface="Garamond"/>
              </a:rPr>
              <a:t>e</a:t>
            </a:r>
            <a:r>
              <a:rPr sz="1800" b="1" spc="4" dirty="0">
                <a:latin typeface="Garamond"/>
                <a:cs typeface="Garamond"/>
              </a:rPr>
              <a:t> inp</a:t>
            </a:r>
            <a:r>
              <a:rPr sz="1800" b="1" spc="9" dirty="0">
                <a:latin typeface="Garamond"/>
                <a:cs typeface="Garamond"/>
              </a:rPr>
              <a:t>u</a:t>
            </a:r>
            <a:r>
              <a:rPr sz="1800" b="1" spc="0" dirty="0">
                <a:latin typeface="Garamond"/>
                <a:cs typeface="Garamond"/>
              </a:rPr>
              <a:t>t</a:t>
            </a:r>
            <a:r>
              <a:rPr sz="1800" b="1" spc="4" dirty="0">
                <a:latin typeface="Garamond"/>
                <a:cs typeface="Garamond"/>
              </a:rPr>
              <a:t> frequency</a:t>
            </a:r>
            <a:r>
              <a:rPr sz="1800" b="1" spc="0" dirty="0">
                <a:latin typeface="Garamond"/>
                <a:cs typeface="Garamond"/>
              </a:rPr>
              <a:t>. T</a:t>
            </a:r>
            <a:r>
              <a:rPr sz="1800" b="1" spc="4" dirty="0">
                <a:latin typeface="Garamond"/>
                <a:cs typeface="Garamond"/>
              </a:rPr>
              <a:t>h</a:t>
            </a:r>
            <a:r>
              <a:rPr sz="1800" b="1" spc="-4" dirty="0">
                <a:latin typeface="Garamond"/>
                <a:cs typeface="Garamond"/>
              </a:rPr>
              <a:t>i</a:t>
            </a:r>
            <a:r>
              <a:rPr sz="1800" b="1" spc="0" dirty="0">
                <a:latin typeface="Garamond"/>
                <a:cs typeface="Garamond"/>
              </a:rPr>
              <a:t>s </a:t>
            </a:r>
            <a:r>
              <a:rPr sz="1800" b="1" spc="4" dirty="0">
                <a:latin typeface="Garamond"/>
                <a:cs typeface="Garamond"/>
              </a:rPr>
              <a:t>comple</a:t>
            </a:r>
            <a:r>
              <a:rPr sz="1800" b="1" spc="0" dirty="0">
                <a:latin typeface="Garamond"/>
                <a:cs typeface="Garamond"/>
              </a:rPr>
              <a:t>x</a:t>
            </a:r>
            <a:r>
              <a:rPr sz="1800" b="1" spc="4" dirty="0">
                <a:latin typeface="Garamond"/>
                <a:cs typeface="Garamond"/>
              </a:rPr>
              <a:t> ampl</a:t>
            </a:r>
            <a:r>
              <a:rPr sz="1800" b="1" spc="-4" dirty="0">
                <a:latin typeface="Garamond"/>
                <a:cs typeface="Garamond"/>
              </a:rPr>
              <a:t>i</a:t>
            </a:r>
            <a:r>
              <a:rPr sz="1800" b="1" spc="9" dirty="0">
                <a:latin typeface="Garamond"/>
                <a:cs typeface="Garamond"/>
              </a:rPr>
              <a:t>t</a:t>
            </a:r>
            <a:r>
              <a:rPr sz="1800" b="1" spc="4" dirty="0">
                <a:latin typeface="Garamond"/>
                <a:cs typeface="Garamond"/>
              </a:rPr>
              <a:t>ude</a:t>
            </a:r>
            <a:r>
              <a:rPr sz="1800" b="1" spc="0" dirty="0">
                <a:latin typeface="Garamond"/>
                <a:cs typeface="Garamond"/>
              </a:rPr>
              <a:t>, </a:t>
            </a:r>
            <a:r>
              <a:rPr sz="1800" b="1" spc="4" dirty="0">
                <a:latin typeface="Garamond"/>
                <a:cs typeface="Garamond"/>
              </a:rPr>
              <a:t>H(ω</a:t>
            </a:r>
            <a:r>
              <a:rPr sz="1800" b="1" spc="0" baseline="-24691" dirty="0">
                <a:latin typeface="Garamond"/>
                <a:cs typeface="Garamond"/>
              </a:rPr>
              <a:t>0</a:t>
            </a:r>
            <a:r>
              <a:rPr sz="1800" b="1" spc="-4" dirty="0">
                <a:latin typeface="Garamond"/>
                <a:cs typeface="Garamond"/>
              </a:rPr>
              <a:t>)</a:t>
            </a:r>
            <a:r>
              <a:rPr sz="1800" b="1" spc="0" dirty="0">
                <a:latin typeface="Garamond"/>
                <a:cs typeface="Garamond"/>
              </a:rPr>
              <a:t>,</a:t>
            </a:r>
            <a:r>
              <a:rPr sz="1800" b="1" spc="-9" dirty="0">
                <a:latin typeface="Garamond"/>
                <a:cs typeface="Garamond"/>
              </a:rPr>
              <a:t> </a:t>
            </a:r>
            <a:r>
              <a:rPr sz="1800" b="1" spc="-4" dirty="0">
                <a:latin typeface="Garamond"/>
                <a:cs typeface="Garamond"/>
              </a:rPr>
              <a:t>is </a:t>
            </a:r>
            <a:endParaRPr sz="1800" dirty="0">
              <a:latin typeface="Garamond"/>
              <a:cs typeface="Garamond"/>
            </a:endParaRPr>
          </a:p>
          <a:p>
            <a:pPr marL="211581">
              <a:lnSpc>
                <a:spcPts val="2035"/>
              </a:lnSpc>
              <a:spcBef>
                <a:spcPts val="284"/>
              </a:spcBef>
            </a:pPr>
            <a:r>
              <a:rPr sz="1800" b="1" spc="4" dirty="0">
                <a:latin typeface="Garamond"/>
                <a:cs typeface="Garamond"/>
              </a:rPr>
              <a:t>th</a:t>
            </a:r>
            <a:r>
              <a:rPr sz="1800" b="1" spc="0" dirty="0">
                <a:latin typeface="Garamond"/>
                <a:cs typeface="Garamond"/>
              </a:rPr>
              <a:t>e</a:t>
            </a:r>
            <a:r>
              <a:rPr sz="1800" b="1" spc="4" dirty="0">
                <a:latin typeface="Garamond"/>
                <a:cs typeface="Garamond"/>
              </a:rPr>
              <a:t> DTF</a:t>
            </a:r>
            <a:r>
              <a:rPr sz="1800" b="1" spc="0" dirty="0">
                <a:latin typeface="Garamond"/>
                <a:cs typeface="Garamond"/>
              </a:rPr>
              <a:t>T </a:t>
            </a:r>
            <a:r>
              <a:rPr sz="1800" b="1" spc="4" dirty="0">
                <a:latin typeface="Garamond"/>
                <a:cs typeface="Garamond"/>
              </a:rPr>
              <a:t>o</a:t>
            </a:r>
            <a:r>
              <a:rPr sz="1800" b="1" spc="0" dirty="0">
                <a:latin typeface="Garamond"/>
                <a:cs typeface="Garamond"/>
              </a:rPr>
              <a:t>f</a:t>
            </a:r>
            <a:r>
              <a:rPr sz="1800" b="1" spc="4" dirty="0">
                <a:latin typeface="Garamond"/>
                <a:cs typeface="Garamond"/>
              </a:rPr>
              <a:t> syste</a:t>
            </a:r>
            <a:r>
              <a:rPr sz="1800" b="1" spc="0" dirty="0">
                <a:latin typeface="Garamond"/>
                <a:cs typeface="Garamond"/>
              </a:rPr>
              <a:t>m</a:t>
            </a:r>
            <a:r>
              <a:rPr sz="1800" b="1" spc="9" dirty="0">
                <a:latin typeface="Garamond"/>
                <a:cs typeface="Garamond"/>
              </a:rPr>
              <a:t> </a:t>
            </a:r>
            <a:r>
              <a:rPr sz="1800" b="1" spc="4" dirty="0">
                <a:latin typeface="Garamond"/>
                <a:cs typeface="Garamond"/>
              </a:rPr>
              <a:t>impuls</a:t>
            </a:r>
            <a:r>
              <a:rPr sz="1800" b="1" spc="0" dirty="0">
                <a:latin typeface="Garamond"/>
                <a:cs typeface="Garamond"/>
              </a:rPr>
              <a:t>e</a:t>
            </a:r>
            <a:r>
              <a:rPr sz="1800" b="1" spc="4" dirty="0">
                <a:latin typeface="Garamond"/>
                <a:cs typeface="Garamond"/>
              </a:rPr>
              <a:t> funct</a:t>
            </a:r>
            <a:r>
              <a:rPr sz="1800" b="1" spc="-4" dirty="0">
                <a:latin typeface="Garamond"/>
                <a:cs typeface="Garamond"/>
              </a:rPr>
              <a:t>i</a:t>
            </a:r>
            <a:r>
              <a:rPr sz="1800" b="1" spc="4" dirty="0">
                <a:latin typeface="Garamond"/>
                <a:cs typeface="Garamond"/>
              </a:rPr>
              <a:t>o</a:t>
            </a:r>
            <a:r>
              <a:rPr sz="1800" b="1" spc="0" dirty="0">
                <a:latin typeface="Garamond"/>
                <a:cs typeface="Garamond"/>
              </a:rPr>
              <a:t>n</a:t>
            </a:r>
            <a:r>
              <a:rPr sz="1800" b="1" spc="4" dirty="0">
                <a:latin typeface="Garamond"/>
                <a:cs typeface="Garamond"/>
              </a:rPr>
              <a:t> h[n</a:t>
            </a:r>
            <a:r>
              <a:rPr sz="1800" b="1" spc="0" dirty="0">
                <a:latin typeface="Garamond"/>
                <a:cs typeface="Garamond"/>
              </a:rPr>
              <a:t>],</a:t>
            </a:r>
            <a:r>
              <a:rPr sz="1800" b="1" spc="4" dirty="0">
                <a:latin typeface="Garamond"/>
                <a:cs typeface="Garamond"/>
              </a:rPr>
              <a:t> evalua</a:t>
            </a:r>
            <a:r>
              <a:rPr sz="1800" b="1" spc="-4" dirty="0">
                <a:latin typeface="Garamond"/>
                <a:cs typeface="Garamond"/>
              </a:rPr>
              <a:t>t</a:t>
            </a:r>
            <a:r>
              <a:rPr sz="1800" b="1" spc="4" dirty="0">
                <a:latin typeface="Garamond"/>
                <a:cs typeface="Garamond"/>
              </a:rPr>
              <a:t>e</a:t>
            </a:r>
            <a:r>
              <a:rPr sz="1800" b="1" spc="0" dirty="0">
                <a:latin typeface="Garamond"/>
                <a:cs typeface="Garamond"/>
              </a:rPr>
              <a:t>d</a:t>
            </a:r>
            <a:r>
              <a:rPr sz="1800" b="1" spc="4" dirty="0">
                <a:latin typeface="Garamond"/>
                <a:cs typeface="Garamond"/>
              </a:rPr>
              <a:t> a</a:t>
            </a:r>
            <a:r>
              <a:rPr sz="1800" b="1" spc="0" dirty="0">
                <a:latin typeface="Garamond"/>
                <a:cs typeface="Garamond"/>
              </a:rPr>
              <a:t>t </a:t>
            </a:r>
            <a:r>
              <a:rPr sz="2000" b="1" spc="4" dirty="0">
                <a:latin typeface="Garamond"/>
                <a:cs typeface="Garamond"/>
              </a:rPr>
              <a:t>ω</a:t>
            </a:r>
            <a:r>
              <a:rPr sz="1950" b="1" spc="0" baseline="-22792" dirty="0">
                <a:latin typeface="Garamond"/>
                <a:cs typeface="Garamond"/>
              </a:rPr>
              <a:t>0</a:t>
            </a:r>
            <a:r>
              <a:rPr sz="1950" b="1" spc="-7" baseline="-22792" dirty="0">
                <a:latin typeface="Garamond"/>
                <a:cs typeface="Garamond"/>
              </a:rPr>
              <a:t> </a:t>
            </a:r>
            <a:r>
              <a:rPr sz="1800" b="1" spc="0" dirty="0">
                <a:latin typeface="Garamond"/>
                <a:cs typeface="Garamond"/>
              </a:rPr>
              <a:t>,</a:t>
            </a:r>
            <a:r>
              <a:rPr sz="1800" b="1" spc="4" dirty="0">
                <a:latin typeface="Garamond"/>
                <a:cs typeface="Garamond"/>
              </a:rPr>
              <a:t> </a:t>
            </a:r>
            <a:r>
              <a:rPr sz="1800" b="1" spc="0" dirty="0">
                <a:latin typeface="Garamond"/>
                <a:cs typeface="Garamond"/>
              </a:rPr>
              <a:t>and it</a:t>
            </a:r>
            <a:r>
              <a:rPr sz="1800" b="1" spc="4" dirty="0">
                <a:latin typeface="Garamond"/>
                <a:cs typeface="Garamond"/>
              </a:rPr>
              <a:t> </a:t>
            </a:r>
            <a:r>
              <a:rPr sz="1800" b="1" spc="0" dirty="0">
                <a:latin typeface="Garamond"/>
                <a:cs typeface="Garamond"/>
              </a:rPr>
              <a:t>is</a:t>
            </a:r>
            <a:r>
              <a:rPr sz="1800" b="1" spc="4" dirty="0">
                <a:latin typeface="Garamond"/>
                <a:cs typeface="Garamond"/>
              </a:rPr>
              <a:t> </a:t>
            </a:r>
            <a:r>
              <a:rPr sz="1800" b="1" spc="0" dirty="0">
                <a:latin typeface="Garamond"/>
                <a:cs typeface="Garamond"/>
              </a:rPr>
              <a:t>called</a:t>
            </a:r>
            <a:r>
              <a:rPr sz="1800" b="1" spc="4" dirty="0">
                <a:latin typeface="Garamond"/>
                <a:cs typeface="Garamond"/>
              </a:rPr>
              <a:t> </a:t>
            </a:r>
            <a:r>
              <a:rPr sz="1800" b="1" spc="0" dirty="0">
                <a:latin typeface="Garamond"/>
                <a:cs typeface="Garamond"/>
              </a:rPr>
              <a:t>the </a:t>
            </a:r>
            <a:endParaRPr sz="1900" dirty="0">
              <a:latin typeface="Garamond"/>
              <a:cs typeface="Garamond"/>
            </a:endParaRPr>
          </a:p>
          <a:p>
            <a:pPr marL="211581">
              <a:lnSpc>
                <a:spcPts val="2137"/>
              </a:lnSpc>
              <a:spcBef>
                <a:spcPts val="266"/>
              </a:spcBef>
            </a:pPr>
            <a:r>
              <a:rPr sz="1900" b="1" spc="4" dirty="0">
                <a:solidFill>
                  <a:srgbClr val="800000"/>
                </a:solidFill>
                <a:latin typeface="Garamond"/>
                <a:cs typeface="Garamond"/>
              </a:rPr>
              <a:t>frequenc</a:t>
            </a:r>
            <a:r>
              <a:rPr sz="1900" b="1" spc="0" dirty="0">
                <a:solidFill>
                  <a:srgbClr val="800000"/>
                </a:solidFill>
                <a:latin typeface="Garamond"/>
                <a:cs typeface="Garamond"/>
              </a:rPr>
              <a:t>y</a:t>
            </a:r>
            <a:r>
              <a:rPr sz="1900" b="1" spc="15" dirty="0">
                <a:solidFill>
                  <a:srgbClr val="800000"/>
                </a:solidFill>
                <a:latin typeface="Garamond"/>
                <a:cs typeface="Garamond"/>
              </a:rPr>
              <a:t> </a:t>
            </a:r>
            <a:r>
              <a:rPr sz="1900" b="1" spc="4" dirty="0">
                <a:solidFill>
                  <a:srgbClr val="800000"/>
                </a:solidFill>
                <a:latin typeface="Garamond"/>
                <a:cs typeface="Garamond"/>
              </a:rPr>
              <a:t>resp</a:t>
            </a:r>
            <a:r>
              <a:rPr sz="1900" b="1" spc="0" dirty="0">
                <a:solidFill>
                  <a:srgbClr val="800000"/>
                </a:solidFill>
                <a:latin typeface="Garamond"/>
                <a:cs typeface="Garamond"/>
              </a:rPr>
              <a:t>on</a:t>
            </a:r>
            <a:r>
              <a:rPr sz="1900" b="1" spc="4" dirty="0">
                <a:solidFill>
                  <a:srgbClr val="800000"/>
                </a:solidFill>
                <a:latin typeface="Garamond"/>
                <a:cs typeface="Garamond"/>
              </a:rPr>
              <a:t>s</a:t>
            </a:r>
            <a:r>
              <a:rPr sz="1900" b="1" spc="0" dirty="0">
                <a:solidFill>
                  <a:srgbClr val="800000"/>
                </a:solidFill>
                <a:latin typeface="Garamond"/>
                <a:cs typeface="Garamond"/>
              </a:rPr>
              <a:t>e</a:t>
            </a:r>
            <a:r>
              <a:rPr sz="1900" b="1" spc="4" dirty="0">
                <a:solidFill>
                  <a:srgbClr val="800000"/>
                </a:solidFill>
                <a:latin typeface="Garamond"/>
                <a:cs typeface="Garamond"/>
              </a:rPr>
              <a:t> </a:t>
            </a:r>
            <a:r>
              <a:rPr sz="1800" b="1" spc="4" dirty="0">
                <a:latin typeface="Garamond"/>
                <a:cs typeface="Garamond"/>
              </a:rPr>
              <a:t>o</a:t>
            </a:r>
            <a:r>
              <a:rPr sz="1800" b="1" spc="0" dirty="0">
                <a:latin typeface="Garamond"/>
                <a:cs typeface="Garamond"/>
              </a:rPr>
              <a:t>f</a:t>
            </a:r>
            <a:r>
              <a:rPr sz="1800" b="1" spc="4" dirty="0">
                <a:latin typeface="Garamond"/>
                <a:cs typeface="Garamond"/>
              </a:rPr>
              <a:t> th</a:t>
            </a:r>
            <a:r>
              <a:rPr sz="1800" b="1" spc="0" dirty="0">
                <a:latin typeface="Garamond"/>
                <a:cs typeface="Garamond"/>
              </a:rPr>
              <a:t>e</a:t>
            </a:r>
            <a:r>
              <a:rPr sz="1800" b="1" spc="4" dirty="0">
                <a:latin typeface="Garamond"/>
                <a:cs typeface="Garamond"/>
              </a:rPr>
              <a:t> system.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0604"/>
            <a:ext cx="7732589" cy="266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41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97708" y="2506979"/>
            <a:ext cx="3303269" cy="9144"/>
          </a:xfrm>
          <a:custGeom>
            <a:avLst/>
            <a:gdLst/>
            <a:ahLst/>
            <a:cxnLst/>
            <a:rect l="l" t="t" r="r" b="b"/>
            <a:pathLst>
              <a:path w="3303269" h="9144">
                <a:moveTo>
                  <a:pt x="0" y="0"/>
                </a:moveTo>
                <a:lnTo>
                  <a:pt x="0" y="9144"/>
                </a:lnTo>
                <a:lnTo>
                  <a:pt x="3303269" y="9144"/>
                </a:lnTo>
                <a:lnTo>
                  <a:pt x="3303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97708" y="2800350"/>
            <a:ext cx="3303269" cy="9906"/>
          </a:xfrm>
          <a:custGeom>
            <a:avLst/>
            <a:gdLst/>
            <a:ahLst/>
            <a:cxnLst/>
            <a:rect l="l" t="t" r="r" b="b"/>
            <a:pathLst>
              <a:path w="3303269" h="9906">
                <a:moveTo>
                  <a:pt x="0" y="0"/>
                </a:moveTo>
                <a:lnTo>
                  <a:pt x="0" y="9906"/>
                </a:lnTo>
                <a:lnTo>
                  <a:pt x="3303269" y="9906"/>
                </a:lnTo>
                <a:lnTo>
                  <a:pt x="3303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06852" y="2516124"/>
            <a:ext cx="3284220" cy="284225"/>
          </a:xfrm>
          <a:custGeom>
            <a:avLst/>
            <a:gdLst/>
            <a:ahLst/>
            <a:cxnLst/>
            <a:rect l="l" t="t" r="r" b="b"/>
            <a:pathLst>
              <a:path w="3284220" h="284225">
                <a:moveTo>
                  <a:pt x="0" y="0"/>
                </a:moveTo>
                <a:lnTo>
                  <a:pt x="0" y="284225"/>
                </a:lnTo>
                <a:lnTo>
                  <a:pt x="3284220" y="284225"/>
                </a:lnTo>
                <a:lnTo>
                  <a:pt x="3284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6946" y="2506217"/>
            <a:ext cx="3303270" cy="303275"/>
          </a:xfrm>
          <a:custGeom>
            <a:avLst/>
            <a:gdLst/>
            <a:ahLst/>
            <a:cxnLst/>
            <a:rect l="l" t="t" r="r" b="b"/>
            <a:pathLst>
              <a:path w="3303270" h="303275">
                <a:moveTo>
                  <a:pt x="0" y="303275"/>
                </a:moveTo>
                <a:lnTo>
                  <a:pt x="0" y="0"/>
                </a:lnTo>
                <a:lnTo>
                  <a:pt x="3303270" y="0"/>
                </a:lnTo>
                <a:lnTo>
                  <a:pt x="3303270" y="303275"/>
                </a:lnTo>
                <a:lnTo>
                  <a:pt x="0" y="303275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28800" y="792976"/>
            <a:ext cx="7765065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Periodicit</a:t>
            </a:r>
            <a:r>
              <a:rPr sz="3800" spc="0" dirty="0">
                <a:latin typeface="Copperplate Gothic Bold"/>
                <a:cs typeface="Copperplate Gothic Bold"/>
              </a:rPr>
              <a:t>y </a:t>
            </a:r>
            <a:r>
              <a:rPr sz="3800" spc="31" dirty="0">
                <a:latin typeface="Copperplate Gothic Bold"/>
                <a:cs typeface="Copperplate Gothic Bold"/>
              </a:rPr>
              <a:t> </a:t>
            </a:r>
            <a:r>
              <a:rPr sz="3800" spc="4" dirty="0">
                <a:latin typeface="Copperplate Gothic Bold"/>
                <a:cs typeface="Copperplate Gothic Bold"/>
              </a:rPr>
              <a:t>o</a:t>
            </a:r>
            <a:r>
              <a:rPr sz="3800" spc="0" dirty="0">
                <a:latin typeface="Copperplate Gothic Bold"/>
                <a:cs typeface="Copperplate Gothic Bold"/>
              </a:rPr>
              <a:t>f</a:t>
            </a:r>
            <a:r>
              <a:rPr sz="3800" spc="-351" dirty="0">
                <a:latin typeface="Copperplate Gothic Bold"/>
                <a:cs typeface="Copperplate Gothic Bold"/>
              </a:rPr>
              <a:t> </a:t>
            </a:r>
            <a:r>
              <a:rPr sz="3800" spc="4" dirty="0">
                <a:latin typeface="Copperplate Gothic Bold"/>
                <a:cs typeface="Copperplate Gothic Bold"/>
              </a:rPr>
              <a:t>DT</a:t>
            </a:r>
            <a:r>
              <a:rPr sz="3800" spc="-4" dirty="0">
                <a:latin typeface="Copperplate Gothic Bold"/>
                <a:cs typeface="Copperplate Gothic Bold"/>
              </a:rPr>
              <a:t>F</a:t>
            </a:r>
            <a:r>
              <a:rPr sz="3800" spc="0" dirty="0">
                <a:latin typeface="Copperplate Gothic Bold"/>
                <a:cs typeface="Copperplate Gothic Bold"/>
              </a:rPr>
              <a:t>T</a:t>
            </a:r>
            <a:endParaRPr sz="3800">
              <a:latin typeface="Copperplate Gothic Bold"/>
              <a:cs typeface="Copperplate Gothic 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702" y="1756681"/>
            <a:ext cx="7805819" cy="696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732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Theorem 3: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356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-3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DTFT of a</a:t>
            </a:r>
            <a:r>
              <a:rPr sz="2000" spc="-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discrete sequence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s</a:t>
            </a:r>
            <a:r>
              <a:rPr sz="2000" spc="4" dirty="0">
                <a:latin typeface="Garamond"/>
                <a:cs typeface="Garamond"/>
              </a:rPr>
              <a:t> periodi</a:t>
            </a:r>
            <a:r>
              <a:rPr sz="2000" spc="0" dirty="0">
                <a:latin typeface="Garamond"/>
                <a:cs typeface="Garamond"/>
              </a:rPr>
              <a:t>c</a:t>
            </a:r>
            <a:r>
              <a:rPr sz="2000" spc="-62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wit</a:t>
            </a:r>
            <a:r>
              <a:rPr sz="2000" spc="0" dirty="0">
                <a:latin typeface="Garamond"/>
                <a:cs typeface="Garamond"/>
              </a:rPr>
              <a:t>h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perio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49" dirty="0">
                <a:latin typeface="Garamond"/>
                <a:cs typeface="Garamond"/>
              </a:rPr>
              <a:t> </a:t>
            </a:r>
            <a:r>
              <a:rPr sz="2000" spc="14" dirty="0">
                <a:latin typeface="Garamond"/>
                <a:cs typeface="Garamond"/>
              </a:rPr>
              <a:t>2</a:t>
            </a:r>
            <a:r>
              <a:rPr sz="2000" spc="4" dirty="0">
                <a:latin typeface="Garamond"/>
                <a:cs typeface="Garamond"/>
              </a:rPr>
              <a:t>π</a:t>
            </a:r>
            <a:r>
              <a:rPr sz="2000" spc="0" dirty="0">
                <a:latin typeface="Garamond"/>
                <a:cs typeface="Garamond"/>
              </a:rPr>
              <a:t>,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tha</a:t>
            </a:r>
            <a:r>
              <a:rPr sz="2000" spc="0" dirty="0">
                <a:latin typeface="Garamond"/>
                <a:cs typeface="Garamond"/>
              </a:rPr>
              <a:t>t </a:t>
            </a:r>
            <a:r>
              <a:rPr sz="2000" spc="4" dirty="0">
                <a:latin typeface="Garamond"/>
                <a:cs typeface="Garamond"/>
              </a:rPr>
              <a:t>is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0453" y="3259813"/>
            <a:ext cx="8582174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periodicity of DTFT can be easily verified from the definition: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7136" y="2516124"/>
            <a:ext cx="3479864" cy="293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719">
              <a:lnSpc>
                <a:spcPts val="2000"/>
              </a:lnSpc>
              <a:spcBef>
                <a:spcPts val="100"/>
              </a:spcBef>
            </a:pPr>
            <a:r>
              <a:rPr sz="1650" spc="-4" dirty="0">
                <a:latin typeface="Times New Roman"/>
                <a:cs typeface="Times New Roman"/>
              </a:rPr>
              <a:t>X(</a:t>
            </a:r>
            <a:r>
              <a:rPr sz="1750" spc="0" dirty="0">
                <a:latin typeface="Cambria"/>
                <a:cs typeface="Cambria"/>
              </a:rPr>
              <a:t>ω</a:t>
            </a:r>
            <a:r>
              <a:rPr sz="1750" spc="-275" dirty="0">
                <a:latin typeface="Cambria"/>
                <a:cs typeface="Cambria"/>
              </a:rPr>
              <a:t> </a:t>
            </a:r>
            <a:r>
              <a:rPr sz="1650" spc="0" dirty="0">
                <a:latin typeface="Times New Roman"/>
                <a:cs typeface="Times New Roman"/>
              </a:rPr>
              <a:t>)</a:t>
            </a:r>
            <a:r>
              <a:rPr sz="1650" spc="-24" dirty="0">
                <a:latin typeface="Times New Roman"/>
                <a:cs typeface="Times New Roman"/>
              </a:rPr>
              <a:t> </a:t>
            </a:r>
            <a:r>
              <a:rPr sz="1650" spc="0" dirty="0">
                <a:latin typeface="Cambria"/>
                <a:cs typeface="Cambria"/>
              </a:rPr>
              <a:t>=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spc="-4" dirty="0">
                <a:latin typeface="Times New Roman"/>
                <a:cs typeface="Times New Roman"/>
              </a:rPr>
              <a:t>X(</a:t>
            </a:r>
            <a:r>
              <a:rPr sz="1750" spc="0" dirty="0">
                <a:latin typeface="Cambria"/>
                <a:cs typeface="Cambria"/>
              </a:rPr>
              <a:t>ω</a:t>
            </a:r>
            <a:r>
              <a:rPr sz="1750" spc="32" dirty="0">
                <a:latin typeface="Cambria"/>
                <a:cs typeface="Cambria"/>
              </a:rPr>
              <a:t> </a:t>
            </a:r>
            <a:r>
              <a:rPr sz="1650" spc="0" dirty="0">
                <a:latin typeface="Cambria"/>
                <a:cs typeface="Cambria"/>
              </a:rPr>
              <a:t>+</a:t>
            </a:r>
            <a:r>
              <a:rPr sz="1650" spc="-50" dirty="0">
                <a:latin typeface="Cambria"/>
                <a:cs typeface="Cambria"/>
              </a:rPr>
              <a:t> </a:t>
            </a:r>
            <a:r>
              <a:rPr sz="1650" spc="-78" dirty="0">
                <a:latin typeface="Times New Roman"/>
                <a:cs typeface="Times New Roman"/>
              </a:rPr>
              <a:t>2</a:t>
            </a:r>
            <a:r>
              <a:rPr sz="1750" spc="0" dirty="0">
                <a:latin typeface="Cambria"/>
                <a:cs typeface="Cambria"/>
              </a:rPr>
              <a:t>π</a:t>
            </a:r>
            <a:r>
              <a:rPr sz="1750" spc="-109" dirty="0">
                <a:latin typeface="Cambria"/>
                <a:cs typeface="Cambria"/>
              </a:rPr>
              <a:t> </a:t>
            </a:r>
            <a:r>
              <a:rPr sz="1650" i="1" spc="0" dirty="0">
                <a:latin typeface="Times New Roman"/>
                <a:cs typeface="Times New Roman"/>
              </a:rPr>
              <a:t>k</a:t>
            </a:r>
            <a:r>
              <a:rPr sz="1650" i="1" spc="-264" dirty="0">
                <a:latin typeface="Times New Roman"/>
                <a:cs typeface="Times New Roman"/>
              </a:rPr>
              <a:t> </a:t>
            </a:r>
            <a:r>
              <a:rPr sz="1650" spc="0" dirty="0">
                <a:latin typeface="Times New Roman"/>
                <a:cs typeface="Times New Roman"/>
              </a:rPr>
              <a:t>) </a:t>
            </a:r>
            <a:r>
              <a:rPr sz="1650" spc="328" dirty="0">
                <a:latin typeface="Times New Roman"/>
                <a:cs typeface="Times New Roman"/>
              </a:rPr>
              <a:t> </a:t>
            </a:r>
            <a:r>
              <a:rPr sz="1650" spc="-4" dirty="0">
                <a:latin typeface="Times New Roman"/>
                <a:cs typeface="Times New Roman"/>
              </a:rPr>
              <a:t>fo</a:t>
            </a:r>
            <a:r>
              <a:rPr sz="1650" spc="0" dirty="0">
                <a:latin typeface="Times New Roman"/>
                <a:cs typeface="Times New Roman"/>
              </a:rPr>
              <a:t>r</a:t>
            </a:r>
            <a:r>
              <a:rPr sz="1650" spc="19" dirty="0">
                <a:latin typeface="Times New Roman"/>
                <a:cs typeface="Times New Roman"/>
              </a:rPr>
              <a:t> </a:t>
            </a:r>
            <a:r>
              <a:rPr sz="1650" spc="-4" dirty="0">
                <a:latin typeface="Times New Roman"/>
                <a:cs typeface="Times New Roman"/>
              </a:rPr>
              <a:t>an</a:t>
            </a:r>
            <a:r>
              <a:rPr sz="1650" spc="0" dirty="0">
                <a:latin typeface="Times New Roman"/>
                <a:cs typeface="Times New Roman"/>
              </a:rPr>
              <a:t>y</a:t>
            </a:r>
            <a:r>
              <a:rPr sz="1650" spc="-21" dirty="0">
                <a:latin typeface="Times New Roman"/>
                <a:cs typeface="Times New Roman"/>
              </a:rPr>
              <a:t> </a:t>
            </a:r>
            <a:r>
              <a:rPr sz="1650" spc="9" dirty="0">
                <a:latin typeface="Times New Roman"/>
                <a:cs typeface="Times New Roman"/>
              </a:rPr>
              <a:t>i</a:t>
            </a:r>
            <a:r>
              <a:rPr sz="1650" spc="0" dirty="0">
                <a:latin typeface="Times New Roman"/>
                <a:cs typeface="Times New Roman"/>
              </a:rPr>
              <a:t>n</a:t>
            </a:r>
            <a:r>
              <a:rPr sz="1650" spc="-4" dirty="0">
                <a:latin typeface="Times New Roman"/>
                <a:cs typeface="Times New Roman"/>
              </a:rPr>
              <a:t>tege</a:t>
            </a:r>
            <a:r>
              <a:rPr sz="1650" spc="0" dirty="0">
                <a:latin typeface="Times New Roman"/>
                <a:cs typeface="Times New Roman"/>
              </a:rPr>
              <a:t>r</a:t>
            </a:r>
            <a:r>
              <a:rPr sz="1650" spc="50" dirty="0">
                <a:latin typeface="Times New Roman"/>
                <a:cs typeface="Times New Roman"/>
              </a:rPr>
              <a:t> </a:t>
            </a:r>
            <a:r>
              <a:rPr sz="1650" i="1" spc="0" dirty="0">
                <a:latin typeface="Times New Roman"/>
                <a:cs typeface="Times New Roman"/>
              </a:rPr>
              <a:t>k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" y="3956558"/>
            <a:ext cx="9785247" cy="252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033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86605" y="2577083"/>
            <a:ext cx="1452372" cy="9144"/>
          </a:xfrm>
          <a:custGeom>
            <a:avLst/>
            <a:gdLst/>
            <a:ahLst/>
            <a:cxnLst/>
            <a:rect l="l" t="t" r="r" b="b"/>
            <a:pathLst>
              <a:path w="1452372" h="9144">
                <a:moveTo>
                  <a:pt x="0" y="0"/>
                </a:moveTo>
                <a:lnTo>
                  <a:pt x="0" y="9143"/>
                </a:lnTo>
                <a:lnTo>
                  <a:pt x="1452372" y="9143"/>
                </a:lnTo>
                <a:lnTo>
                  <a:pt x="14523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86605" y="3307079"/>
            <a:ext cx="1452372" cy="9905"/>
          </a:xfrm>
          <a:custGeom>
            <a:avLst/>
            <a:gdLst/>
            <a:ahLst/>
            <a:cxnLst/>
            <a:rect l="l" t="t" r="r" b="b"/>
            <a:pathLst>
              <a:path w="1452372" h="9905">
                <a:moveTo>
                  <a:pt x="0" y="0"/>
                </a:moveTo>
                <a:lnTo>
                  <a:pt x="0" y="9905"/>
                </a:lnTo>
                <a:lnTo>
                  <a:pt x="1452372" y="9905"/>
                </a:lnTo>
                <a:lnTo>
                  <a:pt x="14523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95750" y="2586228"/>
            <a:ext cx="1433322" cy="720852"/>
          </a:xfrm>
          <a:custGeom>
            <a:avLst/>
            <a:gdLst/>
            <a:ahLst/>
            <a:cxnLst/>
            <a:rect l="l" t="t" r="r" b="b"/>
            <a:pathLst>
              <a:path w="1433322" h="720851">
                <a:moveTo>
                  <a:pt x="0" y="0"/>
                </a:moveTo>
                <a:lnTo>
                  <a:pt x="0" y="720851"/>
                </a:lnTo>
                <a:lnTo>
                  <a:pt x="1433322" y="720851"/>
                </a:lnTo>
                <a:lnTo>
                  <a:pt x="14333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5612" y="2788919"/>
            <a:ext cx="0" cy="315468"/>
          </a:xfrm>
          <a:custGeom>
            <a:avLst/>
            <a:gdLst/>
            <a:ahLst/>
            <a:cxnLst/>
            <a:rect l="l" t="t" r="r" b="b"/>
            <a:pathLst>
              <a:path h="315468">
                <a:moveTo>
                  <a:pt x="0" y="0"/>
                </a:moveTo>
                <a:lnTo>
                  <a:pt x="0" y="315468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9294" y="2788919"/>
            <a:ext cx="0" cy="315468"/>
          </a:xfrm>
          <a:custGeom>
            <a:avLst/>
            <a:gdLst/>
            <a:ahLst/>
            <a:cxnLst/>
            <a:rect l="l" t="t" r="r" b="b"/>
            <a:pathLst>
              <a:path h="315468">
                <a:moveTo>
                  <a:pt x="0" y="0"/>
                </a:moveTo>
                <a:lnTo>
                  <a:pt x="0" y="315468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85844" y="2576322"/>
            <a:ext cx="1452372" cy="739902"/>
          </a:xfrm>
          <a:custGeom>
            <a:avLst/>
            <a:gdLst/>
            <a:ahLst/>
            <a:cxnLst/>
            <a:rect l="l" t="t" r="r" b="b"/>
            <a:pathLst>
              <a:path w="1452372" h="739901">
                <a:moveTo>
                  <a:pt x="0" y="739901"/>
                </a:moveTo>
                <a:lnTo>
                  <a:pt x="0" y="0"/>
                </a:lnTo>
                <a:lnTo>
                  <a:pt x="1452372" y="0"/>
                </a:lnTo>
                <a:lnTo>
                  <a:pt x="1452372" y="739901"/>
                </a:lnTo>
                <a:lnTo>
                  <a:pt x="0" y="739901"/>
                </a:lnTo>
                <a:close/>
              </a:path>
            </a:pathLst>
          </a:custGeom>
          <a:ln w="19049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33600" y="792976"/>
            <a:ext cx="7460265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Existence</a:t>
            </a:r>
            <a:r>
              <a:rPr sz="3800" spc="1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of</a:t>
            </a:r>
            <a:r>
              <a:rPr sz="3800" spc="-351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DT</a:t>
            </a:r>
            <a:r>
              <a:rPr sz="3800" spc="-4" dirty="0">
                <a:latin typeface="Copperplate Gothic Bold"/>
                <a:cs typeface="Copperplate Gothic Bold"/>
              </a:rPr>
              <a:t>F</a:t>
            </a:r>
            <a:r>
              <a:rPr sz="3800" spc="0" dirty="0">
                <a:latin typeface="Copperplate Gothic Bold"/>
                <a:cs typeface="Copperplate Gothic Bold"/>
              </a:rPr>
              <a:t>T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702" y="1756681"/>
            <a:ext cx="8339883" cy="696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732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Theorem 4: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356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-3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DTFT of a</a:t>
            </a:r>
            <a:r>
              <a:rPr sz="2000" spc="-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sequence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exists if and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on</a:t>
            </a:r>
            <a:r>
              <a:rPr sz="2000" spc="-4" dirty="0">
                <a:latin typeface="Garamond"/>
                <a:cs typeface="Garamond"/>
              </a:rPr>
              <a:t>l</a:t>
            </a:r>
            <a:r>
              <a:rPr sz="2000" spc="0" dirty="0">
                <a:latin typeface="Garamond"/>
                <a:cs typeface="Garamond"/>
              </a:rPr>
              <a:t>y</a:t>
            </a:r>
            <a:r>
              <a:rPr sz="2000" spc="-24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if</a:t>
            </a:r>
            <a:r>
              <a:rPr sz="2000" spc="0" dirty="0">
                <a:latin typeface="Garamond"/>
                <a:cs typeface="Garamond"/>
              </a:rPr>
              <a:t>,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sequenc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x[n</a:t>
            </a:r>
            <a:r>
              <a:rPr sz="2000" spc="0" dirty="0">
                <a:latin typeface="Garamond"/>
                <a:cs typeface="Garamond"/>
              </a:rPr>
              <a:t>] </a:t>
            </a:r>
            <a:r>
              <a:rPr sz="2000" spc="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s </a:t>
            </a:r>
            <a:r>
              <a:rPr sz="2000" spc="4" dirty="0">
                <a:latin typeface="Garamond"/>
                <a:cs typeface="Garamond"/>
              </a:rPr>
              <a:t>absolutely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9645" y="2478965"/>
            <a:ext cx="204490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summ</a:t>
            </a:r>
            <a:r>
              <a:rPr sz="3000" spc="-4" baseline="2962" dirty="0">
                <a:latin typeface="Garamond"/>
                <a:cs typeface="Garamond"/>
              </a:rPr>
              <a:t>a</a:t>
            </a:r>
            <a:r>
              <a:rPr sz="3000" spc="4" baseline="2962" dirty="0">
                <a:latin typeface="Garamond"/>
                <a:cs typeface="Garamond"/>
              </a:rPr>
              <a:t>b</a:t>
            </a:r>
            <a:r>
              <a:rPr sz="3000" spc="0" baseline="2962" dirty="0">
                <a:latin typeface="Garamond"/>
                <a:cs typeface="Garamond"/>
              </a:rPr>
              <a:t>le,</a:t>
            </a:r>
            <a:r>
              <a:rPr sz="3000" spc="-5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that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is,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if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79750" y="2769719"/>
            <a:ext cx="491875" cy="313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5"/>
              </a:lnSpc>
              <a:spcBef>
                <a:spcPts val="123"/>
              </a:spcBef>
            </a:pPr>
            <a:r>
              <a:rPr sz="2250" spc="0" dirty="0">
                <a:latin typeface="Cambria"/>
                <a:cs typeface="Cambria"/>
              </a:rPr>
              <a:t>&lt;</a:t>
            </a:r>
            <a:r>
              <a:rPr sz="2250" spc="-37" dirty="0">
                <a:latin typeface="Cambria"/>
                <a:cs typeface="Cambria"/>
              </a:rPr>
              <a:t> </a:t>
            </a:r>
            <a:r>
              <a:rPr sz="2250" spc="0" dirty="0">
                <a:latin typeface="Cambria"/>
                <a:cs typeface="Cambria"/>
              </a:rPr>
              <a:t>∞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39484" y="2774324"/>
            <a:ext cx="535013" cy="313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2250" i="1" spc="-84" dirty="0">
                <a:latin typeface="Times New Roman"/>
                <a:cs typeface="Times New Roman"/>
              </a:rPr>
              <a:t>x</a:t>
            </a:r>
            <a:r>
              <a:rPr sz="2250" spc="59" dirty="0">
                <a:latin typeface="Times New Roman"/>
                <a:cs typeface="Times New Roman"/>
              </a:rPr>
              <a:t>[</a:t>
            </a:r>
            <a:r>
              <a:rPr sz="2250" i="1" spc="39" dirty="0">
                <a:latin typeface="Times New Roman"/>
                <a:cs typeface="Times New Roman"/>
              </a:rPr>
              <a:t>n</a:t>
            </a:r>
            <a:r>
              <a:rPr sz="2250" spc="0" dirty="0">
                <a:latin typeface="Times New Roman"/>
                <a:cs typeface="Times New Roman"/>
              </a:rPr>
              <a:t>]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5272" y="2789528"/>
            <a:ext cx="273948" cy="313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5"/>
              </a:lnSpc>
              <a:spcBef>
                <a:spcPts val="123"/>
              </a:spcBef>
            </a:pPr>
            <a:r>
              <a:rPr sz="2250" spc="0" dirty="0">
                <a:latin typeface="Cambria"/>
                <a:cs typeface="Cambria"/>
              </a:rPr>
              <a:t>∑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1944" y="3391642"/>
            <a:ext cx="165756" cy="188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sz="1250" spc="0" dirty="0">
                <a:latin typeface="Cambria"/>
                <a:cs typeface="Cambria"/>
              </a:rPr>
              <a:t>∞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2499" y="3493772"/>
            <a:ext cx="1202940" cy="507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105916">
              <a:lnSpc>
                <a:spcPts val="1753"/>
              </a:lnSpc>
              <a:spcBef>
                <a:spcPts val="60"/>
              </a:spcBef>
            </a:pPr>
            <a:r>
              <a:rPr sz="3075" spc="0" baseline="-8321" dirty="0">
                <a:latin typeface="Cambria"/>
                <a:cs typeface="Cambria"/>
              </a:rPr>
              <a:t>∑</a:t>
            </a:r>
            <a:r>
              <a:rPr sz="3075" spc="-164" baseline="-8321" dirty="0">
                <a:latin typeface="Cambria"/>
                <a:cs typeface="Cambria"/>
              </a:rPr>
              <a:t> </a:t>
            </a:r>
            <a:r>
              <a:rPr sz="1500" i="1" spc="-54" dirty="0">
                <a:latin typeface="Times New Roman"/>
                <a:cs typeface="Times New Roman"/>
              </a:rPr>
              <a:t>x</a:t>
            </a:r>
            <a:r>
              <a:rPr sz="1500" spc="39" dirty="0">
                <a:latin typeface="Times New Roman"/>
                <a:cs typeface="Times New Roman"/>
              </a:rPr>
              <a:t>[</a:t>
            </a:r>
            <a:r>
              <a:rPr sz="1500" i="1" spc="25" dirty="0">
                <a:latin typeface="Times New Roman"/>
                <a:cs typeface="Times New Roman"/>
              </a:rPr>
              <a:t>n</a:t>
            </a:r>
            <a:r>
              <a:rPr sz="1500" spc="-54" dirty="0">
                <a:latin typeface="Times New Roman"/>
                <a:cs typeface="Times New Roman"/>
              </a:rPr>
              <a:t>]</a:t>
            </a:r>
            <a:r>
              <a:rPr sz="1500" i="1" spc="64" dirty="0">
                <a:latin typeface="Times New Roman"/>
                <a:cs typeface="Times New Roman"/>
              </a:rPr>
              <a:t>e</a:t>
            </a:r>
            <a:r>
              <a:rPr sz="1875" spc="0" baseline="31844" dirty="0">
                <a:latin typeface="Cambria"/>
                <a:cs typeface="Cambria"/>
              </a:rPr>
              <a:t>−</a:t>
            </a:r>
            <a:r>
              <a:rPr sz="1875" spc="118" baseline="31844" dirty="0">
                <a:latin typeface="Cambria"/>
                <a:cs typeface="Cambria"/>
              </a:rPr>
              <a:t> </a:t>
            </a:r>
            <a:r>
              <a:rPr sz="1875" i="1" spc="4" baseline="32466" dirty="0">
                <a:latin typeface="Times New Roman"/>
                <a:cs typeface="Times New Roman"/>
              </a:rPr>
              <a:t>j</a:t>
            </a:r>
            <a:r>
              <a:rPr sz="2025" spc="0" baseline="29485" dirty="0">
                <a:latin typeface="Cambria"/>
                <a:cs typeface="Cambria"/>
              </a:rPr>
              <a:t>ω</a:t>
            </a:r>
            <a:r>
              <a:rPr sz="2025" spc="-94" baseline="29485" dirty="0">
                <a:latin typeface="Cambria"/>
                <a:cs typeface="Cambria"/>
              </a:rPr>
              <a:t> </a:t>
            </a:r>
            <a:r>
              <a:rPr sz="1875" i="1" spc="0" baseline="32466" dirty="0">
                <a:latin typeface="Times New Roman"/>
                <a:cs typeface="Times New Roman"/>
              </a:rPr>
              <a:t>n </a:t>
            </a:r>
            <a:r>
              <a:rPr sz="1250" i="1" spc="0" dirty="0">
                <a:latin typeface="Times New Roman"/>
                <a:cs typeface="Times New Roman"/>
              </a:rPr>
              <a:t>n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0" dirty="0">
                <a:latin typeface="Cambria"/>
                <a:cs typeface="Cambria"/>
              </a:rPr>
              <a:t>=</a:t>
            </a:r>
            <a:r>
              <a:rPr sz="1250" spc="-189" dirty="0">
                <a:latin typeface="Cambria"/>
                <a:cs typeface="Cambria"/>
              </a:rPr>
              <a:t> </a:t>
            </a:r>
            <a:r>
              <a:rPr sz="1250" spc="0" dirty="0">
                <a:latin typeface="Cambria"/>
                <a:cs typeface="Cambria"/>
              </a:rPr>
              <a:t>−∞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902" y="3562820"/>
            <a:ext cx="2894217" cy="290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Thi</a:t>
            </a:r>
            <a:r>
              <a:rPr sz="3000" spc="0" baseline="2962" dirty="0">
                <a:latin typeface="Garamond"/>
                <a:cs typeface="Garamond"/>
              </a:rPr>
              <a:t>s </a:t>
            </a:r>
            <a:r>
              <a:rPr sz="3000" spc="4" baseline="2962" dirty="0">
                <a:latin typeface="Garamond"/>
                <a:cs typeface="Garamond"/>
              </a:rPr>
              <a:t>i</a:t>
            </a:r>
            <a:r>
              <a:rPr sz="3000" spc="0" baseline="2962" dirty="0">
                <a:latin typeface="Garamond"/>
                <a:cs typeface="Garamond"/>
              </a:rPr>
              <a:t>s </a:t>
            </a:r>
            <a:r>
              <a:rPr sz="3000" spc="4" baseline="2962" dirty="0">
                <a:latin typeface="Garamond"/>
                <a:cs typeface="Garamond"/>
              </a:rPr>
              <a:t>becaus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a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r>
              <a:rPr sz="3000" spc="-1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infinite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6860" y="3573955"/>
            <a:ext cx="87783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serie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-1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of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4795" y="3573955"/>
            <a:ext cx="37312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8208" y="3573955"/>
            <a:ext cx="55580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form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5509" y="3573955"/>
            <a:ext cx="105148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converges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362" y="3573955"/>
            <a:ext cx="20397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if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1450" y="3573955"/>
            <a:ext cx="66231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x[n] is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9645" y="3878755"/>
            <a:ext cx="104540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absolutely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5129" y="3878755"/>
            <a:ext cx="112479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summable.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6034" y="2576512"/>
            <a:ext cx="1452181" cy="7397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630" marR="1063740" algn="ctr">
              <a:lnSpc>
                <a:spcPts val="1925"/>
              </a:lnSpc>
              <a:spcBef>
                <a:spcPts val="96"/>
              </a:spcBef>
            </a:pPr>
            <a:r>
              <a:rPr sz="1700" spc="0" dirty="0">
                <a:latin typeface="Cambria"/>
                <a:cs typeface="Cambria"/>
              </a:rPr>
              <a:t>∞</a:t>
            </a:r>
            <a:endParaRPr sz="1700">
              <a:latin typeface="Cambria"/>
              <a:cs typeface="Cambria"/>
            </a:endParaRPr>
          </a:p>
          <a:p>
            <a:pPr marR="879263" algn="ctr">
              <a:lnSpc>
                <a:spcPts val="1880"/>
              </a:lnSpc>
              <a:spcBef>
                <a:spcPts val="2018"/>
              </a:spcBef>
            </a:pPr>
            <a:r>
              <a:rPr sz="2550" i="1" spc="84" baseline="-3410" dirty="0">
                <a:latin typeface="Times New Roman"/>
                <a:cs typeface="Times New Roman"/>
              </a:rPr>
              <a:t>n</a:t>
            </a:r>
            <a:r>
              <a:rPr sz="2550" spc="75" baseline="-3345" dirty="0">
                <a:latin typeface="Cambria"/>
                <a:cs typeface="Cambria"/>
              </a:rPr>
              <a:t>=</a:t>
            </a:r>
            <a:r>
              <a:rPr sz="2550" spc="0" baseline="-3345" dirty="0">
                <a:latin typeface="Cambria"/>
                <a:cs typeface="Cambria"/>
              </a:rPr>
              <a:t>−∞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977835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97" y="609600"/>
            <a:ext cx="9667300" cy="640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45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1686" y="2490978"/>
            <a:ext cx="4462271" cy="9144"/>
          </a:xfrm>
          <a:custGeom>
            <a:avLst/>
            <a:gdLst/>
            <a:ahLst/>
            <a:cxnLst/>
            <a:rect l="l" t="t" r="r" b="b"/>
            <a:pathLst>
              <a:path w="4462271" h="9144">
                <a:moveTo>
                  <a:pt x="0" y="0"/>
                </a:moveTo>
                <a:lnTo>
                  <a:pt x="0" y="9144"/>
                </a:lnTo>
                <a:lnTo>
                  <a:pt x="4462271" y="9144"/>
                </a:lnTo>
                <a:lnTo>
                  <a:pt x="44622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21686" y="3284219"/>
            <a:ext cx="4462271" cy="9906"/>
          </a:xfrm>
          <a:custGeom>
            <a:avLst/>
            <a:gdLst/>
            <a:ahLst/>
            <a:cxnLst/>
            <a:rect l="l" t="t" r="r" b="b"/>
            <a:pathLst>
              <a:path w="4462271" h="9906">
                <a:moveTo>
                  <a:pt x="0" y="0"/>
                </a:moveTo>
                <a:lnTo>
                  <a:pt x="0" y="9906"/>
                </a:lnTo>
                <a:lnTo>
                  <a:pt x="4462271" y="9906"/>
                </a:lnTo>
                <a:lnTo>
                  <a:pt x="44622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02905" y="2490215"/>
            <a:ext cx="4780291" cy="803910"/>
          </a:xfrm>
          <a:custGeom>
            <a:avLst/>
            <a:gdLst/>
            <a:ahLst/>
            <a:cxnLst/>
            <a:rect l="l" t="t" r="r" b="b"/>
            <a:pathLst>
              <a:path w="4462272" h="803148">
                <a:moveTo>
                  <a:pt x="0" y="803148"/>
                </a:moveTo>
                <a:lnTo>
                  <a:pt x="0" y="0"/>
                </a:lnTo>
                <a:lnTo>
                  <a:pt x="4462272" y="0"/>
                </a:lnTo>
                <a:lnTo>
                  <a:pt x="4462272" y="803148"/>
                </a:lnTo>
                <a:lnTo>
                  <a:pt x="0" y="803148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84853" y="4994909"/>
            <a:ext cx="2174748" cy="9144"/>
          </a:xfrm>
          <a:custGeom>
            <a:avLst/>
            <a:gdLst/>
            <a:ahLst/>
            <a:cxnLst/>
            <a:rect l="l" t="t" r="r" b="b"/>
            <a:pathLst>
              <a:path w="2174748" h="9144">
                <a:moveTo>
                  <a:pt x="0" y="0"/>
                </a:moveTo>
                <a:lnTo>
                  <a:pt x="0" y="9144"/>
                </a:lnTo>
                <a:lnTo>
                  <a:pt x="2174748" y="9144"/>
                </a:lnTo>
                <a:lnTo>
                  <a:pt x="21747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84853" y="5855970"/>
            <a:ext cx="2174748" cy="9906"/>
          </a:xfrm>
          <a:custGeom>
            <a:avLst/>
            <a:gdLst/>
            <a:ahLst/>
            <a:cxnLst/>
            <a:rect l="l" t="t" r="r" b="b"/>
            <a:pathLst>
              <a:path w="2174748" h="9906">
                <a:moveTo>
                  <a:pt x="0" y="0"/>
                </a:moveTo>
                <a:lnTo>
                  <a:pt x="0" y="9906"/>
                </a:lnTo>
                <a:lnTo>
                  <a:pt x="2174748" y="9905"/>
                </a:lnTo>
                <a:lnTo>
                  <a:pt x="21747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3998" y="5004053"/>
            <a:ext cx="2155698" cy="851916"/>
          </a:xfrm>
          <a:custGeom>
            <a:avLst/>
            <a:gdLst/>
            <a:ahLst/>
            <a:cxnLst/>
            <a:rect l="l" t="t" r="r" b="b"/>
            <a:pathLst>
              <a:path w="2155698" h="851916">
                <a:moveTo>
                  <a:pt x="0" y="0"/>
                </a:moveTo>
                <a:lnTo>
                  <a:pt x="0" y="851916"/>
                </a:lnTo>
                <a:lnTo>
                  <a:pt x="2155698" y="851915"/>
                </a:lnTo>
                <a:lnTo>
                  <a:pt x="21556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84091" y="4994147"/>
            <a:ext cx="2174748" cy="870966"/>
          </a:xfrm>
          <a:custGeom>
            <a:avLst/>
            <a:gdLst/>
            <a:ahLst/>
            <a:cxnLst/>
            <a:rect l="l" t="t" r="r" b="b"/>
            <a:pathLst>
              <a:path w="2174748" h="870966">
                <a:moveTo>
                  <a:pt x="0" y="870966"/>
                </a:moveTo>
                <a:lnTo>
                  <a:pt x="0" y="0"/>
                </a:lnTo>
                <a:lnTo>
                  <a:pt x="2174748" y="0"/>
                </a:lnTo>
                <a:lnTo>
                  <a:pt x="2174748" y="870965"/>
                </a:lnTo>
                <a:lnTo>
                  <a:pt x="0" y="870966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3174" y="576078"/>
            <a:ext cx="9085906" cy="942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44975" marR="1888" indent="-3895725">
              <a:lnSpc>
                <a:spcPts val="3550"/>
              </a:lnSpc>
              <a:spcBef>
                <a:spcPts val="177"/>
              </a:spcBef>
            </a:pPr>
            <a:r>
              <a:rPr sz="3350" spc="0" dirty="0">
                <a:latin typeface="Copperplate Gothic Bold"/>
                <a:cs typeface="Copperplate Gothic Bold"/>
              </a:rPr>
              <a:t>Linearity</a:t>
            </a:r>
            <a:r>
              <a:rPr sz="3350" spc="16" dirty="0">
                <a:latin typeface="Copperplate Gothic Bold"/>
                <a:cs typeface="Copperplate Gothic Bold"/>
              </a:rPr>
              <a:t> </a:t>
            </a:r>
            <a:r>
              <a:rPr sz="3350" spc="0" dirty="0">
                <a:latin typeface="Copperplate Gothic Bold"/>
                <a:cs typeface="Copperplate Gothic Bold"/>
              </a:rPr>
              <a:t>&amp;</a:t>
            </a:r>
            <a:r>
              <a:rPr sz="3350" spc="4" dirty="0">
                <a:latin typeface="Copperplate Gothic Bold"/>
                <a:cs typeface="Copperplate Gothic Bold"/>
              </a:rPr>
              <a:t>Differentiatio</a:t>
            </a:r>
            <a:r>
              <a:rPr sz="3350" spc="0" dirty="0">
                <a:latin typeface="Copperplate Gothic Bold"/>
                <a:cs typeface="Copperplate Gothic Bold"/>
              </a:rPr>
              <a:t>n</a:t>
            </a:r>
            <a:r>
              <a:rPr sz="3350" spc="10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I</a:t>
            </a:r>
            <a:r>
              <a:rPr sz="3350" spc="0" dirty="0">
                <a:latin typeface="Copperplate Gothic Bold"/>
                <a:cs typeface="Copperplate Gothic Bold"/>
              </a:rPr>
              <a:t>n</a:t>
            </a:r>
            <a:r>
              <a:rPr lang="en-US" sz="3350" spc="-209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Frequency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702" y="1756681"/>
            <a:ext cx="4077147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DTFT is a linear operator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6823" y="2823730"/>
            <a:ext cx="4636171" cy="395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15"/>
              </a:lnSpc>
              <a:spcBef>
                <a:spcPts val="155"/>
              </a:spcBef>
            </a:pPr>
            <a:r>
              <a:rPr sz="2750" i="1" dirty="0">
                <a:latin typeface="Times New Roman"/>
                <a:cs typeface="Times New Roman"/>
              </a:rPr>
              <a:t>a</a:t>
            </a:r>
            <a:r>
              <a:rPr sz="2750" i="1" spc="-100" dirty="0">
                <a:latin typeface="Times New Roman"/>
                <a:cs typeface="Times New Roman"/>
              </a:rPr>
              <a:t>x</a:t>
            </a:r>
            <a:r>
              <a:rPr sz="2750" spc="69" dirty="0">
                <a:latin typeface="Times New Roman"/>
                <a:cs typeface="Times New Roman"/>
              </a:rPr>
              <a:t>[</a:t>
            </a:r>
            <a:r>
              <a:rPr sz="2750" i="1" spc="44" dirty="0">
                <a:latin typeface="Times New Roman"/>
                <a:cs typeface="Times New Roman"/>
              </a:rPr>
              <a:t>n</a:t>
            </a:r>
            <a:r>
              <a:rPr sz="2750" spc="0" dirty="0">
                <a:latin typeface="Times New Roman"/>
                <a:cs typeface="Times New Roman"/>
              </a:rPr>
              <a:t>]</a:t>
            </a:r>
            <a:r>
              <a:rPr sz="2750" spc="-359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Cambria"/>
                <a:cs typeface="Cambria"/>
              </a:rPr>
              <a:t>+</a:t>
            </a:r>
            <a:r>
              <a:rPr sz="2750" spc="-205" dirty="0">
                <a:latin typeface="Cambria"/>
                <a:cs typeface="Cambria"/>
              </a:rPr>
              <a:t> </a:t>
            </a:r>
            <a:r>
              <a:rPr sz="2750" i="1" spc="0" dirty="0">
                <a:latin typeface="Times New Roman"/>
                <a:cs typeface="Times New Roman"/>
              </a:rPr>
              <a:t>b</a:t>
            </a:r>
            <a:r>
              <a:rPr sz="2750" i="1" spc="-64" dirty="0">
                <a:latin typeface="Times New Roman"/>
                <a:cs typeface="Times New Roman"/>
              </a:rPr>
              <a:t>y</a:t>
            </a:r>
            <a:r>
              <a:rPr sz="2750" spc="69" dirty="0">
                <a:latin typeface="Times New Roman"/>
                <a:cs typeface="Times New Roman"/>
              </a:rPr>
              <a:t>[</a:t>
            </a:r>
            <a:r>
              <a:rPr sz="2750" i="1" spc="44" dirty="0">
                <a:latin typeface="Times New Roman"/>
                <a:cs typeface="Times New Roman"/>
              </a:rPr>
              <a:t>n</a:t>
            </a:r>
            <a:r>
              <a:rPr sz="2750" spc="0" dirty="0">
                <a:latin typeface="Times New Roman"/>
                <a:cs typeface="Times New Roman"/>
              </a:rPr>
              <a:t>]</a:t>
            </a:r>
            <a:r>
              <a:rPr sz="2750" spc="-444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Cambria"/>
                <a:cs typeface="Cambria"/>
              </a:rPr>
              <a:t>⇔</a:t>
            </a:r>
            <a:r>
              <a:rPr sz="2750" spc="-159" dirty="0">
                <a:latin typeface="Cambria"/>
                <a:cs typeface="Cambria"/>
              </a:rPr>
              <a:t> </a:t>
            </a:r>
            <a:r>
              <a:rPr sz="2750" i="1" spc="0" dirty="0">
                <a:latin typeface="Times New Roman"/>
                <a:cs typeface="Times New Roman"/>
              </a:rPr>
              <a:t>aX</a:t>
            </a:r>
            <a:r>
              <a:rPr sz="2750" i="1" spc="-25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(</a:t>
            </a:r>
            <a:r>
              <a:rPr sz="2900" spc="0" dirty="0">
                <a:latin typeface="Cambria"/>
                <a:cs typeface="Cambria"/>
              </a:rPr>
              <a:t>ω</a:t>
            </a:r>
            <a:r>
              <a:rPr sz="2900" spc="-459" dirty="0">
                <a:latin typeface="Cambria"/>
                <a:cs typeface="Cambria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)</a:t>
            </a:r>
            <a:r>
              <a:rPr sz="2750" spc="-234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Cambria"/>
                <a:cs typeface="Cambria"/>
              </a:rPr>
              <a:t>+</a:t>
            </a:r>
            <a:r>
              <a:rPr sz="2750" spc="-215" dirty="0">
                <a:latin typeface="Cambria"/>
                <a:cs typeface="Cambria"/>
              </a:rPr>
              <a:t> </a:t>
            </a:r>
            <a:r>
              <a:rPr sz="2750" i="1" spc="0" dirty="0">
                <a:latin typeface="Times New Roman"/>
                <a:cs typeface="Times New Roman"/>
              </a:rPr>
              <a:t>bY</a:t>
            </a:r>
            <a:r>
              <a:rPr sz="2750" i="1" spc="-319" dirty="0">
                <a:latin typeface="Times New Roman"/>
                <a:cs typeface="Times New Roman"/>
              </a:rPr>
              <a:t> </a:t>
            </a:r>
            <a:r>
              <a:rPr sz="2750" spc="-104" dirty="0">
                <a:latin typeface="Times New Roman"/>
                <a:cs typeface="Times New Roman"/>
              </a:rPr>
              <a:t>(</a:t>
            </a:r>
            <a:r>
              <a:rPr sz="2900" spc="0" dirty="0">
                <a:latin typeface="Cambria"/>
                <a:cs typeface="Cambria"/>
              </a:rPr>
              <a:t>ω</a:t>
            </a:r>
            <a:r>
              <a:rPr sz="2900" spc="-459" dirty="0">
                <a:latin typeface="Cambria"/>
                <a:cs typeface="Cambria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)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702" y="3947431"/>
            <a:ext cx="9030047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Multiplying the time domain signal with the independent time variable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9602" y="4314035"/>
            <a:ext cx="2740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8737" y="4314035"/>
            <a:ext cx="13387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equivalent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2905" y="4314035"/>
            <a:ext cx="3078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5874" y="4314035"/>
            <a:ext cx="34181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differentiation in frequency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9205" y="4314035"/>
            <a:ext cx="10602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domain.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9089" y="5092523"/>
            <a:ext cx="873726" cy="344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0"/>
              </a:lnSpc>
              <a:spcBef>
                <a:spcPts val="135"/>
              </a:spcBef>
            </a:pPr>
            <a:r>
              <a:rPr sz="2350" i="1" u="sng" spc="0" dirty="0">
                <a:latin typeface="Times New Roman"/>
                <a:cs typeface="Times New Roman"/>
              </a:rPr>
              <a:t>dX</a:t>
            </a:r>
            <a:r>
              <a:rPr sz="2350" i="1" u="sng" spc="-184" dirty="0">
                <a:latin typeface="Times New Roman"/>
                <a:cs typeface="Times New Roman"/>
              </a:rPr>
              <a:t> </a:t>
            </a:r>
            <a:r>
              <a:rPr sz="2350" u="sng" spc="-84" dirty="0">
                <a:latin typeface="Times New Roman"/>
                <a:cs typeface="Times New Roman"/>
              </a:rPr>
              <a:t>(</a:t>
            </a:r>
            <a:r>
              <a:rPr sz="2500" u="sng" spc="0" dirty="0">
                <a:latin typeface="Cambria"/>
                <a:cs typeface="Cambria"/>
              </a:rPr>
              <a:t>ω</a:t>
            </a:r>
            <a:r>
              <a:rPr sz="2500" spc="-400" dirty="0">
                <a:latin typeface="Cambria"/>
                <a:cs typeface="Cambria"/>
              </a:rPr>
              <a:t> </a:t>
            </a:r>
            <a:r>
              <a:rPr sz="2350" u="sng" spc="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7030" y="5295532"/>
            <a:ext cx="1235315" cy="330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350" i="1" spc="-94" dirty="0">
                <a:latin typeface="Times New Roman"/>
                <a:cs typeface="Times New Roman"/>
              </a:rPr>
              <a:t>x</a:t>
            </a:r>
            <a:r>
              <a:rPr sz="2350" spc="64" dirty="0">
                <a:latin typeface="Times New Roman"/>
                <a:cs typeface="Times New Roman"/>
              </a:rPr>
              <a:t>[</a:t>
            </a:r>
            <a:r>
              <a:rPr sz="2350" i="1" spc="39" dirty="0">
                <a:latin typeface="Times New Roman"/>
                <a:cs typeface="Times New Roman"/>
              </a:rPr>
              <a:t>n</a:t>
            </a:r>
            <a:r>
              <a:rPr sz="2350" spc="0" dirty="0">
                <a:latin typeface="Times New Roman"/>
                <a:cs typeface="Times New Roman"/>
              </a:rPr>
              <a:t>]</a:t>
            </a:r>
            <a:r>
              <a:rPr sz="2350" spc="-379" dirty="0">
                <a:latin typeface="Times New Roman"/>
                <a:cs typeface="Times New Roman"/>
              </a:rPr>
              <a:t> </a:t>
            </a:r>
            <a:r>
              <a:rPr sz="2350" spc="0" dirty="0">
                <a:latin typeface="Cambria"/>
                <a:cs typeface="Cambria"/>
              </a:rPr>
              <a:t>⇔</a:t>
            </a:r>
            <a:r>
              <a:rPr sz="2350" spc="336" dirty="0">
                <a:latin typeface="Cambria"/>
                <a:cs typeface="Cambria"/>
              </a:rPr>
              <a:t> </a:t>
            </a:r>
            <a:r>
              <a:rPr sz="2350" i="1" spc="0" dirty="0">
                <a:latin typeface="Times New Roman"/>
                <a:cs typeface="Times New Roman"/>
              </a:rPr>
              <a:t>j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4282" y="4994338"/>
            <a:ext cx="2174557" cy="870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5369" marR="1174319" algn="ctr">
              <a:lnSpc>
                <a:spcPct val="97696"/>
              </a:lnSpc>
              <a:spcBef>
                <a:spcPts val="254"/>
              </a:spcBef>
            </a:pPr>
            <a:r>
              <a:rPr sz="1950" spc="0" dirty="0">
                <a:latin typeface="Cambria"/>
                <a:cs typeface="Cambria"/>
              </a:rPr>
              <a:t>ℑ</a:t>
            </a:r>
            <a:endParaRPr sz="1950">
              <a:latin typeface="Cambria"/>
              <a:cs typeface="Cambria"/>
            </a:endParaRPr>
          </a:p>
          <a:p>
            <a:pPr marR="306562" algn="r">
              <a:lnSpc>
                <a:spcPct val="97696"/>
              </a:lnSpc>
              <a:spcBef>
                <a:spcPts val="1349"/>
              </a:spcBef>
            </a:pPr>
            <a:r>
              <a:rPr sz="2350" i="1" dirty="0">
                <a:latin typeface="Times New Roman"/>
                <a:cs typeface="Times New Roman"/>
              </a:rPr>
              <a:t>d</a:t>
            </a:r>
            <a:r>
              <a:rPr sz="2500" dirty="0">
                <a:latin typeface="Cambria"/>
                <a:cs typeface="Cambria"/>
              </a:rPr>
              <a:t>ω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5276" y="2500122"/>
            <a:ext cx="4707920" cy="793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6811" marR="2277092" algn="ctr">
              <a:lnSpc>
                <a:spcPct val="97696"/>
              </a:lnSpc>
              <a:spcBef>
                <a:spcPts val="295"/>
              </a:spcBef>
            </a:pPr>
            <a:r>
              <a:rPr sz="2250" spc="0" dirty="0">
                <a:latin typeface="Cambria"/>
                <a:cs typeface="Cambria"/>
              </a:rPr>
              <a:t>ℑ</a:t>
            </a:r>
            <a:endParaRPr sz="225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415839" y="5226305"/>
            <a:ext cx="515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60154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6377" y="2099309"/>
            <a:ext cx="2221229" cy="9144"/>
          </a:xfrm>
          <a:custGeom>
            <a:avLst/>
            <a:gdLst/>
            <a:ahLst/>
            <a:cxnLst/>
            <a:rect l="l" t="t" r="r" b="b"/>
            <a:pathLst>
              <a:path w="2221229" h="9144">
                <a:moveTo>
                  <a:pt x="0" y="0"/>
                </a:moveTo>
                <a:lnTo>
                  <a:pt x="0" y="9144"/>
                </a:lnTo>
                <a:lnTo>
                  <a:pt x="2221229" y="9144"/>
                </a:lnTo>
                <a:lnTo>
                  <a:pt x="222122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86377" y="2851404"/>
            <a:ext cx="2221229" cy="9906"/>
          </a:xfrm>
          <a:custGeom>
            <a:avLst/>
            <a:gdLst/>
            <a:ahLst/>
            <a:cxnLst/>
            <a:rect l="l" t="t" r="r" b="b"/>
            <a:pathLst>
              <a:path w="2221229" h="9906">
                <a:moveTo>
                  <a:pt x="0" y="0"/>
                </a:moveTo>
                <a:lnTo>
                  <a:pt x="0" y="9906"/>
                </a:lnTo>
                <a:lnTo>
                  <a:pt x="2221229" y="9906"/>
                </a:lnTo>
                <a:lnTo>
                  <a:pt x="222122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5522" y="2108454"/>
            <a:ext cx="2202179" cy="742950"/>
          </a:xfrm>
          <a:custGeom>
            <a:avLst/>
            <a:gdLst/>
            <a:ahLst/>
            <a:cxnLst/>
            <a:rect l="l" t="t" r="r" b="b"/>
            <a:pathLst>
              <a:path w="2202179" h="742950">
                <a:moveTo>
                  <a:pt x="0" y="0"/>
                </a:moveTo>
                <a:lnTo>
                  <a:pt x="0" y="742950"/>
                </a:lnTo>
                <a:lnTo>
                  <a:pt x="2202179" y="742950"/>
                </a:lnTo>
                <a:lnTo>
                  <a:pt x="22021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85616" y="2098548"/>
            <a:ext cx="2221230" cy="762000"/>
          </a:xfrm>
          <a:custGeom>
            <a:avLst/>
            <a:gdLst/>
            <a:ahLst/>
            <a:cxnLst/>
            <a:rect l="l" t="t" r="r" b="b"/>
            <a:pathLst>
              <a:path w="2221230" h="762000">
                <a:moveTo>
                  <a:pt x="0" y="761999"/>
                </a:moveTo>
                <a:lnTo>
                  <a:pt x="0" y="0"/>
                </a:lnTo>
                <a:lnTo>
                  <a:pt x="2221230" y="0"/>
                </a:lnTo>
                <a:lnTo>
                  <a:pt x="2221230" y="761999"/>
                </a:lnTo>
                <a:lnTo>
                  <a:pt x="0" y="761999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5105" y="4199381"/>
            <a:ext cx="3019806" cy="9144"/>
          </a:xfrm>
          <a:custGeom>
            <a:avLst/>
            <a:gdLst/>
            <a:ahLst/>
            <a:cxnLst/>
            <a:rect l="l" t="t" r="r" b="b"/>
            <a:pathLst>
              <a:path w="3019806" h="9144">
                <a:moveTo>
                  <a:pt x="0" y="0"/>
                </a:moveTo>
                <a:lnTo>
                  <a:pt x="0" y="9144"/>
                </a:lnTo>
                <a:lnTo>
                  <a:pt x="3019806" y="9144"/>
                </a:lnTo>
                <a:lnTo>
                  <a:pt x="30198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15105" y="4907279"/>
            <a:ext cx="3019806" cy="9906"/>
          </a:xfrm>
          <a:custGeom>
            <a:avLst/>
            <a:gdLst/>
            <a:ahLst/>
            <a:cxnLst/>
            <a:rect l="l" t="t" r="r" b="b"/>
            <a:pathLst>
              <a:path w="3019806" h="9906">
                <a:moveTo>
                  <a:pt x="0" y="0"/>
                </a:moveTo>
                <a:lnTo>
                  <a:pt x="0" y="9906"/>
                </a:lnTo>
                <a:lnTo>
                  <a:pt x="3019806" y="9906"/>
                </a:lnTo>
                <a:lnTo>
                  <a:pt x="30198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4250" y="4208525"/>
            <a:ext cx="3000755" cy="698754"/>
          </a:xfrm>
          <a:custGeom>
            <a:avLst/>
            <a:gdLst/>
            <a:ahLst/>
            <a:cxnLst/>
            <a:rect l="l" t="t" r="r" b="b"/>
            <a:pathLst>
              <a:path w="3000755" h="698754">
                <a:moveTo>
                  <a:pt x="0" y="0"/>
                </a:moveTo>
                <a:lnTo>
                  <a:pt x="0" y="698754"/>
                </a:lnTo>
                <a:lnTo>
                  <a:pt x="3000755" y="698753"/>
                </a:lnTo>
                <a:lnTo>
                  <a:pt x="3000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4344" y="4198620"/>
            <a:ext cx="3019805" cy="717804"/>
          </a:xfrm>
          <a:custGeom>
            <a:avLst/>
            <a:gdLst/>
            <a:ahLst/>
            <a:cxnLst/>
            <a:rect l="l" t="t" r="r" b="b"/>
            <a:pathLst>
              <a:path w="3019805" h="717804">
                <a:moveTo>
                  <a:pt x="0" y="717804"/>
                </a:moveTo>
                <a:lnTo>
                  <a:pt x="0" y="0"/>
                </a:lnTo>
                <a:lnTo>
                  <a:pt x="3019805" y="0"/>
                </a:lnTo>
                <a:lnTo>
                  <a:pt x="3019805" y="717803"/>
                </a:lnTo>
                <a:lnTo>
                  <a:pt x="0" y="717804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4656" y="5951981"/>
            <a:ext cx="2579370" cy="9144"/>
          </a:xfrm>
          <a:custGeom>
            <a:avLst/>
            <a:gdLst/>
            <a:ahLst/>
            <a:cxnLst/>
            <a:rect l="l" t="t" r="r" b="b"/>
            <a:pathLst>
              <a:path w="2579370" h="9144">
                <a:moveTo>
                  <a:pt x="0" y="0"/>
                </a:moveTo>
                <a:lnTo>
                  <a:pt x="0" y="9144"/>
                </a:lnTo>
                <a:lnTo>
                  <a:pt x="2579370" y="9144"/>
                </a:lnTo>
                <a:lnTo>
                  <a:pt x="2579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4656" y="6557772"/>
            <a:ext cx="2579370" cy="9905"/>
          </a:xfrm>
          <a:custGeom>
            <a:avLst/>
            <a:gdLst/>
            <a:ahLst/>
            <a:cxnLst/>
            <a:rect l="l" t="t" r="r" b="b"/>
            <a:pathLst>
              <a:path w="2579370" h="9905">
                <a:moveTo>
                  <a:pt x="0" y="0"/>
                </a:moveTo>
                <a:lnTo>
                  <a:pt x="0" y="9905"/>
                </a:lnTo>
                <a:lnTo>
                  <a:pt x="2579370" y="9905"/>
                </a:lnTo>
                <a:lnTo>
                  <a:pt x="2579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5961125"/>
            <a:ext cx="2560320" cy="596646"/>
          </a:xfrm>
          <a:custGeom>
            <a:avLst/>
            <a:gdLst/>
            <a:ahLst/>
            <a:cxnLst/>
            <a:rect l="l" t="t" r="r" b="b"/>
            <a:pathLst>
              <a:path w="2560320" h="596646">
                <a:moveTo>
                  <a:pt x="0" y="0"/>
                </a:moveTo>
                <a:lnTo>
                  <a:pt x="0" y="596646"/>
                </a:lnTo>
                <a:lnTo>
                  <a:pt x="2560320" y="596646"/>
                </a:lnTo>
                <a:lnTo>
                  <a:pt x="25603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23894" y="5951220"/>
            <a:ext cx="2579370" cy="615696"/>
          </a:xfrm>
          <a:custGeom>
            <a:avLst/>
            <a:gdLst/>
            <a:ahLst/>
            <a:cxnLst/>
            <a:rect l="l" t="t" r="r" b="b"/>
            <a:pathLst>
              <a:path w="2579370" h="615696">
                <a:moveTo>
                  <a:pt x="0" y="615696"/>
                </a:moveTo>
                <a:lnTo>
                  <a:pt x="0" y="0"/>
                </a:lnTo>
                <a:lnTo>
                  <a:pt x="2579370" y="0"/>
                </a:lnTo>
                <a:lnTo>
                  <a:pt x="2579370" y="615696"/>
                </a:lnTo>
                <a:lnTo>
                  <a:pt x="0" y="615696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702" y="304801"/>
            <a:ext cx="9050664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888" marR="10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Tim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7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Reversa</a:t>
            </a:r>
            <a:r>
              <a:rPr sz="3350" spc="0" dirty="0">
                <a:latin typeface="Copperplate Gothic Bold"/>
                <a:cs typeface="Copperplate Gothic Bold"/>
              </a:rPr>
              <a:t>l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0" dirty="0">
                <a:latin typeface="Copperplate Gothic Bold"/>
                <a:cs typeface="Copperplate Gothic Bold"/>
              </a:rPr>
              <a:t>,</a:t>
            </a:r>
            <a:r>
              <a:rPr lang="en-US" sz="3350" spc="0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Tim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7" dirty="0">
                <a:latin typeface="Copperplate Gothic Bold"/>
                <a:cs typeface="Copperplate Gothic Bold"/>
              </a:rPr>
              <a:t> </a:t>
            </a:r>
            <a:r>
              <a:rPr sz="3350" spc="0" dirty="0">
                <a:latin typeface="Copperplate Gothic Bold"/>
                <a:cs typeface="Copperplate Gothic Bold"/>
              </a:rPr>
              <a:t>&amp;</a:t>
            </a:r>
            <a:r>
              <a:rPr sz="3350" spc="-164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Frequenc</a:t>
            </a:r>
            <a:r>
              <a:rPr sz="3350" spc="0" dirty="0">
                <a:latin typeface="Copperplate Gothic Bold"/>
                <a:cs typeface="Copperplate Gothic Bold"/>
              </a:rPr>
              <a:t>y</a:t>
            </a:r>
            <a:r>
              <a:rPr sz="3350" spc="8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Shift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702" y="1756681"/>
            <a:ext cx="8329514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 reversal in of the time domain variable causes a reversal of the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9602" y="2123285"/>
            <a:ext cx="23443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frequency variable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8350" y="2414395"/>
            <a:ext cx="2159288" cy="376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600" i="1" spc="-100" dirty="0">
                <a:latin typeface="Times New Roman"/>
                <a:cs typeface="Times New Roman"/>
              </a:rPr>
              <a:t>x</a:t>
            </a:r>
            <a:r>
              <a:rPr sz="2600" spc="69" dirty="0">
                <a:latin typeface="Times New Roman"/>
                <a:cs typeface="Times New Roman"/>
              </a:rPr>
              <a:t>[</a:t>
            </a:r>
            <a:r>
              <a:rPr sz="2600" spc="75" dirty="0">
                <a:latin typeface="Cambria"/>
                <a:cs typeface="Cambria"/>
              </a:rPr>
              <a:t>−</a:t>
            </a:r>
            <a:r>
              <a:rPr sz="2600" i="1" spc="44" dirty="0">
                <a:latin typeface="Times New Roman"/>
                <a:cs typeface="Times New Roman"/>
              </a:rPr>
              <a:t>n</a:t>
            </a:r>
            <a:r>
              <a:rPr sz="2600" spc="0" dirty="0">
                <a:latin typeface="Times New Roman"/>
                <a:cs typeface="Times New Roman"/>
              </a:rPr>
              <a:t>]</a:t>
            </a:r>
            <a:r>
              <a:rPr sz="2600" spc="-419" dirty="0">
                <a:latin typeface="Times New Roman"/>
                <a:cs typeface="Times New Roman"/>
              </a:rPr>
              <a:t> </a:t>
            </a:r>
            <a:r>
              <a:rPr sz="2600" spc="0" dirty="0">
                <a:latin typeface="Cambria"/>
                <a:cs typeface="Cambria"/>
              </a:rPr>
              <a:t>⇔</a:t>
            </a:r>
            <a:r>
              <a:rPr sz="2600" spc="49" dirty="0">
                <a:latin typeface="Cambria"/>
                <a:cs typeface="Cambria"/>
              </a:rPr>
              <a:t> </a:t>
            </a:r>
            <a:r>
              <a:rPr sz="2600" i="1" spc="0" dirty="0">
                <a:latin typeface="Times New Roman"/>
                <a:cs typeface="Times New Roman"/>
              </a:rPr>
              <a:t>X</a:t>
            </a:r>
            <a:r>
              <a:rPr sz="2600" i="1" spc="-204" dirty="0">
                <a:latin typeface="Times New Roman"/>
                <a:cs typeface="Times New Roman"/>
              </a:rPr>
              <a:t> </a:t>
            </a:r>
            <a:r>
              <a:rPr sz="2600" spc="69" dirty="0">
                <a:latin typeface="Times New Roman"/>
                <a:cs typeface="Times New Roman"/>
              </a:rPr>
              <a:t>(</a:t>
            </a:r>
            <a:r>
              <a:rPr sz="2600" spc="-84" dirty="0">
                <a:latin typeface="Cambria"/>
                <a:cs typeface="Cambria"/>
              </a:rPr>
              <a:t>−</a:t>
            </a:r>
            <a:r>
              <a:rPr sz="2750" spc="0" dirty="0">
                <a:latin typeface="Cambria"/>
                <a:cs typeface="Cambria"/>
              </a:rPr>
              <a:t>ω</a:t>
            </a:r>
            <a:r>
              <a:rPr sz="2750" spc="-439" dirty="0">
                <a:latin typeface="Cambria"/>
                <a:cs typeface="Cambria"/>
              </a:rPr>
              <a:t> </a:t>
            </a:r>
            <a:r>
              <a:rPr sz="2600" spc="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4341" y="3430131"/>
            <a:ext cx="638167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b="1" i="1" spc="4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r>
              <a:rPr sz="2400" b="1" i="1" spc="0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-</a:t>
            </a:r>
            <a:r>
              <a:rPr sz="2400" b="1" i="1" spc="4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j</a:t>
            </a:r>
            <a:r>
              <a:rPr sz="2400" b="1" i="1" spc="0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ωm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702" y="3436129"/>
            <a:ext cx="7783260" cy="69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 shift in time domain by 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m </a:t>
            </a:r>
            <a:r>
              <a:rPr sz="24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samples causes a phase shift of</a:t>
            </a:r>
            <a:endParaRPr sz="2400" dirty="0">
              <a:latin typeface="Times New Roman"/>
              <a:cs typeface="Times New Roman"/>
            </a:endParaRPr>
          </a:p>
          <a:p>
            <a:pPr marL="355599" marR="4596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frequency domain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42324" y="3437735"/>
            <a:ext cx="3080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1485" y="4401897"/>
            <a:ext cx="504198" cy="300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000" i="1" spc="4" dirty="0">
                <a:latin typeface="Times New Roman"/>
                <a:cs typeface="Times New Roman"/>
              </a:rPr>
              <a:t>j</a:t>
            </a:r>
            <a:r>
              <a:rPr sz="2150" spc="4" dirty="0">
                <a:latin typeface="Cambria"/>
                <a:cs typeface="Cambria"/>
              </a:rPr>
              <a:t>ω</a:t>
            </a:r>
            <a:r>
              <a:rPr sz="2000" i="1" spc="0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3264" y="4413975"/>
            <a:ext cx="3208535" cy="437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29"/>
              </a:lnSpc>
              <a:spcBef>
                <a:spcPts val="171"/>
              </a:spcBef>
            </a:pPr>
            <a:r>
              <a:rPr sz="3675" i="1" spc="-94" baseline="-2366" dirty="0">
                <a:latin typeface="Times New Roman"/>
                <a:cs typeface="Times New Roman"/>
              </a:rPr>
              <a:t>x</a:t>
            </a:r>
            <a:r>
              <a:rPr sz="3675" spc="64" baseline="-2366" dirty="0">
                <a:latin typeface="Times New Roman"/>
                <a:cs typeface="Times New Roman"/>
              </a:rPr>
              <a:t>[</a:t>
            </a:r>
            <a:r>
              <a:rPr sz="3675" i="1" spc="0" baseline="-2366" dirty="0">
                <a:latin typeface="Times New Roman"/>
                <a:cs typeface="Times New Roman"/>
              </a:rPr>
              <a:t>n</a:t>
            </a:r>
            <a:r>
              <a:rPr sz="3675" i="1" spc="-215" baseline="-2366" dirty="0">
                <a:latin typeface="Times New Roman"/>
                <a:cs typeface="Times New Roman"/>
              </a:rPr>
              <a:t> </a:t>
            </a:r>
            <a:r>
              <a:rPr sz="3675" spc="0" baseline="-2321" dirty="0">
                <a:latin typeface="Cambria"/>
                <a:cs typeface="Cambria"/>
              </a:rPr>
              <a:t>−</a:t>
            </a:r>
            <a:r>
              <a:rPr sz="3675" spc="-146" baseline="-2321" dirty="0">
                <a:latin typeface="Cambria"/>
                <a:cs typeface="Cambria"/>
              </a:rPr>
              <a:t> </a:t>
            </a:r>
            <a:r>
              <a:rPr sz="3675" i="1" spc="29" baseline="-2366" dirty="0">
                <a:latin typeface="Times New Roman"/>
                <a:cs typeface="Times New Roman"/>
              </a:rPr>
              <a:t>m</a:t>
            </a:r>
            <a:r>
              <a:rPr sz="3675" spc="0" baseline="-2366" dirty="0">
                <a:latin typeface="Times New Roman"/>
                <a:cs typeface="Times New Roman"/>
              </a:rPr>
              <a:t>]</a:t>
            </a:r>
            <a:r>
              <a:rPr sz="3675" spc="-394" baseline="-2366" dirty="0">
                <a:latin typeface="Times New Roman"/>
                <a:cs typeface="Times New Roman"/>
              </a:rPr>
              <a:t> </a:t>
            </a:r>
            <a:r>
              <a:rPr sz="3675" spc="0" baseline="-2321" dirty="0">
                <a:latin typeface="Cambria"/>
                <a:cs typeface="Cambria"/>
              </a:rPr>
              <a:t>⇔</a:t>
            </a:r>
            <a:r>
              <a:rPr sz="3675" spc="44" baseline="-2321" dirty="0">
                <a:latin typeface="Cambria"/>
                <a:cs typeface="Cambria"/>
              </a:rPr>
              <a:t> </a:t>
            </a:r>
            <a:r>
              <a:rPr sz="3675" i="1" spc="0" baseline="-2366" dirty="0">
                <a:latin typeface="Times New Roman"/>
                <a:cs typeface="Times New Roman"/>
              </a:rPr>
              <a:t>X</a:t>
            </a:r>
            <a:r>
              <a:rPr sz="3675" i="1" spc="-214" baseline="-2366" dirty="0">
                <a:latin typeface="Times New Roman"/>
                <a:cs typeface="Times New Roman"/>
              </a:rPr>
              <a:t> </a:t>
            </a:r>
            <a:r>
              <a:rPr sz="3675" spc="-89" baseline="-2366" dirty="0">
                <a:latin typeface="Times New Roman"/>
                <a:cs typeface="Times New Roman"/>
              </a:rPr>
              <a:t>(</a:t>
            </a:r>
            <a:r>
              <a:rPr sz="3825" spc="0" baseline="-2230" dirty="0">
                <a:latin typeface="Cambria"/>
                <a:cs typeface="Cambria"/>
              </a:rPr>
              <a:t>ω</a:t>
            </a:r>
            <a:r>
              <a:rPr sz="3825" spc="-400" baseline="-2230" dirty="0">
                <a:latin typeface="Cambria"/>
                <a:cs typeface="Cambria"/>
              </a:rPr>
              <a:t> </a:t>
            </a:r>
            <a:r>
              <a:rPr sz="3675" spc="25" baseline="-2366" dirty="0">
                <a:latin typeface="Times New Roman"/>
                <a:cs typeface="Times New Roman"/>
              </a:rPr>
              <a:t>)</a:t>
            </a:r>
            <a:r>
              <a:rPr sz="3675" i="1" spc="100" baseline="-2366" dirty="0">
                <a:latin typeface="Times New Roman"/>
                <a:cs typeface="Times New Roman"/>
              </a:rPr>
              <a:t>e</a:t>
            </a:r>
            <a:r>
              <a:rPr sz="3000" spc="0" baseline="27010" dirty="0">
                <a:latin typeface="Cambria"/>
                <a:cs typeface="Cambria"/>
              </a:rPr>
              <a:t>−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902" y="5083776"/>
            <a:ext cx="7071708" cy="290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Note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that the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magnitude</a:t>
            </a:r>
            <a:r>
              <a:rPr sz="3000" spc="-76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spectrum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is</a:t>
            </a:r>
            <a:r>
              <a:rPr sz="3000" spc="-9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unchanged</a:t>
            </a:r>
            <a:r>
              <a:rPr sz="3000" spc="-83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by</a:t>
            </a:r>
            <a:r>
              <a:rPr sz="3000" spc="-1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time shift. Why?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13624" y="5474577"/>
            <a:ext cx="581650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b="1" i="1" spc="4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r>
              <a:rPr sz="2400" b="1" i="1" spc="0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jω</a:t>
            </a:r>
            <a:r>
              <a:rPr sz="1350" b="1" i="1" spc="0" baseline="25767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r>
              <a:rPr sz="2400" b="1" i="1" spc="0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02" y="5480575"/>
            <a:ext cx="7382801" cy="388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A shift in frequency domain by ω</a:t>
            </a:r>
            <a:r>
              <a:rPr sz="2400" spc="0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r>
              <a:rPr sz="2400" spc="194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causes a time delay of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1297" y="6113617"/>
            <a:ext cx="2743707" cy="43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075" i="1" spc="-84" baseline="5656" dirty="0">
                <a:latin typeface="Times New Roman"/>
                <a:cs typeface="Times New Roman"/>
              </a:rPr>
              <a:t>x</a:t>
            </a:r>
            <a:r>
              <a:rPr sz="3075" spc="50" baseline="5656" dirty="0">
                <a:latin typeface="Times New Roman"/>
                <a:cs typeface="Times New Roman"/>
              </a:rPr>
              <a:t>[</a:t>
            </a:r>
            <a:r>
              <a:rPr sz="3075" i="1" spc="29" baseline="5656" dirty="0">
                <a:latin typeface="Times New Roman"/>
                <a:cs typeface="Times New Roman"/>
              </a:rPr>
              <a:t>n</a:t>
            </a:r>
            <a:r>
              <a:rPr sz="3075" spc="-75" baseline="5656" dirty="0">
                <a:latin typeface="Times New Roman"/>
                <a:cs typeface="Times New Roman"/>
              </a:rPr>
              <a:t>]</a:t>
            </a:r>
            <a:r>
              <a:rPr sz="3075" i="1" spc="0" baseline="5656" dirty="0">
                <a:latin typeface="Times New Roman"/>
                <a:cs typeface="Times New Roman"/>
              </a:rPr>
              <a:t>e</a:t>
            </a:r>
            <a:r>
              <a:rPr sz="3075" i="1" spc="-196" baseline="5656" dirty="0">
                <a:latin typeface="Times New Roman"/>
                <a:cs typeface="Times New Roman"/>
              </a:rPr>
              <a:t> </a:t>
            </a:r>
            <a:r>
              <a:rPr sz="2400" i="1" spc="-44" baseline="43481" dirty="0">
                <a:latin typeface="Times New Roman"/>
                <a:cs typeface="Times New Roman"/>
              </a:rPr>
              <a:t>j</a:t>
            </a:r>
            <a:r>
              <a:rPr sz="2550" spc="0" baseline="40140" dirty="0">
                <a:latin typeface="Cambria"/>
                <a:cs typeface="Cambria"/>
              </a:rPr>
              <a:t>ω    </a:t>
            </a:r>
            <a:r>
              <a:rPr sz="2550" spc="67" baseline="40140" dirty="0">
                <a:latin typeface="Cambria"/>
                <a:cs typeface="Cambria"/>
              </a:rPr>
              <a:t> </a:t>
            </a:r>
            <a:r>
              <a:rPr sz="3075" spc="0" baseline="5547" dirty="0">
                <a:latin typeface="Cambria"/>
                <a:cs typeface="Cambria"/>
              </a:rPr>
              <a:t>⇔</a:t>
            </a:r>
            <a:r>
              <a:rPr sz="3075" spc="34" baseline="5547" dirty="0">
                <a:latin typeface="Cambria"/>
                <a:cs typeface="Cambria"/>
              </a:rPr>
              <a:t> </a:t>
            </a:r>
            <a:r>
              <a:rPr sz="3075" i="1" spc="0" baseline="5656" dirty="0">
                <a:latin typeface="Times New Roman"/>
                <a:cs typeface="Times New Roman"/>
              </a:rPr>
              <a:t>X</a:t>
            </a:r>
            <a:r>
              <a:rPr sz="3075" i="1" spc="-182" baseline="5656" dirty="0">
                <a:latin typeface="Times New Roman"/>
                <a:cs typeface="Times New Roman"/>
              </a:rPr>
              <a:t> </a:t>
            </a:r>
            <a:r>
              <a:rPr sz="3075" spc="-71" baseline="5656" dirty="0">
                <a:latin typeface="Times New Roman"/>
                <a:cs typeface="Times New Roman"/>
              </a:rPr>
              <a:t>(</a:t>
            </a:r>
            <a:r>
              <a:rPr sz="3225" spc="0" baseline="5289" dirty="0">
                <a:latin typeface="Cambria"/>
                <a:cs typeface="Cambria"/>
              </a:rPr>
              <a:t>ω</a:t>
            </a:r>
            <a:r>
              <a:rPr sz="3225" spc="48" baseline="5289" dirty="0">
                <a:latin typeface="Cambria"/>
                <a:cs typeface="Cambria"/>
              </a:rPr>
              <a:t> </a:t>
            </a:r>
            <a:r>
              <a:rPr sz="3075" spc="0" baseline="5547" dirty="0">
                <a:latin typeface="Cambria"/>
                <a:cs typeface="Cambria"/>
              </a:rPr>
              <a:t>−</a:t>
            </a:r>
            <a:r>
              <a:rPr sz="3075" spc="-219" baseline="5547" dirty="0">
                <a:latin typeface="Cambria"/>
                <a:cs typeface="Cambria"/>
              </a:rPr>
              <a:t> </a:t>
            </a:r>
            <a:r>
              <a:rPr sz="3225" spc="-18" baseline="5289" dirty="0">
                <a:latin typeface="Cambria"/>
                <a:cs typeface="Cambria"/>
              </a:rPr>
              <a:t>ω</a:t>
            </a:r>
            <a:r>
              <a:rPr sz="2400" spc="0" baseline="-10870" dirty="0">
                <a:latin typeface="Times New Roman"/>
                <a:cs typeface="Times New Roman"/>
              </a:rPr>
              <a:t>0</a:t>
            </a:r>
            <a:r>
              <a:rPr sz="3075" spc="0" baseline="5656" dirty="0">
                <a:latin typeface="Times New Roman"/>
                <a:cs typeface="Times New Roman"/>
              </a:rPr>
              <a:t>)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9336" y="6126617"/>
            <a:ext cx="160294" cy="232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i="1" spc="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4084" y="5951410"/>
            <a:ext cx="3057715" cy="616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0452" marR="1239832" algn="ctr">
              <a:lnSpc>
                <a:spcPts val="1845"/>
              </a:lnSpc>
              <a:spcBef>
                <a:spcPts val="352"/>
              </a:spcBef>
            </a:pPr>
            <a:r>
              <a:rPr sz="2400" spc="0" baseline="-1777" dirty="0">
                <a:latin typeface="Cambria"/>
                <a:cs typeface="Cambria"/>
              </a:rPr>
              <a:t>ℑ</a:t>
            </a:r>
            <a:endParaRPr sz="1600" dirty="0">
              <a:latin typeface="Cambria"/>
              <a:cs typeface="Cambria"/>
            </a:endParaRPr>
          </a:p>
          <a:p>
            <a:pPr marL="830389">
              <a:lnSpc>
                <a:spcPts val="1425"/>
              </a:lnSpc>
            </a:pPr>
            <a:r>
              <a:rPr sz="1400" spc="0" dirty="0">
                <a:latin typeface="Times New Roman"/>
                <a:cs typeface="Times New Roman"/>
              </a:rPr>
              <a:t>0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4534" y="4198810"/>
            <a:ext cx="3019615" cy="717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8800" marR="1629060" algn="ctr">
              <a:lnSpc>
                <a:spcPct val="97696"/>
              </a:lnSpc>
              <a:spcBef>
                <a:spcPts val="275"/>
              </a:spcBef>
            </a:pPr>
            <a:r>
              <a:rPr sz="2000" spc="0" dirty="0">
                <a:latin typeface="Cambria"/>
                <a:cs typeface="Cambria"/>
              </a:rPr>
              <a:t>ℑ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5806" y="2098738"/>
            <a:ext cx="2221039" cy="761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2396" marR="1083205" algn="ctr">
              <a:lnSpc>
                <a:spcPct val="97696"/>
              </a:lnSpc>
              <a:spcBef>
                <a:spcPts val="265"/>
              </a:spcBef>
            </a:pPr>
            <a:r>
              <a:rPr sz="2150" spc="0" dirty="0">
                <a:latin typeface="Cambria"/>
                <a:cs typeface="Cambria"/>
              </a:rPr>
              <a:t>ℑ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449440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41953" y="2350007"/>
            <a:ext cx="3708654" cy="9144"/>
          </a:xfrm>
          <a:custGeom>
            <a:avLst/>
            <a:gdLst/>
            <a:ahLst/>
            <a:cxnLst/>
            <a:rect l="l" t="t" r="r" b="b"/>
            <a:pathLst>
              <a:path w="3708654" h="9144">
                <a:moveTo>
                  <a:pt x="0" y="0"/>
                </a:moveTo>
                <a:lnTo>
                  <a:pt x="0" y="9144"/>
                </a:lnTo>
                <a:lnTo>
                  <a:pt x="3708654" y="9144"/>
                </a:lnTo>
                <a:lnTo>
                  <a:pt x="37086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41953" y="3143250"/>
            <a:ext cx="3708654" cy="9906"/>
          </a:xfrm>
          <a:custGeom>
            <a:avLst/>
            <a:gdLst/>
            <a:ahLst/>
            <a:cxnLst/>
            <a:rect l="l" t="t" r="r" b="b"/>
            <a:pathLst>
              <a:path w="3708654" h="9906">
                <a:moveTo>
                  <a:pt x="0" y="0"/>
                </a:moveTo>
                <a:lnTo>
                  <a:pt x="0" y="9906"/>
                </a:lnTo>
                <a:lnTo>
                  <a:pt x="3708654" y="9906"/>
                </a:lnTo>
                <a:lnTo>
                  <a:pt x="37086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098" y="2359152"/>
            <a:ext cx="3689604" cy="784098"/>
          </a:xfrm>
          <a:custGeom>
            <a:avLst/>
            <a:gdLst/>
            <a:ahLst/>
            <a:cxnLst/>
            <a:rect l="l" t="t" r="r" b="b"/>
            <a:pathLst>
              <a:path w="3689604" h="784098">
                <a:moveTo>
                  <a:pt x="0" y="0"/>
                </a:moveTo>
                <a:lnTo>
                  <a:pt x="0" y="784097"/>
                </a:lnTo>
                <a:lnTo>
                  <a:pt x="3689604" y="784097"/>
                </a:lnTo>
                <a:lnTo>
                  <a:pt x="36896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1191" y="2349245"/>
            <a:ext cx="3708654" cy="803148"/>
          </a:xfrm>
          <a:custGeom>
            <a:avLst/>
            <a:gdLst/>
            <a:ahLst/>
            <a:cxnLst/>
            <a:rect l="l" t="t" r="r" b="b"/>
            <a:pathLst>
              <a:path w="3708654" h="803148">
                <a:moveTo>
                  <a:pt x="0" y="803148"/>
                </a:moveTo>
                <a:lnTo>
                  <a:pt x="0" y="0"/>
                </a:lnTo>
                <a:lnTo>
                  <a:pt x="3708654" y="0"/>
                </a:lnTo>
                <a:lnTo>
                  <a:pt x="3708654" y="803148"/>
                </a:lnTo>
                <a:lnTo>
                  <a:pt x="0" y="803148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91201" y="792961"/>
            <a:ext cx="3803490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Convolution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702" y="1756681"/>
            <a:ext cx="7885101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Convolution in time domain is </a:t>
            </a:r>
            <a:r>
              <a:rPr sz="2400" spc="-14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quivalent to multiplication in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9602" y="2123285"/>
            <a:ext cx="22787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frequency domain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7754" y="2682760"/>
            <a:ext cx="3807445" cy="395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15"/>
              </a:lnSpc>
              <a:spcBef>
                <a:spcPts val="155"/>
              </a:spcBef>
            </a:pPr>
            <a:r>
              <a:rPr sz="2750" i="1" spc="-109" dirty="0">
                <a:latin typeface="Times New Roman"/>
                <a:cs typeface="Times New Roman"/>
              </a:rPr>
              <a:t>x</a:t>
            </a:r>
            <a:r>
              <a:rPr sz="2750" spc="75" dirty="0">
                <a:latin typeface="Times New Roman"/>
                <a:cs typeface="Times New Roman"/>
              </a:rPr>
              <a:t>[</a:t>
            </a:r>
            <a:r>
              <a:rPr sz="2750" i="1" spc="44" dirty="0">
                <a:latin typeface="Times New Roman"/>
                <a:cs typeface="Times New Roman"/>
              </a:rPr>
              <a:t>n</a:t>
            </a:r>
            <a:r>
              <a:rPr sz="2750" spc="154" dirty="0">
                <a:latin typeface="Times New Roman"/>
                <a:cs typeface="Times New Roman"/>
              </a:rPr>
              <a:t>]</a:t>
            </a:r>
            <a:r>
              <a:rPr sz="2750" spc="0" dirty="0">
                <a:latin typeface="Times New Roman"/>
                <a:cs typeface="Times New Roman"/>
              </a:rPr>
              <a:t>*</a:t>
            </a:r>
            <a:r>
              <a:rPr sz="2750" spc="-384" dirty="0">
                <a:latin typeface="Times New Roman"/>
                <a:cs typeface="Times New Roman"/>
              </a:rPr>
              <a:t> </a:t>
            </a:r>
            <a:r>
              <a:rPr sz="2750" i="1" spc="-125" dirty="0">
                <a:latin typeface="Times New Roman"/>
                <a:cs typeface="Times New Roman"/>
              </a:rPr>
              <a:t>h</a:t>
            </a:r>
            <a:r>
              <a:rPr sz="2750" spc="69" dirty="0">
                <a:latin typeface="Times New Roman"/>
                <a:cs typeface="Times New Roman"/>
              </a:rPr>
              <a:t>[</a:t>
            </a:r>
            <a:r>
              <a:rPr sz="2750" i="1" spc="44" dirty="0">
                <a:latin typeface="Times New Roman"/>
                <a:cs typeface="Times New Roman"/>
              </a:rPr>
              <a:t>n</a:t>
            </a:r>
            <a:r>
              <a:rPr sz="2750" spc="0" dirty="0">
                <a:latin typeface="Times New Roman"/>
                <a:cs typeface="Times New Roman"/>
              </a:rPr>
              <a:t>]</a:t>
            </a:r>
            <a:r>
              <a:rPr sz="2750" spc="-444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Cambria"/>
                <a:cs typeface="Cambria"/>
              </a:rPr>
              <a:t>⇔</a:t>
            </a:r>
            <a:r>
              <a:rPr sz="2750" spc="54" dirty="0">
                <a:latin typeface="Cambria"/>
                <a:cs typeface="Cambria"/>
              </a:rPr>
              <a:t> </a:t>
            </a:r>
            <a:r>
              <a:rPr sz="2750" i="1" spc="0" dirty="0">
                <a:latin typeface="Times New Roman"/>
                <a:cs typeface="Times New Roman"/>
              </a:rPr>
              <a:t>X</a:t>
            </a:r>
            <a:r>
              <a:rPr sz="2750" i="1" spc="-231" dirty="0">
                <a:latin typeface="Times New Roman"/>
                <a:cs typeface="Times New Roman"/>
              </a:rPr>
              <a:t> </a:t>
            </a:r>
            <a:r>
              <a:rPr sz="2750" spc="-104" dirty="0">
                <a:latin typeface="Times New Roman"/>
                <a:cs typeface="Times New Roman"/>
              </a:rPr>
              <a:t>(</a:t>
            </a:r>
            <a:r>
              <a:rPr sz="2900" spc="0" dirty="0">
                <a:latin typeface="Cambria"/>
                <a:cs typeface="Cambria"/>
              </a:rPr>
              <a:t>ω</a:t>
            </a:r>
            <a:r>
              <a:rPr sz="2900" spc="-454" dirty="0">
                <a:latin typeface="Cambria"/>
                <a:cs typeface="Cambria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)</a:t>
            </a:r>
            <a:r>
              <a:rPr sz="2750" spc="-359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Cambria"/>
                <a:cs typeface="Cambria"/>
              </a:rPr>
              <a:t>⋅</a:t>
            </a:r>
            <a:r>
              <a:rPr sz="2750" spc="-102" dirty="0">
                <a:latin typeface="Cambria"/>
                <a:cs typeface="Cambria"/>
              </a:rPr>
              <a:t> </a:t>
            </a:r>
            <a:r>
              <a:rPr sz="2750" i="1" spc="0" dirty="0">
                <a:latin typeface="Times New Roman"/>
                <a:cs typeface="Times New Roman"/>
              </a:rPr>
              <a:t>H</a:t>
            </a:r>
            <a:r>
              <a:rPr sz="2750" i="1" spc="-309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(</a:t>
            </a:r>
            <a:r>
              <a:rPr sz="2900" spc="0" dirty="0">
                <a:latin typeface="Cambria"/>
                <a:cs typeface="Cambria"/>
              </a:rPr>
              <a:t>ω</a:t>
            </a:r>
            <a:r>
              <a:rPr sz="2900" spc="-459" dirty="0">
                <a:latin typeface="Cambria"/>
                <a:cs typeface="Cambria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)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902" y="3404328"/>
            <a:ext cx="8260585" cy="290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Thi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4" baseline="2962" dirty="0">
                <a:latin typeface="Garamond"/>
                <a:cs typeface="Garamond"/>
              </a:rPr>
              <a:t> i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4" baseline="2962" dirty="0">
                <a:latin typeface="Garamond"/>
                <a:cs typeface="Garamond"/>
              </a:rPr>
              <a:t> on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2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o</a:t>
            </a:r>
            <a:r>
              <a:rPr sz="3000" spc="0" baseline="2962" dirty="0">
                <a:latin typeface="Garamond"/>
                <a:cs typeface="Garamond"/>
              </a:rPr>
              <a:t>f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fundamenta</a:t>
            </a:r>
            <a:r>
              <a:rPr sz="3000" spc="0" baseline="2962" dirty="0">
                <a:latin typeface="Garamond"/>
                <a:cs typeface="Garamond"/>
              </a:rPr>
              <a:t>l</a:t>
            </a:r>
            <a:r>
              <a:rPr sz="3000" spc="-91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theorem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4" baseline="2962" dirty="0">
                <a:latin typeface="Garamond"/>
                <a:cs typeface="Garamond"/>
              </a:rPr>
              <a:t> i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r>
              <a:rPr sz="3000" spc="-24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filtering</a:t>
            </a:r>
            <a:r>
              <a:rPr sz="3000" spc="0" baseline="2962" dirty="0">
                <a:latin typeface="Garamond"/>
                <a:cs typeface="Garamond"/>
              </a:rPr>
              <a:t>.</a:t>
            </a:r>
            <a:r>
              <a:rPr sz="3000" spc="4" baseline="2962" dirty="0">
                <a:latin typeface="Garamond"/>
                <a:cs typeface="Garamond"/>
              </a:rPr>
              <a:t> I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-7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allow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-43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u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4" baseline="2962" dirty="0">
                <a:latin typeface="Garamond"/>
                <a:cs typeface="Garamond"/>
              </a:rPr>
              <a:t> t</a:t>
            </a:r>
            <a:r>
              <a:rPr sz="3000" spc="0" baseline="2962" dirty="0">
                <a:latin typeface="Garamond"/>
                <a:cs typeface="Garamond"/>
              </a:rPr>
              <a:t>o</a:t>
            </a:r>
            <a:r>
              <a:rPr sz="3000" spc="-11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comput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the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645" y="3720263"/>
            <a:ext cx="713398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filter response in</a:t>
            </a:r>
            <a:r>
              <a:rPr sz="3000" spc="-1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frequency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domain</a:t>
            </a:r>
            <a:r>
              <a:rPr sz="3000" spc="-5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usi</a:t>
            </a:r>
            <a:r>
              <a:rPr sz="3000" spc="4" baseline="2962" dirty="0">
                <a:latin typeface="Garamond"/>
                <a:cs typeface="Garamond"/>
              </a:rPr>
              <a:t>n</a:t>
            </a:r>
            <a:r>
              <a:rPr sz="3000" spc="0" baseline="2962" dirty="0">
                <a:latin typeface="Garamond"/>
                <a:cs typeface="Garamond"/>
              </a:rPr>
              <a:t>g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frequenc</a:t>
            </a:r>
            <a:r>
              <a:rPr sz="3000" spc="0" baseline="2962" dirty="0">
                <a:latin typeface="Garamond"/>
                <a:cs typeface="Garamond"/>
              </a:rPr>
              <a:t>y</a:t>
            </a:r>
            <a:r>
              <a:rPr sz="3000" spc="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respons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o</a:t>
            </a:r>
            <a:r>
              <a:rPr sz="3000" spc="0" baseline="2962" dirty="0">
                <a:latin typeface="Garamond"/>
                <a:cs typeface="Garamond"/>
              </a:rPr>
              <a:t>f </a:t>
            </a:r>
            <a:r>
              <a:rPr sz="3000" spc="4" baseline="2962" dirty="0"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14044" y="3720263"/>
            <a:ext cx="58367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filter.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702" y="4544077"/>
            <a:ext cx="7854194" cy="69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Multiplication in time domain is equivalent to convolution in</a:t>
            </a:r>
            <a:endParaRPr sz="2400" dirty="0">
              <a:latin typeface="Times New Roman"/>
              <a:cs typeface="Times New Roman"/>
            </a:endParaRPr>
          </a:p>
          <a:p>
            <a:pPr marL="355600" marR="4596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frequency domain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1382" y="2349436"/>
            <a:ext cx="3708463" cy="802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1145" marR="1899140" algn="ctr">
              <a:lnSpc>
                <a:spcPct val="97696"/>
              </a:lnSpc>
              <a:spcBef>
                <a:spcPts val="295"/>
              </a:spcBef>
            </a:pPr>
            <a:r>
              <a:rPr sz="2250" spc="0" dirty="0">
                <a:latin typeface="Cambria"/>
                <a:cs typeface="Cambria"/>
              </a:rPr>
              <a:t>ℑ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73" y="5297079"/>
            <a:ext cx="5655474" cy="171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88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62200" y="792961"/>
            <a:ext cx="7232387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Parseva</a:t>
            </a:r>
            <a:r>
              <a:rPr sz="3800" spc="4" dirty="0">
                <a:latin typeface="Copperplate Gothic Bold"/>
                <a:cs typeface="Copperplate Gothic Bold"/>
              </a:rPr>
              <a:t>l</a:t>
            </a:r>
            <a:r>
              <a:rPr sz="3800" spc="0" dirty="0">
                <a:latin typeface="Copperplate Gothic Bold"/>
                <a:cs typeface="Copperplate Gothic Bold"/>
              </a:rPr>
              <a:t>’s</a:t>
            </a:r>
            <a:r>
              <a:rPr sz="3800" spc="2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Theorem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702" y="1756681"/>
            <a:ext cx="8556224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energy of the signal , whether computed in time domain or 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9602" y="2123285"/>
            <a:ext cx="12884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3264" y="2123285"/>
            <a:ext cx="10607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domain,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9180" y="2123285"/>
            <a:ext cx="7223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is 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6677" y="2123285"/>
            <a:ext cx="7982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same!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0278" y="4753759"/>
            <a:ext cx="2006313" cy="415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Energy</a:t>
            </a:r>
            <a:r>
              <a:rPr sz="1400" b="1" spc="-62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of</a:t>
            </a:r>
            <a:r>
              <a:rPr sz="1400" b="1" spc="-1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continuous</a:t>
            </a:r>
            <a:endParaRPr sz="1400">
              <a:latin typeface="Arial"/>
              <a:cs typeface="Arial"/>
            </a:endParaRPr>
          </a:p>
          <a:p>
            <a:pPr marL="251866" marR="267104" algn="ctr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periodic</a:t>
            </a:r>
            <a:r>
              <a:rPr sz="1400" b="1" spc="-5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535" y="3048000"/>
            <a:ext cx="5191743" cy="191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05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124" y="3124200"/>
            <a:ext cx="8612720" cy="2992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1335" y="2939795"/>
            <a:ext cx="1657350" cy="9906"/>
          </a:xfrm>
          <a:custGeom>
            <a:avLst/>
            <a:gdLst/>
            <a:ahLst/>
            <a:cxnLst/>
            <a:rect l="l" t="t" r="r" b="b"/>
            <a:pathLst>
              <a:path w="1657350" h="9906">
                <a:moveTo>
                  <a:pt x="0" y="0"/>
                </a:moveTo>
                <a:lnTo>
                  <a:pt x="0" y="9906"/>
                </a:lnTo>
                <a:lnTo>
                  <a:pt x="1657350" y="9906"/>
                </a:lnTo>
                <a:lnTo>
                  <a:pt x="1657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1335" y="2424683"/>
            <a:ext cx="1657350" cy="9144"/>
          </a:xfrm>
          <a:custGeom>
            <a:avLst/>
            <a:gdLst/>
            <a:ahLst/>
            <a:cxnLst/>
            <a:rect l="l" t="t" r="r" b="b"/>
            <a:pathLst>
              <a:path w="1657350" h="9144">
                <a:moveTo>
                  <a:pt x="0" y="0"/>
                </a:moveTo>
                <a:lnTo>
                  <a:pt x="0" y="9143"/>
                </a:lnTo>
                <a:lnTo>
                  <a:pt x="1657350" y="9143"/>
                </a:lnTo>
                <a:lnTo>
                  <a:pt x="1657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0479" y="2433828"/>
            <a:ext cx="1638300" cy="505968"/>
          </a:xfrm>
          <a:custGeom>
            <a:avLst/>
            <a:gdLst/>
            <a:ahLst/>
            <a:cxnLst/>
            <a:rect l="l" t="t" r="r" b="b"/>
            <a:pathLst>
              <a:path w="1638300" h="505968">
                <a:moveTo>
                  <a:pt x="0" y="0"/>
                </a:moveTo>
                <a:lnTo>
                  <a:pt x="0" y="505967"/>
                </a:lnTo>
                <a:lnTo>
                  <a:pt x="1638300" y="505967"/>
                </a:lnTo>
                <a:lnTo>
                  <a:pt x="1638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30574" y="2423921"/>
            <a:ext cx="1657350" cy="525018"/>
          </a:xfrm>
          <a:custGeom>
            <a:avLst/>
            <a:gdLst/>
            <a:ahLst/>
            <a:cxnLst/>
            <a:rect l="l" t="t" r="r" b="b"/>
            <a:pathLst>
              <a:path w="1657350" h="525018">
                <a:moveTo>
                  <a:pt x="0" y="525018"/>
                </a:moveTo>
                <a:lnTo>
                  <a:pt x="0" y="0"/>
                </a:lnTo>
                <a:lnTo>
                  <a:pt x="1657350" y="0"/>
                </a:lnTo>
                <a:lnTo>
                  <a:pt x="1657350" y="525018"/>
                </a:lnTo>
                <a:lnTo>
                  <a:pt x="0" y="525018"/>
                </a:lnTo>
                <a:close/>
              </a:path>
            </a:pathLst>
          </a:custGeom>
          <a:ln w="19049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3070" y="5961125"/>
            <a:ext cx="2313431" cy="114300"/>
          </a:xfrm>
          <a:custGeom>
            <a:avLst/>
            <a:gdLst/>
            <a:ahLst/>
            <a:cxnLst/>
            <a:rect l="l" t="t" r="r" b="b"/>
            <a:pathLst>
              <a:path w="2313431" h="114300">
                <a:moveTo>
                  <a:pt x="114300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close/>
              </a:path>
              <a:path w="2313431" h="114300">
                <a:moveTo>
                  <a:pt x="95250" y="38100"/>
                </a:moveTo>
                <a:lnTo>
                  <a:pt x="95250" y="76200"/>
                </a:lnTo>
                <a:lnTo>
                  <a:pt x="2218181" y="76200"/>
                </a:lnTo>
                <a:lnTo>
                  <a:pt x="2199131" y="114300"/>
                </a:lnTo>
                <a:lnTo>
                  <a:pt x="2313431" y="57150"/>
                </a:lnTo>
                <a:lnTo>
                  <a:pt x="2218181" y="38100"/>
                </a:lnTo>
                <a:lnTo>
                  <a:pt x="95250" y="38100"/>
                </a:lnTo>
                <a:close/>
              </a:path>
              <a:path w="2313431" h="114300">
                <a:moveTo>
                  <a:pt x="2218181" y="38100"/>
                </a:moveTo>
                <a:lnTo>
                  <a:pt x="2313431" y="57150"/>
                </a:lnTo>
                <a:lnTo>
                  <a:pt x="2199131" y="0"/>
                </a:lnTo>
                <a:lnTo>
                  <a:pt x="2199132" y="38100"/>
                </a:lnTo>
                <a:lnTo>
                  <a:pt x="2218181" y="38100"/>
                </a:lnTo>
                <a:close/>
              </a:path>
              <a:path w="2313431" h="114300">
                <a:moveTo>
                  <a:pt x="2199131" y="114300"/>
                </a:moveTo>
                <a:lnTo>
                  <a:pt x="2218181" y="76200"/>
                </a:lnTo>
                <a:lnTo>
                  <a:pt x="2199132" y="76200"/>
                </a:lnTo>
                <a:lnTo>
                  <a:pt x="2199131" y="1143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3600" y="381000"/>
            <a:ext cx="7452533" cy="1137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4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Importan</a:t>
            </a:r>
            <a:r>
              <a:rPr sz="3350" spc="0" dirty="0">
                <a:latin typeface="Copperplate Gothic Bold"/>
                <a:cs typeface="Copperplate Gothic Bold"/>
              </a:rPr>
              <a:t>t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DTF</a:t>
            </a:r>
            <a:r>
              <a:rPr sz="3350" spc="0" dirty="0">
                <a:latin typeface="Copperplate Gothic Bold"/>
                <a:cs typeface="Copperplate Gothic Bold"/>
              </a:rPr>
              <a:t>T</a:t>
            </a:r>
            <a:r>
              <a:rPr sz="3350" spc="2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Pairs</a:t>
            </a:r>
            <a:endParaRPr sz="3350" dirty="0">
              <a:latin typeface="Copperplate Gothic Bold"/>
              <a:cs typeface="Copperplate Gothic Bold"/>
            </a:endParaRPr>
          </a:p>
          <a:p>
            <a:pPr marL="1028448">
              <a:lnSpc>
                <a:spcPct val="92732"/>
              </a:lnSpc>
            </a:pPr>
            <a:r>
              <a:rPr sz="3350" spc="4" dirty="0">
                <a:latin typeface="Copperplate Gothic Bold"/>
                <a:cs typeface="Copperplate Gothic Bold"/>
              </a:rPr>
              <a:t>Impuls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8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Function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702" y="1756681"/>
            <a:ext cx="8541648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DTFT of the impulse function is “1” 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ver the entire frequency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602" y="2123285"/>
            <a:ext cx="7401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band.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4724" y="6325344"/>
            <a:ext cx="2712172" cy="473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Extend of the f</a:t>
            </a:r>
            <a:r>
              <a:rPr sz="1600" spc="4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equency band</a:t>
            </a:r>
            <a:endParaRPr sz="1600">
              <a:latin typeface="Arial"/>
              <a:cs typeface="Arial"/>
            </a:endParaRPr>
          </a:p>
          <a:p>
            <a:pPr marL="12700" marR="30518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in discrete frequency domain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0764" y="2424112"/>
            <a:ext cx="1884236" cy="533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817">
              <a:lnSpc>
                <a:spcPts val="3715"/>
              </a:lnSpc>
              <a:spcBef>
                <a:spcPts val="185"/>
              </a:spcBef>
            </a:pPr>
            <a:r>
              <a:rPr sz="4200" spc="-194" baseline="2030" dirty="0">
                <a:latin typeface="Cambria"/>
                <a:cs typeface="Cambria"/>
              </a:rPr>
              <a:t>ℑ</a:t>
            </a:r>
            <a:r>
              <a:rPr sz="5550" spc="-489" baseline="1536" dirty="0">
                <a:latin typeface="Cambria"/>
                <a:cs typeface="Cambria"/>
              </a:rPr>
              <a:t>{</a:t>
            </a:r>
            <a:r>
              <a:rPr sz="4425" spc="0" baseline="1927" dirty="0">
                <a:latin typeface="Cambria"/>
                <a:cs typeface="Cambria"/>
              </a:rPr>
              <a:t>δ</a:t>
            </a:r>
            <a:r>
              <a:rPr sz="4425" spc="-369" baseline="1927" dirty="0">
                <a:latin typeface="Cambria"/>
                <a:cs typeface="Cambria"/>
              </a:rPr>
              <a:t> </a:t>
            </a:r>
            <a:r>
              <a:rPr sz="4200" spc="79" baseline="2070" dirty="0">
                <a:latin typeface="Times New Roman"/>
                <a:cs typeface="Times New Roman"/>
              </a:rPr>
              <a:t>[</a:t>
            </a:r>
            <a:r>
              <a:rPr sz="4200" i="1" spc="44" baseline="2070" dirty="0">
                <a:latin typeface="Times New Roman"/>
                <a:cs typeface="Times New Roman"/>
              </a:rPr>
              <a:t>n</a:t>
            </a:r>
            <a:r>
              <a:rPr sz="4200" spc="-209" baseline="2070" dirty="0">
                <a:latin typeface="Times New Roman"/>
                <a:cs typeface="Times New Roman"/>
              </a:rPr>
              <a:t>]</a:t>
            </a:r>
            <a:r>
              <a:rPr sz="5550" spc="0" baseline="1536" dirty="0">
                <a:latin typeface="Cambria"/>
                <a:cs typeface="Cambria"/>
              </a:rPr>
              <a:t>}</a:t>
            </a:r>
            <a:r>
              <a:rPr sz="5550" spc="-564" baseline="1536" dirty="0">
                <a:latin typeface="Cambria"/>
                <a:cs typeface="Cambria"/>
              </a:rPr>
              <a:t> </a:t>
            </a:r>
            <a:r>
              <a:rPr sz="4200" spc="0" baseline="2030" dirty="0">
                <a:latin typeface="Cambria"/>
                <a:cs typeface="Cambria"/>
              </a:rPr>
              <a:t>=</a:t>
            </a:r>
            <a:r>
              <a:rPr sz="4200" spc="-259" baseline="2030" dirty="0">
                <a:latin typeface="Cambria"/>
                <a:cs typeface="Cambria"/>
              </a:rPr>
              <a:t> </a:t>
            </a:r>
            <a:r>
              <a:rPr sz="4200" spc="0" baseline="2070" dirty="0"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2203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object 397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523994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524374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523994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524374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7864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008244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007864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008244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491734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492114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491734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492114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986272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986653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986272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986653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470142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470522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470142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470522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964680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965060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964680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965060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448550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448930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448550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448930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931658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932038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931658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932038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426958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427338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426958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427338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910066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910447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910066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910447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405366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405747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405366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9405747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523994" y="4024121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405747" y="40241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405366" y="4024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9405747" y="40241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523994" y="3630929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9405747" y="363092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9405366" y="3630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405747" y="363092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523994" y="3248405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405747" y="3248405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405366" y="32484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405747" y="3248405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523994" y="2866643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405747" y="286664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405366" y="28666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405747" y="286664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523994" y="2484119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9405747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405366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405747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523994" y="2484119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405747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523994" y="4024121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405747" y="40241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9405366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405747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523994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524374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523994" y="4024121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9405747" y="40241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523994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524374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523994" y="3967734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524374" y="396773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523994" y="2484119"/>
            <a:ext cx="0" cy="44957"/>
          </a:xfrm>
          <a:custGeom>
            <a:avLst/>
            <a:gdLst/>
            <a:ahLst/>
            <a:cxnLst/>
            <a:rect l="l" t="t" r="r" b="b"/>
            <a:pathLst>
              <a:path h="44957">
                <a:moveTo>
                  <a:pt x="0" y="0"/>
                </a:moveTo>
                <a:lnTo>
                  <a:pt x="0" y="4495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524374" y="25290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007864" y="3967734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008244" y="396773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007864" y="2484119"/>
            <a:ext cx="0" cy="44957"/>
          </a:xfrm>
          <a:custGeom>
            <a:avLst/>
            <a:gdLst/>
            <a:ahLst/>
            <a:cxnLst/>
            <a:rect l="l" t="t" r="r" b="b"/>
            <a:pathLst>
              <a:path h="44957">
                <a:moveTo>
                  <a:pt x="0" y="0"/>
                </a:moveTo>
                <a:lnTo>
                  <a:pt x="0" y="4495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008244" y="25290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491734" y="3967734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492114" y="396773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491734" y="2484119"/>
            <a:ext cx="0" cy="44957"/>
          </a:xfrm>
          <a:custGeom>
            <a:avLst/>
            <a:gdLst/>
            <a:ahLst/>
            <a:cxnLst/>
            <a:rect l="l" t="t" r="r" b="b"/>
            <a:pathLst>
              <a:path h="44957">
                <a:moveTo>
                  <a:pt x="0" y="0"/>
                </a:moveTo>
                <a:lnTo>
                  <a:pt x="0" y="4495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492114" y="25290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986272" y="3967733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986653" y="39677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986272" y="2484119"/>
            <a:ext cx="0" cy="44957"/>
          </a:xfrm>
          <a:custGeom>
            <a:avLst/>
            <a:gdLst/>
            <a:ahLst/>
            <a:cxnLst/>
            <a:rect l="l" t="t" r="r" b="b"/>
            <a:pathLst>
              <a:path h="44957">
                <a:moveTo>
                  <a:pt x="0" y="0"/>
                </a:moveTo>
                <a:lnTo>
                  <a:pt x="0" y="4495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986653" y="25290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470142" y="3967733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470522" y="39677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470142" y="2484119"/>
            <a:ext cx="0" cy="44957"/>
          </a:xfrm>
          <a:custGeom>
            <a:avLst/>
            <a:gdLst/>
            <a:ahLst/>
            <a:cxnLst/>
            <a:rect l="l" t="t" r="r" b="b"/>
            <a:pathLst>
              <a:path h="44957">
                <a:moveTo>
                  <a:pt x="0" y="0"/>
                </a:moveTo>
                <a:lnTo>
                  <a:pt x="0" y="4495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470522" y="25290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964680" y="3967733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965060" y="39677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964680" y="2484119"/>
            <a:ext cx="0" cy="44957"/>
          </a:xfrm>
          <a:custGeom>
            <a:avLst/>
            <a:gdLst/>
            <a:ahLst/>
            <a:cxnLst/>
            <a:rect l="l" t="t" r="r" b="b"/>
            <a:pathLst>
              <a:path h="44957">
                <a:moveTo>
                  <a:pt x="0" y="0"/>
                </a:moveTo>
                <a:lnTo>
                  <a:pt x="0" y="4495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965060" y="25290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448550" y="3967733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448930" y="39677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448550" y="2484119"/>
            <a:ext cx="0" cy="44957"/>
          </a:xfrm>
          <a:custGeom>
            <a:avLst/>
            <a:gdLst/>
            <a:ahLst/>
            <a:cxnLst/>
            <a:rect l="l" t="t" r="r" b="b"/>
            <a:pathLst>
              <a:path h="44957">
                <a:moveTo>
                  <a:pt x="0" y="0"/>
                </a:moveTo>
                <a:lnTo>
                  <a:pt x="0" y="4495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448930" y="25290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931658" y="3967733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932038" y="39677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931658" y="2484119"/>
            <a:ext cx="0" cy="44957"/>
          </a:xfrm>
          <a:custGeom>
            <a:avLst/>
            <a:gdLst/>
            <a:ahLst/>
            <a:cxnLst/>
            <a:rect l="l" t="t" r="r" b="b"/>
            <a:pathLst>
              <a:path h="44957">
                <a:moveTo>
                  <a:pt x="0" y="0"/>
                </a:moveTo>
                <a:lnTo>
                  <a:pt x="0" y="4495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932038" y="25290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426958" y="3967733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427338" y="39677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426958" y="2484119"/>
            <a:ext cx="0" cy="44957"/>
          </a:xfrm>
          <a:custGeom>
            <a:avLst/>
            <a:gdLst/>
            <a:ahLst/>
            <a:cxnLst/>
            <a:rect l="l" t="t" r="r" b="b"/>
            <a:pathLst>
              <a:path h="44957">
                <a:moveTo>
                  <a:pt x="0" y="0"/>
                </a:moveTo>
                <a:lnTo>
                  <a:pt x="0" y="4495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427338" y="25290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910066" y="3967733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910447" y="39677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910066" y="2484119"/>
            <a:ext cx="0" cy="44957"/>
          </a:xfrm>
          <a:custGeom>
            <a:avLst/>
            <a:gdLst/>
            <a:ahLst/>
            <a:cxnLst/>
            <a:rect l="l" t="t" r="r" b="b"/>
            <a:pathLst>
              <a:path h="44957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910447" y="25290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05366" y="3967733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405747" y="39677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405366" y="2484119"/>
            <a:ext cx="0" cy="44957"/>
          </a:xfrm>
          <a:custGeom>
            <a:avLst/>
            <a:gdLst/>
            <a:ahLst/>
            <a:cxnLst/>
            <a:rect l="l" t="t" r="r" b="b"/>
            <a:pathLst>
              <a:path h="44957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9405747" y="25290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523994" y="4024122"/>
            <a:ext cx="44957" cy="0"/>
          </a:xfrm>
          <a:custGeom>
            <a:avLst/>
            <a:gdLst/>
            <a:ahLst/>
            <a:cxnLst/>
            <a:rect l="l" t="t" r="r" b="b"/>
            <a:pathLst>
              <a:path w="44957">
                <a:moveTo>
                  <a:pt x="0" y="0"/>
                </a:moveTo>
                <a:lnTo>
                  <a:pt x="4495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569332" y="402412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348978" y="4024121"/>
            <a:ext cx="56388" cy="0"/>
          </a:xfrm>
          <a:custGeom>
            <a:avLst/>
            <a:gdLst/>
            <a:ahLst/>
            <a:cxnLst/>
            <a:rect l="l" t="t" r="r" b="b"/>
            <a:pathLst>
              <a:path w="56388">
                <a:moveTo>
                  <a:pt x="56388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349358" y="40241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523994" y="3630929"/>
            <a:ext cx="44957" cy="0"/>
          </a:xfrm>
          <a:custGeom>
            <a:avLst/>
            <a:gdLst/>
            <a:ahLst/>
            <a:cxnLst/>
            <a:rect l="l" t="t" r="r" b="b"/>
            <a:pathLst>
              <a:path w="44957">
                <a:moveTo>
                  <a:pt x="0" y="0"/>
                </a:moveTo>
                <a:lnTo>
                  <a:pt x="4495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569332" y="363092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9348978" y="3630929"/>
            <a:ext cx="56388" cy="0"/>
          </a:xfrm>
          <a:custGeom>
            <a:avLst/>
            <a:gdLst/>
            <a:ahLst/>
            <a:cxnLst/>
            <a:rect l="l" t="t" r="r" b="b"/>
            <a:pathLst>
              <a:path w="56388">
                <a:moveTo>
                  <a:pt x="56388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349358" y="363092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523994" y="3248405"/>
            <a:ext cx="44957" cy="0"/>
          </a:xfrm>
          <a:custGeom>
            <a:avLst/>
            <a:gdLst/>
            <a:ahLst/>
            <a:cxnLst/>
            <a:rect l="l" t="t" r="r" b="b"/>
            <a:pathLst>
              <a:path w="44957">
                <a:moveTo>
                  <a:pt x="0" y="0"/>
                </a:moveTo>
                <a:lnTo>
                  <a:pt x="4495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569332" y="3248405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9348978" y="3248405"/>
            <a:ext cx="56388" cy="0"/>
          </a:xfrm>
          <a:custGeom>
            <a:avLst/>
            <a:gdLst/>
            <a:ahLst/>
            <a:cxnLst/>
            <a:rect l="l" t="t" r="r" b="b"/>
            <a:pathLst>
              <a:path w="56388">
                <a:moveTo>
                  <a:pt x="56388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9349358" y="3248405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523994" y="2866643"/>
            <a:ext cx="44957" cy="0"/>
          </a:xfrm>
          <a:custGeom>
            <a:avLst/>
            <a:gdLst/>
            <a:ahLst/>
            <a:cxnLst/>
            <a:rect l="l" t="t" r="r" b="b"/>
            <a:pathLst>
              <a:path w="44957">
                <a:moveTo>
                  <a:pt x="0" y="0"/>
                </a:moveTo>
                <a:lnTo>
                  <a:pt x="4495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569332" y="286664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9348978" y="2866643"/>
            <a:ext cx="56388" cy="0"/>
          </a:xfrm>
          <a:custGeom>
            <a:avLst/>
            <a:gdLst/>
            <a:ahLst/>
            <a:cxnLst/>
            <a:rect l="l" t="t" r="r" b="b"/>
            <a:pathLst>
              <a:path w="56388">
                <a:moveTo>
                  <a:pt x="56388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9349358" y="286664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523994" y="2484119"/>
            <a:ext cx="44957" cy="0"/>
          </a:xfrm>
          <a:custGeom>
            <a:avLst/>
            <a:gdLst/>
            <a:ahLst/>
            <a:cxnLst/>
            <a:rect l="l" t="t" r="r" b="b"/>
            <a:pathLst>
              <a:path w="44957">
                <a:moveTo>
                  <a:pt x="0" y="0"/>
                </a:moveTo>
                <a:lnTo>
                  <a:pt x="4495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569332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9348978" y="2484119"/>
            <a:ext cx="56388" cy="0"/>
          </a:xfrm>
          <a:custGeom>
            <a:avLst/>
            <a:gdLst/>
            <a:ahLst/>
            <a:cxnLst/>
            <a:rect l="l" t="t" r="r" b="b"/>
            <a:pathLst>
              <a:path w="56388">
                <a:moveTo>
                  <a:pt x="56388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9349358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523994" y="2484119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9405747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523994" y="4024121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405747" y="40241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9405366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9405747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523994" y="2484119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524374" y="248411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523994" y="2484119"/>
            <a:ext cx="3092957" cy="1540002"/>
          </a:xfrm>
          <a:custGeom>
            <a:avLst/>
            <a:gdLst/>
            <a:ahLst/>
            <a:cxnLst/>
            <a:rect l="l" t="t" r="r" b="b"/>
            <a:pathLst>
              <a:path w="3092957" h="1540002">
                <a:moveTo>
                  <a:pt x="0" y="764286"/>
                </a:moveTo>
                <a:lnTo>
                  <a:pt x="22859" y="528066"/>
                </a:lnTo>
                <a:lnTo>
                  <a:pt x="44957" y="314706"/>
                </a:lnTo>
                <a:lnTo>
                  <a:pt x="67817" y="146304"/>
                </a:lnTo>
                <a:lnTo>
                  <a:pt x="89915" y="33528"/>
                </a:lnTo>
                <a:lnTo>
                  <a:pt x="112775" y="0"/>
                </a:lnTo>
                <a:lnTo>
                  <a:pt x="146303" y="33528"/>
                </a:lnTo>
                <a:lnTo>
                  <a:pt x="169163" y="146304"/>
                </a:lnTo>
                <a:lnTo>
                  <a:pt x="191261" y="314706"/>
                </a:lnTo>
                <a:lnTo>
                  <a:pt x="214121" y="528066"/>
                </a:lnTo>
                <a:lnTo>
                  <a:pt x="236219" y="764286"/>
                </a:lnTo>
                <a:lnTo>
                  <a:pt x="259079" y="1000506"/>
                </a:lnTo>
                <a:lnTo>
                  <a:pt x="292607" y="1213866"/>
                </a:lnTo>
                <a:lnTo>
                  <a:pt x="315467" y="1383030"/>
                </a:lnTo>
                <a:lnTo>
                  <a:pt x="337565" y="1495044"/>
                </a:lnTo>
                <a:lnTo>
                  <a:pt x="360425" y="1540002"/>
                </a:lnTo>
                <a:lnTo>
                  <a:pt x="382523" y="1495044"/>
                </a:lnTo>
                <a:lnTo>
                  <a:pt x="405383" y="1383030"/>
                </a:lnTo>
                <a:lnTo>
                  <a:pt x="438911" y="1213866"/>
                </a:lnTo>
                <a:lnTo>
                  <a:pt x="445063" y="1160702"/>
                </a:lnTo>
                <a:lnTo>
                  <a:pt x="450912" y="1107447"/>
                </a:lnTo>
                <a:lnTo>
                  <a:pt x="456499" y="1054112"/>
                </a:lnTo>
                <a:lnTo>
                  <a:pt x="461865" y="1000708"/>
                </a:lnTo>
                <a:lnTo>
                  <a:pt x="467054" y="947246"/>
                </a:lnTo>
                <a:lnTo>
                  <a:pt x="472105" y="893739"/>
                </a:lnTo>
                <a:lnTo>
                  <a:pt x="477061" y="840198"/>
                </a:lnTo>
                <a:lnTo>
                  <a:pt x="481963" y="786634"/>
                </a:lnTo>
                <a:lnTo>
                  <a:pt x="486852" y="733059"/>
                </a:lnTo>
                <a:lnTo>
                  <a:pt x="491770" y="679484"/>
                </a:lnTo>
                <a:lnTo>
                  <a:pt x="496760" y="625922"/>
                </a:lnTo>
                <a:lnTo>
                  <a:pt x="501861" y="572383"/>
                </a:lnTo>
                <a:lnTo>
                  <a:pt x="507115" y="518879"/>
                </a:lnTo>
                <a:lnTo>
                  <a:pt x="512565" y="465422"/>
                </a:lnTo>
                <a:lnTo>
                  <a:pt x="518252" y="412022"/>
                </a:lnTo>
                <a:lnTo>
                  <a:pt x="524216" y="358693"/>
                </a:lnTo>
                <a:lnTo>
                  <a:pt x="530501" y="305445"/>
                </a:lnTo>
                <a:lnTo>
                  <a:pt x="537147" y="252290"/>
                </a:lnTo>
                <a:lnTo>
                  <a:pt x="544195" y="199239"/>
                </a:lnTo>
                <a:lnTo>
                  <a:pt x="551688" y="146304"/>
                </a:lnTo>
                <a:lnTo>
                  <a:pt x="585215" y="33528"/>
                </a:lnTo>
                <a:lnTo>
                  <a:pt x="607313" y="0"/>
                </a:lnTo>
                <a:lnTo>
                  <a:pt x="630173" y="33528"/>
                </a:lnTo>
                <a:lnTo>
                  <a:pt x="652271" y="146304"/>
                </a:lnTo>
                <a:lnTo>
                  <a:pt x="675131" y="314706"/>
                </a:lnTo>
                <a:lnTo>
                  <a:pt x="697229" y="528066"/>
                </a:lnTo>
                <a:lnTo>
                  <a:pt x="731519" y="764286"/>
                </a:lnTo>
                <a:lnTo>
                  <a:pt x="753617" y="1000506"/>
                </a:lnTo>
                <a:lnTo>
                  <a:pt x="776477" y="1213866"/>
                </a:lnTo>
                <a:lnTo>
                  <a:pt x="798576" y="1383030"/>
                </a:lnTo>
                <a:lnTo>
                  <a:pt x="821435" y="1495044"/>
                </a:lnTo>
                <a:lnTo>
                  <a:pt x="843533" y="1540002"/>
                </a:lnTo>
                <a:lnTo>
                  <a:pt x="877823" y="1495044"/>
                </a:lnTo>
                <a:lnTo>
                  <a:pt x="887198" y="1447245"/>
                </a:lnTo>
                <a:lnTo>
                  <a:pt x="895817" y="1399332"/>
                </a:lnTo>
                <a:lnTo>
                  <a:pt x="903739" y="1351313"/>
                </a:lnTo>
                <a:lnTo>
                  <a:pt x="911025" y="1303199"/>
                </a:lnTo>
                <a:lnTo>
                  <a:pt x="917734" y="1254997"/>
                </a:lnTo>
                <a:lnTo>
                  <a:pt x="923926" y="1206719"/>
                </a:lnTo>
                <a:lnTo>
                  <a:pt x="929661" y="1158373"/>
                </a:lnTo>
                <a:lnTo>
                  <a:pt x="934999" y="1109970"/>
                </a:lnTo>
                <a:lnTo>
                  <a:pt x="940000" y="1061517"/>
                </a:lnTo>
                <a:lnTo>
                  <a:pt x="944722" y="1013026"/>
                </a:lnTo>
                <a:lnTo>
                  <a:pt x="949227" y="964505"/>
                </a:lnTo>
                <a:lnTo>
                  <a:pt x="953574" y="915965"/>
                </a:lnTo>
                <a:lnTo>
                  <a:pt x="957823" y="867414"/>
                </a:lnTo>
                <a:lnTo>
                  <a:pt x="962033" y="818862"/>
                </a:lnTo>
                <a:lnTo>
                  <a:pt x="966265" y="770319"/>
                </a:lnTo>
                <a:lnTo>
                  <a:pt x="970578" y="721794"/>
                </a:lnTo>
                <a:lnTo>
                  <a:pt x="975032" y="673297"/>
                </a:lnTo>
                <a:lnTo>
                  <a:pt x="979686" y="624836"/>
                </a:lnTo>
                <a:lnTo>
                  <a:pt x="984602" y="576423"/>
                </a:lnTo>
                <a:lnTo>
                  <a:pt x="989838" y="528066"/>
                </a:lnTo>
                <a:lnTo>
                  <a:pt x="1023365" y="314706"/>
                </a:lnTo>
                <a:lnTo>
                  <a:pt x="1046226" y="146304"/>
                </a:lnTo>
                <a:lnTo>
                  <a:pt x="1069085" y="33528"/>
                </a:lnTo>
                <a:lnTo>
                  <a:pt x="1091183" y="0"/>
                </a:lnTo>
                <a:lnTo>
                  <a:pt x="1114043" y="33528"/>
                </a:lnTo>
                <a:lnTo>
                  <a:pt x="1136141" y="146304"/>
                </a:lnTo>
                <a:lnTo>
                  <a:pt x="1169669" y="314706"/>
                </a:lnTo>
                <a:lnTo>
                  <a:pt x="1192529" y="528066"/>
                </a:lnTo>
                <a:lnTo>
                  <a:pt x="1214627" y="764286"/>
                </a:lnTo>
                <a:lnTo>
                  <a:pt x="1237488" y="1000506"/>
                </a:lnTo>
                <a:lnTo>
                  <a:pt x="1259585" y="1213866"/>
                </a:lnTo>
                <a:lnTo>
                  <a:pt x="1293876" y="1383030"/>
                </a:lnTo>
                <a:lnTo>
                  <a:pt x="1315973" y="1495044"/>
                </a:lnTo>
                <a:lnTo>
                  <a:pt x="1338833" y="1540002"/>
                </a:lnTo>
                <a:lnTo>
                  <a:pt x="1360931" y="1495044"/>
                </a:lnTo>
                <a:lnTo>
                  <a:pt x="1383791" y="1383029"/>
                </a:lnTo>
                <a:lnTo>
                  <a:pt x="1405889" y="1213865"/>
                </a:lnTo>
                <a:lnTo>
                  <a:pt x="1440179" y="1000505"/>
                </a:lnTo>
                <a:lnTo>
                  <a:pt x="1445278" y="953198"/>
                </a:lnTo>
                <a:lnTo>
                  <a:pt x="1450104" y="905473"/>
                </a:lnTo>
                <a:lnTo>
                  <a:pt x="1454713" y="857383"/>
                </a:lnTo>
                <a:lnTo>
                  <a:pt x="1459159" y="808978"/>
                </a:lnTo>
                <a:lnTo>
                  <a:pt x="1463495" y="760309"/>
                </a:lnTo>
                <a:lnTo>
                  <a:pt x="1467776" y="711429"/>
                </a:lnTo>
                <a:lnTo>
                  <a:pt x="1472055" y="662388"/>
                </a:lnTo>
                <a:lnTo>
                  <a:pt x="1476388" y="613237"/>
                </a:lnTo>
                <a:lnTo>
                  <a:pt x="1480827" y="564028"/>
                </a:lnTo>
                <a:lnTo>
                  <a:pt x="1485428" y="514811"/>
                </a:lnTo>
                <a:lnTo>
                  <a:pt x="1490244" y="465639"/>
                </a:lnTo>
                <a:lnTo>
                  <a:pt x="1495329" y="416562"/>
                </a:lnTo>
                <a:lnTo>
                  <a:pt x="1500737" y="367632"/>
                </a:lnTo>
                <a:lnTo>
                  <a:pt x="1506523" y="318900"/>
                </a:lnTo>
                <a:lnTo>
                  <a:pt x="1512740" y="270416"/>
                </a:lnTo>
                <a:lnTo>
                  <a:pt x="1519443" y="222233"/>
                </a:lnTo>
                <a:lnTo>
                  <a:pt x="1526686" y="174401"/>
                </a:lnTo>
                <a:lnTo>
                  <a:pt x="1534523" y="126972"/>
                </a:lnTo>
                <a:lnTo>
                  <a:pt x="1543007" y="79997"/>
                </a:lnTo>
                <a:lnTo>
                  <a:pt x="1552193" y="33528"/>
                </a:lnTo>
                <a:lnTo>
                  <a:pt x="1585721" y="0"/>
                </a:lnTo>
                <a:lnTo>
                  <a:pt x="1608581" y="33528"/>
                </a:lnTo>
                <a:lnTo>
                  <a:pt x="1630679" y="146304"/>
                </a:lnTo>
                <a:lnTo>
                  <a:pt x="1653539" y="314706"/>
                </a:lnTo>
                <a:lnTo>
                  <a:pt x="1675638" y="528066"/>
                </a:lnTo>
                <a:lnTo>
                  <a:pt x="1698497" y="764286"/>
                </a:lnTo>
                <a:lnTo>
                  <a:pt x="1732026" y="1000505"/>
                </a:lnTo>
                <a:lnTo>
                  <a:pt x="1754885" y="1213865"/>
                </a:lnTo>
                <a:lnTo>
                  <a:pt x="1776983" y="1383029"/>
                </a:lnTo>
                <a:lnTo>
                  <a:pt x="1799843" y="1495043"/>
                </a:lnTo>
                <a:lnTo>
                  <a:pt x="1821941" y="1540002"/>
                </a:lnTo>
                <a:lnTo>
                  <a:pt x="1844802" y="1495043"/>
                </a:lnTo>
                <a:lnTo>
                  <a:pt x="1878329" y="1383029"/>
                </a:lnTo>
                <a:lnTo>
                  <a:pt x="1885802" y="1330040"/>
                </a:lnTo>
                <a:lnTo>
                  <a:pt x="1892834" y="1276938"/>
                </a:lnTo>
                <a:lnTo>
                  <a:pt x="1899469" y="1223736"/>
                </a:lnTo>
                <a:lnTo>
                  <a:pt x="1905746" y="1170445"/>
                </a:lnTo>
                <a:lnTo>
                  <a:pt x="1911706" y="1117075"/>
                </a:lnTo>
                <a:lnTo>
                  <a:pt x="1917392" y="1063639"/>
                </a:lnTo>
                <a:lnTo>
                  <a:pt x="1922843" y="1010146"/>
                </a:lnTo>
                <a:lnTo>
                  <a:pt x="1928102" y="956609"/>
                </a:lnTo>
                <a:lnTo>
                  <a:pt x="1933208" y="903038"/>
                </a:lnTo>
                <a:lnTo>
                  <a:pt x="1938204" y="849444"/>
                </a:lnTo>
                <a:lnTo>
                  <a:pt x="1943130" y="795838"/>
                </a:lnTo>
                <a:lnTo>
                  <a:pt x="1948027" y="742233"/>
                </a:lnTo>
                <a:lnTo>
                  <a:pt x="1952937" y="688638"/>
                </a:lnTo>
                <a:lnTo>
                  <a:pt x="1957900" y="635064"/>
                </a:lnTo>
                <a:lnTo>
                  <a:pt x="1962958" y="581524"/>
                </a:lnTo>
                <a:lnTo>
                  <a:pt x="1968152" y="528028"/>
                </a:lnTo>
                <a:lnTo>
                  <a:pt x="1973522" y="474587"/>
                </a:lnTo>
                <a:lnTo>
                  <a:pt x="1979111" y="421212"/>
                </a:lnTo>
                <a:lnTo>
                  <a:pt x="1984958" y="367914"/>
                </a:lnTo>
                <a:lnTo>
                  <a:pt x="1991105" y="314706"/>
                </a:lnTo>
                <a:lnTo>
                  <a:pt x="2024633" y="146304"/>
                </a:lnTo>
                <a:lnTo>
                  <a:pt x="2047494" y="33528"/>
                </a:lnTo>
                <a:lnTo>
                  <a:pt x="2069591" y="0"/>
                </a:lnTo>
                <a:lnTo>
                  <a:pt x="2092452" y="33528"/>
                </a:lnTo>
                <a:lnTo>
                  <a:pt x="2114550" y="146304"/>
                </a:lnTo>
                <a:lnTo>
                  <a:pt x="2137409" y="314706"/>
                </a:lnTo>
                <a:lnTo>
                  <a:pt x="2170937" y="528066"/>
                </a:lnTo>
                <a:lnTo>
                  <a:pt x="2176173" y="576423"/>
                </a:lnTo>
                <a:lnTo>
                  <a:pt x="2181089" y="624836"/>
                </a:lnTo>
                <a:lnTo>
                  <a:pt x="2185743" y="673297"/>
                </a:lnTo>
                <a:lnTo>
                  <a:pt x="2190197" y="721794"/>
                </a:lnTo>
                <a:lnTo>
                  <a:pt x="2194510" y="770319"/>
                </a:lnTo>
                <a:lnTo>
                  <a:pt x="2198742" y="818862"/>
                </a:lnTo>
                <a:lnTo>
                  <a:pt x="2202952" y="867414"/>
                </a:lnTo>
                <a:lnTo>
                  <a:pt x="2207201" y="915965"/>
                </a:lnTo>
                <a:lnTo>
                  <a:pt x="2211548" y="964505"/>
                </a:lnTo>
                <a:lnTo>
                  <a:pt x="2216053" y="1013026"/>
                </a:lnTo>
                <a:lnTo>
                  <a:pt x="2220775" y="1061517"/>
                </a:lnTo>
                <a:lnTo>
                  <a:pt x="2225776" y="1109970"/>
                </a:lnTo>
                <a:lnTo>
                  <a:pt x="2231114" y="1158373"/>
                </a:lnTo>
                <a:lnTo>
                  <a:pt x="2236849" y="1206719"/>
                </a:lnTo>
                <a:lnTo>
                  <a:pt x="2243041" y="1254997"/>
                </a:lnTo>
                <a:lnTo>
                  <a:pt x="2249750" y="1303199"/>
                </a:lnTo>
                <a:lnTo>
                  <a:pt x="2257036" y="1351313"/>
                </a:lnTo>
                <a:lnTo>
                  <a:pt x="2264958" y="1399332"/>
                </a:lnTo>
                <a:lnTo>
                  <a:pt x="2273577" y="1447245"/>
                </a:lnTo>
                <a:lnTo>
                  <a:pt x="2282952" y="1495043"/>
                </a:lnTo>
                <a:lnTo>
                  <a:pt x="2317241" y="1540002"/>
                </a:lnTo>
                <a:lnTo>
                  <a:pt x="2339339" y="1495043"/>
                </a:lnTo>
                <a:lnTo>
                  <a:pt x="2362200" y="1383029"/>
                </a:lnTo>
                <a:lnTo>
                  <a:pt x="2384298" y="1213865"/>
                </a:lnTo>
                <a:lnTo>
                  <a:pt x="2407157" y="1000505"/>
                </a:lnTo>
                <a:lnTo>
                  <a:pt x="2429255" y="764286"/>
                </a:lnTo>
                <a:lnTo>
                  <a:pt x="2463546" y="528066"/>
                </a:lnTo>
                <a:lnTo>
                  <a:pt x="2485644" y="314706"/>
                </a:lnTo>
                <a:lnTo>
                  <a:pt x="2508504" y="146304"/>
                </a:lnTo>
                <a:lnTo>
                  <a:pt x="2530602" y="33528"/>
                </a:lnTo>
                <a:lnTo>
                  <a:pt x="2553461" y="0"/>
                </a:lnTo>
                <a:lnTo>
                  <a:pt x="2586989" y="33528"/>
                </a:lnTo>
                <a:lnTo>
                  <a:pt x="2596282" y="80303"/>
                </a:lnTo>
                <a:lnTo>
                  <a:pt x="2604847" y="127497"/>
                </a:lnTo>
                <a:lnTo>
                  <a:pt x="2612742" y="175067"/>
                </a:lnTo>
                <a:lnTo>
                  <a:pt x="2620024" y="222972"/>
                </a:lnTo>
                <a:lnTo>
                  <a:pt x="2626749" y="271168"/>
                </a:lnTo>
                <a:lnTo>
                  <a:pt x="2632976" y="319614"/>
                </a:lnTo>
                <a:lnTo>
                  <a:pt x="2638761" y="368268"/>
                </a:lnTo>
                <a:lnTo>
                  <a:pt x="2644161" y="417087"/>
                </a:lnTo>
                <a:lnTo>
                  <a:pt x="2649234" y="466030"/>
                </a:lnTo>
                <a:lnTo>
                  <a:pt x="2654036" y="515054"/>
                </a:lnTo>
                <a:lnTo>
                  <a:pt x="2658625" y="564118"/>
                </a:lnTo>
                <a:lnTo>
                  <a:pt x="2663058" y="613178"/>
                </a:lnTo>
                <a:lnTo>
                  <a:pt x="2667393" y="662194"/>
                </a:lnTo>
                <a:lnTo>
                  <a:pt x="2671685" y="711123"/>
                </a:lnTo>
                <a:lnTo>
                  <a:pt x="2675993" y="759922"/>
                </a:lnTo>
                <a:lnTo>
                  <a:pt x="2680374" y="808550"/>
                </a:lnTo>
                <a:lnTo>
                  <a:pt x="2684884" y="856964"/>
                </a:lnTo>
                <a:lnTo>
                  <a:pt x="2689582" y="905123"/>
                </a:lnTo>
                <a:lnTo>
                  <a:pt x="2694523" y="952984"/>
                </a:lnTo>
                <a:lnTo>
                  <a:pt x="2699765" y="1000505"/>
                </a:lnTo>
                <a:lnTo>
                  <a:pt x="2733294" y="1213865"/>
                </a:lnTo>
                <a:lnTo>
                  <a:pt x="2755391" y="1383029"/>
                </a:lnTo>
                <a:lnTo>
                  <a:pt x="2778252" y="1495043"/>
                </a:lnTo>
                <a:lnTo>
                  <a:pt x="2800350" y="1540002"/>
                </a:lnTo>
                <a:lnTo>
                  <a:pt x="2823209" y="1495043"/>
                </a:lnTo>
                <a:lnTo>
                  <a:pt x="2845307" y="1383029"/>
                </a:lnTo>
                <a:lnTo>
                  <a:pt x="2879598" y="1213865"/>
                </a:lnTo>
                <a:lnTo>
                  <a:pt x="2885564" y="1160561"/>
                </a:lnTo>
                <a:lnTo>
                  <a:pt x="2891273" y="1107210"/>
                </a:lnTo>
                <a:lnTo>
                  <a:pt x="2896762" y="1053819"/>
                </a:lnTo>
                <a:lnTo>
                  <a:pt x="2902066" y="1000395"/>
                </a:lnTo>
                <a:lnTo>
                  <a:pt x="2907222" y="946943"/>
                </a:lnTo>
                <a:lnTo>
                  <a:pt x="2912267" y="893470"/>
                </a:lnTo>
                <a:lnTo>
                  <a:pt x="2917237" y="839984"/>
                </a:lnTo>
                <a:lnTo>
                  <a:pt x="2922168" y="786490"/>
                </a:lnTo>
                <a:lnTo>
                  <a:pt x="2927098" y="732994"/>
                </a:lnTo>
                <a:lnTo>
                  <a:pt x="2932061" y="679503"/>
                </a:lnTo>
                <a:lnTo>
                  <a:pt x="2937096" y="626025"/>
                </a:lnTo>
                <a:lnTo>
                  <a:pt x="2942238" y="572564"/>
                </a:lnTo>
                <a:lnTo>
                  <a:pt x="2947523" y="519128"/>
                </a:lnTo>
                <a:lnTo>
                  <a:pt x="2952989" y="465722"/>
                </a:lnTo>
                <a:lnTo>
                  <a:pt x="2958672" y="412355"/>
                </a:lnTo>
                <a:lnTo>
                  <a:pt x="2964607" y="359031"/>
                </a:lnTo>
                <a:lnTo>
                  <a:pt x="2970833" y="305757"/>
                </a:lnTo>
                <a:lnTo>
                  <a:pt x="2977384" y="252541"/>
                </a:lnTo>
                <a:lnTo>
                  <a:pt x="2984298" y="199387"/>
                </a:lnTo>
                <a:lnTo>
                  <a:pt x="2991611" y="146304"/>
                </a:lnTo>
                <a:lnTo>
                  <a:pt x="3025902" y="33528"/>
                </a:lnTo>
                <a:lnTo>
                  <a:pt x="3048000" y="0"/>
                </a:lnTo>
                <a:lnTo>
                  <a:pt x="3070859" y="33528"/>
                </a:lnTo>
                <a:lnTo>
                  <a:pt x="3092957" y="146304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616952" y="2484119"/>
            <a:ext cx="1754886" cy="1540002"/>
          </a:xfrm>
          <a:custGeom>
            <a:avLst/>
            <a:gdLst/>
            <a:ahLst/>
            <a:cxnLst/>
            <a:rect l="l" t="t" r="r" b="b"/>
            <a:pathLst>
              <a:path w="1754886" h="1540002">
                <a:moveTo>
                  <a:pt x="0" y="146304"/>
                </a:moveTo>
                <a:lnTo>
                  <a:pt x="22859" y="314706"/>
                </a:lnTo>
                <a:lnTo>
                  <a:pt x="44957" y="528066"/>
                </a:lnTo>
                <a:lnTo>
                  <a:pt x="78486" y="764286"/>
                </a:lnTo>
                <a:lnTo>
                  <a:pt x="101346" y="1000506"/>
                </a:lnTo>
                <a:lnTo>
                  <a:pt x="123444" y="1213866"/>
                </a:lnTo>
                <a:lnTo>
                  <a:pt x="146303" y="1383030"/>
                </a:lnTo>
                <a:lnTo>
                  <a:pt x="168401" y="1495044"/>
                </a:lnTo>
                <a:lnTo>
                  <a:pt x="191262" y="1540002"/>
                </a:lnTo>
                <a:lnTo>
                  <a:pt x="224790" y="1495044"/>
                </a:lnTo>
                <a:lnTo>
                  <a:pt x="247650" y="1383030"/>
                </a:lnTo>
                <a:lnTo>
                  <a:pt x="269748" y="1213866"/>
                </a:lnTo>
                <a:lnTo>
                  <a:pt x="292607" y="1000506"/>
                </a:lnTo>
                <a:lnTo>
                  <a:pt x="314705" y="764286"/>
                </a:lnTo>
                <a:lnTo>
                  <a:pt x="337566" y="528066"/>
                </a:lnTo>
                <a:lnTo>
                  <a:pt x="371094" y="314706"/>
                </a:lnTo>
                <a:lnTo>
                  <a:pt x="393953" y="146304"/>
                </a:lnTo>
                <a:lnTo>
                  <a:pt x="416051" y="33528"/>
                </a:lnTo>
                <a:lnTo>
                  <a:pt x="438912" y="0"/>
                </a:lnTo>
                <a:lnTo>
                  <a:pt x="461009" y="33528"/>
                </a:lnTo>
                <a:lnTo>
                  <a:pt x="483870" y="146304"/>
                </a:lnTo>
                <a:lnTo>
                  <a:pt x="517398" y="314706"/>
                </a:lnTo>
                <a:lnTo>
                  <a:pt x="540257" y="528066"/>
                </a:lnTo>
                <a:lnTo>
                  <a:pt x="562355" y="764286"/>
                </a:lnTo>
                <a:lnTo>
                  <a:pt x="585216" y="1000506"/>
                </a:lnTo>
                <a:lnTo>
                  <a:pt x="607314" y="1213866"/>
                </a:lnTo>
                <a:lnTo>
                  <a:pt x="640842" y="1383030"/>
                </a:lnTo>
                <a:lnTo>
                  <a:pt x="663701" y="1495044"/>
                </a:lnTo>
                <a:lnTo>
                  <a:pt x="685800" y="1540002"/>
                </a:lnTo>
                <a:lnTo>
                  <a:pt x="708659" y="1495044"/>
                </a:lnTo>
                <a:lnTo>
                  <a:pt x="730757" y="1383030"/>
                </a:lnTo>
                <a:lnTo>
                  <a:pt x="753618" y="1213866"/>
                </a:lnTo>
                <a:lnTo>
                  <a:pt x="787146" y="1000506"/>
                </a:lnTo>
                <a:lnTo>
                  <a:pt x="810005" y="764286"/>
                </a:lnTo>
                <a:lnTo>
                  <a:pt x="832103" y="528066"/>
                </a:lnTo>
                <a:lnTo>
                  <a:pt x="854964" y="314706"/>
                </a:lnTo>
                <a:lnTo>
                  <a:pt x="877062" y="146304"/>
                </a:lnTo>
                <a:lnTo>
                  <a:pt x="899922" y="33528"/>
                </a:lnTo>
                <a:lnTo>
                  <a:pt x="933450" y="0"/>
                </a:lnTo>
                <a:lnTo>
                  <a:pt x="956309" y="33528"/>
                </a:lnTo>
                <a:lnTo>
                  <a:pt x="978407" y="146304"/>
                </a:lnTo>
                <a:lnTo>
                  <a:pt x="1001268" y="314706"/>
                </a:lnTo>
                <a:lnTo>
                  <a:pt x="1023366" y="528066"/>
                </a:lnTo>
                <a:lnTo>
                  <a:pt x="1046226" y="764286"/>
                </a:lnTo>
                <a:lnTo>
                  <a:pt x="1079753" y="1000506"/>
                </a:lnTo>
                <a:lnTo>
                  <a:pt x="1101852" y="1213866"/>
                </a:lnTo>
                <a:lnTo>
                  <a:pt x="1124712" y="1383030"/>
                </a:lnTo>
                <a:lnTo>
                  <a:pt x="1147572" y="1495044"/>
                </a:lnTo>
                <a:lnTo>
                  <a:pt x="1169670" y="1540002"/>
                </a:lnTo>
                <a:lnTo>
                  <a:pt x="1192529" y="1495044"/>
                </a:lnTo>
                <a:lnTo>
                  <a:pt x="1226057" y="1383030"/>
                </a:lnTo>
                <a:lnTo>
                  <a:pt x="1233350" y="1329894"/>
                </a:lnTo>
                <a:lnTo>
                  <a:pt x="1240249" y="1276693"/>
                </a:lnTo>
                <a:lnTo>
                  <a:pt x="1246789" y="1223431"/>
                </a:lnTo>
                <a:lnTo>
                  <a:pt x="1253007" y="1170116"/>
                </a:lnTo>
                <a:lnTo>
                  <a:pt x="1258938" y="1116752"/>
                </a:lnTo>
                <a:lnTo>
                  <a:pt x="1264620" y="1063347"/>
                </a:lnTo>
                <a:lnTo>
                  <a:pt x="1270087" y="1009906"/>
                </a:lnTo>
                <a:lnTo>
                  <a:pt x="1275377" y="956435"/>
                </a:lnTo>
                <a:lnTo>
                  <a:pt x="1280524" y="902941"/>
                </a:lnTo>
                <a:lnTo>
                  <a:pt x="1285565" y="849429"/>
                </a:lnTo>
                <a:lnTo>
                  <a:pt x="1290536" y="795907"/>
                </a:lnTo>
                <a:lnTo>
                  <a:pt x="1295473" y="742379"/>
                </a:lnTo>
                <a:lnTo>
                  <a:pt x="1300412" y="688852"/>
                </a:lnTo>
                <a:lnTo>
                  <a:pt x="1305390" y="635332"/>
                </a:lnTo>
                <a:lnTo>
                  <a:pt x="1310441" y="581826"/>
                </a:lnTo>
                <a:lnTo>
                  <a:pt x="1315603" y="528339"/>
                </a:lnTo>
                <a:lnTo>
                  <a:pt x="1320911" y="474877"/>
                </a:lnTo>
                <a:lnTo>
                  <a:pt x="1326401" y="421447"/>
                </a:lnTo>
                <a:lnTo>
                  <a:pt x="1332109" y="368054"/>
                </a:lnTo>
                <a:lnTo>
                  <a:pt x="1338072" y="314706"/>
                </a:lnTo>
                <a:lnTo>
                  <a:pt x="1372362" y="146304"/>
                </a:lnTo>
                <a:lnTo>
                  <a:pt x="1394459" y="33528"/>
                </a:lnTo>
                <a:lnTo>
                  <a:pt x="1417320" y="0"/>
                </a:lnTo>
                <a:lnTo>
                  <a:pt x="1439418" y="33528"/>
                </a:lnTo>
                <a:lnTo>
                  <a:pt x="1462277" y="146304"/>
                </a:lnTo>
                <a:lnTo>
                  <a:pt x="1484376" y="314706"/>
                </a:lnTo>
                <a:lnTo>
                  <a:pt x="1518666" y="528066"/>
                </a:lnTo>
                <a:lnTo>
                  <a:pt x="1523901" y="576423"/>
                </a:lnTo>
                <a:lnTo>
                  <a:pt x="1528817" y="624836"/>
                </a:lnTo>
                <a:lnTo>
                  <a:pt x="1533471" y="673297"/>
                </a:lnTo>
                <a:lnTo>
                  <a:pt x="1537925" y="721794"/>
                </a:lnTo>
                <a:lnTo>
                  <a:pt x="1542238" y="770319"/>
                </a:lnTo>
                <a:lnTo>
                  <a:pt x="1546470" y="818862"/>
                </a:lnTo>
                <a:lnTo>
                  <a:pt x="1550680" y="867414"/>
                </a:lnTo>
                <a:lnTo>
                  <a:pt x="1554929" y="915965"/>
                </a:lnTo>
                <a:lnTo>
                  <a:pt x="1559276" y="964505"/>
                </a:lnTo>
                <a:lnTo>
                  <a:pt x="1563781" y="1013026"/>
                </a:lnTo>
                <a:lnTo>
                  <a:pt x="1568503" y="1061517"/>
                </a:lnTo>
                <a:lnTo>
                  <a:pt x="1573504" y="1109970"/>
                </a:lnTo>
                <a:lnTo>
                  <a:pt x="1578842" y="1158373"/>
                </a:lnTo>
                <a:lnTo>
                  <a:pt x="1584577" y="1206719"/>
                </a:lnTo>
                <a:lnTo>
                  <a:pt x="1590769" y="1254997"/>
                </a:lnTo>
                <a:lnTo>
                  <a:pt x="1597478" y="1303199"/>
                </a:lnTo>
                <a:lnTo>
                  <a:pt x="1604764" y="1351313"/>
                </a:lnTo>
                <a:lnTo>
                  <a:pt x="1612686" y="1399332"/>
                </a:lnTo>
                <a:lnTo>
                  <a:pt x="1621305" y="1447245"/>
                </a:lnTo>
                <a:lnTo>
                  <a:pt x="1630679" y="1495044"/>
                </a:lnTo>
                <a:lnTo>
                  <a:pt x="1664207" y="1540002"/>
                </a:lnTo>
                <a:lnTo>
                  <a:pt x="1687068" y="1495044"/>
                </a:lnTo>
                <a:lnTo>
                  <a:pt x="1709166" y="1383030"/>
                </a:lnTo>
                <a:lnTo>
                  <a:pt x="1732026" y="1213866"/>
                </a:lnTo>
                <a:lnTo>
                  <a:pt x="1754886" y="1000506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523994" y="4721352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24374" y="47213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523994" y="47213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524374" y="47213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07864" y="4721352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08244" y="47213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07864" y="47213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08244" y="47213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91734" y="4721352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92114" y="47213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91734" y="47213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492114" y="472135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986272" y="4721351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986653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986272" y="47213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86653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70142" y="4721351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70522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470142" y="47213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470522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964680" y="4721351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65060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64680" y="47213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65060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448550" y="4721351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48930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48550" y="47213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448930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931658" y="4721351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932038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931658" y="47213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932038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426958" y="4721351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427338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426958" y="47213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427338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910066" y="4721351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910447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910066" y="47213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910447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405366" y="4721351"/>
            <a:ext cx="0" cy="1540002"/>
          </a:xfrm>
          <a:custGeom>
            <a:avLst/>
            <a:gdLst/>
            <a:ahLst/>
            <a:cxnLst/>
            <a:rect l="l" t="t" r="r" b="b"/>
            <a:pathLst>
              <a:path h="1540002">
                <a:moveTo>
                  <a:pt x="0" y="15400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405747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405366" y="47213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405747" y="472135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523994" y="6261353"/>
            <a:ext cx="4881371" cy="0"/>
          </a:xfrm>
          <a:custGeom>
            <a:avLst/>
            <a:gdLst/>
            <a:ahLst/>
            <a:cxnLst/>
            <a:rect l="l" t="t" r="r" b="b"/>
            <a:pathLst>
              <a:path w="4881371">
                <a:moveTo>
                  <a:pt x="0" y="0"/>
                </a:moveTo>
                <a:lnTo>
                  <a:pt x="4881371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405747" y="626135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405366" y="62613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405747" y="626135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23994" y="5609082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405747" y="560908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405366" y="56090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405747" y="560908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23994" y="4968239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405747" y="496823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405366" y="4968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405747" y="496823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23994" y="4709921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405747" y="47099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523994" y="6261353"/>
            <a:ext cx="4881371" cy="0"/>
          </a:xfrm>
          <a:custGeom>
            <a:avLst/>
            <a:gdLst/>
            <a:ahLst/>
            <a:cxnLst/>
            <a:rect l="l" t="t" r="r" b="b"/>
            <a:pathLst>
              <a:path w="4881371">
                <a:moveTo>
                  <a:pt x="0" y="0"/>
                </a:moveTo>
                <a:lnTo>
                  <a:pt x="4881371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405747" y="626135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9405366" y="4709921"/>
            <a:ext cx="0" cy="1551431"/>
          </a:xfrm>
          <a:custGeom>
            <a:avLst/>
            <a:gdLst/>
            <a:ahLst/>
            <a:cxnLst/>
            <a:rect l="l" t="t" r="r" b="b"/>
            <a:pathLst>
              <a:path h="1551431">
                <a:moveTo>
                  <a:pt x="0" y="155143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405747" y="47099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523994" y="4709922"/>
            <a:ext cx="0" cy="1551431"/>
          </a:xfrm>
          <a:custGeom>
            <a:avLst/>
            <a:gdLst/>
            <a:ahLst/>
            <a:cxnLst/>
            <a:rect l="l" t="t" r="r" b="b"/>
            <a:pathLst>
              <a:path h="1551431">
                <a:moveTo>
                  <a:pt x="0" y="155143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524374" y="470992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23994" y="6261353"/>
            <a:ext cx="4881371" cy="0"/>
          </a:xfrm>
          <a:custGeom>
            <a:avLst/>
            <a:gdLst/>
            <a:ahLst/>
            <a:cxnLst/>
            <a:rect l="l" t="t" r="r" b="b"/>
            <a:pathLst>
              <a:path w="4881371">
                <a:moveTo>
                  <a:pt x="0" y="0"/>
                </a:moveTo>
                <a:lnTo>
                  <a:pt x="4881371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405747" y="626135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523994" y="4709922"/>
            <a:ext cx="0" cy="1551431"/>
          </a:xfrm>
          <a:custGeom>
            <a:avLst/>
            <a:gdLst/>
            <a:ahLst/>
            <a:cxnLst/>
            <a:rect l="l" t="t" r="r" b="b"/>
            <a:pathLst>
              <a:path h="1551431">
                <a:moveTo>
                  <a:pt x="0" y="155143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24374" y="470992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23994" y="6204966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24374" y="620496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523994" y="4721352"/>
            <a:ext cx="0" cy="44958"/>
          </a:xfrm>
          <a:custGeom>
            <a:avLst/>
            <a:gdLst/>
            <a:ahLst/>
            <a:cxnLst/>
            <a:rect l="l" t="t" r="r" b="b"/>
            <a:pathLst>
              <a:path h="44958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524374" y="4766310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007864" y="6204966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08244" y="620496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07864" y="4721352"/>
            <a:ext cx="0" cy="44958"/>
          </a:xfrm>
          <a:custGeom>
            <a:avLst/>
            <a:gdLst/>
            <a:ahLst/>
            <a:cxnLst/>
            <a:rect l="l" t="t" r="r" b="b"/>
            <a:pathLst>
              <a:path h="44958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08244" y="4766310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491734" y="6204966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92114" y="620496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91734" y="4721352"/>
            <a:ext cx="0" cy="44958"/>
          </a:xfrm>
          <a:custGeom>
            <a:avLst/>
            <a:gdLst/>
            <a:ahLst/>
            <a:cxnLst/>
            <a:rect l="l" t="t" r="r" b="b"/>
            <a:pathLst>
              <a:path h="44958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492114" y="4766310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986272" y="6204965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986653" y="620496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986272" y="4721351"/>
            <a:ext cx="0" cy="44958"/>
          </a:xfrm>
          <a:custGeom>
            <a:avLst/>
            <a:gdLst/>
            <a:ahLst/>
            <a:cxnLst/>
            <a:rect l="l" t="t" r="r" b="b"/>
            <a:pathLst>
              <a:path h="44958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986653" y="476630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470142" y="6204965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70522" y="620496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470142" y="4721351"/>
            <a:ext cx="0" cy="44958"/>
          </a:xfrm>
          <a:custGeom>
            <a:avLst/>
            <a:gdLst/>
            <a:ahLst/>
            <a:cxnLst/>
            <a:rect l="l" t="t" r="r" b="b"/>
            <a:pathLst>
              <a:path h="44958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470522" y="476630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964680" y="6204965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965060" y="620496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964680" y="4721351"/>
            <a:ext cx="0" cy="44958"/>
          </a:xfrm>
          <a:custGeom>
            <a:avLst/>
            <a:gdLst/>
            <a:ahLst/>
            <a:cxnLst/>
            <a:rect l="l" t="t" r="r" b="b"/>
            <a:pathLst>
              <a:path h="44958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965060" y="476630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448550" y="6204965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448930" y="620496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448550" y="4721351"/>
            <a:ext cx="0" cy="44958"/>
          </a:xfrm>
          <a:custGeom>
            <a:avLst/>
            <a:gdLst/>
            <a:ahLst/>
            <a:cxnLst/>
            <a:rect l="l" t="t" r="r" b="b"/>
            <a:pathLst>
              <a:path h="44958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448930" y="476630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931658" y="6204965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932038" y="620496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931658" y="4721351"/>
            <a:ext cx="0" cy="44958"/>
          </a:xfrm>
          <a:custGeom>
            <a:avLst/>
            <a:gdLst/>
            <a:ahLst/>
            <a:cxnLst/>
            <a:rect l="l" t="t" r="r" b="b"/>
            <a:pathLst>
              <a:path h="44958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932038" y="476630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426958" y="6204965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427338" y="620496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426958" y="4721351"/>
            <a:ext cx="0" cy="44958"/>
          </a:xfrm>
          <a:custGeom>
            <a:avLst/>
            <a:gdLst/>
            <a:ahLst/>
            <a:cxnLst/>
            <a:rect l="l" t="t" r="r" b="b"/>
            <a:pathLst>
              <a:path h="44958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427338" y="476630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910066" y="6204965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910447" y="620496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910066" y="4721351"/>
            <a:ext cx="0" cy="44958"/>
          </a:xfrm>
          <a:custGeom>
            <a:avLst/>
            <a:gdLst/>
            <a:ahLst/>
            <a:cxnLst/>
            <a:rect l="l" t="t" r="r" b="b"/>
            <a:pathLst>
              <a:path h="44958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910447" y="476630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405366" y="6204965"/>
            <a:ext cx="0" cy="56387"/>
          </a:xfrm>
          <a:custGeom>
            <a:avLst/>
            <a:gdLst/>
            <a:ahLst/>
            <a:cxnLst/>
            <a:rect l="l" t="t" r="r" b="b"/>
            <a:pathLst>
              <a:path h="56387">
                <a:moveTo>
                  <a:pt x="0" y="563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405747" y="620496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405366" y="4721351"/>
            <a:ext cx="0" cy="44958"/>
          </a:xfrm>
          <a:custGeom>
            <a:avLst/>
            <a:gdLst/>
            <a:ahLst/>
            <a:cxnLst/>
            <a:rect l="l" t="t" r="r" b="b"/>
            <a:pathLst>
              <a:path h="44958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405747" y="476630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523994" y="6261354"/>
            <a:ext cx="44957" cy="0"/>
          </a:xfrm>
          <a:custGeom>
            <a:avLst/>
            <a:gdLst/>
            <a:ahLst/>
            <a:cxnLst/>
            <a:rect l="l" t="t" r="r" b="b"/>
            <a:pathLst>
              <a:path w="44957">
                <a:moveTo>
                  <a:pt x="0" y="0"/>
                </a:moveTo>
                <a:lnTo>
                  <a:pt x="4495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569332" y="626135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348978" y="6261353"/>
            <a:ext cx="56388" cy="0"/>
          </a:xfrm>
          <a:custGeom>
            <a:avLst/>
            <a:gdLst/>
            <a:ahLst/>
            <a:cxnLst/>
            <a:rect l="l" t="t" r="r" b="b"/>
            <a:pathLst>
              <a:path w="56388">
                <a:moveTo>
                  <a:pt x="56388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349358" y="626135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523994" y="5609082"/>
            <a:ext cx="44957" cy="0"/>
          </a:xfrm>
          <a:custGeom>
            <a:avLst/>
            <a:gdLst/>
            <a:ahLst/>
            <a:cxnLst/>
            <a:rect l="l" t="t" r="r" b="b"/>
            <a:pathLst>
              <a:path w="44957">
                <a:moveTo>
                  <a:pt x="0" y="0"/>
                </a:moveTo>
                <a:lnTo>
                  <a:pt x="4495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569332" y="560908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348978" y="5609082"/>
            <a:ext cx="56388" cy="0"/>
          </a:xfrm>
          <a:custGeom>
            <a:avLst/>
            <a:gdLst/>
            <a:ahLst/>
            <a:cxnLst/>
            <a:rect l="l" t="t" r="r" b="b"/>
            <a:pathLst>
              <a:path w="56388">
                <a:moveTo>
                  <a:pt x="56388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349358" y="560908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523994" y="4968240"/>
            <a:ext cx="44957" cy="0"/>
          </a:xfrm>
          <a:custGeom>
            <a:avLst/>
            <a:gdLst/>
            <a:ahLst/>
            <a:cxnLst/>
            <a:rect l="l" t="t" r="r" b="b"/>
            <a:pathLst>
              <a:path w="44957">
                <a:moveTo>
                  <a:pt x="0" y="0"/>
                </a:moveTo>
                <a:lnTo>
                  <a:pt x="4495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569332" y="4968240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348978" y="4968239"/>
            <a:ext cx="56388" cy="0"/>
          </a:xfrm>
          <a:custGeom>
            <a:avLst/>
            <a:gdLst/>
            <a:ahLst/>
            <a:cxnLst/>
            <a:rect l="l" t="t" r="r" b="b"/>
            <a:pathLst>
              <a:path w="56388">
                <a:moveTo>
                  <a:pt x="56388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349358" y="496823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523994" y="4709921"/>
            <a:ext cx="4881372" cy="0"/>
          </a:xfrm>
          <a:custGeom>
            <a:avLst/>
            <a:gdLst/>
            <a:ahLst/>
            <a:cxnLst/>
            <a:rect l="l" t="t" r="r" b="b"/>
            <a:pathLst>
              <a:path w="4881372">
                <a:moveTo>
                  <a:pt x="0" y="0"/>
                </a:moveTo>
                <a:lnTo>
                  <a:pt x="488137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405747" y="47099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523994" y="6261353"/>
            <a:ext cx="4881371" cy="0"/>
          </a:xfrm>
          <a:custGeom>
            <a:avLst/>
            <a:gdLst/>
            <a:ahLst/>
            <a:cxnLst/>
            <a:rect l="l" t="t" r="r" b="b"/>
            <a:pathLst>
              <a:path w="4881371">
                <a:moveTo>
                  <a:pt x="0" y="0"/>
                </a:moveTo>
                <a:lnTo>
                  <a:pt x="4881371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405747" y="626135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405366" y="4709921"/>
            <a:ext cx="0" cy="1551431"/>
          </a:xfrm>
          <a:custGeom>
            <a:avLst/>
            <a:gdLst/>
            <a:ahLst/>
            <a:cxnLst/>
            <a:rect l="l" t="t" r="r" b="b"/>
            <a:pathLst>
              <a:path h="1551431">
                <a:moveTo>
                  <a:pt x="0" y="155143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405747" y="47099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523994" y="4709922"/>
            <a:ext cx="0" cy="1551431"/>
          </a:xfrm>
          <a:custGeom>
            <a:avLst/>
            <a:gdLst/>
            <a:ahLst/>
            <a:cxnLst/>
            <a:rect l="l" t="t" r="r" b="b"/>
            <a:pathLst>
              <a:path h="1551431">
                <a:moveTo>
                  <a:pt x="0" y="155143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524374" y="470992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523994" y="6249923"/>
            <a:ext cx="1428750" cy="0"/>
          </a:xfrm>
          <a:custGeom>
            <a:avLst/>
            <a:gdLst/>
            <a:ahLst/>
            <a:cxnLst/>
            <a:rect l="l" t="t" r="r" b="b"/>
            <a:pathLst>
              <a:path w="1428750">
                <a:moveTo>
                  <a:pt x="0" y="0"/>
                </a:moveTo>
                <a:lnTo>
                  <a:pt x="71437" y="0"/>
                </a:lnTo>
                <a:lnTo>
                  <a:pt x="142875" y="0"/>
                </a:lnTo>
                <a:lnTo>
                  <a:pt x="214312" y="0"/>
                </a:lnTo>
                <a:lnTo>
                  <a:pt x="285750" y="0"/>
                </a:lnTo>
                <a:lnTo>
                  <a:pt x="357187" y="0"/>
                </a:lnTo>
                <a:lnTo>
                  <a:pt x="428624" y="0"/>
                </a:lnTo>
                <a:lnTo>
                  <a:pt x="500062" y="0"/>
                </a:lnTo>
                <a:lnTo>
                  <a:pt x="571500" y="0"/>
                </a:lnTo>
                <a:lnTo>
                  <a:pt x="642937" y="0"/>
                </a:lnTo>
                <a:lnTo>
                  <a:pt x="714374" y="0"/>
                </a:lnTo>
                <a:lnTo>
                  <a:pt x="785812" y="0"/>
                </a:lnTo>
                <a:lnTo>
                  <a:pt x="857250" y="0"/>
                </a:lnTo>
                <a:lnTo>
                  <a:pt x="928687" y="0"/>
                </a:lnTo>
                <a:lnTo>
                  <a:pt x="1000125" y="0"/>
                </a:lnTo>
                <a:lnTo>
                  <a:pt x="1071562" y="0"/>
                </a:lnTo>
                <a:lnTo>
                  <a:pt x="1143000" y="0"/>
                </a:lnTo>
                <a:lnTo>
                  <a:pt x="1214437" y="0"/>
                </a:lnTo>
                <a:lnTo>
                  <a:pt x="1285875" y="0"/>
                </a:lnTo>
                <a:lnTo>
                  <a:pt x="1357312" y="0"/>
                </a:lnTo>
                <a:lnTo>
                  <a:pt x="1428750" y="0"/>
                </a:lnTo>
              </a:path>
            </a:pathLst>
          </a:custGeom>
          <a:ln w="224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952744" y="4979670"/>
            <a:ext cx="1360931" cy="1281683"/>
          </a:xfrm>
          <a:custGeom>
            <a:avLst/>
            <a:gdLst/>
            <a:ahLst/>
            <a:cxnLst/>
            <a:rect l="l" t="t" r="r" b="b"/>
            <a:pathLst>
              <a:path w="1360931" h="1281683">
                <a:moveTo>
                  <a:pt x="0" y="1270253"/>
                </a:moveTo>
                <a:lnTo>
                  <a:pt x="37109" y="1270253"/>
                </a:lnTo>
                <a:lnTo>
                  <a:pt x="74218" y="1270254"/>
                </a:lnTo>
                <a:lnTo>
                  <a:pt x="111328" y="1270253"/>
                </a:lnTo>
                <a:lnTo>
                  <a:pt x="148437" y="1270254"/>
                </a:lnTo>
                <a:lnTo>
                  <a:pt x="185546" y="1270253"/>
                </a:lnTo>
                <a:lnTo>
                  <a:pt x="222656" y="1270253"/>
                </a:lnTo>
                <a:lnTo>
                  <a:pt x="259765" y="1270253"/>
                </a:lnTo>
                <a:lnTo>
                  <a:pt x="296875" y="1270254"/>
                </a:lnTo>
                <a:lnTo>
                  <a:pt x="333984" y="1270254"/>
                </a:lnTo>
                <a:lnTo>
                  <a:pt x="371093" y="1270253"/>
                </a:lnTo>
                <a:lnTo>
                  <a:pt x="408203" y="1270253"/>
                </a:lnTo>
                <a:lnTo>
                  <a:pt x="445312" y="1270253"/>
                </a:lnTo>
                <a:lnTo>
                  <a:pt x="482422" y="1270253"/>
                </a:lnTo>
                <a:lnTo>
                  <a:pt x="519531" y="1270253"/>
                </a:lnTo>
                <a:lnTo>
                  <a:pt x="556640" y="1270253"/>
                </a:lnTo>
                <a:lnTo>
                  <a:pt x="593750" y="1270253"/>
                </a:lnTo>
                <a:lnTo>
                  <a:pt x="630859" y="1270254"/>
                </a:lnTo>
                <a:lnTo>
                  <a:pt x="667969" y="1270253"/>
                </a:lnTo>
                <a:lnTo>
                  <a:pt x="705078" y="1270253"/>
                </a:lnTo>
                <a:lnTo>
                  <a:pt x="742187" y="1270253"/>
                </a:lnTo>
                <a:lnTo>
                  <a:pt x="753617" y="1258824"/>
                </a:lnTo>
                <a:lnTo>
                  <a:pt x="753617" y="1248155"/>
                </a:lnTo>
                <a:lnTo>
                  <a:pt x="764285" y="1203197"/>
                </a:lnTo>
                <a:lnTo>
                  <a:pt x="764285" y="0"/>
                </a:lnTo>
                <a:lnTo>
                  <a:pt x="764285" y="1258824"/>
                </a:lnTo>
                <a:lnTo>
                  <a:pt x="775715" y="1270253"/>
                </a:lnTo>
                <a:lnTo>
                  <a:pt x="788415" y="1270254"/>
                </a:lnTo>
                <a:lnTo>
                  <a:pt x="801115" y="1270253"/>
                </a:lnTo>
                <a:lnTo>
                  <a:pt x="813815" y="1270253"/>
                </a:lnTo>
                <a:lnTo>
                  <a:pt x="826515" y="1270253"/>
                </a:lnTo>
                <a:lnTo>
                  <a:pt x="839215" y="1270254"/>
                </a:lnTo>
                <a:lnTo>
                  <a:pt x="851915" y="1270253"/>
                </a:lnTo>
                <a:lnTo>
                  <a:pt x="864615" y="1270253"/>
                </a:lnTo>
                <a:lnTo>
                  <a:pt x="877315" y="1270253"/>
                </a:lnTo>
                <a:lnTo>
                  <a:pt x="890015" y="1270253"/>
                </a:lnTo>
                <a:lnTo>
                  <a:pt x="902715" y="1270253"/>
                </a:lnTo>
                <a:lnTo>
                  <a:pt x="915415" y="1270254"/>
                </a:lnTo>
                <a:lnTo>
                  <a:pt x="928115" y="1270253"/>
                </a:lnTo>
                <a:lnTo>
                  <a:pt x="940815" y="1270253"/>
                </a:lnTo>
                <a:lnTo>
                  <a:pt x="953515" y="1270253"/>
                </a:lnTo>
                <a:lnTo>
                  <a:pt x="966215" y="1270253"/>
                </a:lnTo>
                <a:lnTo>
                  <a:pt x="978915" y="1270253"/>
                </a:lnTo>
                <a:lnTo>
                  <a:pt x="989837" y="1270253"/>
                </a:lnTo>
                <a:lnTo>
                  <a:pt x="1000505" y="1281683"/>
                </a:lnTo>
                <a:lnTo>
                  <a:pt x="1011935" y="1270253"/>
                </a:lnTo>
                <a:lnTo>
                  <a:pt x="1024636" y="1270254"/>
                </a:lnTo>
                <a:lnTo>
                  <a:pt x="1037335" y="1270253"/>
                </a:lnTo>
                <a:lnTo>
                  <a:pt x="1050035" y="1270253"/>
                </a:lnTo>
                <a:lnTo>
                  <a:pt x="1062735" y="1270253"/>
                </a:lnTo>
                <a:lnTo>
                  <a:pt x="1075436" y="1270254"/>
                </a:lnTo>
                <a:lnTo>
                  <a:pt x="1088136" y="1270253"/>
                </a:lnTo>
                <a:lnTo>
                  <a:pt x="1100835" y="1270253"/>
                </a:lnTo>
                <a:lnTo>
                  <a:pt x="1113535" y="1270253"/>
                </a:lnTo>
                <a:lnTo>
                  <a:pt x="1126235" y="1270253"/>
                </a:lnTo>
                <a:lnTo>
                  <a:pt x="1138935" y="1270253"/>
                </a:lnTo>
                <a:lnTo>
                  <a:pt x="1151635" y="1270254"/>
                </a:lnTo>
                <a:lnTo>
                  <a:pt x="1164335" y="1270253"/>
                </a:lnTo>
                <a:lnTo>
                  <a:pt x="1177035" y="1270253"/>
                </a:lnTo>
                <a:lnTo>
                  <a:pt x="1189735" y="1270253"/>
                </a:lnTo>
                <a:lnTo>
                  <a:pt x="1202435" y="1270253"/>
                </a:lnTo>
                <a:lnTo>
                  <a:pt x="1215135" y="1270253"/>
                </a:lnTo>
                <a:lnTo>
                  <a:pt x="1226057" y="1270253"/>
                </a:lnTo>
                <a:lnTo>
                  <a:pt x="1236725" y="1258824"/>
                </a:lnTo>
                <a:lnTo>
                  <a:pt x="1248155" y="1248155"/>
                </a:lnTo>
                <a:lnTo>
                  <a:pt x="1248155" y="0"/>
                </a:lnTo>
                <a:lnTo>
                  <a:pt x="1248155" y="1203197"/>
                </a:lnTo>
                <a:lnTo>
                  <a:pt x="1259585" y="1248155"/>
                </a:lnTo>
                <a:lnTo>
                  <a:pt x="1259585" y="1270253"/>
                </a:lnTo>
                <a:lnTo>
                  <a:pt x="1272285" y="1270254"/>
                </a:lnTo>
                <a:lnTo>
                  <a:pt x="1284985" y="1270254"/>
                </a:lnTo>
                <a:lnTo>
                  <a:pt x="1297685" y="1270253"/>
                </a:lnTo>
                <a:lnTo>
                  <a:pt x="1310385" y="1270253"/>
                </a:lnTo>
                <a:lnTo>
                  <a:pt x="1323085" y="1270253"/>
                </a:lnTo>
                <a:lnTo>
                  <a:pt x="1335785" y="1270253"/>
                </a:lnTo>
                <a:lnTo>
                  <a:pt x="1348485" y="1270253"/>
                </a:lnTo>
                <a:lnTo>
                  <a:pt x="1360931" y="1270253"/>
                </a:lnTo>
              </a:path>
            </a:pathLst>
          </a:custGeom>
          <a:ln w="224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313676" y="6249923"/>
            <a:ext cx="1427988" cy="0"/>
          </a:xfrm>
          <a:custGeom>
            <a:avLst/>
            <a:gdLst/>
            <a:ahLst/>
            <a:cxnLst/>
            <a:rect l="l" t="t" r="r" b="b"/>
            <a:pathLst>
              <a:path w="1427988">
                <a:moveTo>
                  <a:pt x="0" y="0"/>
                </a:moveTo>
                <a:lnTo>
                  <a:pt x="71399" y="0"/>
                </a:lnTo>
                <a:lnTo>
                  <a:pt x="142798" y="0"/>
                </a:lnTo>
                <a:lnTo>
                  <a:pt x="214198" y="0"/>
                </a:lnTo>
                <a:lnTo>
                  <a:pt x="285597" y="0"/>
                </a:lnTo>
                <a:lnTo>
                  <a:pt x="356997" y="0"/>
                </a:lnTo>
                <a:lnTo>
                  <a:pt x="428396" y="0"/>
                </a:lnTo>
                <a:lnTo>
                  <a:pt x="499795" y="0"/>
                </a:lnTo>
                <a:lnTo>
                  <a:pt x="571195" y="0"/>
                </a:lnTo>
                <a:lnTo>
                  <a:pt x="642594" y="0"/>
                </a:lnTo>
                <a:lnTo>
                  <a:pt x="713993" y="0"/>
                </a:lnTo>
                <a:lnTo>
                  <a:pt x="785393" y="0"/>
                </a:lnTo>
                <a:lnTo>
                  <a:pt x="1142390" y="0"/>
                </a:lnTo>
                <a:lnTo>
                  <a:pt x="1213789" y="0"/>
                </a:lnTo>
                <a:lnTo>
                  <a:pt x="1285189" y="0"/>
                </a:lnTo>
                <a:lnTo>
                  <a:pt x="1356588" y="0"/>
                </a:lnTo>
                <a:lnTo>
                  <a:pt x="1427988" y="0"/>
                </a:lnTo>
              </a:path>
            </a:pathLst>
          </a:custGeom>
          <a:ln w="224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741664" y="6249923"/>
            <a:ext cx="652271" cy="0"/>
          </a:xfrm>
          <a:custGeom>
            <a:avLst/>
            <a:gdLst/>
            <a:ahLst/>
            <a:cxnLst/>
            <a:rect l="l" t="t" r="r" b="b"/>
            <a:pathLst>
              <a:path w="652271">
                <a:moveTo>
                  <a:pt x="0" y="0"/>
                </a:moveTo>
                <a:lnTo>
                  <a:pt x="32613" y="0"/>
                </a:lnTo>
                <a:lnTo>
                  <a:pt x="65227" y="0"/>
                </a:lnTo>
                <a:lnTo>
                  <a:pt x="97840" y="0"/>
                </a:lnTo>
                <a:lnTo>
                  <a:pt x="130454" y="0"/>
                </a:lnTo>
                <a:lnTo>
                  <a:pt x="163068" y="0"/>
                </a:lnTo>
                <a:lnTo>
                  <a:pt x="195681" y="0"/>
                </a:lnTo>
                <a:lnTo>
                  <a:pt x="228295" y="0"/>
                </a:lnTo>
                <a:lnTo>
                  <a:pt x="260908" y="0"/>
                </a:lnTo>
                <a:lnTo>
                  <a:pt x="293522" y="0"/>
                </a:lnTo>
                <a:lnTo>
                  <a:pt x="326135" y="0"/>
                </a:lnTo>
                <a:lnTo>
                  <a:pt x="358749" y="0"/>
                </a:lnTo>
                <a:lnTo>
                  <a:pt x="391363" y="0"/>
                </a:lnTo>
                <a:lnTo>
                  <a:pt x="423976" y="0"/>
                </a:lnTo>
                <a:lnTo>
                  <a:pt x="456590" y="0"/>
                </a:lnTo>
                <a:lnTo>
                  <a:pt x="489203" y="0"/>
                </a:lnTo>
                <a:lnTo>
                  <a:pt x="521817" y="0"/>
                </a:lnTo>
                <a:lnTo>
                  <a:pt x="554431" y="0"/>
                </a:lnTo>
                <a:lnTo>
                  <a:pt x="587044" y="0"/>
                </a:lnTo>
                <a:lnTo>
                  <a:pt x="619658" y="0"/>
                </a:lnTo>
                <a:lnTo>
                  <a:pt x="652271" y="0"/>
                </a:lnTo>
              </a:path>
            </a:pathLst>
          </a:custGeom>
          <a:ln w="224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264407" y="792961"/>
            <a:ext cx="3340240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Frequency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448550" y="792961"/>
            <a:ext cx="2148323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Domain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36702" y="1736239"/>
            <a:ext cx="2224946" cy="275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t=-1:0.001:1;</a:t>
            </a:r>
            <a:endParaRPr sz="1400">
              <a:latin typeface="Arial"/>
              <a:cs typeface="Arial"/>
            </a:endParaRPr>
          </a:p>
          <a:p>
            <a:pPr marL="12700" indent="0">
              <a:lnSpc>
                <a:spcPct val="99658"/>
              </a:lnSpc>
            </a:pPr>
            <a:r>
              <a:rPr sz="1400" b="1" spc="0" dirty="0">
                <a:latin typeface="Arial"/>
                <a:cs typeface="Arial"/>
              </a:rPr>
              <a:t>x</a:t>
            </a:r>
            <a:r>
              <a:rPr sz="1400" b="1" spc="-4" dirty="0">
                <a:latin typeface="Arial"/>
                <a:cs typeface="Arial"/>
              </a:rPr>
              <a:t>=</a:t>
            </a:r>
            <a:r>
              <a:rPr sz="1400" b="1" spc="0" dirty="0">
                <a:latin typeface="Arial"/>
                <a:cs typeface="Arial"/>
              </a:rPr>
              <a:t>si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(</a:t>
            </a:r>
            <a:r>
              <a:rPr sz="1400" b="1" spc="0" dirty="0">
                <a:latin typeface="Arial"/>
                <a:cs typeface="Arial"/>
              </a:rPr>
              <a:t>2*pi*50*t); </a:t>
            </a:r>
            <a:r>
              <a:rPr sz="1400" b="1" spc="-4" dirty="0">
                <a:latin typeface="Arial"/>
                <a:cs typeface="Arial"/>
              </a:rPr>
              <a:t>subplot(211) plot(t(1001:1200),x(1:200)) </a:t>
            </a:r>
            <a:r>
              <a:rPr sz="1400" b="1" spc="0" dirty="0">
                <a:latin typeface="Arial"/>
                <a:cs typeface="Arial"/>
              </a:rPr>
              <a:t>grid</a:t>
            </a:r>
            <a:endParaRPr sz="1400">
              <a:latin typeface="Arial"/>
              <a:cs typeface="Arial"/>
            </a:endParaRPr>
          </a:p>
          <a:p>
            <a:pPr marL="12700" marR="709527">
              <a:lnSpc>
                <a:spcPct val="99754"/>
              </a:lnSpc>
            </a:pPr>
            <a:r>
              <a:rPr sz="1400" b="1" spc="0" dirty="0">
                <a:latin typeface="Arial"/>
                <a:cs typeface="Arial"/>
              </a:rPr>
              <a:t>title('Sin(2\pi50t)') xla</a:t>
            </a:r>
            <a:r>
              <a:rPr sz="1400" b="1" spc="-9" dirty="0">
                <a:latin typeface="Arial"/>
                <a:cs typeface="Arial"/>
              </a:rPr>
              <a:t>b</a:t>
            </a:r>
            <a:r>
              <a:rPr sz="1400" b="1" spc="0" dirty="0">
                <a:latin typeface="Arial"/>
                <a:cs typeface="Arial"/>
              </a:rPr>
              <a:t>el('Time,</a:t>
            </a:r>
            <a:r>
              <a:rPr sz="1400" b="1" spc="-8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s') </a:t>
            </a:r>
            <a:r>
              <a:rPr sz="1400" b="1" spc="-4" dirty="0">
                <a:latin typeface="Arial"/>
                <a:cs typeface="Arial"/>
              </a:rPr>
              <a:t>subplot(212) </a:t>
            </a:r>
            <a:r>
              <a:rPr sz="1400" b="1" spc="0" dirty="0">
                <a:latin typeface="Arial"/>
                <a:cs typeface="Arial"/>
              </a:rPr>
              <a:t>X=abs(fft(x)); X2=fftshift(X);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f=-499.9:1000/2001:500;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plot(f,X2);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grid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614412" y="2225751"/>
            <a:ext cx="705742" cy="188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725" spc="29" baseline="5041" dirty="0">
                <a:latin typeface="Arial"/>
                <a:cs typeface="Arial"/>
              </a:rPr>
              <a:t>S</a:t>
            </a:r>
            <a:r>
              <a:rPr sz="1725" spc="9" baseline="5041" dirty="0">
                <a:latin typeface="Arial"/>
                <a:cs typeface="Arial"/>
              </a:rPr>
              <a:t>i</a:t>
            </a:r>
            <a:r>
              <a:rPr sz="1725" spc="-14" baseline="5041" dirty="0">
                <a:latin typeface="Arial"/>
                <a:cs typeface="Arial"/>
              </a:rPr>
              <a:t>n</a:t>
            </a:r>
            <a:r>
              <a:rPr sz="1725" spc="-29" baseline="5041" dirty="0">
                <a:latin typeface="Arial"/>
                <a:cs typeface="Arial"/>
              </a:rPr>
              <a:t>(</a:t>
            </a:r>
            <a:r>
              <a:rPr sz="1725" spc="-19" baseline="5041" dirty="0">
                <a:latin typeface="Arial"/>
                <a:cs typeface="Arial"/>
              </a:rPr>
              <a:t>2</a:t>
            </a:r>
            <a:r>
              <a:rPr sz="1200" spc="-144" dirty="0">
                <a:latin typeface="Times New Roman"/>
                <a:cs typeface="Times New Roman"/>
              </a:rPr>
              <a:t>π</a:t>
            </a:r>
            <a:r>
              <a:rPr sz="1725" spc="-19" baseline="5041" dirty="0">
                <a:latin typeface="Arial"/>
                <a:cs typeface="Arial"/>
              </a:rPr>
              <a:t>50</a:t>
            </a:r>
            <a:r>
              <a:rPr sz="1725" spc="34" baseline="5041" dirty="0">
                <a:latin typeface="Arial"/>
                <a:cs typeface="Arial"/>
              </a:rPr>
              <a:t>t</a:t>
            </a:r>
            <a:r>
              <a:rPr sz="1725" spc="0" baseline="5041" dirty="0"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387850" y="2394153"/>
            <a:ext cx="128570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264406" y="2776677"/>
            <a:ext cx="252009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0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0" dirty="0"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387850" y="3158439"/>
            <a:ext cx="128570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219448" y="3540963"/>
            <a:ext cx="296960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29" dirty="0">
                <a:latin typeface="Arial"/>
                <a:cs typeface="Arial"/>
              </a:rPr>
              <a:t>-</a:t>
            </a:r>
            <a:r>
              <a:rPr sz="1150" spc="-19" dirty="0">
                <a:latin typeface="Arial"/>
                <a:cs typeface="Arial"/>
              </a:rPr>
              <a:t>0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0" dirty="0"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42892" y="3934155"/>
            <a:ext cx="169809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29" dirty="0">
                <a:latin typeface="Arial"/>
                <a:cs typeface="Arial"/>
              </a:rPr>
              <a:t>-1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477766" y="4057599"/>
            <a:ext cx="128570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860290" y="4057599"/>
            <a:ext cx="331228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0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-14" dirty="0">
                <a:latin typeface="Arial"/>
                <a:cs typeface="Arial"/>
              </a:rPr>
              <a:t>0</a:t>
            </a:r>
            <a:r>
              <a:rPr sz="1150" spc="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344160" y="4057599"/>
            <a:ext cx="327677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0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-19" dirty="0">
                <a:latin typeface="Arial"/>
                <a:cs typeface="Arial"/>
              </a:rPr>
              <a:t>04</a:t>
            </a:r>
            <a:endParaRPr sz="11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838698" y="4057599"/>
            <a:ext cx="331228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0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-14" dirty="0">
                <a:latin typeface="Arial"/>
                <a:cs typeface="Arial"/>
              </a:rPr>
              <a:t>0</a:t>
            </a:r>
            <a:r>
              <a:rPr sz="1150" spc="0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322568" y="4057599"/>
            <a:ext cx="1295125" cy="362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0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-19" dirty="0">
                <a:latin typeface="Arial"/>
                <a:cs typeface="Arial"/>
              </a:rPr>
              <a:t>0</a:t>
            </a:r>
            <a:r>
              <a:rPr sz="1150" spc="0" dirty="0">
                <a:latin typeface="Arial"/>
                <a:cs typeface="Arial"/>
              </a:rPr>
              <a:t>8     </a:t>
            </a:r>
            <a:r>
              <a:rPr sz="1150" spc="14" dirty="0">
                <a:latin typeface="Arial"/>
                <a:cs typeface="Arial"/>
              </a:rPr>
              <a:t> </a:t>
            </a:r>
            <a:r>
              <a:rPr sz="1150" spc="-14" dirty="0">
                <a:latin typeface="Arial"/>
                <a:cs typeface="Arial"/>
              </a:rPr>
              <a:t>0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0" dirty="0">
                <a:latin typeface="Arial"/>
                <a:cs typeface="Arial"/>
              </a:rPr>
              <a:t>1     </a:t>
            </a:r>
            <a:r>
              <a:rPr sz="1150" spc="14" dirty="0">
                <a:latin typeface="Arial"/>
                <a:cs typeface="Arial"/>
              </a:rPr>
              <a:t> </a:t>
            </a:r>
            <a:r>
              <a:rPr sz="1150" spc="-19" dirty="0">
                <a:latin typeface="Arial"/>
                <a:cs typeface="Arial"/>
              </a:rPr>
              <a:t>0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-19" dirty="0">
                <a:latin typeface="Arial"/>
                <a:cs typeface="Arial"/>
              </a:rPr>
              <a:t>12</a:t>
            </a:r>
            <a:endParaRPr sz="1150">
              <a:latin typeface="Arial"/>
              <a:cs typeface="Arial"/>
            </a:endParaRPr>
          </a:p>
          <a:p>
            <a:pPr marL="360128" marR="409980" algn="ctr">
              <a:lnSpc>
                <a:spcPct val="95825"/>
              </a:lnSpc>
              <a:spcBef>
                <a:spcPts val="116"/>
              </a:spcBef>
            </a:pPr>
            <a:r>
              <a:rPr sz="1150" spc="-84" dirty="0">
                <a:latin typeface="Arial"/>
                <a:cs typeface="Arial"/>
              </a:rPr>
              <a:t>T</a:t>
            </a:r>
            <a:r>
              <a:rPr sz="1150" spc="9" dirty="0">
                <a:latin typeface="Arial"/>
                <a:cs typeface="Arial"/>
              </a:rPr>
              <a:t>i</a:t>
            </a:r>
            <a:r>
              <a:rPr sz="1150" spc="19" dirty="0">
                <a:latin typeface="Arial"/>
                <a:cs typeface="Arial"/>
              </a:rPr>
              <a:t>m</a:t>
            </a:r>
            <a:r>
              <a:rPr sz="1150" spc="-19" dirty="0">
                <a:latin typeface="Arial"/>
                <a:cs typeface="Arial"/>
              </a:rPr>
              <a:t>e</a:t>
            </a:r>
            <a:r>
              <a:rPr sz="1150" spc="0" dirty="0">
                <a:latin typeface="Arial"/>
                <a:cs typeface="Arial"/>
              </a:rPr>
              <a:t>,</a:t>
            </a:r>
            <a:r>
              <a:rPr sz="1150" spc="69" dirty="0">
                <a:latin typeface="Arial"/>
                <a:cs typeface="Arial"/>
              </a:rPr>
              <a:t> </a:t>
            </a:r>
            <a:r>
              <a:rPr sz="1150" spc="0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784083" y="4057599"/>
            <a:ext cx="331228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4" dirty="0">
                <a:latin typeface="Arial"/>
                <a:cs typeface="Arial"/>
              </a:rPr>
              <a:t>0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-19" dirty="0">
                <a:latin typeface="Arial"/>
                <a:cs typeface="Arial"/>
              </a:rPr>
              <a:t>1</a:t>
            </a:r>
            <a:r>
              <a:rPr sz="1150" spc="0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279383" y="4057599"/>
            <a:ext cx="327677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0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-19" dirty="0">
                <a:latin typeface="Arial"/>
                <a:cs typeface="Arial"/>
              </a:rPr>
              <a:t>16</a:t>
            </a:r>
            <a:endParaRPr sz="11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762492" y="4057599"/>
            <a:ext cx="331228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4" dirty="0">
                <a:latin typeface="Arial"/>
                <a:cs typeface="Arial"/>
              </a:rPr>
              <a:t>0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-19" dirty="0">
                <a:latin typeface="Arial"/>
                <a:cs typeface="Arial"/>
              </a:rPr>
              <a:t>1</a:t>
            </a:r>
            <a:r>
              <a:rPr sz="1150" spc="0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291320" y="4057599"/>
            <a:ext cx="252009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0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44765" y="4462983"/>
            <a:ext cx="3079347" cy="188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725" spc="9" baseline="5041" dirty="0">
                <a:latin typeface="Arial"/>
                <a:cs typeface="Arial"/>
              </a:rPr>
              <a:t>F</a:t>
            </a:r>
            <a:r>
              <a:rPr sz="1725" spc="-29" baseline="5041" dirty="0">
                <a:latin typeface="Arial"/>
                <a:cs typeface="Arial"/>
              </a:rPr>
              <a:t>r</a:t>
            </a:r>
            <a:r>
              <a:rPr sz="1725" spc="-19" baseline="5041" dirty="0">
                <a:latin typeface="Arial"/>
                <a:cs typeface="Arial"/>
              </a:rPr>
              <a:t>equ</a:t>
            </a:r>
            <a:r>
              <a:rPr sz="1725" spc="-14" baseline="5041" dirty="0">
                <a:latin typeface="Arial"/>
                <a:cs typeface="Arial"/>
              </a:rPr>
              <a:t>e</a:t>
            </a:r>
            <a:r>
              <a:rPr sz="1725" spc="-19" baseline="5041" dirty="0">
                <a:latin typeface="Arial"/>
                <a:cs typeface="Arial"/>
              </a:rPr>
              <a:t>n</a:t>
            </a:r>
            <a:r>
              <a:rPr sz="1725" spc="44" baseline="5041" dirty="0">
                <a:latin typeface="Arial"/>
                <a:cs typeface="Arial"/>
              </a:rPr>
              <a:t>c</a:t>
            </a:r>
            <a:r>
              <a:rPr sz="1725" spc="0" baseline="5041" dirty="0">
                <a:latin typeface="Arial"/>
                <a:cs typeface="Arial"/>
              </a:rPr>
              <a:t>y</a:t>
            </a:r>
            <a:r>
              <a:rPr sz="1725" spc="84" baseline="5041" dirty="0">
                <a:latin typeface="Arial"/>
                <a:cs typeface="Arial"/>
              </a:rPr>
              <a:t> </a:t>
            </a:r>
            <a:r>
              <a:rPr sz="1725" spc="-19" baseline="5041" dirty="0">
                <a:latin typeface="Arial"/>
                <a:cs typeface="Arial"/>
              </a:rPr>
              <a:t>do</a:t>
            </a:r>
            <a:r>
              <a:rPr sz="1725" spc="19" baseline="5041" dirty="0">
                <a:latin typeface="Arial"/>
                <a:cs typeface="Arial"/>
              </a:rPr>
              <a:t>m</a:t>
            </a:r>
            <a:r>
              <a:rPr sz="1725" spc="-19" baseline="5041" dirty="0">
                <a:latin typeface="Arial"/>
                <a:cs typeface="Arial"/>
              </a:rPr>
              <a:t>a</a:t>
            </a:r>
            <a:r>
              <a:rPr sz="1725" spc="9" baseline="5041" dirty="0">
                <a:latin typeface="Arial"/>
                <a:cs typeface="Arial"/>
              </a:rPr>
              <a:t>i</a:t>
            </a:r>
            <a:r>
              <a:rPr sz="1725" spc="0" baseline="5041" dirty="0">
                <a:latin typeface="Arial"/>
                <a:cs typeface="Arial"/>
              </a:rPr>
              <a:t>n</a:t>
            </a:r>
            <a:r>
              <a:rPr sz="1725" spc="19" baseline="5041" dirty="0">
                <a:latin typeface="Arial"/>
                <a:cs typeface="Arial"/>
              </a:rPr>
              <a:t> </a:t>
            </a:r>
            <a:r>
              <a:rPr sz="1725" spc="-29" baseline="5041" dirty="0">
                <a:latin typeface="Arial"/>
                <a:cs typeface="Arial"/>
              </a:rPr>
              <a:t>r</a:t>
            </a:r>
            <a:r>
              <a:rPr sz="1725" spc="-19" baseline="5041" dirty="0">
                <a:latin typeface="Arial"/>
                <a:cs typeface="Arial"/>
              </a:rPr>
              <a:t>ep</a:t>
            </a:r>
            <a:r>
              <a:rPr sz="1725" spc="-29" baseline="5041" dirty="0">
                <a:latin typeface="Arial"/>
                <a:cs typeface="Arial"/>
              </a:rPr>
              <a:t>r</a:t>
            </a:r>
            <a:r>
              <a:rPr sz="1725" spc="-14" baseline="5041" dirty="0">
                <a:latin typeface="Arial"/>
                <a:cs typeface="Arial"/>
              </a:rPr>
              <a:t>e</a:t>
            </a:r>
            <a:r>
              <a:rPr sz="1725" spc="44" baseline="5041" dirty="0">
                <a:latin typeface="Arial"/>
                <a:cs typeface="Arial"/>
              </a:rPr>
              <a:t>s</a:t>
            </a:r>
            <a:r>
              <a:rPr sz="1725" spc="-19" baseline="5041" dirty="0">
                <a:latin typeface="Arial"/>
                <a:cs typeface="Arial"/>
              </a:rPr>
              <a:t>e</a:t>
            </a:r>
            <a:r>
              <a:rPr sz="1725" spc="-14" baseline="5041" dirty="0">
                <a:latin typeface="Arial"/>
                <a:cs typeface="Arial"/>
              </a:rPr>
              <a:t>n</a:t>
            </a:r>
            <a:r>
              <a:rPr sz="1725" spc="34" baseline="5041" dirty="0">
                <a:latin typeface="Arial"/>
                <a:cs typeface="Arial"/>
              </a:rPr>
              <a:t>t</a:t>
            </a:r>
            <a:r>
              <a:rPr sz="1725" spc="-19" baseline="5041" dirty="0">
                <a:latin typeface="Arial"/>
                <a:cs typeface="Arial"/>
              </a:rPr>
              <a:t>a</a:t>
            </a:r>
            <a:r>
              <a:rPr sz="1725" spc="34" baseline="5041" dirty="0">
                <a:latin typeface="Arial"/>
                <a:cs typeface="Arial"/>
              </a:rPr>
              <a:t>t</a:t>
            </a:r>
            <a:r>
              <a:rPr sz="1725" spc="9" baseline="5041" dirty="0">
                <a:latin typeface="Arial"/>
                <a:cs typeface="Arial"/>
              </a:rPr>
              <a:t>i</a:t>
            </a:r>
            <a:r>
              <a:rPr sz="1725" spc="-14" baseline="5041" dirty="0">
                <a:latin typeface="Arial"/>
                <a:cs typeface="Arial"/>
              </a:rPr>
              <a:t>o</a:t>
            </a:r>
            <a:r>
              <a:rPr sz="1725" spc="0" baseline="5041" dirty="0">
                <a:latin typeface="Arial"/>
                <a:cs typeface="Arial"/>
              </a:rPr>
              <a:t>n</a:t>
            </a:r>
            <a:r>
              <a:rPr sz="1725" spc="14" baseline="5041" dirty="0">
                <a:latin typeface="Arial"/>
                <a:cs typeface="Arial"/>
              </a:rPr>
              <a:t> </a:t>
            </a:r>
            <a:r>
              <a:rPr sz="1725" spc="-19" baseline="5041" dirty="0">
                <a:latin typeface="Arial"/>
                <a:cs typeface="Arial"/>
              </a:rPr>
              <a:t>o</a:t>
            </a:r>
            <a:r>
              <a:rPr sz="1725" spc="0" baseline="5041" dirty="0">
                <a:latin typeface="Arial"/>
                <a:cs typeface="Arial"/>
              </a:rPr>
              <a:t>f</a:t>
            </a:r>
            <a:r>
              <a:rPr sz="1725" spc="-14" baseline="5041" dirty="0">
                <a:latin typeface="Arial"/>
                <a:cs typeface="Arial"/>
              </a:rPr>
              <a:t> </a:t>
            </a:r>
            <a:r>
              <a:rPr sz="1725" spc="25" baseline="5041" dirty="0">
                <a:latin typeface="Arial"/>
                <a:cs typeface="Arial"/>
              </a:rPr>
              <a:t>S</a:t>
            </a:r>
            <a:r>
              <a:rPr sz="1725" spc="14" baseline="5041" dirty="0">
                <a:latin typeface="Arial"/>
                <a:cs typeface="Arial"/>
              </a:rPr>
              <a:t>i</a:t>
            </a:r>
            <a:r>
              <a:rPr sz="1725" spc="-19" baseline="5041" dirty="0">
                <a:latin typeface="Arial"/>
                <a:cs typeface="Arial"/>
              </a:rPr>
              <a:t>n</a:t>
            </a:r>
            <a:r>
              <a:rPr sz="1725" spc="-29" baseline="5041" dirty="0">
                <a:latin typeface="Arial"/>
                <a:cs typeface="Arial"/>
              </a:rPr>
              <a:t>(</a:t>
            </a:r>
            <a:r>
              <a:rPr sz="1725" spc="-19" baseline="5041" dirty="0">
                <a:latin typeface="Arial"/>
                <a:cs typeface="Arial"/>
              </a:rPr>
              <a:t>2</a:t>
            </a:r>
            <a:r>
              <a:rPr sz="1200" spc="-144" dirty="0">
                <a:latin typeface="Times New Roman"/>
                <a:cs typeface="Times New Roman"/>
              </a:rPr>
              <a:t>π</a:t>
            </a:r>
            <a:r>
              <a:rPr sz="1725" spc="-19" baseline="5041" dirty="0">
                <a:latin typeface="Arial"/>
                <a:cs typeface="Arial"/>
              </a:rPr>
              <a:t>5</a:t>
            </a:r>
            <a:r>
              <a:rPr sz="1725" spc="-14" baseline="5041" dirty="0">
                <a:latin typeface="Arial"/>
                <a:cs typeface="Arial"/>
              </a:rPr>
              <a:t>0</a:t>
            </a:r>
            <a:r>
              <a:rPr sz="1725" spc="34" baseline="5041" dirty="0">
                <a:latin typeface="Arial"/>
                <a:cs typeface="Arial"/>
              </a:rPr>
              <a:t>t</a:t>
            </a:r>
            <a:r>
              <a:rPr sz="1725" spc="0" baseline="5041" dirty="0"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36702" y="4501483"/>
            <a:ext cx="3815918" cy="415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title('</a:t>
            </a:r>
            <a:r>
              <a:rPr sz="1400" b="1" spc="-32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Frequen</a:t>
            </a:r>
            <a:r>
              <a:rPr sz="1400" b="1" spc="9" dirty="0">
                <a:latin typeface="Arial"/>
                <a:cs typeface="Arial"/>
              </a:rPr>
              <a:t>c</a:t>
            </a:r>
            <a:r>
              <a:rPr sz="1400" b="1" spc="0" dirty="0">
                <a:latin typeface="Arial"/>
                <a:cs typeface="Arial"/>
              </a:rPr>
              <a:t>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domain</a:t>
            </a:r>
            <a:r>
              <a:rPr sz="1400" b="1" spc="-4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representation</a:t>
            </a:r>
            <a:r>
              <a:rPr sz="1400" b="1" spc="-9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of</a:t>
            </a:r>
            <a:r>
              <a:rPr sz="1400" b="1" spc="-1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Sin(2\pi50t)')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151629" y="4878273"/>
            <a:ext cx="361916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1</a:t>
            </a:r>
            <a:r>
              <a:rPr sz="1150" spc="-14" dirty="0">
                <a:latin typeface="Arial"/>
                <a:cs typeface="Arial"/>
              </a:rPr>
              <a:t>0</a:t>
            </a:r>
            <a:r>
              <a:rPr sz="1150" spc="-19" dirty="0">
                <a:latin typeface="Arial"/>
                <a:cs typeface="Arial"/>
              </a:rPr>
              <a:t>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36702" y="4926670"/>
            <a:ext cx="2017608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xla</a:t>
            </a:r>
            <a:r>
              <a:rPr sz="1400" b="1" spc="-9" dirty="0">
                <a:latin typeface="Arial"/>
                <a:cs typeface="Arial"/>
              </a:rPr>
              <a:t>b</a:t>
            </a:r>
            <a:r>
              <a:rPr sz="1400" b="1" spc="0" dirty="0">
                <a:latin typeface="Arial"/>
                <a:cs typeface="Arial"/>
              </a:rPr>
              <a:t>el('Freq</a:t>
            </a:r>
            <a:r>
              <a:rPr sz="1400" b="1" spc="-9" dirty="0">
                <a:latin typeface="Arial"/>
                <a:cs typeface="Arial"/>
              </a:rPr>
              <a:t>u</a:t>
            </a:r>
            <a:r>
              <a:rPr sz="1400" b="1" spc="4" dirty="0">
                <a:latin typeface="Arial"/>
                <a:cs typeface="Arial"/>
              </a:rPr>
              <a:t>e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c</a:t>
            </a:r>
            <a:r>
              <a:rPr sz="1400" b="1" spc="-9" dirty="0">
                <a:latin typeface="Arial"/>
                <a:cs typeface="Arial"/>
              </a:rPr>
              <a:t>y</a:t>
            </a:r>
            <a:r>
              <a:rPr sz="1400" b="1" spc="0" dirty="0">
                <a:latin typeface="Arial"/>
                <a:cs typeface="Arial"/>
              </a:rPr>
              <a:t>,</a:t>
            </a:r>
            <a:r>
              <a:rPr sz="1400" b="1" spc="-10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Hz.')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30116" y="5519115"/>
            <a:ext cx="286248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4" dirty="0">
                <a:latin typeface="Arial"/>
                <a:cs typeface="Arial"/>
              </a:rPr>
              <a:t>5</a:t>
            </a:r>
            <a:r>
              <a:rPr sz="1150" spc="-19" dirty="0">
                <a:latin typeface="Arial"/>
                <a:cs typeface="Arial"/>
              </a:rPr>
              <a:t>0</a:t>
            </a:r>
            <a:r>
              <a:rPr sz="1150" spc="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387850" y="6171386"/>
            <a:ext cx="128570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54322" y="6294830"/>
            <a:ext cx="327648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29" dirty="0">
                <a:latin typeface="Arial"/>
                <a:cs typeface="Arial"/>
              </a:rPr>
              <a:t>-</a:t>
            </a:r>
            <a:r>
              <a:rPr sz="1150" spc="-19" dirty="0">
                <a:latin typeface="Arial"/>
                <a:cs typeface="Arial"/>
              </a:rPr>
              <a:t>500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37430" y="6294830"/>
            <a:ext cx="328393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-400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321300" y="6294830"/>
            <a:ext cx="331199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29" dirty="0">
                <a:latin typeface="Arial"/>
                <a:cs typeface="Arial"/>
              </a:rPr>
              <a:t>-</a:t>
            </a:r>
            <a:r>
              <a:rPr sz="1150" spc="-19" dirty="0">
                <a:latin typeface="Arial"/>
                <a:cs typeface="Arial"/>
              </a:rPr>
              <a:t>3</a:t>
            </a:r>
            <a:r>
              <a:rPr sz="1150" spc="-14" dirty="0">
                <a:latin typeface="Arial"/>
                <a:cs typeface="Arial"/>
              </a:rPr>
              <a:t>0</a:t>
            </a:r>
            <a:r>
              <a:rPr sz="1150" spc="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815838" y="6294830"/>
            <a:ext cx="328393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-200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299708" y="6294830"/>
            <a:ext cx="331199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29" dirty="0">
                <a:latin typeface="Arial"/>
                <a:cs typeface="Arial"/>
              </a:rPr>
              <a:t>-</a:t>
            </a:r>
            <a:r>
              <a:rPr sz="1150" spc="-19" dirty="0">
                <a:latin typeface="Arial"/>
                <a:cs typeface="Arial"/>
              </a:rPr>
              <a:t>1</a:t>
            </a:r>
            <a:r>
              <a:rPr sz="1150" spc="-14" dirty="0">
                <a:latin typeface="Arial"/>
                <a:cs typeface="Arial"/>
              </a:rPr>
              <a:t>0</a:t>
            </a:r>
            <a:r>
              <a:rPr sz="1150" spc="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918452" y="6294830"/>
            <a:ext cx="128570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323074" y="6294830"/>
            <a:ext cx="286248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1</a:t>
            </a:r>
            <a:r>
              <a:rPr sz="1150" spc="-14" dirty="0">
                <a:latin typeface="Arial"/>
                <a:cs typeface="Arial"/>
              </a:rPr>
              <a:t>0</a:t>
            </a:r>
            <a:r>
              <a:rPr sz="1150" spc="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806944" y="6294830"/>
            <a:ext cx="282697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200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301482" y="6294830"/>
            <a:ext cx="286248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4" dirty="0">
                <a:latin typeface="Arial"/>
                <a:cs typeface="Arial"/>
              </a:rPr>
              <a:t>3</a:t>
            </a:r>
            <a:r>
              <a:rPr sz="1150" spc="-19" dirty="0">
                <a:latin typeface="Arial"/>
                <a:cs typeface="Arial"/>
              </a:rPr>
              <a:t>0</a:t>
            </a:r>
            <a:r>
              <a:rPr sz="1150" spc="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785352" y="6294830"/>
            <a:ext cx="282697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400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279890" y="6294830"/>
            <a:ext cx="286248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4" dirty="0">
                <a:latin typeface="Arial"/>
                <a:cs typeface="Arial"/>
              </a:rPr>
              <a:t>5</a:t>
            </a:r>
            <a:r>
              <a:rPr sz="1150" spc="-19" dirty="0">
                <a:latin typeface="Arial"/>
                <a:cs typeface="Arial"/>
              </a:rPr>
              <a:t>0</a:t>
            </a:r>
            <a:r>
              <a:rPr sz="1150" spc="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434581" y="6486089"/>
            <a:ext cx="1044157" cy="17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4" dirty="0">
                <a:latin typeface="Arial"/>
                <a:cs typeface="Arial"/>
              </a:rPr>
              <a:t>F</a:t>
            </a:r>
            <a:r>
              <a:rPr sz="1150" spc="-29" dirty="0">
                <a:latin typeface="Arial"/>
                <a:cs typeface="Arial"/>
              </a:rPr>
              <a:t>r</a:t>
            </a:r>
            <a:r>
              <a:rPr sz="1150" spc="-14" dirty="0">
                <a:latin typeface="Arial"/>
                <a:cs typeface="Arial"/>
              </a:rPr>
              <a:t>e</a:t>
            </a:r>
            <a:r>
              <a:rPr sz="1150" spc="-19" dirty="0">
                <a:latin typeface="Arial"/>
                <a:cs typeface="Arial"/>
              </a:rPr>
              <a:t>qu</a:t>
            </a:r>
            <a:r>
              <a:rPr sz="1150" spc="-14" dirty="0">
                <a:latin typeface="Arial"/>
                <a:cs typeface="Arial"/>
              </a:rPr>
              <a:t>e</a:t>
            </a:r>
            <a:r>
              <a:rPr sz="1150" spc="-19" dirty="0">
                <a:latin typeface="Arial"/>
                <a:cs typeface="Arial"/>
              </a:rPr>
              <a:t>n</a:t>
            </a:r>
            <a:r>
              <a:rPr sz="1150" spc="44" dirty="0">
                <a:latin typeface="Arial"/>
                <a:cs typeface="Arial"/>
              </a:rPr>
              <a:t>c</a:t>
            </a:r>
            <a:r>
              <a:rPr sz="1150" spc="50" dirty="0">
                <a:latin typeface="Arial"/>
                <a:cs typeface="Arial"/>
              </a:rPr>
              <a:t>y</a:t>
            </a:r>
            <a:r>
              <a:rPr sz="1150" spc="0" dirty="0">
                <a:latin typeface="Arial"/>
                <a:cs typeface="Arial"/>
              </a:rPr>
              <a:t>,</a:t>
            </a:r>
            <a:r>
              <a:rPr sz="1150" spc="69" dirty="0">
                <a:latin typeface="Arial"/>
                <a:cs typeface="Arial"/>
              </a:rPr>
              <a:t> </a:t>
            </a:r>
            <a:r>
              <a:rPr sz="1150" spc="-39" dirty="0">
                <a:latin typeface="Arial"/>
                <a:cs typeface="Arial"/>
              </a:rPr>
              <a:t>H</a:t>
            </a:r>
            <a:r>
              <a:rPr sz="1150" spc="50" dirty="0">
                <a:latin typeface="Arial"/>
                <a:cs typeface="Arial"/>
              </a:rPr>
              <a:t>z</a:t>
            </a:r>
            <a:r>
              <a:rPr sz="1150" spc="0" dirty="0"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23994" y="4709922"/>
            <a:ext cx="483869" cy="258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5007864" y="4709922"/>
            <a:ext cx="483870" cy="258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5491734" y="4709922"/>
            <a:ext cx="494538" cy="258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5986272" y="4709922"/>
            <a:ext cx="483869" cy="258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6470142" y="4709922"/>
            <a:ext cx="494537" cy="258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6964680" y="4709922"/>
            <a:ext cx="483870" cy="258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7448550" y="4709922"/>
            <a:ext cx="483107" cy="258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7931658" y="4709922"/>
            <a:ext cx="495300" cy="258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8426958" y="4709922"/>
            <a:ext cx="483108" cy="258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8910066" y="4709922"/>
            <a:ext cx="495300" cy="258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4523994" y="4968239"/>
            <a:ext cx="483869" cy="640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5007864" y="4968239"/>
            <a:ext cx="483870" cy="640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5491734" y="4968239"/>
            <a:ext cx="494538" cy="640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5986272" y="4968239"/>
            <a:ext cx="483869" cy="640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6470142" y="4968239"/>
            <a:ext cx="494537" cy="640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6964680" y="4968239"/>
            <a:ext cx="483870" cy="640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7448550" y="4968239"/>
            <a:ext cx="483107" cy="640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7931658" y="4968239"/>
            <a:ext cx="495300" cy="640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8426958" y="4968239"/>
            <a:ext cx="483108" cy="640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8910066" y="4968239"/>
            <a:ext cx="495300" cy="640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4523994" y="5609082"/>
            <a:ext cx="483869" cy="65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5007864" y="5609082"/>
            <a:ext cx="483870" cy="65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5491734" y="5609082"/>
            <a:ext cx="494538" cy="65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986272" y="5609082"/>
            <a:ext cx="483869" cy="65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6470142" y="5609082"/>
            <a:ext cx="494537" cy="65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6964680" y="5609082"/>
            <a:ext cx="483870" cy="65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7448550" y="5609082"/>
            <a:ext cx="483107" cy="65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7931658" y="5609082"/>
            <a:ext cx="495300" cy="65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8426958" y="5609082"/>
            <a:ext cx="483108" cy="65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8910066" y="5609082"/>
            <a:ext cx="495300" cy="65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4523994" y="2484119"/>
            <a:ext cx="483870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5007864" y="2484119"/>
            <a:ext cx="483870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5491734" y="2484119"/>
            <a:ext cx="494537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5986272" y="2484119"/>
            <a:ext cx="483870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6470142" y="2484119"/>
            <a:ext cx="494537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964680" y="2484119"/>
            <a:ext cx="483870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7448550" y="2484119"/>
            <a:ext cx="483107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7931658" y="2484119"/>
            <a:ext cx="495300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8426958" y="2484119"/>
            <a:ext cx="483108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8910066" y="2484119"/>
            <a:ext cx="495300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4523994" y="2866643"/>
            <a:ext cx="483870" cy="381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5007864" y="2866643"/>
            <a:ext cx="483870" cy="381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5491734" y="2866643"/>
            <a:ext cx="494537" cy="381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5986272" y="2866643"/>
            <a:ext cx="483870" cy="381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6470142" y="2866643"/>
            <a:ext cx="494537" cy="381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6964680" y="2866643"/>
            <a:ext cx="483870" cy="381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7448550" y="2866643"/>
            <a:ext cx="483107" cy="381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7931658" y="2866643"/>
            <a:ext cx="495300" cy="381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8426958" y="2866643"/>
            <a:ext cx="483108" cy="381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8910066" y="2866643"/>
            <a:ext cx="495300" cy="381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523994" y="3248405"/>
            <a:ext cx="483870" cy="382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5007864" y="3248405"/>
            <a:ext cx="483870" cy="382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5491734" y="3248405"/>
            <a:ext cx="494537" cy="382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986272" y="3248405"/>
            <a:ext cx="483870" cy="382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6470142" y="3248405"/>
            <a:ext cx="494537" cy="382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964680" y="3248405"/>
            <a:ext cx="483870" cy="382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7448550" y="3248405"/>
            <a:ext cx="483107" cy="382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931658" y="3248405"/>
            <a:ext cx="495300" cy="382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8426958" y="3248405"/>
            <a:ext cx="483108" cy="382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8910066" y="3248405"/>
            <a:ext cx="495300" cy="382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523994" y="3630929"/>
            <a:ext cx="483870" cy="39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007864" y="3630929"/>
            <a:ext cx="483870" cy="39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491734" y="3630929"/>
            <a:ext cx="494537" cy="39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986272" y="3630929"/>
            <a:ext cx="483870" cy="39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470142" y="3630929"/>
            <a:ext cx="494537" cy="39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964680" y="3630929"/>
            <a:ext cx="483870" cy="39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448550" y="3630929"/>
            <a:ext cx="483107" cy="39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931658" y="3630929"/>
            <a:ext cx="495300" cy="39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426958" y="3630929"/>
            <a:ext cx="483108" cy="39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910066" y="3630929"/>
            <a:ext cx="495300" cy="39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9798" y="4160521"/>
            <a:ext cx="8613646" cy="2468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99281" y="3934205"/>
            <a:ext cx="2942843" cy="9906"/>
          </a:xfrm>
          <a:custGeom>
            <a:avLst/>
            <a:gdLst/>
            <a:ahLst/>
            <a:cxnLst/>
            <a:rect l="l" t="t" r="r" b="b"/>
            <a:pathLst>
              <a:path w="2942843" h="9906">
                <a:moveTo>
                  <a:pt x="0" y="0"/>
                </a:moveTo>
                <a:lnTo>
                  <a:pt x="0" y="9906"/>
                </a:lnTo>
                <a:lnTo>
                  <a:pt x="2942843" y="9906"/>
                </a:lnTo>
                <a:lnTo>
                  <a:pt x="294284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99281" y="3021329"/>
            <a:ext cx="2942843" cy="9144"/>
          </a:xfrm>
          <a:custGeom>
            <a:avLst/>
            <a:gdLst/>
            <a:ahLst/>
            <a:cxnLst/>
            <a:rect l="l" t="t" r="r" b="b"/>
            <a:pathLst>
              <a:path w="2942843" h="9144">
                <a:moveTo>
                  <a:pt x="0" y="0"/>
                </a:moveTo>
                <a:lnTo>
                  <a:pt x="0" y="9144"/>
                </a:lnTo>
                <a:lnTo>
                  <a:pt x="2942843" y="9144"/>
                </a:lnTo>
                <a:lnTo>
                  <a:pt x="294284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08425" y="3030473"/>
            <a:ext cx="3390899" cy="913637"/>
          </a:xfrm>
          <a:custGeom>
            <a:avLst/>
            <a:gdLst/>
            <a:ahLst/>
            <a:cxnLst/>
            <a:rect l="l" t="t" r="r" b="b"/>
            <a:pathLst>
              <a:path w="2923794" h="903731">
                <a:moveTo>
                  <a:pt x="0" y="0"/>
                </a:moveTo>
                <a:lnTo>
                  <a:pt x="0" y="903731"/>
                </a:lnTo>
                <a:lnTo>
                  <a:pt x="2923794" y="903731"/>
                </a:lnTo>
                <a:lnTo>
                  <a:pt x="29237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8520" y="3020567"/>
            <a:ext cx="3400804" cy="923544"/>
          </a:xfrm>
          <a:custGeom>
            <a:avLst/>
            <a:gdLst/>
            <a:ahLst/>
            <a:cxnLst/>
            <a:rect l="l" t="t" r="r" b="b"/>
            <a:pathLst>
              <a:path w="2942844" h="922782">
                <a:moveTo>
                  <a:pt x="0" y="922782"/>
                </a:moveTo>
                <a:lnTo>
                  <a:pt x="0" y="0"/>
                </a:lnTo>
                <a:lnTo>
                  <a:pt x="2942844" y="0"/>
                </a:lnTo>
                <a:lnTo>
                  <a:pt x="2942844" y="922781"/>
                </a:lnTo>
                <a:lnTo>
                  <a:pt x="0" y="922782"/>
                </a:lnTo>
                <a:close/>
              </a:path>
            </a:pathLst>
          </a:custGeom>
          <a:ln w="19049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8924" y="4481321"/>
            <a:ext cx="1860803" cy="1914906"/>
          </a:xfrm>
          <a:custGeom>
            <a:avLst/>
            <a:gdLst/>
            <a:ahLst/>
            <a:cxnLst/>
            <a:rect l="l" t="t" r="r" b="b"/>
            <a:pathLst>
              <a:path w="1860803" h="1914906">
                <a:moveTo>
                  <a:pt x="0" y="0"/>
                </a:moveTo>
                <a:lnTo>
                  <a:pt x="0" y="1914906"/>
                </a:lnTo>
                <a:lnTo>
                  <a:pt x="1860803" y="1914905"/>
                </a:lnTo>
                <a:lnTo>
                  <a:pt x="1860803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E32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6702" y="381000"/>
            <a:ext cx="9050121" cy="1137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35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Importan</a:t>
            </a:r>
            <a:r>
              <a:rPr sz="3350" spc="0" dirty="0">
                <a:latin typeface="Copperplate Gothic Bold"/>
                <a:cs typeface="Copperplate Gothic Bold"/>
              </a:rPr>
              <a:t>t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DTF</a:t>
            </a:r>
            <a:r>
              <a:rPr sz="3350" spc="0" dirty="0">
                <a:latin typeface="Copperplate Gothic Bold"/>
                <a:cs typeface="Copperplate Gothic Bold"/>
              </a:rPr>
              <a:t>T</a:t>
            </a:r>
            <a:r>
              <a:rPr sz="3350" spc="2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Pairs</a:t>
            </a:r>
            <a:endParaRPr sz="3350" dirty="0">
              <a:latin typeface="Copperplate Gothic Bold"/>
              <a:cs typeface="Copperplate Gothic Bold"/>
            </a:endParaRPr>
          </a:p>
          <a:p>
            <a:pPr marL="550658">
              <a:lnSpc>
                <a:spcPct val="92732"/>
              </a:lnSpc>
            </a:pPr>
            <a:r>
              <a:rPr sz="3350" spc="4" dirty="0">
                <a:latin typeface="Copperplate Gothic Bold"/>
                <a:cs typeface="Copperplate Gothic Bold"/>
              </a:rPr>
              <a:t>Constan</a:t>
            </a:r>
            <a:r>
              <a:rPr sz="3350" spc="0" dirty="0">
                <a:latin typeface="Copperplate Gothic Bold"/>
                <a:cs typeface="Copperplate Gothic Bold"/>
              </a:rPr>
              <a:t>t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Function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702" y="1756681"/>
            <a:ext cx="8467573" cy="69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Note that x[n]=1 (or any other constant) does not satisfy absolute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summability. However, we can sow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that the DTFT of the constant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9602" y="2488283"/>
            <a:ext cx="10858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0511" y="2488283"/>
            <a:ext cx="2741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9556" y="2488283"/>
            <a:ext cx="3585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3030" y="2488283"/>
            <a:ext cx="20069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impulse at 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ω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=0.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5106" y="2488283"/>
            <a:ext cx="22374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(this should make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7824" y="2488283"/>
            <a:ext cx="11367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sense!!!)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9158" y="3230524"/>
            <a:ext cx="754947" cy="40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2250" spc="-154" dirty="0">
                <a:latin typeface="Cambria"/>
                <a:cs typeface="Cambria"/>
              </a:rPr>
              <a:t>ℑ</a:t>
            </a:r>
            <a:r>
              <a:rPr sz="2950" spc="-500" dirty="0">
                <a:latin typeface="Cambria"/>
                <a:cs typeface="Cambria"/>
              </a:rPr>
              <a:t>{</a:t>
            </a:r>
            <a:r>
              <a:rPr sz="2250" spc="-269" dirty="0">
                <a:latin typeface="Times New Roman"/>
                <a:cs typeface="Times New Roman"/>
              </a:rPr>
              <a:t>1</a:t>
            </a:r>
            <a:r>
              <a:rPr sz="2950" spc="0" dirty="0">
                <a:latin typeface="Cambria"/>
                <a:cs typeface="Cambria"/>
              </a:rPr>
              <a:t>}</a:t>
            </a:r>
            <a:r>
              <a:rPr sz="2950" spc="-439" dirty="0">
                <a:latin typeface="Cambria"/>
                <a:cs typeface="Cambria"/>
              </a:rPr>
              <a:t> </a:t>
            </a:r>
            <a:r>
              <a:rPr sz="2250" spc="0" dirty="0">
                <a:latin typeface="Cambria"/>
                <a:cs typeface="Cambria"/>
              </a:rPr>
              <a:t>=</a:t>
            </a:r>
            <a:endParaRPr sz="225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4174" y="3230524"/>
            <a:ext cx="2105151" cy="454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9"/>
              </a:lnSpc>
              <a:spcBef>
                <a:spcPts val="179"/>
              </a:spcBef>
            </a:pPr>
            <a:r>
              <a:rPr sz="4500" baseline="-1895" dirty="0">
                <a:latin typeface="Cambria"/>
                <a:cs typeface="Cambria"/>
              </a:rPr>
              <a:t>∑</a:t>
            </a:r>
            <a:r>
              <a:rPr sz="4500" spc="-489" baseline="-1895" dirty="0">
                <a:latin typeface="Cambria"/>
                <a:cs typeface="Cambria"/>
              </a:rPr>
              <a:t> </a:t>
            </a:r>
            <a:r>
              <a:rPr sz="3525" spc="0" baseline="7259" dirty="0">
                <a:latin typeface="Cambria"/>
                <a:cs typeface="Cambria"/>
              </a:rPr>
              <a:t>δ</a:t>
            </a:r>
            <a:r>
              <a:rPr sz="3525" spc="101" baseline="7259" dirty="0">
                <a:latin typeface="Cambria"/>
                <a:cs typeface="Cambria"/>
              </a:rPr>
              <a:t> </a:t>
            </a:r>
            <a:r>
              <a:rPr sz="4425" spc="-136" baseline="6746" dirty="0">
                <a:latin typeface="Cambria"/>
                <a:cs typeface="Cambria"/>
              </a:rPr>
              <a:t>(</a:t>
            </a:r>
            <a:r>
              <a:rPr sz="3525" spc="0" baseline="7259" dirty="0">
                <a:latin typeface="Cambria"/>
                <a:cs typeface="Cambria"/>
              </a:rPr>
              <a:t>ω</a:t>
            </a:r>
            <a:r>
              <a:rPr sz="3525" spc="67" baseline="7259" dirty="0">
                <a:latin typeface="Cambria"/>
                <a:cs typeface="Cambria"/>
              </a:rPr>
              <a:t> </a:t>
            </a:r>
            <a:r>
              <a:rPr sz="3375" spc="0" baseline="7582" dirty="0">
                <a:latin typeface="Cambria"/>
                <a:cs typeface="Cambria"/>
              </a:rPr>
              <a:t>−</a:t>
            </a:r>
            <a:r>
              <a:rPr sz="3375" spc="-134" baseline="7582" dirty="0">
                <a:latin typeface="Cambria"/>
                <a:cs typeface="Cambria"/>
              </a:rPr>
              <a:t> </a:t>
            </a:r>
            <a:r>
              <a:rPr sz="3375" spc="-109" baseline="7730" dirty="0">
                <a:latin typeface="Times New Roman"/>
                <a:cs typeface="Times New Roman"/>
              </a:rPr>
              <a:t>2</a:t>
            </a:r>
            <a:r>
              <a:rPr sz="3525" spc="-34" baseline="7259" dirty="0">
                <a:latin typeface="Cambria"/>
                <a:cs typeface="Cambria"/>
              </a:rPr>
              <a:t>π</a:t>
            </a:r>
            <a:r>
              <a:rPr sz="3375" i="1" spc="94" baseline="7730" dirty="0">
                <a:latin typeface="Times New Roman"/>
                <a:cs typeface="Times New Roman"/>
              </a:rPr>
              <a:t>m</a:t>
            </a:r>
            <a:r>
              <a:rPr sz="4425" spc="0" baseline="6746" dirty="0">
                <a:latin typeface="Cambria"/>
                <a:cs typeface="Cambria"/>
              </a:rPr>
              <a:t>)</a:t>
            </a:r>
            <a:endParaRPr sz="295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9065" y="3293747"/>
            <a:ext cx="356059" cy="328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0"/>
              </a:lnSpc>
              <a:spcBef>
                <a:spcPts val="128"/>
              </a:spcBef>
            </a:pPr>
            <a:r>
              <a:rPr sz="2250" spc="-109" dirty="0">
                <a:latin typeface="Times New Roman"/>
                <a:cs typeface="Times New Roman"/>
              </a:rPr>
              <a:t>2</a:t>
            </a:r>
            <a:r>
              <a:rPr sz="2350" spc="0" dirty="0">
                <a:latin typeface="Cambria"/>
                <a:cs typeface="Cambria"/>
              </a:rPr>
              <a:t>π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924" y="4481322"/>
            <a:ext cx="1860803" cy="1914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398710" y="2979758"/>
            <a:ext cx="3154490" cy="903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5632" marR="1386618" algn="ctr">
              <a:lnSpc>
                <a:spcPct val="97696"/>
              </a:lnSpc>
              <a:spcBef>
                <a:spcPts val="165"/>
              </a:spcBef>
            </a:pPr>
            <a:r>
              <a:rPr sz="1850" spc="0" dirty="0">
                <a:latin typeface="Cambria"/>
                <a:cs typeface="Cambria"/>
              </a:rPr>
              <a:t>∞</a:t>
            </a:r>
            <a:endParaRPr sz="1850" dirty="0">
              <a:latin typeface="Cambria"/>
              <a:cs typeface="Cambria"/>
            </a:endParaRPr>
          </a:p>
          <a:p>
            <a:pPr marL="1096748" marR="1152375" algn="ctr">
              <a:lnSpc>
                <a:spcPct val="97696"/>
              </a:lnSpc>
              <a:spcBef>
                <a:spcPts val="2655"/>
              </a:spcBef>
            </a:pPr>
            <a:r>
              <a:rPr sz="1850" i="1" dirty="0">
                <a:latin typeface="Times New Roman"/>
                <a:cs typeface="Times New Roman"/>
              </a:rPr>
              <a:t>m</a:t>
            </a:r>
            <a:r>
              <a:rPr sz="1850" i="1" spc="-344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Cambria"/>
                <a:cs typeface="Cambria"/>
              </a:rPr>
              <a:t>=</a:t>
            </a:r>
            <a:r>
              <a:rPr sz="1850" spc="-284" dirty="0">
                <a:latin typeface="Cambria"/>
                <a:cs typeface="Cambria"/>
              </a:rPr>
              <a:t> </a:t>
            </a:r>
            <a:r>
              <a:rPr sz="1850" spc="0" dirty="0">
                <a:latin typeface="Cambria"/>
                <a:cs typeface="Cambria"/>
              </a:rPr>
              <a:t>−∞</a:t>
            </a:r>
            <a:endParaRPr sz="1850" dirty="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580528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78296" y="4174998"/>
            <a:ext cx="2395728" cy="1771650"/>
          </a:xfrm>
          <a:custGeom>
            <a:avLst/>
            <a:gdLst/>
            <a:ahLst/>
            <a:cxnLst/>
            <a:rect l="l" t="t" r="r" b="b"/>
            <a:pathLst>
              <a:path w="2395728" h="1771650">
                <a:moveTo>
                  <a:pt x="2335529" y="1729739"/>
                </a:moveTo>
                <a:lnTo>
                  <a:pt x="2337054" y="1733550"/>
                </a:lnTo>
                <a:lnTo>
                  <a:pt x="2335529" y="1736598"/>
                </a:lnTo>
                <a:lnTo>
                  <a:pt x="2332481" y="1738122"/>
                </a:lnTo>
                <a:lnTo>
                  <a:pt x="2319528" y="1771650"/>
                </a:lnTo>
                <a:lnTo>
                  <a:pt x="2395728" y="1733550"/>
                </a:lnTo>
                <a:lnTo>
                  <a:pt x="2319528" y="1695450"/>
                </a:lnTo>
                <a:lnTo>
                  <a:pt x="2319528" y="1728978"/>
                </a:lnTo>
                <a:lnTo>
                  <a:pt x="2332481" y="1728977"/>
                </a:lnTo>
                <a:lnTo>
                  <a:pt x="2335529" y="1729739"/>
                </a:lnTo>
                <a:close/>
              </a:path>
              <a:path w="2395728" h="1771650">
                <a:moveTo>
                  <a:pt x="43433" y="1728977"/>
                </a:moveTo>
                <a:lnTo>
                  <a:pt x="43434" y="76200"/>
                </a:lnTo>
                <a:lnTo>
                  <a:pt x="38100" y="1728977"/>
                </a:lnTo>
                <a:lnTo>
                  <a:pt x="43433" y="1728977"/>
                </a:lnTo>
                <a:close/>
              </a:path>
              <a:path w="2395728" h="1771650">
                <a:moveTo>
                  <a:pt x="43433" y="1733550"/>
                </a:moveTo>
                <a:lnTo>
                  <a:pt x="33527" y="1733550"/>
                </a:lnTo>
                <a:lnTo>
                  <a:pt x="35051" y="1736598"/>
                </a:lnTo>
                <a:lnTo>
                  <a:pt x="43433" y="1733550"/>
                </a:lnTo>
                <a:close/>
              </a:path>
              <a:path w="2395728" h="1771650">
                <a:moveTo>
                  <a:pt x="0" y="76200"/>
                </a:moveTo>
                <a:lnTo>
                  <a:pt x="38100" y="58674"/>
                </a:lnTo>
                <a:lnTo>
                  <a:pt x="38100" y="0"/>
                </a:lnTo>
                <a:lnTo>
                  <a:pt x="0" y="76200"/>
                </a:lnTo>
                <a:close/>
              </a:path>
              <a:path w="2395728" h="1771650">
                <a:moveTo>
                  <a:pt x="41909" y="60198"/>
                </a:moveTo>
                <a:lnTo>
                  <a:pt x="35051" y="60198"/>
                </a:lnTo>
                <a:lnTo>
                  <a:pt x="33527" y="63246"/>
                </a:lnTo>
                <a:lnTo>
                  <a:pt x="43433" y="63246"/>
                </a:lnTo>
                <a:lnTo>
                  <a:pt x="76200" y="76200"/>
                </a:lnTo>
                <a:lnTo>
                  <a:pt x="41909" y="60198"/>
                </a:lnTo>
                <a:close/>
              </a:path>
              <a:path w="2395728" h="1771650">
                <a:moveTo>
                  <a:pt x="2319527" y="1738121"/>
                </a:moveTo>
                <a:lnTo>
                  <a:pt x="2319528" y="1771650"/>
                </a:lnTo>
                <a:lnTo>
                  <a:pt x="2332481" y="1738122"/>
                </a:lnTo>
                <a:lnTo>
                  <a:pt x="2335529" y="1736598"/>
                </a:lnTo>
                <a:lnTo>
                  <a:pt x="2337054" y="1733550"/>
                </a:lnTo>
                <a:lnTo>
                  <a:pt x="2335529" y="1729739"/>
                </a:lnTo>
                <a:lnTo>
                  <a:pt x="2332481" y="1728977"/>
                </a:lnTo>
                <a:lnTo>
                  <a:pt x="38100" y="1728977"/>
                </a:lnTo>
                <a:lnTo>
                  <a:pt x="43434" y="76200"/>
                </a:lnTo>
                <a:lnTo>
                  <a:pt x="76200" y="76200"/>
                </a:lnTo>
                <a:lnTo>
                  <a:pt x="43433" y="63246"/>
                </a:lnTo>
                <a:lnTo>
                  <a:pt x="33527" y="63246"/>
                </a:lnTo>
                <a:lnTo>
                  <a:pt x="35051" y="60198"/>
                </a:lnTo>
                <a:lnTo>
                  <a:pt x="41909" y="60198"/>
                </a:lnTo>
                <a:lnTo>
                  <a:pt x="76200" y="76200"/>
                </a:lnTo>
                <a:lnTo>
                  <a:pt x="38100" y="0"/>
                </a:lnTo>
                <a:lnTo>
                  <a:pt x="38100" y="58674"/>
                </a:lnTo>
                <a:lnTo>
                  <a:pt x="0" y="76200"/>
                </a:lnTo>
                <a:lnTo>
                  <a:pt x="33528" y="76200"/>
                </a:lnTo>
                <a:lnTo>
                  <a:pt x="33527" y="1733550"/>
                </a:lnTo>
                <a:lnTo>
                  <a:pt x="43433" y="1733550"/>
                </a:lnTo>
                <a:lnTo>
                  <a:pt x="35051" y="1736598"/>
                </a:lnTo>
                <a:lnTo>
                  <a:pt x="38100" y="1738122"/>
                </a:lnTo>
                <a:lnTo>
                  <a:pt x="2319527" y="1738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0544" y="5870449"/>
            <a:ext cx="2691383" cy="76200"/>
          </a:xfrm>
          <a:custGeom>
            <a:avLst/>
            <a:gdLst/>
            <a:ahLst/>
            <a:cxnLst/>
            <a:rect l="l" t="t" r="r" b="b"/>
            <a:pathLst>
              <a:path w="2691383" h="76200">
                <a:moveTo>
                  <a:pt x="76199" y="42671"/>
                </a:moveTo>
                <a:lnTo>
                  <a:pt x="2686050" y="42671"/>
                </a:lnTo>
                <a:lnTo>
                  <a:pt x="2689859" y="41147"/>
                </a:lnTo>
                <a:lnTo>
                  <a:pt x="2691383" y="38099"/>
                </a:lnTo>
                <a:lnTo>
                  <a:pt x="2689859" y="34289"/>
                </a:lnTo>
                <a:lnTo>
                  <a:pt x="2686050" y="33527"/>
                </a:lnTo>
                <a:lnTo>
                  <a:pt x="64007" y="33527"/>
                </a:lnTo>
                <a:lnTo>
                  <a:pt x="60197" y="34289"/>
                </a:lnTo>
                <a:lnTo>
                  <a:pt x="76199" y="42671"/>
                </a:lnTo>
                <a:close/>
              </a:path>
              <a:path w="2691383" h="76200">
                <a:moveTo>
                  <a:pt x="60197" y="41148"/>
                </a:moveTo>
                <a:lnTo>
                  <a:pt x="59435" y="38100"/>
                </a:lnTo>
                <a:lnTo>
                  <a:pt x="0" y="38100"/>
                </a:lnTo>
                <a:lnTo>
                  <a:pt x="76200" y="76200"/>
                </a:lnTo>
                <a:lnTo>
                  <a:pt x="60197" y="41148"/>
                </a:lnTo>
                <a:close/>
              </a:path>
              <a:path w="2691383" h="76200">
                <a:moveTo>
                  <a:pt x="76199" y="33527"/>
                </a:moveTo>
                <a:lnTo>
                  <a:pt x="76200" y="0"/>
                </a:lnTo>
                <a:lnTo>
                  <a:pt x="0" y="38100"/>
                </a:lnTo>
                <a:lnTo>
                  <a:pt x="59435" y="38100"/>
                </a:lnTo>
                <a:lnTo>
                  <a:pt x="60197" y="41148"/>
                </a:lnTo>
                <a:lnTo>
                  <a:pt x="76200" y="76200"/>
                </a:lnTo>
                <a:lnTo>
                  <a:pt x="76199" y="42671"/>
                </a:lnTo>
                <a:lnTo>
                  <a:pt x="64007" y="42672"/>
                </a:lnTo>
                <a:lnTo>
                  <a:pt x="76199" y="42671"/>
                </a:lnTo>
                <a:lnTo>
                  <a:pt x="60197" y="34289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49952" y="4888993"/>
            <a:ext cx="0" cy="1018031"/>
          </a:xfrm>
          <a:custGeom>
            <a:avLst/>
            <a:gdLst/>
            <a:ahLst/>
            <a:cxnLst/>
            <a:rect l="l" t="t" r="r" b="b"/>
            <a:pathLst>
              <a:path h="1018031">
                <a:moveTo>
                  <a:pt x="0" y="0"/>
                </a:moveTo>
                <a:lnTo>
                  <a:pt x="0" y="10180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07280" y="4852417"/>
            <a:ext cx="88392" cy="89153"/>
          </a:xfrm>
          <a:custGeom>
            <a:avLst/>
            <a:gdLst/>
            <a:ahLst/>
            <a:cxnLst/>
            <a:rect l="l" t="t" r="r" b="b"/>
            <a:pathLst>
              <a:path w="88392" h="89153">
                <a:moveTo>
                  <a:pt x="44196" y="0"/>
                </a:moveTo>
                <a:lnTo>
                  <a:pt x="30140" y="2367"/>
                </a:lnTo>
                <a:lnTo>
                  <a:pt x="17946" y="8922"/>
                </a:lnTo>
                <a:lnTo>
                  <a:pt x="8360" y="18842"/>
                </a:lnTo>
                <a:lnTo>
                  <a:pt x="2130" y="31305"/>
                </a:lnTo>
                <a:lnTo>
                  <a:pt x="0" y="44957"/>
                </a:lnTo>
                <a:lnTo>
                  <a:pt x="2326" y="59127"/>
                </a:lnTo>
                <a:lnTo>
                  <a:pt x="8792" y="71397"/>
                </a:lnTo>
                <a:lnTo>
                  <a:pt x="18633" y="81001"/>
                </a:lnTo>
                <a:lnTo>
                  <a:pt x="31080" y="87170"/>
                </a:lnTo>
                <a:lnTo>
                  <a:pt x="44196" y="89153"/>
                </a:lnTo>
                <a:lnTo>
                  <a:pt x="58365" y="86827"/>
                </a:lnTo>
                <a:lnTo>
                  <a:pt x="70635" y="80361"/>
                </a:lnTo>
                <a:lnTo>
                  <a:pt x="80239" y="70520"/>
                </a:lnTo>
                <a:lnTo>
                  <a:pt x="86408" y="58073"/>
                </a:lnTo>
                <a:lnTo>
                  <a:pt x="88392" y="44957"/>
                </a:lnTo>
                <a:lnTo>
                  <a:pt x="86104" y="30822"/>
                </a:lnTo>
                <a:lnTo>
                  <a:pt x="79740" y="18437"/>
                </a:lnTo>
                <a:lnTo>
                  <a:pt x="70048" y="8623"/>
                </a:lnTo>
                <a:lnTo>
                  <a:pt x="57773" y="2205"/>
                </a:lnTo>
                <a:lnTo>
                  <a:pt x="44196" y="0"/>
                </a:lnTo>
                <a:close/>
              </a:path>
            </a:pathLst>
          </a:custGeom>
          <a:solidFill>
            <a:srgbClr val="FE3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07280" y="4852417"/>
            <a:ext cx="88392" cy="89153"/>
          </a:xfrm>
          <a:custGeom>
            <a:avLst/>
            <a:gdLst/>
            <a:ahLst/>
            <a:cxnLst/>
            <a:rect l="l" t="t" r="r" b="b"/>
            <a:pathLst>
              <a:path w="88392" h="89153">
                <a:moveTo>
                  <a:pt x="44196" y="0"/>
                </a:moveTo>
                <a:lnTo>
                  <a:pt x="30140" y="2367"/>
                </a:lnTo>
                <a:lnTo>
                  <a:pt x="17946" y="8922"/>
                </a:lnTo>
                <a:lnTo>
                  <a:pt x="8360" y="18842"/>
                </a:lnTo>
                <a:lnTo>
                  <a:pt x="2130" y="31305"/>
                </a:lnTo>
                <a:lnTo>
                  <a:pt x="0" y="44957"/>
                </a:lnTo>
                <a:lnTo>
                  <a:pt x="2326" y="59127"/>
                </a:lnTo>
                <a:lnTo>
                  <a:pt x="8792" y="71397"/>
                </a:lnTo>
                <a:lnTo>
                  <a:pt x="18633" y="81001"/>
                </a:lnTo>
                <a:lnTo>
                  <a:pt x="31080" y="87170"/>
                </a:lnTo>
                <a:lnTo>
                  <a:pt x="44196" y="89153"/>
                </a:lnTo>
                <a:lnTo>
                  <a:pt x="58365" y="86827"/>
                </a:lnTo>
                <a:lnTo>
                  <a:pt x="70635" y="80361"/>
                </a:lnTo>
                <a:lnTo>
                  <a:pt x="80239" y="70520"/>
                </a:lnTo>
                <a:lnTo>
                  <a:pt x="86408" y="58073"/>
                </a:lnTo>
                <a:lnTo>
                  <a:pt x="88392" y="44957"/>
                </a:lnTo>
                <a:lnTo>
                  <a:pt x="86104" y="30822"/>
                </a:lnTo>
                <a:lnTo>
                  <a:pt x="79740" y="18437"/>
                </a:lnTo>
                <a:lnTo>
                  <a:pt x="70048" y="8623"/>
                </a:lnTo>
                <a:lnTo>
                  <a:pt x="57773" y="2205"/>
                </a:lnTo>
                <a:lnTo>
                  <a:pt x="4419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03570" y="4894327"/>
            <a:ext cx="0" cy="1017270"/>
          </a:xfrm>
          <a:custGeom>
            <a:avLst/>
            <a:gdLst/>
            <a:ahLst/>
            <a:cxnLst/>
            <a:rect l="l" t="t" r="r" b="b"/>
            <a:pathLst>
              <a:path h="1017270">
                <a:moveTo>
                  <a:pt x="0" y="0"/>
                </a:moveTo>
                <a:lnTo>
                  <a:pt x="0" y="101727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54802" y="4854702"/>
            <a:ext cx="88392" cy="88392"/>
          </a:xfrm>
          <a:custGeom>
            <a:avLst/>
            <a:gdLst/>
            <a:ahLst/>
            <a:cxnLst/>
            <a:rect l="l" t="t" r="r" b="b"/>
            <a:pathLst>
              <a:path w="88392" h="88392">
                <a:moveTo>
                  <a:pt x="44196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6"/>
                </a:lnTo>
                <a:lnTo>
                  <a:pt x="2326" y="58365"/>
                </a:lnTo>
                <a:lnTo>
                  <a:pt x="8792" y="70635"/>
                </a:lnTo>
                <a:lnTo>
                  <a:pt x="18633" y="80239"/>
                </a:lnTo>
                <a:lnTo>
                  <a:pt x="31080" y="86408"/>
                </a:lnTo>
                <a:lnTo>
                  <a:pt x="44196" y="88392"/>
                </a:lnTo>
                <a:lnTo>
                  <a:pt x="58365" y="86065"/>
                </a:lnTo>
                <a:lnTo>
                  <a:pt x="70635" y="79599"/>
                </a:lnTo>
                <a:lnTo>
                  <a:pt x="80239" y="69758"/>
                </a:lnTo>
                <a:lnTo>
                  <a:pt x="86408" y="57311"/>
                </a:lnTo>
                <a:lnTo>
                  <a:pt x="88392" y="44196"/>
                </a:lnTo>
                <a:lnTo>
                  <a:pt x="86065" y="30026"/>
                </a:lnTo>
                <a:lnTo>
                  <a:pt x="79599" y="17756"/>
                </a:lnTo>
                <a:lnTo>
                  <a:pt x="69758" y="8152"/>
                </a:lnTo>
                <a:lnTo>
                  <a:pt x="57311" y="1983"/>
                </a:lnTo>
                <a:lnTo>
                  <a:pt x="44196" y="0"/>
                </a:lnTo>
                <a:close/>
              </a:path>
            </a:pathLst>
          </a:custGeom>
          <a:solidFill>
            <a:srgbClr val="FE3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54802" y="4854702"/>
            <a:ext cx="88392" cy="88392"/>
          </a:xfrm>
          <a:custGeom>
            <a:avLst/>
            <a:gdLst/>
            <a:ahLst/>
            <a:cxnLst/>
            <a:rect l="l" t="t" r="r" b="b"/>
            <a:pathLst>
              <a:path w="88392" h="88392">
                <a:moveTo>
                  <a:pt x="44196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6"/>
                </a:lnTo>
                <a:lnTo>
                  <a:pt x="2326" y="58365"/>
                </a:lnTo>
                <a:lnTo>
                  <a:pt x="8792" y="70635"/>
                </a:lnTo>
                <a:lnTo>
                  <a:pt x="18633" y="80239"/>
                </a:lnTo>
                <a:lnTo>
                  <a:pt x="31080" y="86408"/>
                </a:lnTo>
                <a:lnTo>
                  <a:pt x="44196" y="88392"/>
                </a:lnTo>
                <a:lnTo>
                  <a:pt x="58365" y="86065"/>
                </a:lnTo>
                <a:lnTo>
                  <a:pt x="70635" y="79599"/>
                </a:lnTo>
                <a:lnTo>
                  <a:pt x="80239" y="69758"/>
                </a:lnTo>
                <a:lnTo>
                  <a:pt x="86408" y="57311"/>
                </a:lnTo>
                <a:lnTo>
                  <a:pt x="88392" y="44196"/>
                </a:lnTo>
                <a:lnTo>
                  <a:pt x="86065" y="30026"/>
                </a:lnTo>
                <a:lnTo>
                  <a:pt x="79599" y="17756"/>
                </a:lnTo>
                <a:lnTo>
                  <a:pt x="69758" y="8152"/>
                </a:lnTo>
                <a:lnTo>
                  <a:pt x="57311" y="1983"/>
                </a:lnTo>
                <a:lnTo>
                  <a:pt x="4419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80048" y="4890516"/>
            <a:ext cx="0" cy="1018031"/>
          </a:xfrm>
          <a:custGeom>
            <a:avLst/>
            <a:gdLst/>
            <a:ahLst/>
            <a:cxnLst/>
            <a:rect l="l" t="t" r="r" b="b"/>
            <a:pathLst>
              <a:path h="1018031">
                <a:moveTo>
                  <a:pt x="0" y="0"/>
                </a:moveTo>
                <a:lnTo>
                  <a:pt x="0" y="10180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37376" y="4854702"/>
            <a:ext cx="89153" cy="88392"/>
          </a:xfrm>
          <a:custGeom>
            <a:avLst/>
            <a:gdLst/>
            <a:ahLst/>
            <a:cxnLst/>
            <a:rect l="l" t="t" r="r" b="b"/>
            <a:pathLst>
              <a:path w="89153" h="88392">
                <a:moveTo>
                  <a:pt x="44196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6"/>
                </a:lnTo>
                <a:lnTo>
                  <a:pt x="2326" y="58365"/>
                </a:lnTo>
                <a:lnTo>
                  <a:pt x="8792" y="70635"/>
                </a:lnTo>
                <a:lnTo>
                  <a:pt x="18633" y="80239"/>
                </a:lnTo>
                <a:lnTo>
                  <a:pt x="31080" y="86408"/>
                </a:lnTo>
                <a:lnTo>
                  <a:pt x="44196" y="88392"/>
                </a:lnTo>
                <a:lnTo>
                  <a:pt x="58331" y="86104"/>
                </a:lnTo>
                <a:lnTo>
                  <a:pt x="70716" y="79740"/>
                </a:lnTo>
                <a:lnTo>
                  <a:pt x="80530" y="70048"/>
                </a:lnTo>
                <a:lnTo>
                  <a:pt x="86948" y="57773"/>
                </a:lnTo>
                <a:lnTo>
                  <a:pt x="89153" y="44196"/>
                </a:lnTo>
                <a:lnTo>
                  <a:pt x="86786" y="30140"/>
                </a:lnTo>
                <a:lnTo>
                  <a:pt x="80231" y="17946"/>
                </a:lnTo>
                <a:lnTo>
                  <a:pt x="70311" y="8360"/>
                </a:lnTo>
                <a:lnTo>
                  <a:pt x="57848" y="2130"/>
                </a:lnTo>
                <a:lnTo>
                  <a:pt x="44196" y="0"/>
                </a:lnTo>
                <a:close/>
              </a:path>
            </a:pathLst>
          </a:custGeom>
          <a:solidFill>
            <a:srgbClr val="FE3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37376" y="4854702"/>
            <a:ext cx="89153" cy="88392"/>
          </a:xfrm>
          <a:custGeom>
            <a:avLst/>
            <a:gdLst/>
            <a:ahLst/>
            <a:cxnLst/>
            <a:rect l="l" t="t" r="r" b="b"/>
            <a:pathLst>
              <a:path w="89153" h="88392">
                <a:moveTo>
                  <a:pt x="44196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6"/>
                </a:lnTo>
                <a:lnTo>
                  <a:pt x="2326" y="58365"/>
                </a:lnTo>
                <a:lnTo>
                  <a:pt x="8792" y="70635"/>
                </a:lnTo>
                <a:lnTo>
                  <a:pt x="18633" y="80239"/>
                </a:lnTo>
                <a:lnTo>
                  <a:pt x="31080" y="86408"/>
                </a:lnTo>
                <a:lnTo>
                  <a:pt x="44196" y="88392"/>
                </a:lnTo>
                <a:lnTo>
                  <a:pt x="58331" y="86104"/>
                </a:lnTo>
                <a:lnTo>
                  <a:pt x="70716" y="79740"/>
                </a:lnTo>
                <a:lnTo>
                  <a:pt x="80530" y="70048"/>
                </a:lnTo>
                <a:lnTo>
                  <a:pt x="86948" y="57773"/>
                </a:lnTo>
                <a:lnTo>
                  <a:pt x="89153" y="44196"/>
                </a:lnTo>
                <a:lnTo>
                  <a:pt x="86786" y="30140"/>
                </a:lnTo>
                <a:lnTo>
                  <a:pt x="80231" y="17946"/>
                </a:lnTo>
                <a:lnTo>
                  <a:pt x="70311" y="8360"/>
                </a:lnTo>
                <a:lnTo>
                  <a:pt x="57848" y="2130"/>
                </a:lnTo>
                <a:lnTo>
                  <a:pt x="4419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08520" y="4882896"/>
            <a:ext cx="0" cy="1017270"/>
          </a:xfrm>
          <a:custGeom>
            <a:avLst/>
            <a:gdLst/>
            <a:ahLst/>
            <a:cxnLst/>
            <a:rect l="l" t="t" r="r" b="b"/>
            <a:pathLst>
              <a:path h="1017270">
                <a:moveTo>
                  <a:pt x="0" y="0"/>
                </a:moveTo>
                <a:lnTo>
                  <a:pt x="0" y="101727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64324" y="4852416"/>
            <a:ext cx="89153" cy="89153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44196" y="0"/>
                </a:moveTo>
                <a:lnTo>
                  <a:pt x="30140" y="2367"/>
                </a:lnTo>
                <a:lnTo>
                  <a:pt x="17946" y="8922"/>
                </a:lnTo>
                <a:lnTo>
                  <a:pt x="8360" y="18842"/>
                </a:lnTo>
                <a:lnTo>
                  <a:pt x="2130" y="31305"/>
                </a:lnTo>
                <a:lnTo>
                  <a:pt x="0" y="44957"/>
                </a:lnTo>
                <a:lnTo>
                  <a:pt x="2326" y="59127"/>
                </a:lnTo>
                <a:lnTo>
                  <a:pt x="8792" y="71397"/>
                </a:lnTo>
                <a:lnTo>
                  <a:pt x="18633" y="81001"/>
                </a:lnTo>
                <a:lnTo>
                  <a:pt x="31080" y="87170"/>
                </a:lnTo>
                <a:lnTo>
                  <a:pt x="44196" y="89153"/>
                </a:lnTo>
                <a:lnTo>
                  <a:pt x="58625" y="86866"/>
                </a:lnTo>
                <a:lnTo>
                  <a:pt x="71045" y="80502"/>
                </a:lnTo>
                <a:lnTo>
                  <a:pt x="80746" y="70810"/>
                </a:lnTo>
                <a:lnTo>
                  <a:pt x="87018" y="58535"/>
                </a:lnTo>
                <a:lnTo>
                  <a:pt x="89153" y="44957"/>
                </a:lnTo>
                <a:lnTo>
                  <a:pt x="86897" y="30935"/>
                </a:lnTo>
                <a:lnTo>
                  <a:pt x="80591" y="18627"/>
                </a:lnTo>
                <a:lnTo>
                  <a:pt x="70926" y="8833"/>
                </a:lnTo>
                <a:lnTo>
                  <a:pt x="58595" y="2357"/>
                </a:lnTo>
                <a:lnTo>
                  <a:pt x="44196" y="0"/>
                </a:lnTo>
                <a:close/>
              </a:path>
            </a:pathLst>
          </a:custGeom>
          <a:solidFill>
            <a:srgbClr val="FE3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64324" y="4852416"/>
            <a:ext cx="89153" cy="89153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44196" y="0"/>
                </a:moveTo>
                <a:lnTo>
                  <a:pt x="30140" y="2367"/>
                </a:lnTo>
                <a:lnTo>
                  <a:pt x="17946" y="8922"/>
                </a:lnTo>
                <a:lnTo>
                  <a:pt x="8360" y="18842"/>
                </a:lnTo>
                <a:lnTo>
                  <a:pt x="2130" y="31305"/>
                </a:lnTo>
                <a:lnTo>
                  <a:pt x="0" y="44957"/>
                </a:lnTo>
                <a:lnTo>
                  <a:pt x="2326" y="59127"/>
                </a:lnTo>
                <a:lnTo>
                  <a:pt x="8792" y="71397"/>
                </a:lnTo>
                <a:lnTo>
                  <a:pt x="18633" y="81001"/>
                </a:lnTo>
                <a:lnTo>
                  <a:pt x="31080" y="87170"/>
                </a:lnTo>
                <a:lnTo>
                  <a:pt x="44196" y="89153"/>
                </a:lnTo>
                <a:lnTo>
                  <a:pt x="58625" y="86866"/>
                </a:lnTo>
                <a:lnTo>
                  <a:pt x="71045" y="80502"/>
                </a:lnTo>
                <a:lnTo>
                  <a:pt x="80746" y="70810"/>
                </a:lnTo>
                <a:lnTo>
                  <a:pt x="87018" y="58535"/>
                </a:lnTo>
                <a:lnTo>
                  <a:pt x="89153" y="44957"/>
                </a:lnTo>
                <a:lnTo>
                  <a:pt x="86897" y="30935"/>
                </a:lnTo>
                <a:lnTo>
                  <a:pt x="80591" y="18627"/>
                </a:lnTo>
                <a:lnTo>
                  <a:pt x="70926" y="8833"/>
                </a:lnTo>
                <a:lnTo>
                  <a:pt x="58595" y="2357"/>
                </a:lnTo>
                <a:lnTo>
                  <a:pt x="4419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55280" y="4884420"/>
            <a:ext cx="0" cy="1018031"/>
          </a:xfrm>
          <a:custGeom>
            <a:avLst/>
            <a:gdLst/>
            <a:ahLst/>
            <a:cxnLst/>
            <a:rect l="l" t="t" r="r" b="b"/>
            <a:pathLst>
              <a:path h="1018031">
                <a:moveTo>
                  <a:pt x="0" y="0"/>
                </a:moveTo>
                <a:lnTo>
                  <a:pt x="0" y="10180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10322" y="4854702"/>
            <a:ext cx="89153" cy="88392"/>
          </a:xfrm>
          <a:custGeom>
            <a:avLst/>
            <a:gdLst/>
            <a:ahLst/>
            <a:cxnLst/>
            <a:rect l="l" t="t" r="r" b="b"/>
            <a:pathLst>
              <a:path w="89153" h="88392">
                <a:moveTo>
                  <a:pt x="44957" y="0"/>
                </a:moveTo>
                <a:lnTo>
                  <a:pt x="30528" y="2287"/>
                </a:lnTo>
                <a:lnTo>
                  <a:pt x="18108" y="8651"/>
                </a:lnTo>
                <a:lnTo>
                  <a:pt x="8407" y="18343"/>
                </a:lnTo>
                <a:lnTo>
                  <a:pt x="2135" y="30618"/>
                </a:lnTo>
                <a:lnTo>
                  <a:pt x="0" y="44196"/>
                </a:lnTo>
                <a:lnTo>
                  <a:pt x="2293" y="58251"/>
                </a:lnTo>
                <a:lnTo>
                  <a:pt x="8701" y="70445"/>
                </a:lnTo>
                <a:lnTo>
                  <a:pt x="18512" y="80031"/>
                </a:lnTo>
                <a:lnTo>
                  <a:pt x="31016" y="86261"/>
                </a:lnTo>
                <a:lnTo>
                  <a:pt x="44957" y="88392"/>
                </a:lnTo>
                <a:lnTo>
                  <a:pt x="59127" y="86065"/>
                </a:lnTo>
                <a:lnTo>
                  <a:pt x="71397" y="79599"/>
                </a:lnTo>
                <a:lnTo>
                  <a:pt x="81001" y="69758"/>
                </a:lnTo>
                <a:lnTo>
                  <a:pt x="87170" y="57311"/>
                </a:lnTo>
                <a:lnTo>
                  <a:pt x="89153" y="44196"/>
                </a:lnTo>
                <a:lnTo>
                  <a:pt x="86827" y="30026"/>
                </a:lnTo>
                <a:lnTo>
                  <a:pt x="80361" y="17756"/>
                </a:lnTo>
                <a:lnTo>
                  <a:pt x="70520" y="8152"/>
                </a:lnTo>
                <a:lnTo>
                  <a:pt x="58073" y="1983"/>
                </a:lnTo>
                <a:lnTo>
                  <a:pt x="44957" y="0"/>
                </a:lnTo>
                <a:close/>
              </a:path>
            </a:pathLst>
          </a:custGeom>
          <a:solidFill>
            <a:srgbClr val="FE3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10322" y="4854702"/>
            <a:ext cx="89153" cy="88392"/>
          </a:xfrm>
          <a:custGeom>
            <a:avLst/>
            <a:gdLst/>
            <a:ahLst/>
            <a:cxnLst/>
            <a:rect l="l" t="t" r="r" b="b"/>
            <a:pathLst>
              <a:path w="89153" h="88392">
                <a:moveTo>
                  <a:pt x="44957" y="0"/>
                </a:moveTo>
                <a:lnTo>
                  <a:pt x="30528" y="2287"/>
                </a:lnTo>
                <a:lnTo>
                  <a:pt x="18108" y="8651"/>
                </a:lnTo>
                <a:lnTo>
                  <a:pt x="8407" y="18343"/>
                </a:lnTo>
                <a:lnTo>
                  <a:pt x="2135" y="30618"/>
                </a:lnTo>
                <a:lnTo>
                  <a:pt x="0" y="44196"/>
                </a:lnTo>
                <a:lnTo>
                  <a:pt x="2293" y="58251"/>
                </a:lnTo>
                <a:lnTo>
                  <a:pt x="8701" y="70445"/>
                </a:lnTo>
                <a:lnTo>
                  <a:pt x="18512" y="80031"/>
                </a:lnTo>
                <a:lnTo>
                  <a:pt x="31016" y="86261"/>
                </a:lnTo>
                <a:lnTo>
                  <a:pt x="44957" y="88392"/>
                </a:lnTo>
                <a:lnTo>
                  <a:pt x="59127" y="86065"/>
                </a:lnTo>
                <a:lnTo>
                  <a:pt x="71397" y="79599"/>
                </a:lnTo>
                <a:lnTo>
                  <a:pt x="81001" y="69758"/>
                </a:lnTo>
                <a:lnTo>
                  <a:pt x="87170" y="57311"/>
                </a:lnTo>
                <a:lnTo>
                  <a:pt x="89153" y="44196"/>
                </a:lnTo>
                <a:lnTo>
                  <a:pt x="86827" y="30026"/>
                </a:lnTo>
                <a:lnTo>
                  <a:pt x="80361" y="17756"/>
                </a:lnTo>
                <a:lnTo>
                  <a:pt x="70520" y="8152"/>
                </a:lnTo>
                <a:lnTo>
                  <a:pt x="58073" y="1983"/>
                </a:lnTo>
                <a:lnTo>
                  <a:pt x="4495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21680" y="4749546"/>
            <a:ext cx="772668" cy="1575054"/>
          </a:xfrm>
          <a:custGeom>
            <a:avLst/>
            <a:gdLst/>
            <a:ahLst/>
            <a:cxnLst/>
            <a:rect l="l" t="t" r="r" b="b"/>
            <a:pathLst>
              <a:path w="772668" h="1575054">
                <a:moveTo>
                  <a:pt x="0" y="0"/>
                </a:moveTo>
                <a:lnTo>
                  <a:pt x="0" y="1575054"/>
                </a:lnTo>
                <a:lnTo>
                  <a:pt x="772668" y="1575053"/>
                </a:lnTo>
                <a:lnTo>
                  <a:pt x="772668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E32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5676" y="457200"/>
            <a:ext cx="9130211" cy="1061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5756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Importan</a:t>
            </a:r>
            <a:r>
              <a:rPr sz="3350" spc="0" dirty="0">
                <a:latin typeface="Copperplate Gothic Bold"/>
                <a:cs typeface="Copperplate Gothic Bold"/>
              </a:rPr>
              <a:t>t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DTF</a:t>
            </a:r>
            <a:r>
              <a:rPr sz="3350" spc="0" dirty="0">
                <a:latin typeface="Copperplate Gothic Bold"/>
                <a:cs typeface="Copperplate Gothic Bold"/>
              </a:rPr>
              <a:t>T</a:t>
            </a:r>
            <a:r>
              <a:rPr sz="3350" spc="2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Pairs</a:t>
            </a:r>
            <a:endParaRPr sz="3350" dirty="0">
              <a:latin typeface="Copperplate Gothic Bold"/>
              <a:cs typeface="Copperplate Gothic Bold"/>
            </a:endParaRPr>
          </a:p>
          <a:p>
            <a:pPr marL="12700" marR="1051">
              <a:lnSpc>
                <a:spcPct val="92732"/>
              </a:lnSpc>
            </a:pPr>
            <a:r>
              <a:rPr sz="3350" spc="4" dirty="0">
                <a:latin typeface="Copperplate Gothic Bold"/>
                <a:cs typeface="Copperplate Gothic Bold"/>
              </a:rPr>
              <a:t>Th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12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Comple</a:t>
            </a:r>
            <a:r>
              <a:rPr sz="3350" spc="0" dirty="0">
                <a:latin typeface="Copperplate Gothic Bold"/>
                <a:cs typeface="Copperplate Gothic Bold"/>
              </a:rPr>
              <a:t>x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Exponential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6702" y="1756681"/>
            <a:ext cx="5208420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DTFT of the complex exponential: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0677" y="3946243"/>
            <a:ext cx="2526805" cy="717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0" marR="21590">
              <a:lnSpc>
                <a:spcPts val="1750"/>
              </a:lnSpc>
              <a:spcBef>
                <a:spcPts val="87"/>
              </a:spcBef>
            </a:pPr>
            <a:r>
              <a:rPr sz="2400" b="1" spc="0" baseline="1851" dirty="0">
                <a:latin typeface="Garamond"/>
                <a:cs typeface="Garamond"/>
              </a:rPr>
              <a:t>We are only interested in</a:t>
            </a:r>
            <a:endParaRPr sz="1600">
              <a:latin typeface="Garamond"/>
              <a:cs typeface="Garamond"/>
            </a:endParaRPr>
          </a:p>
          <a:p>
            <a:pPr marL="12700" indent="20">
              <a:lnSpc>
                <a:spcPts val="1800"/>
              </a:lnSpc>
              <a:spcBef>
                <a:spcPts val="37"/>
              </a:spcBef>
            </a:pPr>
            <a:r>
              <a:rPr sz="1600" b="1" spc="4" dirty="0">
                <a:latin typeface="Garamond"/>
                <a:cs typeface="Garamond"/>
              </a:rPr>
              <a:t>[</a:t>
            </a:r>
            <a:r>
              <a:rPr sz="1600" b="1" spc="0" dirty="0">
                <a:latin typeface="Garamond"/>
                <a:cs typeface="Garamond"/>
              </a:rPr>
              <a:t>- π </a:t>
            </a:r>
            <a:r>
              <a:rPr sz="1600" b="1" spc="4" dirty="0">
                <a:latin typeface="Garamond"/>
                <a:cs typeface="Garamond"/>
              </a:rPr>
              <a:t>π</a:t>
            </a:r>
            <a:r>
              <a:rPr sz="1600" b="1" spc="0" dirty="0">
                <a:latin typeface="Garamond"/>
                <a:cs typeface="Garamond"/>
              </a:rPr>
              <a:t>] range, where there is </a:t>
            </a:r>
            <a:endParaRPr sz="1600">
              <a:latin typeface="Garamond"/>
              <a:cs typeface="Garamond"/>
            </a:endParaRPr>
          </a:p>
          <a:p>
            <a:pPr marL="12700">
              <a:lnSpc>
                <a:spcPts val="1800"/>
              </a:lnSpc>
              <a:spcBef>
                <a:spcPts val="120"/>
              </a:spcBef>
            </a:pPr>
            <a:r>
              <a:rPr sz="1600" b="1" spc="0" dirty="0">
                <a:latin typeface="Garamond"/>
                <a:cs typeface="Garamond"/>
              </a:rPr>
              <a:t>only one spectral component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8152" y="4685931"/>
            <a:ext cx="3278958" cy="1077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876">
              <a:lnSpc>
                <a:spcPts val="1955"/>
              </a:lnSpc>
              <a:spcBef>
                <a:spcPts val="97"/>
              </a:spcBef>
            </a:pPr>
            <a:r>
              <a:rPr sz="2700" b="1" spc="4" baseline="3292" dirty="0">
                <a:latin typeface="Garamond"/>
                <a:cs typeface="Garamond"/>
              </a:rPr>
              <a:t>Hence</a:t>
            </a:r>
            <a:r>
              <a:rPr sz="2700" b="1" spc="0" baseline="3292" dirty="0">
                <a:latin typeface="Garamond"/>
                <a:cs typeface="Garamond"/>
              </a:rPr>
              <a:t>,</a:t>
            </a:r>
            <a:r>
              <a:rPr sz="2700" b="1" spc="4" baseline="3292" dirty="0">
                <a:latin typeface="Garamond"/>
                <a:cs typeface="Garamond"/>
              </a:rPr>
              <a:t> th</a:t>
            </a:r>
            <a:r>
              <a:rPr sz="2700" b="1" spc="0" baseline="3292" dirty="0">
                <a:latin typeface="Garamond"/>
                <a:cs typeface="Garamond"/>
              </a:rPr>
              <a:t>e</a:t>
            </a:r>
            <a:r>
              <a:rPr sz="2700" b="1" spc="4" baseline="3292" dirty="0">
                <a:latin typeface="Garamond"/>
                <a:cs typeface="Garamond"/>
              </a:rPr>
              <a:t> spectru</a:t>
            </a:r>
            <a:r>
              <a:rPr sz="2700" b="1" spc="0" baseline="3292" dirty="0">
                <a:latin typeface="Garamond"/>
                <a:cs typeface="Garamond"/>
              </a:rPr>
              <a:t>m</a:t>
            </a:r>
            <a:r>
              <a:rPr sz="2700" b="1" spc="4" baseline="3292" dirty="0">
                <a:latin typeface="Garamond"/>
                <a:cs typeface="Garamond"/>
              </a:rPr>
              <a:t> o</a:t>
            </a:r>
            <a:r>
              <a:rPr sz="2700" b="1" spc="0" baseline="3292" dirty="0">
                <a:latin typeface="Garamond"/>
                <a:cs typeface="Garamond"/>
              </a:rPr>
              <a:t>f a </a:t>
            </a:r>
            <a:r>
              <a:rPr sz="2700" b="1" spc="4" baseline="3292" dirty="0">
                <a:latin typeface="Garamond"/>
                <a:cs typeface="Garamond"/>
              </a:rPr>
              <a:t>single</a:t>
            </a:r>
            <a:endParaRPr sz="1800" dirty="0">
              <a:latin typeface="Garamond"/>
              <a:cs typeface="Garamond"/>
            </a:endParaRPr>
          </a:p>
          <a:p>
            <a:pPr marL="12700">
              <a:lnSpc>
                <a:spcPts val="2025"/>
              </a:lnSpc>
              <a:spcBef>
                <a:spcPts val="37"/>
              </a:spcBef>
            </a:pPr>
            <a:r>
              <a:rPr sz="1800" b="1" spc="4" dirty="0">
                <a:latin typeface="Garamond"/>
                <a:cs typeface="Garamond"/>
              </a:rPr>
              <a:t>comple</a:t>
            </a:r>
            <a:r>
              <a:rPr sz="1800" b="1" spc="0" dirty="0">
                <a:latin typeface="Garamond"/>
                <a:cs typeface="Garamond"/>
              </a:rPr>
              <a:t>x </a:t>
            </a:r>
            <a:r>
              <a:rPr sz="1800" b="1" spc="4" dirty="0">
                <a:latin typeface="Garamond"/>
                <a:cs typeface="Garamond"/>
              </a:rPr>
              <a:t>exp</a:t>
            </a:r>
            <a:r>
              <a:rPr sz="1800" b="1" spc="0" dirty="0">
                <a:latin typeface="Garamond"/>
                <a:cs typeface="Garamond"/>
              </a:rPr>
              <a:t>o</a:t>
            </a:r>
            <a:r>
              <a:rPr sz="1800" b="1" spc="4" dirty="0">
                <a:latin typeface="Garamond"/>
                <a:cs typeface="Garamond"/>
              </a:rPr>
              <a:t>nent</a:t>
            </a:r>
            <a:r>
              <a:rPr sz="1800" b="1" spc="0" dirty="0">
                <a:latin typeface="Garamond"/>
                <a:cs typeface="Garamond"/>
              </a:rPr>
              <a:t>ial </a:t>
            </a:r>
            <a:r>
              <a:rPr sz="1800" b="1" spc="4" dirty="0">
                <a:latin typeface="Garamond"/>
                <a:cs typeface="Garamond"/>
              </a:rPr>
              <a:t>a</a:t>
            </a:r>
            <a:r>
              <a:rPr sz="1800" b="1" spc="0" dirty="0">
                <a:latin typeface="Garamond"/>
                <a:cs typeface="Garamond"/>
              </a:rPr>
              <a:t>t a </a:t>
            </a:r>
            <a:r>
              <a:rPr sz="1800" b="1" spc="4" dirty="0">
                <a:latin typeface="Garamond"/>
                <a:cs typeface="Garamond"/>
              </a:rPr>
              <a:t>specific </a:t>
            </a:r>
            <a:endParaRPr sz="1800" dirty="0">
              <a:latin typeface="Garamond"/>
              <a:cs typeface="Garamond"/>
            </a:endParaRPr>
          </a:p>
          <a:p>
            <a:pPr marL="12700">
              <a:lnSpc>
                <a:spcPts val="2025"/>
              </a:lnSpc>
              <a:spcBef>
                <a:spcPts val="137"/>
              </a:spcBef>
            </a:pPr>
            <a:r>
              <a:rPr sz="1800" b="1" spc="4" dirty="0">
                <a:latin typeface="Garamond"/>
                <a:cs typeface="Garamond"/>
              </a:rPr>
              <a:t>frequenc</a:t>
            </a:r>
            <a:r>
              <a:rPr sz="1800" b="1" spc="0" dirty="0">
                <a:latin typeface="Garamond"/>
                <a:cs typeface="Garamond"/>
              </a:rPr>
              <a:t>y</a:t>
            </a:r>
            <a:r>
              <a:rPr sz="1800" b="1" spc="4" dirty="0">
                <a:latin typeface="Garamond"/>
                <a:cs typeface="Garamond"/>
              </a:rPr>
              <a:t> i</a:t>
            </a:r>
            <a:r>
              <a:rPr sz="1800" b="1" spc="0" dirty="0">
                <a:latin typeface="Garamond"/>
                <a:cs typeface="Garamond"/>
              </a:rPr>
              <a:t>s</a:t>
            </a:r>
            <a:r>
              <a:rPr sz="1800" b="1" spc="4" dirty="0">
                <a:latin typeface="Garamond"/>
                <a:cs typeface="Garamond"/>
              </a:rPr>
              <a:t> a</a:t>
            </a:r>
            <a:r>
              <a:rPr sz="1800" b="1" spc="0" dirty="0">
                <a:latin typeface="Garamond"/>
                <a:cs typeface="Garamond"/>
              </a:rPr>
              <a:t>n </a:t>
            </a:r>
            <a:r>
              <a:rPr sz="1800" b="1" spc="4" dirty="0">
                <a:latin typeface="Garamond"/>
                <a:cs typeface="Garamond"/>
              </a:rPr>
              <a:t>impuls</a:t>
            </a:r>
            <a:r>
              <a:rPr sz="1800" b="1" spc="0" dirty="0">
                <a:latin typeface="Garamond"/>
                <a:cs typeface="Garamond"/>
              </a:rPr>
              <a:t>e </a:t>
            </a:r>
            <a:r>
              <a:rPr sz="1800" b="1" spc="4" dirty="0">
                <a:latin typeface="Garamond"/>
                <a:cs typeface="Garamond"/>
              </a:rPr>
              <a:t>a</a:t>
            </a:r>
            <a:r>
              <a:rPr sz="1800" b="1" spc="0" dirty="0">
                <a:latin typeface="Garamond"/>
                <a:cs typeface="Garamond"/>
              </a:rPr>
              <a:t>t</a:t>
            </a:r>
            <a:r>
              <a:rPr sz="1800" b="1" spc="4" dirty="0">
                <a:latin typeface="Garamond"/>
                <a:cs typeface="Garamond"/>
              </a:rPr>
              <a:t> that </a:t>
            </a:r>
            <a:endParaRPr sz="1800" dirty="0">
              <a:latin typeface="Garamond"/>
              <a:cs typeface="Garamond"/>
            </a:endParaRPr>
          </a:p>
          <a:p>
            <a:pPr marL="12700">
              <a:lnSpc>
                <a:spcPts val="2025"/>
              </a:lnSpc>
              <a:spcBef>
                <a:spcPts val="137"/>
              </a:spcBef>
            </a:pPr>
            <a:r>
              <a:rPr sz="1800" b="1" spc="4" dirty="0">
                <a:latin typeface="Garamond"/>
                <a:cs typeface="Garamond"/>
              </a:rPr>
              <a:t>frequency.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58226" y="5130705"/>
            <a:ext cx="32432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. 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95273" y="5130705"/>
            <a:ext cx="15580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9324" y="5234337"/>
            <a:ext cx="4928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. . 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4572" y="5947395"/>
            <a:ext cx="311520" cy="267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sz="2400" b="1" spc="4" baseline="9058" dirty="0">
                <a:latin typeface="Arial"/>
                <a:cs typeface="Arial"/>
              </a:rPr>
              <a:t>ω</a:t>
            </a:r>
            <a:r>
              <a:rPr sz="1650" b="1" spc="0" baseline="-790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3975" y="5967969"/>
            <a:ext cx="647919" cy="267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sz="2400" b="1" spc="4" baseline="9058" dirty="0">
                <a:latin typeface="Arial"/>
                <a:cs typeface="Arial"/>
              </a:rPr>
              <a:t>ω</a:t>
            </a:r>
            <a:r>
              <a:rPr sz="1650" b="1" spc="0" baseline="-7905" dirty="0">
                <a:latin typeface="Arial"/>
                <a:cs typeface="Arial"/>
              </a:rPr>
              <a:t>0</a:t>
            </a:r>
            <a:r>
              <a:rPr sz="2400" b="1" spc="0" baseline="9058" dirty="0">
                <a:latin typeface="Arial"/>
                <a:cs typeface="Arial"/>
              </a:rPr>
              <a:t>-</a:t>
            </a:r>
            <a:r>
              <a:rPr sz="2400" b="1" spc="-4" baseline="9058" dirty="0">
                <a:latin typeface="Arial"/>
                <a:cs typeface="Arial"/>
              </a:rPr>
              <a:t>4</a:t>
            </a:r>
            <a:r>
              <a:rPr sz="2400" b="1" spc="0" baseline="9058" dirty="0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96462" y="5966445"/>
            <a:ext cx="698977" cy="267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sz="2400" b="1" spc="4" baseline="9058" dirty="0">
                <a:latin typeface="Arial"/>
                <a:cs typeface="Arial"/>
              </a:rPr>
              <a:t>ω</a:t>
            </a:r>
            <a:r>
              <a:rPr sz="1650" b="1" spc="0" baseline="-7905" dirty="0">
                <a:latin typeface="Arial"/>
                <a:cs typeface="Arial"/>
              </a:rPr>
              <a:t>0</a:t>
            </a:r>
            <a:r>
              <a:rPr sz="2400" b="1" spc="0" baseline="9058" dirty="0">
                <a:latin typeface="Arial"/>
                <a:cs typeface="Arial"/>
              </a:rPr>
              <a:t>+</a:t>
            </a:r>
            <a:r>
              <a:rPr sz="2400" b="1" spc="-4" baseline="9058" dirty="0">
                <a:latin typeface="Arial"/>
                <a:cs typeface="Arial"/>
              </a:rPr>
              <a:t>4</a:t>
            </a:r>
            <a:r>
              <a:rPr sz="2400" b="1" spc="0" baseline="9058" dirty="0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2450" y="5985495"/>
            <a:ext cx="698986" cy="267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sz="2400" b="1" spc="4" baseline="9058" dirty="0">
                <a:latin typeface="Arial"/>
                <a:cs typeface="Arial"/>
              </a:rPr>
              <a:t>ω</a:t>
            </a:r>
            <a:r>
              <a:rPr sz="1650" b="1" spc="0" baseline="-7905" dirty="0">
                <a:latin typeface="Arial"/>
                <a:cs typeface="Arial"/>
              </a:rPr>
              <a:t>0</a:t>
            </a:r>
            <a:r>
              <a:rPr sz="2400" b="1" spc="0" baseline="9058" dirty="0">
                <a:latin typeface="Arial"/>
                <a:cs typeface="Arial"/>
              </a:rPr>
              <a:t>+</a:t>
            </a:r>
            <a:r>
              <a:rPr sz="2400" b="1" spc="-4" baseline="9058" dirty="0">
                <a:latin typeface="Arial"/>
                <a:cs typeface="Arial"/>
              </a:rPr>
              <a:t>2</a:t>
            </a:r>
            <a:r>
              <a:rPr sz="2400" b="1" spc="0" baseline="9058" dirty="0">
                <a:latin typeface="Arial"/>
                <a:cs typeface="Arial"/>
              </a:rPr>
              <a:t>π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7011" y="6007593"/>
            <a:ext cx="647937" cy="267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sz="2400" b="1" spc="4" baseline="9058" dirty="0">
                <a:latin typeface="Arial"/>
                <a:cs typeface="Arial"/>
              </a:rPr>
              <a:t>ω</a:t>
            </a:r>
            <a:r>
              <a:rPr sz="1650" b="1" spc="0" baseline="-7905" dirty="0">
                <a:latin typeface="Arial"/>
                <a:cs typeface="Arial"/>
              </a:rPr>
              <a:t>0</a:t>
            </a:r>
            <a:r>
              <a:rPr sz="2400" b="1" spc="0" baseline="9058" dirty="0">
                <a:latin typeface="Arial"/>
                <a:cs typeface="Arial"/>
              </a:rPr>
              <a:t>-</a:t>
            </a:r>
            <a:r>
              <a:rPr sz="2400" b="1" spc="-4" baseline="9058" dirty="0">
                <a:latin typeface="Arial"/>
                <a:cs typeface="Arial"/>
              </a:rPr>
              <a:t>2</a:t>
            </a:r>
            <a:r>
              <a:rPr sz="2400" b="1" spc="0" baseline="9058" dirty="0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152" y="6435606"/>
            <a:ext cx="3391715" cy="803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0" baseline="3292" dirty="0">
                <a:latin typeface="Garamond"/>
                <a:cs typeface="Garamond"/>
              </a:rPr>
              <a:t>T</a:t>
            </a:r>
            <a:r>
              <a:rPr sz="2700" b="1" spc="4" baseline="3292" dirty="0">
                <a:latin typeface="Garamond"/>
                <a:cs typeface="Garamond"/>
              </a:rPr>
              <a:t>h</a:t>
            </a:r>
            <a:r>
              <a:rPr sz="2700" b="1" spc="-4" baseline="3292" dirty="0">
                <a:latin typeface="Garamond"/>
                <a:cs typeface="Garamond"/>
              </a:rPr>
              <a:t>i</a:t>
            </a:r>
            <a:r>
              <a:rPr sz="2700" b="1" spc="0" baseline="3292" dirty="0">
                <a:latin typeface="Garamond"/>
                <a:cs typeface="Garamond"/>
              </a:rPr>
              <a:t>s </a:t>
            </a:r>
            <a:r>
              <a:rPr sz="2700" b="1" spc="4" baseline="3292" dirty="0">
                <a:latin typeface="Garamond"/>
                <a:cs typeface="Garamond"/>
              </a:rPr>
              <a:t>ca</a:t>
            </a:r>
            <a:r>
              <a:rPr sz="2700" b="1" spc="0" baseline="3292" dirty="0">
                <a:latin typeface="Garamond"/>
                <a:cs typeface="Garamond"/>
              </a:rPr>
              <a:t>n</a:t>
            </a:r>
            <a:r>
              <a:rPr sz="2700" b="1" spc="4" baseline="3292" dirty="0">
                <a:latin typeface="Garamond"/>
                <a:cs typeface="Garamond"/>
              </a:rPr>
              <a:t> b</a:t>
            </a:r>
            <a:r>
              <a:rPr sz="2700" b="1" spc="0" baseline="3292" dirty="0">
                <a:latin typeface="Garamond"/>
                <a:cs typeface="Garamond"/>
              </a:rPr>
              <a:t>e</a:t>
            </a:r>
            <a:r>
              <a:rPr sz="2700" b="1" spc="4" baseline="3292" dirty="0">
                <a:latin typeface="Garamond"/>
                <a:cs typeface="Garamond"/>
              </a:rPr>
              <a:t> verifie</a:t>
            </a:r>
            <a:r>
              <a:rPr sz="2700" b="1" spc="0" baseline="3292" dirty="0">
                <a:latin typeface="Garamond"/>
                <a:cs typeface="Garamond"/>
              </a:rPr>
              <a:t>d</a:t>
            </a:r>
            <a:r>
              <a:rPr sz="2700" b="1" spc="4" baseline="3292" dirty="0">
                <a:latin typeface="Garamond"/>
                <a:cs typeface="Garamond"/>
              </a:rPr>
              <a:t> b</a:t>
            </a:r>
            <a:r>
              <a:rPr sz="2700" b="1" spc="0" baseline="3292" dirty="0">
                <a:latin typeface="Garamond"/>
                <a:cs typeface="Garamond"/>
              </a:rPr>
              <a:t>y</a:t>
            </a:r>
            <a:r>
              <a:rPr sz="2700" b="1" spc="4" baseline="3292" dirty="0">
                <a:latin typeface="Garamond"/>
                <a:cs typeface="Garamond"/>
              </a:rPr>
              <a:t> computing</a:t>
            </a:r>
            <a:endParaRPr sz="1800" dirty="0">
              <a:latin typeface="Garamond"/>
              <a:cs typeface="Garamond"/>
            </a:endParaRPr>
          </a:p>
          <a:p>
            <a:pPr marL="12700" marR="244910" indent="0">
              <a:lnSpc>
                <a:spcPts val="2025"/>
              </a:lnSpc>
              <a:spcBef>
                <a:spcPts val="42"/>
              </a:spcBef>
            </a:pPr>
            <a:r>
              <a:rPr sz="1800" b="1" spc="4" dirty="0">
                <a:latin typeface="Garamond"/>
                <a:cs typeface="Garamond"/>
              </a:rPr>
              <a:t>th</a:t>
            </a:r>
            <a:r>
              <a:rPr sz="1800" b="1" spc="0" dirty="0">
                <a:latin typeface="Garamond"/>
                <a:cs typeface="Garamond"/>
              </a:rPr>
              <a:t>e</a:t>
            </a:r>
            <a:r>
              <a:rPr sz="1800" b="1" spc="4" dirty="0">
                <a:latin typeface="Garamond"/>
                <a:cs typeface="Garamond"/>
              </a:rPr>
              <a:t> invers</a:t>
            </a:r>
            <a:r>
              <a:rPr sz="1800" b="1" spc="0" dirty="0">
                <a:latin typeface="Garamond"/>
                <a:cs typeface="Garamond"/>
              </a:rPr>
              <a:t>e</a:t>
            </a:r>
            <a:r>
              <a:rPr sz="1800" b="1" spc="4" dirty="0">
                <a:latin typeface="Garamond"/>
                <a:cs typeface="Garamond"/>
              </a:rPr>
              <a:t> DTF</a:t>
            </a:r>
            <a:r>
              <a:rPr sz="1800" b="1" spc="0" dirty="0">
                <a:latin typeface="Garamond"/>
                <a:cs typeface="Garamond"/>
              </a:rPr>
              <a:t>T</a:t>
            </a:r>
            <a:r>
              <a:rPr sz="1800" b="1" spc="4" dirty="0">
                <a:latin typeface="Garamond"/>
                <a:cs typeface="Garamond"/>
              </a:rPr>
              <a:t> o</a:t>
            </a:r>
            <a:r>
              <a:rPr sz="1800" b="1" spc="0" dirty="0">
                <a:latin typeface="Garamond"/>
                <a:cs typeface="Garamond"/>
              </a:rPr>
              <a:t>f</a:t>
            </a:r>
            <a:r>
              <a:rPr sz="1800" b="1" spc="4" dirty="0">
                <a:latin typeface="Garamond"/>
                <a:cs typeface="Garamond"/>
              </a:rPr>
              <a:t> X</a:t>
            </a:r>
            <a:r>
              <a:rPr sz="1800" b="1" spc="0" dirty="0">
                <a:latin typeface="Garamond"/>
                <a:cs typeface="Garamond"/>
              </a:rPr>
              <a:t>(</a:t>
            </a:r>
            <a:r>
              <a:rPr sz="1800" b="1" spc="4" dirty="0">
                <a:latin typeface="Garamond"/>
                <a:cs typeface="Garamond"/>
              </a:rPr>
              <a:t>ω</a:t>
            </a:r>
            <a:r>
              <a:rPr sz="1800" b="1" spc="0" dirty="0">
                <a:latin typeface="Garamond"/>
                <a:cs typeface="Garamond"/>
              </a:rPr>
              <a:t>) giv</a:t>
            </a:r>
            <a:r>
              <a:rPr sz="1800" b="1" spc="9" dirty="0">
                <a:latin typeface="Garamond"/>
                <a:cs typeface="Garamond"/>
              </a:rPr>
              <a:t>e</a:t>
            </a:r>
            <a:r>
              <a:rPr sz="1800" b="1" spc="0" dirty="0">
                <a:latin typeface="Garamond"/>
                <a:cs typeface="Garamond"/>
              </a:rPr>
              <a:t>n </a:t>
            </a:r>
            <a:endParaRPr sz="1800" dirty="0">
              <a:latin typeface="Garamond"/>
              <a:cs typeface="Garamond"/>
            </a:endParaRPr>
          </a:p>
          <a:p>
            <a:pPr marL="12700" marR="244910">
              <a:lnSpc>
                <a:spcPts val="2025"/>
              </a:lnSpc>
              <a:spcBef>
                <a:spcPts val="135"/>
              </a:spcBef>
            </a:pPr>
            <a:r>
              <a:rPr sz="1800" b="1" spc="0" dirty="0">
                <a:latin typeface="Garamond"/>
                <a:cs typeface="Garamond"/>
              </a:rPr>
              <a:t>above.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1680" y="4749547"/>
            <a:ext cx="772668" cy="157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69" y="2320722"/>
            <a:ext cx="6320558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95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3978215" y="2250947"/>
            <a:ext cx="5622984" cy="5064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9"/>
              </a:spcBef>
            </a:pPr>
            <a:endParaRPr sz="550"/>
          </a:p>
          <a:p>
            <a:pPr>
              <a:lnSpc>
                <a:spcPct val="95825"/>
              </a:lnSpc>
              <a:spcBef>
                <a:spcPts val="38000"/>
              </a:spcBef>
            </a:pPr>
            <a:r>
              <a:rPr sz="900" b="1" i="1" spc="0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1073" y="2250947"/>
            <a:ext cx="5580125" cy="5064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4822" y="533400"/>
            <a:ext cx="8851066" cy="942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Importan</a:t>
            </a:r>
            <a:r>
              <a:rPr sz="3350" spc="0" dirty="0">
                <a:latin typeface="Copperplate Gothic Bold"/>
                <a:cs typeface="Copperplate Gothic Bold"/>
              </a:rPr>
              <a:t>t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DTF</a:t>
            </a:r>
            <a:r>
              <a:rPr sz="3350" spc="0" dirty="0">
                <a:latin typeface="Copperplate Gothic Bold"/>
                <a:cs typeface="Copperplate Gothic Bold"/>
              </a:rPr>
              <a:t>T</a:t>
            </a:r>
            <a:r>
              <a:rPr sz="3350" spc="2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Pairs</a:t>
            </a:r>
            <a:endParaRPr sz="3350">
              <a:latin typeface="Copperplate Gothic Bold"/>
              <a:cs typeface="Copperplate Gothic Bold"/>
            </a:endParaRPr>
          </a:p>
          <a:p>
            <a:pPr marL="930161" marR="888">
              <a:lnSpc>
                <a:spcPct val="92732"/>
              </a:lnSpc>
            </a:pPr>
            <a:r>
              <a:rPr sz="3350" spc="4" dirty="0">
                <a:latin typeface="Copperplate Gothic Bold"/>
                <a:cs typeface="Copperplate Gothic Bold"/>
              </a:rPr>
              <a:t>Rea</a:t>
            </a:r>
            <a:r>
              <a:rPr sz="3350" spc="0" dirty="0">
                <a:latin typeface="Copperplate Gothic Bold"/>
                <a:cs typeface="Copperplate Gothic Bold"/>
              </a:rPr>
              <a:t>l</a:t>
            </a:r>
            <a:r>
              <a:rPr sz="3350" spc="2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Exponential</a:t>
            </a:r>
            <a:endParaRPr sz="3350">
              <a:latin typeface="Copperplate Gothic Bold"/>
              <a:cs typeface="Copperplate Gothic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702" y="1756681"/>
            <a:ext cx="7325142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This is an important function in signal processing. Why?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5440" y="2231603"/>
            <a:ext cx="226241" cy="26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75"/>
              </a:lnSpc>
              <a:spcBef>
                <a:spcPts val="103"/>
              </a:spcBef>
            </a:pPr>
            <a:r>
              <a:rPr sz="1900" spc="0" dirty="0">
                <a:latin typeface="Cambria"/>
                <a:cs typeface="Cambria"/>
              </a:rPr>
              <a:t>ℑ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0510" y="2295828"/>
            <a:ext cx="1213167" cy="313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tabLst>
                <a:tab pos="1155700" algn="l"/>
              </a:tabLst>
            </a:pPr>
            <a:r>
              <a:rPr sz="2250" u="sng" dirty="0">
                <a:latin typeface="Times New Roman"/>
                <a:cs typeface="Times New Roman"/>
              </a:rPr>
              <a:t>       1 	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822" y="2387080"/>
            <a:ext cx="2106779" cy="3723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0629">
              <a:lnSpc>
                <a:spcPts val="3175"/>
              </a:lnSpc>
              <a:spcBef>
                <a:spcPts val="158"/>
              </a:spcBef>
            </a:pPr>
            <a:r>
              <a:rPr sz="3375" i="1" spc="-84" baseline="-2576" dirty="0">
                <a:latin typeface="Times New Roman"/>
                <a:cs typeface="Times New Roman"/>
              </a:rPr>
              <a:t>x</a:t>
            </a:r>
            <a:r>
              <a:rPr sz="3375" spc="59" baseline="-2576" dirty="0">
                <a:latin typeface="Times New Roman"/>
                <a:cs typeface="Times New Roman"/>
              </a:rPr>
              <a:t>[</a:t>
            </a:r>
            <a:r>
              <a:rPr sz="3375" i="1" spc="34" baseline="-2576" dirty="0">
                <a:latin typeface="Times New Roman"/>
                <a:cs typeface="Times New Roman"/>
              </a:rPr>
              <a:t>n</a:t>
            </a:r>
            <a:r>
              <a:rPr sz="3375" spc="0" baseline="-2576" dirty="0">
                <a:latin typeface="Times New Roman"/>
                <a:cs typeface="Times New Roman"/>
              </a:rPr>
              <a:t>]</a:t>
            </a:r>
            <a:r>
              <a:rPr sz="3375" spc="-139" baseline="-2576" dirty="0">
                <a:latin typeface="Times New Roman"/>
                <a:cs typeface="Times New Roman"/>
              </a:rPr>
              <a:t> </a:t>
            </a:r>
            <a:r>
              <a:rPr sz="3375" spc="0" baseline="-2527" dirty="0">
                <a:latin typeface="Cambria"/>
                <a:cs typeface="Cambria"/>
              </a:rPr>
              <a:t>=</a:t>
            </a:r>
            <a:r>
              <a:rPr sz="3375" spc="-157" baseline="-2527" dirty="0">
                <a:latin typeface="Cambria"/>
                <a:cs typeface="Cambria"/>
              </a:rPr>
              <a:t> </a:t>
            </a:r>
            <a:r>
              <a:rPr sz="3600" spc="0" baseline="-2369" dirty="0">
                <a:latin typeface="Cambria"/>
                <a:cs typeface="Cambria"/>
              </a:rPr>
              <a:t>α</a:t>
            </a:r>
            <a:r>
              <a:rPr sz="3600" spc="-133" baseline="-2369" dirty="0">
                <a:latin typeface="Cambria"/>
                <a:cs typeface="Cambria"/>
              </a:rPr>
              <a:t> </a:t>
            </a:r>
            <a:r>
              <a:rPr sz="2850" i="1" spc="44" baseline="27462" dirty="0">
                <a:latin typeface="Times New Roman"/>
                <a:cs typeface="Times New Roman"/>
              </a:rPr>
              <a:t>n</a:t>
            </a:r>
            <a:r>
              <a:rPr sz="3375" i="1" spc="-34" baseline="-2576" dirty="0">
                <a:latin typeface="Times New Roman"/>
                <a:cs typeface="Times New Roman"/>
              </a:rPr>
              <a:t>u</a:t>
            </a:r>
            <a:r>
              <a:rPr sz="3375" spc="59" baseline="-2576" dirty="0">
                <a:latin typeface="Times New Roman"/>
                <a:cs typeface="Times New Roman"/>
              </a:rPr>
              <a:t>[</a:t>
            </a:r>
            <a:r>
              <a:rPr sz="3375" i="1" spc="39" baseline="-2576" dirty="0">
                <a:latin typeface="Times New Roman"/>
                <a:cs typeface="Times New Roman"/>
              </a:rPr>
              <a:t>n</a:t>
            </a:r>
            <a:r>
              <a:rPr sz="3375" spc="0" baseline="-2576" dirty="0">
                <a:latin typeface="Times New Roman"/>
                <a:cs typeface="Times New Roman"/>
              </a:rPr>
              <a:t>]</a:t>
            </a:r>
            <a:r>
              <a:rPr sz="3375" spc="-364" baseline="-2576" dirty="0">
                <a:latin typeface="Times New Roman"/>
                <a:cs typeface="Times New Roman"/>
              </a:rPr>
              <a:t> </a:t>
            </a:r>
            <a:r>
              <a:rPr sz="3375" spc="0" baseline="-2527" dirty="0">
                <a:latin typeface="Cambria"/>
                <a:cs typeface="Cambria"/>
              </a:rPr>
              <a:t>⇔</a:t>
            </a:r>
            <a:endParaRPr sz="2250">
              <a:latin typeface="Cambria"/>
              <a:cs typeface="Cambria"/>
            </a:endParaRPr>
          </a:p>
          <a:p>
            <a:pPr marL="12700" marR="790591">
              <a:lnSpc>
                <a:spcPct val="100137"/>
              </a:lnSpc>
              <a:spcBef>
                <a:spcPts val="2227"/>
              </a:spcBef>
            </a:pPr>
            <a:r>
              <a:rPr sz="1800" b="1" spc="0" dirty="0">
                <a:latin typeface="Arial"/>
                <a:cs typeface="Arial"/>
              </a:rPr>
              <a:t>t=0:0.01:10; x=(0.5).^t; plot(t,x)</a:t>
            </a:r>
            <a:endParaRPr sz="1800">
              <a:latin typeface="Arial"/>
              <a:cs typeface="Arial"/>
            </a:endParaRPr>
          </a:p>
          <a:p>
            <a:pPr marL="12700" marR="73950">
              <a:lnSpc>
                <a:spcPct val="100137"/>
              </a:lnSpc>
              <a:spcBef>
                <a:spcPts val="5"/>
              </a:spcBef>
            </a:pPr>
            <a:r>
              <a:rPr sz="1800" b="1" spc="0" dirty="0">
                <a:latin typeface="Arial"/>
                <a:cs typeface="Arial"/>
              </a:rPr>
              <a:t>X=fftshift((fft(x))); subplot(311) plot(t,x); grid subplot(312) plot(abs(X)); grid </a:t>
            </a:r>
            <a:r>
              <a:rPr sz="1800" b="1" spc="0" dirty="0">
                <a:solidFill>
                  <a:srgbClr val="800000"/>
                </a:solidFill>
                <a:latin typeface="Arial"/>
                <a:cs typeface="Arial"/>
              </a:rPr>
              <a:t>f=-50:100/1000:50; </a:t>
            </a:r>
            <a:r>
              <a:rPr sz="1800" b="1" spc="0" dirty="0">
                <a:latin typeface="Arial"/>
                <a:cs typeface="Arial"/>
              </a:rPr>
              <a:t>plot(f,abs(X)); grid subplot(313)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7760" y="2649389"/>
            <a:ext cx="295554" cy="280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5"/>
              </a:lnSpc>
              <a:spcBef>
                <a:spcPts val="109"/>
              </a:spcBef>
            </a:pPr>
            <a:r>
              <a:rPr sz="1900" i="1" spc="0" dirty="0">
                <a:latin typeface="Times New Roman"/>
                <a:cs typeface="Times New Roman"/>
              </a:rPr>
              <a:t>j</a:t>
            </a:r>
            <a:r>
              <a:rPr sz="2000" spc="0" dirty="0">
                <a:latin typeface="Cambria"/>
                <a:cs typeface="Cambria"/>
              </a:rPr>
              <a:t>ω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9084" y="2660601"/>
            <a:ext cx="890278" cy="407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sz="3375" baseline="-2576" dirty="0">
                <a:latin typeface="Times New Roman"/>
                <a:cs typeface="Times New Roman"/>
              </a:rPr>
              <a:t>1</a:t>
            </a:r>
            <a:r>
              <a:rPr sz="3375" spc="-389" baseline="-2576" dirty="0">
                <a:latin typeface="Times New Roman"/>
                <a:cs typeface="Times New Roman"/>
              </a:rPr>
              <a:t> </a:t>
            </a:r>
            <a:r>
              <a:rPr sz="3375" spc="0" baseline="-2527" dirty="0">
                <a:latin typeface="Cambria"/>
                <a:cs typeface="Cambria"/>
              </a:rPr>
              <a:t>−</a:t>
            </a:r>
            <a:r>
              <a:rPr sz="3375" spc="-279" baseline="-2527" dirty="0">
                <a:latin typeface="Cambria"/>
                <a:cs typeface="Cambria"/>
              </a:rPr>
              <a:t> </a:t>
            </a:r>
            <a:r>
              <a:rPr sz="3600" spc="19" baseline="-2369" dirty="0">
                <a:latin typeface="Cambria"/>
                <a:cs typeface="Cambria"/>
              </a:rPr>
              <a:t>α</a:t>
            </a:r>
            <a:r>
              <a:rPr sz="3375" i="1" spc="94" baseline="-2576" dirty="0">
                <a:latin typeface="Times New Roman"/>
                <a:cs typeface="Times New Roman"/>
              </a:rPr>
              <a:t>e</a:t>
            </a:r>
            <a:r>
              <a:rPr sz="2850" spc="0" baseline="26936" dirty="0">
                <a:latin typeface="Cambria"/>
                <a:cs typeface="Cambria"/>
              </a:rPr>
              <a:t>−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822" y="6131195"/>
            <a:ext cx="32724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plot(f,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800000"/>
                </a:solidFill>
                <a:latin typeface="Arial"/>
                <a:cs typeface="Arial"/>
              </a:rPr>
              <a:t>unwrap</a:t>
            </a:r>
            <a:r>
              <a:rPr sz="1800" b="1" spc="0" dirty="0">
                <a:latin typeface="Arial"/>
                <a:cs typeface="Arial"/>
              </a:rPr>
              <a:t>(angle(X))); grid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823210" y="2400806"/>
            <a:ext cx="5006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467986" y="2400806"/>
            <a:ext cx="4997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933328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1080" y="2225802"/>
            <a:ext cx="7750302" cy="9144"/>
          </a:xfrm>
          <a:custGeom>
            <a:avLst/>
            <a:gdLst/>
            <a:ahLst/>
            <a:cxnLst/>
            <a:rect l="l" t="t" r="r" b="b"/>
            <a:pathLst>
              <a:path w="7750302" h="9144">
                <a:moveTo>
                  <a:pt x="0" y="0"/>
                </a:moveTo>
                <a:lnTo>
                  <a:pt x="0" y="9144"/>
                </a:lnTo>
                <a:lnTo>
                  <a:pt x="7750302" y="9143"/>
                </a:lnTo>
                <a:lnTo>
                  <a:pt x="77503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5320" y="3549397"/>
            <a:ext cx="8613431" cy="262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83096" y="4059173"/>
            <a:ext cx="1226057" cy="1376172"/>
          </a:xfrm>
          <a:custGeom>
            <a:avLst/>
            <a:gdLst/>
            <a:ahLst/>
            <a:cxnLst/>
            <a:rect l="l" t="t" r="r" b="b"/>
            <a:pathLst>
              <a:path w="1226057" h="1376172">
                <a:moveTo>
                  <a:pt x="0" y="0"/>
                </a:moveTo>
                <a:lnTo>
                  <a:pt x="0" y="1376172"/>
                </a:lnTo>
                <a:lnTo>
                  <a:pt x="1226057" y="1376172"/>
                </a:lnTo>
                <a:lnTo>
                  <a:pt x="1226057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E32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3430" y="6189726"/>
            <a:ext cx="4151376" cy="9144"/>
          </a:xfrm>
          <a:custGeom>
            <a:avLst/>
            <a:gdLst/>
            <a:ahLst/>
            <a:cxnLst/>
            <a:rect l="l" t="t" r="r" b="b"/>
            <a:pathLst>
              <a:path w="4151376" h="9144">
                <a:moveTo>
                  <a:pt x="0" y="0"/>
                </a:moveTo>
                <a:lnTo>
                  <a:pt x="0" y="9144"/>
                </a:lnTo>
                <a:lnTo>
                  <a:pt x="4151376" y="9144"/>
                </a:lnTo>
                <a:lnTo>
                  <a:pt x="4151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3430" y="7001256"/>
            <a:ext cx="4151376" cy="9905"/>
          </a:xfrm>
          <a:custGeom>
            <a:avLst/>
            <a:gdLst/>
            <a:ahLst/>
            <a:cxnLst/>
            <a:rect l="l" t="t" r="r" b="b"/>
            <a:pathLst>
              <a:path w="4151376" h="9905">
                <a:moveTo>
                  <a:pt x="0" y="0"/>
                </a:moveTo>
                <a:lnTo>
                  <a:pt x="0" y="9905"/>
                </a:lnTo>
                <a:lnTo>
                  <a:pt x="4151376" y="9905"/>
                </a:lnTo>
                <a:lnTo>
                  <a:pt x="4151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2574" y="6198870"/>
            <a:ext cx="4132326" cy="802385"/>
          </a:xfrm>
          <a:custGeom>
            <a:avLst/>
            <a:gdLst/>
            <a:ahLst/>
            <a:cxnLst/>
            <a:rect l="l" t="t" r="r" b="b"/>
            <a:pathLst>
              <a:path w="4132326" h="802385">
                <a:moveTo>
                  <a:pt x="0" y="0"/>
                </a:moveTo>
                <a:lnTo>
                  <a:pt x="0" y="802385"/>
                </a:lnTo>
                <a:lnTo>
                  <a:pt x="4132326" y="802385"/>
                </a:lnTo>
                <a:lnTo>
                  <a:pt x="41323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668" y="6188964"/>
            <a:ext cx="4151376" cy="821436"/>
          </a:xfrm>
          <a:custGeom>
            <a:avLst/>
            <a:gdLst/>
            <a:ahLst/>
            <a:cxnLst/>
            <a:rect l="l" t="t" r="r" b="b"/>
            <a:pathLst>
              <a:path w="4151376" h="821436">
                <a:moveTo>
                  <a:pt x="0" y="821436"/>
                </a:moveTo>
                <a:lnTo>
                  <a:pt x="0" y="0"/>
                </a:lnTo>
                <a:lnTo>
                  <a:pt x="4151376" y="0"/>
                </a:lnTo>
                <a:lnTo>
                  <a:pt x="4151376" y="821436"/>
                </a:lnTo>
                <a:lnTo>
                  <a:pt x="0" y="821436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19200" y="381000"/>
            <a:ext cx="8366688" cy="6497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Importan</a:t>
            </a:r>
            <a:r>
              <a:rPr sz="3350" spc="0" dirty="0">
                <a:latin typeface="Copperplate Gothic Bold"/>
                <a:cs typeface="Copperplate Gothic Bold"/>
              </a:rPr>
              <a:t>t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DTF</a:t>
            </a:r>
            <a:r>
              <a:rPr sz="3350" spc="0" dirty="0">
                <a:latin typeface="Copperplate Gothic Bold"/>
                <a:cs typeface="Copperplate Gothic Bold"/>
              </a:rPr>
              <a:t>T</a:t>
            </a:r>
            <a:r>
              <a:rPr sz="3350" spc="2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Pairs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8800" y="1030711"/>
            <a:ext cx="7066461" cy="489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Th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12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sinusoi</a:t>
            </a:r>
            <a:r>
              <a:rPr sz="3350" spc="0" dirty="0">
                <a:latin typeface="Copperplate Gothic Bold"/>
                <a:cs typeface="Copperplate Gothic Bold"/>
              </a:rPr>
              <a:t>d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at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8800" y="993974"/>
            <a:ext cx="584983" cy="506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35"/>
              </a:lnSpc>
              <a:spcBef>
                <a:spcPts val="196"/>
              </a:spcBef>
            </a:pPr>
            <a:r>
              <a:rPr sz="4800" b="1" i="1" spc="4" baseline="8152" dirty="0">
                <a:latin typeface="Arial"/>
                <a:cs typeface="Arial"/>
              </a:rPr>
              <a:t>ω</a:t>
            </a:r>
            <a:r>
              <a:rPr sz="3150" b="1" i="1" spc="0" baseline="-9662" dirty="0">
                <a:latin typeface="Arial"/>
                <a:cs typeface="Arial"/>
              </a:rPr>
              <a:t>0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676" y="1756681"/>
            <a:ext cx="8566746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By far the most often used DTFT pair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(it is less complicated then it looks):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6698" y="6183810"/>
            <a:ext cx="4477796" cy="803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The above expression can also be obtained</a:t>
            </a:r>
            <a:endParaRPr sz="1800">
              <a:latin typeface="Arial"/>
              <a:cs typeface="Arial"/>
            </a:endParaRPr>
          </a:p>
          <a:p>
            <a:pPr marL="12700" marR="158390">
              <a:lnSpc>
                <a:spcPct val="100233"/>
              </a:lnSpc>
            </a:pPr>
            <a:r>
              <a:rPr sz="1800" spc="0" dirty="0">
                <a:latin typeface="Arial"/>
                <a:cs typeface="Arial"/>
              </a:rPr>
              <a:t>from the DTFT of the complex exponential through the Euler’s formula.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858" y="6189155"/>
            <a:ext cx="4303840" cy="798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7788">
              <a:lnSpc>
                <a:spcPts val="1545"/>
              </a:lnSpc>
              <a:spcBef>
                <a:spcPts val="387"/>
              </a:spcBef>
            </a:pPr>
            <a:r>
              <a:rPr sz="2250" spc="0" baseline="-11373" dirty="0">
                <a:latin typeface="Cambria"/>
                <a:cs typeface="Cambria"/>
              </a:rPr>
              <a:t>ℑ            </a:t>
            </a:r>
            <a:r>
              <a:rPr sz="2250" spc="194" baseline="-11373" dirty="0">
                <a:latin typeface="Cambria"/>
                <a:cs typeface="Cambria"/>
              </a:rPr>
              <a:t> </a:t>
            </a:r>
            <a:r>
              <a:rPr sz="2250" spc="0" baseline="-7582" dirty="0">
                <a:latin typeface="Cambria"/>
                <a:cs typeface="Cambria"/>
              </a:rPr>
              <a:t>∞</a:t>
            </a:r>
            <a:endParaRPr sz="1500" dirty="0">
              <a:latin typeface="Cambria"/>
              <a:cs typeface="Cambria"/>
            </a:endParaRPr>
          </a:p>
          <a:p>
            <a:pPr marL="24055" marR="6310" algn="ctr">
              <a:lnSpc>
                <a:spcPts val="2800"/>
              </a:lnSpc>
              <a:spcBef>
                <a:spcPts val="62"/>
              </a:spcBef>
            </a:pPr>
            <a:r>
              <a:rPr sz="2850" i="1" spc="-75" baseline="12205" dirty="0">
                <a:latin typeface="Times New Roman"/>
                <a:cs typeface="Times New Roman"/>
              </a:rPr>
              <a:t>x</a:t>
            </a:r>
            <a:r>
              <a:rPr sz="2850" spc="50" baseline="12205" dirty="0">
                <a:latin typeface="Times New Roman"/>
                <a:cs typeface="Times New Roman"/>
              </a:rPr>
              <a:t>[</a:t>
            </a:r>
            <a:r>
              <a:rPr sz="2850" i="1" spc="34" baseline="12205" dirty="0">
                <a:latin typeface="Times New Roman"/>
                <a:cs typeface="Times New Roman"/>
              </a:rPr>
              <a:t>n</a:t>
            </a:r>
            <a:r>
              <a:rPr sz="2850" spc="0" baseline="12205" dirty="0">
                <a:latin typeface="Times New Roman"/>
                <a:cs typeface="Times New Roman"/>
              </a:rPr>
              <a:t>]</a:t>
            </a:r>
            <a:r>
              <a:rPr sz="2850" spc="-94" baseline="12205" dirty="0">
                <a:latin typeface="Times New Roman"/>
                <a:cs typeface="Times New Roman"/>
              </a:rPr>
              <a:t> </a:t>
            </a:r>
            <a:r>
              <a:rPr sz="2850" spc="0" baseline="11971" dirty="0">
                <a:latin typeface="Cambria"/>
                <a:cs typeface="Cambria"/>
              </a:rPr>
              <a:t>=</a:t>
            </a:r>
            <a:r>
              <a:rPr sz="2850" spc="24" baseline="11971" dirty="0">
                <a:latin typeface="Cambria"/>
                <a:cs typeface="Cambria"/>
              </a:rPr>
              <a:t> </a:t>
            </a:r>
            <a:r>
              <a:rPr sz="2850" i="1" spc="0" baseline="12205" dirty="0">
                <a:latin typeface="Times New Roman"/>
                <a:cs typeface="Times New Roman"/>
              </a:rPr>
              <a:t>e</a:t>
            </a:r>
            <a:r>
              <a:rPr sz="2850" i="1" spc="-129" baseline="12205" dirty="0">
                <a:latin typeface="Times New Roman"/>
                <a:cs typeface="Times New Roman"/>
              </a:rPr>
              <a:t> </a:t>
            </a:r>
            <a:r>
              <a:rPr sz="2250" i="1" spc="-50" baseline="50245" dirty="0">
                <a:latin typeface="Times New Roman"/>
                <a:cs typeface="Times New Roman"/>
              </a:rPr>
              <a:t>j</a:t>
            </a:r>
            <a:r>
              <a:rPr sz="2400" spc="-14" baseline="46202" dirty="0">
                <a:latin typeface="Cambria"/>
                <a:cs typeface="Cambria"/>
              </a:rPr>
              <a:t>ω</a:t>
            </a:r>
            <a:r>
              <a:rPr sz="2025" spc="50" baseline="38650" dirty="0">
                <a:latin typeface="Times New Roman"/>
                <a:cs typeface="Times New Roman"/>
              </a:rPr>
              <a:t>0</a:t>
            </a:r>
            <a:r>
              <a:rPr sz="2250" i="1" spc="0" baseline="50245" dirty="0">
                <a:latin typeface="Times New Roman"/>
                <a:cs typeface="Times New Roman"/>
              </a:rPr>
              <a:t>n</a:t>
            </a:r>
            <a:r>
              <a:rPr sz="2250" i="1" spc="-14" baseline="50245" dirty="0">
                <a:latin typeface="Times New Roman"/>
                <a:cs typeface="Times New Roman"/>
              </a:rPr>
              <a:t> </a:t>
            </a:r>
            <a:r>
              <a:rPr sz="2850" spc="0" baseline="11971" dirty="0">
                <a:latin typeface="Cambria"/>
                <a:cs typeface="Cambria"/>
              </a:rPr>
              <a:t>⇔</a:t>
            </a:r>
            <a:r>
              <a:rPr sz="2850" spc="-85" baseline="11971" dirty="0">
                <a:latin typeface="Cambria"/>
                <a:cs typeface="Cambria"/>
              </a:rPr>
              <a:t> </a:t>
            </a:r>
            <a:r>
              <a:rPr sz="2850" spc="-94" baseline="12205" dirty="0">
                <a:latin typeface="Times New Roman"/>
                <a:cs typeface="Times New Roman"/>
              </a:rPr>
              <a:t>2</a:t>
            </a:r>
            <a:r>
              <a:rPr sz="3000" spc="0" baseline="11373" dirty="0">
                <a:latin typeface="Cambria"/>
                <a:cs typeface="Cambria"/>
              </a:rPr>
              <a:t>π </a:t>
            </a:r>
            <a:r>
              <a:rPr sz="3000" spc="358" baseline="11373" dirty="0">
                <a:latin typeface="Cambria"/>
                <a:cs typeface="Cambria"/>
              </a:rPr>
              <a:t> </a:t>
            </a:r>
            <a:r>
              <a:rPr sz="2650" spc="0" dirty="0">
                <a:latin typeface="Cambria"/>
                <a:cs typeface="Cambria"/>
              </a:rPr>
              <a:t>∑ </a:t>
            </a:r>
            <a:r>
              <a:rPr sz="2650" spc="63" dirty="0">
                <a:latin typeface="Cambria"/>
                <a:cs typeface="Cambria"/>
              </a:rPr>
              <a:t> </a:t>
            </a:r>
            <a:r>
              <a:rPr sz="3000" spc="0" baseline="11373" dirty="0">
                <a:latin typeface="Cambria"/>
                <a:cs typeface="Cambria"/>
              </a:rPr>
              <a:t>δ</a:t>
            </a:r>
            <a:r>
              <a:rPr sz="3000" spc="-54" baseline="11373" dirty="0">
                <a:latin typeface="Cambria"/>
                <a:cs typeface="Cambria"/>
              </a:rPr>
              <a:t> </a:t>
            </a:r>
            <a:r>
              <a:rPr sz="3900" spc="44" baseline="4374" dirty="0">
                <a:latin typeface="Cambria"/>
                <a:cs typeface="Cambria"/>
              </a:rPr>
              <a:t>(</a:t>
            </a:r>
            <a:r>
              <a:rPr sz="3000" spc="0" baseline="11373" dirty="0">
                <a:latin typeface="Cambria"/>
                <a:cs typeface="Cambria"/>
              </a:rPr>
              <a:t>ω</a:t>
            </a:r>
            <a:r>
              <a:rPr sz="3000" spc="-9" baseline="11373" dirty="0">
                <a:latin typeface="Cambria"/>
                <a:cs typeface="Cambria"/>
              </a:rPr>
              <a:t> </a:t>
            </a:r>
            <a:r>
              <a:rPr sz="2850" spc="0" baseline="11971" dirty="0">
                <a:latin typeface="Cambria"/>
                <a:cs typeface="Cambria"/>
              </a:rPr>
              <a:t>−</a:t>
            </a:r>
            <a:r>
              <a:rPr sz="2850" spc="-189" baseline="11971" dirty="0">
                <a:latin typeface="Cambria"/>
                <a:cs typeface="Cambria"/>
              </a:rPr>
              <a:t> </a:t>
            </a:r>
            <a:r>
              <a:rPr sz="3000" spc="-14" baseline="11373" dirty="0">
                <a:latin typeface="Cambria"/>
                <a:cs typeface="Cambria"/>
              </a:rPr>
              <a:t>ω</a:t>
            </a:r>
            <a:r>
              <a:rPr sz="2250" spc="0" baseline="-3865" dirty="0">
                <a:latin typeface="Times New Roman"/>
                <a:cs typeface="Times New Roman"/>
              </a:rPr>
              <a:t>0</a:t>
            </a:r>
            <a:r>
              <a:rPr sz="2250" spc="-20" baseline="-3865" dirty="0">
                <a:latin typeface="Times New Roman"/>
                <a:cs typeface="Times New Roman"/>
              </a:rPr>
              <a:t> </a:t>
            </a:r>
            <a:r>
              <a:rPr sz="2850" spc="0" baseline="11971" dirty="0">
                <a:latin typeface="Cambria"/>
                <a:cs typeface="Cambria"/>
              </a:rPr>
              <a:t>±</a:t>
            </a:r>
            <a:r>
              <a:rPr sz="2850" spc="-55" baseline="11971" dirty="0">
                <a:latin typeface="Cambria"/>
                <a:cs typeface="Cambria"/>
              </a:rPr>
              <a:t> </a:t>
            </a:r>
            <a:r>
              <a:rPr sz="2850" spc="-82" baseline="12205" dirty="0">
                <a:latin typeface="Times New Roman"/>
                <a:cs typeface="Times New Roman"/>
              </a:rPr>
              <a:t>2</a:t>
            </a:r>
            <a:r>
              <a:rPr sz="3000" spc="0" baseline="11373" dirty="0">
                <a:latin typeface="Cambria"/>
                <a:cs typeface="Cambria"/>
              </a:rPr>
              <a:t>π</a:t>
            </a:r>
            <a:r>
              <a:rPr sz="3000" spc="-111" baseline="11373" dirty="0">
                <a:latin typeface="Cambria"/>
                <a:cs typeface="Cambria"/>
              </a:rPr>
              <a:t> </a:t>
            </a:r>
            <a:r>
              <a:rPr sz="2850" i="1" spc="0" baseline="12205" dirty="0">
                <a:latin typeface="Times New Roman"/>
                <a:cs typeface="Times New Roman"/>
              </a:rPr>
              <a:t>m</a:t>
            </a:r>
            <a:r>
              <a:rPr sz="2850" i="1" spc="-344" baseline="12205" dirty="0">
                <a:latin typeface="Times New Roman"/>
                <a:cs typeface="Times New Roman"/>
              </a:rPr>
              <a:t> </a:t>
            </a:r>
            <a:r>
              <a:rPr sz="3900" spc="0" baseline="4374" dirty="0">
                <a:latin typeface="Cambria"/>
                <a:cs typeface="Cambria"/>
              </a:rPr>
              <a:t>)</a:t>
            </a:r>
            <a:endParaRPr sz="2600" dirty="0">
              <a:latin typeface="Cambria"/>
              <a:cs typeface="Cambria"/>
            </a:endParaRPr>
          </a:p>
          <a:p>
            <a:pPr marL="1831570" marR="1755309" algn="ctr">
              <a:lnSpc>
                <a:spcPts val="1545"/>
              </a:lnSpc>
            </a:pPr>
            <a:r>
              <a:rPr sz="1500" i="1" spc="69" dirty="0">
                <a:latin typeface="Times New Roman"/>
                <a:cs typeface="Times New Roman"/>
              </a:rPr>
              <a:t>m</a:t>
            </a:r>
            <a:r>
              <a:rPr sz="1500" spc="64" dirty="0">
                <a:latin typeface="Cambria"/>
                <a:cs typeface="Cambria"/>
              </a:rPr>
              <a:t>=</a:t>
            </a:r>
            <a:r>
              <a:rPr sz="1500" spc="0" dirty="0">
                <a:latin typeface="Cambria"/>
                <a:cs typeface="Cambria"/>
              </a:rPr>
              <a:t>−∞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3096" y="4059173"/>
            <a:ext cx="1226057" cy="1376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333728"/>
            <a:ext cx="9455583" cy="131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900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6679" y="381000"/>
            <a:ext cx="9049689" cy="1137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6001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Som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2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Useful</a:t>
            </a:r>
            <a:endParaRPr sz="3350" dirty="0">
              <a:latin typeface="Copperplate Gothic Bold"/>
              <a:cs typeface="Copperplate Gothic Bold"/>
            </a:endParaRPr>
          </a:p>
          <a:p>
            <a:pPr marL="12700" marR="1131">
              <a:lnSpc>
                <a:spcPct val="92732"/>
              </a:lnSpc>
            </a:pPr>
            <a:r>
              <a:rPr sz="3350" spc="4" dirty="0">
                <a:latin typeface="Copperplate Gothic Bold"/>
                <a:cs typeface="Copperplate Gothic Bold"/>
              </a:rPr>
              <a:t>Matla</a:t>
            </a:r>
            <a:r>
              <a:rPr sz="3350" spc="0" dirty="0">
                <a:latin typeface="Copperplate Gothic Bold"/>
                <a:cs typeface="Copperplate Gothic Bold"/>
              </a:rPr>
              <a:t>b</a:t>
            </a:r>
            <a:r>
              <a:rPr sz="3350" spc="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Functions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702" y="1745247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579" y="1746451"/>
            <a:ext cx="8647539" cy="4981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2" marR="2673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Matlab cannot explicitly calculate the D</a:t>
            </a:r>
            <a:r>
              <a:rPr sz="1800" spc="-9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FT, since the frequency axis is continuous.</a:t>
            </a:r>
            <a:endParaRPr sz="1800">
              <a:latin typeface="Times New Roman"/>
              <a:cs typeface="Times New Roman"/>
            </a:endParaRPr>
          </a:p>
          <a:p>
            <a:pPr marL="12722" marR="26730">
              <a:lnSpc>
                <a:spcPct val="95825"/>
              </a:lnSpc>
            </a:pP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However, it can calculate an approximation of the DTFT using a given number of points.</a:t>
            </a:r>
            <a:endParaRPr sz="1800">
              <a:latin typeface="Times New Roman"/>
              <a:cs typeface="Times New Roman"/>
            </a:endParaRPr>
          </a:p>
          <a:p>
            <a:pPr marL="12722" marR="145157" indent="0">
              <a:lnSpc>
                <a:spcPct val="99754"/>
              </a:lnSpc>
              <a:spcBef>
                <a:spcPts val="538"/>
              </a:spcBef>
            </a:pP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y=</a:t>
            </a:r>
            <a:r>
              <a:rPr sz="1800" b="1" spc="0" dirty="0">
                <a:solidFill>
                  <a:srgbClr val="800000"/>
                </a:solidFill>
                <a:latin typeface="Arial"/>
                <a:cs typeface="Arial"/>
              </a:rPr>
              <a:t>fft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(x, N) –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Calculates the discrete Fourier transform</a:t>
            </a:r>
            <a:r>
              <a:rPr sz="18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of the signal x at N points. If N is not provided, length of y is the same as x. DFT is a sampled version of the DTFT, where the samples are taken at N equidistant points around the unit circle</a:t>
            </a:r>
            <a:r>
              <a:rPr sz="1800"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from 0 to π</a:t>
            </a:r>
            <a:endParaRPr sz="1800">
              <a:latin typeface="Times New Roman"/>
              <a:cs typeface="Times New Roman"/>
            </a:endParaRPr>
          </a:p>
          <a:p>
            <a:pPr marL="12722" marR="143687" algn="just">
              <a:lnSpc>
                <a:spcPct val="99849"/>
              </a:lnSpc>
              <a:spcBef>
                <a:spcPts val="455"/>
              </a:spcBef>
            </a:pP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[h,w] =</a:t>
            </a:r>
            <a:r>
              <a:rPr sz="1800" b="1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>
                <a:solidFill>
                  <a:srgbClr val="800000"/>
                </a:solidFill>
                <a:latin typeface="Arial"/>
                <a:cs typeface="Arial"/>
              </a:rPr>
              <a:t>freqz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(b,a,N,'whole') –</a:t>
            </a:r>
            <a:r>
              <a:rPr sz="1800" b="1"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Calculates the frequency response of a filter whose CCLDE coefficients are given as 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b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and 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, using 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number of points around the unit circle. If ‘whole’ is included, it returns a frequency base of</a:t>
            </a:r>
            <a:r>
              <a:rPr sz="18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w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from 0 to </a:t>
            </a:r>
            <a:r>
              <a:rPr sz="1800" spc="4" dirty="0">
                <a:solidFill>
                  <a:srgbClr val="000065"/>
                </a:solidFill>
                <a:latin typeface="Times New Roman"/>
                <a:cs typeface="Times New Roman"/>
              </a:rPr>
              <a:t>2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π, otherwise, from 0 to</a:t>
            </a:r>
            <a:r>
              <a:rPr sz="1800" spc="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π.</a:t>
            </a:r>
            <a:endParaRPr sz="1800">
              <a:latin typeface="Times New Roman"/>
              <a:cs typeface="Times New Roman"/>
            </a:endParaRPr>
          </a:p>
          <a:p>
            <a:pPr marL="12700" marR="4394" indent="0">
              <a:lnSpc>
                <a:spcPct val="99466"/>
              </a:lnSpc>
              <a:spcBef>
                <a:spcPts val="445"/>
              </a:spcBef>
            </a:pPr>
            <a:r>
              <a:rPr sz="1800" b="1" spc="0" dirty="0">
                <a:solidFill>
                  <a:srgbClr val="000065"/>
                </a:solidFill>
                <a:latin typeface="Arial"/>
                <a:cs typeface="Arial"/>
              </a:rPr>
              <a:t>y=</a:t>
            </a:r>
            <a:r>
              <a:rPr sz="1800" b="1" spc="0" dirty="0">
                <a:solidFill>
                  <a:srgbClr val="800000"/>
                </a:solidFill>
                <a:latin typeface="Arial"/>
                <a:cs typeface="Arial"/>
              </a:rPr>
              <a:t>abs</a:t>
            </a:r>
            <a:r>
              <a:rPr sz="1800" spc="-4" dirty="0">
                <a:solidFill>
                  <a:srgbClr val="000065"/>
                </a:solidFill>
                <a:latin typeface="Times New Roman"/>
                <a:cs typeface="Times New Roman"/>
              </a:rPr>
              <a:t>(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)- Calculates the absolute value of signal 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. For complex values signals, the output is the magnitude (spectrum) of the complex argument.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459"/>
              </a:spcBef>
            </a:pP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y=</a:t>
            </a:r>
            <a:r>
              <a:rPr sz="1800" b="1" spc="0" dirty="0">
                <a:solidFill>
                  <a:srgbClr val="800000"/>
                </a:solidFill>
                <a:latin typeface="Arial"/>
                <a:cs typeface="Arial"/>
              </a:rPr>
              <a:t>angle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(x)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– Calculates the phase (spectrum) of the signal</a:t>
            </a:r>
            <a:r>
              <a:rPr sz="18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22" indent="-22" algn="just">
              <a:lnSpc>
                <a:spcPct val="99849"/>
              </a:lnSpc>
              <a:spcBef>
                <a:spcPts val="520"/>
              </a:spcBef>
            </a:pP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q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= </a:t>
            </a:r>
            <a:r>
              <a:rPr sz="1800" b="1" spc="0" dirty="0">
                <a:solidFill>
                  <a:srgbClr val="800000"/>
                </a:solidFill>
                <a:latin typeface="Arial"/>
                <a:cs typeface="Arial"/>
              </a:rPr>
              <a:t>unwrap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(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p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) corrects the radian phase angles in a vector 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p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by adding multiples of 2π</a:t>
            </a:r>
            <a:r>
              <a:rPr sz="1800"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when absolute jumps between consecutive elements of</a:t>
            </a:r>
            <a:r>
              <a:rPr sz="18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p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are greater than the default jump tolerance of π radians.</a:t>
            </a:r>
            <a:endParaRPr sz="1800">
              <a:latin typeface="Times New Roman"/>
              <a:cs typeface="Times New Roman"/>
            </a:endParaRPr>
          </a:p>
          <a:p>
            <a:pPr marL="12700" marR="184442" indent="0">
              <a:lnSpc>
                <a:spcPct val="99849"/>
              </a:lnSpc>
              <a:spcBef>
                <a:spcPts val="445"/>
              </a:spcBef>
            </a:pP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y = </a:t>
            </a:r>
            <a:r>
              <a:rPr sz="1800" b="1" spc="0" dirty="0">
                <a:solidFill>
                  <a:srgbClr val="800000"/>
                </a:solidFill>
                <a:latin typeface="Arial"/>
                <a:cs typeface="Arial"/>
              </a:rPr>
              <a:t>fftshift</a:t>
            </a:r>
            <a:r>
              <a:rPr sz="18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(x)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rearranges the outputs of </a:t>
            </a:r>
            <a:r>
              <a:rPr sz="1800" b="1" spc="0" dirty="0">
                <a:solidFill>
                  <a:srgbClr val="800000"/>
                </a:solidFill>
                <a:latin typeface="Arial"/>
                <a:cs typeface="Arial"/>
              </a:rPr>
              <a:t>fft</a:t>
            </a:r>
            <a:r>
              <a:rPr sz="1800" b="1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by moving the zero-frequency component to the center of the array. It is useful for visualizing a Fourier transform with the zero-frequency component in the middle of the spectrum.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702" y="2351791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702" y="3231124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679" y="4110456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679" y="4715469"/>
            <a:ext cx="263372" cy="583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945"/>
              </a:lnSpc>
              <a:spcBef>
                <a:spcPts val="97"/>
              </a:spcBef>
            </a:pP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679" y="5924740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09478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object 398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997452" y="2300478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997832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997452" y="2300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997832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538472" y="2300478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538852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538472" y="2300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538852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079492" y="2300478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079872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079492" y="2300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079872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32704" y="2300478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33085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32704" y="2300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633085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174486" y="2300478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1">
                <a:moveTo>
                  <a:pt x="0" y="172288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174866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174486" y="2300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174866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727698" y="2300478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1">
                <a:moveTo>
                  <a:pt x="0" y="172288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728078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727698" y="2300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728078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268718" y="2300478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1">
                <a:moveTo>
                  <a:pt x="0" y="172288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269098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268718" y="2300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269098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809738" y="2300478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1">
                <a:moveTo>
                  <a:pt x="0" y="172288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810119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809738" y="2300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810119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363711" y="2300478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1">
                <a:moveTo>
                  <a:pt x="0" y="172288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364093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363711" y="2300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364093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904732" y="2300477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905112" y="23004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904732" y="23004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905112" y="23004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458706" y="2300477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459086" y="23004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458706" y="23004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9459086" y="23004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997452" y="4023359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459086" y="4023359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458706" y="4023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9459086" y="4023359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997452" y="3582923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9459086" y="358292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9458706" y="35829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459086" y="358292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997452" y="3155441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459086" y="3155441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458706" y="31554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459086" y="3155441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997452" y="2727959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459086" y="272795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458706" y="2727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459086" y="272795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997452" y="2300477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9459086" y="23004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458706" y="23004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459086" y="23004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997452" y="2300477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459086" y="23004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997452" y="4023359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459086" y="4023359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9458706" y="2300477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459086" y="23004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997452" y="2300478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997832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997452" y="4023359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9459086" y="4023359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997452" y="2300478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997832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997452" y="3960114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997832" y="396011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997452" y="2300478"/>
            <a:ext cx="0" cy="50292"/>
          </a:xfrm>
          <a:custGeom>
            <a:avLst/>
            <a:gdLst/>
            <a:ahLst/>
            <a:cxnLst/>
            <a:rect l="l" t="t" r="r" b="b"/>
            <a:pathLst>
              <a:path h="50292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997832" y="235076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538472" y="3960114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538852" y="396011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538472" y="2300478"/>
            <a:ext cx="0" cy="50292"/>
          </a:xfrm>
          <a:custGeom>
            <a:avLst/>
            <a:gdLst/>
            <a:ahLst/>
            <a:cxnLst/>
            <a:rect l="l" t="t" r="r" b="b"/>
            <a:pathLst>
              <a:path h="50292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538852" y="235076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079492" y="3960114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079872" y="396011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079492" y="2300478"/>
            <a:ext cx="0" cy="50292"/>
          </a:xfrm>
          <a:custGeom>
            <a:avLst/>
            <a:gdLst/>
            <a:ahLst/>
            <a:cxnLst/>
            <a:rect l="l" t="t" r="r" b="b"/>
            <a:pathLst>
              <a:path h="50292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079872" y="235076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632704" y="3960114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633085" y="396011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632704" y="2300478"/>
            <a:ext cx="0" cy="50292"/>
          </a:xfrm>
          <a:custGeom>
            <a:avLst/>
            <a:gdLst/>
            <a:ahLst/>
            <a:cxnLst/>
            <a:rect l="l" t="t" r="r" b="b"/>
            <a:pathLst>
              <a:path h="50292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633085" y="235076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174486" y="3960113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174866" y="396011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174486" y="2300478"/>
            <a:ext cx="0" cy="50292"/>
          </a:xfrm>
          <a:custGeom>
            <a:avLst/>
            <a:gdLst/>
            <a:ahLst/>
            <a:cxnLst/>
            <a:rect l="l" t="t" r="r" b="b"/>
            <a:pathLst>
              <a:path h="50292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174866" y="235076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727698" y="3960113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728078" y="396011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727698" y="2300478"/>
            <a:ext cx="0" cy="50292"/>
          </a:xfrm>
          <a:custGeom>
            <a:avLst/>
            <a:gdLst/>
            <a:ahLst/>
            <a:cxnLst/>
            <a:rect l="l" t="t" r="r" b="b"/>
            <a:pathLst>
              <a:path h="50292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728078" y="235076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268718" y="3960113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269098" y="396011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268718" y="2300478"/>
            <a:ext cx="0" cy="50292"/>
          </a:xfrm>
          <a:custGeom>
            <a:avLst/>
            <a:gdLst/>
            <a:ahLst/>
            <a:cxnLst/>
            <a:rect l="l" t="t" r="r" b="b"/>
            <a:pathLst>
              <a:path h="50292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269098" y="235076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809738" y="3960113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810119" y="396011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809738" y="2300478"/>
            <a:ext cx="0" cy="50292"/>
          </a:xfrm>
          <a:custGeom>
            <a:avLst/>
            <a:gdLst/>
            <a:ahLst/>
            <a:cxnLst/>
            <a:rect l="l" t="t" r="r" b="b"/>
            <a:pathLst>
              <a:path h="50292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810119" y="235076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63711" y="3960113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364093" y="396011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363711" y="2300478"/>
            <a:ext cx="0" cy="50292"/>
          </a:xfrm>
          <a:custGeom>
            <a:avLst/>
            <a:gdLst/>
            <a:ahLst/>
            <a:cxnLst/>
            <a:rect l="l" t="t" r="r" b="b"/>
            <a:pathLst>
              <a:path h="50292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364093" y="235076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904732" y="3960113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905112" y="396011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904732" y="2300477"/>
            <a:ext cx="0" cy="50292"/>
          </a:xfrm>
          <a:custGeom>
            <a:avLst/>
            <a:gdLst/>
            <a:ahLst/>
            <a:cxnLst/>
            <a:rect l="l" t="t" r="r" b="b"/>
            <a:pathLst>
              <a:path h="50292">
                <a:moveTo>
                  <a:pt x="0" y="0"/>
                </a:moveTo>
                <a:lnTo>
                  <a:pt x="0" y="5029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905112" y="235076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58706" y="3960113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459086" y="396011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458706" y="2300477"/>
            <a:ext cx="0" cy="50292"/>
          </a:xfrm>
          <a:custGeom>
            <a:avLst/>
            <a:gdLst/>
            <a:ahLst/>
            <a:cxnLst/>
            <a:rect l="l" t="t" r="r" b="b"/>
            <a:pathLst>
              <a:path h="50292">
                <a:moveTo>
                  <a:pt x="0" y="0"/>
                </a:moveTo>
                <a:lnTo>
                  <a:pt x="0" y="5029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9459086" y="235076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997452" y="4023360"/>
            <a:ext cx="50292" cy="0"/>
          </a:xfrm>
          <a:custGeom>
            <a:avLst/>
            <a:gdLst/>
            <a:ahLst/>
            <a:cxnLst/>
            <a:rect l="l" t="t" r="r" b="b"/>
            <a:pathLst>
              <a:path w="50292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048124" y="4023360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395460" y="4023359"/>
            <a:ext cx="63246" cy="0"/>
          </a:xfrm>
          <a:custGeom>
            <a:avLst/>
            <a:gdLst/>
            <a:ahLst/>
            <a:cxnLst/>
            <a:rect l="l" t="t" r="r" b="b"/>
            <a:pathLst>
              <a:path w="63246">
                <a:moveTo>
                  <a:pt x="63246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395840" y="4023359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997452" y="3582924"/>
            <a:ext cx="50292" cy="0"/>
          </a:xfrm>
          <a:custGeom>
            <a:avLst/>
            <a:gdLst/>
            <a:ahLst/>
            <a:cxnLst/>
            <a:rect l="l" t="t" r="r" b="b"/>
            <a:pathLst>
              <a:path w="50292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048124" y="358292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9395460" y="3582923"/>
            <a:ext cx="63246" cy="0"/>
          </a:xfrm>
          <a:custGeom>
            <a:avLst/>
            <a:gdLst/>
            <a:ahLst/>
            <a:cxnLst/>
            <a:rect l="l" t="t" r="r" b="b"/>
            <a:pathLst>
              <a:path w="63246">
                <a:moveTo>
                  <a:pt x="63246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395840" y="358292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997452" y="3155441"/>
            <a:ext cx="50292" cy="0"/>
          </a:xfrm>
          <a:custGeom>
            <a:avLst/>
            <a:gdLst/>
            <a:ahLst/>
            <a:cxnLst/>
            <a:rect l="l" t="t" r="r" b="b"/>
            <a:pathLst>
              <a:path w="50292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048124" y="3155441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9395460" y="3155441"/>
            <a:ext cx="63246" cy="0"/>
          </a:xfrm>
          <a:custGeom>
            <a:avLst/>
            <a:gdLst/>
            <a:ahLst/>
            <a:cxnLst/>
            <a:rect l="l" t="t" r="r" b="b"/>
            <a:pathLst>
              <a:path w="63246">
                <a:moveTo>
                  <a:pt x="63246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9395840" y="3155441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997452" y="2727959"/>
            <a:ext cx="50292" cy="0"/>
          </a:xfrm>
          <a:custGeom>
            <a:avLst/>
            <a:gdLst/>
            <a:ahLst/>
            <a:cxnLst/>
            <a:rect l="l" t="t" r="r" b="b"/>
            <a:pathLst>
              <a:path w="50292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048124" y="272795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9395460" y="2727959"/>
            <a:ext cx="63246" cy="0"/>
          </a:xfrm>
          <a:custGeom>
            <a:avLst/>
            <a:gdLst/>
            <a:ahLst/>
            <a:cxnLst/>
            <a:rect l="l" t="t" r="r" b="b"/>
            <a:pathLst>
              <a:path w="63246">
                <a:moveTo>
                  <a:pt x="63246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9395840" y="272795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997452" y="2300478"/>
            <a:ext cx="50292" cy="0"/>
          </a:xfrm>
          <a:custGeom>
            <a:avLst/>
            <a:gdLst/>
            <a:ahLst/>
            <a:cxnLst/>
            <a:rect l="l" t="t" r="r" b="b"/>
            <a:pathLst>
              <a:path w="50292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048124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9395460" y="2300477"/>
            <a:ext cx="63246" cy="0"/>
          </a:xfrm>
          <a:custGeom>
            <a:avLst/>
            <a:gdLst/>
            <a:ahLst/>
            <a:cxnLst/>
            <a:rect l="l" t="t" r="r" b="b"/>
            <a:pathLst>
              <a:path w="63246">
                <a:moveTo>
                  <a:pt x="63246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9395840" y="23004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997452" y="2300477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9459086" y="23004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997452" y="4023359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459086" y="4023359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9458706" y="2300477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9459086" y="23004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997452" y="2300478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997832" y="23004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997452" y="2338578"/>
            <a:ext cx="3460242" cy="1634490"/>
          </a:xfrm>
          <a:custGeom>
            <a:avLst/>
            <a:gdLst/>
            <a:ahLst/>
            <a:cxnLst/>
            <a:rect l="l" t="t" r="r" b="b"/>
            <a:pathLst>
              <a:path w="3460242" h="1634490">
                <a:moveTo>
                  <a:pt x="0" y="816863"/>
                </a:moveTo>
                <a:lnTo>
                  <a:pt x="25146" y="489965"/>
                </a:lnTo>
                <a:lnTo>
                  <a:pt x="50292" y="213359"/>
                </a:lnTo>
                <a:lnTo>
                  <a:pt x="75437" y="37337"/>
                </a:lnTo>
                <a:lnTo>
                  <a:pt x="100584" y="0"/>
                </a:lnTo>
                <a:lnTo>
                  <a:pt x="125730" y="87629"/>
                </a:lnTo>
                <a:lnTo>
                  <a:pt x="163068" y="276605"/>
                </a:lnTo>
                <a:lnTo>
                  <a:pt x="188213" y="540257"/>
                </a:lnTo>
                <a:lnTo>
                  <a:pt x="213360" y="816863"/>
                </a:lnTo>
                <a:lnTo>
                  <a:pt x="238506" y="1068324"/>
                </a:lnTo>
                <a:lnTo>
                  <a:pt x="263651" y="1244346"/>
                </a:lnTo>
                <a:lnTo>
                  <a:pt x="288798" y="1332738"/>
                </a:lnTo>
                <a:lnTo>
                  <a:pt x="326898" y="1319784"/>
                </a:lnTo>
                <a:lnTo>
                  <a:pt x="352044" y="1232154"/>
                </a:lnTo>
                <a:lnTo>
                  <a:pt x="377189" y="1093470"/>
                </a:lnTo>
                <a:lnTo>
                  <a:pt x="402336" y="942594"/>
                </a:lnTo>
                <a:lnTo>
                  <a:pt x="427482" y="816863"/>
                </a:lnTo>
                <a:lnTo>
                  <a:pt x="452627" y="741426"/>
                </a:lnTo>
                <a:lnTo>
                  <a:pt x="490727" y="716279"/>
                </a:lnTo>
                <a:lnTo>
                  <a:pt x="515874" y="754379"/>
                </a:lnTo>
                <a:lnTo>
                  <a:pt x="541020" y="816863"/>
                </a:lnTo>
                <a:lnTo>
                  <a:pt x="566165" y="880109"/>
                </a:lnTo>
                <a:lnTo>
                  <a:pt x="591312" y="917448"/>
                </a:lnTo>
                <a:lnTo>
                  <a:pt x="616458" y="892301"/>
                </a:lnTo>
                <a:lnTo>
                  <a:pt x="653796" y="816863"/>
                </a:lnTo>
                <a:lnTo>
                  <a:pt x="678942" y="691133"/>
                </a:lnTo>
                <a:lnTo>
                  <a:pt x="704088" y="540257"/>
                </a:lnTo>
                <a:lnTo>
                  <a:pt x="729234" y="402335"/>
                </a:lnTo>
                <a:lnTo>
                  <a:pt x="754380" y="313944"/>
                </a:lnTo>
                <a:lnTo>
                  <a:pt x="779526" y="301751"/>
                </a:lnTo>
                <a:lnTo>
                  <a:pt x="817626" y="389381"/>
                </a:lnTo>
                <a:lnTo>
                  <a:pt x="826419" y="446551"/>
                </a:lnTo>
                <a:lnTo>
                  <a:pt x="834469" y="503923"/>
                </a:lnTo>
                <a:lnTo>
                  <a:pt x="841856" y="561475"/>
                </a:lnTo>
                <a:lnTo>
                  <a:pt x="848659" y="619186"/>
                </a:lnTo>
                <a:lnTo>
                  <a:pt x="854959" y="677034"/>
                </a:lnTo>
                <a:lnTo>
                  <a:pt x="860835" y="734995"/>
                </a:lnTo>
                <a:lnTo>
                  <a:pt x="866367" y="793049"/>
                </a:lnTo>
                <a:lnTo>
                  <a:pt x="871635" y="851174"/>
                </a:lnTo>
                <a:lnTo>
                  <a:pt x="876720" y="909346"/>
                </a:lnTo>
                <a:lnTo>
                  <a:pt x="881700" y="967544"/>
                </a:lnTo>
                <a:lnTo>
                  <a:pt x="886656" y="1025746"/>
                </a:lnTo>
                <a:lnTo>
                  <a:pt x="891668" y="1083930"/>
                </a:lnTo>
                <a:lnTo>
                  <a:pt x="896816" y="1142074"/>
                </a:lnTo>
                <a:lnTo>
                  <a:pt x="902178" y="1200156"/>
                </a:lnTo>
                <a:lnTo>
                  <a:pt x="907837" y="1258153"/>
                </a:lnTo>
                <a:lnTo>
                  <a:pt x="913870" y="1316043"/>
                </a:lnTo>
                <a:lnTo>
                  <a:pt x="920359" y="1373805"/>
                </a:lnTo>
                <a:lnTo>
                  <a:pt x="927383" y="1431416"/>
                </a:lnTo>
                <a:lnTo>
                  <a:pt x="935022" y="1488854"/>
                </a:lnTo>
                <a:lnTo>
                  <a:pt x="943356" y="1546098"/>
                </a:lnTo>
                <a:lnTo>
                  <a:pt x="981456" y="1634489"/>
                </a:lnTo>
                <a:lnTo>
                  <a:pt x="1006601" y="1596389"/>
                </a:lnTo>
                <a:lnTo>
                  <a:pt x="1031748" y="1420368"/>
                </a:lnTo>
                <a:lnTo>
                  <a:pt x="1056894" y="1143762"/>
                </a:lnTo>
                <a:lnTo>
                  <a:pt x="1107186" y="489965"/>
                </a:lnTo>
                <a:lnTo>
                  <a:pt x="1144524" y="213359"/>
                </a:lnTo>
                <a:lnTo>
                  <a:pt x="1169670" y="37337"/>
                </a:lnTo>
                <a:lnTo>
                  <a:pt x="1194815" y="0"/>
                </a:lnTo>
                <a:lnTo>
                  <a:pt x="1219962" y="87629"/>
                </a:lnTo>
                <a:lnTo>
                  <a:pt x="1245108" y="276605"/>
                </a:lnTo>
                <a:lnTo>
                  <a:pt x="1270253" y="540257"/>
                </a:lnTo>
                <a:lnTo>
                  <a:pt x="1308353" y="816863"/>
                </a:lnTo>
                <a:lnTo>
                  <a:pt x="1333500" y="1068324"/>
                </a:lnTo>
                <a:lnTo>
                  <a:pt x="1358646" y="1244346"/>
                </a:lnTo>
                <a:lnTo>
                  <a:pt x="1383792" y="1332738"/>
                </a:lnTo>
                <a:lnTo>
                  <a:pt x="1408938" y="1319784"/>
                </a:lnTo>
                <a:lnTo>
                  <a:pt x="1447038" y="1232154"/>
                </a:lnTo>
                <a:lnTo>
                  <a:pt x="1472184" y="1093470"/>
                </a:lnTo>
                <a:lnTo>
                  <a:pt x="1497330" y="942594"/>
                </a:lnTo>
                <a:lnTo>
                  <a:pt x="1522476" y="816863"/>
                </a:lnTo>
                <a:lnTo>
                  <a:pt x="1547622" y="741426"/>
                </a:lnTo>
                <a:lnTo>
                  <a:pt x="1572768" y="716279"/>
                </a:lnTo>
                <a:lnTo>
                  <a:pt x="1610106" y="754379"/>
                </a:lnTo>
                <a:lnTo>
                  <a:pt x="1635252" y="816863"/>
                </a:lnTo>
                <a:lnTo>
                  <a:pt x="1660398" y="880109"/>
                </a:lnTo>
                <a:lnTo>
                  <a:pt x="1685544" y="917448"/>
                </a:lnTo>
                <a:lnTo>
                  <a:pt x="1710689" y="892301"/>
                </a:lnTo>
                <a:lnTo>
                  <a:pt x="1736598" y="816863"/>
                </a:lnTo>
                <a:lnTo>
                  <a:pt x="1773936" y="691133"/>
                </a:lnTo>
                <a:lnTo>
                  <a:pt x="1799082" y="540257"/>
                </a:lnTo>
                <a:lnTo>
                  <a:pt x="1824227" y="402335"/>
                </a:lnTo>
                <a:lnTo>
                  <a:pt x="1849374" y="313944"/>
                </a:lnTo>
                <a:lnTo>
                  <a:pt x="1874520" y="301751"/>
                </a:lnTo>
                <a:lnTo>
                  <a:pt x="1899665" y="389381"/>
                </a:lnTo>
                <a:lnTo>
                  <a:pt x="1937765" y="565403"/>
                </a:lnTo>
                <a:lnTo>
                  <a:pt x="1962912" y="816863"/>
                </a:lnTo>
                <a:lnTo>
                  <a:pt x="1988058" y="1093469"/>
                </a:lnTo>
                <a:lnTo>
                  <a:pt x="2013203" y="1357883"/>
                </a:lnTo>
                <a:lnTo>
                  <a:pt x="2038350" y="1546097"/>
                </a:lnTo>
                <a:lnTo>
                  <a:pt x="2063496" y="1634489"/>
                </a:lnTo>
                <a:lnTo>
                  <a:pt x="2100834" y="1596389"/>
                </a:lnTo>
                <a:lnTo>
                  <a:pt x="2125980" y="1420367"/>
                </a:lnTo>
                <a:lnTo>
                  <a:pt x="2151126" y="1143761"/>
                </a:lnTo>
                <a:lnTo>
                  <a:pt x="2177034" y="816863"/>
                </a:lnTo>
                <a:lnTo>
                  <a:pt x="2202180" y="489965"/>
                </a:lnTo>
                <a:lnTo>
                  <a:pt x="2227326" y="213359"/>
                </a:lnTo>
                <a:lnTo>
                  <a:pt x="2264664" y="37337"/>
                </a:lnTo>
                <a:lnTo>
                  <a:pt x="2289810" y="0"/>
                </a:lnTo>
                <a:lnTo>
                  <a:pt x="2314956" y="87629"/>
                </a:lnTo>
                <a:lnTo>
                  <a:pt x="2340102" y="276605"/>
                </a:lnTo>
                <a:lnTo>
                  <a:pt x="2365248" y="540257"/>
                </a:lnTo>
                <a:lnTo>
                  <a:pt x="2390394" y="816863"/>
                </a:lnTo>
                <a:lnTo>
                  <a:pt x="2428494" y="1068323"/>
                </a:lnTo>
                <a:lnTo>
                  <a:pt x="2453640" y="1244345"/>
                </a:lnTo>
                <a:lnTo>
                  <a:pt x="2478786" y="1332737"/>
                </a:lnTo>
                <a:lnTo>
                  <a:pt x="2503932" y="1319783"/>
                </a:lnTo>
                <a:lnTo>
                  <a:pt x="2529078" y="1232153"/>
                </a:lnTo>
                <a:lnTo>
                  <a:pt x="2554224" y="1093469"/>
                </a:lnTo>
                <a:lnTo>
                  <a:pt x="2591562" y="942593"/>
                </a:lnTo>
                <a:lnTo>
                  <a:pt x="2617470" y="816863"/>
                </a:lnTo>
                <a:lnTo>
                  <a:pt x="2642616" y="741426"/>
                </a:lnTo>
                <a:lnTo>
                  <a:pt x="2667762" y="716279"/>
                </a:lnTo>
                <a:lnTo>
                  <a:pt x="2692907" y="754379"/>
                </a:lnTo>
                <a:lnTo>
                  <a:pt x="2718054" y="816863"/>
                </a:lnTo>
                <a:lnTo>
                  <a:pt x="2755392" y="880109"/>
                </a:lnTo>
                <a:lnTo>
                  <a:pt x="2780538" y="917447"/>
                </a:lnTo>
                <a:lnTo>
                  <a:pt x="2805683" y="892301"/>
                </a:lnTo>
                <a:lnTo>
                  <a:pt x="2830829" y="816863"/>
                </a:lnTo>
                <a:lnTo>
                  <a:pt x="2855976" y="691133"/>
                </a:lnTo>
                <a:lnTo>
                  <a:pt x="2894076" y="540257"/>
                </a:lnTo>
                <a:lnTo>
                  <a:pt x="2919222" y="402335"/>
                </a:lnTo>
                <a:lnTo>
                  <a:pt x="2944368" y="313944"/>
                </a:lnTo>
                <a:lnTo>
                  <a:pt x="2969514" y="301751"/>
                </a:lnTo>
                <a:lnTo>
                  <a:pt x="2994659" y="389381"/>
                </a:lnTo>
                <a:lnTo>
                  <a:pt x="3019805" y="565403"/>
                </a:lnTo>
                <a:lnTo>
                  <a:pt x="3057905" y="816863"/>
                </a:lnTo>
                <a:lnTo>
                  <a:pt x="3083052" y="1093469"/>
                </a:lnTo>
                <a:lnTo>
                  <a:pt x="3108198" y="1357883"/>
                </a:lnTo>
                <a:lnTo>
                  <a:pt x="3133344" y="1546097"/>
                </a:lnTo>
                <a:lnTo>
                  <a:pt x="3158490" y="1634489"/>
                </a:lnTo>
                <a:lnTo>
                  <a:pt x="3183636" y="1596389"/>
                </a:lnTo>
                <a:lnTo>
                  <a:pt x="3220974" y="1420367"/>
                </a:lnTo>
                <a:lnTo>
                  <a:pt x="3246120" y="1143761"/>
                </a:lnTo>
                <a:lnTo>
                  <a:pt x="3296412" y="489965"/>
                </a:lnTo>
                <a:lnTo>
                  <a:pt x="3321557" y="213359"/>
                </a:lnTo>
                <a:lnTo>
                  <a:pt x="3346704" y="37337"/>
                </a:lnTo>
                <a:lnTo>
                  <a:pt x="3384804" y="0"/>
                </a:lnTo>
                <a:lnTo>
                  <a:pt x="3409950" y="87629"/>
                </a:lnTo>
                <a:lnTo>
                  <a:pt x="3435096" y="276605"/>
                </a:lnTo>
                <a:lnTo>
                  <a:pt x="3460242" y="540257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457694" y="2338578"/>
            <a:ext cx="1962911" cy="1634489"/>
          </a:xfrm>
          <a:custGeom>
            <a:avLst/>
            <a:gdLst/>
            <a:ahLst/>
            <a:cxnLst/>
            <a:rect l="l" t="t" r="r" b="b"/>
            <a:pathLst>
              <a:path w="1962911" h="1634489">
                <a:moveTo>
                  <a:pt x="0" y="540257"/>
                </a:moveTo>
                <a:lnTo>
                  <a:pt x="25146" y="816863"/>
                </a:lnTo>
                <a:lnTo>
                  <a:pt x="50291" y="1068323"/>
                </a:lnTo>
                <a:lnTo>
                  <a:pt x="88391" y="1244345"/>
                </a:lnTo>
                <a:lnTo>
                  <a:pt x="113537" y="1332737"/>
                </a:lnTo>
                <a:lnTo>
                  <a:pt x="138683" y="1319783"/>
                </a:lnTo>
                <a:lnTo>
                  <a:pt x="163829" y="1232153"/>
                </a:lnTo>
                <a:lnTo>
                  <a:pt x="188975" y="1093469"/>
                </a:lnTo>
                <a:lnTo>
                  <a:pt x="214122" y="942593"/>
                </a:lnTo>
                <a:lnTo>
                  <a:pt x="251459" y="816863"/>
                </a:lnTo>
                <a:lnTo>
                  <a:pt x="276605" y="741426"/>
                </a:lnTo>
                <a:lnTo>
                  <a:pt x="301751" y="716279"/>
                </a:lnTo>
                <a:lnTo>
                  <a:pt x="326898" y="754379"/>
                </a:lnTo>
                <a:lnTo>
                  <a:pt x="352044" y="816863"/>
                </a:lnTo>
                <a:lnTo>
                  <a:pt x="377189" y="880109"/>
                </a:lnTo>
                <a:lnTo>
                  <a:pt x="415289" y="917447"/>
                </a:lnTo>
                <a:lnTo>
                  <a:pt x="440435" y="892301"/>
                </a:lnTo>
                <a:lnTo>
                  <a:pt x="465581" y="816863"/>
                </a:lnTo>
                <a:lnTo>
                  <a:pt x="490727" y="691133"/>
                </a:lnTo>
                <a:lnTo>
                  <a:pt x="515874" y="540257"/>
                </a:lnTo>
                <a:lnTo>
                  <a:pt x="541020" y="402335"/>
                </a:lnTo>
                <a:lnTo>
                  <a:pt x="579120" y="313944"/>
                </a:lnTo>
                <a:lnTo>
                  <a:pt x="604265" y="301751"/>
                </a:lnTo>
                <a:lnTo>
                  <a:pt x="629411" y="389381"/>
                </a:lnTo>
                <a:lnTo>
                  <a:pt x="654557" y="565403"/>
                </a:lnTo>
                <a:lnTo>
                  <a:pt x="679703" y="816863"/>
                </a:lnTo>
                <a:lnTo>
                  <a:pt x="717041" y="1093469"/>
                </a:lnTo>
                <a:lnTo>
                  <a:pt x="742187" y="1357883"/>
                </a:lnTo>
                <a:lnTo>
                  <a:pt x="767333" y="1546097"/>
                </a:lnTo>
                <a:lnTo>
                  <a:pt x="792479" y="1634489"/>
                </a:lnTo>
                <a:lnTo>
                  <a:pt x="817626" y="1596389"/>
                </a:lnTo>
                <a:lnTo>
                  <a:pt x="842772" y="1420367"/>
                </a:lnTo>
                <a:lnTo>
                  <a:pt x="880872" y="1143761"/>
                </a:lnTo>
                <a:lnTo>
                  <a:pt x="931163" y="489965"/>
                </a:lnTo>
                <a:lnTo>
                  <a:pt x="956309" y="213359"/>
                </a:lnTo>
                <a:lnTo>
                  <a:pt x="981455" y="37337"/>
                </a:lnTo>
                <a:lnTo>
                  <a:pt x="1006601" y="0"/>
                </a:lnTo>
                <a:lnTo>
                  <a:pt x="1044701" y="87629"/>
                </a:lnTo>
                <a:lnTo>
                  <a:pt x="1053019" y="144893"/>
                </a:lnTo>
                <a:lnTo>
                  <a:pt x="1060646" y="202347"/>
                </a:lnTo>
                <a:lnTo>
                  <a:pt x="1067662" y="259970"/>
                </a:lnTo>
                <a:lnTo>
                  <a:pt x="1074146" y="317739"/>
                </a:lnTo>
                <a:lnTo>
                  <a:pt x="1080179" y="375633"/>
                </a:lnTo>
                <a:lnTo>
                  <a:pt x="1085839" y="433631"/>
                </a:lnTo>
                <a:lnTo>
                  <a:pt x="1091206" y="491711"/>
                </a:lnTo>
                <a:lnTo>
                  <a:pt x="1096360" y="549851"/>
                </a:lnTo>
                <a:lnTo>
                  <a:pt x="1101379" y="608030"/>
                </a:lnTo>
                <a:lnTo>
                  <a:pt x="1106343" y="666226"/>
                </a:lnTo>
                <a:lnTo>
                  <a:pt x="1111331" y="724416"/>
                </a:lnTo>
                <a:lnTo>
                  <a:pt x="1116423" y="782581"/>
                </a:lnTo>
                <a:lnTo>
                  <a:pt x="1121699" y="840697"/>
                </a:lnTo>
                <a:lnTo>
                  <a:pt x="1127237" y="898744"/>
                </a:lnTo>
                <a:lnTo>
                  <a:pt x="1133118" y="956699"/>
                </a:lnTo>
                <a:lnTo>
                  <a:pt x="1139420" y="1014541"/>
                </a:lnTo>
                <a:lnTo>
                  <a:pt x="1146223" y="1072248"/>
                </a:lnTo>
                <a:lnTo>
                  <a:pt x="1153606" y="1129799"/>
                </a:lnTo>
                <a:lnTo>
                  <a:pt x="1161649" y="1187172"/>
                </a:lnTo>
                <a:lnTo>
                  <a:pt x="1170431" y="1244345"/>
                </a:lnTo>
                <a:lnTo>
                  <a:pt x="1207770" y="1332737"/>
                </a:lnTo>
                <a:lnTo>
                  <a:pt x="1232915" y="1319783"/>
                </a:lnTo>
                <a:lnTo>
                  <a:pt x="1258061" y="1232153"/>
                </a:lnTo>
                <a:lnTo>
                  <a:pt x="1283207" y="1093469"/>
                </a:lnTo>
                <a:lnTo>
                  <a:pt x="1308353" y="942593"/>
                </a:lnTo>
                <a:lnTo>
                  <a:pt x="1333500" y="816863"/>
                </a:lnTo>
                <a:lnTo>
                  <a:pt x="1371600" y="741426"/>
                </a:lnTo>
                <a:lnTo>
                  <a:pt x="1396746" y="716279"/>
                </a:lnTo>
                <a:lnTo>
                  <a:pt x="1421891" y="754379"/>
                </a:lnTo>
                <a:lnTo>
                  <a:pt x="1447037" y="816863"/>
                </a:lnTo>
                <a:lnTo>
                  <a:pt x="1472183" y="880109"/>
                </a:lnTo>
                <a:lnTo>
                  <a:pt x="1497329" y="917447"/>
                </a:lnTo>
                <a:lnTo>
                  <a:pt x="1535429" y="892301"/>
                </a:lnTo>
                <a:lnTo>
                  <a:pt x="1560576" y="816863"/>
                </a:lnTo>
                <a:lnTo>
                  <a:pt x="1585722" y="691133"/>
                </a:lnTo>
                <a:lnTo>
                  <a:pt x="1610867" y="540257"/>
                </a:lnTo>
                <a:lnTo>
                  <a:pt x="1636013" y="402335"/>
                </a:lnTo>
                <a:lnTo>
                  <a:pt x="1661159" y="313943"/>
                </a:lnTo>
                <a:lnTo>
                  <a:pt x="1698498" y="301751"/>
                </a:lnTo>
                <a:lnTo>
                  <a:pt x="1723644" y="389381"/>
                </a:lnTo>
                <a:lnTo>
                  <a:pt x="1748789" y="565403"/>
                </a:lnTo>
                <a:lnTo>
                  <a:pt x="1773935" y="816863"/>
                </a:lnTo>
                <a:lnTo>
                  <a:pt x="1799844" y="1093469"/>
                </a:lnTo>
                <a:lnTo>
                  <a:pt x="1824989" y="1357883"/>
                </a:lnTo>
                <a:lnTo>
                  <a:pt x="1862327" y="1546097"/>
                </a:lnTo>
                <a:lnTo>
                  <a:pt x="1887474" y="1634489"/>
                </a:lnTo>
                <a:lnTo>
                  <a:pt x="1912620" y="1596389"/>
                </a:lnTo>
                <a:lnTo>
                  <a:pt x="1937765" y="1420367"/>
                </a:lnTo>
                <a:lnTo>
                  <a:pt x="1962911" y="1143761"/>
                </a:lnTo>
              </a:path>
            </a:pathLst>
          </a:custGeom>
          <a:ln w="76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9420986" y="3482339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97452" y="4802886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997832" y="480288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997452" y="48028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97832" y="480288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538472" y="4802886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538852" y="480288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38472" y="48028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38852" y="480288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79492" y="4802886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79872" y="480288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79492" y="48028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79872" y="480288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32704" y="4802886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33085" y="480288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32704" y="48028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633085" y="480288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74486" y="4802885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74866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174486" y="48028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74866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27698" y="4802885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728078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27698" y="48028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28078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68718" y="4802885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269098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68718" y="48028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69098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809738" y="4802885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810119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809738" y="48028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10119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363711" y="4802885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64093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363711" y="48028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364093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904732" y="4802885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905112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904732" y="48028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905112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458706" y="4802885"/>
            <a:ext cx="0" cy="1722882"/>
          </a:xfrm>
          <a:custGeom>
            <a:avLst/>
            <a:gdLst/>
            <a:ahLst/>
            <a:cxnLst/>
            <a:rect l="l" t="t" r="r" b="b"/>
            <a:pathLst>
              <a:path h="1722882">
                <a:moveTo>
                  <a:pt x="0" y="172288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459086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458706" y="48028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459086" y="4802885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997452" y="6525768"/>
            <a:ext cx="5461253" cy="0"/>
          </a:xfrm>
          <a:custGeom>
            <a:avLst/>
            <a:gdLst/>
            <a:ahLst/>
            <a:cxnLst/>
            <a:rect l="l" t="t" r="r" b="b"/>
            <a:pathLst>
              <a:path w="5461253">
                <a:moveTo>
                  <a:pt x="0" y="0"/>
                </a:moveTo>
                <a:lnTo>
                  <a:pt x="5461253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459086" y="652576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458706" y="65257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459086" y="652576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97452" y="5796533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459086" y="57965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458706" y="57965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459086" y="57965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97452" y="5079491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459086" y="507949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458706" y="50794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459086" y="507949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997452" y="4790694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459086" y="479069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997452" y="6525768"/>
            <a:ext cx="5461253" cy="0"/>
          </a:xfrm>
          <a:custGeom>
            <a:avLst/>
            <a:gdLst/>
            <a:ahLst/>
            <a:cxnLst/>
            <a:rect l="l" t="t" r="r" b="b"/>
            <a:pathLst>
              <a:path w="5461253">
                <a:moveTo>
                  <a:pt x="0" y="0"/>
                </a:moveTo>
                <a:lnTo>
                  <a:pt x="5461253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459086" y="652576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9458706" y="4790694"/>
            <a:ext cx="0" cy="1735074"/>
          </a:xfrm>
          <a:custGeom>
            <a:avLst/>
            <a:gdLst/>
            <a:ahLst/>
            <a:cxnLst/>
            <a:rect l="l" t="t" r="r" b="b"/>
            <a:pathLst>
              <a:path h="1735074">
                <a:moveTo>
                  <a:pt x="0" y="173507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459086" y="479069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97452" y="4790694"/>
            <a:ext cx="0" cy="1735074"/>
          </a:xfrm>
          <a:custGeom>
            <a:avLst/>
            <a:gdLst/>
            <a:ahLst/>
            <a:cxnLst/>
            <a:rect l="l" t="t" r="r" b="b"/>
            <a:pathLst>
              <a:path h="1735074">
                <a:moveTo>
                  <a:pt x="0" y="173507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997832" y="479069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997452" y="6525768"/>
            <a:ext cx="5461253" cy="0"/>
          </a:xfrm>
          <a:custGeom>
            <a:avLst/>
            <a:gdLst/>
            <a:ahLst/>
            <a:cxnLst/>
            <a:rect l="l" t="t" r="r" b="b"/>
            <a:pathLst>
              <a:path w="5461253">
                <a:moveTo>
                  <a:pt x="0" y="0"/>
                </a:moveTo>
                <a:lnTo>
                  <a:pt x="5461253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459086" y="652576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997452" y="4790694"/>
            <a:ext cx="0" cy="1735074"/>
          </a:xfrm>
          <a:custGeom>
            <a:avLst/>
            <a:gdLst/>
            <a:ahLst/>
            <a:cxnLst/>
            <a:rect l="l" t="t" r="r" b="b"/>
            <a:pathLst>
              <a:path h="1735074">
                <a:moveTo>
                  <a:pt x="0" y="173507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997832" y="479069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997452" y="6462522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997832" y="646252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997452" y="4802886"/>
            <a:ext cx="0" cy="50291"/>
          </a:xfrm>
          <a:custGeom>
            <a:avLst/>
            <a:gdLst/>
            <a:ahLst/>
            <a:cxnLst/>
            <a:rect l="l" t="t" r="r" b="b"/>
            <a:pathLst>
              <a:path h="50291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997832" y="48531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538472" y="6462522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538852" y="646252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538472" y="4802886"/>
            <a:ext cx="0" cy="50291"/>
          </a:xfrm>
          <a:custGeom>
            <a:avLst/>
            <a:gdLst/>
            <a:ahLst/>
            <a:cxnLst/>
            <a:rect l="l" t="t" r="r" b="b"/>
            <a:pathLst>
              <a:path h="50291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538852" y="48531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79492" y="6462522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079872" y="646252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079492" y="4802886"/>
            <a:ext cx="0" cy="50291"/>
          </a:xfrm>
          <a:custGeom>
            <a:avLst/>
            <a:gdLst/>
            <a:ahLst/>
            <a:cxnLst/>
            <a:rect l="l" t="t" r="r" b="b"/>
            <a:pathLst>
              <a:path h="50291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079872" y="48531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632704" y="6462522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633085" y="646252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632704" y="4802886"/>
            <a:ext cx="0" cy="50291"/>
          </a:xfrm>
          <a:custGeom>
            <a:avLst/>
            <a:gdLst/>
            <a:ahLst/>
            <a:cxnLst/>
            <a:rect l="l" t="t" r="r" b="b"/>
            <a:pathLst>
              <a:path h="50291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633085" y="485317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174486" y="6462521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74866" y="64625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174486" y="4802885"/>
            <a:ext cx="0" cy="50291"/>
          </a:xfrm>
          <a:custGeom>
            <a:avLst/>
            <a:gdLst/>
            <a:ahLst/>
            <a:cxnLst/>
            <a:rect l="l" t="t" r="r" b="b"/>
            <a:pathLst>
              <a:path h="50291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174866" y="48531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727698" y="6462521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728078" y="64625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727698" y="4802885"/>
            <a:ext cx="0" cy="50291"/>
          </a:xfrm>
          <a:custGeom>
            <a:avLst/>
            <a:gdLst/>
            <a:ahLst/>
            <a:cxnLst/>
            <a:rect l="l" t="t" r="r" b="b"/>
            <a:pathLst>
              <a:path h="50291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28078" y="48531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268718" y="6462521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269098" y="64625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268718" y="4802885"/>
            <a:ext cx="0" cy="50291"/>
          </a:xfrm>
          <a:custGeom>
            <a:avLst/>
            <a:gdLst/>
            <a:ahLst/>
            <a:cxnLst/>
            <a:rect l="l" t="t" r="r" b="b"/>
            <a:pathLst>
              <a:path h="50291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269098" y="48531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809738" y="6462521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810119" y="64625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809738" y="4802885"/>
            <a:ext cx="0" cy="50291"/>
          </a:xfrm>
          <a:custGeom>
            <a:avLst/>
            <a:gdLst/>
            <a:ahLst/>
            <a:cxnLst/>
            <a:rect l="l" t="t" r="r" b="b"/>
            <a:pathLst>
              <a:path h="50291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810119" y="48531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363711" y="6462521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64093" y="64625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63711" y="4802885"/>
            <a:ext cx="0" cy="50291"/>
          </a:xfrm>
          <a:custGeom>
            <a:avLst/>
            <a:gdLst/>
            <a:ahLst/>
            <a:cxnLst/>
            <a:rect l="l" t="t" r="r" b="b"/>
            <a:pathLst>
              <a:path h="50291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64093" y="48531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904732" y="6462521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905112" y="64625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904732" y="4802885"/>
            <a:ext cx="0" cy="50291"/>
          </a:xfrm>
          <a:custGeom>
            <a:avLst/>
            <a:gdLst/>
            <a:ahLst/>
            <a:cxnLst/>
            <a:rect l="l" t="t" r="r" b="b"/>
            <a:pathLst>
              <a:path h="50291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905112" y="48531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458706" y="6462521"/>
            <a:ext cx="0" cy="63246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459086" y="646252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458706" y="4802885"/>
            <a:ext cx="0" cy="50291"/>
          </a:xfrm>
          <a:custGeom>
            <a:avLst/>
            <a:gdLst/>
            <a:ahLst/>
            <a:cxnLst/>
            <a:rect l="l" t="t" r="r" b="b"/>
            <a:pathLst>
              <a:path h="50291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459086" y="4853177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997452" y="6525768"/>
            <a:ext cx="50292" cy="0"/>
          </a:xfrm>
          <a:custGeom>
            <a:avLst/>
            <a:gdLst/>
            <a:ahLst/>
            <a:cxnLst/>
            <a:rect l="l" t="t" r="r" b="b"/>
            <a:pathLst>
              <a:path w="50292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048124" y="652576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395460" y="6525768"/>
            <a:ext cx="63246" cy="0"/>
          </a:xfrm>
          <a:custGeom>
            <a:avLst/>
            <a:gdLst/>
            <a:ahLst/>
            <a:cxnLst/>
            <a:rect l="l" t="t" r="r" b="b"/>
            <a:pathLst>
              <a:path w="63246">
                <a:moveTo>
                  <a:pt x="63246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395840" y="652576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997452" y="5796534"/>
            <a:ext cx="50292" cy="0"/>
          </a:xfrm>
          <a:custGeom>
            <a:avLst/>
            <a:gdLst/>
            <a:ahLst/>
            <a:cxnLst/>
            <a:rect l="l" t="t" r="r" b="b"/>
            <a:pathLst>
              <a:path w="50292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048124" y="579653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395460" y="5796533"/>
            <a:ext cx="63246" cy="0"/>
          </a:xfrm>
          <a:custGeom>
            <a:avLst/>
            <a:gdLst/>
            <a:ahLst/>
            <a:cxnLst/>
            <a:rect l="l" t="t" r="r" b="b"/>
            <a:pathLst>
              <a:path w="63246">
                <a:moveTo>
                  <a:pt x="63246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395840" y="5796533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997452" y="5079492"/>
            <a:ext cx="50292" cy="0"/>
          </a:xfrm>
          <a:custGeom>
            <a:avLst/>
            <a:gdLst/>
            <a:ahLst/>
            <a:cxnLst/>
            <a:rect l="l" t="t" r="r" b="b"/>
            <a:pathLst>
              <a:path w="50292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048124" y="5079492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395460" y="5079491"/>
            <a:ext cx="63246" cy="0"/>
          </a:xfrm>
          <a:custGeom>
            <a:avLst/>
            <a:gdLst/>
            <a:ahLst/>
            <a:cxnLst/>
            <a:rect l="l" t="t" r="r" b="b"/>
            <a:pathLst>
              <a:path w="63246">
                <a:moveTo>
                  <a:pt x="63246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395840" y="5079491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997452" y="4790694"/>
            <a:ext cx="5461254" cy="0"/>
          </a:xfrm>
          <a:custGeom>
            <a:avLst/>
            <a:gdLst/>
            <a:ahLst/>
            <a:cxnLst/>
            <a:rect l="l" t="t" r="r" b="b"/>
            <a:pathLst>
              <a:path w="5461254">
                <a:moveTo>
                  <a:pt x="0" y="0"/>
                </a:moveTo>
                <a:lnTo>
                  <a:pt x="546125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459086" y="479069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997452" y="6525768"/>
            <a:ext cx="5461253" cy="0"/>
          </a:xfrm>
          <a:custGeom>
            <a:avLst/>
            <a:gdLst/>
            <a:ahLst/>
            <a:cxnLst/>
            <a:rect l="l" t="t" r="r" b="b"/>
            <a:pathLst>
              <a:path w="5461253">
                <a:moveTo>
                  <a:pt x="0" y="0"/>
                </a:moveTo>
                <a:lnTo>
                  <a:pt x="5461253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459086" y="6525768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458706" y="4790694"/>
            <a:ext cx="0" cy="1735074"/>
          </a:xfrm>
          <a:custGeom>
            <a:avLst/>
            <a:gdLst/>
            <a:ahLst/>
            <a:cxnLst/>
            <a:rect l="l" t="t" r="r" b="b"/>
            <a:pathLst>
              <a:path h="1735074">
                <a:moveTo>
                  <a:pt x="0" y="173507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459086" y="479069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997452" y="4790694"/>
            <a:ext cx="0" cy="1735074"/>
          </a:xfrm>
          <a:custGeom>
            <a:avLst/>
            <a:gdLst/>
            <a:ahLst/>
            <a:cxnLst/>
            <a:rect l="l" t="t" r="r" b="b"/>
            <a:pathLst>
              <a:path h="1735074">
                <a:moveTo>
                  <a:pt x="0" y="173507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997832" y="479069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997452" y="6512813"/>
            <a:ext cx="1597914" cy="0"/>
          </a:xfrm>
          <a:custGeom>
            <a:avLst/>
            <a:gdLst/>
            <a:ahLst/>
            <a:cxnLst/>
            <a:rect l="l" t="t" r="r" b="b"/>
            <a:pathLst>
              <a:path w="1597914">
                <a:moveTo>
                  <a:pt x="0" y="0"/>
                </a:moveTo>
                <a:lnTo>
                  <a:pt x="79895" y="0"/>
                </a:lnTo>
                <a:lnTo>
                  <a:pt x="159791" y="0"/>
                </a:lnTo>
                <a:lnTo>
                  <a:pt x="239687" y="0"/>
                </a:lnTo>
                <a:lnTo>
                  <a:pt x="319582" y="0"/>
                </a:lnTo>
                <a:lnTo>
                  <a:pt x="399478" y="0"/>
                </a:lnTo>
                <a:lnTo>
                  <a:pt x="479374" y="0"/>
                </a:lnTo>
                <a:lnTo>
                  <a:pt x="559269" y="0"/>
                </a:lnTo>
                <a:lnTo>
                  <a:pt x="639165" y="0"/>
                </a:lnTo>
                <a:lnTo>
                  <a:pt x="719061" y="0"/>
                </a:lnTo>
                <a:lnTo>
                  <a:pt x="798956" y="0"/>
                </a:lnTo>
                <a:lnTo>
                  <a:pt x="878852" y="0"/>
                </a:lnTo>
                <a:lnTo>
                  <a:pt x="958748" y="0"/>
                </a:lnTo>
                <a:lnTo>
                  <a:pt x="1038644" y="0"/>
                </a:lnTo>
                <a:lnTo>
                  <a:pt x="1118539" y="0"/>
                </a:lnTo>
                <a:lnTo>
                  <a:pt x="1198435" y="0"/>
                </a:lnTo>
                <a:lnTo>
                  <a:pt x="1278331" y="0"/>
                </a:lnTo>
                <a:lnTo>
                  <a:pt x="1358226" y="0"/>
                </a:lnTo>
                <a:lnTo>
                  <a:pt x="1438122" y="0"/>
                </a:lnTo>
                <a:lnTo>
                  <a:pt x="1518018" y="0"/>
                </a:lnTo>
                <a:lnTo>
                  <a:pt x="1597914" y="0"/>
                </a:lnTo>
              </a:path>
            </a:pathLst>
          </a:custGeom>
          <a:ln w="2515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595366" y="5092445"/>
            <a:ext cx="1472183" cy="1433322"/>
          </a:xfrm>
          <a:custGeom>
            <a:avLst/>
            <a:gdLst/>
            <a:ahLst/>
            <a:cxnLst/>
            <a:rect l="l" t="t" r="r" b="b"/>
            <a:pathLst>
              <a:path w="1472183" h="1433322">
                <a:moveTo>
                  <a:pt x="0" y="1420368"/>
                </a:moveTo>
                <a:lnTo>
                  <a:pt x="33985" y="1420368"/>
                </a:lnTo>
                <a:lnTo>
                  <a:pt x="67970" y="1420368"/>
                </a:lnTo>
                <a:lnTo>
                  <a:pt x="101955" y="1420368"/>
                </a:lnTo>
                <a:lnTo>
                  <a:pt x="135940" y="1420368"/>
                </a:lnTo>
                <a:lnTo>
                  <a:pt x="169925" y="1420368"/>
                </a:lnTo>
                <a:lnTo>
                  <a:pt x="203911" y="1420367"/>
                </a:lnTo>
                <a:lnTo>
                  <a:pt x="237896" y="1420368"/>
                </a:lnTo>
                <a:lnTo>
                  <a:pt x="271881" y="1420368"/>
                </a:lnTo>
                <a:lnTo>
                  <a:pt x="305866" y="1420368"/>
                </a:lnTo>
                <a:lnTo>
                  <a:pt x="339851" y="1420367"/>
                </a:lnTo>
                <a:lnTo>
                  <a:pt x="373837" y="1420368"/>
                </a:lnTo>
                <a:lnTo>
                  <a:pt x="407822" y="1420368"/>
                </a:lnTo>
                <a:lnTo>
                  <a:pt x="441807" y="1420368"/>
                </a:lnTo>
                <a:lnTo>
                  <a:pt x="475792" y="1420368"/>
                </a:lnTo>
                <a:lnTo>
                  <a:pt x="509778" y="1420368"/>
                </a:lnTo>
                <a:lnTo>
                  <a:pt x="543763" y="1420367"/>
                </a:lnTo>
                <a:lnTo>
                  <a:pt x="577748" y="1420368"/>
                </a:lnTo>
                <a:lnTo>
                  <a:pt x="611733" y="1420368"/>
                </a:lnTo>
                <a:lnTo>
                  <a:pt x="645718" y="1420368"/>
                </a:lnTo>
                <a:lnTo>
                  <a:pt x="679704" y="1420368"/>
                </a:lnTo>
                <a:lnTo>
                  <a:pt x="704850" y="1395221"/>
                </a:lnTo>
                <a:lnTo>
                  <a:pt x="704850" y="1370076"/>
                </a:lnTo>
                <a:lnTo>
                  <a:pt x="717042" y="1307591"/>
                </a:lnTo>
                <a:lnTo>
                  <a:pt x="717041" y="0"/>
                </a:lnTo>
                <a:lnTo>
                  <a:pt x="717042" y="1383029"/>
                </a:lnTo>
                <a:lnTo>
                  <a:pt x="729996" y="1395221"/>
                </a:lnTo>
                <a:lnTo>
                  <a:pt x="729996" y="1408176"/>
                </a:lnTo>
                <a:lnTo>
                  <a:pt x="742188" y="1420368"/>
                </a:lnTo>
                <a:lnTo>
                  <a:pt x="754888" y="1420368"/>
                </a:lnTo>
                <a:lnTo>
                  <a:pt x="767588" y="1420368"/>
                </a:lnTo>
                <a:lnTo>
                  <a:pt x="780288" y="1420368"/>
                </a:lnTo>
                <a:lnTo>
                  <a:pt x="792987" y="1420368"/>
                </a:lnTo>
                <a:lnTo>
                  <a:pt x="805688" y="1420368"/>
                </a:lnTo>
                <a:lnTo>
                  <a:pt x="818388" y="1420368"/>
                </a:lnTo>
                <a:lnTo>
                  <a:pt x="830580" y="1420368"/>
                </a:lnTo>
                <a:lnTo>
                  <a:pt x="842772" y="1408176"/>
                </a:lnTo>
                <a:lnTo>
                  <a:pt x="842772" y="1395221"/>
                </a:lnTo>
                <a:lnTo>
                  <a:pt x="855726" y="1357883"/>
                </a:lnTo>
                <a:lnTo>
                  <a:pt x="855725" y="0"/>
                </a:lnTo>
                <a:lnTo>
                  <a:pt x="855726" y="1408176"/>
                </a:lnTo>
                <a:lnTo>
                  <a:pt x="867918" y="1420368"/>
                </a:lnTo>
                <a:lnTo>
                  <a:pt x="880617" y="1420368"/>
                </a:lnTo>
                <a:lnTo>
                  <a:pt x="893317" y="1420367"/>
                </a:lnTo>
                <a:lnTo>
                  <a:pt x="906018" y="1420368"/>
                </a:lnTo>
                <a:lnTo>
                  <a:pt x="918718" y="1420368"/>
                </a:lnTo>
                <a:lnTo>
                  <a:pt x="931418" y="1420368"/>
                </a:lnTo>
                <a:lnTo>
                  <a:pt x="944118" y="1420368"/>
                </a:lnTo>
                <a:lnTo>
                  <a:pt x="956817" y="1420368"/>
                </a:lnTo>
                <a:lnTo>
                  <a:pt x="969518" y="1420368"/>
                </a:lnTo>
                <a:lnTo>
                  <a:pt x="982218" y="1420368"/>
                </a:lnTo>
                <a:lnTo>
                  <a:pt x="994918" y="1420368"/>
                </a:lnTo>
                <a:lnTo>
                  <a:pt x="1007618" y="1420368"/>
                </a:lnTo>
                <a:lnTo>
                  <a:pt x="1020318" y="1420368"/>
                </a:lnTo>
                <a:lnTo>
                  <a:pt x="1033018" y="1420368"/>
                </a:lnTo>
                <a:lnTo>
                  <a:pt x="1045718" y="1420368"/>
                </a:lnTo>
                <a:lnTo>
                  <a:pt x="1058418" y="1420368"/>
                </a:lnTo>
                <a:lnTo>
                  <a:pt x="1071118" y="1420368"/>
                </a:lnTo>
                <a:lnTo>
                  <a:pt x="1083818" y="1420368"/>
                </a:lnTo>
                <a:lnTo>
                  <a:pt x="1096517" y="1420368"/>
                </a:lnTo>
                <a:lnTo>
                  <a:pt x="1107185" y="1420368"/>
                </a:lnTo>
                <a:lnTo>
                  <a:pt x="1120139" y="1433322"/>
                </a:lnTo>
                <a:lnTo>
                  <a:pt x="1132331" y="1420368"/>
                </a:lnTo>
                <a:lnTo>
                  <a:pt x="1145032" y="1420368"/>
                </a:lnTo>
                <a:lnTo>
                  <a:pt x="1157731" y="1420367"/>
                </a:lnTo>
                <a:lnTo>
                  <a:pt x="1170431" y="1420368"/>
                </a:lnTo>
                <a:lnTo>
                  <a:pt x="1183132" y="1420368"/>
                </a:lnTo>
                <a:lnTo>
                  <a:pt x="1195832" y="1420368"/>
                </a:lnTo>
                <a:lnTo>
                  <a:pt x="1208531" y="1420368"/>
                </a:lnTo>
                <a:lnTo>
                  <a:pt x="1221231" y="1420367"/>
                </a:lnTo>
                <a:lnTo>
                  <a:pt x="1233931" y="1420368"/>
                </a:lnTo>
                <a:lnTo>
                  <a:pt x="1246632" y="1420368"/>
                </a:lnTo>
                <a:lnTo>
                  <a:pt x="1259331" y="1420368"/>
                </a:lnTo>
                <a:lnTo>
                  <a:pt x="1272031" y="1420368"/>
                </a:lnTo>
                <a:lnTo>
                  <a:pt x="1371600" y="1420368"/>
                </a:lnTo>
                <a:lnTo>
                  <a:pt x="1396745" y="1395221"/>
                </a:lnTo>
                <a:lnTo>
                  <a:pt x="1396745" y="0"/>
                </a:lnTo>
                <a:lnTo>
                  <a:pt x="1396745" y="1357883"/>
                </a:lnTo>
                <a:lnTo>
                  <a:pt x="1408937" y="1395221"/>
                </a:lnTo>
                <a:lnTo>
                  <a:pt x="1408937" y="1420368"/>
                </a:lnTo>
                <a:lnTo>
                  <a:pt x="1421637" y="1420367"/>
                </a:lnTo>
                <a:lnTo>
                  <a:pt x="1434337" y="1420368"/>
                </a:lnTo>
                <a:lnTo>
                  <a:pt x="1447037" y="1420368"/>
                </a:lnTo>
                <a:lnTo>
                  <a:pt x="1459737" y="1420368"/>
                </a:lnTo>
                <a:lnTo>
                  <a:pt x="1472183" y="1420368"/>
                </a:lnTo>
              </a:path>
            </a:pathLst>
          </a:custGeom>
          <a:ln w="2515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067550" y="5092445"/>
            <a:ext cx="1560576" cy="1420368"/>
          </a:xfrm>
          <a:custGeom>
            <a:avLst/>
            <a:gdLst/>
            <a:ahLst/>
            <a:cxnLst/>
            <a:rect l="l" t="t" r="r" b="b"/>
            <a:pathLst>
              <a:path w="1560576" h="1420368">
                <a:moveTo>
                  <a:pt x="0" y="1420368"/>
                </a:moveTo>
                <a:lnTo>
                  <a:pt x="25146" y="1420368"/>
                </a:lnTo>
                <a:lnTo>
                  <a:pt x="38100" y="1408176"/>
                </a:lnTo>
                <a:lnTo>
                  <a:pt x="50292" y="1395221"/>
                </a:lnTo>
                <a:lnTo>
                  <a:pt x="63246" y="1383029"/>
                </a:lnTo>
                <a:lnTo>
                  <a:pt x="63246" y="0"/>
                </a:lnTo>
                <a:lnTo>
                  <a:pt x="63246" y="1370076"/>
                </a:lnTo>
                <a:lnTo>
                  <a:pt x="75438" y="1383029"/>
                </a:lnTo>
                <a:lnTo>
                  <a:pt x="75438" y="1408176"/>
                </a:lnTo>
                <a:lnTo>
                  <a:pt x="88392" y="1420368"/>
                </a:lnTo>
                <a:lnTo>
                  <a:pt x="162001" y="1420368"/>
                </a:lnTo>
                <a:lnTo>
                  <a:pt x="235610" y="1420368"/>
                </a:lnTo>
                <a:lnTo>
                  <a:pt x="309219" y="1420368"/>
                </a:lnTo>
                <a:lnTo>
                  <a:pt x="382828" y="1420368"/>
                </a:lnTo>
                <a:lnTo>
                  <a:pt x="456437" y="1420368"/>
                </a:lnTo>
                <a:lnTo>
                  <a:pt x="530047" y="1420367"/>
                </a:lnTo>
                <a:lnTo>
                  <a:pt x="603656" y="1420368"/>
                </a:lnTo>
                <a:lnTo>
                  <a:pt x="677265" y="1420368"/>
                </a:lnTo>
                <a:lnTo>
                  <a:pt x="750874" y="1420368"/>
                </a:lnTo>
                <a:lnTo>
                  <a:pt x="824483" y="1420367"/>
                </a:lnTo>
                <a:lnTo>
                  <a:pt x="898093" y="1420368"/>
                </a:lnTo>
                <a:lnTo>
                  <a:pt x="971702" y="1420368"/>
                </a:lnTo>
                <a:lnTo>
                  <a:pt x="1045311" y="1420368"/>
                </a:lnTo>
                <a:lnTo>
                  <a:pt x="1118920" y="1420368"/>
                </a:lnTo>
                <a:lnTo>
                  <a:pt x="1192530" y="1420368"/>
                </a:lnTo>
                <a:lnTo>
                  <a:pt x="1266139" y="1420367"/>
                </a:lnTo>
                <a:lnTo>
                  <a:pt x="1339748" y="1420368"/>
                </a:lnTo>
                <a:lnTo>
                  <a:pt x="1413357" y="1420368"/>
                </a:lnTo>
                <a:lnTo>
                  <a:pt x="1486966" y="1420368"/>
                </a:lnTo>
                <a:lnTo>
                  <a:pt x="1560576" y="1420368"/>
                </a:lnTo>
              </a:path>
            </a:pathLst>
          </a:custGeom>
          <a:ln w="2515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628126" y="6512813"/>
            <a:ext cx="817626" cy="0"/>
          </a:xfrm>
          <a:custGeom>
            <a:avLst/>
            <a:gdLst/>
            <a:ahLst/>
            <a:cxnLst/>
            <a:rect l="l" t="t" r="r" b="b"/>
            <a:pathLst>
              <a:path w="817626">
                <a:moveTo>
                  <a:pt x="0" y="0"/>
                </a:moveTo>
                <a:lnTo>
                  <a:pt x="40881" y="0"/>
                </a:lnTo>
                <a:lnTo>
                  <a:pt x="81762" y="0"/>
                </a:lnTo>
                <a:lnTo>
                  <a:pt x="122643" y="0"/>
                </a:lnTo>
                <a:lnTo>
                  <a:pt x="163525" y="0"/>
                </a:lnTo>
                <a:lnTo>
                  <a:pt x="204406" y="0"/>
                </a:lnTo>
                <a:lnTo>
                  <a:pt x="245287" y="0"/>
                </a:lnTo>
                <a:lnTo>
                  <a:pt x="286169" y="0"/>
                </a:lnTo>
                <a:lnTo>
                  <a:pt x="327050" y="0"/>
                </a:lnTo>
                <a:lnTo>
                  <a:pt x="367931" y="0"/>
                </a:lnTo>
                <a:lnTo>
                  <a:pt x="408812" y="0"/>
                </a:lnTo>
                <a:lnTo>
                  <a:pt x="449694" y="0"/>
                </a:lnTo>
                <a:lnTo>
                  <a:pt x="490575" y="0"/>
                </a:lnTo>
                <a:lnTo>
                  <a:pt x="531456" y="0"/>
                </a:lnTo>
                <a:lnTo>
                  <a:pt x="572338" y="0"/>
                </a:lnTo>
                <a:lnTo>
                  <a:pt x="613219" y="0"/>
                </a:lnTo>
                <a:lnTo>
                  <a:pt x="654100" y="0"/>
                </a:lnTo>
                <a:lnTo>
                  <a:pt x="694982" y="0"/>
                </a:lnTo>
                <a:lnTo>
                  <a:pt x="735863" y="0"/>
                </a:lnTo>
                <a:lnTo>
                  <a:pt x="776744" y="0"/>
                </a:lnTo>
                <a:lnTo>
                  <a:pt x="817626" y="0"/>
                </a:lnTo>
              </a:path>
            </a:pathLst>
          </a:custGeom>
          <a:ln w="2515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275178" y="804526"/>
            <a:ext cx="3071741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Frequency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469315" y="792961"/>
            <a:ext cx="2127558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Domain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36702" y="1778911"/>
            <a:ext cx="2594597" cy="275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t=-1:0.001:1;</a:t>
            </a:r>
            <a:endParaRPr sz="1400">
              <a:latin typeface="Arial"/>
              <a:cs typeface="Arial"/>
            </a:endParaRPr>
          </a:p>
          <a:p>
            <a:pPr marL="12700" indent="0">
              <a:lnSpc>
                <a:spcPct val="99658"/>
              </a:lnSpc>
            </a:pPr>
            <a:r>
              <a:rPr sz="1400" b="1" spc="0" dirty="0">
                <a:latin typeface="Arial"/>
                <a:cs typeface="Arial"/>
              </a:rPr>
              <a:t>x</a:t>
            </a:r>
            <a:r>
              <a:rPr sz="1400" b="1" spc="-4" dirty="0">
                <a:latin typeface="Arial"/>
                <a:cs typeface="Arial"/>
              </a:rPr>
              <a:t>=</a:t>
            </a:r>
            <a:r>
              <a:rPr sz="1400" b="1" spc="0" dirty="0">
                <a:latin typeface="Arial"/>
                <a:cs typeface="Arial"/>
              </a:rPr>
              <a:t>si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(</a:t>
            </a:r>
            <a:r>
              <a:rPr sz="1400" b="1" spc="0" dirty="0">
                <a:latin typeface="Arial"/>
                <a:cs typeface="Arial"/>
              </a:rPr>
              <a:t>2*pi*50*t</a:t>
            </a:r>
            <a:r>
              <a:rPr sz="1400" b="1" spc="4" dirty="0">
                <a:latin typeface="Arial"/>
                <a:cs typeface="Arial"/>
              </a:rPr>
              <a:t>)</a:t>
            </a:r>
            <a:r>
              <a:rPr sz="1400" b="1" spc="0" dirty="0">
                <a:latin typeface="Arial"/>
                <a:cs typeface="Arial"/>
              </a:rPr>
              <a:t>+sin(2*pi*75*t); </a:t>
            </a:r>
            <a:r>
              <a:rPr sz="1400" b="1" spc="-4" dirty="0">
                <a:latin typeface="Arial"/>
                <a:cs typeface="Arial"/>
              </a:rPr>
              <a:t>subplot(211) plot(t(1001:1200),x(1:200))</a:t>
            </a:r>
            <a:endParaRPr sz="1400">
              <a:latin typeface="Arial"/>
              <a:cs typeface="Arial"/>
            </a:endParaRPr>
          </a:p>
          <a:p>
            <a:pPr marL="12700" marR="22867">
              <a:lnSpc>
                <a:spcPct val="99849"/>
              </a:lnSpc>
            </a:pPr>
            <a:r>
              <a:rPr sz="1400" b="1" spc="0" dirty="0">
                <a:latin typeface="Arial"/>
                <a:cs typeface="Arial"/>
              </a:rPr>
              <a:t>grid title('Sin(2\pi50t)+Sin(2\pi75t)') xla</a:t>
            </a:r>
            <a:r>
              <a:rPr sz="1400" b="1" spc="-9" dirty="0">
                <a:latin typeface="Arial"/>
                <a:cs typeface="Arial"/>
              </a:rPr>
              <a:t>b</a:t>
            </a:r>
            <a:r>
              <a:rPr sz="1400" b="1" spc="0" dirty="0">
                <a:latin typeface="Arial"/>
                <a:cs typeface="Arial"/>
              </a:rPr>
              <a:t>el('Time,</a:t>
            </a:r>
            <a:r>
              <a:rPr sz="1400" b="1" spc="-8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s')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610"/>
              </a:lnSpc>
              <a:spcBef>
                <a:spcPts val="80"/>
              </a:spcBef>
            </a:pPr>
            <a:r>
              <a:rPr sz="2100" b="1" spc="-4" baseline="-2070" dirty="0">
                <a:latin typeface="Arial"/>
                <a:cs typeface="Arial"/>
              </a:rPr>
              <a:t>subplot(212)</a:t>
            </a:r>
            <a:endParaRPr sz="1400">
              <a:latin typeface="Arial"/>
              <a:cs typeface="Arial"/>
            </a:endParaRPr>
          </a:p>
          <a:p>
            <a:pPr marL="12700" marR="1385107" indent="0">
              <a:lnSpc>
                <a:spcPct val="99658"/>
              </a:lnSpc>
            </a:pPr>
            <a:r>
              <a:rPr sz="1400" b="1" spc="0" dirty="0">
                <a:latin typeface="Arial"/>
                <a:cs typeface="Arial"/>
              </a:rPr>
              <a:t>X=abs(fft(x)); X2=fftshift(X);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f=-499.9:1000/2001:500;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plot(f,X2);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grid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922518" y="2012822"/>
            <a:ext cx="1616666" cy="207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1875" spc="29" baseline="6957" dirty="0">
                <a:latin typeface="Arial"/>
                <a:cs typeface="Arial"/>
              </a:rPr>
              <a:t>S</a:t>
            </a:r>
            <a:r>
              <a:rPr sz="1875" spc="14" baseline="6957" dirty="0">
                <a:latin typeface="Arial"/>
                <a:cs typeface="Arial"/>
              </a:rPr>
              <a:t>i</a:t>
            </a:r>
            <a:r>
              <a:rPr sz="1875" spc="-19" baseline="6957" dirty="0">
                <a:latin typeface="Arial"/>
                <a:cs typeface="Arial"/>
              </a:rPr>
              <a:t>n</a:t>
            </a:r>
            <a:r>
              <a:rPr sz="1875" spc="-34" baseline="6957" dirty="0">
                <a:latin typeface="Arial"/>
                <a:cs typeface="Arial"/>
              </a:rPr>
              <a:t>(</a:t>
            </a:r>
            <a:r>
              <a:rPr sz="1875" spc="-25" baseline="6957" dirty="0">
                <a:latin typeface="Arial"/>
                <a:cs typeface="Arial"/>
              </a:rPr>
              <a:t>2</a:t>
            </a:r>
            <a:r>
              <a:rPr sz="1350" spc="-164" dirty="0">
                <a:latin typeface="Times New Roman"/>
                <a:cs typeface="Times New Roman"/>
              </a:rPr>
              <a:t>π</a:t>
            </a:r>
            <a:r>
              <a:rPr sz="1875" spc="-25" baseline="6957" dirty="0">
                <a:latin typeface="Arial"/>
                <a:cs typeface="Arial"/>
              </a:rPr>
              <a:t>50</a:t>
            </a:r>
            <a:r>
              <a:rPr sz="1875" spc="44" baseline="6957" dirty="0">
                <a:latin typeface="Arial"/>
                <a:cs typeface="Arial"/>
              </a:rPr>
              <a:t>t</a:t>
            </a:r>
            <a:r>
              <a:rPr sz="1875" spc="-34" baseline="6957" dirty="0">
                <a:latin typeface="Arial"/>
                <a:cs typeface="Arial"/>
              </a:rPr>
              <a:t>)</a:t>
            </a:r>
            <a:r>
              <a:rPr sz="1875" spc="39" baseline="6957" dirty="0">
                <a:latin typeface="Arial"/>
                <a:cs typeface="Arial"/>
              </a:rPr>
              <a:t>+</a:t>
            </a:r>
            <a:r>
              <a:rPr sz="1875" spc="29" baseline="6957" dirty="0">
                <a:latin typeface="Arial"/>
                <a:cs typeface="Arial"/>
              </a:rPr>
              <a:t>S</a:t>
            </a:r>
            <a:r>
              <a:rPr sz="1875" spc="14" baseline="6957" dirty="0">
                <a:latin typeface="Arial"/>
                <a:cs typeface="Arial"/>
              </a:rPr>
              <a:t>i</a:t>
            </a:r>
            <a:r>
              <a:rPr sz="1875" spc="-25" baseline="6957" dirty="0">
                <a:latin typeface="Arial"/>
                <a:cs typeface="Arial"/>
              </a:rPr>
              <a:t>n(2</a:t>
            </a:r>
            <a:r>
              <a:rPr sz="1350" spc="-164" dirty="0">
                <a:latin typeface="Times New Roman"/>
                <a:cs typeface="Times New Roman"/>
              </a:rPr>
              <a:t>π</a:t>
            </a:r>
            <a:r>
              <a:rPr sz="1875" spc="-25" baseline="6957" dirty="0">
                <a:latin typeface="Arial"/>
                <a:cs typeface="Arial"/>
              </a:rPr>
              <a:t>75</a:t>
            </a:r>
            <a:r>
              <a:rPr sz="1875" spc="39" baseline="6957" dirty="0">
                <a:latin typeface="Arial"/>
                <a:cs typeface="Arial"/>
              </a:rPr>
              <a:t>t</a:t>
            </a:r>
            <a:r>
              <a:rPr sz="1875" spc="0" baseline="6957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846067" y="2201036"/>
            <a:ext cx="140809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0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846067" y="2628518"/>
            <a:ext cx="140809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0" dirty="0"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846067" y="3056000"/>
            <a:ext cx="140809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0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795776" y="3483482"/>
            <a:ext cx="186940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34" dirty="0">
                <a:latin typeface="Arial"/>
                <a:cs typeface="Arial"/>
              </a:rPr>
              <a:t>-1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795776" y="3923918"/>
            <a:ext cx="186940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34" dirty="0">
                <a:latin typeface="Arial"/>
                <a:cs typeface="Arial"/>
              </a:rPr>
              <a:t>-2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946652" y="4061840"/>
            <a:ext cx="140809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0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374896" y="4061840"/>
            <a:ext cx="364173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25" dirty="0">
                <a:latin typeface="Arial"/>
                <a:cs typeface="Arial"/>
              </a:rPr>
              <a:t>0</a:t>
            </a:r>
            <a:r>
              <a:rPr sz="1250" spc="39" dirty="0">
                <a:latin typeface="Arial"/>
                <a:cs typeface="Arial"/>
              </a:rPr>
              <a:t>.</a:t>
            </a:r>
            <a:r>
              <a:rPr sz="1250" spc="-25" dirty="0">
                <a:latin typeface="Arial"/>
                <a:cs typeface="Arial"/>
              </a:rPr>
              <a:t>02</a:t>
            </a:r>
            <a:endParaRPr sz="12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915916" y="4061840"/>
            <a:ext cx="918562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25" dirty="0">
                <a:latin typeface="Arial"/>
                <a:cs typeface="Arial"/>
              </a:rPr>
              <a:t>0</a:t>
            </a:r>
            <a:r>
              <a:rPr sz="1250" spc="39" dirty="0">
                <a:latin typeface="Arial"/>
                <a:cs typeface="Arial"/>
              </a:rPr>
              <a:t>.</a:t>
            </a:r>
            <a:r>
              <a:rPr sz="1250" spc="-25" dirty="0">
                <a:latin typeface="Arial"/>
                <a:cs typeface="Arial"/>
              </a:rPr>
              <a:t>0</a:t>
            </a:r>
            <a:r>
              <a:rPr sz="1250" spc="0" dirty="0">
                <a:latin typeface="Arial"/>
                <a:cs typeface="Arial"/>
              </a:rPr>
              <a:t>4    </a:t>
            </a:r>
            <a:r>
              <a:rPr sz="1250" spc="183" dirty="0">
                <a:latin typeface="Arial"/>
                <a:cs typeface="Arial"/>
              </a:rPr>
              <a:t> </a:t>
            </a:r>
            <a:r>
              <a:rPr sz="1250" spc="-19" dirty="0">
                <a:latin typeface="Arial"/>
                <a:cs typeface="Arial"/>
              </a:rPr>
              <a:t>0</a:t>
            </a:r>
            <a:r>
              <a:rPr sz="1250" spc="39" dirty="0">
                <a:latin typeface="Arial"/>
                <a:cs typeface="Arial"/>
              </a:rPr>
              <a:t>.</a:t>
            </a:r>
            <a:r>
              <a:rPr sz="1250" spc="-19" dirty="0">
                <a:latin typeface="Arial"/>
                <a:cs typeface="Arial"/>
              </a:rPr>
              <a:t>06</a:t>
            </a:r>
            <a:endParaRPr sz="12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010148" y="4061840"/>
            <a:ext cx="1000359" cy="402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520">
              <a:lnSpc>
                <a:spcPts val="1410"/>
              </a:lnSpc>
              <a:spcBef>
                <a:spcPts val="70"/>
              </a:spcBef>
            </a:pPr>
            <a:r>
              <a:rPr sz="1250" spc="-19" dirty="0">
                <a:latin typeface="Arial"/>
                <a:cs typeface="Arial"/>
              </a:rPr>
              <a:t>0</a:t>
            </a:r>
            <a:r>
              <a:rPr sz="1250" spc="39" dirty="0">
                <a:latin typeface="Arial"/>
                <a:cs typeface="Arial"/>
              </a:rPr>
              <a:t>.</a:t>
            </a:r>
            <a:r>
              <a:rPr sz="1250" spc="-19" dirty="0">
                <a:latin typeface="Arial"/>
                <a:cs typeface="Arial"/>
              </a:rPr>
              <a:t>0</a:t>
            </a:r>
            <a:r>
              <a:rPr sz="1250" spc="0" dirty="0">
                <a:latin typeface="Arial"/>
                <a:cs typeface="Arial"/>
              </a:rPr>
              <a:t>8     </a:t>
            </a:r>
            <a:r>
              <a:rPr sz="1250" spc="138" dirty="0">
                <a:latin typeface="Arial"/>
                <a:cs typeface="Arial"/>
              </a:rPr>
              <a:t> </a:t>
            </a:r>
            <a:r>
              <a:rPr sz="1250" spc="-25" dirty="0">
                <a:latin typeface="Arial"/>
                <a:cs typeface="Arial"/>
              </a:rPr>
              <a:t>0</a:t>
            </a:r>
            <a:r>
              <a:rPr sz="1250" spc="39" dirty="0">
                <a:latin typeface="Arial"/>
                <a:cs typeface="Arial"/>
              </a:rPr>
              <a:t>.</a:t>
            </a:r>
            <a:r>
              <a:rPr sz="1250" spc="0" dirty="0"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  <a:p>
            <a:pPr marL="427989">
              <a:lnSpc>
                <a:spcPct val="95825"/>
              </a:lnSpc>
              <a:spcBef>
                <a:spcPts val="174"/>
              </a:spcBef>
            </a:pPr>
            <a:r>
              <a:rPr sz="1250" spc="-89" dirty="0">
                <a:latin typeface="Arial"/>
                <a:cs typeface="Arial"/>
              </a:rPr>
              <a:t>T</a:t>
            </a:r>
            <a:r>
              <a:rPr sz="1250" spc="9" dirty="0">
                <a:latin typeface="Arial"/>
                <a:cs typeface="Arial"/>
              </a:rPr>
              <a:t>i</a:t>
            </a:r>
            <a:r>
              <a:rPr sz="1250" spc="19" dirty="0">
                <a:latin typeface="Arial"/>
                <a:cs typeface="Arial"/>
              </a:rPr>
              <a:t>m</a:t>
            </a:r>
            <a:r>
              <a:rPr sz="1250" spc="-19" dirty="0">
                <a:latin typeface="Arial"/>
                <a:cs typeface="Arial"/>
              </a:rPr>
              <a:t>e</a:t>
            </a:r>
            <a:r>
              <a:rPr sz="1250" spc="0" dirty="0">
                <a:latin typeface="Arial"/>
                <a:cs typeface="Arial"/>
              </a:rPr>
              <a:t>,</a:t>
            </a:r>
            <a:r>
              <a:rPr sz="1250" spc="166" dirty="0">
                <a:latin typeface="Arial"/>
                <a:cs typeface="Arial"/>
              </a:rPr>
              <a:t> </a:t>
            </a:r>
            <a:r>
              <a:rPr sz="1250" spc="0" dirty="0">
                <a:latin typeface="Arial"/>
                <a:cs typeface="Arial"/>
              </a:rPr>
              <a:t>s</a:t>
            </a:r>
            <a:endParaRPr sz="12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105142" y="4061840"/>
            <a:ext cx="364173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25" dirty="0">
                <a:latin typeface="Arial"/>
                <a:cs typeface="Arial"/>
              </a:rPr>
              <a:t>0</a:t>
            </a:r>
            <a:r>
              <a:rPr sz="1250" spc="39" dirty="0">
                <a:latin typeface="Arial"/>
                <a:cs typeface="Arial"/>
              </a:rPr>
              <a:t>.</a:t>
            </a:r>
            <a:r>
              <a:rPr sz="1250" spc="-25" dirty="0">
                <a:latin typeface="Arial"/>
                <a:cs typeface="Arial"/>
              </a:rPr>
              <a:t>12</a:t>
            </a:r>
            <a:endParaRPr sz="12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646161" y="4061840"/>
            <a:ext cx="364173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25" dirty="0">
                <a:latin typeface="Arial"/>
                <a:cs typeface="Arial"/>
              </a:rPr>
              <a:t>0</a:t>
            </a:r>
            <a:r>
              <a:rPr sz="1250" spc="39" dirty="0">
                <a:latin typeface="Arial"/>
                <a:cs typeface="Arial"/>
              </a:rPr>
              <a:t>.</a:t>
            </a:r>
            <a:r>
              <a:rPr sz="1250" spc="-25" dirty="0">
                <a:latin typeface="Arial"/>
                <a:cs typeface="Arial"/>
              </a:rPr>
              <a:t>14</a:t>
            </a:r>
            <a:endParaRPr sz="12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200135" y="4061840"/>
            <a:ext cx="363814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25" dirty="0">
                <a:latin typeface="Arial"/>
                <a:cs typeface="Arial"/>
              </a:rPr>
              <a:t>0</a:t>
            </a:r>
            <a:r>
              <a:rPr sz="1250" spc="44" dirty="0">
                <a:latin typeface="Arial"/>
                <a:cs typeface="Arial"/>
              </a:rPr>
              <a:t>.</a:t>
            </a:r>
            <a:r>
              <a:rPr sz="1250" spc="-25" dirty="0">
                <a:latin typeface="Arial"/>
                <a:cs typeface="Arial"/>
              </a:rPr>
              <a:t>16</a:t>
            </a:r>
            <a:endParaRPr sz="12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741156" y="4061840"/>
            <a:ext cx="364173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25" dirty="0">
                <a:latin typeface="Arial"/>
                <a:cs typeface="Arial"/>
              </a:rPr>
              <a:t>0</a:t>
            </a:r>
            <a:r>
              <a:rPr sz="1250" spc="39" dirty="0">
                <a:latin typeface="Arial"/>
                <a:cs typeface="Arial"/>
              </a:rPr>
              <a:t>.</a:t>
            </a:r>
            <a:r>
              <a:rPr sz="1250" spc="-25" dirty="0">
                <a:latin typeface="Arial"/>
                <a:cs typeface="Arial"/>
              </a:rPr>
              <a:t>18</a:t>
            </a:r>
            <a:endParaRPr sz="12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332468" y="4061840"/>
            <a:ext cx="279496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19" dirty="0">
                <a:latin typeface="Arial"/>
                <a:cs typeface="Arial"/>
              </a:rPr>
              <a:t>0</a:t>
            </a:r>
            <a:r>
              <a:rPr sz="1250" spc="39" dirty="0">
                <a:latin typeface="Arial"/>
                <a:cs typeface="Arial"/>
              </a:rPr>
              <a:t>.</a:t>
            </a:r>
            <a:r>
              <a:rPr sz="1250" spc="0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13425" y="4515230"/>
            <a:ext cx="4272980" cy="207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1875" spc="4" baseline="6957" dirty="0">
                <a:latin typeface="Arial"/>
                <a:cs typeface="Arial"/>
              </a:rPr>
              <a:t>F</a:t>
            </a:r>
            <a:r>
              <a:rPr sz="1875" spc="-34" baseline="6957" dirty="0">
                <a:latin typeface="Arial"/>
                <a:cs typeface="Arial"/>
              </a:rPr>
              <a:t>r</a:t>
            </a:r>
            <a:r>
              <a:rPr sz="1875" spc="-19" baseline="6957" dirty="0">
                <a:latin typeface="Arial"/>
                <a:cs typeface="Arial"/>
              </a:rPr>
              <a:t>equen</a:t>
            </a:r>
            <a:r>
              <a:rPr sz="1875" spc="50" baseline="6957" dirty="0">
                <a:latin typeface="Arial"/>
                <a:cs typeface="Arial"/>
              </a:rPr>
              <a:t>c</a:t>
            </a:r>
            <a:r>
              <a:rPr sz="1875" spc="0" baseline="6957" dirty="0">
                <a:latin typeface="Arial"/>
                <a:cs typeface="Arial"/>
              </a:rPr>
              <a:t>y</a:t>
            </a:r>
            <a:r>
              <a:rPr sz="1875" spc="225" baseline="6957" dirty="0">
                <a:latin typeface="Arial"/>
                <a:cs typeface="Arial"/>
              </a:rPr>
              <a:t> </a:t>
            </a:r>
            <a:r>
              <a:rPr sz="1875" spc="-19" baseline="6957" dirty="0">
                <a:latin typeface="Arial"/>
                <a:cs typeface="Arial"/>
              </a:rPr>
              <a:t>do</a:t>
            </a:r>
            <a:r>
              <a:rPr sz="1875" spc="19" baseline="6957" dirty="0">
                <a:latin typeface="Arial"/>
                <a:cs typeface="Arial"/>
              </a:rPr>
              <a:t>m</a:t>
            </a:r>
            <a:r>
              <a:rPr sz="1875" spc="-25" baseline="6957" dirty="0">
                <a:latin typeface="Arial"/>
                <a:cs typeface="Arial"/>
              </a:rPr>
              <a:t>a</a:t>
            </a:r>
            <a:r>
              <a:rPr sz="1875" spc="14" baseline="6957" dirty="0">
                <a:latin typeface="Arial"/>
                <a:cs typeface="Arial"/>
              </a:rPr>
              <a:t>i</a:t>
            </a:r>
            <a:r>
              <a:rPr sz="1875" spc="0" baseline="6957" dirty="0">
                <a:latin typeface="Arial"/>
                <a:cs typeface="Arial"/>
              </a:rPr>
              <a:t>n</a:t>
            </a:r>
            <a:r>
              <a:rPr sz="1875" spc="106" baseline="6957" dirty="0">
                <a:latin typeface="Arial"/>
                <a:cs typeface="Arial"/>
              </a:rPr>
              <a:t> </a:t>
            </a:r>
            <a:r>
              <a:rPr sz="1875" spc="-34" baseline="6957" dirty="0">
                <a:latin typeface="Arial"/>
                <a:cs typeface="Arial"/>
              </a:rPr>
              <a:t>r</a:t>
            </a:r>
            <a:r>
              <a:rPr sz="1875" spc="-19" baseline="6957" dirty="0">
                <a:latin typeface="Arial"/>
                <a:cs typeface="Arial"/>
              </a:rPr>
              <a:t>ep</a:t>
            </a:r>
            <a:r>
              <a:rPr sz="1875" spc="-34" baseline="6957" dirty="0">
                <a:latin typeface="Arial"/>
                <a:cs typeface="Arial"/>
              </a:rPr>
              <a:t>r</a:t>
            </a:r>
            <a:r>
              <a:rPr sz="1875" spc="-19" baseline="6957" dirty="0">
                <a:latin typeface="Arial"/>
                <a:cs typeface="Arial"/>
              </a:rPr>
              <a:t>e</a:t>
            </a:r>
            <a:r>
              <a:rPr sz="1875" spc="50" baseline="6957" dirty="0">
                <a:latin typeface="Arial"/>
                <a:cs typeface="Arial"/>
              </a:rPr>
              <a:t>s</a:t>
            </a:r>
            <a:r>
              <a:rPr sz="1875" spc="-19" baseline="6957" dirty="0">
                <a:latin typeface="Arial"/>
                <a:cs typeface="Arial"/>
              </a:rPr>
              <a:t>en</a:t>
            </a:r>
            <a:r>
              <a:rPr sz="1875" spc="39" baseline="6957" dirty="0">
                <a:latin typeface="Arial"/>
                <a:cs typeface="Arial"/>
              </a:rPr>
              <a:t>t</a:t>
            </a:r>
            <a:r>
              <a:rPr sz="1875" spc="-19" baseline="6957" dirty="0">
                <a:latin typeface="Arial"/>
                <a:cs typeface="Arial"/>
              </a:rPr>
              <a:t>a</a:t>
            </a:r>
            <a:r>
              <a:rPr sz="1875" spc="39" baseline="6957" dirty="0">
                <a:latin typeface="Arial"/>
                <a:cs typeface="Arial"/>
              </a:rPr>
              <a:t>t</a:t>
            </a:r>
            <a:r>
              <a:rPr sz="1875" spc="9" baseline="6957" dirty="0">
                <a:latin typeface="Arial"/>
                <a:cs typeface="Arial"/>
              </a:rPr>
              <a:t>i</a:t>
            </a:r>
            <a:r>
              <a:rPr sz="1875" spc="-19" baseline="6957" dirty="0">
                <a:latin typeface="Arial"/>
                <a:cs typeface="Arial"/>
              </a:rPr>
              <a:t>o</a:t>
            </a:r>
            <a:r>
              <a:rPr sz="1875" spc="0" baseline="6957" dirty="0">
                <a:latin typeface="Arial"/>
                <a:cs typeface="Arial"/>
              </a:rPr>
              <a:t>n</a:t>
            </a:r>
            <a:r>
              <a:rPr sz="1875" spc="210" baseline="6957" dirty="0">
                <a:latin typeface="Arial"/>
                <a:cs typeface="Arial"/>
              </a:rPr>
              <a:t> </a:t>
            </a:r>
            <a:r>
              <a:rPr sz="1875" spc="-19" baseline="6957" dirty="0">
                <a:latin typeface="Arial"/>
                <a:cs typeface="Arial"/>
              </a:rPr>
              <a:t>o</a:t>
            </a:r>
            <a:r>
              <a:rPr sz="1875" spc="0" baseline="6957" dirty="0">
                <a:latin typeface="Arial"/>
                <a:cs typeface="Arial"/>
              </a:rPr>
              <a:t>f</a:t>
            </a:r>
            <a:r>
              <a:rPr sz="1875" spc="21" baseline="6957" dirty="0">
                <a:latin typeface="Arial"/>
                <a:cs typeface="Arial"/>
              </a:rPr>
              <a:t> </a:t>
            </a:r>
            <a:r>
              <a:rPr sz="1875" spc="29" baseline="6957" dirty="0">
                <a:latin typeface="Arial"/>
                <a:cs typeface="Arial"/>
              </a:rPr>
              <a:t>S</a:t>
            </a:r>
            <a:r>
              <a:rPr sz="1875" spc="14" baseline="6957" dirty="0">
                <a:latin typeface="Arial"/>
                <a:cs typeface="Arial"/>
              </a:rPr>
              <a:t>i</a:t>
            </a:r>
            <a:r>
              <a:rPr sz="1875" spc="-19" baseline="6957" dirty="0">
                <a:latin typeface="Arial"/>
                <a:cs typeface="Arial"/>
              </a:rPr>
              <a:t>n</a:t>
            </a:r>
            <a:r>
              <a:rPr sz="1875" spc="-34" baseline="6957" dirty="0">
                <a:latin typeface="Arial"/>
                <a:cs typeface="Arial"/>
              </a:rPr>
              <a:t>(</a:t>
            </a:r>
            <a:r>
              <a:rPr sz="1875" spc="-19" baseline="6957" dirty="0">
                <a:latin typeface="Arial"/>
                <a:cs typeface="Arial"/>
              </a:rPr>
              <a:t>2</a:t>
            </a:r>
            <a:r>
              <a:rPr sz="1350" spc="-164" dirty="0">
                <a:latin typeface="Times New Roman"/>
                <a:cs typeface="Times New Roman"/>
              </a:rPr>
              <a:t>π</a:t>
            </a:r>
            <a:r>
              <a:rPr sz="1875" spc="-19" baseline="6957" dirty="0">
                <a:latin typeface="Arial"/>
                <a:cs typeface="Arial"/>
              </a:rPr>
              <a:t>50</a:t>
            </a:r>
            <a:r>
              <a:rPr sz="1875" spc="39" baseline="6957" dirty="0">
                <a:latin typeface="Arial"/>
                <a:cs typeface="Arial"/>
              </a:rPr>
              <a:t>t</a:t>
            </a:r>
            <a:r>
              <a:rPr sz="1875" spc="-34" baseline="6957" dirty="0">
                <a:latin typeface="Arial"/>
                <a:cs typeface="Arial"/>
              </a:rPr>
              <a:t>)</a:t>
            </a:r>
            <a:r>
              <a:rPr sz="1875" spc="39" baseline="6957" dirty="0">
                <a:latin typeface="Arial"/>
                <a:cs typeface="Arial"/>
              </a:rPr>
              <a:t>+</a:t>
            </a:r>
            <a:r>
              <a:rPr sz="1875" spc="29" baseline="6957" dirty="0">
                <a:latin typeface="Arial"/>
                <a:cs typeface="Arial"/>
              </a:rPr>
              <a:t>S</a:t>
            </a:r>
            <a:r>
              <a:rPr sz="1875" spc="14" baseline="6957" dirty="0">
                <a:latin typeface="Arial"/>
                <a:cs typeface="Arial"/>
              </a:rPr>
              <a:t>i</a:t>
            </a:r>
            <a:r>
              <a:rPr sz="1875" spc="-19" baseline="6957" dirty="0">
                <a:latin typeface="Arial"/>
                <a:cs typeface="Arial"/>
              </a:rPr>
              <a:t>n</a:t>
            </a:r>
            <a:r>
              <a:rPr sz="1875" spc="-34" baseline="6957" dirty="0">
                <a:latin typeface="Arial"/>
                <a:cs typeface="Arial"/>
              </a:rPr>
              <a:t>(</a:t>
            </a:r>
            <a:r>
              <a:rPr sz="1875" spc="-25" baseline="6957" dirty="0">
                <a:latin typeface="Arial"/>
                <a:cs typeface="Arial"/>
              </a:rPr>
              <a:t>2</a:t>
            </a:r>
            <a:r>
              <a:rPr sz="1350" spc="-164" dirty="0">
                <a:latin typeface="Times New Roman"/>
                <a:cs typeface="Times New Roman"/>
              </a:rPr>
              <a:t>π</a:t>
            </a:r>
            <a:r>
              <a:rPr sz="1875" spc="-25" baseline="6957" dirty="0">
                <a:latin typeface="Arial"/>
                <a:cs typeface="Arial"/>
              </a:rPr>
              <a:t>75</a:t>
            </a:r>
            <a:r>
              <a:rPr sz="1875" spc="44" baseline="6957" dirty="0">
                <a:latin typeface="Arial"/>
                <a:cs typeface="Arial"/>
              </a:rPr>
              <a:t>t</a:t>
            </a:r>
            <a:r>
              <a:rPr sz="1875" spc="0" baseline="6957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36702" y="4544155"/>
            <a:ext cx="3588517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title('</a:t>
            </a:r>
            <a:r>
              <a:rPr sz="1400" b="1" spc="-32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Frequen</a:t>
            </a:r>
            <a:r>
              <a:rPr sz="1400" b="1" spc="9" dirty="0">
                <a:latin typeface="Arial"/>
                <a:cs typeface="Arial"/>
              </a:rPr>
              <a:t>c</a:t>
            </a:r>
            <a:r>
              <a:rPr sz="1400" b="1" spc="0" dirty="0">
                <a:latin typeface="Arial"/>
                <a:cs typeface="Arial"/>
              </a:rPr>
              <a:t>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domain</a:t>
            </a:r>
            <a:r>
              <a:rPr sz="1400" b="1" spc="-4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representation</a:t>
            </a:r>
            <a:r>
              <a:rPr sz="1400" b="1" spc="-9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36702" y="4756748"/>
            <a:ext cx="2165290" cy="415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Sin(2\pi50t)+Sin(2\pi75t)')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xla</a:t>
            </a:r>
            <a:r>
              <a:rPr sz="1400" b="1" spc="-9" dirty="0">
                <a:latin typeface="Arial"/>
                <a:cs typeface="Arial"/>
              </a:rPr>
              <a:t>b</a:t>
            </a:r>
            <a:r>
              <a:rPr sz="1400" b="1" spc="0" dirty="0">
                <a:latin typeface="Arial"/>
                <a:cs typeface="Arial"/>
              </a:rPr>
              <a:t>el('Freq</a:t>
            </a:r>
            <a:r>
              <a:rPr sz="1400" b="1" spc="-9" dirty="0">
                <a:latin typeface="Arial"/>
                <a:cs typeface="Arial"/>
              </a:rPr>
              <a:t>u</a:t>
            </a:r>
            <a:r>
              <a:rPr sz="1400" b="1" spc="4" dirty="0">
                <a:latin typeface="Arial"/>
                <a:cs typeface="Arial"/>
              </a:rPr>
              <a:t>e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c</a:t>
            </a:r>
            <a:r>
              <a:rPr sz="1400" b="1" spc="-9" dirty="0">
                <a:latin typeface="Arial"/>
                <a:cs typeface="Arial"/>
              </a:rPr>
              <a:t>y</a:t>
            </a:r>
            <a:r>
              <a:rPr sz="1400" b="1" spc="0" dirty="0">
                <a:latin typeface="Arial"/>
                <a:cs typeface="Arial"/>
              </a:rPr>
              <a:t>,</a:t>
            </a:r>
            <a:r>
              <a:rPr sz="1400" b="1" spc="-10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Hz.')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581654" y="4980050"/>
            <a:ext cx="402621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19" dirty="0">
                <a:latin typeface="Arial"/>
                <a:cs typeface="Arial"/>
              </a:rPr>
              <a:t>1000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670046" y="5697092"/>
            <a:ext cx="313857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25" dirty="0">
                <a:latin typeface="Arial"/>
                <a:cs typeface="Arial"/>
              </a:rPr>
              <a:t>500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846068" y="6426325"/>
            <a:ext cx="140809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0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807968" y="6564247"/>
            <a:ext cx="365318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34" dirty="0">
                <a:latin typeface="Arial"/>
                <a:cs typeface="Arial"/>
              </a:rPr>
              <a:t>-</a:t>
            </a:r>
            <a:r>
              <a:rPr sz="1250" spc="-19" dirty="0">
                <a:latin typeface="Arial"/>
                <a:cs typeface="Arial"/>
              </a:rPr>
              <a:t>500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348988" y="6564247"/>
            <a:ext cx="367835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25" dirty="0">
                <a:latin typeface="Arial"/>
                <a:cs typeface="Arial"/>
              </a:rPr>
              <a:t>-4</a:t>
            </a:r>
            <a:r>
              <a:rPr sz="1250" spc="-19" dirty="0">
                <a:latin typeface="Arial"/>
                <a:cs typeface="Arial"/>
              </a:rPr>
              <a:t>0</a:t>
            </a:r>
            <a:r>
              <a:rPr sz="1250" spc="0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890770" y="6564247"/>
            <a:ext cx="367067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34" dirty="0">
                <a:latin typeface="Arial"/>
                <a:cs typeface="Arial"/>
              </a:rPr>
              <a:t>-</a:t>
            </a:r>
            <a:r>
              <a:rPr sz="1250" spc="-25" dirty="0">
                <a:latin typeface="Arial"/>
                <a:cs typeface="Arial"/>
              </a:rPr>
              <a:t>3</a:t>
            </a:r>
            <a:r>
              <a:rPr sz="1250" spc="-19" dirty="0">
                <a:latin typeface="Arial"/>
                <a:cs typeface="Arial"/>
              </a:rPr>
              <a:t>0</a:t>
            </a:r>
            <a:r>
              <a:rPr sz="1250" spc="0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443982" y="6564247"/>
            <a:ext cx="367067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34" dirty="0">
                <a:latin typeface="Arial"/>
                <a:cs typeface="Arial"/>
              </a:rPr>
              <a:t>-</a:t>
            </a:r>
            <a:r>
              <a:rPr sz="1250" spc="-19" dirty="0">
                <a:latin typeface="Arial"/>
                <a:cs typeface="Arial"/>
              </a:rPr>
              <a:t>2</a:t>
            </a:r>
            <a:r>
              <a:rPr sz="1250" spc="-25" dirty="0">
                <a:latin typeface="Arial"/>
                <a:cs typeface="Arial"/>
              </a:rPr>
              <a:t>0</a:t>
            </a:r>
            <a:r>
              <a:rPr sz="1250" spc="0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85002" y="6564247"/>
            <a:ext cx="365318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34" dirty="0">
                <a:latin typeface="Arial"/>
                <a:cs typeface="Arial"/>
              </a:rPr>
              <a:t>-</a:t>
            </a:r>
            <a:r>
              <a:rPr sz="1250" spc="-19" dirty="0">
                <a:latin typeface="Arial"/>
                <a:cs typeface="Arial"/>
              </a:rPr>
              <a:t>100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677659" y="6564247"/>
            <a:ext cx="140809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0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130286" y="6564247"/>
            <a:ext cx="313857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25" dirty="0">
                <a:latin typeface="Arial"/>
                <a:cs typeface="Arial"/>
              </a:rPr>
              <a:t>100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671308" y="6564247"/>
            <a:ext cx="313857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25" dirty="0">
                <a:latin typeface="Arial"/>
                <a:cs typeface="Arial"/>
              </a:rPr>
              <a:t>200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225282" y="6564247"/>
            <a:ext cx="313857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25" dirty="0">
                <a:latin typeface="Arial"/>
                <a:cs typeface="Arial"/>
              </a:rPr>
              <a:t>300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766302" y="6564247"/>
            <a:ext cx="313857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25" dirty="0">
                <a:latin typeface="Arial"/>
                <a:cs typeface="Arial"/>
              </a:rPr>
              <a:t>400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320276" y="6564247"/>
            <a:ext cx="313857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-25" dirty="0">
                <a:latin typeface="Arial"/>
                <a:cs typeface="Arial"/>
              </a:rPr>
              <a:t>500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36642" y="6778365"/>
            <a:ext cx="1164617" cy="18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250" spc="4" dirty="0">
                <a:latin typeface="Arial"/>
                <a:cs typeface="Arial"/>
              </a:rPr>
              <a:t>F</a:t>
            </a:r>
            <a:r>
              <a:rPr sz="1250" spc="-34" dirty="0">
                <a:latin typeface="Arial"/>
                <a:cs typeface="Arial"/>
              </a:rPr>
              <a:t>r</a:t>
            </a:r>
            <a:r>
              <a:rPr sz="1250" spc="-19" dirty="0">
                <a:latin typeface="Arial"/>
                <a:cs typeface="Arial"/>
              </a:rPr>
              <a:t>equen</a:t>
            </a:r>
            <a:r>
              <a:rPr sz="1250" spc="44" dirty="0">
                <a:latin typeface="Arial"/>
                <a:cs typeface="Arial"/>
              </a:rPr>
              <a:t>c</a:t>
            </a:r>
            <a:r>
              <a:rPr sz="1250" spc="50" dirty="0">
                <a:latin typeface="Arial"/>
                <a:cs typeface="Arial"/>
              </a:rPr>
              <a:t>y</a:t>
            </a:r>
            <a:r>
              <a:rPr sz="1250" spc="0" dirty="0">
                <a:latin typeface="Arial"/>
                <a:cs typeface="Arial"/>
              </a:rPr>
              <a:t>,</a:t>
            </a:r>
            <a:r>
              <a:rPr sz="1250" spc="225" dirty="0">
                <a:latin typeface="Arial"/>
                <a:cs typeface="Arial"/>
              </a:rPr>
              <a:t> </a:t>
            </a:r>
            <a:r>
              <a:rPr sz="1250" spc="-34" dirty="0">
                <a:latin typeface="Arial"/>
                <a:cs typeface="Arial"/>
              </a:rPr>
              <a:t>H</a:t>
            </a:r>
            <a:r>
              <a:rPr sz="1250" spc="44" dirty="0">
                <a:latin typeface="Arial"/>
                <a:cs typeface="Arial"/>
              </a:rPr>
              <a:t>z</a:t>
            </a:r>
            <a:r>
              <a:rPr sz="1250" spc="0" dirty="0"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97452" y="4790694"/>
            <a:ext cx="541020" cy="28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4538472" y="4790694"/>
            <a:ext cx="541019" cy="28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5079492" y="4790694"/>
            <a:ext cx="553212" cy="28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5632704" y="4790694"/>
            <a:ext cx="541782" cy="28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6174486" y="4790694"/>
            <a:ext cx="553211" cy="28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6727698" y="4790694"/>
            <a:ext cx="541020" cy="28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7268718" y="4790694"/>
            <a:ext cx="541020" cy="28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7809738" y="4790694"/>
            <a:ext cx="553973" cy="28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8363711" y="4790694"/>
            <a:ext cx="541020" cy="28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8904732" y="4790694"/>
            <a:ext cx="553974" cy="28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3997452" y="5079491"/>
            <a:ext cx="541020" cy="717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4538472" y="5079491"/>
            <a:ext cx="541019" cy="717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5079492" y="5079491"/>
            <a:ext cx="553212" cy="717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5632704" y="5079491"/>
            <a:ext cx="541782" cy="717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6174486" y="5079491"/>
            <a:ext cx="553211" cy="717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6727698" y="5079491"/>
            <a:ext cx="541020" cy="717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7268718" y="5079491"/>
            <a:ext cx="541020" cy="717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7809738" y="5079491"/>
            <a:ext cx="553973" cy="717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8363711" y="5079491"/>
            <a:ext cx="541020" cy="717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8904732" y="5079491"/>
            <a:ext cx="553974" cy="717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3997452" y="5796533"/>
            <a:ext cx="541020" cy="729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4538472" y="5796533"/>
            <a:ext cx="541019" cy="729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5079492" y="5796533"/>
            <a:ext cx="553212" cy="729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632704" y="5796533"/>
            <a:ext cx="541782" cy="729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6174486" y="5796533"/>
            <a:ext cx="553211" cy="729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6727698" y="5796533"/>
            <a:ext cx="541020" cy="729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7268718" y="5796533"/>
            <a:ext cx="541020" cy="729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7809738" y="5796533"/>
            <a:ext cx="553973" cy="729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8363711" y="5796533"/>
            <a:ext cx="541020" cy="729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8904732" y="5796533"/>
            <a:ext cx="553974" cy="729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3997452" y="2300477"/>
            <a:ext cx="541020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4538472" y="2300477"/>
            <a:ext cx="541020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5079492" y="2300477"/>
            <a:ext cx="553211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5632704" y="2300477"/>
            <a:ext cx="541782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6174486" y="2300477"/>
            <a:ext cx="553211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727698" y="2300477"/>
            <a:ext cx="541020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7268718" y="2300477"/>
            <a:ext cx="541020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7809738" y="2300477"/>
            <a:ext cx="553973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8363711" y="2300477"/>
            <a:ext cx="541020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8904732" y="2300477"/>
            <a:ext cx="553974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3997452" y="2727959"/>
            <a:ext cx="541020" cy="427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4538472" y="2727959"/>
            <a:ext cx="541020" cy="427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5079492" y="2727959"/>
            <a:ext cx="553211" cy="427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5632704" y="2727959"/>
            <a:ext cx="541782" cy="427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6174486" y="2727959"/>
            <a:ext cx="553211" cy="427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6727698" y="2727959"/>
            <a:ext cx="541020" cy="427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7268718" y="2727959"/>
            <a:ext cx="541020" cy="427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7809738" y="2727959"/>
            <a:ext cx="553973" cy="427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8363711" y="2727959"/>
            <a:ext cx="541020" cy="427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8904732" y="2727959"/>
            <a:ext cx="553974" cy="427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997452" y="3155441"/>
            <a:ext cx="541020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538472" y="3155441"/>
            <a:ext cx="541020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5079492" y="3155441"/>
            <a:ext cx="553211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632704" y="3155441"/>
            <a:ext cx="541782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6174486" y="3155441"/>
            <a:ext cx="553211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727698" y="3155441"/>
            <a:ext cx="541020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7268718" y="3155441"/>
            <a:ext cx="541020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809738" y="3155441"/>
            <a:ext cx="553973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8363711" y="3155441"/>
            <a:ext cx="541020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8904732" y="3155441"/>
            <a:ext cx="553974" cy="427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997452" y="3582923"/>
            <a:ext cx="541020" cy="440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538472" y="3582923"/>
            <a:ext cx="541020" cy="440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079492" y="3582923"/>
            <a:ext cx="553211" cy="440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632704" y="3582923"/>
            <a:ext cx="541782" cy="440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174486" y="3582923"/>
            <a:ext cx="553211" cy="440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727698" y="3582923"/>
            <a:ext cx="541020" cy="440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268718" y="3582923"/>
            <a:ext cx="541020" cy="440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809738" y="3582923"/>
            <a:ext cx="553973" cy="440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363711" y="3582923"/>
            <a:ext cx="541020" cy="440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904732" y="3582923"/>
            <a:ext cx="553974" cy="440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bject 181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386840" y="1882139"/>
            <a:ext cx="890778" cy="411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305812" y="2017775"/>
            <a:ext cx="320039" cy="283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49502" y="1876044"/>
            <a:ext cx="456437" cy="385572"/>
          </a:xfrm>
          <a:custGeom>
            <a:avLst/>
            <a:gdLst/>
            <a:ahLst/>
            <a:cxnLst/>
            <a:rect l="l" t="t" r="r" b="b"/>
            <a:pathLst>
              <a:path w="456437" h="385572">
                <a:moveTo>
                  <a:pt x="304038" y="385572"/>
                </a:moveTo>
                <a:lnTo>
                  <a:pt x="342137" y="385571"/>
                </a:lnTo>
                <a:lnTo>
                  <a:pt x="342137" y="375665"/>
                </a:lnTo>
                <a:lnTo>
                  <a:pt x="323087" y="375665"/>
                </a:lnTo>
                <a:lnTo>
                  <a:pt x="309838" y="375023"/>
                </a:lnTo>
                <a:lnTo>
                  <a:pt x="296163" y="372681"/>
                </a:lnTo>
                <a:lnTo>
                  <a:pt x="284804" y="368777"/>
                </a:lnTo>
                <a:lnTo>
                  <a:pt x="272754" y="359848"/>
                </a:lnTo>
                <a:lnTo>
                  <a:pt x="266051" y="336949"/>
                </a:lnTo>
                <a:lnTo>
                  <a:pt x="265175" y="319277"/>
                </a:lnTo>
                <a:lnTo>
                  <a:pt x="265175" y="24383"/>
                </a:lnTo>
                <a:lnTo>
                  <a:pt x="346735" y="24418"/>
                </a:lnTo>
                <a:lnTo>
                  <a:pt x="361134" y="25033"/>
                </a:lnTo>
                <a:lnTo>
                  <a:pt x="374222" y="26464"/>
                </a:lnTo>
                <a:lnTo>
                  <a:pt x="385943" y="28768"/>
                </a:lnTo>
                <a:lnTo>
                  <a:pt x="399526" y="33345"/>
                </a:lnTo>
                <a:lnTo>
                  <a:pt x="411104" y="39319"/>
                </a:lnTo>
                <a:lnTo>
                  <a:pt x="421228" y="46912"/>
                </a:lnTo>
                <a:lnTo>
                  <a:pt x="429767" y="56387"/>
                </a:lnTo>
                <a:lnTo>
                  <a:pt x="438040" y="75503"/>
                </a:lnTo>
                <a:lnTo>
                  <a:pt x="441197" y="90677"/>
                </a:lnTo>
                <a:lnTo>
                  <a:pt x="456437" y="90677"/>
                </a:lnTo>
                <a:lnTo>
                  <a:pt x="456339" y="88731"/>
                </a:lnTo>
                <a:lnTo>
                  <a:pt x="455648" y="75998"/>
                </a:lnTo>
                <a:lnTo>
                  <a:pt x="454896" y="63326"/>
                </a:lnTo>
                <a:lnTo>
                  <a:pt x="454109" y="50690"/>
                </a:lnTo>
                <a:lnTo>
                  <a:pt x="453311" y="38064"/>
                </a:lnTo>
                <a:lnTo>
                  <a:pt x="452527" y="25423"/>
                </a:lnTo>
                <a:lnTo>
                  <a:pt x="451783" y="12744"/>
                </a:lnTo>
                <a:lnTo>
                  <a:pt x="451103" y="0"/>
                </a:lnTo>
                <a:lnTo>
                  <a:pt x="6095" y="0"/>
                </a:lnTo>
                <a:lnTo>
                  <a:pt x="5946" y="1993"/>
                </a:lnTo>
                <a:lnTo>
                  <a:pt x="4991" y="14719"/>
                </a:lnTo>
                <a:lnTo>
                  <a:pt x="4050" y="27384"/>
                </a:lnTo>
                <a:lnTo>
                  <a:pt x="3136" y="40014"/>
                </a:lnTo>
                <a:lnTo>
                  <a:pt x="2262" y="52633"/>
                </a:lnTo>
                <a:lnTo>
                  <a:pt x="1439" y="65267"/>
                </a:lnTo>
                <a:lnTo>
                  <a:pt x="681" y="77940"/>
                </a:lnTo>
                <a:lnTo>
                  <a:pt x="0" y="90677"/>
                </a:lnTo>
                <a:lnTo>
                  <a:pt x="15239" y="90677"/>
                </a:lnTo>
                <a:lnTo>
                  <a:pt x="16331" y="82491"/>
                </a:lnTo>
                <a:lnTo>
                  <a:pt x="19856" y="69654"/>
                </a:lnTo>
                <a:lnTo>
                  <a:pt x="25367" y="58446"/>
                </a:lnTo>
                <a:lnTo>
                  <a:pt x="32765" y="48767"/>
                </a:lnTo>
                <a:lnTo>
                  <a:pt x="44973" y="38681"/>
                </a:lnTo>
                <a:lnTo>
                  <a:pt x="56044" y="32573"/>
                </a:lnTo>
                <a:lnTo>
                  <a:pt x="68579" y="28193"/>
                </a:lnTo>
                <a:lnTo>
                  <a:pt x="91943" y="25308"/>
                </a:lnTo>
                <a:lnTo>
                  <a:pt x="106155" y="24624"/>
                </a:lnTo>
                <a:lnTo>
                  <a:pt x="122681" y="24383"/>
                </a:lnTo>
                <a:lnTo>
                  <a:pt x="188213" y="24383"/>
                </a:lnTo>
                <a:lnTo>
                  <a:pt x="188129" y="325219"/>
                </a:lnTo>
                <a:lnTo>
                  <a:pt x="186769" y="341105"/>
                </a:lnTo>
                <a:lnTo>
                  <a:pt x="183749" y="352840"/>
                </a:lnTo>
                <a:lnTo>
                  <a:pt x="170640" y="367084"/>
                </a:lnTo>
                <a:lnTo>
                  <a:pt x="159688" y="371804"/>
                </a:lnTo>
                <a:lnTo>
                  <a:pt x="146195" y="374689"/>
                </a:lnTo>
                <a:lnTo>
                  <a:pt x="130301" y="375665"/>
                </a:lnTo>
                <a:lnTo>
                  <a:pt x="111251" y="375665"/>
                </a:lnTo>
                <a:lnTo>
                  <a:pt x="111251" y="385571"/>
                </a:lnTo>
                <a:lnTo>
                  <a:pt x="304038" y="385572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831848" y="1856994"/>
            <a:ext cx="400812" cy="404622"/>
          </a:xfrm>
          <a:custGeom>
            <a:avLst/>
            <a:gdLst/>
            <a:ahLst/>
            <a:cxnLst/>
            <a:rect l="l" t="t" r="r" b="b"/>
            <a:pathLst>
              <a:path w="400812" h="404622">
                <a:moveTo>
                  <a:pt x="299212" y="404621"/>
                </a:moveTo>
                <a:lnTo>
                  <a:pt x="400812" y="404621"/>
                </a:lnTo>
                <a:lnTo>
                  <a:pt x="400812" y="394715"/>
                </a:lnTo>
                <a:lnTo>
                  <a:pt x="387523" y="394375"/>
                </a:lnTo>
                <a:lnTo>
                  <a:pt x="374459" y="393044"/>
                </a:lnTo>
                <a:lnTo>
                  <a:pt x="365759" y="390905"/>
                </a:lnTo>
                <a:lnTo>
                  <a:pt x="358901" y="387857"/>
                </a:lnTo>
                <a:lnTo>
                  <a:pt x="354329" y="384809"/>
                </a:lnTo>
                <a:lnTo>
                  <a:pt x="352044" y="380237"/>
                </a:lnTo>
                <a:lnTo>
                  <a:pt x="349300" y="374114"/>
                </a:lnTo>
                <a:lnTo>
                  <a:pt x="346822" y="362159"/>
                </a:lnTo>
                <a:lnTo>
                  <a:pt x="345947" y="345947"/>
                </a:lnTo>
                <a:lnTo>
                  <a:pt x="345931" y="249167"/>
                </a:lnTo>
                <a:lnTo>
                  <a:pt x="345546" y="232518"/>
                </a:lnTo>
                <a:lnTo>
                  <a:pt x="344625" y="218022"/>
                </a:lnTo>
                <a:lnTo>
                  <a:pt x="343136" y="205679"/>
                </a:lnTo>
                <a:lnTo>
                  <a:pt x="341047" y="195489"/>
                </a:lnTo>
                <a:lnTo>
                  <a:pt x="338327" y="187451"/>
                </a:lnTo>
                <a:lnTo>
                  <a:pt x="332338" y="175143"/>
                </a:lnTo>
                <a:lnTo>
                  <a:pt x="324792" y="164579"/>
                </a:lnTo>
                <a:lnTo>
                  <a:pt x="315819" y="155728"/>
                </a:lnTo>
                <a:lnTo>
                  <a:pt x="305562" y="148589"/>
                </a:lnTo>
                <a:lnTo>
                  <a:pt x="290379" y="142039"/>
                </a:lnTo>
                <a:lnTo>
                  <a:pt x="278216" y="138868"/>
                </a:lnTo>
                <a:lnTo>
                  <a:pt x="265225" y="137006"/>
                </a:lnTo>
                <a:lnTo>
                  <a:pt x="251459" y="136397"/>
                </a:lnTo>
                <a:lnTo>
                  <a:pt x="248803" y="136421"/>
                </a:lnTo>
                <a:lnTo>
                  <a:pt x="236323" y="137174"/>
                </a:lnTo>
                <a:lnTo>
                  <a:pt x="223842" y="139031"/>
                </a:lnTo>
                <a:lnTo>
                  <a:pt x="211362" y="142054"/>
                </a:lnTo>
                <a:lnTo>
                  <a:pt x="198881" y="146303"/>
                </a:lnTo>
                <a:lnTo>
                  <a:pt x="185687" y="152500"/>
                </a:lnTo>
                <a:lnTo>
                  <a:pt x="175970" y="157896"/>
                </a:lnTo>
                <a:lnTo>
                  <a:pt x="165356" y="164437"/>
                </a:lnTo>
                <a:lnTo>
                  <a:pt x="153909" y="172157"/>
                </a:lnTo>
                <a:lnTo>
                  <a:pt x="141695" y="181087"/>
                </a:lnTo>
                <a:lnTo>
                  <a:pt x="128777" y="191261"/>
                </a:lnTo>
                <a:lnTo>
                  <a:pt x="128777" y="0"/>
                </a:lnTo>
                <a:lnTo>
                  <a:pt x="110489" y="0"/>
                </a:lnTo>
                <a:lnTo>
                  <a:pt x="109777" y="217"/>
                </a:lnTo>
                <a:lnTo>
                  <a:pt x="97440" y="3945"/>
                </a:lnTo>
                <a:lnTo>
                  <a:pt x="85152" y="7580"/>
                </a:lnTo>
                <a:lnTo>
                  <a:pt x="72908" y="11142"/>
                </a:lnTo>
                <a:lnTo>
                  <a:pt x="60700" y="14649"/>
                </a:lnTo>
                <a:lnTo>
                  <a:pt x="48523" y="18119"/>
                </a:lnTo>
                <a:lnTo>
                  <a:pt x="36371" y="21571"/>
                </a:lnTo>
                <a:lnTo>
                  <a:pt x="24237" y="25024"/>
                </a:lnTo>
                <a:lnTo>
                  <a:pt x="12115" y="28495"/>
                </a:lnTo>
                <a:lnTo>
                  <a:pt x="0" y="32003"/>
                </a:lnTo>
                <a:lnTo>
                  <a:pt x="1524" y="35813"/>
                </a:lnTo>
                <a:lnTo>
                  <a:pt x="3809" y="38861"/>
                </a:lnTo>
                <a:lnTo>
                  <a:pt x="6095" y="41909"/>
                </a:lnTo>
                <a:lnTo>
                  <a:pt x="8304" y="41366"/>
                </a:lnTo>
                <a:lnTo>
                  <a:pt x="22816" y="38345"/>
                </a:lnTo>
                <a:lnTo>
                  <a:pt x="32765" y="37337"/>
                </a:lnTo>
                <a:lnTo>
                  <a:pt x="39624" y="37337"/>
                </a:lnTo>
                <a:lnTo>
                  <a:pt x="54101" y="44195"/>
                </a:lnTo>
                <a:lnTo>
                  <a:pt x="59435" y="55625"/>
                </a:lnTo>
                <a:lnTo>
                  <a:pt x="61232" y="76019"/>
                </a:lnTo>
                <a:lnTo>
                  <a:pt x="61599" y="91298"/>
                </a:lnTo>
                <a:lnTo>
                  <a:pt x="61721" y="345947"/>
                </a:lnTo>
                <a:lnTo>
                  <a:pt x="61475" y="356338"/>
                </a:lnTo>
                <a:lnTo>
                  <a:pt x="59986" y="369962"/>
                </a:lnTo>
                <a:lnTo>
                  <a:pt x="54101" y="384047"/>
                </a:lnTo>
                <a:lnTo>
                  <a:pt x="33585" y="392503"/>
                </a:lnTo>
                <a:lnTo>
                  <a:pt x="20919" y="394190"/>
                </a:lnTo>
                <a:lnTo>
                  <a:pt x="6095" y="394715"/>
                </a:lnTo>
                <a:lnTo>
                  <a:pt x="6095" y="404621"/>
                </a:lnTo>
                <a:lnTo>
                  <a:pt x="188213" y="404621"/>
                </a:lnTo>
                <a:lnTo>
                  <a:pt x="188213" y="394715"/>
                </a:lnTo>
                <a:lnTo>
                  <a:pt x="185690" y="394706"/>
                </a:lnTo>
                <a:lnTo>
                  <a:pt x="169833" y="394112"/>
                </a:lnTo>
                <a:lnTo>
                  <a:pt x="157515" y="392591"/>
                </a:lnTo>
                <a:lnTo>
                  <a:pt x="148589" y="390143"/>
                </a:lnTo>
                <a:lnTo>
                  <a:pt x="140969" y="387095"/>
                </a:lnTo>
                <a:lnTo>
                  <a:pt x="133350" y="379475"/>
                </a:lnTo>
                <a:lnTo>
                  <a:pt x="129422" y="363399"/>
                </a:lnTo>
                <a:lnTo>
                  <a:pt x="128777" y="345947"/>
                </a:lnTo>
                <a:lnTo>
                  <a:pt x="128777" y="208025"/>
                </a:lnTo>
                <a:lnTo>
                  <a:pt x="136688" y="201975"/>
                </a:lnTo>
                <a:lnTo>
                  <a:pt x="148424" y="193996"/>
                </a:lnTo>
                <a:lnTo>
                  <a:pt x="159587" y="187483"/>
                </a:lnTo>
                <a:lnTo>
                  <a:pt x="170086" y="182299"/>
                </a:lnTo>
                <a:lnTo>
                  <a:pt x="179831" y="178307"/>
                </a:lnTo>
                <a:lnTo>
                  <a:pt x="195506" y="173820"/>
                </a:lnTo>
                <a:lnTo>
                  <a:pt x="208013" y="171516"/>
                </a:lnTo>
                <a:lnTo>
                  <a:pt x="220218" y="170687"/>
                </a:lnTo>
                <a:lnTo>
                  <a:pt x="229919" y="171143"/>
                </a:lnTo>
                <a:lnTo>
                  <a:pt x="242660" y="173400"/>
                </a:lnTo>
                <a:lnTo>
                  <a:pt x="253745" y="177545"/>
                </a:lnTo>
                <a:lnTo>
                  <a:pt x="266421" y="187278"/>
                </a:lnTo>
                <a:lnTo>
                  <a:pt x="273557" y="198119"/>
                </a:lnTo>
                <a:lnTo>
                  <a:pt x="276715" y="209355"/>
                </a:lnTo>
                <a:lnTo>
                  <a:pt x="278312" y="221148"/>
                </a:lnTo>
                <a:lnTo>
                  <a:pt x="279309" y="235980"/>
                </a:lnTo>
                <a:lnTo>
                  <a:pt x="279653" y="253745"/>
                </a:lnTo>
                <a:lnTo>
                  <a:pt x="279648" y="348146"/>
                </a:lnTo>
                <a:lnTo>
                  <a:pt x="279134" y="364490"/>
                </a:lnTo>
                <a:lnTo>
                  <a:pt x="278129" y="372617"/>
                </a:lnTo>
                <a:lnTo>
                  <a:pt x="275844" y="380237"/>
                </a:lnTo>
                <a:lnTo>
                  <a:pt x="264413" y="389381"/>
                </a:lnTo>
                <a:lnTo>
                  <a:pt x="257009" y="391867"/>
                </a:lnTo>
                <a:lnTo>
                  <a:pt x="244857" y="393938"/>
                </a:lnTo>
                <a:lnTo>
                  <a:pt x="228600" y="394715"/>
                </a:lnTo>
                <a:lnTo>
                  <a:pt x="220218" y="394715"/>
                </a:lnTo>
                <a:lnTo>
                  <a:pt x="220218" y="404621"/>
                </a:lnTo>
                <a:lnTo>
                  <a:pt x="299212" y="404621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268474" y="2011548"/>
            <a:ext cx="147065" cy="23778"/>
          </a:xfrm>
          <a:custGeom>
            <a:avLst/>
            <a:gdLst/>
            <a:ahLst/>
            <a:cxnLst/>
            <a:rect l="l" t="t" r="r" b="b"/>
            <a:pathLst>
              <a:path w="147065" h="23778">
                <a:moveTo>
                  <a:pt x="68720" y="5621"/>
                </a:moveTo>
                <a:lnTo>
                  <a:pt x="121132" y="4706"/>
                </a:lnTo>
                <a:lnTo>
                  <a:pt x="133813" y="2418"/>
                </a:lnTo>
                <a:lnTo>
                  <a:pt x="147065" y="1655"/>
                </a:lnTo>
                <a:lnTo>
                  <a:pt x="79556" y="0"/>
                </a:lnTo>
                <a:lnTo>
                  <a:pt x="68720" y="5621"/>
                </a:lnTo>
                <a:close/>
              </a:path>
              <a:path w="147065" h="23778">
                <a:moveTo>
                  <a:pt x="48768" y="19181"/>
                </a:moveTo>
                <a:lnTo>
                  <a:pt x="37847" y="28486"/>
                </a:lnTo>
                <a:lnTo>
                  <a:pt x="28927" y="37865"/>
                </a:lnTo>
                <a:lnTo>
                  <a:pt x="21215" y="47936"/>
                </a:lnTo>
                <a:lnTo>
                  <a:pt x="14707" y="58710"/>
                </a:lnTo>
                <a:lnTo>
                  <a:pt x="9396" y="70202"/>
                </a:lnTo>
                <a:lnTo>
                  <a:pt x="5276" y="82421"/>
                </a:lnTo>
                <a:lnTo>
                  <a:pt x="2340" y="95382"/>
                </a:lnTo>
                <a:lnTo>
                  <a:pt x="584" y="109096"/>
                </a:lnTo>
                <a:lnTo>
                  <a:pt x="0" y="123575"/>
                </a:lnTo>
                <a:lnTo>
                  <a:pt x="224" y="131903"/>
                </a:lnTo>
                <a:lnTo>
                  <a:pt x="1635" y="145536"/>
                </a:lnTo>
                <a:lnTo>
                  <a:pt x="4337" y="158487"/>
                </a:lnTo>
                <a:lnTo>
                  <a:pt x="8322" y="170757"/>
                </a:lnTo>
                <a:lnTo>
                  <a:pt x="13583" y="182344"/>
                </a:lnTo>
                <a:lnTo>
                  <a:pt x="20113" y="193249"/>
                </a:lnTo>
                <a:lnTo>
                  <a:pt x="27905" y="203472"/>
                </a:lnTo>
                <a:lnTo>
                  <a:pt x="36950" y="213014"/>
                </a:lnTo>
                <a:lnTo>
                  <a:pt x="47243" y="221873"/>
                </a:lnTo>
                <a:lnTo>
                  <a:pt x="61588" y="231914"/>
                </a:lnTo>
                <a:lnTo>
                  <a:pt x="72440" y="238133"/>
                </a:lnTo>
                <a:lnTo>
                  <a:pt x="83744" y="243523"/>
                </a:lnTo>
                <a:lnTo>
                  <a:pt x="95497" y="248084"/>
                </a:lnTo>
                <a:lnTo>
                  <a:pt x="107691" y="251815"/>
                </a:lnTo>
                <a:lnTo>
                  <a:pt x="120323" y="254718"/>
                </a:lnTo>
                <a:lnTo>
                  <a:pt x="133385" y="256791"/>
                </a:lnTo>
                <a:lnTo>
                  <a:pt x="146873" y="258034"/>
                </a:lnTo>
                <a:lnTo>
                  <a:pt x="160781" y="258449"/>
                </a:lnTo>
                <a:lnTo>
                  <a:pt x="166080" y="258387"/>
                </a:lnTo>
                <a:lnTo>
                  <a:pt x="180098" y="257593"/>
                </a:lnTo>
                <a:lnTo>
                  <a:pt x="193572" y="255885"/>
                </a:lnTo>
                <a:lnTo>
                  <a:pt x="206487" y="253264"/>
                </a:lnTo>
                <a:lnTo>
                  <a:pt x="218827" y="249728"/>
                </a:lnTo>
                <a:lnTo>
                  <a:pt x="230577" y="245278"/>
                </a:lnTo>
                <a:lnTo>
                  <a:pt x="241721" y="239914"/>
                </a:lnTo>
                <a:lnTo>
                  <a:pt x="252243" y="233637"/>
                </a:lnTo>
                <a:lnTo>
                  <a:pt x="262127" y="226445"/>
                </a:lnTo>
                <a:lnTo>
                  <a:pt x="270876" y="218840"/>
                </a:lnTo>
                <a:lnTo>
                  <a:pt x="281013" y="208889"/>
                </a:lnTo>
                <a:lnTo>
                  <a:pt x="289802" y="198759"/>
                </a:lnTo>
                <a:lnTo>
                  <a:pt x="297215" y="188407"/>
                </a:lnTo>
                <a:lnTo>
                  <a:pt x="303221" y="177790"/>
                </a:lnTo>
                <a:lnTo>
                  <a:pt x="307791" y="166862"/>
                </a:lnTo>
                <a:lnTo>
                  <a:pt x="310895" y="155579"/>
                </a:lnTo>
                <a:lnTo>
                  <a:pt x="307086" y="153293"/>
                </a:lnTo>
                <a:lnTo>
                  <a:pt x="303275" y="151769"/>
                </a:lnTo>
                <a:lnTo>
                  <a:pt x="298703" y="149483"/>
                </a:lnTo>
                <a:lnTo>
                  <a:pt x="290565" y="163663"/>
                </a:lnTo>
                <a:lnTo>
                  <a:pt x="282566" y="174458"/>
                </a:lnTo>
                <a:lnTo>
                  <a:pt x="273845" y="183693"/>
                </a:lnTo>
                <a:lnTo>
                  <a:pt x="264470" y="191371"/>
                </a:lnTo>
                <a:lnTo>
                  <a:pt x="254507" y="197489"/>
                </a:lnTo>
                <a:lnTo>
                  <a:pt x="242177" y="203193"/>
                </a:lnTo>
                <a:lnTo>
                  <a:pt x="230356" y="207083"/>
                </a:lnTo>
                <a:lnTo>
                  <a:pt x="217907" y="209819"/>
                </a:lnTo>
                <a:lnTo>
                  <a:pt x="204864" y="211436"/>
                </a:lnTo>
                <a:lnTo>
                  <a:pt x="191262" y="211967"/>
                </a:lnTo>
                <a:lnTo>
                  <a:pt x="179270" y="211571"/>
                </a:lnTo>
                <a:lnTo>
                  <a:pt x="166036" y="210143"/>
                </a:lnTo>
                <a:lnTo>
                  <a:pt x="153301" y="207665"/>
                </a:lnTo>
                <a:lnTo>
                  <a:pt x="141054" y="204128"/>
                </a:lnTo>
                <a:lnTo>
                  <a:pt x="129288" y="199522"/>
                </a:lnTo>
                <a:lnTo>
                  <a:pt x="117992" y="193839"/>
                </a:lnTo>
                <a:lnTo>
                  <a:pt x="107157" y="187068"/>
                </a:lnTo>
                <a:lnTo>
                  <a:pt x="96774" y="179201"/>
                </a:lnTo>
                <a:lnTo>
                  <a:pt x="88202" y="171359"/>
                </a:lnTo>
                <a:lnTo>
                  <a:pt x="79827" y="161837"/>
                </a:lnTo>
                <a:lnTo>
                  <a:pt x="72734" y="151508"/>
                </a:lnTo>
                <a:lnTo>
                  <a:pt x="66941" y="140372"/>
                </a:lnTo>
                <a:lnTo>
                  <a:pt x="62468" y="128429"/>
                </a:lnTo>
                <a:lnTo>
                  <a:pt x="59333" y="115680"/>
                </a:lnTo>
                <a:lnTo>
                  <a:pt x="57554" y="102124"/>
                </a:lnTo>
                <a:lnTo>
                  <a:pt x="57150" y="87761"/>
                </a:lnTo>
                <a:lnTo>
                  <a:pt x="310895" y="87761"/>
                </a:lnTo>
                <a:lnTo>
                  <a:pt x="310337" y="76530"/>
                </a:lnTo>
                <a:lnTo>
                  <a:pt x="308122" y="63493"/>
                </a:lnTo>
                <a:lnTo>
                  <a:pt x="304208" y="51269"/>
                </a:lnTo>
                <a:lnTo>
                  <a:pt x="298581" y="39874"/>
                </a:lnTo>
                <a:lnTo>
                  <a:pt x="291225" y="29321"/>
                </a:lnTo>
                <a:lnTo>
                  <a:pt x="282127" y="19624"/>
                </a:lnTo>
                <a:lnTo>
                  <a:pt x="271271" y="10799"/>
                </a:lnTo>
                <a:lnTo>
                  <a:pt x="258493" y="2272"/>
                </a:lnTo>
                <a:lnTo>
                  <a:pt x="247840" y="-3243"/>
                </a:lnTo>
                <a:lnTo>
                  <a:pt x="236495" y="-7866"/>
                </a:lnTo>
                <a:lnTo>
                  <a:pt x="224472" y="-11613"/>
                </a:lnTo>
                <a:lnTo>
                  <a:pt x="211787" y="-14500"/>
                </a:lnTo>
                <a:lnTo>
                  <a:pt x="198457" y="-16542"/>
                </a:lnTo>
                <a:lnTo>
                  <a:pt x="184498" y="-17755"/>
                </a:lnTo>
                <a:lnTo>
                  <a:pt x="169925" y="-18156"/>
                </a:lnTo>
                <a:lnTo>
                  <a:pt x="155746" y="-17801"/>
                </a:lnTo>
                <a:lnTo>
                  <a:pt x="141787" y="-16707"/>
                </a:lnTo>
                <a:lnTo>
                  <a:pt x="128313" y="-14870"/>
                </a:lnTo>
                <a:lnTo>
                  <a:pt x="115339" y="-12286"/>
                </a:lnTo>
                <a:lnTo>
                  <a:pt x="102879" y="-8949"/>
                </a:lnTo>
                <a:lnTo>
                  <a:pt x="90947" y="-4855"/>
                </a:lnTo>
                <a:lnTo>
                  <a:pt x="79556" y="0"/>
                </a:lnTo>
                <a:lnTo>
                  <a:pt x="147065" y="1655"/>
                </a:lnTo>
                <a:lnTo>
                  <a:pt x="151919" y="1769"/>
                </a:lnTo>
                <a:lnTo>
                  <a:pt x="164677" y="3176"/>
                </a:lnTo>
                <a:lnTo>
                  <a:pt x="177109" y="6186"/>
                </a:lnTo>
                <a:lnTo>
                  <a:pt x="188975" y="10799"/>
                </a:lnTo>
                <a:lnTo>
                  <a:pt x="201377" y="17983"/>
                </a:lnTo>
                <a:lnTo>
                  <a:pt x="211008" y="26234"/>
                </a:lnTo>
                <a:lnTo>
                  <a:pt x="218694" y="35945"/>
                </a:lnTo>
                <a:lnTo>
                  <a:pt x="222477" y="43670"/>
                </a:lnTo>
                <a:lnTo>
                  <a:pt x="225500" y="55722"/>
                </a:lnTo>
                <a:lnTo>
                  <a:pt x="227075" y="71759"/>
                </a:lnTo>
                <a:lnTo>
                  <a:pt x="57150" y="71759"/>
                </a:lnTo>
                <a:lnTo>
                  <a:pt x="58810" y="61864"/>
                </a:lnTo>
                <a:lnTo>
                  <a:pt x="62959" y="49552"/>
                </a:lnTo>
                <a:lnTo>
                  <a:pt x="69202" y="38518"/>
                </a:lnTo>
                <a:lnTo>
                  <a:pt x="77455" y="28677"/>
                </a:lnTo>
                <a:lnTo>
                  <a:pt x="87630" y="19943"/>
                </a:lnTo>
                <a:lnTo>
                  <a:pt x="97486" y="13859"/>
                </a:lnTo>
                <a:lnTo>
                  <a:pt x="109023" y="8520"/>
                </a:lnTo>
                <a:lnTo>
                  <a:pt x="121132" y="4706"/>
                </a:lnTo>
                <a:lnTo>
                  <a:pt x="68720" y="5621"/>
                </a:lnTo>
                <a:lnTo>
                  <a:pt x="58452" y="12013"/>
                </a:lnTo>
                <a:lnTo>
                  <a:pt x="48768" y="19181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877312" y="1882139"/>
            <a:ext cx="867155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839974" y="1857755"/>
            <a:ext cx="326136" cy="403860"/>
          </a:xfrm>
          <a:custGeom>
            <a:avLst/>
            <a:gdLst/>
            <a:ahLst/>
            <a:cxnLst/>
            <a:rect l="l" t="t" r="r" b="b"/>
            <a:pathLst>
              <a:path w="326136" h="403860">
                <a:moveTo>
                  <a:pt x="133603" y="403859"/>
                </a:moveTo>
                <a:lnTo>
                  <a:pt x="222503" y="403860"/>
                </a:lnTo>
                <a:lnTo>
                  <a:pt x="222503" y="393954"/>
                </a:lnTo>
                <a:lnTo>
                  <a:pt x="185134" y="393864"/>
                </a:lnTo>
                <a:lnTo>
                  <a:pt x="171499" y="391984"/>
                </a:lnTo>
                <a:lnTo>
                  <a:pt x="159484" y="387862"/>
                </a:lnTo>
                <a:lnTo>
                  <a:pt x="149351" y="381762"/>
                </a:lnTo>
                <a:lnTo>
                  <a:pt x="141140" y="366486"/>
                </a:lnTo>
                <a:lnTo>
                  <a:pt x="138726" y="352771"/>
                </a:lnTo>
                <a:lnTo>
                  <a:pt x="137921" y="335280"/>
                </a:lnTo>
                <a:lnTo>
                  <a:pt x="137921" y="163830"/>
                </a:lnTo>
                <a:lnTo>
                  <a:pt x="233171" y="163830"/>
                </a:lnTo>
                <a:lnTo>
                  <a:pt x="233171" y="143256"/>
                </a:lnTo>
                <a:lnTo>
                  <a:pt x="137921" y="143256"/>
                </a:lnTo>
                <a:lnTo>
                  <a:pt x="137922" y="124666"/>
                </a:lnTo>
                <a:lnTo>
                  <a:pt x="138109" y="105559"/>
                </a:lnTo>
                <a:lnTo>
                  <a:pt x="138634" y="89147"/>
                </a:lnTo>
                <a:lnTo>
                  <a:pt x="139452" y="75345"/>
                </a:lnTo>
                <a:lnTo>
                  <a:pt x="140524" y="64071"/>
                </a:lnTo>
                <a:lnTo>
                  <a:pt x="141805" y="55240"/>
                </a:lnTo>
                <a:lnTo>
                  <a:pt x="143256" y="48768"/>
                </a:lnTo>
                <a:lnTo>
                  <a:pt x="152175" y="35191"/>
                </a:lnTo>
                <a:lnTo>
                  <a:pt x="162306" y="27431"/>
                </a:lnTo>
                <a:lnTo>
                  <a:pt x="167767" y="24898"/>
                </a:lnTo>
                <a:lnTo>
                  <a:pt x="179793" y="21655"/>
                </a:lnTo>
                <a:lnTo>
                  <a:pt x="193548" y="20574"/>
                </a:lnTo>
                <a:lnTo>
                  <a:pt x="196236" y="20612"/>
                </a:lnTo>
                <a:lnTo>
                  <a:pt x="209080" y="22058"/>
                </a:lnTo>
                <a:lnTo>
                  <a:pt x="220980" y="25907"/>
                </a:lnTo>
                <a:lnTo>
                  <a:pt x="227652" y="29485"/>
                </a:lnTo>
                <a:lnTo>
                  <a:pt x="237718" y="36729"/>
                </a:lnTo>
                <a:lnTo>
                  <a:pt x="248412" y="46481"/>
                </a:lnTo>
                <a:lnTo>
                  <a:pt x="254679" y="52921"/>
                </a:lnTo>
                <a:lnTo>
                  <a:pt x="264817" y="61735"/>
                </a:lnTo>
                <a:lnTo>
                  <a:pt x="273557" y="67056"/>
                </a:lnTo>
                <a:lnTo>
                  <a:pt x="280415" y="70104"/>
                </a:lnTo>
                <a:lnTo>
                  <a:pt x="287274" y="71627"/>
                </a:lnTo>
                <a:lnTo>
                  <a:pt x="300989" y="71627"/>
                </a:lnTo>
                <a:lnTo>
                  <a:pt x="308609" y="69342"/>
                </a:lnTo>
                <a:lnTo>
                  <a:pt x="315468" y="64007"/>
                </a:lnTo>
                <a:lnTo>
                  <a:pt x="322325" y="59436"/>
                </a:lnTo>
                <a:lnTo>
                  <a:pt x="326136" y="54101"/>
                </a:lnTo>
                <a:lnTo>
                  <a:pt x="326136" y="48006"/>
                </a:lnTo>
                <a:lnTo>
                  <a:pt x="323924" y="38517"/>
                </a:lnTo>
                <a:lnTo>
                  <a:pt x="316123" y="28798"/>
                </a:lnTo>
                <a:lnTo>
                  <a:pt x="302513" y="19812"/>
                </a:lnTo>
                <a:lnTo>
                  <a:pt x="287453" y="12218"/>
                </a:lnTo>
                <a:lnTo>
                  <a:pt x="275608" y="7722"/>
                </a:lnTo>
                <a:lnTo>
                  <a:pt x="263419" y="4289"/>
                </a:lnTo>
                <a:lnTo>
                  <a:pt x="250886" y="1882"/>
                </a:lnTo>
                <a:lnTo>
                  <a:pt x="238010" y="464"/>
                </a:lnTo>
                <a:lnTo>
                  <a:pt x="224789" y="0"/>
                </a:lnTo>
                <a:lnTo>
                  <a:pt x="217299" y="114"/>
                </a:lnTo>
                <a:lnTo>
                  <a:pt x="204043" y="910"/>
                </a:lnTo>
                <a:lnTo>
                  <a:pt x="191132" y="2475"/>
                </a:lnTo>
                <a:lnTo>
                  <a:pt x="178581" y="4827"/>
                </a:lnTo>
                <a:lnTo>
                  <a:pt x="166407" y="7981"/>
                </a:lnTo>
                <a:lnTo>
                  <a:pt x="154627" y="11955"/>
                </a:lnTo>
                <a:lnTo>
                  <a:pt x="143256" y="16763"/>
                </a:lnTo>
                <a:lnTo>
                  <a:pt x="125320" y="26602"/>
                </a:lnTo>
                <a:lnTo>
                  <a:pt x="114373" y="34082"/>
                </a:lnTo>
                <a:lnTo>
                  <a:pt x="104621" y="42174"/>
                </a:lnTo>
                <a:lnTo>
                  <a:pt x="96178" y="50879"/>
                </a:lnTo>
                <a:lnTo>
                  <a:pt x="89153" y="60198"/>
                </a:lnTo>
                <a:lnTo>
                  <a:pt x="81355" y="75184"/>
                </a:lnTo>
                <a:lnTo>
                  <a:pt x="77143" y="86835"/>
                </a:lnTo>
                <a:lnTo>
                  <a:pt x="74098" y="99270"/>
                </a:lnTo>
                <a:lnTo>
                  <a:pt x="72250" y="112488"/>
                </a:lnTo>
                <a:lnTo>
                  <a:pt x="71627" y="126492"/>
                </a:lnTo>
                <a:lnTo>
                  <a:pt x="71627" y="143256"/>
                </a:lnTo>
                <a:lnTo>
                  <a:pt x="0" y="143256"/>
                </a:lnTo>
                <a:lnTo>
                  <a:pt x="0" y="163830"/>
                </a:lnTo>
                <a:lnTo>
                  <a:pt x="71627" y="163830"/>
                </a:lnTo>
                <a:lnTo>
                  <a:pt x="71627" y="335280"/>
                </a:lnTo>
                <a:lnTo>
                  <a:pt x="71145" y="351358"/>
                </a:lnTo>
                <a:lnTo>
                  <a:pt x="69622" y="364157"/>
                </a:lnTo>
                <a:lnTo>
                  <a:pt x="67056" y="372618"/>
                </a:lnTo>
                <a:lnTo>
                  <a:pt x="63245" y="379476"/>
                </a:lnTo>
                <a:lnTo>
                  <a:pt x="57150" y="384810"/>
                </a:lnTo>
                <a:lnTo>
                  <a:pt x="48768" y="388620"/>
                </a:lnTo>
                <a:lnTo>
                  <a:pt x="44355" y="390007"/>
                </a:lnTo>
                <a:lnTo>
                  <a:pt x="32107" y="392854"/>
                </a:lnTo>
                <a:lnTo>
                  <a:pt x="19050" y="393954"/>
                </a:lnTo>
                <a:lnTo>
                  <a:pt x="3048" y="393954"/>
                </a:lnTo>
                <a:lnTo>
                  <a:pt x="3048" y="403860"/>
                </a:lnTo>
                <a:lnTo>
                  <a:pt x="133603" y="403859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087624" y="1993391"/>
            <a:ext cx="273558" cy="268224"/>
          </a:xfrm>
          <a:custGeom>
            <a:avLst/>
            <a:gdLst/>
            <a:ahLst/>
            <a:cxnLst/>
            <a:rect l="l" t="t" r="r" b="b"/>
            <a:pathLst>
              <a:path w="273558" h="268224">
                <a:moveTo>
                  <a:pt x="192024" y="268224"/>
                </a:moveTo>
                <a:lnTo>
                  <a:pt x="192024" y="258318"/>
                </a:lnTo>
                <a:lnTo>
                  <a:pt x="191561" y="258317"/>
                </a:lnTo>
                <a:lnTo>
                  <a:pt x="176798" y="257760"/>
                </a:lnTo>
                <a:lnTo>
                  <a:pt x="164197" y="256037"/>
                </a:lnTo>
                <a:lnTo>
                  <a:pt x="153924" y="252983"/>
                </a:lnTo>
                <a:lnTo>
                  <a:pt x="145542" y="249935"/>
                </a:lnTo>
                <a:lnTo>
                  <a:pt x="139445" y="245363"/>
                </a:lnTo>
                <a:lnTo>
                  <a:pt x="132253" y="234293"/>
                </a:lnTo>
                <a:lnTo>
                  <a:pt x="129034" y="222610"/>
                </a:lnTo>
                <a:lnTo>
                  <a:pt x="128015" y="207263"/>
                </a:lnTo>
                <a:lnTo>
                  <a:pt x="128015" y="83057"/>
                </a:lnTo>
                <a:lnTo>
                  <a:pt x="139226" y="68355"/>
                </a:lnTo>
                <a:lnTo>
                  <a:pt x="148035" y="58524"/>
                </a:lnTo>
                <a:lnTo>
                  <a:pt x="156724" y="50471"/>
                </a:lnTo>
                <a:lnTo>
                  <a:pt x="165353" y="44195"/>
                </a:lnTo>
                <a:lnTo>
                  <a:pt x="176022" y="38862"/>
                </a:lnTo>
                <a:lnTo>
                  <a:pt x="182628" y="38914"/>
                </a:lnTo>
                <a:lnTo>
                  <a:pt x="193029" y="41506"/>
                </a:lnTo>
                <a:lnTo>
                  <a:pt x="207263" y="48006"/>
                </a:lnTo>
                <a:lnTo>
                  <a:pt x="215040" y="52254"/>
                </a:lnTo>
                <a:lnTo>
                  <a:pt x="227319" y="57025"/>
                </a:lnTo>
                <a:lnTo>
                  <a:pt x="238505" y="58674"/>
                </a:lnTo>
                <a:lnTo>
                  <a:pt x="239738" y="58658"/>
                </a:lnTo>
                <a:lnTo>
                  <a:pt x="252744" y="56300"/>
                </a:lnTo>
                <a:lnTo>
                  <a:pt x="263651" y="50291"/>
                </a:lnTo>
                <a:lnTo>
                  <a:pt x="270510" y="45719"/>
                </a:lnTo>
                <a:lnTo>
                  <a:pt x="273558" y="38862"/>
                </a:lnTo>
                <a:lnTo>
                  <a:pt x="273537" y="31038"/>
                </a:lnTo>
                <a:lnTo>
                  <a:pt x="269752" y="19669"/>
                </a:lnTo>
                <a:lnTo>
                  <a:pt x="259079" y="9906"/>
                </a:lnTo>
                <a:lnTo>
                  <a:pt x="249041" y="4337"/>
                </a:lnTo>
                <a:lnTo>
                  <a:pt x="236799" y="1055"/>
                </a:lnTo>
                <a:lnTo>
                  <a:pt x="222503" y="0"/>
                </a:lnTo>
                <a:lnTo>
                  <a:pt x="214197" y="444"/>
                </a:lnTo>
                <a:lnTo>
                  <a:pt x="203246" y="2388"/>
                </a:lnTo>
                <a:lnTo>
                  <a:pt x="192318" y="5869"/>
                </a:lnTo>
                <a:lnTo>
                  <a:pt x="181427" y="10882"/>
                </a:lnTo>
                <a:lnTo>
                  <a:pt x="170588" y="17419"/>
                </a:lnTo>
                <a:lnTo>
                  <a:pt x="159814" y="25473"/>
                </a:lnTo>
                <a:lnTo>
                  <a:pt x="149118" y="35038"/>
                </a:lnTo>
                <a:lnTo>
                  <a:pt x="138514" y="46107"/>
                </a:lnTo>
                <a:lnTo>
                  <a:pt x="128015" y="58674"/>
                </a:lnTo>
                <a:lnTo>
                  <a:pt x="128015" y="0"/>
                </a:lnTo>
                <a:lnTo>
                  <a:pt x="111251" y="0"/>
                </a:lnTo>
                <a:lnTo>
                  <a:pt x="109835" y="404"/>
                </a:lnTo>
                <a:lnTo>
                  <a:pt x="97578" y="3915"/>
                </a:lnTo>
                <a:lnTo>
                  <a:pt x="85362" y="7426"/>
                </a:lnTo>
                <a:lnTo>
                  <a:pt x="73175" y="10937"/>
                </a:lnTo>
                <a:lnTo>
                  <a:pt x="61006" y="14448"/>
                </a:lnTo>
                <a:lnTo>
                  <a:pt x="48843" y="17959"/>
                </a:lnTo>
                <a:lnTo>
                  <a:pt x="36672" y="21470"/>
                </a:lnTo>
                <a:lnTo>
                  <a:pt x="24483" y="24981"/>
                </a:lnTo>
                <a:lnTo>
                  <a:pt x="12263" y="28492"/>
                </a:lnTo>
                <a:lnTo>
                  <a:pt x="0" y="32003"/>
                </a:lnTo>
                <a:lnTo>
                  <a:pt x="1524" y="35813"/>
                </a:lnTo>
                <a:lnTo>
                  <a:pt x="3048" y="38862"/>
                </a:lnTo>
                <a:lnTo>
                  <a:pt x="3809" y="41909"/>
                </a:lnTo>
                <a:lnTo>
                  <a:pt x="7189" y="41201"/>
                </a:lnTo>
                <a:lnTo>
                  <a:pt x="20255" y="38943"/>
                </a:lnTo>
                <a:lnTo>
                  <a:pt x="32003" y="38100"/>
                </a:lnTo>
                <a:lnTo>
                  <a:pt x="38862" y="38100"/>
                </a:lnTo>
                <a:lnTo>
                  <a:pt x="49530" y="41909"/>
                </a:lnTo>
                <a:lnTo>
                  <a:pt x="57150" y="48768"/>
                </a:lnTo>
                <a:lnTo>
                  <a:pt x="59710" y="56127"/>
                </a:lnTo>
                <a:lnTo>
                  <a:pt x="61219" y="74467"/>
                </a:lnTo>
                <a:lnTo>
                  <a:pt x="61596" y="89638"/>
                </a:lnTo>
                <a:lnTo>
                  <a:pt x="61699" y="213977"/>
                </a:lnTo>
                <a:lnTo>
                  <a:pt x="61156" y="229607"/>
                </a:lnTo>
                <a:lnTo>
                  <a:pt x="60198" y="237744"/>
                </a:lnTo>
                <a:lnTo>
                  <a:pt x="52577" y="249174"/>
                </a:lnTo>
                <a:lnTo>
                  <a:pt x="45719" y="252221"/>
                </a:lnTo>
                <a:lnTo>
                  <a:pt x="32494" y="256015"/>
                </a:lnTo>
                <a:lnTo>
                  <a:pt x="19529" y="257721"/>
                </a:lnTo>
                <a:lnTo>
                  <a:pt x="3809" y="258318"/>
                </a:lnTo>
                <a:lnTo>
                  <a:pt x="3809" y="268224"/>
                </a:lnTo>
                <a:lnTo>
                  <a:pt x="192024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87090" y="1993391"/>
            <a:ext cx="310896" cy="276606"/>
          </a:xfrm>
          <a:custGeom>
            <a:avLst/>
            <a:gdLst/>
            <a:ahLst/>
            <a:cxnLst/>
            <a:rect l="l" t="t" r="r" b="b"/>
            <a:pathLst>
              <a:path w="310896" h="276606">
                <a:moveTo>
                  <a:pt x="208730" y="89916"/>
                </a:moveTo>
                <a:lnTo>
                  <a:pt x="56387" y="89915"/>
                </a:lnTo>
                <a:lnTo>
                  <a:pt x="58439" y="79687"/>
                </a:lnTo>
                <a:lnTo>
                  <a:pt x="62870" y="67483"/>
                </a:lnTo>
                <a:lnTo>
                  <a:pt x="69240" y="56541"/>
                </a:lnTo>
                <a:lnTo>
                  <a:pt x="77507" y="46774"/>
                </a:lnTo>
                <a:lnTo>
                  <a:pt x="87630" y="38100"/>
                </a:lnTo>
                <a:lnTo>
                  <a:pt x="97207" y="32016"/>
                </a:lnTo>
                <a:lnTo>
                  <a:pt x="108691" y="26676"/>
                </a:lnTo>
                <a:lnTo>
                  <a:pt x="120906" y="22863"/>
                </a:lnTo>
                <a:lnTo>
                  <a:pt x="68324" y="23778"/>
                </a:lnTo>
                <a:lnTo>
                  <a:pt x="57896" y="30170"/>
                </a:lnTo>
                <a:lnTo>
                  <a:pt x="48006" y="37337"/>
                </a:lnTo>
                <a:lnTo>
                  <a:pt x="37533" y="46441"/>
                </a:lnTo>
                <a:lnTo>
                  <a:pt x="28736" y="55832"/>
                </a:lnTo>
                <a:lnTo>
                  <a:pt x="21112" y="65918"/>
                </a:lnTo>
                <a:lnTo>
                  <a:pt x="14661" y="76712"/>
                </a:lnTo>
                <a:lnTo>
                  <a:pt x="9383" y="88226"/>
                </a:lnTo>
                <a:lnTo>
                  <a:pt x="5278" y="100473"/>
                </a:lnTo>
                <a:lnTo>
                  <a:pt x="2345" y="113464"/>
                </a:lnTo>
                <a:lnTo>
                  <a:pt x="586" y="127213"/>
                </a:lnTo>
                <a:lnTo>
                  <a:pt x="0" y="141731"/>
                </a:lnTo>
                <a:lnTo>
                  <a:pt x="224" y="150060"/>
                </a:lnTo>
                <a:lnTo>
                  <a:pt x="1635" y="163693"/>
                </a:lnTo>
                <a:lnTo>
                  <a:pt x="4337" y="176644"/>
                </a:lnTo>
                <a:lnTo>
                  <a:pt x="8322" y="188913"/>
                </a:lnTo>
                <a:lnTo>
                  <a:pt x="13583" y="200500"/>
                </a:lnTo>
                <a:lnTo>
                  <a:pt x="20113" y="211406"/>
                </a:lnTo>
                <a:lnTo>
                  <a:pt x="27905" y="221629"/>
                </a:lnTo>
                <a:lnTo>
                  <a:pt x="36950" y="231170"/>
                </a:lnTo>
                <a:lnTo>
                  <a:pt x="47244" y="240030"/>
                </a:lnTo>
                <a:lnTo>
                  <a:pt x="61027" y="249745"/>
                </a:lnTo>
                <a:lnTo>
                  <a:pt x="71847" y="256040"/>
                </a:lnTo>
                <a:lnTo>
                  <a:pt x="83099" y="261496"/>
                </a:lnTo>
                <a:lnTo>
                  <a:pt x="94790" y="266113"/>
                </a:lnTo>
                <a:lnTo>
                  <a:pt x="106926" y="269890"/>
                </a:lnTo>
                <a:lnTo>
                  <a:pt x="119511" y="272828"/>
                </a:lnTo>
                <a:lnTo>
                  <a:pt x="132551" y="274927"/>
                </a:lnTo>
                <a:lnTo>
                  <a:pt x="146052" y="276186"/>
                </a:lnTo>
                <a:lnTo>
                  <a:pt x="160020" y="276606"/>
                </a:lnTo>
                <a:lnTo>
                  <a:pt x="166203" y="276524"/>
                </a:lnTo>
                <a:lnTo>
                  <a:pt x="180314" y="275689"/>
                </a:lnTo>
                <a:lnTo>
                  <a:pt x="193835" y="273953"/>
                </a:lnTo>
                <a:lnTo>
                  <a:pt x="206757" y="271315"/>
                </a:lnTo>
                <a:lnTo>
                  <a:pt x="219073" y="267776"/>
                </a:lnTo>
                <a:lnTo>
                  <a:pt x="230776" y="263335"/>
                </a:lnTo>
                <a:lnTo>
                  <a:pt x="241858" y="257992"/>
                </a:lnTo>
                <a:lnTo>
                  <a:pt x="252311" y="251747"/>
                </a:lnTo>
                <a:lnTo>
                  <a:pt x="262127" y="244601"/>
                </a:lnTo>
                <a:lnTo>
                  <a:pt x="270876" y="236997"/>
                </a:lnTo>
                <a:lnTo>
                  <a:pt x="281013" y="227045"/>
                </a:lnTo>
                <a:lnTo>
                  <a:pt x="289802" y="216916"/>
                </a:lnTo>
                <a:lnTo>
                  <a:pt x="297215" y="206564"/>
                </a:lnTo>
                <a:lnTo>
                  <a:pt x="303221" y="195946"/>
                </a:lnTo>
                <a:lnTo>
                  <a:pt x="307791" y="185018"/>
                </a:lnTo>
                <a:lnTo>
                  <a:pt x="310896" y="173735"/>
                </a:lnTo>
                <a:lnTo>
                  <a:pt x="307086" y="171450"/>
                </a:lnTo>
                <a:lnTo>
                  <a:pt x="302513" y="169925"/>
                </a:lnTo>
                <a:lnTo>
                  <a:pt x="298704" y="167639"/>
                </a:lnTo>
                <a:lnTo>
                  <a:pt x="289913" y="182184"/>
                </a:lnTo>
                <a:lnTo>
                  <a:pt x="281754" y="192851"/>
                </a:lnTo>
                <a:lnTo>
                  <a:pt x="272984" y="201983"/>
                </a:lnTo>
                <a:lnTo>
                  <a:pt x="263637" y="209581"/>
                </a:lnTo>
                <a:lnTo>
                  <a:pt x="253746" y="215645"/>
                </a:lnTo>
                <a:lnTo>
                  <a:pt x="241803" y="221349"/>
                </a:lnTo>
                <a:lnTo>
                  <a:pt x="230148" y="225240"/>
                </a:lnTo>
                <a:lnTo>
                  <a:pt x="217690" y="227976"/>
                </a:lnTo>
                <a:lnTo>
                  <a:pt x="204462" y="229592"/>
                </a:lnTo>
                <a:lnTo>
                  <a:pt x="190500" y="230124"/>
                </a:lnTo>
                <a:lnTo>
                  <a:pt x="179408" y="229772"/>
                </a:lnTo>
                <a:lnTo>
                  <a:pt x="166257" y="228383"/>
                </a:lnTo>
                <a:lnTo>
                  <a:pt x="153554" y="225930"/>
                </a:lnTo>
                <a:lnTo>
                  <a:pt x="141300" y="222402"/>
                </a:lnTo>
                <a:lnTo>
                  <a:pt x="129495" y="217790"/>
                </a:lnTo>
                <a:lnTo>
                  <a:pt x="118139" y="212086"/>
                </a:lnTo>
                <a:lnTo>
                  <a:pt x="107232" y="205278"/>
                </a:lnTo>
                <a:lnTo>
                  <a:pt x="96774" y="197357"/>
                </a:lnTo>
                <a:lnTo>
                  <a:pt x="88397" y="189714"/>
                </a:lnTo>
                <a:lnTo>
                  <a:pt x="79961" y="180178"/>
                </a:lnTo>
                <a:lnTo>
                  <a:pt x="72797" y="169831"/>
                </a:lnTo>
                <a:lnTo>
                  <a:pt x="66914" y="158672"/>
                </a:lnTo>
                <a:lnTo>
                  <a:pt x="62323" y="146701"/>
                </a:lnTo>
                <a:lnTo>
                  <a:pt x="59032" y="133918"/>
                </a:lnTo>
                <a:lnTo>
                  <a:pt x="57050" y="120324"/>
                </a:lnTo>
                <a:lnTo>
                  <a:pt x="56387" y="105918"/>
                </a:lnTo>
                <a:lnTo>
                  <a:pt x="310896" y="105918"/>
                </a:lnTo>
                <a:lnTo>
                  <a:pt x="310308" y="94686"/>
                </a:lnTo>
                <a:lnTo>
                  <a:pt x="308003" y="81649"/>
                </a:lnTo>
                <a:lnTo>
                  <a:pt x="303979" y="69426"/>
                </a:lnTo>
                <a:lnTo>
                  <a:pt x="298265" y="58030"/>
                </a:lnTo>
                <a:lnTo>
                  <a:pt x="290890" y="47477"/>
                </a:lnTo>
                <a:lnTo>
                  <a:pt x="281883" y="37781"/>
                </a:lnTo>
                <a:lnTo>
                  <a:pt x="271272" y="28956"/>
                </a:lnTo>
                <a:lnTo>
                  <a:pt x="257730" y="20142"/>
                </a:lnTo>
                <a:lnTo>
                  <a:pt x="247035" y="14704"/>
                </a:lnTo>
                <a:lnTo>
                  <a:pt x="235713" y="10145"/>
                </a:lnTo>
                <a:lnTo>
                  <a:pt x="223749" y="6451"/>
                </a:lnTo>
                <a:lnTo>
                  <a:pt x="211128" y="3605"/>
                </a:lnTo>
                <a:lnTo>
                  <a:pt x="197834" y="1592"/>
                </a:lnTo>
                <a:lnTo>
                  <a:pt x="183851" y="395"/>
                </a:lnTo>
                <a:lnTo>
                  <a:pt x="169163" y="0"/>
                </a:lnTo>
                <a:lnTo>
                  <a:pt x="155187" y="355"/>
                </a:lnTo>
                <a:lnTo>
                  <a:pt x="141389" y="1448"/>
                </a:lnTo>
                <a:lnTo>
                  <a:pt x="128030" y="3285"/>
                </a:lnTo>
                <a:lnTo>
                  <a:pt x="115126" y="5870"/>
                </a:lnTo>
                <a:lnTo>
                  <a:pt x="102689" y="9207"/>
                </a:lnTo>
                <a:lnTo>
                  <a:pt x="90734" y="13301"/>
                </a:lnTo>
                <a:lnTo>
                  <a:pt x="79274" y="18156"/>
                </a:lnTo>
                <a:lnTo>
                  <a:pt x="147065" y="19812"/>
                </a:lnTo>
                <a:lnTo>
                  <a:pt x="151919" y="19926"/>
                </a:lnTo>
                <a:lnTo>
                  <a:pt x="164677" y="21333"/>
                </a:lnTo>
                <a:lnTo>
                  <a:pt x="177109" y="24343"/>
                </a:lnTo>
                <a:lnTo>
                  <a:pt x="188975" y="28956"/>
                </a:lnTo>
                <a:lnTo>
                  <a:pt x="201377" y="36139"/>
                </a:lnTo>
                <a:lnTo>
                  <a:pt x="211008" y="44391"/>
                </a:lnTo>
                <a:lnTo>
                  <a:pt x="218694" y="54101"/>
                </a:lnTo>
                <a:lnTo>
                  <a:pt x="221989" y="61826"/>
                </a:lnTo>
                <a:lnTo>
                  <a:pt x="224983" y="73879"/>
                </a:lnTo>
                <a:lnTo>
                  <a:pt x="227075" y="89915"/>
                </a:lnTo>
                <a:lnTo>
                  <a:pt x="208730" y="89916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455414" y="2011548"/>
            <a:ext cx="78741" cy="5621"/>
          </a:xfrm>
          <a:custGeom>
            <a:avLst/>
            <a:gdLst/>
            <a:ahLst/>
            <a:cxnLst/>
            <a:rect l="l" t="t" r="r" b="b"/>
            <a:pathLst>
              <a:path w="78741" h="5621">
                <a:moveTo>
                  <a:pt x="0" y="5621"/>
                </a:moveTo>
                <a:lnTo>
                  <a:pt x="52582" y="4706"/>
                </a:lnTo>
                <a:lnTo>
                  <a:pt x="65412" y="2418"/>
                </a:lnTo>
                <a:lnTo>
                  <a:pt x="78741" y="1655"/>
                </a:lnTo>
                <a:lnTo>
                  <a:pt x="10950" y="0"/>
                </a:lnTo>
                <a:lnTo>
                  <a:pt x="0" y="5621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785615" y="2018537"/>
            <a:ext cx="390144" cy="399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170426" y="2017775"/>
            <a:ext cx="1191768" cy="285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385053" y="2018537"/>
            <a:ext cx="750570" cy="3977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48278" y="1993391"/>
            <a:ext cx="384048" cy="393192"/>
          </a:xfrm>
          <a:custGeom>
            <a:avLst/>
            <a:gdLst/>
            <a:ahLst/>
            <a:cxnLst/>
            <a:rect l="l" t="t" r="r" b="b"/>
            <a:pathLst>
              <a:path w="384048" h="393192">
                <a:moveTo>
                  <a:pt x="333248" y="393192"/>
                </a:moveTo>
                <a:lnTo>
                  <a:pt x="384048" y="393191"/>
                </a:lnTo>
                <a:lnTo>
                  <a:pt x="384048" y="382524"/>
                </a:lnTo>
                <a:lnTo>
                  <a:pt x="381537" y="382515"/>
                </a:lnTo>
                <a:lnTo>
                  <a:pt x="365195" y="381961"/>
                </a:lnTo>
                <a:lnTo>
                  <a:pt x="344424" y="378713"/>
                </a:lnTo>
                <a:lnTo>
                  <a:pt x="332232" y="372618"/>
                </a:lnTo>
                <a:lnTo>
                  <a:pt x="325317" y="352214"/>
                </a:lnTo>
                <a:lnTo>
                  <a:pt x="324612" y="335280"/>
                </a:lnTo>
                <a:lnTo>
                  <a:pt x="324612" y="0"/>
                </a:lnTo>
                <a:lnTo>
                  <a:pt x="310896" y="0"/>
                </a:lnTo>
                <a:lnTo>
                  <a:pt x="301542" y="4317"/>
                </a:lnTo>
                <a:lnTo>
                  <a:pt x="290027" y="9287"/>
                </a:lnTo>
                <a:lnTo>
                  <a:pt x="278213" y="13944"/>
                </a:lnTo>
                <a:lnTo>
                  <a:pt x="265938" y="18287"/>
                </a:lnTo>
                <a:lnTo>
                  <a:pt x="256213" y="13023"/>
                </a:lnTo>
                <a:lnTo>
                  <a:pt x="244471" y="8257"/>
                </a:lnTo>
                <a:lnTo>
                  <a:pt x="231648" y="4571"/>
                </a:lnTo>
                <a:lnTo>
                  <a:pt x="215790" y="1659"/>
                </a:lnTo>
                <a:lnTo>
                  <a:pt x="203116" y="414"/>
                </a:lnTo>
                <a:lnTo>
                  <a:pt x="189737" y="0"/>
                </a:lnTo>
                <a:lnTo>
                  <a:pt x="188831" y="1"/>
                </a:lnTo>
                <a:lnTo>
                  <a:pt x="174785" y="380"/>
                </a:lnTo>
                <a:lnTo>
                  <a:pt x="161117" y="1436"/>
                </a:lnTo>
                <a:lnTo>
                  <a:pt x="147829" y="3171"/>
                </a:lnTo>
                <a:lnTo>
                  <a:pt x="134924" y="5588"/>
                </a:lnTo>
                <a:lnTo>
                  <a:pt x="122407" y="8692"/>
                </a:lnTo>
                <a:lnTo>
                  <a:pt x="110281" y="12485"/>
                </a:lnTo>
                <a:lnTo>
                  <a:pt x="98548" y="16971"/>
                </a:lnTo>
                <a:lnTo>
                  <a:pt x="87213" y="22153"/>
                </a:lnTo>
                <a:lnTo>
                  <a:pt x="163205" y="20474"/>
                </a:lnTo>
                <a:lnTo>
                  <a:pt x="176784" y="19812"/>
                </a:lnTo>
                <a:lnTo>
                  <a:pt x="185889" y="20117"/>
                </a:lnTo>
                <a:lnTo>
                  <a:pt x="198989" y="21706"/>
                </a:lnTo>
                <a:lnTo>
                  <a:pt x="211286" y="24653"/>
                </a:lnTo>
                <a:lnTo>
                  <a:pt x="222504" y="28956"/>
                </a:lnTo>
                <a:lnTo>
                  <a:pt x="232376" y="33651"/>
                </a:lnTo>
                <a:lnTo>
                  <a:pt x="243132" y="40985"/>
                </a:lnTo>
                <a:lnTo>
                  <a:pt x="250698" y="49530"/>
                </a:lnTo>
                <a:lnTo>
                  <a:pt x="254268" y="56595"/>
                </a:lnTo>
                <a:lnTo>
                  <a:pt x="257343" y="68497"/>
                </a:lnTo>
                <a:lnTo>
                  <a:pt x="258318" y="83057"/>
                </a:lnTo>
                <a:lnTo>
                  <a:pt x="258318" y="204977"/>
                </a:lnTo>
                <a:lnTo>
                  <a:pt x="242876" y="217532"/>
                </a:lnTo>
                <a:lnTo>
                  <a:pt x="232309" y="224129"/>
                </a:lnTo>
                <a:lnTo>
                  <a:pt x="221742" y="229362"/>
                </a:lnTo>
                <a:lnTo>
                  <a:pt x="205549" y="233851"/>
                </a:lnTo>
                <a:lnTo>
                  <a:pt x="192762" y="235627"/>
                </a:lnTo>
                <a:lnTo>
                  <a:pt x="179070" y="236219"/>
                </a:lnTo>
                <a:lnTo>
                  <a:pt x="171515" y="236043"/>
                </a:lnTo>
                <a:lnTo>
                  <a:pt x="158125" y="234786"/>
                </a:lnTo>
                <a:lnTo>
                  <a:pt x="145319" y="232280"/>
                </a:lnTo>
                <a:lnTo>
                  <a:pt x="133129" y="228476"/>
                </a:lnTo>
                <a:lnTo>
                  <a:pt x="121588" y="223325"/>
                </a:lnTo>
                <a:lnTo>
                  <a:pt x="110729" y="216779"/>
                </a:lnTo>
                <a:lnTo>
                  <a:pt x="100584" y="208787"/>
                </a:lnTo>
                <a:lnTo>
                  <a:pt x="93199" y="201923"/>
                </a:lnTo>
                <a:lnTo>
                  <a:pt x="85383" y="192445"/>
                </a:lnTo>
                <a:lnTo>
                  <a:pt x="79021" y="181882"/>
                </a:lnTo>
                <a:lnTo>
                  <a:pt x="74098" y="170233"/>
                </a:lnTo>
                <a:lnTo>
                  <a:pt x="70599" y="157500"/>
                </a:lnTo>
                <a:lnTo>
                  <a:pt x="68510" y="143681"/>
                </a:lnTo>
                <a:lnTo>
                  <a:pt x="67818" y="128777"/>
                </a:lnTo>
                <a:lnTo>
                  <a:pt x="68359" y="115008"/>
                </a:lnTo>
                <a:lnTo>
                  <a:pt x="70238" y="100815"/>
                </a:lnTo>
                <a:lnTo>
                  <a:pt x="73464" y="87819"/>
                </a:lnTo>
                <a:lnTo>
                  <a:pt x="78035" y="75991"/>
                </a:lnTo>
                <a:lnTo>
                  <a:pt x="83951" y="65305"/>
                </a:lnTo>
                <a:lnTo>
                  <a:pt x="91214" y="55732"/>
                </a:lnTo>
                <a:lnTo>
                  <a:pt x="99822" y="47243"/>
                </a:lnTo>
                <a:lnTo>
                  <a:pt x="114756" y="36381"/>
                </a:lnTo>
                <a:lnTo>
                  <a:pt x="125954" y="30416"/>
                </a:lnTo>
                <a:lnTo>
                  <a:pt x="137773" y="25777"/>
                </a:lnTo>
                <a:lnTo>
                  <a:pt x="76279" y="28034"/>
                </a:lnTo>
                <a:lnTo>
                  <a:pt x="65748" y="34619"/>
                </a:lnTo>
                <a:lnTo>
                  <a:pt x="55625" y="41909"/>
                </a:lnTo>
                <a:lnTo>
                  <a:pt x="38966" y="56484"/>
                </a:lnTo>
                <a:lnTo>
                  <a:pt x="29918" y="66361"/>
                </a:lnTo>
                <a:lnTo>
                  <a:pt x="22043" y="76749"/>
                </a:lnTo>
                <a:lnTo>
                  <a:pt x="15351" y="87654"/>
                </a:lnTo>
                <a:lnTo>
                  <a:pt x="9852" y="99081"/>
                </a:lnTo>
                <a:lnTo>
                  <a:pt x="5557" y="111035"/>
                </a:lnTo>
                <a:lnTo>
                  <a:pt x="2477" y="123522"/>
                </a:lnTo>
                <a:lnTo>
                  <a:pt x="620" y="136546"/>
                </a:lnTo>
                <a:lnTo>
                  <a:pt x="0" y="150113"/>
                </a:lnTo>
                <a:lnTo>
                  <a:pt x="676" y="164043"/>
                </a:lnTo>
                <a:lnTo>
                  <a:pt x="2702" y="177270"/>
                </a:lnTo>
                <a:lnTo>
                  <a:pt x="6067" y="189800"/>
                </a:lnTo>
                <a:lnTo>
                  <a:pt x="10762" y="201643"/>
                </a:lnTo>
                <a:lnTo>
                  <a:pt x="16779" y="212807"/>
                </a:lnTo>
                <a:lnTo>
                  <a:pt x="24109" y="223301"/>
                </a:lnTo>
                <a:lnTo>
                  <a:pt x="32743" y="233134"/>
                </a:lnTo>
                <a:lnTo>
                  <a:pt x="42672" y="242315"/>
                </a:lnTo>
                <a:lnTo>
                  <a:pt x="52901" y="250162"/>
                </a:lnTo>
                <a:lnTo>
                  <a:pt x="63850" y="257178"/>
                </a:lnTo>
                <a:lnTo>
                  <a:pt x="75213" y="263114"/>
                </a:lnTo>
                <a:lnTo>
                  <a:pt x="86981" y="267971"/>
                </a:lnTo>
                <a:lnTo>
                  <a:pt x="99145" y="271749"/>
                </a:lnTo>
                <a:lnTo>
                  <a:pt x="111696" y="274447"/>
                </a:lnTo>
                <a:lnTo>
                  <a:pt x="124624" y="276066"/>
                </a:lnTo>
                <a:lnTo>
                  <a:pt x="137922" y="276606"/>
                </a:lnTo>
                <a:lnTo>
                  <a:pt x="144610" y="276449"/>
                </a:lnTo>
                <a:lnTo>
                  <a:pt x="157197" y="275301"/>
                </a:lnTo>
                <a:lnTo>
                  <a:pt x="169709" y="273040"/>
                </a:lnTo>
                <a:lnTo>
                  <a:pt x="182096" y="269665"/>
                </a:lnTo>
                <a:lnTo>
                  <a:pt x="194310" y="265175"/>
                </a:lnTo>
                <a:lnTo>
                  <a:pt x="203902" y="260756"/>
                </a:lnTo>
                <a:lnTo>
                  <a:pt x="213777" y="255400"/>
                </a:lnTo>
                <a:lnTo>
                  <a:pt x="224156" y="248994"/>
                </a:lnTo>
                <a:lnTo>
                  <a:pt x="235039" y="241517"/>
                </a:lnTo>
                <a:lnTo>
                  <a:pt x="246427" y="232948"/>
                </a:lnTo>
                <a:lnTo>
                  <a:pt x="258318" y="223265"/>
                </a:lnTo>
                <a:lnTo>
                  <a:pt x="258318" y="335280"/>
                </a:lnTo>
                <a:lnTo>
                  <a:pt x="258010" y="344949"/>
                </a:lnTo>
                <a:lnTo>
                  <a:pt x="256121" y="358568"/>
                </a:lnTo>
                <a:lnTo>
                  <a:pt x="252984" y="367283"/>
                </a:lnTo>
                <a:lnTo>
                  <a:pt x="249936" y="372618"/>
                </a:lnTo>
                <a:lnTo>
                  <a:pt x="245363" y="376427"/>
                </a:lnTo>
                <a:lnTo>
                  <a:pt x="240030" y="377951"/>
                </a:lnTo>
                <a:lnTo>
                  <a:pt x="233951" y="379947"/>
                </a:lnTo>
                <a:lnTo>
                  <a:pt x="221676" y="381879"/>
                </a:lnTo>
                <a:lnTo>
                  <a:pt x="206501" y="382524"/>
                </a:lnTo>
                <a:lnTo>
                  <a:pt x="198882" y="382524"/>
                </a:lnTo>
                <a:lnTo>
                  <a:pt x="198882" y="393191"/>
                </a:lnTo>
                <a:lnTo>
                  <a:pt x="333248" y="393192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824557" y="2013866"/>
            <a:ext cx="86926" cy="7559"/>
          </a:xfrm>
          <a:custGeom>
            <a:avLst/>
            <a:gdLst/>
            <a:ahLst/>
            <a:cxnLst/>
            <a:rect l="l" t="t" r="r" b="b"/>
            <a:pathLst>
              <a:path w="86926" h="7559">
                <a:moveTo>
                  <a:pt x="73916" y="1988"/>
                </a:moveTo>
                <a:lnTo>
                  <a:pt x="86926" y="0"/>
                </a:lnTo>
                <a:lnTo>
                  <a:pt x="10934" y="1678"/>
                </a:lnTo>
                <a:lnTo>
                  <a:pt x="0" y="7559"/>
                </a:lnTo>
                <a:lnTo>
                  <a:pt x="61493" y="5302"/>
                </a:lnTo>
                <a:lnTo>
                  <a:pt x="73916" y="1988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33088" y="2001011"/>
            <a:ext cx="409194" cy="268986"/>
          </a:xfrm>
          <a:custGeom>
            <a:avLst/>
            <a:gdLst/>
            <a:ahLst/>
            <a:cxnLst/>
            <a:rect l="l" t="t" r="r" b="b"/>
            <a:pathLst>
              <a:path w="409194" h="268986">
                <a:moveTo>
                  <a:pt x="3536" y="10676"/>
                </a:moveTo>
                <a:lnTo>
                  <a:pt x="19424" y="11067"/>
                </a:lnTo>
                <a:lnTo>
                  <a:pt x="31613" y="12240"/>
                </a:lnTo>
                <a:lnTo>
                  <a:pt x="40386" y="14478"/>
                </a:lnTo>
                <a:lnTo>
                  <a:pt x="47244" y="16764"/>
                </a:lnTo>
                <a:lnTo>
                  <a:pt x="53339" y="20574"/>
                </a:lnTo>
                <a:lnTo>
                  <a:pt x="57150" y="25146"/>
                </a:lnTo>
                <a:lnTo>
                  <a:pt x="61071" y="36043"/>
                </a:lnTo>
                <a:lnTo>
                  <a:pt x="62484" y="51054"/>
                </a:lnTo>
                <a:lnTo>
                  <a:pt x="62591" y="174652"/>
                </a:lnTo>
                <a:lnTo>
                  <a:pt x="63462" y="189352"/>
                </a:lnTo>
                <a:lnTo>
                  <a:pt x="65165" y="202387"/>
                </a:lnTo>
                <a:lnTo>
                  <a:pt x="67649" y="213709"/>
                </a:lnTo>
                <a:lnTo>
                  <a:pt x="70865" y="223266"/>
                </a:lnTo>
                <a:lnTo>
                  <a:pt x="74329" y="229930"/>
                </a:lnTo>
                <a:lnTo>
                  <a:pt x="81733" y="239848"/>
                </a:lnTo>
                <a:lnTo>
                  <a:pt x="91247" y="248516"/>
                </a:lnTo>
                <a:lnTo>
                  <a:pt x="102870" y="256032"/>
                </a:lnTo>
                <a:lnTo>
                  <a:pt x="117181" y="262632"/>
                </a:lnTo>
                <a:lnTo>
                  <a:pt x="129268" y="266124"/>
                </a:lnTo>
                <a:lnTo>
                  <a:pt x="142315" y="268261"/>
                </a:lnTo>
                <a:lnTo>
                  <a:pt x="156210" y="268986"/>
                </a:lnTo>
                <a:lnTo>
                  <a:pt x="158948" y="268964"/>
                </a:lnTo>
                <a:lnTo>
                  <a:pt x="172185" y="268237"/>
                </a:lnTo>
                <a:lnTo>
                  <a:pt x="184903" y="266474"/>
                </a:lnTo>
                <a:lnTo>
                  <a:pt x="197104" y="263676"/>
                </a:lnTo>
                <a:lnTo>
                  <a:pt x="208787" y="259842"/>
                </a:lnTo>
                <a:lnTo>
                  <a:pt x="223512" y="252831"/>
                </a:lnTo>
                <a:lnTo>
                  <a:pt x="233163" y="247374"/>
                </a:lnTo>
                <a:lnTo>
                  <a:pt x="243770" y="240757"/>
                </a:lnTo>
                <a:lnTo>
                  <a:pt x="255318" y="232921"/>
                </a:lnTo>
                <a:lnTo>
                  <a:pt x="267792" y="223808"/>
                </a:lnTo>
                <a:lnTo>
                  <a:pt x="281177" y="213360"/>
                </a:lnTo>
                <a:lnTo>
                  <a:pt x="281177" y="268986"/>
                </a:lnTo>
                <a:lnTo>
                  <a:pt x="299465" y="268986"/>
                </a:lnTo>
                <a:lnTo>
                  <a:pt x="311658" y="265229"/>
                </a:lnTo>
                <a:lnTo>
                  <a:pt x="323850" y="261566"/>
                </a:lnTo>
                <a:lnTo>
                  <a:pt x="336041" y="257979"/>
                </a:lnTo>
                <a:lnTo>
                  <a:pt x="348234" y="254448"/>
                </a:lnTo>
                <a:lnTo>
                  <a:pt x="360426" y="250955"/>
                </a:lnTo>
                <a:lnTo>
                  <a:pt x="372617" y="247480"/>
                </a:lnTo>
                <a:lnTo>
                  <a:pt x="384810" y="244006"/>
                </a:lnTo>
                <a:lnTo>
                  <a:pt x="397001" y="240512"/>
                </a:lnTo>
                <a:lnTo>
                  <a:pt x="409194" y="236982"/>
                </a:lnTo>
                <a:lnTo>
                  <a:pt x="407670" y="233172"/>
                </a:lnTo>
                <a:lnTo>
                  <a:pt x="405384" y="230124"/>
                </a:lnTo>
                <a:lnTo>
                  <a:pt x="403860" y="227076"/>
                </a:lnTo>
                <a:lnTo>
                  <a:pt x="400371" y="228032"/>
                </a:lnTo>
                <a:lnTo>
                  <a:pt x="387365" y="230744"/>
                </a:lnTo>
                <a:lnTo>
                  <a:pt x="375665" y="231648"/>
                </a:lnTo>
                <a:lnTo>
                  <a:pt x="369570" y="231648"/>
                </a:lnTo>
                <a:lnTo>
                  <a:pt x="360425" y="227838"/>
                </a:lnTo>
                <a:lnTo>
                  <a:pt x="352806" y="220218"/>
                </a:lnTo>
                <a:lnTo>
                  <a:pt x="350175" y="211611"/>
                </a:lnTo>
                <a:lnTo>
                  <a:pt x="349162" y="203827"/>
                </a:lnTo>
                <a:lnTo>
                  <a:pt x="348298" y="192380"/>
                </a:lnTo>
                <a:lnTo>
                  <a:pt x="347697" y="177269"/>
                </a:lnTo>
                <a:lnTo>
                  <a:pt x="347472" y="158496"/>
                </a:lnTo>
                <a:lnTo>
                  <a:pt x="347472" y="0"/>
                </a:lnTo>
                <a:lnTo>
                  <a:pt x="222503" y="0"/>
                </a:lnTo>
                <a:lnTo>
                  <a:pt x="222503" y="10668"/>
                </a:lnTo>
                <a:lnTo>
                  <a:pt x="236122" y="11346"/>
                </a:lnTo>
                <a:lnTo>
                  <a:pt x="250713" y="12915"/>
                </a:lnTo>
                <a:lnTo>
                  <a:pt x="261949" y="15426"/>
                </a:lnTo>
                <a:lnTo>
                  <a:pt x="269748" y="19050"/>
                </a:lnTo>
                <a:lnTo>
                  <a:pt x="279438" y="34083"/>
                </a:lnTo>
                <a:lnTo>
                  <a:pt x="281177" y="49530"/>
                </a:lnTo>
                <a:lnTo>
                  <a:pt x="281177" y="196596"/>
                </a:lnTo>
                <a:lnTo>
                  <a:pt x="272445" y="203032"/>
                </a:lnTo>
                <a:lnTo>
                  <a:pt x="260588" y="210864"/>
                </a:lnTo>
                <a:lnTo>
                  <a:pt x="249425" y="217267"/>
                </a:lnTo>
                <a:lnTo>
                  <a:pt x="239002" y="222373"/>
                </a:lnTo>
                <a:lnTo>
                  <a:pt x="229362" y="226314"/>
                </a:lnTo>
                <a:lnTo>
                  <a:pt x="213858" y="231026"/>
                </a:lnTo>
                <a:lnTo>
                  <a:pt x="201500" y="233230"/>
                </a:lnTo>
                <a:lnTo>
                  <a:pt x="189737" y="233934"/>
                </a:lnTo>
                <a:lnTo>
                  <a:pt x="182952" y="233717"/>
                </a:lnTo>
                <a:lnTo>
                  <a:pt x="169659" y="231869"/>
                </a:lnTo>
                <a:lnTo>
                  <a:pt x="157661" y="228131"/>
                </a:lnTo>
                <a:lnTo>
                  <a:pt x="147065" y="222504"/>
                </a:lnTo>
                <a:lnTo>
                  <a:pt x="138837" y="214920"/>
                </a:lnTo>
                <a:lnTo>
                  <a:pt x="133248" y="204519"/>
                </a:lnTo>
                <a:lnTo>
                  <a:pt x="129895" y="191045"/>
                </a:lnTo>
                <a:lnTo>
                  <a:pt x="128777" y="174498"/>
                </a:lnTo>
                <a:lnTo>
                  <a:pt x="128777" y="0"/>
                </a:lnTo>
                <a:lnTo>
                  <a:pt x="0" y="0"/>
                </a:lnTo>
                <a:lnTo>
                  <a:pt x="0" y="10668"/>
                </a:lnTo>
                <a:lnTo>
                  <a:pt x="3536" y="10676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574286" y="2011548"/>
            <a:ext cx="147065" cy="23778"/>
          </a:xfrm>
          <a:custGeom>
            <a:avLst/>
            <a:gdLst/>
            <a:ahLst/>
            <a:cxnLst/>
            <a:rect l="l" t="t" r="r" b="b"/>
            <a:pathLst>
              <a:path w="147065" h="23778">
                <a:moveTo>
                  <a:pt x="68720" y="5621"/>
                </a:moveTo>
                <a:lnTo>
                  <a:pt x="121132" y="4706"/>
                </a:lnTo>
                <a:lnTo>
                  <a:pt x="133813" y="2418"/>
                </a:lnTo>
                <a:lnTo>
                  <a:pt x="147065" y="1655"/>
                </a:lnTo>
                <a:lnTo>
                  <a:pt x="79556" y="0"/>
                </a:lnTo>
                <a:lnTo>
                  <a:pt x="68720" y="5621"/>
                </a:lnTo>
                <a:close/>
              </a:path>
              <a:path w="147065" h="23778">
                <a:moveTo>
                  <a:pt x="36950" y="213014"/>
                </a:moveTo>
                <a:lnTo>
                  <a:pt x="47243" y="221873"/>
                </a:lnTo>
                <a:lnTo>
                  <a:pt x="61588" y="231914"/>
                </a:lnTo>
                <a:lnTo>
                  <a:pt x="72440" y="238133"/>
                </a:lnTo>
                <a:lnTo>
                  <a:pt x="83744" y="243523"/>
                </a:lnTo>
                <a:lnTo>
                  <a:pt x="95497" y="248084"/>
                </a:lnTo>
                <a:lnTo>
                  <a:pt x="107691" y="251815"/>
                </a:lnTo>
                <a:lnTo>
                  <a:pt x="120323" y="254718"/>
                </a:lnTo>
                <a:lnTo>
                  <a:pt x="133385" y="256791"/>
                </a:lnTo>
                <a:lnTo>
                  <a:pt x="146873" y="258034"/>
                </a:lnTo>
                <a:lnTo>
                  <a:pt x="160781" y="258449"/>
                </a:lnTo>
                <a:lnTo>
                  <a:pt x="166080" y="258387"/>
                </a:lnTo>
                <a:lnTo>
                  <a:pt x="180098" y="257593"/>
                </a:lnTo>
                <a:lnTo>
                  <a:pt x="193572" y="255885"/>
                </a:lnTo>
                <a:lnTo>
                  <a:pt x="206487" y="253264"/>
                </a:lnTo>
                <a:lnTo>
                  <a:pt x="218827" y="249728"/>
                </a:lnTo>
                <a:lnTo>
                  <a:pt x="230577" y="245278"/>
                </a:lnTo>
                <a:lnTo>
                  <a:pt x="241721" y="239914"/>
                </a:lnTo>
                <a:lnTo>
                  <a:pt x="252243" y="233637"/>
                </a:lnTo>
                <a:lnTo>
                  <a:pt x="262127" y="226445"/>
                </a:lnTo>
                <a:lnTo>
                  <a:pt x="270876" y="218840"/>
                </a:lnTo>
                <a:lnTo>
                  <a:pt x="281013" y="208889"/>
                </a:lnTo>
                <a:lnTo>
                  <a:pt x="289802" y="198759"/>
                </a:lnTo>
                <a:lnTo>
                  <a:pt x="297215" y="188407"/>
                </a:lnTo>
                <a:lnTo>
                  <a:pt x="303221" y="177790"/>
                </a:lnTo>
                <a:lnTo>
                  <a:pt x="307791" y="166862"/>
                </a:lnTo>
                <a:lnTo>
                  <a:pt x="310896" y="155579"/>
                </a:lnTo>
                <a:lnTo>
                  <a:pt x="307086" y="153293"/>
                </a:lnTo>
                <a:lnTo>
                  <a:pt x="302513" y="151769"/>
                </a:lnTo>
                <a:lnTo>
                  <a:pt x="298703" y="149483"/>
                </a:lnTo>
                <a:lnTo>
                  <a:pt x="290258" y="163663"/>
                </a:lnTo>
                <a:lnTo>
                  <a:pt x="282241" y="174458"/>
                </a:lnTo>
                <a:lnTo>
                  <a:pt x="273633" y="183693"/>
                </a:lnTo>
                <a:lnTo>
                  <a:pt x="264400" y="191371"/>
                </a:lnTo>
                <a:lnTo>
                  <a:pt x="254508" y="197489"/>
                </a:lnTo>
                <a:lnTo>
                  <a:pt x="242177" y="203193"/>
                </a:lnTo>
                <a:lnTo>
                  <a:pt x="230356" y="207083"/>
                </a:lnTo>
                <a:lnTo>
                  <a:pt x="217907" y="209819"/>
                </a:lnTo>
                <a:lnTo>
                  <a:pt x="204864" y="211436"/>
                </a:lnTo>
                <a:lnTo>
                  <a:pt x="191262" y="211967"/>
                </a:lnTo>
                <a:lnTo>
                  <a:pt x="179270" y="211571"/>
                </a:lnTo>
                <a:lnTo>
                  <a:pt x="166036" y="210143"/>
                </a:lnTo>
                <a:lnTo>
                  <a:pt x="153301" y="207665"/>
                </a:lnTo>
                <a:lnTo>
                  <a:pt x="141054" y="204128"/>
                </a:lnTo>
                <a:lnTo>
                  <a:pt x="129288" y="199522"/>
                </a:lnTo>
                <a:lnTo>
                  <a:pt x="117992" y="193839"/>
                </a:lnTo>
                <a:lnTo>
                  <a:pt x="107157" y="187068"/>
                </a:lnTo>
                <a:lnTo>
                  <a:pt x="96774" y="179201"/>
                </a:lnTo>
                <a:lnTo>
                  <a:pt x="88202" y="171359"/>
                </a:lnTo>
                <a:lnTo>
                  <a:pt x="79827" y="161837"/>
                </a:lnTo>
                <a:lnTo>
                  <a:pt x="72734" y="151508"/>
                </a:lnTo>
                <a:lnTo>
                  <a:pt x="66941" y="140372"/>
                </a:lnTo>
                <a:lnTo>
                  <a:pt x="62468" y="128429"/>
                </a:lnTo>
                <a:lnTo>
                  <a:pt x="59333" y="115680"/>
                </a:lnTo>
                <a:lnTo>
                  <a:pt x="57554" y="102124"/>
                </a:lnTo>
                <a:lnTo>
                  <a:pt x="57150" y="87761"/>
                </a:lnTo>
                <a:lnTo>
                  <a:pt x="310896" y="87761"/>
                </a:lnTo>
                <a:lnTo>
                  <a:pt x="310337" y="76530"/>
                </a:lnTo>
                <a:lnTo>
                  <a:pt x="308122" y="63493"/>
                </a:lnTo>
                <a:lnTo>
                  <a:pt x="304208" y="51269"/>
                </a:lnTo>
                <a:lnTo>
                  <a:pt x="298581" y="39874"/>
                </a:lnTo>
                <a:lnTo>
                  <a:pt x="291225" y="29321"/>
                </a:lnTo>
                <a:lnTo>
                  <a:pt x="282127" y="19624"/>
                </a:lnTo>
                <a:lnTo>
                  <a:pt x="271272" y="10799"/>
                </a:lnTo>
                <a:lnTo>
                  <a:pt x="258493" y="2272"/>
                </a:lnTo>
                <a:lnTo>
                  <a:pt x="247840" y="-3243"/>
                </a:lnTo>
                <a:lnTo>
                  <a:pt x="236495" y="-7866"/>
                </a:lnTo>
                <a:lnTo>
                  <a:pt x="224472" y="-11613"/>
                </a:lnTo>
                <a:lnTo>
                  <a:pt x="211787" y="-14500"/>
                </a:lnTo>
                <a:lnTo>
                  <a:pt x="198457" y="-16542"/>
                </a:lnTo>
                <a:lnTo>
                  <a:pt x="184498" y="-17755"/>
                </a:lnTo>
                <a:lnTo>
                  <a:pt x="169925" y="-18156"/>
                </a:lnTo>
                <a:lnTo>
                  <a:pt x="155746" y="-17801"/>
                </a:lnTo>
                <a:lnTo>
                  <a:pt x="141787" y="-16707"/>
                </a:lnTo>
                <a:lnTo>
                  <a:pt x="128313" y="-14870"/>
                </a:lnTo>
                <a:lnTo>
                  <a:pt x="115339" y="-12286"/>
                </a:lnTo>
                <a:lnTo>
                  <a:pt x="102879" y="-8949"/>
                </a:lnTo>
                <a:lnTo>
                  <a:pt x="90947" y="-4855"/>
                </a:lnTo>
                <a:lnTo>
                  <a:pt x="79556" y="0"/>
                </a:lnTo>
                <a:lnTo>
                  <a:pt x="147065" y="1655"/>
                </a:lnTo>
                <a:lnTo>
                  <a:pt x="151919" y="1769"/>
                </a:lnTo>
                <a:lnTo>
                  <a:pt x="164677" y="3176"/>
                </a:lnTo>
                <a:lnTo>
                  <a:pt x="177109" y="6186"/>
                </a:lnTo>
                <a:lnTo>
                  <a:pt x="188975" y="10799"/>
                </a:lnTo>
                <a:lnTo>
                  <a:pt x="201377" y="17983"/>
                </a:lnTo>
                <a:lnTo>
                  <a:pt x="211008" y="26234"/>
                </a:lnTo>
                <a:lnTo>
                  <a:pt x="218693" y="35945"/>
                </a:lnTo>
                <a:lnTo>
                  <a:pt x="222477" y="43670"/>
                </a:lnTo>
                <a:lnTo>
                  <a:pt x="225500" y="55722"/>
                </a:lnTo>
                <a:lnTo>
                  <a:pt x="227075" y="71759"/>
                </a:lnTo>
                <a:lnTo>
                  <a:pt x="57150" y="71759"/>
                </a:lnTo>
                <a:lnTo>
                  <a:pt x="58810" y="61864"/>
                </a:lnTo>
                <a:lnTo>
                  <a:pt x="62959" y="49552"/>
                </a:lnTo>
                <a:lnTo>
                  <a:pt x="69202" y="38518"/>
                </a:lnTo>
                <a:lnTo>
                  <a:pt x="77455" y="28677"/>
                </a:lnTo>
                <a:lnTo>
                  <a:pt x="87629" y="19943"/>
                </a:lnTo>
                <a:lnTo>
                  <a:pt x="97486" y="13859"/>
                </a:lnTo>
                <a:lnTo>
                  <a:pt x="109023" y="8520"/>
                </a:lnTo>
                <a:lnTo>
                  <a:pt x="121132" y="4706"/>
                </a:lnTo>
                <a:lnTo>
                  <a:pt x="68720" y="5621"/>
                </a:lnTo>
                <a:lnTo>
                  <a:pt x="58452" y="12013"/>
                </a:lnTo>
                <a:lnTo>
                  <a:pt x="48767" y="19181"/>
                </a:lnTo>
                <a:lnTo>
                  <a:pt x="37847" y="28486"/>
                </a:lnTo>
                <a:lnTo>
                  <a:pt x="28927" y="37865"/>
                </a:lnTo>
                <a:lnTo>
                  <a:pt x="21215" y="47936"/>
                </a:lnTo>
                <a:lnTo>
                  <a:pt x="14707" y="58710"/>
                </a:lnTo>
                <a:lnTo>
                  <a:pt x="9396" y="70202"/>
                </a:lnTo>
                <a:lnTo>
                  <a:pt x="5276" y="82421"/>
                </a:lnTo>
                <a:lnTo>
                  <a:pt x="2340" y="95382"/>
                </a:lnTo>
                <a:lnTo>
                  <a:pt x="584" y="109096"/>
                </a:lnTo>
                <a:lnTo>
                  <a:pt x="0" y="123575"/>
                </a:lnTo>
                <a:lnTo>
                  <a:pt x="224" y="131903"/>
                </a:lnTo>
                <a:lnTo>
                  <a:pt x="1635" y="145536"/>
                </a:lnTo>
                <a:lnTo>
                  <a:pt x="4337" y="158487"/>
                </a:lnTo>
                <a:lnTo>
                  <a:pt x="8322" y="170757"/>
                </a:lnTo>
                <a:lnTo>
                  <a:pt x="13583" y="182344"/>
                </a:lnTo>
                <a:lnTo>
                  <a:pt x="20113" y="193249"/>
                </a:lnTo>
                <a:lnTo>
                  <a:pt x="27905" y="203472"/>
                </a:lnTo>
                <a:lnTo>
                  <a:pt x="36950" y="21301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13376" y="1993391"/>
            <a:ext cx="403098" cy="268224"/>
          </a:xfrm>
          <a:custGeom>
            <a:avLst/>
            <a:gdLst/>
            <a:ahLst/>
            <a:cxnLst/>
            <a:rect l="l" t="t" r="r" b="b"/>
            <a:pathLst>
              <a:path w="403098" h="268224">
                <a:moveTo>
                  <a:pt x="124661" y="268224"/>
                </a:moveTo>
                <a:lnTo>
                  <a:pt x="188213" y="268224"/>
                </a:lnTo>
                <a:lnTo>
                  <a:pt x="188213" y="258318"/>
                </a:lnTo>
                <a:lnTo>
                  <a:pt x="185699" y="258309"/>
                </a:lnTo>
                <a:lnTo>
                  <a:pt x="169170" y="257755"/>
                </a:lnTo>
                <a:lnTo>
                  <a:pt x="156701" y="256438"/>
                </a:lnTo>
                <a:lnTo>
                  <a:pt x="148589" y="254507"/>
                </a:lnTo>
                <a:lnTo>
                  <a:pt x="141732" y="251459"/>
                </a:lnTo>
                <a:lnTo>
                  <a:pt x="132587" y="242315"/>
                </a:lnTo>
                <a:lnTo>
                  <a:pt x="128689" y="226744"/>
                </a:lnTo>
                <a:lnTo>
                  <a:pt x="128015" y="209550"/>
                </a:lnTo>
                <a:lnTo>
                  <a:pt x="128015" y="72389"/>
                </a:lnTo>
                <a:lnTo>
                  <a:pt x="140562" y="63169"/>
                </a:lnTo>
                <a:lnTo>
                  <a:pt x="152392" y="55657"/>
                </a:lnTo>
                <a:lnTo>
                  <a:pt x="164189" y="49324"/>
                </a:lnTo>
                <a:lnTo>
                  <a:pt x="175968" y="44163"/>
                </a:lnTo>
                <a:lnTo>
                  <a:pt x="187748" y="40164"/>
                </a:lnTo>
                <a:lnTo>
                  <a:pt x="199546" y="37318"/>
                </a:lnTo>
                <a:lnTo>
                  <a:pt x="211379" y="35617"/>
                </a:lnTo>
                <a:lnTo>
                  <a:pt x="223265" y="35051"/>
                </a:lnTo>
                <a:lnTo>
                  <a:pt x="234373" y="35626"/>
                </a:lnTo>
                <a:lnTo>
                  <a:pt x="248106" y="38432"/>
                </a:lnTo>
                <a:lnTo>
                  <a:pt x="259195" y="43574"/>
                </a:lnTo>
                <a:lnTo>
                  <a:pt x="267462" y="51053"/>
                </a:lnTo>
                <a:lnTo>
                  <a:pt x="273713" y="61900"/>
                </a:lnTo>
                <a:lnTo>
                  <a:pt x="277395" y="73386"/>
                </a:lnTo>
                <a:lnTo>
                  <a:pt x="279650" y="87063"/>
                </a:lnTo>
                <a:lnTo>
                  <a:pt x="280415" y="102869"/>
                </a:lnTo>
                <a:lnTo>
                  <a:pt x="280410" y="211748"/>
                </a:lnTo>
                <a:lnTo>
                  <a:pt x="279896" y="228092"/>
                </a:lnTo>
                <a:lnTo>
                  <a:pt x="278891" y="236219"/>
                </a:lnTo>
                <a:lnTo>
                  <a:pt x="275844" y="243839"/>
                </a:lnTo>
                <a:lnTo>
                  <a:pt x="264413" y="252983"/>
                </a:lnTo>
                <a:lnTo>
                  <a:pt x="257345" y="255469"/>
                </a:lnTo>
                <a:lnTo>
                  <a:pt x="245039" y="257540"/>
                </a:lnTo>
                <a:lnTo>
                  <a:pt x="228600" y="258318"/>
                </a:lnTo>
                <a:lnTo>
                  <a:pt x="220979" y="258318"/>
                </a:lnTo>
                <a:lnTo>
                  <a:pt x="220979" y="268224"/>
                </a:lnTo>
                <a:lnTo>
                  <a:pt x="403098" y="268224"/>
                </a:lnTo>
                <a:lnTo>
                  <a:pt x="403098" y="258318"/>
                </a:lnTo>
                <a:lnTo>
                  <a:pt x="388366" y="257903"/>
                </a:lnTo>
                <a:lnTo>
                  <a:pt x="375535" y="256572"/>
                </a:lnTo>
                <a:lnTo>
                  <a:pt x="366522" y="254507"/>
                </a:lnTo>
                <a:lnTo>
                  <a:pt x="359663" y="251459"/>
                </a:lnTo>
                <a:lnTo>
                  <a:pt x="355091" y="248412"/>
                </a:lnTo>
                <a:lnTo>
                  <a:pt x="352044" y="243077"/>
                </a:lnTo>
                <a:lnTo>
                  <a:pt x="349910" y="237578"/>
                </a:lnTo>
                <a:lnTo>
                  <a:pt x="347589" y="225883"/>
                </a:lnTo>
                <a:lnTo>
                  <a:pt x="346710" y="209550"/>
                </a:lnTo>
                <a:lnTo>
                  <a:pt x="346688" y="94931"/>
                </a:lnTo>
                <a:lnTo>
                  <a:pt x="345961" y="79521"/>
                </a:lnTo>
                <a:lnTo>
                  <a:pt x="344198" y="66182"/>
                </a:lnTo>
                <a:lnTo>
                  <a:pt x="341400" y="54915"/>
                </a:lnTo>
                <a:lnTo>
                  <a:pt x="337565" y="45719"/>
                </a:lnTo>
                <a:lnTo>
                  <a:pt x="331503" y="35688"/>
                </a:lnTo>
                <a:lnTo>
                  <a:pt x="323321" y="25682"/>
                </a:lnTo>
                <a:lnTo>
                  <a:pt x="313911" y="17368"/>
                </a:lnTo>
                <a:lnTo>
                  <a:pt x="303275" y="10668"/>
                </a:lnTo>
                <a:lnTo>
                  <a:pt x="290423" y="5643"/>
                </a:lnTo>
                <a:lnTo>
                  <a:pt x="278331" y="2550"/>
                </a:lnTo>
                <a:lnTo>
                  <a:pt x="265322" y="648"/>
                </a:lnTo>
                <a:lnTo>
                  <a:pt x="251460" y="0"/>
                </a:lnTo>
                <a:lnTo>
                  <a:pt x="244194" y="211"/>
                </a:lnTo>
                <a:lnTo>
                  <a:pt x="233079" y="1335"/>
                </a:lnTo>
                <a:lnTo>
                  <a:pt x="221823" y="3430"/>
                </a:lnTo>
                <a:lnTo>
                  <a:pt x="210436" y="6501"/>
                </a:lnTo>
                <a:lnTo>
                  <a:pt x="198929" y="10551"/>
                </a:lnTo>
                <a:lnTo>
                  <a:pt x="187315" y="15584"/>
                </a:lnTo>
                <a:lnTo>
                  <a:pt x="175603" y="21604"/>
                </a:lnTo>
                <a:lnTo>
                  <a:pt x="163806" y="28614"/>
                </a:lnTo>
                <a:lnTo>
                  <a:pt x="151935" y="36618"/>
                </a:lnTo>
                <a:lnTo>
                  <a:pt x="140001" y="45621"/>
                </a:lnTo>
                <a:lnTo>
                  <a:pt x="128015" y="55625"/>
                </a:lnTo>
                <a:lnTo>
                  <a:pt x="128015" y="0"/>
                </a:lnTo>
                <a:lnTo>
                  <a:pt x="111251" y="0"/>
                </a:lnTo>
                <a:lnTo>
                  <a:pt x="109835" y="404"/>
                </a:lnTo>
                <a:lnTo>
                  <a:pt x="97578" y="3915"/>
                </a:lnTo>
                <a:lnTo>
                  <a:pt x="85362" y="7426"/>
                </a:lnTo>
                <a:lnTo>
                  <a:pt x="73175" y="10937"/>
                </a:lnTo>
                <a:lnTo>
                  <a:pt x="61006" y="14448"/>
                </a:lnTo>
                <a:lnTo>
                  <a:pt x="48843" y="17959"/>
                </a:lnTo>
                <a:lnTo>
                  <a:pt x="36672" y="21470"/>
                </a:lnTo>
                <a:lnTo>
                  <a:pt x="24483" y="24981"/>
                </a:lnTo>
                <a:lnTo>
                  <a:pt x="12263" y="28492"/>
                </a:lnTo>
                <a:lnTo>
                  <a:pt x="0" y="32003"/>
                </a:lnTo>
                <a:lnTo>
                  <a:pt x="2286" y="35813"/>
                </a:lnTo>
                <a:lnTo>
                  <a:pt x="3810" y="38862"/>
                </a:lnTo>
                <a:lnTo>
                  <a:pt x="6096" y="41909"/>
                </a:lnTo>
                <a:lnTo>
                  <a:pt x="7904" y="41525"/>
                </a:lnTo>
                <a:lnTo>
                  <a:pt x="21322" y="39036"/>
                </a:lnTo>
                <a:lnTo>
                  <a:pt x="32765" y="38100"/>
                </a:lnTo>
                <a:lnTo>
                  <a:pt x="39624" y="38100"/>
                </a:lnTo>
                <a:lnTo>
                  <a:pt x="45720" y="38862"/>
                </a:lnTo>
                <a:lnTo>
                  <a:pt x="50291" y="41909"/>
                </a:lnTo>
                <a:lnTo>
                  <a:pt x="54101" y="44195"/>
                </a:lnTo>
                <a:lnTo>
                  <a:pt x="59436" y="55625"/>
                </a:lnTo>
                <a:lnTo>
                  <a:pt x="60707" y="66571"/>
                </a:lnTo>
                <a:lnTo>
                  <a:pt x="61271" y="78366"/>
                </a:lnTo>
                <a:lnTo>
                  <a:pt x="61609" y="93767"/>
                </a:lnTo>
                <a:lnTo>
                  <a:pt x="61702" y="212121"/>
                </a:lnTo>
                <a:lnTo>
                  <a:pt x="60511" y="227919"/>
                </a:lnTo>
                <a:lnTo>
                  <a:pt x="57470" y="240016"/>
                </a:lnTo>
                <a:lnTo>
                  <a:pt x="52577" y="248412"/>
                </a:lnTo>
                <a:lnTo>
                  <a:pt x="43010" y="254306"/>
                </a:lnTo>
                <a:lnTo>
                  <a:pt x="30486" y="257340"/>
                </a:lnTo>
                <a:lnTo>
                  <a:pt x="14477" y="258318"/>
                </a:lnTo>
                <a:lnTo>
                  <a:pt x="6096" y="258318"/>
                </a:lnTo>
                <a:lnTo>
                  <a:pt x="6096" y="268224"/>
                </a:lnTo>
                <a:lnTo>
                  <a:pt x="124661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347716" y="1993391"/>
            <a:ext cx="310134" cy="276606"/>
          </a:xfrm>
          <a:custGeom>
            <a:avLst/>
            <a:gdLst/>
            <a:ahLst/>
            <a:cxnLst/>
            <a:rect l="l" t="t" r="r" b="b"/>
            <a:pathLst>
              <a:path w="310134" h="276606">
                <a:moveTo>
                  <a:pt x="147955" y="19768"/>
                </a:moveTo>
                <a:lnTo>
                  <a:pt x="162306" y="19050"/>
                </a:lnTo>
                <a:lnTo>
                  <a:pt x="164578" y="19069"/>
                </a:lnTo>
                <a:lnTo>
                  <a:pt x="179088" y="20260"/>
                </a:lnTo>
                <a:lnTo>
                  <a:pt x="191284" y="23301"/>
                </a:lnTo>
                <a:lnTo>
                  <a:pt x="201168" y="28193"/>
                </a:lnTo>
                <a:lnTo>
                  <a:pt x="205305" y="30979"/>
                </a:lnTo>
                <a:lnTo>
                  <a:pt x="213701" y="40545"/>
                </a:lnTo>
                <a:lnTo>
                  <a:pt x="217932" y="53339"/>
                </a:lnTo>
                <a:lnTo>
                  <a:pt x="219456" y="64769"/>
                </a:lnTo>
                <a:lnTo>
                  <a:pt x="222504" y="72389"/>
                </a:lnTo>
                <a:lnTo>
                  <a:pt x="235779" y="81826"/>
                </a:lnTo>
                <a:lnTo>
                  <a:pt x="247925" y="85577"/>
                </a:lnTo>
                <a:lnTo>
                  <a:pt x="262889" y="86868"/>
                </a:lnTo>
                <a:lnTo>
                  <a:pt x="279697" y="84786"/>
                </a:lnTo>
                <a:lnTo>
                  <a:pt x="290322" y="80009"/>
                </a:lnTo>
                <a:lnTo>
                  <a:pt x="300228" y="70103"/>
                </a:lnTo>
                <a:lnTo>
                  <a:pt x="300048" y="59445"/>
                </a:lnTo>
                <a:lnTo>
                  <a:pt x="296919" y="49526"/>
                </a:lnTo>
                <a:lnTo>
                  <a:pt x="289988" y="39780"/>
                </a:lnTo>
                <a:lnTo>
                  <a:pt x="279368" y="30148"/>
                </a:lnTo>
                <a:lnTo>
                  <a:pt x="265175" y="20574"/>
                </a:lnTo>
                <a:lnTo>
                  <a:pt x="252816" y="14269"/>
                </a:lnTo>
                <a:lnTo>
                  <a:pt x="241779" y="9909"/>
                </a:lnTo>
                <a:lnTo>
                  <a:pt x="230037" y="6342"/>
                </a:lnTo>
                <a:lnTo>
                  <a:pt x="217590" y="3567"/>
                </a:lnTo>
                <a:lnTo>
                  <a:pt x="204439" y="1585"/>
                </a:lnTo>
                <a:lnTo>
                  <a:pt x="190582" y="396"/>
                </a:lnTo>
                <a:lnTo>
                  <a:pt x="176022" y="0"/>
                </a:lnTo>
                <a:lnTo>
                  <a:pt x="172501" y="22"/>
                </a:lnTo>
                <a:lnTo>
                  <a:pt x="158548" y="575"/>
                </a:lnTo>
                <a:lnTo>
                  <a:pt x="145025" y="1869"/>
                </a:lnTo>
                <a:lnTo>
                  <a:pt x="131928" y="3902"/>
                </a:lnTo>
                <a:lnTo>
                  <a:pt x="119253" y="6676"/>
                </a:lnTo>
                <a:lnTo>
                  <a:pt x="106995" y="10190"/>
                </a:lnTo>
                <a:lnTo>
                  <a:pt x="95150" y="14444"/>
                </a:lnTo>
                <a:lnTo>
                  <a:pt x="83713" y="19438"/>
                </a:lnTo>
                <a:lnTo>
                  <a:pt x="72682" y="25172"/>
                </a:lnTo>
                <a:lnTo>
                  <a:pt x="62051" y="31647"/>
                </a:lnTo>
                <a:lnTo>
                  <a:pt x="51816" y="38862"/>
                </a:lnTo>
                <a:lnTo>
                  <a:pt x="42344" y="46566"/>
                </a:lnTo>
                <a:lnTo>
                  <a:pt x="32474" y="56067"/>
                </a:lnTo>
                <a:lnTo>
                  <a:pt x="23897" y="66117"/>
                </a:lnTo>
                <a:lnTo>
                  <a:pt x="16623" y="76729"/>
                </a:lnTo>
                <a:lnTo>
                  <a:pt x="10656" y="87916"/>
                </a:lnTo>
                <a:lnTo>
                  <a:pt x="6004" y="99692"/>
                </a:lnTo>
                <a:lnTo>
                  <a:pt x="2672" y="112070"/>
                </a:lnTo>
                <a:lnTo>
                  <a:pt x="669" y="125063"/>
                </a:lnTo>
                <a:lnTo>
                  <a:pt x="0" y="138683"/>
                </a:lnTo>
                <a:lnTo>
                  <a:pt x="352" y="149277"/>
                </a:lnTo>
                <a:lnTo>
                  <a:pt x="1914" y="162825"/>
                </a:lnTo>
                <a:lnTo>
                  <a:pt x="4718" y="175716"/>
                </a:lnTo>
                <a:lnTo>
                  <a:pt x="8757" y="187950"/>
                </a:lnTo>
                <a:lnTo>
                  <a:pt x="14025" y="199527"/>
                </a:lnTo>
                <a:lnTo>
                  <a:pt x="20514" y="210448"/>
                </a:lnTo>
                <a:lnTo>
                  <a:pt x="28218" y="220711"/>
                </a:lnTo>
                <a:lnTo>
                  <a:pt x="37130" y="230318"/>
                </a:lnTo>
                <a:lnTo>
                  <a:pt x="47244" y="239268"/>
                </a:lnTo>
                <a:lnTo>
                  <a:pt x="58282" y="247626"/>
                </a:lnTo>
                <a:lnTo>
                  <a:pt x="69054" y="254468"/>
                </a:lnTo>
                <a:lnTo>
                  <a:pt x="80258" y="260378"/>
                </a:lnTo>
                <a:lnTo>
                  <a:pt x="91887" y="265362"/>
                </a:lnTo>
                <a:lnTo>
                  <a:pt x="103937" y="269426"/>
                </a:lnTo>
                <a:lnTo>
                  <a:pt x="116400" y="272576"/>
                </a:lnTo>
                <a:lnTo>
                  <a:pt x="129271" y="274819"/>
                </a:lnTo>
                <a:lnTo>
                  <a:pt x="142542" y="276160"/>
                </a:lnTo>
                <a:lnTo>
                  <a:pt x="156210" y="276606"/>
                </a:lnTo>
                <a:lnTo>
                  <a:pt x="167830" y="276263"/>
                </a:lnTo>
                <a:lnTo>
                  <a:pt x="180769" y="275035"/>
                </a:lnTo>
                <a:lnTo>
                  <a:pt x="193414" y="272905"/>
                </a:lnTo>
                <a:lnTo>
                  <a:pt x="205765" y="269865"/>
                </a:lnTo>
                <a:lnTo>
                  <a:pt x="217821" y="265905"/>
                </a:lnTo>
                <a:lnTo>
                  <a:pt x="229582" y="261016"/>
                </a:lnTo>
                <a:lnTo>
                  <a:pt x="241049" y="255188"/>
                </a:lnTo>
                <a:lnTo>
                  <a:pt x="252222" y="248412"/>
                </a:lnTo>
                <a:lnTo>
                  <a:pt x="269506" y="235307"/>
                </a:lnTo>
                <a:lnTo>
                  <a:pt x="278612" y="226449"/>
                </a:lnTo>
                <a:lnTo>
                  <a:pt x="286810" y="216789"/>
                </a:lnTo>
                <a:lnTo>
                  <a:pt x="294082" y="206317"/>
                </a:lnTo>
                <a:lnTo>
                  <a:pt x="300406" y="195022"/>
                </a:lnTo>
                <a:lnTo>
                  <a:pt x="305764" y="182895"/>
                </a:lnTo>
                <a:lnTo>
                  <a:pt x="310134" y="169925"/>
                </a:lnTo>
                <a:lnTo>
                  <a:pt x="306324" y="168401"/>
                </a:lnTo>
                <a:lnTo>
                  <a:pt x="302513" y="166877"/>
                </a:lnTo>
                <a:lnTo>
                  <a:pt x="298704" y="165353"/>
                </a:lnTo>
                <a:lnTo>
                  <a:pt x="298236" y="166156"/>
                </a:lnTo>
                <a:lnTo>
                  <a:pt x="290007" y="179092"/>
                </a:lnTo>
                <a:lnTo>
                  <a:pt x="281637" y="190175"/>
                </a:lnTo>
                <a:lnTo>
                  <a:pt x="273161" y="199510"/>
                </a:lnTo>
                <a:lnTo>
                  <a:pt x="264614" y="207203"/>
                </a:lnTo>
                <a:lnTo>
                  <a:pt x="256032" y="213359"/>
                </a:lnTo>
                <a:lnTo>
                  <a:pt x="247288" y="218222"/>
                </a:lnTo>
                <a:lnTo>
                  <a:pt x="235685" y="223392"/>
                </a:lnTo>
                <a:lnTo>
                  <a:pt x="223671" y="227373"/>
                </a:lnTo>
                <a:lnTo>
                  <a:pt x="211247" y="230187"/>
                </a:lnTo>
                <a:lnTo>
                  <a:pt x="198412" y="231858"/>
                </a:lnTo>
                <a:lnTo>
                  <a:pt x="185166" y="232409"/>
                </a:lnTo>
                <a:lnTo>
                  <a:pt x="178559" y="232274"/>
                </a:lnTo>
                <a:lnTo>
                  <a:pt x="164556" y="231023"/>
                </a:lnTo>
                <a:lnTo>
                  <a:pt x="151325" y="228472"/>
                </a:lnTo>
                <a:lnTo>
                  <a:pt x="138889" y="224632"/>
                </a:lnTo>
                <a:lnTo>
                  <a:pt x="127270" y="219513"/>
                </a:lnTo>
                <a:lnTo>
                  <a:pt x="116490" y="213126"/>
                </a:lnTo>
                <a:lnTo>
                  <a:pt x="106571" y="205484"/>
                </a:lnTo>
                <a:lnTo>
                  <a:pt x="97536" y="196595"/>
                </a:lnTo>
                <a:lnTo>
                  <a:pt x="89365" y="186400"/>
                </a:lnTo>
                <a:lnTo>
                  <a:pt x="82083" y="175329"/>
                </a:lnTo>
                <a:lnTo>
                  <a:pt x="76124" y="163879"/>
                </a:lnTo>
                <a:lnTo>
                  <a:pt x="71490" y="152052"/>
                </a:lnTo>
                <a:lnTo>
                  <a:pt x="68180" y="139846"/>
                </a:lnTo>
                <a:lnTo>
                  <a:pt x="66194" y="127262"/>
                </a:lnTo>
                <a:lnTo>
                  <a:pt x="65532" y="114300"/>
                </a:lnTo>
                <a:lnTo>
                  <a:pt x="65625" y="109413"/>
                </a:lnTo>
                <a:lnTo>
                  <a:pt x="66965" y="95680"/>
                </a:lnTo>
                <a:lnTo>
                  <a:pt x="69896" y="82790"/>
                </a:lnTo>
                <a:lnTo>
                  <a:pt x="74419" y="70780"/>
                </a:lnTo>
                <a:lnTo>
                  <a:pt x="80533" y="59685"/>
                </a:lnTo>
                <a:lnTo>
                  <a:pt x="88239" y="49542"/>
                </a:lnTo>
                <a:lnTo>
                  <a:pt x="97536" y="40385"/>
                </a:lnTo>
                <a:lnTo>
                  <a:pt x="111268" y="30782"/>
                </a:lnTo>
                <a:lnTo>
                  <a:pt x="122466" y="25605"/>
                </a:lnTo>
                <a:lnTo>
                  <a:pt x="134685" y="21943"/>
                </a:lnTo>
                <a:lnTo>
                  <a:pt x="147955" y="19768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689854" y="2001011"/>
            <a:ext cx="401574" cy="387095"/>
          </a:xfrm>
          <a:custGeom>
            <a:avLst/>
            <a:gdLst/>
            <a:ahLst/>
            <a:cxnLst/>
            <a:rect l="l" t="t" r="r" b="b"/>
            <a:pathLst>
              <a:path w="401574" h="387095">
                <a:moveTo>
                  <a:pt x="370586" y="0"/>
                </a:moveTo>
                <a:lnTo>
                  <a:pt x="281940" y="0"/>
                </a:lnTo>
                <a:lnTo>
                  <a:pt x="281940" y="10668"/>
                </a:lnTo>
                <a:lnTo>
                  <a:pt x="293370" y="10668"/>
                </a:lnTo>
                <a:lnTo>
                  <a:pt x="301751" y="11430"/>
                </a:lnTo>
                <a:lnTo>
                  <a:pt x="310134" y="13716"/>
                </a:lnTo>
                <a:lnTo>
                  <a:pt x="317754" y="19050"/>
                </a:lnTo>
                <a:lnTo>
                  <a:pt x="318516" y="22098"/>
                </a:lnTo>
                <a:lnTo>
                  <a:pt x="318516" y="32766"/>
                </a:lnTo>
                <a:lnTo>
                  <a:pt x="316230" y="40386"/>
                </a:lnTo>
                <a:lnTo>
                  <a:pt x="311658" y="48768"/>
                </a:lnTo>
                <a:lnTo>
                  <a:pt x="305427" y="59923"/>
                </a:lnTo>
                <a:lnTo>
                  <a:pt x="299202" y="70958"/>
                </a:lnTo>
                <a:lnTo>
                  <a:pt x="292936" y="81974"/>
                </a:lnTo>
                <a:lnTo>
                  <a:pt x="286634" y="92976"/>
                </a:lnTo>
                <a:lnTo>
                  <a:pt x="280304" y="103967"/>
                </a:lnTo>
                <a:lnTo>
                  <a:pt x="273951" y="114952"/>
                </a:lnTo>
                <a:lnTo>
                  <a:pt x="267581" y="125935"/>
                </a:lnTo>
                <a:lnTo>
                  <a:pt x="261200" y="136921"/>
                </a:lnTo>
                <a:lnTo>
                  <a:pt x="254816" y="147912"/>
                </a:lnTo>
                <a:lnTo>
                  <a:pt x="248434" y="158914"/>
                </a:lnTo>
                <a:lnTo>
                  <a:pt x="242060" y="169930"/>
                </a:lnTo>
                <a:lnTo>
                  <a:pt x="235700" y="180965"/>
                </a:lnTo>
                <a:lnTo>
                  <a:pt x="229362" y="192024"/>
                </a:lnTo>
                <a:lnTo>
                  <a:pt x="226002" y="186999"/>
                </a:lnTo>
                <a:lnTo>
                  <a:pt x="218963" y="176558"/>
                </a:lnTo>
                <a:lnTo>
                  <a:pt x="211857" y="166113"/>
                </a:lnTo>
                <a:lnTo>
                  <a:pt x="204698" y="155663"/>
                </a:lnTo>
                <a:lnTo>
                  <a:pt x="197500" y="145204"/>
                </a:lnTo>
                <a:lnTo>
                  <a:pt x="190277" y="134735"/>
                </a:lnTo>
                <a:lnTo>
                  <a:pt x="183044" y="124253"/>
                </a:lnTo>
                <a:lnTo>
                  <a:pt x="175813" y="113756"/>
                </a:lnTo>
                <a:lnTo>
                  <a:pt x="168601" y="103242"/>
                </a:lnTo>
                <a:lnTo>
                  <a:pt x="161420" y="92707"/>
                </a:lnTo>
                <a:lnTo>
                  <a:pt x="154284" y="82150"/>
                </a:lnTo>
                <a:lnTo>
                  <a:pt x="147209" y="71568"/>
                </a:lnTo>
                <a:lnTo>
                  <a:pt x="140208" y="60960"/>
                </a:lnTo>
                <a:lnTo>
                  <a:pt x="134092" y="51488"/>
                </a:lnTo>
                <a:lnTo>
                  <a:pt x="128392" y="39454"/>
                </a:lnTo>
                <a:lnTo>
                  <a:pt x="126492" y="29718"/>
                </a:lnTo>
                <a:lnTo>
                  <a:pt x="126492" y="25146"/>
                </a:lnTo>
                <a:lnTo>
                  <a:pt x="130301" y="19812"/>
                </a:lnTo>
                <a:lnTo>
                  <a:pt x="135636" y="16002"/>
                </a:lnTo>
                <a:lnTo>
                  <a:pt x="148334" y="11683"/>
                </a:lnTo>
                <a:lnTo>
                  <a:pt x="163068" y="10668"/>
                </a:lnTo>
                <a:lnTo>
                  <a:pt x="171450" y="10668"/>
                </a:lnTo>
                <a:lnTo>
                  <a:pt x="171450" y="0"/>
                </a:lnTo>
                <a:lnTo>
                  <a:pt x="0" y="0"/>
                </a:lnTo>
                <a:lnTo>
                  <a:pt x="0" y="10668"/>
                </a:lnTo>
                <a:lnTo>
                  <a:pt x="6939" y="11893"/>
                </a:lnTo>
                <a:lnTo>
                  <a:pt x="20262" y="15016"/>
                </a:lnTo>
                <a:lnTo>
                  <a:pt x="29718" y="19050"/>
                </a:lnTo>
                <a:lnTo>
                  <a:pt x="34290" y="21336"/>
                </a:lnTo>
                <a:lnTo>
                  <a:pt x="39624" y="25146"/>
                </a:lnTo>
                <a:lnTo>
                  <a:pt x="45720" y="32004"/>
                </a:lnTo>
                <a:lnTo>
                  <a:pt x="49489" y="35820"/>
                </a:lnTo>
                <a:lnTo>
                  <a:pt x="58706" y="45738"/>
                </a:lnTo>
                <a:lnTo>
                  <a:pt x="65532" y="54102"/>
                </a:lnTo>
                <a:lnTo>
                  <a:pt x="69997" y="60902"/>
                </a:lnTo>
                <a:lnTo>
                  <a:pt x="77016" y="71530"/>
                </a:lnTo>
                <a:lnTo>
                  <a:pt x="84057" y="82127"/>
                </a:lnTo>
                <a:lnTo>
                  <a:pt x="91117" y="92694"/>
                </a:lnTo>
                <a:lnTo>
                  <a:pt x="98193" y="103238"/>
                </a:lnTo>
                <a:lnTo>
                  <a:pt x="105282" y="113762"/>
                </a:lnTo>
                <a:lnTo>
                  <a:pt x="112381" y="124271"/>
                </a:lnTo>
                <a:lnTo>
                  <a:pt x="119488" y="134768"/>
                </a:lnTo>
                <a:lnTo>
                  <a:pt x="126600" y="145258"/>
                </a:lnTo>
                <a:lnTo>
                  <a:pt x="133714" y="155745"/>
                </a:lnTo>
                <a:lnTo>
                  <a:pt x="140827" y="166233"/>
                </a:lnTo>
                <a:lnTo>
                  <a:pt x="147936" y="176727"/>
                </a:lnTo>
                <a:lnTo>
                  <a:pt x="155038" y="187231"/>
                </a:lnTo>
                <a:lnTo>
                  <a:pt x="162131" y="197749"/>
                </a:lnTo>
                <a:lnTo>
                  <a:pt x="169212" y="208285"/>
                </a:lnTo>
                <a:lnTo>
                  <a:pt x="176278" y="218844"/>
                </a:lnTo>
                <a:lnTo>
                  <a:pt x="183326" y="229429"/>
                </a:lnTo>
                <a:lnTo>
                  <a:pt x="190354" y="240046"/>
                </a:lnTo>
                <a:lnTo>
                  <a:pt x="197358" y="250698"/>
                </a:lnTo>
                <a:lnTo>
                  <a:pt x="196829" y="251656"/>
                </a:lnTo>
                <a:lnTo>
                  <a:pt x="190542" y="262714"/>
                </a:lnTo>
                <a:lnTo>
                  <a:pt x="184128" y="273644"/>
                </a:lnTo>
                <a:lnTo>
                  <a:pt x="177719" y="284580"/>
                </a:lnTo>
                <a:lnTo>
                  <a:pt x="171450" y="295656"/>
                </a:lnTo>
                <a:lnTo>
                  <a:pt x="166962" y="303137"/>
                </a:lnTo>
                <a:lnTo>
                  <a:pt x="158613" y="314788"/>
                </a:lnTo>
                <a:lnTo>
                  <a:pt x="150422" y="323620"/>
                </a:lnTo>
                <a:lnTo>
                  <a:pt x="142494" y="329946"/>
                </a:lnTo>
                <a:lnTo>
                  <a:pt x="127979" y="337136"/>
                </a:lnTo>
                <a:lnTo>
                  <a:pt x="116586" y="339090"/>
                </a:lnTo>
                <a:lnTo>
                  <a:pt x="113537" y="339090"/>
                </a:lnTo>
                <a:lnTo>
                  <a:pt x="107442" y="337566"/>
                </a:lnTo>
                <a:lnTo>
                  <a:pt x="96012" y="334518"/>
                </a:lnTo>
                <a:lnTo>
                  <a:pt x="83106" y="331177"/>
                </a:lnTo>
                <a:lnTo>
                  <a:pt x="70352" y="329045"/>
                </a:lnTo>
                <a:lnTo>
                  <a:pt x="60198" y="328422"/>
                </a:lnTo>
                <a:lnTo>
                  <a:pt x="53084" y="328678"/>
                </a:lnTo>
                <a:lnTo>
                  <a:pt x="40129" y="331017"/>
                </a:lnTo>
                <a:lnTo>
                  <a:pt x="29718" y="336042"/>
                </a:lnTo>
                <a:lnTo>
                  <a:pt x="22098" y="340614"/>
                </a:lnTo>
                <a:lnTo>
                  <a:pt x="19050" y="346710"/>
                </a:lnTo>
                <a:lnTo>
                  <a:pt x="19089" y="356321"/>
                </a:lnTo>
                <a:lnTo>
                  <a:pt x="23080" y="367025"/>
                </a:lnTo>
                <a:lnTo>
                  <a:pt x="34290" y="377190"/>
                </a:lnTo>
                <a:lnTo>
                  <a:pt x="46415" y="382898"/>
                </a:lnTo>
                <a:lnTo>
                  <a:pt x="58866" y="385998"/>
                </a:lnTo>
                <a:lnTo>
                  <a:pt x="73151" y="387096"/>
                </a:lnTo>
                <a:lnTo>
                  <a:pt x="79678" y="386885"/>
                </a:lnTo>
                <a:lnTo>
                  <a:pt x="91481" y="385488"/>
                </a:lnTo>
                <a:lnTo>
                  <a:pt x="103539" y="382803"/>
                </a:lnTo>
                <a:lnTo>
                  <a:pt x="115824" y="378856"/>
                </a:lnTo>
                <a:lnTo>
                  <a:pt x="128309" y="373674"/>
                </a:lnTo>
                <a:lnTo>
                  <a:pt x="140970" y="367284"/>
                </a:lnTo>
                <a:lnTo>
                  <a:pt x="154801" y="358359"/>
                </a:lnTo>
                <a:lnTo>
                  <a:pt x="164577" y="350545"/>
                </a:lnTo>
                <a:lnTo>
                  <a:pt x="173738" y="341815"/>
                </a:lnTo>
                <a:lnTo>
                  <a:pt x="182267" y="332169"/>
                </a:lnTo>
                <a:lnTo>
                  <a:pt x="190147" y="321609"/>
                </a:lnTo>
                <a:lnTo>
                  <a:pt x="197358" y="310134"/>
                </a:lnTo>
                <a:lnTo>
                  <a:pt x="204798" y="297109"/>
                </a:lnTo>
                <a:lnTo>
                  <a:pt x="212259" y="284094"/>
                </a:lnTo>
                <a:lnTo>
                  <a:pt x="219739" y="271089"/>
                </a:lnTo>
                <a:lnTo>
                  <a:pt x="227234" y="258092"/>
                </a:lnTo>
                <a:lnTo>
                  <a:pt x="234743" y="245102"/>
                </a:lnTo>
                <a:lnTo>
                  <a:pt x="242264" y="232117"/>
                </a:lnTo>
                <a:lnTo>
                  <a:pt x="249793" y="219137"/>
                </a:lnTo>
                <a:lnTo>
                  <a:pt x="257330" y="206160"/>
                </a:lnTo>
                <a:lnTo>
                  <a:pt x="264871" y="193186"/>
                </a:lnTo>
                <a:lnTo>
                  <a:pt x="272414" y="180213"/>
                </a:lnTo>
                <a:lnTo>
                  <a:pt x="279958" y="167239"/>
                </a:lnTo>
                <a:lnTo>
                  <a:pt x="287499" y="154265"/>
                </a:lnTo>
                <a:lnTo>
                  <a:pt x="295036" y="141288"/>
                </a:lnTo>
                <a:lnTo>
                  <a:pt x="302565" y="128308"/>
                </a:lnTo>
                <a:lnTo>
                  <a:pt x="310086" y="115323"/>
                </a:lnTo>
                <a:lnTo>
                  <a:pt x="317595" y="102333"/>
                </a:lnTo>
                <a:lnTo>
                  <a:pt x="325090" y="89336"/>
                </a:lnTo>
                <a:lnTo>
                  <a:pt x="332570" y="76331"/>
                </a:lnTo>
                <a:lnTo>
                  <a:pt x="340031" y="63316"/>
                </a:lnTo>
                <a:lnTo>
                  <a:pt x="347472" y="50292"/>
                </a:lnTo>
                <a:lnTo>
                  <a:pt x="347897" y="49443"/>
                </a:lnTo>
                <a:lnTo>
                  <a:pt x="355632" y="35269"/>
                </a:lnTo>
                <a:lnTo>
                  <a:pt x="361188" y="28194"/>
                </a:lnTo>
                <a:lnTo>
                  <a:pt x="367284" y="22098"/>
                </a:lnTo>
                <a:lnTo>
                  <a:pt x="373380" y="17526"/>
                </a:lnTo>
                <a:lnTo>
                  <a:pt x="378713" y="15240"/>
                </a:lnTo>
                <a:lnTo>
                  <a:pt x="384048" y="12954"/>
                </a:lnTo>
                <a:lnTo>
                  <a:pt x="391668" y="11430"/>
                </a:lnTo>
                <a:lnTo>
                  <a:pt x="401574" y="10668"/>
                </a:lnTo>
                <a:lnTo>
                  <a:pt x="401574" y="0"/>
                </a:lnTo>
                <a:lnTo>
                  <a:pt x="370586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366509" y="1882139"/>
            <a:ext cx="774191" cy="420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168133" y="1882139"/>
            <a:ext cx="1168146" cy="4168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08987" y="1856993"/>
            <a:ext cx="305756" cy="413004"/>
          </a:xfrm>
          <a:custGeom>
            <a:avLst/>
            <a:gdLst/>
            <a:ahLst/>
            <a:cxnLst/>
            <a:rect l="l" t="t" r="r" b="b"/>
            <a:pathLst>
              <a:path w="305756" h="413004">
                <a:moveTo>
                  <a:pt x="119447" y="157580"/>
                </a:moveTo>
                <a:lnTo>
                  <a:pt x="132020" y="162306"/>
                </a:lnTo>
                <a:lnTo>
                  <a:pt x="145171" y="169021"/>
                </a:lnTo>
                <a:lnTo>
                  <a:pt x="155297" y="176617"/>
                </a:lnTo>
                <a:lnTo>
                  <a:pt x="164024" y="185928"/>
                </a:lnTo>
                <a:lnTo>
                  <a:pt x="170988" y="197394"/>
                </a:lnTo>
                <a:lnTo>
                  <a:pt x="175818" y="209239"/>
                </a:lnTo>
                <a:lnTo>
                  <a:pt x="178502" y="221742"/>
                </a:lnTo>
                <a:lnTo>
                  <a:pt x="178502" y="355854"/>
                </a:lnTo>
                <a:lnTo>
                  <a:pt x="167581" y="363498"/>
                </a:lnTo>
                <a:lnTo>
                  <a:pt x="155851" y="370131"/>
                </a:lnTo>
                <a:lnTo>
                  <a:pt x="143991" y="375252"/>
                </a:lnTo>
                <a:lnTo>
                  <a:pt x="132003" y="378883"/>
                </a:lnTo>
                <a:lnTo>
                  <a:pt x="119884" y="381045"/>
                </a:lnTo>
                <a:lnTo>
                  <a:pt x="107636" y="381762"/>
                </a:lnTo>
                <a:lnTo>
                  <a:pt x="166927" y="383811"/>
                </a:lnTo>
                <a:lnTo>
                  <a:pt x="178502" y="375666"/>
                </a:lnTo>
                <a:lnTo>
                  <a:pt x="178502" y="413004"/>
                </a:lnTo>
                <a:lnTo>
                  <a:pt x="196790" y="413004"/>
                </a:lnTo>
                <a:lnTo>
                  <a:pt x="208353" y="409438"/>
                </a:lnTo>
                <a:lnTo>
                  <a:pt x="220617" y="405748"/>
                </a:lnTo>
                <a:lnTo>
                  <a:pt x="232868" y="402134"/>
                </a:lnTo>
                <a:lnTo>
                  <a:pt x="245101" y="398579"/>
                </a:lnTo>
                <a:lnTo>
                  <a:pt x="257308" y="395062"/>
                </a:lnTo>
                <a:lnTo>
                  <a:pt x="269483" y="391565"/>
                </a:lnTo>
                <a:lnTo>
                  <a:pt x="281621" y="388069"/>
                </a:lnTo>
                <a:lnTo>
                  <a:pt x="293714" y="384553"/>
                </a:lnTo>
                <a:lnTo>
                  <a:pt x="305756" y="381000"/>
                </a:lnTo>
                <a:lnTo>
                  <a:pt x="304232" y="377189"/>
                </a:lnTo>
                <a:lnTo>
                  <a:pt x="302708" y="374142"/>
                </a:lnTo>
                <a:lnTo>
                  <a:pt x="301184" y="371094"/>
                </a:lnTo>
                <a:lnTo>
                  <a:pt x="297446" y="372050"/>
                </a:lnTo>
                <a:lnTo>
                  <a:pt x="283812" y="374762"/>
                </a:lnTo>
                <a:lnTo>
                  <a:pt x="272990" y="375666"/>
                </a:lnTo>
                <a:lnTo>
                  <a:pt x="266894" y="375666"/>
                </a:lnTo>
                <a:lnTo>
                  <a:pt x="261560" y="374142"/>
                </a:lnTo>
                <a:lnTo>
                  <a:pt x="256988" y="371856"/>
                </a:lnTo>
                <a:lnTo>
                  <a:pt x="253178" y="368807"/>
                </a:lnTo>
                <a:lnTo>
                  <a:pt x="249368" y="364236"/>
                </a:lnTo>
                <a:lnTo>
                  <a:pt x="247844" y="357378"/>
                </a:lnTo>
                <a:lnTo>
                  <a:pt x="247275" y="355298"/>
                </a:lnTo>
                <a:lnTo>
                  <a:pt x="246109" y="347424"/>
                </a:lnTo>
                <a:lnTo>
                  <a:pt x="245344" y="335911"/>
                </a:lnTo>
                <a:lnTo>
                  <a:pt x="244924" y="320705"/>
                </a:lnTo>
                <a:lnTo>
                  <a:pt x="244796" y="301751"/>
                </a:lnTo>
                <a:lnTo>
                  <a:pt x="244796" y="0"/>
                </a:lnTo>
                <a:lnTo>
                  <a:pt x="226508" y="0"/>
                </a:lnTo>
                <a:lnTo>
                  <a:pt x="214316" y="3756"/>
                </a:lnTo>
                <a:lnTo>
                  <a:pt x="202124" y="7419"/>
                </a:lnTo>
                <a:lnTo>
                  <a:pt x="189932" y="11006"/>
                </a:lnTo>
                <a:lnTo>
                  <a:pt x="177740" y="14537"/>
                </a:lnTo>
                <a:lnTo>
                  <a:pt x="165548" y="18030"/>
                </a:lnTo>
                <a:lnTo>
                  <a:pt x="153356" y="21505"/>
                </a:lnTo>
                <a:lnTo>
                  <a:pt x="141164" y="24979"/>
                </a:lnTo>
                <a:lnTo>
                  <a:pt x="128972" y="28473"/>
                </a:lnTo>
                <a:lnTo>
                  <a:pt x="116780" y="32004"/>
                </a:lnTo>
                <a:lnTo>
                  <a:pt x="118304" y="35813"/>
                </a:lnTo>
                <a:lnTo>
                  <a:pt x="120590" y="38862"/>
                </a:lnTo>
                <a:lnTo>
                  <a:pt x="122114" y="41910"/>
                </a:lnTo>
                <a:lnTo>
                  <a:pt x="125035" y="41151"/>
                </a:lnTo>
                <a:lnTo>
                  <a:pt x="138721" y="38291"/>
                </a:lnTo>
                <a:lnTo>
                  <a:pt x="149546" y="37337"/>
                </a:lnTo>
                <a:lnTo>
                  <a:pt x="156404" y="37337"/>
                </a:lnTo>
                <a:lnTo>
                  <a:pt x="160976" y="38862"/>
                </a:lnTo>
                <a:lnTo>
                  <a:pt x="165548" y="41148"/>
                </a:lnTo>
                <a:lnTo>
                  <a:pt x="170120" y="44195"/>
                </a:lnTo>
                <a:lnTo>
                  <a:pt x="173168" y="48768"/>
                </a:lnTo>
                <a:lnTo>
                  <a:pt x="175454" y="55625"/>
                </a:lnTo>
                <a:lnTo>
                  <a:pt x="177149" y="64672"/>
                </a:lnTo>
                <a:lnTo>
                  <a:pt x="177939" y="76037"/>
                </a:lnTo>
                <a:lnTo>
                  <a:pt x="178371" y="91309"/>
                </a:lnTo>
                <a:lnTo>
                  <a:pt x="178502" y="110489"/>
                </a:lnTo>
                <a:lnTo>
                  <a:pt x="178502" y="158495"/>
                </a:lnTo>
                <a:lnTo>
                  <a:pt x="172609" y="154581"/>
                </a:lnTo>
                <a:lnTo>
                  <a:pt x="162086" y="148892"/>
                </a:lnTo>
                <a:lnTo>
                  <a:pt x="150802" y="144309"/>
                </a:lnTo>
                <a:lnTo>
                  <a:pt x="138740" y="140800"/>
                </a:lnTo>
                <a:lnTo>
                  <a:pt x="125885" y="138333"/>
                </a:lnTo>
                <a:lnTo>
                  <a:pt x="112220" y="136876"/>
                </a:lnTo>
                <a:lnTo>
                  <a:pt x="97730" y="136398"/>
                </a:lnTo>
                <a:lnTo>
                  <a:pt x="87362" y="136606"/>
                </a:lnTo>
                <a:lnTo>
                  <a:pt x="73451" y="137582"/>
                </a:lnTo>
                <a:lnTo>
                  <a:pt x="60016" y="139360"/>
                </a:lnTo>
                <a:lnTo>
                  <a:pt x="47059" y="141943"/>
                </a:lnTo>
                <a:lnTo>
                  <a:pt x="34578" y="145334"/>
                </a:lnTo>
                <a:lnTo>
                  <a:pt x="22575" y="149539"/>
                </a:lnTo>
                <a:lnTo>
                  <a:pt x="11049" y="154559"/>
                </a:lnTo>
                <a:lnTo>
                  <a:pt x="0" y="160400"/>
                </a:lnTo>
                <a:lnTo>
                  <a:pt x="67318" y="157168"/>
                </a:lnTo>
                <a:lnTo>
                  <a:pt x="79976" y="154740"/>
                </a:lnTo>
                <a:lnTo>
                  <a:pt x="93158" y="153924"/>
                </a:lnTo>
                <a:lnTo>
                  <a:pt x="94689" y="153936"/>
                </a:lnTo>
                <a:lnTo>
                  <a:pt x="106854" y="154889"/>
                </a:lnTo>
                <a:lnTo>
                  <a:pt x="119447" y="15758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329172" y="2014162"/>
            <a:ext cx="246742" cy="255835"/>
          </a:xfrm>
          <a:custGeom>
            <a:avLst/>
            <a:gdLst/>
            <a:ahLst/>
            <a:cxnLst/>
            <a:rect l="l" t="t" r="r" b="b"/>
            <a:pathLst>
              <a:path w="246742" h="255835">
                <a:moveTo>
                  <a:pt x="123514" y="9567"/>
                </a:moveTo>
                <a:lnTo>
                  <a:pt x="135030" y="4008"/>
                </a:lnTo>
                <a:lnTo>
                  <a:pt x="147133" y="0"/>
                </a:lnTo>
                <a:lnTo>
                  <a:pt x="79815" y="3232"/>
                </a:lnTo>
                <a:lnTo>
                  <a:pt x="69242" y="9896"/>
                </a:lnTo>
                <a:lnTo>
                  <a:pt x="59147" y="17388"/>
                </a:lnTo>
                <a:lnTo>
                  <a:pt x="49529" y="25711"/>
                </a:lnTo>
                <a:lnTo>
                  <a:pt x="39288" y="36143"/>
                </a:lnTo>
                <a:lnTo>
                  <a:pt x="30131" y="46906"/>
                </a:lnTo>
                <a:lnTo>
                  <a:pt x="22175" y="57895"/>
                </a:lnTo>
                <a:lnTo>
                  <a:pt x="15425" y="69110"/>
                </a:lnTo>
                <a:lnTo>
                  <a:pt x="9889" y="80552"/>
                </a:lnTo>
                <a:lnTo>
                  <a:pt x="5572" y="92220"/>
                </a:lnTo>
                <a:lnTo>
                  <a:pt x="2480" y="104114"/>
                </a:lnTo>
                <a:lnTo>
                  <a:pt x="621" y="116234"/>
                </a:lnTo>
                <a:lnTo>
                  <a:pt x="0" y="128581"/>
                </a:lnTo>
                <a:lnTo>
                  <a:pt x="0" y="128898"/>
                </a:lnTo>
                <a:lnTo>
                  <a:pt x="741" y="142277"/>
                </a:lnTo>
                <a:lnTo>
                  <a:pt x="2895" y="155088"/>
                </a:lnTo>
                <a:lnTo>
                  <a:pt x="6450" y="167331"/>
                </a:lnTo>
                <a:lnTo>
                  <a:pt x="11400" y="179005"/>
                </a:lnTo>
                <a:lnTo>
                  <a:pt x="17734" y="190112"/>
                </a:lnTo>
                <a:lnTo>
                  <a:pt x="25444" y="200650"/>
                </a:lnTo>
                <a:lnTo>
                  <a:pt x="34522" y="210619"/>
                </a:lnTo>
                <a:lnTo>
                  <a:pt x="44957" y="220021"/>
                </a:lnTo>
                <a:lnTo>
                  <a:pt x="52688" y="225986"/>
                </a:lnTo>
                <a:lnTo>
                  <a:pt x="63403" y="233094"/>
                </a:lnTo>
                <a:lnTo>
                  <a:pt x="74535" y="239209"/>
                </a:lnTo>
                <a:lnTo>
                  <a:pt x="86086" y="244346"/>
                </a:lnTo>
                <a:lnTo>
                  <a:pt x="98055" y="248519"/>
                </a:lnTo>
                <a:lnTo>
                  <a:pt x="110442" y="251740"/>
                </a:lnTo>
                <a:lnTo>
                  <a:pt x="123247" y="254024"/>
                </a:lnTo>
                <a:lnTo>
                  <a:pt x="136471" y="255385"/>
                </a:lnTo>
                <a:lnTo>
                  <a:pt x="150113" y="255835"/>
                </a:lnTo>
                <a:lnTo>
                  <a:pt x="155945" y="255746"/>
                </a:lnTo>
                <a:lnTo>
                  <a:pt x="168925" y="254874"/>
                </a:lnTo>
                <a:lnTo>
                  <a:pt x="181515" y="253075"/>
                </a:lnTo>
                <a:lnTo>
                  <a:pt x="193770" y="250347"/>
                </a:lnTo>
                <a:lnTo>
                  <a:pt x="205739" y="246691"/>
                </a:lnTo>
                <a:lnTo>
                  <a:pt x="224213" y="239380"/>
                </a:lnTo>
                <a:lnTo>
                  <a:pt x="235374" y="233588"/>
                </a:lnTo>
                <a:lnTo>
                  <a:pt x="246742" y="226642"/>
                </a:lnTo>
                <a:lnTo>
                  <a:pt x="187451" y="224593"/>
                </a:lnTo>
                <a:lnTo>
                  <a:pt x="179009" y="224306"/>
                </a:lnTo>
                <a:lnTo>
                  <a:pt x="166328" y="222738"/>
                </a:lnTo>
                <a:lnTo>
                  <a:pt x="154009" y="219774"/>
                </a:lnTo>
                <a:lnTo>
                  <a:pt x="142082" y="215385"/>
                </a:lnTo>
                <a:lnTo>
                  <a:pt x="130578" y="209538"/>
                </a:lnTo>
                <a:lnTo>
                  <a:pt x="119529" y="202204"/>
                </a:lnTo>
                <a:lnTo>
                  <a:pt x="108965" y="193351"/>
                </a:lnTo>
                <a:lnTo>
                  <a:pt x="96452" y="180708"/>
                </a:lnTo>
                <a:lnTo>
                  <a:pt x="89379" y="170783"/>
                </a:lnTo>
                <a:lnTo>
                  <a:pt x="83566" y="159844"/>
                </a:lnTo>
                <a:lnTo>
                  <a:pt x="79026" y="147879"/>
                </a:lnTo>
                <a:lnTo>
                  <a:pt x="75770" y="134878"/>
                </a:lnTo>
                <a:lnTo>
                  <a:pt x="73808" y="120829"/>
                </a:lnTo>
                <a:lnTo>
                  <a:pt x="73151" y="105721"/>
                </a:lnTo>
                <a:lnTo>
                  <a:pt x="73270" y="99324"/>
                </a:lnTo>
                <a:lnTo>
                  <a:pt x="74493" y="84902"/>
                </a:lnTo>
                <a:lnTo>
                  <a:pt x="77046" y="71511"/>
                </a:lnTo>
                <a:lnTo>
                  <a:pt x="80926" y="59118"/>
                </a:lnTo>
                <a:lnTo>
                  <a:pt x="86134" y="47689"/>
                </a:lnTo>
                <a:lnTo>
                  <a:pt x="92670" y="37191"/>
                </a:lnTo>
                <a:lnTo>
                  <a:pt x="100535" y="27590"/>
                </a:lnTo>
                <a:lnTo>
                  <a:pt x="109727" y="18853"/>
                </a:lnTo>
                <a:lnTo>
                  <a:pt x="112615" y="16643"/>
                </a:lnTo>
                <a:lnTo>
                  <a:pt x="123514" y="9567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740652" y="1993391"/>
            <a:ext cx="355092" cy="276606"/>
          </a:xfrm>
          <a:custGeom>
            <a:avLst/>
            <a:gdLst/>
            <a:ahLst/>
            <a:cxnLst/>
            <a:rect l="l" t="t" r="r" b="b"/>
            <a:pathLst>
              <a:path w="355092" h="276606">
                <a:moveTo>
                  <a:pt x="177546" y="0"/>
                </a:moveTo>
                <a:lnTo>
                  <a:pt x="165615" y="277"/>
                </a:lnTo>
                <a:lnTo>
                  <a:pt x="152661" y="1236"/>
                </a:lnTo>
                <a:lnTo>
                  <a:pt x="139925" y="2891"/>
                </a:lnTo>
                <a:lnTo>
                  <a:pt x="127421" y="5258"/>
                </a:lnTo>
                <a:lnTo>
                  <a:pt x="115163" y="8350"/>
                </a:lnTo>
                <a:lnTo>
                  <a:pt x="103164" y="12180"/>
                </a:lnTo>
                <a:lnTo>
                  <a:pt x="91440" y="16763"/>
                </a:lnTo>
                <a:lnTo>
                  <a:pt x="83395" y="20354"/>
                </a:lnTo>
                <a:lnTo>
                  <a:pt x="165353" y="19050"/>
                </a:lnTo>
                <a:lnTo>
                  <a:pt x="167203" y="19061"/>
                </a:lnTo>
                <a:lnTo>
                  <a:pt x="180974" y="19915"/>
                </a:lnTo>
                <a:lnTo>
                  <a:pt x="194069" y="22151"/>
                </a:lnTo>
                <a:lnTo>
                  <a:pt x="206429" y="25810"/>
                </a:lnTo>
                <a:lnTo>
                  <a:pt x="217995" y="30932"/>
                </a:lnTo>
                <a:lnTo>
                  <a:pt x="228707" y="37555"/>
                </a:lnTo>
                <a:lnTo>
                  <a:pt x="238505" y="45719"/>
                </a:lnTo>
                <a:lnTo>
                  <a:pt x="248905" y="57064"/>
                </a:lnTo>
                <a:lnTo>
                  <a:pt x="256196" y="66930"/>
                </a:lnTo>
                <a:lnTo>
                  <a:pt x="262552" y="77491"/>
                </a:lnTo>
                <a:lnTo>
                  <a:pt x="267962" y="88747"/>
                </a:lnTo>
                <a:lnTo>
                  <a:pt x="272415" y="100697"/>
                </a:lnTo>
                <a:lnTo>
                  <a:pt x="275898" y="113342"/>
                </a:lnTo>
                <a:lnTo>
                  <a:pt x="278400" y="126683"/>
                </a:lnTo>
                <a:lnTo>
                  <a:pt x="279910" y="140718"/>
                </a:lnTo>
                <a:lnTo>
                  <a:pt x="280416" y="155447"/>
                </a:lnTo>
                <a:lnTo>
                  <a:pt x="280292" y="162688"/>
                </a:lnTo>
                <a:lnTo>
                  <a:pt x="279081" y="178383"/>
                </a:lnTo>
                <a:lnTo>
                  <a:pt x="276617" y="192567"/>
                </a:lnTo>
                <a:lnTo>
                  <a:pt x="272952" y="205190"/>
                </a:lnTo>
                <a:lnTo>
                  <a:pt x="268138" y="216199"/>
                </a:lnTo>
                <a:lnTo>
                  <a:pt x="262227" y="225544"/>
                </a:lnTo>
                <a:lnTo>
                  <a:pt x="255270" y="233171"/>
                </a:lnTo>
                <a:lnTo>
                  <a:pt x="241230" y="243853"/>
                </a:lnTo>
                <a:lnTo>
                  <a:pt x="230087" y="249311"/>
                </a:lnTo>
                <a:lnTo>
                  <a:pt x="217937" y="253102"/>
                </a:lnTo>
                <a:lnTo>
                  <a:pt x="204751" y="255314"/>
                </a:lnTo>
                <a:lnTo>
                  <a:pt x="190500" y="256031"/>
                </a:lnTo>
                <a:lnTo>
                  <a:pt x="185512" y="255942"/>
                </a:lnTo>
                <a:lnTo>
                  <a:pt x="171921" y="254702"/>
                </a:lnTo>
                <a:lnTo>
                  <a:pt x="159145" y="251978"/>
                </a:lnTo>
                <a:lnTo>
                  <a:pt x="147161" y="247735"/>
                </a:lnTo>
                <a:lnTo>
                  <a:pt x="135945" y="241939"/>
                </a:lnTo>
                <a:lnTo>
                  <a:pt x="125475" y="234554"/>
                </a:lnTo>
                <a:lnTo>
                  <a:pt x="115727" y="225548"/>
                </a:lnTo>
                <a:lnTo>
                  <a:pt x="106679" y="214883"/>
                </a:lnTo>
                <a:lnTo>
                  <a:pt x="98580" y="203045"/>
                </a:lnTo>
                <a:lnTo>
                  <a:pt x="92391" y="192143"/>
                </a:lnTo>
                <a:lnTo>
                  <a:pt x="87084" y="180757"/>
                </a:lnTo>
                <a:lnTo>
                  <a:pt x="82685" y="168889"/>
                </a:lnTo>
                <a:lnTo>
                  <a:pt x="79219" y="156538"/>
                </a:lnTo>
                <a:lnTo>
                  <a:pt x="76712" y="143703"/>
                </a:lnTo>
                <a:lnTo>
                  <a:pt x="75189" y="130386"/>
                </a:lnTo>
                <a:lnTo>
                  <a:pt x="74675" y="116585"/>
                </a:lnTo>
                <a:lnTo>
                  <a:pt x="74917" y="107431"/>
                </a:lnTo>
                <a:lnTo>
                  <a:pt x="76321" y="93655"/>
                </a:lnTo>
                <a:lnTo>
                  <a:pt x="78939" y="81157"/>
                </a:lnTo>
                <a:lnTo>
                  <a:pt x="82724" y="69797"/>
                </a:lnTo>
                <a:lnTo>
                  <a:pt x="87629" y="59435"/>
                </a:lnTo>
                <a:lnTo>
                  <a:pt x="93315" y="50949"/>
                </a:lnTo>
                <a:lnTo>
                  <a:pt x="101940" y="41146"/>
                </a:lnTo>
                <a:lnTo>
                  <a:pt x="60889" y="33387"/>
                </a:lnTo>
                <a:lnTo>
                  <a:pt x="50725" y="41140"/>
                </a:lnTo>
                <a:lnTo>
                  <a:pt x="41349" y="49716"/>
                </a:lnTo>
                <a:lnTo>
                  <a:pt x="32807" y="59117"/>
                </a:lnTo>
                <a:lnTo>
                  <a:pt x="25146" y="69341"/>
                </a:lnTo>
                <a:lnTo>
                  <a:pt x="17594" y="80933"/>
                </a:lnTo>
                <a:lnTo>
                  <a:pt x="11260" y="92813"/>
                </a:lnTo>
                <a:lnTo>
                  <a:pt x="6334" y="104735"/>
                </a:lnTo>
                <a:lnTo>
                  <a:pt x="2815" y="116721"/>
                </a:lnTo>
                <a:lnTo>
                  <a:pt x="703" y="128792"/>
                </a:lnTo>
                <a:lnTo>
                  <a:pt x="0" y="140969"/>
                </a:lnTo>
                <a:lnTo>
                  <a:pt x="320" y="149552"/>
                </a:lnTo>
                <a:lnTo>
                  <a:pt x="1963" y="161914"/>
                </a:lnTo>
                <a:lnTo>
                  <a:pt x="5003" y="173923"/>
                </a:lnTo>
                <a:lnTo>
                  <a:pt x="9440" y="185597"/>
                </a:lnTo>
                <a:lnTo>
                  <a:pt x="15272" y="196958"/>
                </a:lnTo>
                <a:lnTo>
                  <a:pt x="22501" y="208026"/>
                </a:lnTo>
                <a:lnTo>
                  <a:pt x="31126" y="218820"/>
                </a:lnTo>
                <a:lnTo>
                  <a:pt x="41148" y="229362"/>
                </a:lnTo>
                <a:lnTo>
                  <a:pt x="50898" y="238264"/>
                </a:lnTo>
                <a:lnTo>
                  <a:pt x="60550" y="245640"/>
                </a:lnTo>
                <a:lnTo>
                  <a:pt x="70813" y="252211"/>
                </a:lnTo>
                <a:lnTo>
                  <a:pt x="81678" y="257983"/>
                </a:lnTo>
                <a:lnTo>
                  <a:pt x="93135" y="262964"/>
                </a:lnTo>
                <a:lnTo>
                  <a:pt x="105173" y="267160"/>
                </a:lnTo>
                <a:lnTo>
                  <a:pt x="117783" y="270578"/>
                </a:lnTo>
                <a:lnTo>
                  <a:pt x="130954" y="273225"/>
                </a:lnTo>
                <a:lnTo>
                  <a:pt x="144677" y="275108"/>
                </a:lnTo>
                <a:lnTo>
                  <a:pt x="158941" y="276232"/>
                </a:lnTo>
                <a:lnTo>
                  <a:pt x="173736" y="276606"/>
                </a:lnTo>
                <a:lnTo>
                  <a:pt x="179170" y="276552"/>
                </a:lnTo>
                <a:lnTo>
                  <a:pt x="192524" y="275950"/>
                </a:lnTo>
                <a:lnTo>
                  <a:pt x="205596" y="274680"/>
                </a:lnTo>
                <a:lnTo>
                  <a:pt x="218364" y="272743"/>
                </a:lnTo>
                <a:lnTo>
                  <a:pt x="230804" y="270138"/>
                </a:lnTo>
                <a:lnTo>
                  <a:pt x="242895" y="266866"/>
                </a:lnTo>
                <a:lnTo>
                  <a:pt x="254614" y="262925"/>
                </a:lnTo>
                <a:lnTo>
                  <a:pt x="265938" y="258318"/>
                </a:lnTo>
                <a:lnTo>
                  <a:pt x="286027" y="248026"/>
                </a:lnTo>
                <a:lnTo>
                  <a:pt x="296728" y="240919"/>
                </a:lnTo>
                <a:lnTo>
                  <a:pt x="306592" y="233015"/>
                </a:lnTo>
                <a:lnTo>
                  <a:pt x="315650" y="224283"/>
                </a:lnTo>
                <a:lnTo>
                  <a:pt x="323933" y="214694"/>
                </a:lnTo>
                <a:lnTo>
                  <a:pt x="331470" y="204215"/>
                </a:lnTo>
                <a:lnTo>
                  <a:pt x="337856" y="193343"/>
                </a:lnTo>
                <a:lnTo>
                  <a:pt x="343941" y="181204"/>
                </a:lnTo>
                <a:lnTo>
                  <a:pt x="348752" y="169203"/>
                </a:lnTo>
                <a:lnTo>
                  <a:pt x="352244" y="157272"/>
                </a:lnTo>
                <a:lnTo>
                  <a:pt x="354372" y="145343"/>
                </a:lnTo>
                <a:lnTo>
                  <a:pt x="355092" y="133350"/>
                </a:lnTo>
                <a:lnTo>
                  <a:pt x="354680" y="123687"/>
                </a:lnTo>
                <a:lnTo>
                  <a:pt x="352867" y="111273"/>
                </a:lnTo>
                <a:lnTo>
                  <a:pt x="349610" y="99280"/>
                </a:lnTo>
                <a:lnTo>
                  <a:pt x="344909" y="87690"/>
                </a:lnTo>
                <a:lnTo>
                  <a:pt x="338763" y="76482"/>
                </a:lnTo>
                <a:lnTo>
                  <a:pt x="331172" y="65637"/>
                </a:lnTo>
                <a:lnTo>
                  <a:pt x="322137" y="55135"/>
                </a:lnTo>
                <a:lnTo>
                  <a:pt x="311657" y="44957"/>
                </a:lnTo>
                <a:lnTo>
                  <a:pt x="301237" y="36305"/>
                </a:lnTo>
                <a:lnTo>
                  <a:pt x="291450" y="29452"/>
                </a:lnTo>
                <a:lnTo>
                  <a:pt x="281080" y="23306"/>
                </a:lnTo>
                <a:lnTo>
                  <a:pt x="270131" y="17871"/>
                </a:lnTo>
                <a:lnTo>
                  <a:pt x="258606" y="13149"/>
                </a:lnTo>
                <a:lnTo>
                  <a:pt x="246509" y="9145"/>
                </a:lnTo>
                <a:lnTo>
                  <a:pt x="233842" y="5861"/>
                </a:lnTo>
                <a:lnTo>
                  <a:pt x="220609" y="3302"/>
                </a:lnTo>
                <a:lnTo>
                  <a:pt x="206813" y="1469"/>
                </a:lnTo>
                <a:lnTo>
                  <a:pt x="192457" y="368"/>
                </a:lnTo>
                <a:lnTo>
                  <a:pt x="177546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801541" y="2012441"/>
            <a:ext cx="104464" cy="22096"/>
          </a:xfrm>
          <a:custGeom>
            <a:avLst/>
            <a:gdLst/>
            <a:ahLst/>
            <a:cxnLst/>
            <a:rect l="l" t="t" r="r" b="b"/>
            <a:pathLst>
              <a:path w="104464" h="22096">
                <a:moveTo>
                  <a:pt x="41051" y="22096"/>
                </a:moveTo>
                <a:lnTo>
                  <a:pt x="50811" y="14257"/>
                </a:lnTo>
                <a:lnTo>
                  <a:pt x="61792" y="8381"/>
                </a:lnTo>
                <a:lnTo>
                  <a:pt x="67172" y="6288"/>
                </a:lnTo>
                <a:lnTo>
                  <a:pt x="79803" y="2643"/>
                </a:lnTo>
                <a:lnTo>
                  <a:pt x="92271" y="622"/>
                </a:lnTo>
                <a:lnTo>
                  <a:pt x="104464" y="0"/>
                </a:lnTo>
                <a:lnTo>
                  <a:pt x="22506" y="1304"/>
                </a:lnTo>
                <a:lnTo>
                  <a:pt x="10905" y="7408"/>
                </a:lnTo>
                <a:lnTo>
                  <a:pt x="0" y="14337"/>
                </a:lnTo>
                <a:lnTo>
                  <a:pt x="41051" y="22096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30796" y="1993391"/>
            <a:ext cx="629411" cy="268224"/>
          </a:xfrm>
          <a:custGeom>
            <a:avLst/>
            <a:gdLst/>
            <a:ahLst/>
            <a:cxnLst/>
            <a:rect l="l" t="t" r="r" b="b"/>
            <a:pathLst>
              <a:path w="629411" h="268224">
                <a:moveTo>
                  <a:pt x="322588" y="268224"/>
                </a:moveTo>
                <a:lnTo>
                  <a:pt x="411479" y="268224"/>
                </a:lnTo>
                <a:lnTo>
                  <a:pt x="411479" y="258318"/>
                </a:lnTo>
                <a:lnTo>
                  <a:pt x="408956" y="258308"/>
                </a:lnTo>
                <a:lnTo>
                  <a:pt x="393099" y="257714"/>
                </a:lnTo>
                <a:lnTo>
                  <a:pt x="380781" y="256193"/>
                </a:lnTo>
                <a:lnTo>
                  <a:pt x="371855" y="253745"/>
                </a:lnTo>
                <a:lnTo>
                  <a:pt x="364235" y="250697"/>
                </a:lnTo>
                <a:lnTo>
                  <a:pt x="358901" y="246887"/>
                </a:lnTo>
                <a:lnTo>
                  <a:pt x="353858" y="238496"/>
                </a:lnTo>
                <a:lnTo>
                  <a:pt x="351926" y="227001"/>
                </a:lnTo>
                <a:lnTo>
                  <a:pt x="351281" y="209550"/>
                </a:lnTo>
                <a:lnTo>
                  <a:pt x="351281" y="76962"/>
                </a:lnTo>
                <a:lnTo>
                  <a:pt x="350520" y="73151"/>
                </a:lnTo>
                <a:lnTo>
                  <a:pt x="360246" y="64293"/>
                </a:lnTo>
                <a:lnTo>
                  <a:pt x="372393" y="56989"/>
                </a:lnTo>
                <a:lnTo>
                  <a:pt x="383710" y="50853"/>
                </a:lnTo>
                <a:lnTo>
                  <a:pt x="394199" y="45841"/>
                </a:lnTo>
                <a:lnTo>
                  <a:pt x="403859" y="41909"/>
                </a:lnTo>
                <a:lnTo>
                  <a:pt x="421234" y="36798"/>
                </a:lnTo>
                <a:lnTo>
                  <a:pt x="433825" y="34897"/>
                </a:lnTo>
                <a:lnTo>
                  <a:pt x="446531" y="34289"/>
                </a:lnTo>
                <a:lnTo>
                  <a:pt x="449101" y="34316"/>
                </a:lnTo>
                <a:lnTo>
                  <a:pt x="464190" y="35707"/>
                </a:lnTo>
                <a:lnTo>
                  <a:pt x="477088" y="39214"/>
                </a:lnTo>
                <a:lnTo>
                  <a:pt x="487733" y="44838"/>
                </a:lnTo>
                <a:lnTo>
                  <a:pt x="496061" y="52577"/>
                </a:lnTo>
                <a:lnTo>
                  <a:pt x="504065" y="68406"/>
                </a:lnTo>
                <a:lnTo>
                  <a:pt x="506635" y="81522"/>
                </a:lnTo>
                <a:lnTo>
                  <a:pt x="507492" y="97535"/>
                </a:lnTo>
                <a:lnTo>
                  <a:pt x="507479" y="212897"/>
                </a:lnTo>
                <a:lnTo>
                  <a:pt x="506949" y="228847"/>
                </a:lnTo>
                <a:lnTo>
                  <a:pt x="505968" y="236981"/>
                </a:lnTo>
                <a:lnTo>
                  <a:pt x="502920" y="243839"/>
                </a:lnTo>
                <a:lnTo>
                  <a:pt x="492251" y="251459"/>
                </a:lnTo>
                <a:lnTo>
                  <a:pt x="482960" y="255123"/>
                </a:lnTo>
                <a:lnTo>
                  <a:pt x="470389" y="257519"/>
                </a:lnTo>
                <a:lnTo>
                  <a:pt x="455675" y="258318"/>
                </a:lnTo>
                <a:lnTo>
                  <a:pt x="448055" y="258318"/>
                </a:lnTo>
                <a:lnTo>
                  <a:pt x="448055" y="268224"/>
                </a:lnTo>
                <a:lnTo>
                  <a:pt x="629411" y="268224"/>
                </a:lnTo>
                <a:lnTo>
                  <a:pt x="629411" y="258318"/>
                </a:lnTo>
                <a:lnTo>
                  <a:pt x="616507" y="257955"/>
                </a:lnTo>
                <a:lnTo>
                  <a:pt x="603557" y="256441"/>
                </a:lnTo>
                <a:lnTo>
                  <a:pt x="594359" y="253745"/>
                </a:lnTo>
                <a:lnTo>
                  <a:pt x="586739" y="250697"/>
                </a:lnTo>
                <a:lnTo>
                  <a:pt x="582168" y="247650"/>
                </a:lnTo>
                <a:lnTo>
                  <a:pt x="579120" y="243077"/>
                </a:lnTo>
                <a:lnTo>
                  <a:pt x="576664" y="237469"/>
                </a:lnTo>
                <a:lnTo>
                  <a:pt x="574465" y="225548"/>
                </a:lnTo>
                <a:lnTo>
                  <a:pt x="573785" y="209550"/>
                </a:lnTo>
                <a:lnTo>
                  <a:pt x="573776" y="95276"/>
                </a:lnTo>
                <a:lnTo>
                  <a:pt x="573114" y="79623"/>
                </a:lnTo>
                <a:lnTo>
                  <a:pt x="571455" y="66232"/>
                </a:lnTo>
                <a:lnTo>
                  <a:pt x="568863" y="54974"/>
                </a:lnTo>
                <a:lnTo>
                  <a:pt x="565403" y="45719"/>
                </a:lnTo>
                <a:lnTo>
                  <a:pt x="558313" y="34989"/>
                </a:lnTo>
                <a:lnTo>
                  <a:pt x="549743" y="25290"/>
                </a:lnTo>
                <a:lnTo>
                  <a:pt x="540144" y="17207"/>
                </a:lnTo>
                <a:lnTo>
                  <a:pt x="529589" y="10668"/>
                </a:lnTo>
                <a:lnTo>
                  <a:pt x="515762" y="5491"/>
                </a:lnTo>
                <a:lnTo>
                  <a:pt x="503614" y="2481"/>
                </a:lnTo>
                <a:lnTo>
                  <a:pt x="490697" y="630"/>
                </a:lnTo>
                <a:lnTo>
                  <a:pt x="477011" y="0"/>
                </a:lnTo>
                <a:lnTo>
                  <a:pt x="468208" y="248"/>
                </a:lnTo>
                <a:lnTo>
                  <a:pt x="455584" y="1454"/>
                </a:lnTo>
                <a:lnTo>
                  <a:pt x="443035" y="3622"/>
                </a:lnTo>
                <a:lnTo>
                  <a:pt x="430604" y="6708"/>
                </a:lnTo>
                <a:lnTo>
                  <a:pt x="418337" y="10668"/>
                </a:lnTo>
                <a:lnTo>
                  <a:pt x="404791" y="17085"/>
                </a:lnTo>
                <a:lnTo>
                  <a:pt x="394910" y="22617"/>
                </a:lnTo>
                <a:lnTo>
                  <a:pt x="384358" y="29203"/>
                </a:lnTo>
                <a:lnTo>
                  <a:pt x="373165" y="36878"/>
                </a:lnTo>
                <a:lnTo>
                  <a:pt x="361367" y="45675"/>
                </a:lnTo>
                <a:lnTo>
                  <a:pt x="348996" y="55625"/>
                </a:lnTo>
                <a:lnTo>
                  <a:pt x="348181" y="53296"/>
                </a:lnTo>
                <a:lnTo>
                  <a:pt x="342578" y="41236"/>
                </a:lnTo>
                <a:lnTo>
                  <a:pt x="335216" y="30746"/>
                </a:lnTo>
                <a:lnTo>
                  <a:pt x="326158" y="21826"/>
                </a:lnTo>
                <a:lnTo>
                  <a:pt x="315468" y="14477"/>
                </a:lnTo>
                <a:lnTo>
                  <a:pt x="306676" y="9894"/>
                </a:lnTo>
                <a:lnTo>
                  <a:pt x="295197" y="5504"/>
                </a:lnTo>
                <a:lnTo>
                  <a:pt x="282930" y="2419"/>
                </a:lnTo>
                <a:lnTo>
                  <a:pt x="269875" y="597"/>
                </a:lnTo>
                <a:lnTo>
                  <a:pt x="256031" y="0"/>
                </a:lnTo>
                <a:lnTo>
                  <a:pt x="252572" y="48"/>
                </a:lnTo>
                <a:lnTo>
                  <a:pt x="240009" y="994"/>
                </a:lnTo>
                <a:lnTo>
                  <a:pt x="227446" y="3054"/>
                </a:lnTo>
                <a:lnTo>
                  <a:pt x="214883" y="6095"/>
                </a:lnTo>
                <a:lnTo>
                  <a:pt x="197806" y="11824"/>
                </a:lnTo>
                <a:lnTo>
                  <a:pt x="186275" y="17025"/>
                </a:lnTo>
                <a:lnTo>
                  <a:pt x="175259" y="22859"/>
                </a:lnTo>
                <a:lnTo>
                  <a:pt x="166760" y="28574"/>
                </a:lnTo>
                <a:lnTo>
                  <a:pt x="157051" y="35220"/>
                </a:lnTo>
                <a:lnTo>
                  <a:pt x="144119" y="44220"/>
                </a:lnTo>
                <a:lnTo>
                  <a:pt x="128015" y="55625"/>
                </a:lnTo>
                <a:lnTo>
                  <a:pt x="128015" y="0"/>
                </a:lnTo>
                <a:lnTo>
                  <a:pt x="111251" y="0"/>
                </a:lnTo>
                <a:lnTo>
                  <a:pt x="109835" y="404"/>
                </a:lnTo>
                <a:lnTo>
                  <a:pt x="97578" y="3915"/>
                </a:lnTo>
                <a:lnTo>
                  <a:pt x="85362" y="7426"/>
                </a:lnTo>
                <a:lnTo>
                  <a:pt x="73175" y="10937"/>
                </a:lnTo>
                <a:lnTo>
                  <a:pt x="61006" y="14448"/>
                </a:lnTo>
                <a:lnTo>
                  <a:pt x="48843" y="17959"/>
                </a:lnTo>
                <a:lnTo>
                  <a:pt x="36672" y="21470"/>
                </a:lnTo>
                <a:lnTo>
                  <a:pt x="24483" y="24981"/>
                </a:lnTo>
                <a:lnTo>
                  <a:pt x="12263" y="28492"/>
                </a:lnTo>
                <a:lnTo>
                  <a:pt x="0" y="32003"/>
                </a:lnTo>
                <a:lnTo>
                  <a:pt x="2285" y="35813"/>
                </a:lnTo>
                <a:lnTo>
                  <a:pt x="3809" y="38862"/>
                </a:lnTo>
                <a:lnTo>
                  <a:pt x="6096" y="41909"/>
                </a:lnTo>
                <a:lnTo>
                  <a:pt x="7904" y="41525"/>
                </a:lnTo>
                <a:lnTo>
                  <a:pt x="21322" y="39036"/>
                </a:lnTo>
                <a:lnTo>
                  <a:pt x="32765" y="38100"/>
                </a:lnTo>
                <a:lnTo>
                  <a:pt x="39624" y="38100"/>
                </a:lnTo>
                <a:lnTo>
                  <a:pt x="49529" y="41147"/>
                </a:lnTo>
                <a:lnTo>
                  <a:pt x="56387" y="48006"/>
                </a:lnTo>
                <a:lnTo>
                  <a:pt x="59166" y="56784"/>
                </a:lnTo>
                <a:lnTo>
                  <a:pt x="60368" y="65031"/>
                </a:lnTo>
                <a:lnTo>
                  <a:pt x="61158" y="76717"/>
                </a:lnTo>
                <a:lnTo>
                  <a:pt x="61590" y="91672"/>
                </a:lnTo>
                <a:lnTo>
                  <a:pt x="61722" y="109727"/>
                </a:lnTo>
                <a:lnTo>
                  <a:pt x="61722" y="209550"/>
                </a:lnTo>
                <a:lnTo>
                  <a:pt x="61475" y="219940"/>
                </a:lnTo>
                <a:lnTo>
                  <a:pt x="59986" y="233564"/>
                </a:lnTo>
                <a:lnTo>
                  <a:pt x="57150" y="242315"/>
                </a:lnTo>
                <a:lnTo>
                  <a:pt x="48005" y="251459"/>
                </a:lnTo>
                <a:lnTo>
                  <a:pt x="41148" y="254507"/>
                </a:lnTo>
                <a:lnTo>
                  <a:pt x="22170" y="257760"/>
                </a:lnTo>
                <a:lnTo>
                  <a:pt x="6096" y="258318"/>
                </a:lnTo>
                <a:lnTo>
                  <a:pt x="6096" y="268224"/>
                </a:lnTo>
                <a:lnTo>
                  <a:pt x="188213" y="268224"/>
                </a:lnTo>
                <a:lnTo>
                  <a:pt x="188213" y="258318"/>
                </a:lnTo>
                <a:lnTo>
                  <a:pt x="185609" y="258309"/>
                </a:lnTo>
                <a:lnTo>
                  <a:pt x="168833" y="257755"/>
                </a:lnTo>
                <a:lnTo>
                  <a:pt x="156543" y="256438"/>
                </a:lnTo>
                <a:lnTo>
                  <a:pt x="148589" y="254507"/>
                </a:lnTo>
                <a:lnTo>
                  <a:pt x="141731" y="251459"/>
                </a:lnTo>
                <a:lnTo>
                  <a:pt x="133350" y="243077"/>
                </a:lnTo>
                <a:lnTo>
                  <a:pt x="128695" y="226419"/>
                </a:lnTo>
                <a:lnTo>
                  <a:pt x="128015" y="209550"/>
                </a:lnTo>
                <a:lnTo>
                  <a:pt x="128015" y="70103"/>
                </a:lnTo>
                <a:lnTo>
                  <a:pt x="142941" y="59310"/>
                </a:lnTo>
                <a:lnTo>
                  <a:pt x="153890" y="53222"/>
                </a:lnTo>
                <a:lnTo>
                  <a:pt x="166202" y="47437"/>
                </a:lnTo>
                <a:lnTo>
                  <a:pt x="179831" y="41909"/>
                </a:lnTo>
                <a:lnTo>
                  <a:pt x="197287" y="36495"/>
                </a:lnTo>
                <a:lnTo>
                  <a:pt x="209838" y="34288"/>
                </a:lnTo>
                <a:lnTo>
                  <a:pt x="222503" y="33527"/>
                </a:lnTo>
                <a:lnTo>
                  <a:pt x="224906" y="33554"/>
                </a:lnTo>
                <a:lnTo>
                  <a:pt x="239243" y="34945"/>
                </a:lnTo>
                <a:lnTo>
                  <a:pt x="251919" y="38452"/>
                </a:lnTo>
                <a:lnTo>
                  <a:pt x="262870" y="44076"/>
                </a:lnTo>
                <a:lnTo>
                  <a:pt x="272033" y="51815"/>
                </a:lnTo>
                <a:lnTo>
                  <a:pt x="276563" y="57972"/>
                </a:lnTo>
                <a:lnTo>
                  <a:pt x="281185" y="68547"/>
                </a:lnTo>
                <a:lnTo>
                  <a:pt x="284022" y="81735"/>
                </a:lnTo>
                <a:lnTo>
                  <a:pt x="284987" y="97535"/>
                </a:lnTo>
                <a:lnTo>
                  <a:pt x="284965" y="214163"/>
                </a:lnTo>
                <a:lnTo>
                  <a:pt x="284422" y="229861"/>
                </a:lnTo>
                <a:lnTo>
                  <a:pt x="283463" y="237744"/>
                </a:lnTo>
                <a:lnTo>
                  <a:pt x="280415" y="244601"/>
                </a:lnTo>
                <a:lnTo>
                  <a:pt x="275081" y="249935"/>
                </a:lnTo>
                <a:lnTo>
                  <a:pt x="267461" y="252983"/>
                </a:lnTo>
                <a:lnTo>
                  <a:pt x="265040" y="254040"/>
                </a:lnTo>
                <a:lnTo>
                  <a:pt x="255388" y="256499"/>
                </a:lnTo>
                <a:lnTo>
                  <a:pt x="242267" y="257884"/>
                </a:lnTo>
                <a:lnTo>
                  <a:pt x="225551" y="258318"/>
                </a:lnTo>
                <a:lnTo>
                  <a:pt x="225551" y="268224"/>
                </a:lnTo>
                <a:lnTo>
                  <a:pt x="322588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792974" y="2159999"/>
            <a:ext cx="72954" cy="206672"/>
          </a:xfrm>
          <a:custGeom>
            <a:avLst/>
            <a:gdLst/>
            <a:ahLst/>
            <a:cxnLst/>
            <a:rect l="l" t="t" r="r" b="b"/>
            <a:pathLst>
              <a:path w="72954" h="206672">
                <a:moveTo>
                  <a:pt x="19128" y="0"/>
                </a:moveTo>
                <a:lnTo>
                  <a:pt x="12192" y="7128"/>
                </a:lnTo>
                <a:lnTo>
                  <a:pt x="6655" y="15442"/>
                </a:lnTo>
                <a:lnTo>
                  <a:pt x="1736" y="27174"/>
                </a:lnTo>
                <a:lnTo>
                  <a:pt x="69684" y="40064"/>
                </a:lnTo>
                <a:lnTo>
                  <a:pt x="67818" y="26940"/>
                </a:lnTo>
                <a:lnTo>
                  <a:pt x="68506" y="19887"/>
                </a:lnTo>
                <a:lnTo>
                  <a:pt x="72954" y="8210"/>
                </a:lnTo>
                <a:lnTo>
                  <a:pt x="19128" y="0"/>
                </a:lnTo>
                <a:close/>
              </a:path>
              <a:path w="72954" h="206672">
                <a:moveTo>
                  <a:pt x="1736" y="27174"/>
                </a:moveTo>
                <a:lnTo>
                  <a:pt x="0" y="39894"/>
                </a:lnTo>
                <a:lnTo>
                  <a:pt x="138" y="44397"/>
                </a:lnTo>
                <a:lnTo>
                  <a:pt x="2348" y="57498"/>
                </a:lnTo>
                <a:lnTo>
                  <a:pt x="7253" y="69206"/>
                </a:lnTo>
                <a:lnTo>
                  <a:pt x="14852" y="79575"/>
                </a:lnTo>
                <a:lnTo>
                  <a:pt x="25146" y="88662"/>
                </a:lnTo>
                <a:lnTo>
                  <a:pt x="36593" y="95986"/>
                </a:lnTo>
                <a:lnTo>
                  <a:pt x="47821" y="101016"/>
                </a:lnTo>
                <a:lnTo>
                  <a:pt x="60114" y="104691"/>
                </a:lnTo>
                <a:lnTo>
                  <a:pt x="73406" y="106946"/>
                </a:lnTo>
                <a:lnTo>
                  <a:pt x="87629" y="107712"/>
                </a:lnTo>
                <a:lnTo>
                  <a:pt x="97080" y="107456"/>
                </a:lnTo>
                <a:lnTo>
                  <a:pt x="109905" y="106182"/>
                </a:lnTo>
                <a:lnTo>
                  <a:pt x="122219" y="103757"/>
                </a:lnTo>
                <a:lnTo>
                  <a:pt x="134111" y="100092"/>
                </a:lnTo>
                <a:lnTo>
                  <a:pt x="141421" y="97240"/>
                </a:lnTo>
                <a:lnTo>
                  <a:pt x="149818" y="93464"/>
                </a:lnTo>
                <a:lnTo>
                  <a:pt x="160429" y="88318"/>
                </a:lnTo>
                <a:lnTo>
                  <a:pt x="173197" y="81763"/>
                </a:lnTo>
                <a:lnTo>
                  <a:pt x="188065" y="73762"/>
                </a:lnTo>
                <a:lnTo>
                  <a:pt x="204977" y="64278"/>
                </a:lnTo>
                <a:lnTo>
                  <a:pt x="205972" y="76225"/>
                </a:lnTo>
                <a:lnTo>
                  <a:pt x="210145" y="88554"/>
                </a:lnTo>
                <a:lnTo>
                  <a:pt x="217170" y="97044"/>
                </a:lnTo>
                <a:lnTo>
                  <a:pt x="222678" y="101104"/>
                </a:lnTo>
                <a:lnTo>
                  <a:pt x="234095" y="105533"/>
                </a:lnTo>
                <a:lnTo>
                  <a:pt x="248411" y="106950"/>
                </a:lnTo>
                <a:lnTo>
                  <a:pt x="254590" y="106719"/>
                </a:lnTo>
                <a:lnTo>
                  <a:pt x="265564" y="105172"/>
                </a:lnTo>
                <a:lnTo>
                  <a:pt x="276651" y="102156"/>
                </a:lnTo>
                <a:lnTo>
                  <a:pt x="287872" y="97647"/>
                </a:lnTo>
                <a:lnTo>
                  <a:pt x="299248" y="91627"/>
                </a:lnTo>
                <a:lnTo>
                  <a:pt x="310800" y="84072"/>
                </a:lnTo>
                <a:lnTo>
                  <a:pt x="322550" y="74963"/>
                </a:lnTo>
                <a:lnTo>
                  <a:pt x="334518" y="64278"/>
                </a:lnTo>
                <a:lnTo>
                  <a:pt x="334518" y="48276"/>
                </a:lnTo>
                <a:lnTo>
                  <a:pt x="333789" y="48796"/>
                </a:lnTo>
                <a:lnTo>
                  <a:pt x="319708" y="58436"/>
                </a:lnTo>
                <a:lnTo>
                  <a:pt x="308921" y="65121"/>
                </a:lnTo>
                <a:lnTo>
                  <a:pt x="301751" y="68850"/>
                </a:lnTo>
                <a:lnTo>
                  <a:pt x="298703" y="70374"/>
                </a:lnTo>
                <a:lnTo>
                  <a:pt x="294894" y="71136"/>
                </a:lnTo>
                <a:lnTo>
                  <a:pt x="286511" y="71136"/>
                </a:lnTo>
                <a:lnTo>
                  <a:pt x="282701" y="70374"/>
                </a:lnTo>
                <a:lnTo>
                  <a:pt x="279653" y="68088"/>
                </a:lnTo>
                <a:lnTo>
                  <a:pt x="276605" y="66564"/>
                </a:lnTo>
                <a:lnTo>
                  <a:pt x="272796" y="56658"/>
                </a:lnTo>
                <a:lnTo>
                  <a:pt x="271863" y="44122"/>
                </a:lnTo>
                <a:lnTo>
                  <a:pt x="271437" y="30149"/>
                </a:lnTo>
                <a:lnTo>
                  <a:pt x="271272" y="11700"/>
                </a:lnTo>
                <a:lnTo>
                  <a:pt x="271272" y="-76691"/>
                </a:lnTo>
                <a:lnTo>
                  <a:pt x="270827" y="-94362"/>
                </a:lnTo>
                <a:lnTo>
                  <a:pt x="269457" y="-108441"/>
                </a:lnTo>
                <a:lnTo>
                  <a:pt x="267089" y="-119244"/>
                </a:lnTo>
                <a:lnTo>
                  <a:pt x="260120" y="-132302"/>
                </a:lnTo>
                <a:lnTo>
                  <a:pt x="251669" y="-141321"/>
                </a:lnTo>
                <a:lnTo>
                  <a:pt x="241198" y="-148585"/>
                </a:lnTo>
                <a:lnTo>
                  <a:pt x="228600" y="-154415"/>
                </a:lnTo>
                <a:lnTo>
                  <a:pt x="214456" y="-159203"/>
                </a:lnTo>
                <a:lnTo>
                  <a:pt x="203084" y="-161915"/>
                </a:lnTo>
                <a:lnTo>
                  <a:pt x="190811" y="-163994"/>
                </a:lnTo>
                <a:lnTo>
                  <a:pt x="177638" y="-165457"/>
                </a:lnTo>
                <a:lnTo>
                  <a:pt x="163564" y="-166322"/>
                </a:lnTo>
                <a:lnTo>
                  <a:pt x="148590" y="-166607"/>
                </a:lnTo>
                <a:lnTo>
                  <a:pt x="133495" y="-166304"/>
                </a:lnTo>
                <a:lnTo>
                  <a:pt x="118789" y="-165353"/>
                </a:lnTo>
                <a:lnTo>
                  <a:pt x="105002" y="-163754"/>
                </a:lnTo>
                <a:lnTo>
                  <a:pt x="92124" y="-161507"/>
                </a:lnTo>
                <a:lnTo>
                  <a:pt x="80147" y="-158611"/>
                </a:lnTo>
                <a:lnTo>
                  <a:pt x="69062" y="-155066"/>
                </a:lnTo>
                <a:lnTo>
                  <a:pt x="58859" y="-150874"/>
                </a:lnTo>
                <a:lnTo>
                  <a:pt x="49529" y="-146033"/>
                </a:lnTo>
                <a:lnTo>
                  <a:pt x="42246" y="-141499"/>
                </a:lnTo>
                <a:lnTo>
                  <a:pt x="30021" y="-131910"/>
                </a:lnTo>
                <a:lnTo>
                  <a:pt x="21352" y="-121943"/>
                </a:lnTo>
                <a:lnTo>
                  <a:pt x="16188" y="-111648"/>
                </a:lnTo>
                <a:lnTo>
                  <a:pt x="14477" y="-101075"/>
                </a:lnTo>
                <a:lnTo>
                  <a:pt x="14477" y="-92693"/>
                </a:lnTo>
                <a:lnTo>
                  <a:pt x="17525" y="-85835"/>
                </a:lnTo>
                <a:lnTo>
                  <a:pt x="23622" y="-80501"/>
                </a:lnTo>
                <a:lnTo>
                  <a:pt x="29718" y="-75929"/>
                </a:lnTo>
                <a:lnTo>
                  <a:pt x="38100" y="-73643"/>
                </a:lnTo>
                <a:lnTo>
                  <a:pt x="48760" y="-73647"/>
                </a:lnTo>
                <a:lnTo>
                  <a:pt x="62041" y="-75446"/>
                </a:lnTo>
                <a:lnTo>
                  <a:pt x="73151" y="-80501"/>
                </a:lnTo>
                <a:lnTo>
                  <a:pt x="82296" y="-91931"/>
                </a:lnTo>
                <a:lnTo>
                  <a:pt x="82296" y="-101075"/>
                </a:lnTo>
                <a:lnTo>
                  <a:pt x="81533" y="-106409"/>
                </a:lnTo>
                <a:lnTo>
                  <a:pt x="81580" y="-118422"/>
                </a:lnTo>
                <a:lnTo>
                  <a:pt x="85864" y="-129580"/>
                </a:lnTo>
                <a:lnTo>
                  <a:pt x="96774" y="-139175"/>
                </a:lnTo>
                <a:lnTo>
                  <a:pt x="109359" y="-145361"/>
                </a:lnTo>
                <a:lnTo>
                  <a:pt x="121842" y="-148174"/>
                </a:lnTo>
                <a:lnTo>
                  <a:pt x="136398" y="-149081"/>
                </a:lnTo>
                <a:lnTo>
                  <a:pt x="139205" y="-149056"/>
                </a:lnTo>
                <a:lnTo>
                  <a:pt x="153970" y="-147973"/>
                </a:lnTo>
                <a:lnTo>
                  <a:pt x="167016" y="-145245"/>
                </a:lnTo>
                <a:lnTo>
                  <a:pt x="178219" y="-140809"/>
                </a:lnTo>
                <a:lnTo>
                  <a:pt x="187451" y="-134603"/>
                </a:lnTo>
                <a:lnTo>
                  <a:pt x="190570" y="-131566"/>
                </a:lnTo>
                <a:lnTo>
                  <a:pt x="196794" y="-122665"/>
                </a:lnTo>
                <a:lnTo>
                  <a:pt x="201305" y="-111349"/>
                </a:lnTo>
                <a:lnTo>
                  <a:pt x="204051" y="-97566"/>
                </a:lnTo>
                <a:lnTo>
                  <a:pt x="204977" y="-81263"/>
                </a:lnTo>
                <a:lnTo>
                  <a:pt x="204977" y="-70595"/>
                </a:lnTo>
                <a:lnTo>
                  <a:pt x="202257" y="-69905"/>
                </a:lnTo>
                <a:lnTo>
                  <a:pt x="185816" y="-65677"/>
                </a:lnTo>
                <a:lnTo>
                  <a:pt x="170227" y="-61558"/>
                </a:lnTo>
                <a:lnTo>
                  <a:pt x="155496" y="-57550"/>
                </a:lnTo>
                <a:lnTo>
                  <a:pt x="141630" y="-53651"/>
                </a:lnTo>
                <a:lnTo>
                  <a:pt x="128636" y="-49863"/>
                </a:lnTo>
                <a:lnTo>
                  <a:pt x="116520" y="-46185"/>
                </a:lnTo>
                <a:lnTo>
                  <a:pt x="105288" y="-42617"/>
                </a:lnTo>
                <a:lnTo>
                  <a:pt x="94948" y="-39160"/>
                </a:lnTo>
                <a:lnTo>
                  <a:pt x="85506" y="-35812"/>
                </a:lnTo>
                <a:lnTo>
                  <a:pt x="76968" y="-32574"/>
                </a:lnTo>
                <a:lnTo>
                  <a:pt x="69342" y="-29447"/>
                </a:lnTo>
                <a:lnTo>
                  <a:pt x="64295" y="-27110"/>
                </a:lnTo>
                <a:lnTo>
                  <a:pt x="50570" y="-20363"/>
                </a:lnTo>
                <a:lnTo>
                  <a:pt x="38407" y="-13656"/>
                </a:lnTo>
                <a:lnTo>
                  <a:pt x="27896" y="-6898"/>
                </a:lnTo>
                <a:lnTo>
                  <a:pt x="19128" y="0"/>
                </a:lnTo>
                <a:lnTo>
                  <a:pt x="72954" y="8210"/>
                </a:lnTo>
                <a:lnTo>
                  <a:pt x="81533" y="-2777"/>
                </a:lnTo>
                <a:lnTo>
                  <a:pt x="82319" y="-3550"/>
                </a:lnTo>
                <a:lnTo>
                  <a:pt x="90178" y="-10200"/>
                </a:lnTo>
                <a:lnTo>
                  <a:pt x="100072" y="-16776"/>
                </a:lnTo>
                <a:lnTo>
                  <a:pt x="112133" y="-23214"/>
                </a:lnTo>
                <a:lnTo>
                  <a:pt x="126492" y="-29447"/>
                </a:lnTo>
                <a:lnTo>
                  <a:pt x="136519" y="-33009"/>
                </a:lnTo>
                <a:lnTo>
                  <a:pt x="146055" y="-36026"/>
                </a:lnTo>
                <a:lnTo>
                  <a:pt x="157703" y="-39523"/>
                </a:lnTo>
                <a:lnTo>
                  <a:pt x="171428" y="-43518"/>
                </a:lnTo>
                <a:lnTo>
                  <a:pt x="187198" y="-48027"/>
                </a:lnTo>
                <a:lnTo>
                  <a:pt x="204977" y="-53069"/>
                </a:lnTo>
                <a:lnTo>
                  <a:pt x="204977" y="45990"/>
                </a:lnTo>
                <a:lnTo>
                  <a:pt x="194228" y="51883"/>
                </a:lnTo>
                <a:lnTo>
                  <a:pt x="180405" y="58760"/>
                </a:lnTo>
                <a:lnTo>
                  <a:pt x="167464" y="64352"/>
                </a:lnTo>
                <a:lnTo>
                  <a:pt x="155388" y="68676"/>
                </a:lnTo>
                <a:lnTo>
                  <a:pt x="144163" y="71746"/>
                </a:lnTo>
                <a:lnTo>
                  <a:pt x="133774" y="73577"/>
                </a:lnTo>
                <a:lnTo>
                  <a:pt x="124205" y="74184"/>
                </a:lnTo>
                <a:lnTo>
                  <a:pt x="120258" y="74070"/>
                </a:lnTo>
                <a:lnTo>
                  <a:pt x="107531" y="72052"/>
                </a:lnTo>
                <a:lnTo>
                  <a:pt x="95554" y="67519"/>
                </a:lnTo>
                <a:lnTo>
                  <a:pt x="84581" y="60468"/>
                </a:lnTo>
                <a:lnTo>
                  <a:pt x="75402" y="51436"/>
                </a:lnTo>
                <a:lnTo>
                  <a:pt x="69684" y="40064"/>
                </a:lnTo>
                <a:lnTo>
                  <a:pt x="1736" y="2717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07502" y="1856993"/>
            <a:ext cx="80772" cy="57912"/>
          </a:xfrm>
          <a:custGeom>
            <a:avLst/>
            <a:gdLst/>
            <a:ahLst/>
            <a:cxnLst/>
            <a:rect l="l" t="t" r="r" b="b"/>
            <a:pathLst>
              <a:path w="80772" h="57912">
                <a:moveTo>
                  <a:pt x="40386" y="0"/>
                </a:moveTo>
                <a:lnTo>
                  <a:pt x="35105" y="223"/>
                </a:lnTo>
                <a:lnTo>
                  <a:pt x="22221" y="2914"/>
                </a:lnTo>
                <a:lnTo>
                  <a:pt x="11429" y="8381"/>
                </a:lnTo>
                <a:lnTo>
                  <a:pt x="3809" y="14478"/>
                </a:lnTo>
                <a:lnTo>
                  <a:pt x="0" y="21336"/>
                </a:lnTo>
                <a:lnTo>
                  <a:pt x="0" y="37337"/>
                </a:lnTo>
                <a:lnTo>
                  <a:pt x="3809" y="43433"/>
                </a:lnTo>
                <a:lnTo>
                  <a:pt x="11429" y="49530"/>
                </a:lnTo>
                <a:lnTo>
                  <a:pt x="15498" y="52131"/>
                </a:lnTo>
                <a:lnTo>
                  <a:pt x="27365" y="56580"/>
                </a:lnTo>
                <a:lnTo>
                  <a:pt x="40386" y="57912"/>
                </a:lnTo>
                <a:lnTo>
                  <a:pt x="45666" y="57736"/>
                </a:lnTo>
                <a:lnTo>
                  <a:pt x="58550" y="55319"/>
                </a:lnTo>
                <a:lnTo>
                  <a:pt x="69342" y="49530"/>
                </a:lnTo>
                <a:lnTo>
                  <a:pt x="76962" y="43433"/>
                </a:lnTo>
                <a:lnTo>
                  <a:pt x="80772" y="37337"/>
                </a:lnTo>
                <a:lnTo>
                  <a:pt x="80772" y="21336"/>
                </a:lnTo>
                <a:lnTo>
                  <a:pt x="76962" y="14478"/>
                </a:lnTo>
                <a:lnTo>
                  <a:pt x="69342" y="8381"/>
                </a:lnTo>
                <a:lnTo>
                  <a:pt x="65576" y="6036"/>
                </a:lnTo>
                <a:lnTo>
                  <a:pt x="53963" y="1566"/>
                </a:lnTo>
                <a:lnTo>
                  <a:pt x="40386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152638" y="1993391"/>
            <a:ext cx="184403" cy="268224"/>
          </a:xfrm>
          <a:custGeom>
            <a:avLst/>
            <a:gdLst/>
            <a:ahLst/>
            <a:cxnLst/>
            <a:rect l="l" t="t" r="r" b="b"/>
            <a:pathLst>
              <a:path w="184403" h="268224">
                <a:moveTo>
                  <a:pt x="146303" y="268224"/>
                </a:moveTo>
                <a:lnTo>
                  <a:pt x="184403" y="268224"/>
                </a:lnTo>
                <a:lnTo>
                  <a:pt x="184403" y="258318"/>
                </a:lnTo>
                <a:lnTo>
                  <a:pt x="170791" y="257940"/>
                </a:lnTo>
                <a:lnTo>
                  <a:pt x="157801" y="256608"/>
                </a:lnTo>
                <a:lnTo>
                  <a:pt x="148589" y="254507"/>
                </a:lnTo>
                <a:lnTo>
                  <a:pt x="137159" y="247650"/>
                </a:lnTo>
                <a:lnTo>
                  <a:pt x="131795" y="237568"/>
                </a:lnTo>
                <a:lnTo>
                  <a:pt x="129489" y="225822"/>
                </a:lnTo>
                <a:lnTo>
                  <a:pt x="128777" y="209550"/>
                </a:lnTo>
                <a:lnTo>
                  <a:pt x="128777" y="0"/>
                </a:lnTo>
                <a:lnTo>
                  <a:pt x="111251" y="0"/>
                </a:lnTo>
                <a:lnTo>
                  <a:pt x="97578" y="3915"/>
                </a:lnTo>
                <a:lnTo>
                  <a:pt x="85362" y="7426"/>
                </a:lnTo>
                <a:lnTo>
                  <a:pt x="73175" y="10937"/>
                </a:lnTo>
                <a:lnTo>
                  <a:pt x="61006" y="14448"/>
                </a:lnTo>
                <a:lnTo>
                  <a:pt x="48843" y="17959"/>
                </a:lnTo>
                <a:lnTo>
                  <a:pt x="36672" y="21470"/>
                </a:lnTo>
                <a:lnTo>
                  <a:pt x="24483" y="24981"/>
                </a:lnTo>
                <a:lnTo>
                  <a:pt x="12263" y="28492"/>
                </a:lnTo>
                <a:lnTo>
                  <a:pt x="0" y="32003"/>
                </a:lnTo>
                <a:lnTo>
                  <a:pt x="2285" y="35813"/>
                </a:lnTo>
                <a:lnTo>
                  <a:pt x="3809" y="38862"/>
                </a:lnTo>
                <a:lnTo>
                  <a:pt x="6095" y="41909"/>
                </a:lnTo>
                <a:lnTo>
                  <a:pt x="8717" y="41357"/>
                </a:lnTo>
                <a:lnTo>
                  <a:pt x="22083" y="38987"/>
                </a:lnTo>
                <a:lnTo>
                  <a:pt x="33527" y="38100"/>
                </a:lnTo>
                <a:lnTo>
                  <a:pt x="40385" y="38100"/>
                </a:lnTo>
                <a:lnTo>
                  <a:pt x="49529" y="41147"/>
                </a:lnTo>
                <a:lnTo>
                  <a:pt x="56387" y="48006"/>
                </a:lnTo>
                <a:lnTo>
                  <a:pt x="59166" y="56169"/>
                </a:lnTo>
                <a:lnTo>
                  <a:pt x="60368" y="64606"/>
                </a:lnTo>
                <a:lnTo>
                  <a:pt x="61158" y="76217"/>
                </a:lnTo>
                <a:lnTo>
                  <a:pt x="61590" y="91004"/>
                </a:lnTo>
                <a:lnTo>
                  <a:pt x="61721" y="108965"/>
                </a:lnTo>
                <a:lnTo>
                  <a:pt x="61721" y="209550"/>
                </a:lnTo>
                <a:lnTo>
                  <a:pt x="61475" y="219940"/>
                </a:lnTo>
                <a:lnTo>
                  <a:pt x="59986" y="233564"/>
                </a:lnTo>
                <a:lnTo>
                  <a:pt x="57150" y="242315"/>
                </a:lnTo>
                <a:lnTo>
                  <a:pt x="48005" y="252221"/>
                </a:lnTo>
                <a:lnTo>
                  <a:pt x="34950" y="256646"/>
                </a:lnTo>
                <a:lnTo>
                  <a:pt x="22612" y="257966"/>
                </a:lnTo>
                <a:lnTo>
                  <a:pt x="6095" y="258318"/>
                </a:lnTo>
                <a:lnTo>
                  <a:pt x="6095" y="268224"/>
                </a:lnTo>
                <a:lnTo>
                  <a:pt x="146303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99526" y="2018537"/>
            <a:ext cx="411479" cy="2773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62188" y="1993391"/>
            <a:ext cx="402335" cy="268224"/>
          </a:xfrm>
          <a:custGeom>
            <a:avLst/>
            <a:gdLst/>
            <a:ahLst/>
            <a:cxnLst/>
            <a:rect l="l" t="t" r="r" b="b"/>
            <a:pathLst>
              <a:path w="402335" h="268224">
                <a:moveTo>
                  <a:pt x="86321" y="268224"/>
                </a:moveTo>
                <a:lnTo>
                  <a:pt x="188213" y="268224"/>
                </a:lnTo>
                <a:lnTo>
                  <a:pt x="188213" y="258318"/>
                </a:lnTo>
                <a:lnTo>
                  <a:pt x="184546" y="258301"/>
                </a:lnTo>
                <a:lnTo>
                  <a:pt x="168254" y="257718"/>
                </a:lnTo>
                <a:lnTo>
                  <a:pt x="156108" y="256407"/>
                </a:lnTo>
                <a:lnTo>
                  <a:pt x="147827" y="254507"/>
                </a:lnTo>
                <a:lnTo>
                  <a:pt x="140969" y="251459"/>
                </a:lnTo>
                <a:lnTo>
                  <a:pt x="132587" y="242315"/>
                </a:lnTo>
                <a:lnTo>
                  <a:pt x="128689" y="226744"/>
                </a:lnTo>
                <a:lnTo>
                  <a:pt x="128015" y="209550"/>
                </a:lnTo>
                <a:lnTo>
                  <a:pt x="128015" y="72389"/>
                </a:lnTo>
                <a:lnTo>
                  <a:pt x="140335" y="63169"/>
                </a:lnTo>
                <a:lnTo>
                  <a:pt x="152069" y="55657"/>
                </a:lnTo>
                <a:lnTo>
                  <a:pt x="163855" y="49324"/>
                </a:lnTo>
                <a:lnTo>
                  <a:pt x="175684" y="44163"/>
                </a:lnTo>
                <a:lnTo>
                  <a:pt x="187549" y="40164"/>
                </a:lnTo>
                <a:lnTo>
                  <a:pt x="199440" y="37318"/>
                </a:lnTo>
                <a:lnTo>
                  <a:pt x="211348" y="35617"/>
                </a:lnTo>
                <a:lnTo>
                  <a:pt x="223265" y="35051"/>
                </a:lnTo>
                <a:lnTo>
                  <a:pt x="234306" y="35626"/>
                </a:lnTo>
                <a:lnTo>
                  <a:pt x="247845" y="38432"/>
                </a:lnTo>
                <a:lnTo>
                  <a:pt x="258866" y="43574"/>
                </a:lnTo>
                <a:lnTo>
                  <a:pt x="267461" y="51053"/>
                </a:lnTo>
                <a:lnTo>
                  <a:pt x="273713" y="61900"/>
                </a:lnTo>
                <a:lnTo>
                  <a:pt x="277395" y="73386"/>
                </a:lnTo>
                <a:lnTo>
                  <a:pt x="279650" y="87063"/>
                </a:lnTo>
                <a:lnTo>
                  <a:pt x="280415" y="102869"/>
                </a:lnTo>
                <a:lnTo>
                  <a:pt x="280410" y="211748"/>
                </a:lnTo>
                <a:lnTo>
                  <a:pt x="279896" y="228092"/>
                </a:lnTo>
                <a:lnTo>
                  <a:pt x="278891" y="236219"/>
                </a:lnTo>
                <a:lnTo>
                  <a:pt x="275843" y="243839"/>
                </a:lnTo>
                <a:lnTo>
                  <a:pt x="264413" y="252983"/>
                </a:lnTo>
                <a:lnTo>
                  <a:pt x="256866" y="255469"/>
                </a:lnTo>
                <a:lnTo>
                  <a:pt x="244519" y="257540"/>
                </a:lnTo>
                <a:lnTo>
                  <a:pt x="228600" y="258318"/>
                </a:lnTo>
                <a:lnTo>
                  <a:pt x="220979" y="258318"/>
                </a:lnTo>
                <a:lnTo>
                  <a:pt x="220979" y="268224"/>
                </a:lnTo>
                <a:lnTo>
                  <a:pt x="402335" y="268224"/>
                </a:lnTo>
                <a:lnTo>
                  <a:pt x="402335" y="258318"/>
                </a:lnTo>
                <a:lnTo>
                  <a:pt x="388247" y="257940"/>
                </a:lnTo>
                <a:lnTo>
                  <a:pt x="375211" y="256608"/>
                </a:lnTo>
                <a:lnTo>
                  <a:pt x="366521" y="254507"/>
                </a:lnTo>
                <a:lnTo>
                  <a:pt x="359663" y="251459"/>
                </a:lnTo>
                <a:lnTo>
                  <a:pt x="355091" y="248412"/>
                </a:lnTo>
                <a:lnTo>
                  <a:pt x="352043" y="243077"/>
                </a:lnTo>
                <a:lnTo>
                  <a:pt x="349588" y="237578"/>
                </a:lnTo>
                <a:lnTo>
                  <a:pt x="347389" y="225883"/>
                </a:lnTo>
                <a:lnTo>
                  <a:pt x="346709" y="209550"/>
                </a:lnTo>
                <a:lnTo>
                  <a:pt x="346688" y="94931"/>
                </a:lnTo>
                <a:lnTo>
                  <a:pt x="345961" y="79521"/>
                </a:lnTo>
                <a:lnTo>
                  <a:pt x="344198" y="66182"/>
                </a:lnTo>
                <a:lnTo>
                  <a:pt x="341400" y="54915"/>
                </a:lnTo>
                <a:lnTo>
                  <a:pt x="337565" y="45719"/>
                </a:lnTo>
                <a:lnTo>
                  <a:pt x="331503" y="35688"/>
                </a:lnTo>
                <a:lnTo>
                  <a:pt x="323321" y="25682"/>
                </a:lnTo>
                <a:lnTo>
                  <a:pt x="313911" y="17368"/>
                </a:lnTo>
                <a:lnTo>
                  <a:pt x="303275" y="10668"/>
                </a:lnTo>
                <a:lnTo>
                  <a:pt x="290423" y="5643"/>
                </a:lnTo>
                <a:lnTo>
                  <a:pt x="278331" y="2550"/>
                </a:lnTo>
                <a:lnTo>
                  <a:pt x="265322" y="648"/>
                </a:lnTo>
                <a:lnTo>
                  <a:pt x="251459" y="0"/>
                </a:lnTo>
                <a:lnTo>
                  <a:pt x="244194" y="211"/>
                </a:lnTo>
                <a:lnTo>
                  <a:pt x="233079" y="1335"/>
                </a:lnTo>
                <a:lnTo>
                  <a:pt x="221823" y="3430"/>
                </a:lnTo>
                <a:lnTo>
                  <a:pt x="210436" y="6501"/>
                </a:lnTo>
                <a:lnTo>
                  <a:pt x="198929" y="10551"/>
                </a:lnTo>
                <a:lnTo>
                  <a:pt x="187315" y="15584"/>
                </a:lnTo>
                <a:lnTo>
                  <a:pt x="175603" y="21604"/>
                </a:lnTo>
                <a:lnTo>
                  <a:pt x="163806" y="28614"/>
                </a:lnTo>
                <a:lnTo>
                  <a:pt x="151935" y="36618"/>
                </a:lnTo>
                <a:lnTo>
                  <a:pt x="140001" y="45621"/>
                </a:lnTo>
                <a:lnTo>
                  <a:pt x="128015" y="55625"/>
                </a:lnTo>
                <a:lnTo>
                  <a:pt x="128015" y="0"/>
                </a:lnTo>
                <a:lnTo>
                  <a:pt x="110489" y="0"/>
                </a:lnTo>
                <a:lnTo>
                  <a:pt x="109791" y="203"/>
                </a:lnTo>
                <a:lnTo>
                  <a:pt x="97648" y="3736"/>
                </a:lnTo>
                <a:lnTo>
                  <a:pt x="85463" y="7270"/>
                </a:lnTo>
                <a:lnTo>
                  <a:pt x="73246" y="10803"/>
                </a:lnTo>
                <a:lnTo>
                  <a:pt x="61012" y="14337"/>
                </a:lnTo>
                <a:lnTo>
                  <a:pt x="48772" y="17870"/>
                </a:lnTo>
                <a:lnTo>
                  <a:pt x="36538" y="21403"/>
                </a:lnTo>
                <a:lnTo>
                  <a:pt x="24323" y="24937"/>
                </a:lnTo>
                <a:lnTo>
                  <a:pt x="12140" y="28470"/>
                </a:lnTo>
                <a:lnTo>
                  <a:pt x="0" y="32003"/>
                </a:lnTo>
                <a:lnTo>
                  <a:pt x="1523" y="35813"/>
                </a:lnTo>
                <a:lnTo>
                  <a:pt x="3809" y="38862"/>
                </a:lnTo>
                <a:lnTo>
                  <a:pt x="6095" y="41909"/>
                </a:lnTo>
                <a:lnTo>
                  <a:pt x="7904" y="41525"/>
                </a:lnTo>
                <a:lnTo>
                  <a:pt x="21322" y="39036"/>
                </a:lnTo>
                <a:lnTo>
                  <a:pt x="32765" y="38100"/>
                </a:lnTo>
                <a:lnTo>
                  <a:pt x="39623" y="38100"/>
                </a:lnTo>
                <a:lnTo>
                  <a:pt x="44957" y="38862"/>
                </a:lnTo>
                <a:lnTo>
                  <a:pt x="49529" y="41909"/>
                </a:lnTo>
                <a:lnTo>
                  <a:pt x="54101" y="44195"/>
                </a:lnTo>
                <a:lnTo>
                  <a:pt x="57150" y="48768"/>
                </a:lnTo>
                <a:lnTo>
                  <a:pt x="58673" y="55625"/>
                </a:lnTo>
                <a:lnTo>
                  <a:pt x="59387" y="58399"/>
                </a:lnTo>
                <a:lnTo>
                  <a:pt x="60484" y="66590"/>
                </a:lnTo>
                <a:lnTo>
                  <a:pt x="61205" y="78383"/>
                </a:lnTo>
                <a:lnTo>
                  <a:pt x="61601" y="93778"/>
                </a:lnTo>
                <a:lnTo>
                  <a:pt x="61699" y="212360"/>
                </a:lnTo>
                <a:lnTo>
                  <a:pt x="60455" y="228045"/>
                </a:lnTo>
                <a:lnTo>
                  <a:pt x="57209" y="240062"/>
                </a:lnTo>
                <a:lnTo>
                  <a:pt x="51815" y="248412"/>
                </a:lnTo>
                <a:lnTo>
                  <a:pt x="42434" y="254306"/>
                </a:lnTo>
                <a:lnTo>
                  <a:pt x="30062" y="257340"/>
                </a:lnTo>
                <a:lnTo>
                  <a:pt x="13715" y="258318"/>
                </a:lnTo>
                <a:lnTo>
                  <a:pt x="6095" y="258318"/>
                </a:lnTo>
                <a:lnTo>
                  <a:pt x="6095" y="268224"/>
                </a:lnTo>
                <a:lnTo>
                  <a:pt x="86321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336279" y="2223515"/>
            <a:ext cx="48768" cy="487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36279" y="2272283"/>
            <a:ext cx="45720" cy="213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39112" y="2663951"/>
            <a:ext cx="1669541" cy="4023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01774" y="2639568"/>
            <a:ext cx="273557" cy="268224"/>
          </a:xfrm>
          <a:custGeom>
            <a:avLst/>
            <a:gdLst/>
            <a:ahLst/>
            <a:cxnLst/>
            <a:rect l="l" t="t" r="r" b="b"/>
            <a:pathLst>
              <a:path w="273557" h="268224">
                <a:moveTo>
                  <a:pt x="269752" y="19203"/>
                </a:moveTo>
                <a:lnTo>
                  <a:pt x="259080" y="9143"/>
                </a:lnTo>
                <a:lnTo>
                  <a:pt x="249627" y="4317"/>
                </a:lnTo>
                <a:lnTo>
                  <a:pt x="237348" y="1079"/>
                </a:lnTo>
                <a:lnTo>
                  <a:pt x="223265" y="0"/>
                </a:lnTo>
                <a:lnTo>
                  <a:pt x="214577" y="448"/>
                </a:lnTo>
                <a:lnTo>
                  <a:pt x="203460" y="2349"/>
                </a:lnTo>
                <a:lnTo>
                  <a:pt x="192414" y="5746"/>
                </a:lnTo>
                <a:lnTo>
                  <a:pt x="181446" y="10645"/>
                </a:lnTo>
                <a:lnTo>
                  <a:pt x="170563" y="17053"/>
                </a:lnTo>
                <a:lnTo>
                  <a:pt x="159772" y="24977"/>
                </a:lnTo>
                <a:lnTo>
                  <a:pt x="149079" y="34423"/>
                </a:lnTo>
                <a:lnTo>
                  <a:pt x="138491" y="45399"/>
                </a:lnTo>
                <a:lnTo>
                  <a:pt x="128015" y="57911"/>
                </a:lnTo>
                <a:lnTo>
                  <a:pt x="128015" y="0"/>
                </a:lnTo>
                <a:lnTo>
                  <a:pt x="111251" y="0"/>
                </a:lnTo>
                <a:lnTo>
                  <a:pt x="110035" y="347"/>
                </a:lnTo>
                <a:lnTo>
                  <a:pt x="97754" y="3834"/>
                </a:lnTo>
                <a:lnTo>
                  <a:pt x="85516" y="7279"/>
                </a:lnTo>
                <a:lnTo>
                  <a:pt x="73307" y="10694"/>
                </a:lnTo>
                <a:lnTo>
                  <a:pt x="61116" y="14092"/>
                </a:lnTo>
                <a:lnTo>
                  <a:pt x="48930" y="17484"/>
                </a:lnTo>
                <a:lnTo>
                  <a:pt x="36738" y="20883"/>
                </a:lnTo>
                <a:lnTo>
                  <a:pt x="24527" y="24301"/>
                </a:lnTo>
                <a:lnTo>
                  <a:pt x="12285" y="27750"/>
                </a:lnTo>
                <a:lnTo>
                  <a:pt x="0" y="31241"/>
                </a:lnTo>
                <a:lnTo>
                  <a:pt x="1524" y="35051"/>
                </a:lnTo>
                <a:lnTo>
                  <a:pt x="3048" y="38099"/>
                </a:lnTo>
                <a:lnTo>
                  <a:pt x="3809" y="41909"/>
                </a:lnTo>
                <a:lnTo>
                  <a:pt x="7298" y="40953"/>
                </a:lnTo>
                <a:lnTo>
                  <a:pt x="20304" y="38241"/>
                </a:lnTo>
                <a:lnTo>
                  <a:pt x="32003" y="37337"/>
                </a:lnTo>
                <a:lnTo>
                  <a:pt x="38862" y="37337"/>
                </a:lnTo>
                <a:lnTo>
                  <a:pt x="49530" y="41147"/>
                </a:lnTo>
                <a:lnTo>
                  <a:pt x="57150" y="48005"/>
                </a:lnTo>
                <a:lnTo>
                  <a:pt x="59710" y="55365"/>
                </a:lnTo>
                <a:lnTo>
                  <a:pt x="60590" y="62574"/>
                </a:lnTo>
                <a:lnTo>
                  <a:pt x="61219" y="73705"/>
                </a:lnTo>
                <a:lnTo>
                  <a:pt x="61596" y="88876"/>
                </a:lnTo>
                <a:lnTo>
                  <a:pt x="61709" y="212897"/>
                </a:lnTo>
                <a:lnTo>
                  <a:pt x="61179" y="228847"/>
                </a:lnTo>
                <a:lnTo>
                  <a:pt x="60198" y="236981"/>
                </a:lnTo>
                <a:lnTo>
                  <a:pt x="57150" y="243839"/>
                </a:lnTo>
                <a:lnTo>
                  <a:pt x="52577" y="248411"/>
                </a:lnTo>
                <a:lnTo>
                  <a:pt x="45719" y="251459"/>
                </a:lnTo>
                <a:lnTo>
                  <a:pt x="42827" y="252746"/>
                </a:lnTo>
                <a:lnTo>
                  <a:pt x="32494" y="255582"/>
                </a:lnTo>
                <a:lnTo>
                  <a:pt x="19529" y="257103"/>
                </a:lnTo>
                <a:lnTo>
                  <a:pt x="3809" y="257555"/>
                </a:lnTo>
                <a:lnTo>
                  <a:pt x="3809" y="268223"/>
                </a:lnTo>
                <a:lnTo>
                  <a:pt x="192024" y="268223"/>
                </a:lnTo>
                <a:lnTo>
                  <a:pt x="192024" y="257555"/>
                </a:lnTo>
                <a:lnTo>
                  <a:pt x="191682" y="257555"/>
                </a:lnTo>
                <a:lnTo>
                  <a:pt x="176868" y="257033"/>
                </a:lnTo>
                <a:lnTo>
                  <a:pt x="164227" y="255509"/>
                </a:lnTo>
                <a:lnTo>
                  <a:pt x="153924" y="252983"/>
                </a:lnTo>
                <a:lnTo>
                  <a:pt x="145542" y="249173"/>
                </a:lnTo>
                <a:lnTo>
                  <a:pt x="135636" y="240029"/>
                </a:lnTo>
                <a:lnTo>
                  <a:pt x="129034" y="222073"/>
                </a:lnTo>
                <a:lnTo>
                  <a:pt x="128015" y="207263"/>
                </a:lnTo>
                <a:lnTo>
                  <a:pt x="128015" y="82295"/>
                </a:lnTo>
                <a:lnTo>
                  <a:pt x="139226" y="67731"/>
                </a:lnTo>
                <a:lnTo>
                  <a:pt x="148035" y="58063"/>
                </a:lnTo>
                <a:lnTo>
                  <a:pt x="156724" y="50024"/>
                </a:lnTo>
                <a:lnTo>
                  <a:pt x="165353" y="43433"/>
                </a:lnTo>
                <a:lnTo>
                  <a:pt x="176021" y="38099"/>
                </a:lnTo>
                <a:lnTo>
                  <a:pt x="182784" y="38165"/>
                </a:lnTo>
                <a:lnTo>
                  <a:pt x="193147" y="40908"/>
                </a:lnTo>
                <a:lnTo>
                  <a:pt x="207263" y="48005"/>
                </a:lnTo>
                <a:lnTo>
                  <a:pt x="214855" y="51756"/>
                </a:lnTo>
                <a:lnTo>
                  <a:pt x="227234" y="56284"/>
                </a:lnTo>
                <a:lnTo>
                  <a:pt x="238506" y="57911"/>
                </a:lnTo>
                <a:lnTo>
                  <a:pt x="239490" y="57904"/>
                </a:lnTo>
                <a:lnTo>
                  <a:pt x="252639" y="55976"/>
                </a:lnTo>
                <a:lnTo>
                  <a:pt x="263651" y="50291"/>
                </a:lnTo>
                <a:lnTo>
                  <a:pt x="270509" y="44957"/>
                </a:lnTo>
                <a:lnTo>
                  <a:pt x="273557" y="38861"/>
                </a:lnTo>
                <a:lnTo>
                  <a:pt x="273537" y="30279"/>
                </a:lnTo>
                <a:lnTo>
                  <a:pt x="269752" y="1920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01240" y="2638805"/>
            <a:ext cx="310896" cy="276606"/>
          </a:xfrm>
          <a:custGeom>
            <a:avLst/>
            <a:gdLst/>
            <a:ahLst/>
            <a:cxnLst/>
            <a:rect l="l" t="t" r="r" b="b"/>
            <a:pathLst>
              <a:path w="310896" h="276606">
                <a:moveTo>
                  <a:pt x="94996" y="106680"/>
                </a:moveTo>
                <a:lnTo>
                  <a:pt x="310896" y="106680"/>
                </a:lnTo>
                <a:lnTo>
                  <a:pt x="310239" y="94600"/>
                </a:lnTo>
                <a:lnTo>
                  <a:pt x="307879" y="81576"/>
                </a:lnTo>
                <a:lnTo>
                  <a:pt x="303827" y="69442"/>
                </a:lnTo>
                <a:lnTo>
                  <a:pt x="298112" y="58155"/>
                </a:lnTo>
                <a:lnTo>
                  <a:pt x="290763" y="47673"/>
                </a:lnTo>
                <a:lnTo>
                  <a:pt x="281806" y="37954"/>
                </a:lnTo>
                <a:lnTo>
                  <a:pt x="271272" y="28956"/>
                </a:lnTo>
                <a:lnTo>
                  <a:pt x="258238" y="20684"/>
                </a:lnTo>
                <a:lnTo>
                  <a:pt x="247509" y="15244"/>
                </a:lnTo>
                <a:lnTo>
                  <a:pt x="236165" y="10619"/>
                </a:lnTo>
                <a:lnTo>
                  <a:pt x="224197" y="6817"/>
                </a:lnTo>
                <a:lnTo>
                  <a:pt x="211596" y="3847"/>
                </a:lnTo>
                <a:lnTo>
                  <a:pt x="198357" y="1715"/>
                </a:lnTo>
                <a:lnTo>
                  <a:pt x="184469" y="430"/>
                </a:lnTo>
                <a:lnTo>
                  <a:pt x="169926" y="0"/>
                </a:lnTo>
                <a:lnTo>
                  <a:pt x="169342" y="0"/>
                </a:lnTo>
                <a:lnTo>
                  <a:pt x="155016" y="393"/>
                </a:lnTo>
                <a:lnTo>
                  <a:pt x="141154" y="1516"/>
                </a:lnTo>
                <a:lnTo>
                  <a:pt x="127764" y="3374"/>
                </a:lnTo>
                <a:lnTo>
                  <a:pt x="114854" y="5972"/>
                </a:lnTo>
                <a:lnTo>
                  <a:pt x="102435" y="9313"/>
                </a:lnTo>
                <a:lnTo>
                  <a:pt x="90515" y="13403"/>
                </a:lnTo>
                <a:lnTo>
                  <a:pt x="79103" y="18246"/>
                </a:lnTo>
                <a:lnTo>
                  <a:pt x="147066" y="20574"/>
                </a:lnTo>
                <a:lnTo>
                  <a:pt x="151894" y="20688"/>
                </a:lnTo>
                <a:lnTo>
                  <a:pt x="164452" y="22095"/>
                </a:lnTo>
                <a:lnTo>
                  <a:pt x="176773" y="25105"/>
                </a:lnTo>
                <a:lnTo>
                  <a:pt x="188976" y="29718"/>
                </a:lnTo>
                <a:lnTo>
                  <a:pt x="201377" y="36901"/>
                </a:lnTo>
                <a:lnTo>
                  <a:pt x="211008" y="45153"/>
                </a:lnTo>
                <a:lnTo>
                  <a:pt x="218694" y="54864"/>
                </a:lnTo>
                <a:lnTo>
                  <a:pt x="222184" y="62153"/>
                </a:lnTo>
                <a:lnTo>
                  <a:pt x="225114" y="74147"/>
                </a:lnTo>
                <a:lnTo>
                  <a:pt x="227076" y="89916"/>
                </a:lnTo>
                <a:lnTo>
                  <a:pt x="57150" y="89916"/>
                </a:lnTo>
                <a:lnTo>
                  <a:pt x="58677" y="80597"/>
                </a:lnTo>
                <a:lnTo>
                  <a:pt x="62788" y="68130"/>
                </a:lnTo>
                <a:lnTo>
                  <a:pt x="69043" y="57048"/>
                </a:lnTo>
                <a:lnTo>
                  <a:pt x="77353" y="47307"/>
                </a:lnTo>
                <a:lnTo>
                  <a:pt x="87630" y="38862"/>
                </a:lnTo>
                <a:lnTo>
                  <a:pt x="48006" y="37338"/>
                </a:lnTo>
                <a:lnTo>
                  <a:pt x="37533" y="46469"/>
                </a:lnTo>
                <a:lnTo>
                  <a:pt x="28736" y="55923"/>
                </a:lnTo>
                <a:lnTo>
                  <a:pt x="21112" y="66090"/>
                </a:lnTo>
                <a:lnTo>
                  <a:pt x="14661" y="76965"/>
                </a:lnTo>
                <a:lnTo>
                  <a:pt x="9383" y="88541"/>
                </a:lnTo>
                <a:lnTo>
                  <a:pt x="5278" y="100811"/>
                </a:lnTo>
                <a:lnTo>
                  <a:pt x="2345" y="113771"/>
                </a:lnTo>
                <a:lnTo>
                  <a:pt x="586" y="127413"/>
                </a:lnTo>
                <a:lnTo>
                  <a:pt x="0" y="141732"/>
                </a:lnTo>
                <a:lnTo>
                  <a:pt x="214" y="150060"/>
                </a:lnTo>
                <a:lnTo>
                  <a:pt x="1572" y="163693"/>
                </a:lnTo>
                <a:lnTo>
                  <a:pt x="4192" y="176644"/>
                </a:lnTo>
                <a:lnTo>
                  <a:pt x="8090" y="188913"/>
                </a:lnTo>
                <a:lnTo>
                  <a:pt x="13279" y="200500"/>
                </a:lnTo>
                <a:lnTo>
                  <a:pt x="19775" y="211406"/>
                </a:lnTo>
                <a:lnTo>
                  <a:pt x="27591" y="221629"/>
                </a:lnTo>
                <a:lnTo>
                  <a:pt x="36743" y="231170"/>
                </a:lnTo>
                <a:lnTo>
                  <a:pt x="47243" y="240030"/>
                </a:lnTo>
                <a:lnTo>
                  <a:pt x="61027" y="249985"/>
                </a:lnTo>
                <a:lnTo>
                  <a:pt x="71847" y="256362"/>
                </a:lnTo>
                <a:lnTo>
                  <a:pt x="83099" y="261834"/>
                </a:lnTo>
                <a:lnTo>
                  <a:pt x="94790" y="266418"/>
                </a:lnTo>
                <a:lnTo>
                  <a:pt x="106926" y="270130"/>
                </a:lnTo>
                <a:lnTo>
                  <a:pt x="119511" y="272988"/>
                </a:lnTo>
                <a:lnTo>
                  <a:pt x="132551" y="275009"/>
                </a:lnTo>
                <a:lnTo>
                  <a:pt x="146052" y="276209"/>
                </a:lnTo>
                <a:lnTo>
                  <a:pt x="160020" y="276606"/>
                </a:lnTo>
                <a:lnTo>
                  <a:pt x="166203" y="276524"/>
                </a:lnTo>
                <a:lnTo>
                  <a:pt x="180314" y="275689"/>
                </a:lnTo>
                <a:lnTo>
                  <a:pt x="193835" y="273953"/>
                </a:lnTo>
                <a:lnTo>
                  <a:pt x="206757" y="271315"/>
                </a:lnTo>
                <a:lnTo>
                  <a:pt x="219073" y="267776"/>
                </a:lnTo>
                <a:lnTo>
                  <a:pt x="230776" y="263335"/>
                </a:lnTo>
                <a:lnTo>
                  <a:pt x="241858" y="257992"/>
                </a:lnTo>
                <a:lnTo>
                  <a:pt x="252311" y="251747"/>
                </a:lnTo>
                <a:lnTo>
                  <a:pt x="262128" y="244602"/>
                </a:lnTo>
                <a:lnTo>
                  <a:pt x="270876" y="237202"/>
                </a:lnTo>
                <a:lnTo>
                  <a:pt x="281013" y="227371"/>
                </a:lnTo>
                <a:lnTo>
                  <a:pt x="289802" y="217242"/>
                </a:lnTo>
                <a:lnTo>
                  <a:pt x="297215" y="206814"/>
                </a:lnTo>
                <a:lnTo>
                  <a:pt x="303221" y="196087"/>
                </a:lnTo>
                <a:lnTo>
                  <a:pt x="307791" y="185061"/>
                </a:lnTo>
                <a:lnTo>
                  <a:pt x="310896" y="173736"/>
                </a:lnTo>
                <a:lnTo>
                  <a:pt x="307086" y="172212"/>
                </a:lnTo>
                <a:lnTo>
                  <a:pt x="302514" y="169926"/>
                </a:lnTo>
                <a:lnTo>
                  <a:pt x="298704" y="168402"/>
                </a:lnTo>
                <a:lnTo>
                  <a:pt x="297430" y="170669"/>
                </a:lnTo>
                <a:lnTo>
                  <a:pt x="289913" y="182544"/>
                </a:lnTo>
                <a:lnTo>
                  <a:pt x="281754" y="193055"/>
                </a:lnTo>
                <a:lnTo>
                  <a:pt x="272984" y="202203"/>
                </a:lnTo>
                <a:lnTo>
                  <a:pt x="263637" y="209987"/>
                </a:lnTo>
                <a:lnTo>
                  <a:pt x="253746" y="216408"/>
                </a:lnTo>
                <a:lnTo>
                  <a:pt x="242448" y="221474"/>
                </a:lnTo>
                <a:lnTo>
                  <a:pt x="230713" y="225258"/>
                </a:lnTo>
                <a:lnTo>
                  <a:pt x="218222" y="227961"/>
                </a:lnTo>
                <a:lnTo>
                  <a:pt x="205048" y="229583"/>
                </a:lnTo>
                <a:lnTo>
                  <a:pt x="191262" y="230124"/>
                </a:lnTo>
                <a:lnTo>
                  <a:pt x="179270" y="229728"/>
                </a:lnTo>
                <a:lnTo>
                  <a:pt x="166036" y="228299"/>
                </a:lnTo>
                <a:lnTo>
                  <a:pt x="153301" y="225822"/>
                </a:lnTo>
                <a:lnTo>
                  <a:pt x="141054" y="222284"/>
                </a:lnTo>
                <a:lnTo>
                  <a:pt x="129288" y="217679"/>
                </a:lnTo>
                <a:lnTo>
                  <a:pt x="117992" y="211995"/>
                </a:lnTo>
                <a:lnTo>
                  <a:pt x="107157" y="205225"/>
                </a:lnTo>
                <a:lnTo>
                  <a:pt x="96774" y="197358"/>
                </a:lnTo>
                <a:lnTo>
                  <a:pt x="88643" y="189961"/>
                </a:lnTo>
                <a:lnTo>
                  <a:pt x="80151" y="180418"/>
                </a:lnTo>
                <a:lnTo>
                  <a:pt x="72959" y="170074"/>
                </a:lnTo>
                <a:lnTo>
                  <a:pt x="67085" y="158940"/>
                </a:lnTo>
                <a:lnTo>
                  <a:pt x="62548" y="147023"/>
                </a:lnTo>
                <a:lnTo>
                  <a:pt x="59367" y="134335"/>
                </a:lnTo>
                <a:lnTo>
                  <a:pt x="57561" y="120884"/>
                </a:lnTo>
                <a:lnTo>
                  <a:pt x="57150" y="106680"/>
                </a:lnTo>
                <a:lnTo>
                  <a:pt x="94996" y="10668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349246" y="2657052"/>
            <a:ext cx="99060" cy="20615"/>
          </a:xfrm>
          <a:custGeom>
            <a:avLst/>
            <a:gdLst/>
            <a:ahLst/>
            <a:cxnLst/>
            <a:rect l="l" t="t" r="r" b="b"/>
            <a:pathLst>
              <a:path w="99060" h="20615">
                <a:moveTo>
                  <a:pt x="73126" y="5153"/>
                </a:moveTo>
                <a:lnTo>
                  <a:pt x="85807" y="3014"/>
                </a:lnTo>
                <a:lnTo>
                  <a:pt x="99060" y="2327"/>
                </a:lnTo>
                <a:lnTo>
                  <a:pt x="31097" y="0"/>
                </a:lnTo>
                <a:lnTo>
                  <a:pt x="20202" y="5600"/>
                </a:lnTo>
                <a:lnTo>
                  <a:pt x="9833" y="11962"/>
                </a:lnTo>
                <a:lnTo>
                  <a:pt x="0" y="19091"/>
                </a:lnTo>
                <a:lnTo>
                  <a:pt x="39624" y="20615"/>
                </a:lnTo>
                <a:lnTo>
                  <a:pt x="49480" y="14252"/>
                </a:lnTo>
                <a:lnTo>
                  <a:pt x="61017" y="8860"/>
                </a:lnTo>
                <a:lnTo>
                  <a:pt x="73126" y="515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765067" y="2684322"/>
            <a:ext cx="253214" cy="231089"/>
          </a:xfrm>
          <a:custGeom>
            <a:avLst/>
            <a:gdLst/>
            <a:ahLst/>
            <a:cxnLst/>
            <a:rect l="l" t="t" r="r" b="b"/>
            <a:pathLst>
              <a:path w="253214" h="231089">
                <a:moveTo>
                  <a:pt x="145010" y="18491"/>
                </a:moveTo>
                <a:lnTo>
                  <a:pt x="152397" y="25607"/>
                </a:lnTo>
                <a:lnTo>
                  <a:pt x="160229" y="34979"/>
                </a:lnTo>
                <a:lnTo>
                  <a:pt x="166909" y="45264"/>
                </a:lnTo>
                <a:lnTo>
                  <a:pt x="172416" y="56469"/>
                </a:lnTo>
                <a:lnTo>
                  <a:pt x="176733" y="68605"/>
                </a:lnTo>
                <a:lnTo>
                  <a:pt x="179840" y="81682"/>
                </a:lnTo>
                <a:lnTo>
                  <a:pt x="181718" y="95708"/>
                </a:lnTo>
                <a:lnTo>
                  <a:pt x="182348" y="110693"/>
                </a:lnTo>
                <a:lnTo>
                  <a:pt x="181747" y="123992"/>
                </a:lnTo>
                <a:lnTo>
                  <a:pt x="179743" y="137626"/>
                </a:lnTo>
                <a:lnTo>
                  <a:pt x="176359" y="150373"/>
                </a:lnTo>
                <a:lnTo>
                  <a:pt x="171624" y="162221"/>
                </a:lnTo>
                <a:lnTo>
                  <a:pt x="165564" y="173155"/>
                </a:lnTo>
                <a:lnTo>
                  <a:pt x="158208" y="183162"/>
                </a:lnTo>
                <a:lnTo>
                  <a:pt x="149582" y="192227"/>
                </a:lnTo>
                <a:lnTo>
                  <a:pt x="135698" y="202041"/>
                </a:lnTo>
                <a:lnTo>
                  <a:pt x="124527" y="207371"/>
                </a:lnTo>
                <a:lnTo>
                  <a:pt x="112342" y="211215"/>
                </a:lnTo>
                <a:lnTo>
                  <a:pt x="99114" y="213543"/>
                </a:lnTo>
                <a:lnTo>
                  <a:pt x="84812" y="214325"/>
                </a:lnTo>
                <a:lnTo>
                  <a:pt x="77397" y="214159"/>
                </a:lnTo>
                <a:lnTo>
                  <a:pt x="63473" y="212833"/>
                </a:lnTo>
                <a:lnTo>
                  <a:pt x="50830" y="210227"/>
                </a:lnTo>
                <a:lnTo>
                  <a:pt x="0" y="209544"/>
                </a:lnTo>
                <a:lnTo>
                  <a:pt x="11962" y="216492"/>
                </a:lnTo>
                <a:lnTo>
                  <a:pt x="23469" y="221738"/>
                </a:lnTo>
                <a:lnTo>
                  <a:pt x="34520" y="224993"/>
                </a:lnTo>
                <a:lnTo>
                  <a:pt x="35042" y="225156"/>
                </a:lnTo>
                <a:lnTo>
                  <a:pt x="46242" y="227959"/>
                </a:lnTo>
                <a:lnTo>
                  <a:pt x="58352" y="229790"/>
                </a:lnTo>
                <a:lnTo>
                  <a:pt x="71440" y="230787"/>
                </a:lnTo>
                <a:lnTo>
                  <a:pt x="85574" y="231089"/>
                </a:lnTo>
                <a:lnTo>
                  <a:pt x="91009" y="231035"/>
                </a:lnTo>
                <a:lnTo>
                  <a:pt x="105145" y="230348"/>
                </a:lnTo>
                <a:lnTo>
                  <a:pt x="118724" y="228865"/>
                </a:lnTo>
                <a:lnTo>
                  <a:pt x="131757" y="226576"/>
                </a:lnTo>
                <a:lnTo>
                  <a:pt x="144256" y="223468"/>
                </a:lnTo>
                <a:lnTo>
                  <a:pt x="156230" y="219532"/>
                </a:lnTo>
                <a:lnTo>
                  <a:pt x="167692" y="214756"/>
                </a:lnTo>
                <a:lnTo>
                  <a:pt x="178652" y="209128"/>
                </a:lnTo>
                <a:lnTo>
                  <a:pt x="189122" y="202638"/>
                </a:lnTo>
                <a:lnTo>
                  <a:pt x="199112" y="195275"/>
                </a:lnTo>
                <a:lnTo>
                  <a:pt x="207485" y="187889"/>
                </a:lnTo>
                <a:lnTo>
                  <a:pt x="217030" y="178170"/>
                </a:lnTo>
                <a:lnTo>
                  <a:pt x="225471" y="167975"/>
                </a:lnTo>
                <a:lnTo>
                  <a:pt x="232802" y="157302"/>
                </a:lnTo>
                <a:lnTo>
                  <a:pt x="239019" y="146154"/>
                </a:lnTo>
                <a:lnTo>
                  <a:pt x="244116" y="134528"/>
                </a:lnTo>
                <a:lnTo>
                  <a:pt x="248089" y="122426"/>
                </a:lnTo>
                <a:lnTo>
                  <a:pt x="250933" y="109848"/>
                </a:lnTo>
                <a:lnTo>
                  <a:pt x="252643" y="96793"/>
                </a:lnTo>
                <a:lnTo>
                  <a:pt x="253214" y="83261"/>
                </a:lnTo>
                <a:lnTo>
                  <a:pt x="253081" y="76903"/>
                </a:lnTo>
                <a:lnTo>
                  <a:pt x="251861" y="63401"/>
                </a:lnTo>
                <a:lnTo>
                  <a:pt x="249375" y="50484"/>
                </a:lnTo>
                <a:lnTo>
                  <a:pt x="245627" y="38162"/>
                </a:lnTo>
                <a:lnTo>
                  <a:pt x="240628" y="26442"/>
                </a:lnTo>
                <a:lnTo>
                  <a:pt x="234383" y="15330"/>
                </a:lnTo>
                <a:lnTo>
                  <a:pt x="226902" y="4835"/>
                </a:lnTo>
                <a:lnTo>
                  <a:pt x="111667" y="0"/>
                </a:lnTo>
                <a:lnTo>
                  <a:pt x="123601" y="4349"/>
                </a:lnTo>
                <a:lnTo>
                  <a:pt x="134727" y="10490"/>
                </a:lnTo>
                <a:lnTo>
                  <a:pt x="145010" y="18491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32710" y="2639568"/>
            <a:ext cx="359259" cy="392430"/>
          </a:xfrm>
          <a:custGeom>
            <a:avLst/>
            <a:gdLst/>
            <a:ahLst/>
            <a:cxnLst/>
            <a:rect l="l" t="t" r="r" b="b"/>
            <a:pathLst>
              <a:path w="359259" h="392430">
                <a:moveTo>
                  <a:pt x="129343" y="392430"/>
                </a:moveTo>
                <a:lnTo>
                  <a:pt x="192785" y="392429"/>
                </a:lnTo>
                <a:lnTo>
                  <a:pt x="192785" y="382523"/>
                </a:lnTo>
                <a:lnTo>
                  <a:pt x="188163" y="382494"/>
                </a:lnTo>
                <a:lnTo>
                  <a:pt x="172546" y="381841"/>
                </a:lnTo>
                <a:lnTo>
                  <a:pt x="160371" y="380326"/>
                </a:lnTo>
                <a:lnTo>
                  <a:pt x="151637" y="377951"/>
                </a:lnTo>
                <a:lnTo>
                  <a:pt x="144017" y="374903"/>
                </a:lnTo>
                <a:lnTo>
                  <a:pt x="137921" y="371093"/>
                </a:lnTo>
                <a:lnTo>
                  <a:pt x="135635" y="366521"/>
                </a:lnTo>
                <a:lnTo>
                  <a:pt x="133050" y="361366"/>
                </a:lnTo>
                <a:lnTo>
                  <a:pt x="130951" y="349554"/>
                </a:lnTo>
                <a:lnTo>
                  <a:pt x="130301" y="332231"/>
                </a:lnTo>
                <a:lnTo>
                  <a:pt x="130301" y="252983"/>
                </a:lnTo>
                <a:lnTo>
                  <a:pt x="132357" y="254298"/>
                </a:lnTo>
                <a:lnTo>
                  <a:pt x="183187" y="254981"/>
                </a:lnTo>
                <a:lnTo>
                  <a:pt x="171775" y="251143"/>
                </a:lnTo>
                <a:lnTo>
                  <a:pt x="161543" y="246125"/>
                </a:lnTo>
                <a:lnTo>
                  <a:pt x="147879" y="236618"/>
                </a:lnTo>
                <a:lnTo>
                  <a:pt x="139373" y="227441"/>
                </a:lnTo>
                <a:lnTo>
                  <a:pt x="134111" y="217169"/>
                </a:lnTo>
                <a:lnTo>
                  <a:pt x="131852" y="206519"/>
                </a:lnTo>
                <a:lnTo>
                  <a:pt x="130711" y="193197"/>
                </a:lnTo>
                <a:lnTo>
                  <a:pt x="130301" y="176021"/>
                </a:lnTo>
                <a:lnTo>
                  <a:pt x="130301" y="78485"/>
                </a:lnTo>
                <a:lnTo>
                  <a:pt x="137164" y="73137"/>
                </a:lnTo>
                <a:lnTo>
                  <a:pt x="150186" y="63597"/>
                </a:lnTo>
                <a:lnTo>
                  <a:pt x="161384" y="56263"/>
                </a:lnTo>
                <a:lnTo>
                  <a:pt x="170758" y="51082"/>
                </a:lnTo>
                <a:lnTo>
                  <a:pt x="178307" y="48005"/>
                </a:lnTo>
                <a:lnTo>
                  <a:pt x="191125" y="44100"/>
                </a:lnTo>
                <a:lnTo>
                  <a:pt x="203685" y="41886"/>
                </a:lnTo>
                <a:lnTo>
                  <a:pt x="216407" y="41147"/>
                </a:lnTo>
                <a:lnTo>
                  <a:pt x="217870" y="41156"/>
                </a:lnTo>
                <a:lnTo>
                  <a:pt x="231317" y="42128"/>
                </a:lnTo>
                <a:lnTo>
                  <a:pt x="244025" y="44754"/>
                </a:lnTo>
                <a:lnTo>
                  <a:pt x="359259" y="49589"/>
                </a:lnTo>
                <a:lnTo>
                  <a:pt x="350547" y="39719"/>
                </a:lnTo>
                <a:lnTo>
                  <a:pt x="340613" y="30479"/>
                </a:lnTo>
                <a:lnTo>
                  <a:pt x="334283" y="25490"/>
                </a:lnTo>
                <a:lnTo>
                  <a:pt x="323924" y="18666"/>
                </a:lnTo>
                <a:lnTo>
                  <a:pt x="312894" y="12920"/>
                </a:lnTo>
                <a:lnTo>
                  <a:pt x="301215" y="8241"/>
                </a:lnTo>
                <a:lnTo>
                  <a:pt x="288907" y="4620"/>
                </a:lnTo>
                <a:lnTo>
                  <a:pt x="275990" y="2046"/>
                </a:lnTo>
                <a:lnTo>
                  <a:pt x="262485" y="509"/>
                </a:lnTo>
                <a:lnTo>
                  <a:pt x="248411" y="0"/>
                </a:lnTo>
                <a:lnTo>
                  <a:pt x="236527" y="414"/>
                </a:lnTo>
                <a:lnTo>
                  <a:pt x="223826" y="1876"/>
                </a:lnTo>
                <a:lnTo>
                  <a:pt x="211388" y="4503"/>
                </a:lnTo>
                <a:lnTo>
                  <a:pt x="199250" y="8412"/>
                </a:lnTo>
                <a:lnTo>
                  <a:pt x="187451" y="13715"/>
                </a:lnTo>
                <a:lnTo>
                  <a:pt x="178924" y="18267"/>
                </a:lnTo>
                <a:lnTo>
                  <a:pt x="169199" y="24575"/>
                </a:lnTo>
                <a:lnTo>
                  <a:pt x="159475" y="32075"/>
                </a:lnTo>
                <a:lnTo>
                  <a:pt x="149750" y="40766"/>
                </a:lnTo>
                <a:lnTo>
                  <a:pt x="140026" y="50648"/>
                </a:lnTo>
                <a:lnTo>
                  <a:pt x="130301" y="61721"/>
                </a:lnTo>
                <a:lnTo>
                  <a:pt x="130301" y="761"/>
                </a:lnTo>
                <a:lnTo>
                  <a:pt x="115061" y="761"/>
                </a:lnTo>
                <a:lnTo>
                  <a:pt x="111389" y="1880"/>
                </a:lnTo>
                <a:lnTo>
                  <a:pt x="99311" y="5489"/>
                </a:lnTo>
                <a:lnTo>
                  <a:pt x="87187" y="9021"/>
                </a:lnTo>
                <a:lnTo>
                  <a:pt x="75023" y="12500"/>
                </a:lnTo>
                <a:lnTo>
                  <a:pt x="62825" y="15949"/>
                </a:lnTo>
                <a:lnTo>
                  <a:pt x="50599" y="19390"/>
                </a:lnTo>
                <a:lnTo>
                  <a:pt x="38350" y="22845"/>
                </a:lnTo>
                <a:lnTo>
                  <a:pt x="26084" y="26338"/>
                </a:lnTo>
                <a:lnTo>
                  <a:pt x="13806" y="29891"/>
                </a:lnTo>
                <a:lnTo>
                  <a:pt x="1523" y="33527"/>
                </a:lnTo>
                <a:lnTo>
                  <a:pt x="3809" y="36575"/>
                </a:lnTo>
                <a:lnTo>
                  <a:pt x="5333" y="39623"/>
                </a:lnTo>
                <a:lnTo>
                  <a:pt x="6857" y="42671"/>
                </a:lnTo>
                <a:lnTo>
                  <a:pt x="16763" y="39623"/>
                </a:lnTo>
                <a:lnTo>
                  <a:pt x="25145" y="38099"/>
                </a:lnTo>
                <a:lnTo>
                  <a:pt x="39623" y="38099"/>
                </a:lnTo>
                <a:lnTo>
                  <a:pt x="45719" y="39623"/>
                </a:lnTo>
                <a:lnTo>
                  <a:pt x="50291" y="41909"/>
                </a:lnTo>
                <a:lnTo>
                  <a:pt x="54863" y="44195"/>
                </a:lnTo>
                <a:lnTo>
                  <a:pt x="58673" y="47243"/>
                </a:lnTo>
                <a:lnTo>
                  <a:pt x="60197" y="51815"/>
                </a:lnTo>
                <a:lnTo>
                  <a:pt x="61541" y="55543"/>
                </a:lnTo>
                <a:lnTo>
                  <a:pt x="63344" y="66842"/>
                </a:lnTo>
                <a:lnTo>
                  <a:pt x="64007" y="83819"/>
                </a:lnTo>
                <a:lnTo>
                  <a:pt x="64007" y="330707"/>
                </a:lnTo>
                <a:lnTo>
                  <a:pt x="63606" y="345682"/>
                </a:lnTo>
                <a:lnTo>
                  <a:pt x="62086" y="358564"/>
                </a:lnTo>
                <a:lnTo>
                  <a:pt x="57150" y="371093"/>
                </a:lnTo>
                <a:lnTo>
                  <a:pt x="47603" y="376570"/>
                </a:lnTo>
                <a:lnTo>
                  <a:pt x="36475" y="379769"/>
                </a:lnTo>
                <a:lnTo>
                  <a:pt x="24018" y="381808"/>
                </a:lnTo>
                <a:lnTo>
                  <a:pt x="9906" y="382523"/>
                </a:lnTo>
                <a:lnTo>
                  <a:pt x="0" y="382523"/>
                </a:lnTo>
                <a:lnTo>
                  <a:pt x="0" y="392429"/>
                </a:lnTo>
                <a:lnTo>
                  <a:pt x="129343" y="39243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051810" y="2639567"/>
            <a:ext cx="274319" cy="268224"/>
          </a:xfrm>
          <a:custGeom>
            <a:avLst/>
            <a:gdLst/>
            <a:ahLst/>
            <a:cxnLst/>
            <a:rect l="l" t="t" r="r" b="b"/>
            <a:pathLst>
              <a:path w="274319" h="268224">
                <a:moveTo>
                  <a:pt x="270218" y="19203"/>
                </a:moveTo>
                <a:lnTo>
                  <a:pt x="259841" y="9143"/>
                </a:lnTo>
                <a:lnTo>
                  <a:pt x="249415" y="4150"/>
                </a:lnTo>
                <a:lnTo>
                  <a:pt x="237118" y="1037"/>
                </a:lnTo>
                <a:lnTo>
                  <a:pt x="223265" y="0"/>
                </a:lnTo>
                <a:lnTo>
                  <a:pt x="214577" y="448"/>
                </a:lnTo>
                <a:lnTo>
                  <a:pt x="203460" y="2349"/>
                </a:lnTo>
                <a:lnTo>
                  <a:pt x="192414" y="5746"/>
                </a:lnTo>
                <a:lnTo>
                  <a:pt x="181446" y="10645"/>
                </a:lnTo>
                <a:lnTo>
                  <a:pt x="170563" y="17053"/>
                </a:lnTo>
                <a:lnTo>
                  <a:pt x="159772" y="24977"/>
                </a:lnTo>
                <a:lnTo>
                  <a:pt x="149079" y="34423"/>
                </a:lnTo>
                <a:lnTo>
                  <a:pt x="138491" y="45399"/>
                </a:lnTo>
                <a:lnTo>
                  <a:pt x="128015" y="57912"/>
                </a:lnTo>
                <a:lnTo>
                  <a:pt x="128015" y="0"/>
                </a:lnTo>
                <a:lnTo>
                  <a:pt x="111251" y="0"/>
                </a:lnTo>
                <a:lnTo>
                  <a:pt x="110059" y="347"/>
                </a:lnTo>
                <a:lnTo>
                  <a:pt x="97968" y="3834"/>
                </a:lnTo>
                <a:lnTo>
                  <a:pt x="85828" y="7279"/>
                </a:lnTo>
                <a:lnTo>
                  <a:pt x="73646" y="10694"/>
                </a:lnTo>
                <a:lnTo>
                  <a:pt x="61427" y="14092"/>
                </a:lnTo>
                <a:lnTo>
                  <a:pt x="49178" y="17484"/>
                </a:lnTo>
                <a:lnTo>
                  <a:pt x="36905" y="20883"/>
                </a:lnTo>
                <a:lnTo>
                  <a:pt x="24613" y="24301"/>
                </a:lnTo>
                <a:lnTo>
                  <a:pt x="12309" y="27750"/>
                </a:lnTo>
                <a:lnTo>
                  <a:pt x="0" y="31242"/>
                </a:lnTo>
                <a:lnTo>
                  <a:pt x="1523" y="35051"/>
                </a:lnTo>
                <a:lnTo>
                  <a:pt x="3047" y="38100"/>
                </a:lnTo>
                <a:lnTo>
                  <a:pt x="3809" y="41909"/>
                </a:lnTo>
                <a:lnTo>
                  <a:pt x="7298" y="40953"/>
                </a:lnTo>
                <a:lnTo>
                  <a:pt x="20304" y="38241"/>
                </a:lnTo>
                <a:lnTo>
                  <a:pt x="32003" y="37337"/>
                </a:lnTo>
                <a:lnTo>
                  <a:pt x="38862" y="37337"/>
                </a:lnTo>
                <a:lnTo>
                  <a:pt x="49529" y="41148"/>
                </a:lnTo>
                <a:lnTo>
                  <a:pt x="57912" y="48006"/>
                </a:lnTo>
                <a:lnTo>
                  <a:pt x="59710" y="55365"/>
                </a:lnTo>
                <a:lnTo>
                  <a:pt x="60590" y="62574"/>
                </a:lnTo>
                <a:lnTo>
                  <a:pt x="61219" y="73705"/>
                </a:lnTo>
                <a:lnTo>
                  <a:pt x="61596" y="88876"/>
                </a:lnTo>
                <a:lnTo>
                  <a:pt x="61709" y="212897"/>
                </a:lnTo>
                <a:lnTo>
                  <a:pt x="61179" y="228847"/>
                </a:lnTo>
                <a:lnTo>
                  <a:pt x="60197" y="236981"/>
                </a:lnTo>
                <a:lnTo>
                  <a:pt x="57150" y="243839"/>
                </a:lnTo>
                <a:lnTo>
                  <a:pt x="52577" y="248412"/>
                </a:lnTo>
                <a:lnTo>
                  <a:pt x="45719" y="251459"/>
                </a:lnTo>
                <a:lnTo>
                  <a:pt x="42827" y="252746"/>
                </a:lnTo>
                <a:lnTo>
                  <a:pt x="32494" y="255582"/>
                </a:lnTo>
                <a:lnTo>
                  <a:pt x="19529" y="257103"/>
                </a:lnTo>
                <a:lnTo>
                  <a:pt x="3809" y="257556"/>
                </a:lnTo>
                <a:lnTo>
                  <a:pt x="3809" y="268224"/>
                </a:lnTo>
                <a:lnTo>
                  <a:pt x="192785" y="268224"/>
                </a:lnTo>
                <a:lnTo>
                  <a:pt x="192785" y="257556"/>
                </a:lnTo>
                <a:lnTo>
                  <a:pt x="191470" y="257552"/>
                </a:lnTo>
                <a:lnTo>
                  <a:pt x="176546" y="256993"/>
                </a:lnTo>
                <a:lnTo>
                  <a:pt x="164031" y="255470"/>
                </a:lnTo>
                <a:lnTo>
                  <a:pt x="153923" y="252983"/>
                </a:lnTo>
                <a:lnTo>
                  <a:pt x="145541" y="249174"/>
                </a:lnTo>
                <a:lnTo>
                  <a:pt x="135635" y="240030"/>
                </a:lnTo>
                <a:lnTo>
                  <a:pt x="129034" y="222073"/>
                </a:lnTo>
                <a:lnTo>
                  <a:pt x="128015" y="207263"/>
                </a:lnTo>
                <a:lnTo>
                  <a:pt x="128015" y="82295"/>
                </a:lnTo>
                <a:lnTo>
                  <a:pt x="139365" y="67731"/>
                </a:lnTo>
                <a:lnTo>
                  <a:pt x="148336" y="58063"/>
                </a:lnTo>
                <a:lnTo>
                  <a:pt x="157039" y="50024"/>
                </a:lnTo>
                <a:lnTo>
                  <a:pt x="165353" y="43433"/>
                </a:lnTo>
                <a:lnTo>
                  <a:pt x="171450" y="40386"/>
                </a:lnTo>
                <a:lnTo>
                  <a:pt x="176021" y="38100"/>
                </a:lnTo>
                <a:lnTo>
                  <a:pt x="182784" y="38165"/>
                </a:lnTo>
                <a:lnTo>
                  <a:pt x="193147" y="40908"/>
                </a:lnTo>
                <a:lnTo>
                  <a:pt x="207263" y="48006"/>
                </a:lnTo>
                <a:lnTo>
                  <a:pt x="214855" y="51756"/>
                </a:lnTo>
                <a:lnTo>
                  <a:pt x="227234" y="56284"/>
                </a:lnTo>
                <a:lnTo>
                  <a:pt x="238505" y="57912"/>
                </a:lnTo>
                <a:lnTo>
                  <a:pt x="239490" y="57904"/>
                </a:lnTo>
                <a:lnTo>
                  <a:pt x="252639" y="55976"/>
                </a:lnTo>
                <a:lnTo>
                  <a:pt x="263651" y="50292"/>
                </a:lnTo>
                <a:lnTo>
                  <a:pt x="270510" y="44957"/>
                </a:lnTo>
                <a:lnTo>
                  <a:pt x="274319" y="38862"/>
                </a:lnTo>
                <a:lnTo>
                  <a:pt x="274296" y="30279"/>
                </a:lnTo>
                <a:lnTo>
                  <a:pt x="270218" y="1920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51276" y="2662205"/>
            <a:ext cx="310896" cy="253206"/>
          </a:xfrm>
          <a:custGeom>
            <a:avLst/>
            <a:gdLst/>
            <a:ahLst/>
            <a:cxnLst/>
            <a:rect l="l" t="t" r="r" b="b"/>
            <a:pathLst>
              <a:path w="310896" h="253206">
                <a:moveTo>
                  <a:pt x="120265" y="83280"/>
                </a:moveTo>
                <a:lnTo>
                  <a:pt x="310896" y="83280"/>
                </a:lnTo>
                <a:lnTo>
                  <a:pt x="310271" y="71201"/>
                </a:lnTo>
                <a:lnTo>
                  <a:pt x="308002" y="58177"/>
                </a:lnTo>
                <a:lnTo>
                  <a:pt x="304059" y="46042"/>
                </a:lnTo>
                <a:lnTo>
                  <a:pt x="298429" y="34755"/>
                </a:lnTo>
                <a:lnTo>
                  <a:pt x="291097" y="24273"/>
                </a:lnTo>
                <a:lnTo>
                  <a:pt x="282049" y="14554"/>
                </a:lnTo>
                <a:lnTo>
                  <a:pt x="271272" y="5556"/>
                </a:lnTo>
                <a:lnTo>
                  <a:pt x="177109" y="1705"/>
                </a:lnTo>
                <a:lnTo>
                  <a:pt x="188975" y="6318"/>
                </a:lnTo>
                <a:lnTo>
                  <a:pt x="189799" y="6711"/>
                </a:lnTo>
                <a:lnTo>
                  <a:pt x="201377" y="13502"/>
                </a:lnTo>
                <a:lnTo>
                  <a:pt x="211008" y="21753"/>
                </a:lnTo>
                <a:lnTo>
                  <a:pt x="218694" y="31464"/>
                </a:lnTo>
                <a:lnTo>
                  <a:pt x="222184" y="38753"/>
                </a:lnTo>
                <a:lnTo>
                  <a:pt x="225114" y="50748"/>
                </a:lnTo>
                <a:lnTo>
                  <a:pt x="227075" y="66516"/>
                </a:lnTo>
                <a:lnTo>
                  <a:pt x="56387" y="66516"/>
                </a:lnTo>
                <a:lnTo>
                  <a:pt x="58291" y="56851"/>
                </a:lnTo>
                <a:lnTo>
                  <a:pt x="62694" y="44498"/>
                </a:lnTo>
                <a:lnTo>
                  <a:pt x="69081" y="33512"/>
                </a:lnTo>
                <a:lnTo>
                  <a:pt x="77407" y="23848"/>
                </a:lnTo>
                <a:lnTo>
                  <a:pt x="87629" y="15462"/>
                </a:lnTo>
                <a:lnTo>
                  <a:pt x="97486" y="9099"/>
                </a:lnTo>
                <a:lnTo>
                  <a:pt x="109023" y="3707"/>
                </a:lnTo>
                <a:lnTo>
                  <a:pt x="121132" y="0"/>
                </a:lnTo>
                <a:lnTo>
                  <a:pt x="68208" y="447"/>
                </a:lnTo>
                <a:lnTo>
                  <a:pt x="57839" y="6809"/>
                </a:lnTo>
                <a:lnTo>
                  <a:pt x="48006" y="13938"/>
                </a:lnTo>
                <a:lnTo>
                  <a:pt x="37533" y="23069"/>
                </a:lnTo>
                <a:lnTo>
                  <a:pt x="28736" y="32523"/>
                </a:lnTo>
                <a:lnTo>
                  <a:pt x="21112" y="42691"/>
                </a:lnTo>
                <a:lnTo>
                  <a:pt x="14661" y="53565"/>
                </a:lnTo>
                <a:lnTo>
                  <a:pt x="9383" y="65141"/>
                </a:lnTo>
                <a:lnTo>
                  <a:pt x="5278" y="77412"/>
                </a:lnTo>
                <a:lnTo>
                  <a:pt x="2345" y="90371"/>
                </a:lnTo>
                <a:lnTo>
                  <a:pt x="586" y="104014"/>
                </a:lnTo>
                <a:lnTo>
                  <a:pt x="0" y="118332"/>
                </a:lnTo>
                <a:lnTo>
                  <a:pt x="224" y="126660"/>
                </a:lnTo>
                <a:lnTo>
                  <a:pt x="1635" y="140293"/>
                </a:lnTo>
                <a:lnTo>
                  <a:pt x="4337" y="153244"/>
                </a:lnTo>
                <a:lnTo>
                  <a:pt x="8322" y="165514"/>
                </a:lnTo>
                <a:lnTo>
                  <a:pt x="13583" y="177101"/>
                </a:lnTo>
                <a:lnTo>
                  <a:pt x="20113" y="188006"/>
                </a:lnTo>
                <a:lnTo>
                  <a:pt x="27905" y="198229"/>
                </a:lnTo>
                <a:lnTo>
                  <a:pt x="36950" y="207771"/>
                </a:lnTo>
                <a:lnTo>
                  <a:pt x="47244" y="216630"/>
                </a:lnTo>
                <a:lnTo>
                  <a:pt x="61588" y="226917"/>
                </a:lnTo>
                <a:lnTo>
                  <a:pt x="72440" y="233214"/>
                </a:lnTo>
                <a:lnTo>
                  <a:pt x="83744" y="238617"/>
                </a:lnTo>
                <a:lnTo>
                  <a:pt x="95497" y="243144"/>
                </a:lnTo>
                <a:lnTo>
                  <a:pt x="107691" y="246810"/>
                </a:lnTo>
                <a:lnTo>
                  <a:pt x="120323" y="249633"/>
                </a:lnTo>
                <a:lnTo>
                  <a:pt x="133385" y="251629"/>
                </a:lnTo>
                <a:lnTo>
                  <a:pt x="146873" y="252815"/>
                </a:lnTo>
                <a:lnTo>
                  <a:pt x="160782" y="253206"/>
                </a:lnTo>
                <a:lnTo>
                  <a:pt x="166080" y="253144"/>
                </a:lnTo>
                <a:lnTo>
                  <a:pt x="180098" y="252350"/>
                </a:lnTo>
                <a:lnTo>
                  <a:pt x="193572" y="250643"/>
                </a:lnTo>
                <a:lnTo>
                  <a:pt x="206487" y="248021"/>
                </a:lnTo>
                <a:lnTo>
                  <a:pt x="218827" y="244485"/>
                </a:lnTo>
                <a:lnTo>
                  <a:pt x="230577" y="240035"/>
                </a:lnTo>
                <a:lnTo>
                  <a:pt x="241721" y="234672"/>
                </a:lnTo>
                <a:lnTo>
                  <a:pt x="252243" y="228394"/>
                </a:lnTo>
                <a:lnTo>
                  <a:pt x="262127" y="221202"/>
                </a:lnTo>
                <a:lnTo>
                  <a:pt x="270876" y="213802"/>
                </a:lnTo>
                <a:lnTo>
                  <a:pt x="281013" y="203972"/>
                </a:lnTo>
                <a:lnTo>
                  <a:pt x="289802" y="193843"/>
                </a:lnTo>
                <a:lnTo>
                  <a:pt x="297215" y="183414"/>
                </a:lnTo>
                <a:lnTo>
                  <a:pt x="303221" y="172687"/>
                </a:lnTo>
                <a:lnTo>
                  <a:pt x="307791" y="161661"/>
                </a:lnTo>
                <a:lnTo>
                  <a:pt x="310896" y="150336"/>
                </a:lnTo>
                <a:lnTo>
                  <a:pt x="307086" y="148812"/>
                </a:lnTo>
                <a:lnTo>
                  <a:pt x="302513" y="146526"/>
                </a:lnTo>
                <a:lnTo>
                  <a:pt x="298703" y="145002"/>
                </a:lnTo>
                <a:lnTo>
                  <a:pt x="297430" y="147269"/>
                </a:lnTo>
                <a:lnTo>
                  <a:pt x="289913" y="159144"/>
                </a:lnTo>
                <a:lnTo>
                  <a:pt x="281754" y="169656"/>
                </a:lnTo>
                <a:lnTo>
                  <a:pt x="272984" y="178804"/>
                </a:lnTo>
                <a:lnTo>
                  <a:pt x="263637" y="186588"/>
                </a:lnTo>
                <a:lnTo>
                  <a:pt x="253746" y="193008"/>
                </a:lnTo>
                <a:lnTo>
                  <a:pt x="242448" y="198075"/>
                </a:lnTo>
                <a:lnTo>
                  <a:pt x="230713" y="201859"/>
                </a:lnTo>
                <a:lnTo>
                  <a:pt x="218222" y="204562"/>
                </a:lnTo>
                <a:lnTo>
                  <a:pt x="205048" y="206183"/>
                </a:lnTo>
                <a:lnTo>
                  <a:pt x="191262" y="206724"/>
                </a:lnTo>
                <a:lnTo>
                  <a:pt x="179270" y="206328"/>
                </a:lnTo>
                <a:lnTo>
                  <a:pt x="166036" y="204900"/>
                </a:lnTo>
                <a:lnTo>
                  <a:pt x="153301" y="202422"/>
                </a:lnTo>
                <a:lnTo>
                  <a:pt x="141054" y="198885"/>
                </a:lnTo>
                <a:lnTo>
                  <a:pt x="129288" y="194279"/>
                </a:lnTo>
                <a:lnTo>
                  <a:pt x="117992" y="188596"/>
                </a:lnTo>
                <a:lnTo>
                  <a:pt x="107157" y="181825"/>
                </a:lnTo>
                <a:lnTo>
                  <a:pt x="96774" y="173958"/>
                </a:lnTo>
                <a:lnTo>
                  <a:pt x="88844" y="166763"/>
                </a:lnTo>
                <a:lnTo>
                  <a:pt x="80290" y="157206"/>
                </a:lnTo>
                <a:lnTo>
                  <a:pt x="73027" y="146844"/>
                </a:lnTo>
                <a:lnTo>
                  <a:pt x="67062" y="135685"/>
                </a:lnTo>
                <a:lnTo>
                  <a:pt x="62406" y="123740"/>
                </a:lnTo>
                <a:lnTo>
                  <a:pt x="59069" y="111018"/>
                </a:lnTo>
                <a:lnTo>
                  <a:pt x="57059" y="97528"/>
                </a:lnTo>
                <a:lnTo>
                  <a:pt x="56387" y="83280"/>
                </a:lnTo>
                <a:lnTo>
                  <a:pt x="120265" y="8328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19484" y="2638805"/>
            <a:ext cx="200151" cy="26930"/>
          </a:xfrm>
          <a:custGeom>
            <a:avLst/>
            <a:gdLst/>
            <a:ahLst/>
            <a:cxnLst/>
            <a:rect l="l" t="t" r="r" b="b"/>
            <a:pathLst>
              <a:path w="200151" h="26930">
                <a:moveTo>
                  <a:pt x="101133" y="0"/>
                </a:moveTo>
                <a:lnTo>
                  <a:pt x="86808" y="393"/>
                </a:lnTo>
                <a:lnTo>
                  <a:pt x="72946" y="1516"/>
                </a:lnTo>
                <a:lnTo>
                  <a:pt x="59555" y="3374"/>
                </a:lnTo>
                <a:lnTo>
                  <a:pt x="46646" y="5972"/>
                </a:lnTo>
                <a:lnTo>
                  <a:pt x="34227" y="9313"/>
                </a:lnTo>
                <a:lnTo>
                  <a:pt x="22306" y="13403"/>
                </a:lnTo>
                <a:lnTo>
                  <a:pt x="10894" y="18246"/>
                </a:lnTo>
                <a:lnTo>
                  <a:pt x="0" y="23846"/>
                </a:lnTo>
                <a:lnTo>
                  <a:pt x="52923" y="23399"/>
                </a:lnTo>
                <a:lnTo>
                  <a:pt x="65604" y="21260"/>
                </a:lnTo>
                <a:lnTo>
                  <a:pt x="78857" y="20574"/>
                </a:lnTo>
                <a:lnTo>
                  <a:pt x="83711" y="20688"/>
                </a:lnTo>
                <a:lnTo>
                  <a:pt x="96469" y="22095"/>
                </a:lnTo>
                <a:lnTo>
                  <a:pt x="108900" y="25105"/>
                </a:lnTo>
                <a:lnTo>
                  <a:pt x="200151" y="26930"/>
                </a:lnTo>
                <a:lnTo>
                  <a:pt x="190030" y="20684"/>
                </a:lnTo>
                <a:lnTo>
                  <a:pt x="179301" y="15244"/>
                </a:lnTo>
                <a:lnTo>
                  <a:pt x="167957" y="10619"/>
                </a:lnTo>
                <a:lnTo>
                  <a:pt x="155988" y="6817"/>
                </a:lnTo>
                <a:lnTo>
                  <a:pt x="143388" y="3847"/>
                </a:lnTo>
                <a:lnTo>
                  <a:pt x="130148" y="1715"/>
                </a:lnTo>
                <a:lnTo>
                  <a:pt x="116261" y="430"/>
                </a:lnTo>
                <a:lnTo>
                  <a:pt x="101717" y="0"/>
                </a:lnTo>
                <a:lnTo>
                  <a:pt x="101133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62755" y="2663951"/>
            <a:ext cx="259080" cy="2834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25417" y="2639567"/>
            <a:ext cx="251460" cy="275844"/>
          </a:xfrm>
          <a:custGeom>
            <a:avLst/>
            <a:gdLst/>
            <a:ahLst/>
            <a:cxnLst/>
            <a:rect l="l" t="t" r="r" b="b"/>
            <a:pathLst>
              <a:path w="251460" h="275844">
                <a:moveTo>
                  <a:pt x="183200" y="41368"/>
                </a:moveTo>
                <a:lnTo>
                  <a:pt x="190838" y="50411"/>
                </a:lnTo>
                <a:lnTo>
                  <a:pt x="197959" y="61206"/>
                </a:lnTo>
                <a:lnTo>
                  <a:pt x="204479" y="73838"/>
                </a:lnTo>
                <a:lnTo>
                  <a:pt x="210312" y="88392"/>
                </a:lnTo>
                <a:lnTo>
                  <a:pt x="223266" y="88392"/>
                </a:lnTo>
                <a:lnTo>
                  <a:pt x="223266" y="0"/>
                </a:lnTo>
                <a:lnTo>
                  <a:pt x="210312" y="0"/>
                </a:lnTo>
                <a:lnTo>
                  <a:pt x="207264" y="4571"/>
                </a:lnTo>
                <a:lnTo>
                  <a:pt x="204216" y="6857"/>
                </a:lnTo>
                <a:lnTo>
                  <a:pt x="199644" y="9906"/>
                </a:lnTo>
                <a:lnTo>
                  <a:pt x="196596" y="10668"/>
                </a:lnTo>
                <a:lnTo>
                  <a:pt x="190732" y="10633"/>
                </a:lnTo>
                <a:lnTo>
                  <a:pt x="180522" y="9318"/>
                </a:lnTo>
                <a:lnTo>
                  <a:pt x="164592" y="6095"/>
                </a:lnTo>
                <a:lnTo>
                  <a:pt x="162122" y="5643"/>
                </a:lnTo>
                <a:lnTo>
                  <a:pt x="148016" y="3269"/>
                </a:lnTo>
                <a:lnTo>
                  <a:pt x="134962" y="1495"/>
                </a:lnTo>
                <a:lnTo>
                  <a:pt x="122961" y="384"/>
                </a:lnTo>
                <a:lnTo>
                  <a:pt x="112014" y="0"/>
                </a:lnTo>
                <a:lnTo>
                  <a:pt x="103499" y="159"/>
                </a:lnTo>
                <a:lnTo>
                  <a:pt x="89373" y="1194"/>
                </a:lnTo>
                <a:lnTo>
                  <a:pt x="76038" y="3206"/>
                </a:lnTo>
                <a:lnTo>
                  <a:pt x="63525" y="6209"/>
                </a:lnTo>
                <a:lnTo>
                  <a:pt x="51866" y="10222"/>
                </a:lnTo>
                <a:lnTo>
                  <a:pt x="41094" y="15258"/>
                </a:lnTo>
                <a:lnTo>
                  <a:pt x="31242" y="21336"/>
                </a:lnTo>
                <a:lnTo>
                  <a:pt x="20750" y="29846"/>
                </a:lnTo>
                <a:lnTo>
                  <a:pt x="11729" y="39976"/>
                </a:lnTo>
                <a:lnTo>
                  <a:pt x="5238" y="50977"/>
                </a:lnTo>
                <a:lnTo>
                  <a:pt x="1316" y="62810"/>
                </a:lnTo>
                <a:lnTo>
                  <a:pt x="0" y="75437"/>
                </a:lnTo>
                <a:lnTo>
                  <a:pt x="361" y="82050"/>
                </a:lnTo>
                <a:lnTo>
                  <a:pt x="3335" y="94629"/>
                </a:lnTo>
                <a:lnTo>
                  <a:pt x="9311" y="105923"/>
                </a:lnTo>
                <a:lnTo>
                  <a:pt x="18287" y="115824"/>
                </a:lnTo>
                <a:lnTo>
                  <a:pt x="22424" y="119346"/>
                </a:lnTo>
                <a:lnTo>
                  <a:pt x="29966" y="124610"/>
                </a:lnTo>
                <a:lnTo>
                  <a:pt x="39276" y="130003"/>
                </a:lnTo>
                <a:lnTo>
                  <a:pt x="50367" y="135539"/>
                </a:lnTo>
                <a:lnTo>
                  <a:pt x="63256" y="141234"/>
                </a:lnTo>
                <a:lnTo>
                  <a:pt x="77958" y="147103"/>
                </a:lnTo>
                <a:lnTo>
                  <a:pt x="94487" y="153162"/>
                </a:lnTo>
                <a:lnTo>
                  <a:pt x="105735" y="157199"/>
                </a:lnTo>
                <a:lnTo>
                  <a:pt x="121188" y="163001"/>
                </a:lnTo>
                <a:lnTo>
                  <a:pt x="134892" y="168470"/>
                </a:lnTo>
                <a:lnTo>
                  <a:pt x="146846" y="173588"/>
                </a:lnTo>
                <a:lnTo>
                  <a:pt x="157051" y="178341"/>
                </a:lnTo>
                <a:lnTo>
                  <a:pt x="165506" y="182713"/>
                </a:lnTo>
                <a:lnTo>
                  <a:pt x="172212" y="186689"/>
                </a:lnTo>
                <a:lnTo>
                  <a:pt x="183483" y="196847"/>
                </a:lnTo>
                <a:lnTo>
                  <a:pt x="189862" y="207718"/>
                </a:lnTo>
                <a:lnTo>
                  <a:pt x="192024" y="220218"/>
                </a:lnTo>
                <a:lnTo>
                  <a:pt x="191149" y="227029"/>
                </a:lnTo>
                <a:lnTo>
                  <a:pt x="185394" y="238035"/>
                </a:lnTo>
                <a:lnTo>
                  <a:pt x="174498" y="247650"/>
                </a:lnTo>
                <a:lnTo>
                  <a:pt x="168010" y="251369"/>
                </a:lnTo>
                <a:lnTo>
                  <a:pt x="156714" y="255653"/>
                </a:lnTo>
                <a:lnTo>
                  <a:pt x="143859" y="258223"/>
                </a:lnTo>
                <a:lnTo>
                  <a:pt x="129540" y="259080"/>
                </a:lnTo>
                <a:lnTo>
                  <a:pt x="118085" y="258687"/>
                </a:lnTo>
                <a:lnTo>
                  <a:pt x="105112" y="257200"/>
                </a:lnTo>
                <a:lnTo>
                  <a:pt x="92631" y="254560"/>
                </a:lnTo>
                <a:lnTo>
                  <a:pt x="80619" y="250721"/>
                </a:lnTo>
                <a:lnTo>
                  <a:pt x="69054" y="245639"/>
                </a:lnTo>
                <a:lnTo>
                  <a:pt x="57912" y="239268"/>
                </a:lnTo>
                <a:lnTo>
                  <a:pt x="49663" y="233173"/>
                </a:lnTo>
                <a:lnTo>
                  <a:pt x="40480" y="224650"/>
                </a:lnTo>
                <a:lnTo>
                  <a:pt x="32423" y="215002"/>
                </a:lnTo>
                <a:lnTo>
                  <a:pt x="25515" y="204204"/>
                </a:lnTo>
                <a:lnTo>
                  <a:pt x="19780" y="192235"/>
                </a:lnTo>
                <a:lnTo>
                  <a:pt x="15240" y="179069"/>
                </a:lnTo>
                <a:lnTo>
                  <a:pt x="2286" y="179069"/>
                </a:lnTo>
                <a:lnTo>
                  <a:pt x="2190" y="183175"/>
                </a:lnTo>
                <a:lnTo>
                  <a:pt x="1947" y="195916"/>
                </a:lnTo>
                <a:lnTo>
                  <a:pt x="1791" y="208602"/>
                </a:lnTo>
                <a:lnTo>
                  <a:pt x="1832" y="246568"/>
                </a:lnTo>
                <a:lnTo>
                  <a:pt x="2016" y="259270"/>
                </a:lnTo>
                <a:lnTo>
                  <a:pt x="2286" y="272033"/>
                </a:lnTo>
                <a:lnTo>
                  <a:pt x="15240" y="272033"/>
                </a:lnTo>
                <a:lnTo>
                  <a:pt x="19050" y="267462"/>
                </a:lnTo>
                <a:lnTo>
                  <a:pt x="23622" y="264413"/>
                </a:lnTo>
                <a:lnTo>
                  <a:pt x="35052" y="264413"/>
                </a:lnTo>
                <a:lnTo>
                  <a:pt x="42672" y="265175"/>
                </a:lnTo>
                <a:lnTo>
                  <a:pt x="51054" y="267462"/>
                </a:lnTo>
                <a:lnTo>
                  <a:pt x="52417" y="267746"/>
                </a:lnTo>
                <a:lnTo>
                  <a:pt x="66370" y="270389"/>
                </a:lnTo>
                <a:lnTo>
                  <a:pt x="79808" y="272460"/>
                </a:lnTo>
                <a:lnTo>
                  <a:pt x="92712" y="274001"/>
                </a:lnTo>
                <a:lnTo>
                  <a:pt x="105061" y="275051"/>
                </a:lnTo>
                <a:lnTo>
                  <a:pt x="116836" y="275652"/>
                </a:lnTo>
                <a:lnTo>
                  <a:pt x="128016" y="275844"/>
                </a:lnTo>
                <a:lnTo>
                  <a:pt x="140831" y="275461"/>
                </a:lnTo>
                <a:lnTo>
                  <a:pt x="153993" y="274201"/>
                </a:lnTo>
                <a:lnTo>
                  <a:pt x="166707" y="272033"/>
                </a:lnTo>
                <a:lnTo>
                  <a:pt x="178988" y="268931"/>
                </a:lnTo>
                <a:lnTo>
                  <a:pt x="190847" y="264867"/>
                </a:lnTo>
                <a:lnTo>
                  <a:pt x="202300" y="259815"/>
                </a:lnTo>
                <a:lnTo>
                  <a:pt x="213360" y="253745"/>
                </a:lnTo>
                <a:lnTo>
                  <a:pt x="230510" y="241505"/>
                </a:lnTo>
                <a:lnTo>
                  <a:pt x="239632" y="231685"/>
                </a:lnTo>
                <a:lnTo>
                  <a:pt x="246184" y="220926"/>
                </a:lnTo>
                <a:lnTo>
                  <a:pt x="250136" y="209230"/>
                </a:lnTo>
                <a:lnTo>
                  <a:pt x="251460" y="196595"/>
                </a:lnTo>
                <a:lnTo>
                  <a:pt x="250975" y="189682"/>
                </a:lnTo>
                <a:lnTo>
                  <a:pt x="248425" y="179692"/>
                </a:lnTo>
                <a:lnTo>
                  <a:pt x="243696" y="170178"/>
                </a:lnTo>
                <a:lnTo>
                  <a:pt x="236793" y="161132"/>
                </a:lnTo>
                <a:lnTo>
                  <a:pt x="227724" y="152547"/>
                </a:lnTo>
                <a:lnTo>
                  <a:pt x="216495" y="144417"/>
                </a:lnTo>
                <a:lnTo>
                  <a:pt x="203115" y="136734"/>
                </a:lnTo>
                <a:lnTo>
                  <a:pt x="187589" y="129491"/>
                </a:lnTo>
                <a:lnTo>
                  <a:pt x="169926" y="122681"/>
                </a:lnTo>
                <a:lnTo>
                  <a:pt x="159055" y="118917"/>
                </a:lnTo>
                <a:lnTo>
                  <a:pt x="146954" y="114715"/>
                </a:lnTo>
                <a:lnTo>
                  <a:pt x="134928" y="110512"/>
                </a:lnTo>
                <a:lnTo>
                  <a:pt x="123014" y="106310"/>
                </a:lnTo>
                <a:lnTo>
                  <a:pt x="111252" y="102107"/>
                </a:lnTo>
                <a:lnTo>
                  <a:pt x="103787" y="99540"/>
                </a:lnTo>
                <a:lnTo>
                  <a:pt x="89105" y="93921"/>
                </a:lnTo>
                <a:lnTo>
                  <a:pt x="76877" y="88378"/>
                </a:lnTo>
                <a:lnTo>
                  <a:pt x="67207" y="82961"/>
                </a:lnTo>
                <a:lnTo>
                  <a:pt x="60198" y="77724"/>
                </a:lnTo>
                <a:lnTo>
                  <a:pt x="56650" y="74098"/>
                </a:lnTo>
                <a:lnTo>
                  <a:pt x="50109" y="63013"/>
                </a:lnTo>
                <a:lnTo>
                  <a:pt x="48006" y="50292"/>
                </a:lnTo>
                <a:lnTo>
                  <a:pt x="48249" y="47229"/>
                </a:lnTo>
                <a:lnTo>
                  <a:pt x="53187" y="36757"/>
                </a:lnTo>
                <a:lnTo>
                  <a:pt x="64770" y="26669"/>
                </a:lnTo>
                <a:lnTo>
                  <a:pt x="71526" y="23240"/>
                </a:lnTo>
                <a:lnTo>
                  <a:pt x="82829" y="19581"/>
                </a:lnTo>
                <a:lnTo>
                  <a:pt x="95817" y="17453"/>
                </a:lnTo>
                <a:lnTo>
                  <a:pt x="110490" y="16763"/>
                </a:lnTo>
                <a:lnTo>
                  <a:pt x="123917" y="17260"/>
                </a:lnTo>
                <a:lnTo>
                  <a:pt x="137357" y="18916"/>
                </a:lnTo>
                <a:lnTo>
                  <a:pt x="149785" y="21773"/>
                </a:lnTo>
                <a:lnTo>
                  <a:pt x="161162" y="25869"/>
                </a:lnTo>
                <a:lnTo>
                  <a:pt x="171450" y="31242"/>
                </a:lnTo>
                <a:lnTo>
                  <a:pt x="175130" y="33992"/>
                </a:lnTo>
                <a:lnTo>
                  <a:pt x="183200" y="41368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073652" y="2586227"/>
            <a:ext cx="1344929" cy="3611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20867" y="2527553"/>
            <a:ext cx="390906" cy="4183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036314" y="2662205"/>
            <a:ext cx="310896" cy="253206"/>
          </a:xfrm>
          <a:custGeom>
            <a:avLst/>
            <a:gdLst/>
            <a:ahLst/>
            <a:cxnLst/>
            <a:rect l="l" t="t" r="r" b="b"/>
            <a:pathLst>
              <a:path w="310896" h="253206">
                <a:moveTo>
                  <a:pt x="94996" y="83280"/>
                </a:moveTo>
                <a:lnTo>
                  <a:pt x="310896" y="83280"/>
                </a:lnTo>
                <a:lnTo>
                  <a:pt x="310271" y="71201"/>
                </a:lnTo>
                <a:lnTo>
                  <a:pt x="308002" y="58177"/>
                </a:lnTo>
                <a:lnTo>
                  <a:pt x="304059" y="46042"/>
                </a:lnTo>
                <a:lnTo>
                  <a:pt x="298429" y="34755"/>
                </a:lnTo>
                <a:lnTo>
                  <a:pt x="291097" y="24273"/>
                </a:lnTo>
                <a:lnTo>
                  <a:pt x="282049" y="14554"/>
                </a:lnTo>
                <a:lnTo>
                  <a:pt x="271272" y="5556"/>
                </a:lnTo>
                <a:lnTo>
                  <a:pt x="177109" y="1705"/>
                </a:lnTo>
                <a:lnTo>
                  <a:pt x="188975" y="6318"/>
                </a:lnTo>
                <a:lnTo>
                  <a:pt x="189799" y="6711"/>
                </a:lnTo>
                <a:lnTo>
                  <a:pt x="201377" y="13502"/>
                </a:lnTo>
                <a:lnTo>
                  <a:pt x="211008" y="21753"/>
                </a:lnTo>
                <a:lnTo>
                  <a:pt x="218694" y="31464"/>
                </a:lnTo>
                <a:lnTo>
                  <a:pt x="222184" y="38753"/>
                </a:lnTo>
                <a:lnTo>
                  <a:pt x="225114" y="50748"/>
                </a:lnTo>
                <a:lnTo>
                  <a:pt x="227075" y="66516"/>
                </a:lnTo>
                <a:lnTo>
                  <a:pt x="57150" y="66516"/>
                </a:lnTo>
                <a:lnTo>
                  <a:pt x="58677" y="57197"/>
                </a:lnTo>
                <a:lnTo>
                  <a:pt x="62788" y="44731"/>
                </a:lnTo>
                <a:lnTo>
                  <a:pt x="69043" y="33649"/>
                </a:lnTo>
                <a:lnTo>
                  <a:pt x="77353" y="23907"/>
                </a:lnTo>
                <a:lnTo>
                  <a:pt x="87630" y="15462"/>
                </a:lnTo>
                <a:lnTo>
                  <a:pt x="97486" y="9099"/>
                </a:lnTo>
                <a:lnTo>
                  <a:pt x="109023" y="3707"/>
                </a:lnTo>
                <a:lnTo>
                  <a:pt x="121132" y="0"/>
                </a:lnTo>
                <a:lnTo>
                  <a:pt x="68208" y="447"/>
                </a:lnTo>
                <a:lnTo>
                  <a:pt x="57839" y="6809"/>
                </a:lnTo>
                <a:lnTo>
                  <a:pt x="48006" y="13938"/>
                </a:lnTo>
                <a:lnTo>
                  <a:pt x="37533" y="23069"/>
                </a:lnTo>
                <a:lnTo>
                  <a:pt x="28736" y="32523"/>
                </a:lnTo>
                <a:lnTo>
                  <a:pt x="21112" y="42691"/>
                </a:lnTo>
                <a:lnTo>
                  <a:pt x="14661" y="53565"/>
                </a:lnTo>
                <a:lnTo>
                  <a:pt x="9383" y="65141"/>
                </a:lnTo>
                <a:lnTo>
                  <a:pt x="5278" y="77412"/>
                </a:lnTo>
                <a:lnTo>
                  <a:pt x="2345" y="90371"/>
                </a:lnTo>
                <a:lnTo>
                  <a:pt x="586" y="104014"/>
                </a:lnTo>
                <a:lnTo>
                  <a:pt x="0" y="118332"/>
                </a:lnTo>
                <a:lnTo>
                  <a:pt x="224" y="126660"/>
                </a:lnTo>
                <a:lnTo>
                  <a:pt x="1635" y="140293"/>
                </a:lnTo>
                <a:lnTo>
                  <a:pt x="4337" y="153244"/>
                </a:lnTo>
                <a:lnTo>
                  <a:pt x="8322" y="165514"/>
                </a:lnTo>
                <a:lnTo>
                  <a:pt x="13583" y="177101"/>
                </a:lnTo>
                <a:lnTo>
                  <a:pt x="20113" y="188006"/>
                </a:lnTo>
                <a:lnTo>
                  <a:pt x="27905" y="198229"/>
                </a:lnTo>
                <a:lnTo>
                  <a:pt x="36950" y="207771"/>
                </a:lnTo>
                <a:lnTo>
                  <a:pt x="47244" y="216630"/>
                </a:lnTo>
                <a:lnTo>
                  <a:pt x="61588" y="226917"/>
                </a:lnTo>
                <a:lnTo>
                  <a:pt x="72440" y="233214"/>
                </a:lnTo>
                <a:lnTo>
                  <a:pt x="83744" y="238617"/>
                </a:lnTo>
                <a:lnTo>
                  <a:pt x="95497" y="243144"/>
                </a:lnTo>
                <a:lnTo>
                  <a:pt x="107691" y="246810"/>
                </a:lnTo>
                <a:lnTo>
                  <a:pt x="120323" y="249633"/>
                </a:lnTo>
                <a:lnTo>
                  <a:pt x="133385" y="251629"/>
                </a:lnTo>
                <a:lnTo>
                  <a:pt x="146873" y="252815"/>
                </a:lnTo>
                <a:lnTo>
                  <a:pt x="160782" y="253206"/>
                </a:lnTo>
                <a:lnTo>
                  <a:pt x="166080" y="253144"/>
                </a:lnTo>
                <a:lnTo>
                  <a:pt x="180098" y="252350"/>
                </a:lnTo>
                <a:lnTo>
                  <a:pt x="193572" y="250643"/>
                </a:lnTo>
                <a:lnTo>
                  <a:pt x="206487" y="248021"/>
                </a:lnTo>
                <a:lnTo>
                  <a:pt x="218827" y="244485"/>
                </a:lnTo>
                <a:lnTo>
                  <a:pt x="230577" y="240035"/>
                </a:lnTo>
                <a:lnTo>
                  <a:pt x="241721" y="234672"/>
                </a:lnTo>
                <a:lnTo>
                  <a:pt x="252243" y="228394"/>
                </a:lnTo>
                <a:lnTo>
                  <a:pt x="262127" y="221202"/>
                </a:lnTo>
                <a:lnTo>
                  <a:pt x="270876" y="213802"/>
                </a:lnTo>
                <a:lnTo>
                  <a:pt x="281013" y="203972"/>
                </a:lnTo>
                <a:lnTo>
                  <a:pt x="289802" y="193843"/>
                </a:lnTo>
                <a:lnTo>
                  <a:pt x="297215" y="183414"/>
                </a:lnTo>
                <a:lnTo>
                  <a:pt x="303221" y="172687"/>
                </a:lnTo>
                <a:lnTo>
                  <a:pt x="307791" y="161661"/>
                </a:lnTo>
                <a:lnTo>
                  <a:pt x="310896" y="150336"/>
                </a:lnTo>
                <a:lnTo>
                  <a:pt x="307086" y="148812"/>
                </a:lnTo>
                <a:lnTo>
                  <a:pt x="302513" y="146526"/>
                </a:lnTo>
                <a:lnTo>
                  <a:pt x="298703" y="145002"/>
                </a:lnTo>
                <a:lnTo>
                  <a:pt x="297430" y="147269"/>
                </a:lnTo>
                <a:lnTo>
                  <a:pt x="289913" y="159144"/>
                </a:lnTo>
                <a:lnTo>
                  <a:pt x="281754" y="169656"/>
                </a:lnTo>
                <a:lnTo>
                  <a:pt x="272984" y="178804"/>
                </a:lnTo>
                <a:lnTo>
                  <a:pt x="263637" y="186588"/>
                </a:lnTo>
                <a:lnTo>
                  <a:pt x="253746" y="193008"/>
                </a:lnTo>
                <a:lnTo>
                  <a:pt x="242448" y="198075"/>
                </a:lnTo>
                <a:lnTo>
                  <a:pt x="230713" y="201859"/>
                </a:lnTo>
                <a:lnTo>
                  <a:pt x="218222" y="204562"/>
                </a:lnTo>
                <a:lnTo>
                  <a:pt x="205048" y="206183"/>
                </a:lnTo>
                <a:lnTo>
                  <a:pt x="191262" y="206724"/>
                </a:lnTo>
                <a:lnTo>
                  <a:pt x="179270" y="206328"/>
                </a:lnTo>
                <a:lnTo>
                  <a:pt x="166036" y="204900"/>
                </a:lnTo>
                <a:lnTo>
                  <a:pt x="153301" y="202422"/>
                </a:lnTo>
                <a:lnTo>
                  <a:pt x="141054" y="198885"/>
                </a:lnTo>
                <a:lnTo>
                  <a:pt x="129288" y="194279"/>
                </a:lnTo>
                <a:lnTo>
                  <a:pt x="117992" y="188596"/>
                </a:lnTo>
                <a:lnTo>
                  <a:pt x="107157" y="181825"/>
                </a:lnTo>
                <a:lnTo>
                  <a:pt x="96774" y="173958"/>
                </a:lnTo>
                <a:lnTo>
                  <a:pt x="88643" y="166561"/>
                </a:lnTo>
                <a:lnTo>
                  <a:pt x="80151" y="157018"/>
                </a:lnTo>
                <a:lnTo>
                  <a:pt x="72959" y="146675"/>
                </a:lnTo>
                <a:lnTo>
                  <a:pt x="67085" y="135540"/>
                </a:lnTo>
                <a:lnTo>
                  <a:pt x="62548" y="123624"/>
                </a:lnTo>
                <a:lnTo>
                  <a:pt x="59367" y="110935"/>
                </a:lnTo>
                <a:lnTo>
                  <a:pt x="57561" y="97484"/>
                </a:lnTo>
                <a:lnTo>
                  <a:pt x="57150" y="83280"/>
                </a:lnTo>
                <a:lnTo>
                  <a:pt x="94996" y="8328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104522" y="2638805"/>
            <a:ext cx="200151" cy="26930"/>
          </a:xfrm>
          <a:custGeom>
            <a:avLst/>
            <a:gdLst/>
            <a:ahLst/>
            <a:cxnLst/>
            <a:rect l="l" t="t" r="r" b="b"/>
            <a:pathLst>
              <a:path w="200151" h="26930">
                <a:moveTo>
                  <a:pt x="101133" y="0"/>
                </a:moveTo>
                <a:lnTo>
                  <a:pt x="86808" y="393"/>
                </a:lnTo>
                <a:lnTo>
                  <a:pt x="72946" y="1516"/>
                </a:lnTo>
                <a:lnTo>
                  <a:pt x="59555" y="3374"/>
                </a:lnTo>
                <a:lnTo>
                  <a:pt x="46646" y="5972"/>
                </a:lnTo>
                <a:lnTo>
                  <a:pt x="34227" y="9313"/>
                </a:lnTo>
                <a:lnTo>
                  <a:pt x="22306" y="13403"/>
                </a:lnTo>
                <a:lnTo>
                  <a:pt x="10894" y="18246"/>
                </a:lnTo>
                <a:lnTo>
                  <a:pt x="0" y="23846"/>
                </a:lnTo>
                <a:lnTo>
                  <a:pt x="52923" y="23399"/>
                </a:lnTo>
                <a:lnTo>
                  <a:pt x="65604" y="21260"/>
                </a:lnTo>
                <a:lnTo>
                  <a:pt x="78857" y="20574"/>
                </a:lnTo>
                <a:lnTo>
                  <a:pt x="83711" y="20688"/>
                </a:lnTo>
                <a:lnTo>
                  <a:pt x="96469" y="22095"/>
                </a:lnTo>
                <a:lnTo>
                  <a:pt x="108900" y="25105"/>
                </a:lnTo>
                <a:lnTo>
                  <a:pt x="200151" y="26930"/>
                </a:lnTo>
                <a:lnTo>
                  <a:pt x="190030" y="20684"/>
                </a:lnTo>
                <a:lnTo>
                  <a:pt x="179301" y="15244"/>
                </a:lnTo>
                <a:lnTo>
                  <a:pt x="167957" y="10619"/>
                </a:lnTo>
                <a:lnTo>
                  <a:pt x="155988" y="6817"/>
                </a:lnTo>
                <a:lnTo>
                  <a:pt x="143388" y="3847"/>
                </a:lnTo>
                <a:lnTo>
                  <a:pt x="130148" y="1715"/>
                </a:lnTo>
                <a:lnTo>
                  <a:pt x="116261" y="430"/>
                </a:lnTo>
                <a:lnTo>
                  <a:pt x="101717" y="0"/>
                </a:lnTo>
                <a:lnTo>
                  <a:pt x="101133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375404" y="2639567"/>
            <a:ext cx="403098" cy="268224"/>
          </a:xfrm>
          <a:custGeom>
            <a:avLst/>
            <a:gdLst/>
            <a:ahLst/>
            <a:cxnLst/>
            <a:rect l="l" t="t" r="r" b="b"/>
            <a:pathLst>
              <a:path w="403098" h="268224">
                <a:moveTo>
                  <a:pt x="250506" y="268224"/>
                </a:moveTo>
                <a:lnTo>
                  <a:pt x="403098" y="268224"/>
                </a:lnTo>
                <a:lnTo>
                  <a:pt x="403098" y="257556"/>
                </a:lnTo>
                <a:lnTo>
                  <a:pt x="388029" y="257292"/>
                </a:lnTo>
                <a:lnTo>
                  <a:pt x="375357" y="256148"/>
                </a:lnTo>
                <a:lnTo>
                  <a:pt x="366522" y="253745"/>
                </a:lnTo>
                <a:lnTo>
                  <a:pt x="359663" y="251459"/>
                </a:lnTo>
                <a:lnTo>
                  <a:pt x="355092" y="247650"/>
                </a:lnTo>
                <a:lnTo>
                  <a:pt x="352044" y="243077"/>
                </a:lnTo>
                <a:lnTo>
                  <a:pt x="349786" y="237025"/>
                </a:lnTo>
                <a:lnTo>
                  <a:pt x="347553" y="225050"/>
                </a:lnTo>
                <a:lnTo>
                  <a:pt x="346710" y="208787"/>
                </a:lnTo>
                <a:lnTo>
                  <a:pt x="346699" y="95113"/>
                </a:lnTo>
                <a:lnTo>
                  <a:pt x="346013" y="79518"/>
                </a:lnTo>
                <a:lnTo>
                  <a:pt x="344263" y="66173"/>
                </a:lnTo>
                <a:lnTo>
                  <a:pt x="341447" y="54950"/>
                </a:lnTo>
                <a:lnTo>
                  <a:pt x="337566" y="45719"/>
                </a:lnTo>
                <a:lnTo>
                  <a:pt x="331252" y="34912"/>
                </a:lnTo>
                <a:lnTo>
                  <a:pt x="323126" y="24821"/>
                </a:lnTo>
                <a:lnTo>
                  <a:pt x="313801" y="16536"/>
                </a:lnTo>
                <a:lnTo>
                  <a:pt x="303275" y="9906"/>
                </a:lnTo>
                <a:lnTo>
                  <a:pt x="290521" y="5056"/>
                </a:lnTo>
                <a:lnTo>
                  <a:pt x="278402" y="2204"/>
                </a:lnTo>
                <a:lnTo>
                  <a:pt x="265360" y="540"/>
                </a:lnTo>
                <a:lnTo>
                  <a:pt x="251460" y="0"/>
                </a:lnTo>
                <a:lnTo>
                  <a:pt x="244448" y="188"/>
                </a:lnTo>
                <a:lnTo>
                  <a:pt x="233311" y="1253"/>
                </a:lnTo>
                <a:lnTo>
                  <a:pt x="222032" y="3265"/>
                </a:lnTo>
                <a:lnTo>
                  <a:pt x="210621" y="6237"/>
                </a:lnTo>
                <a:lnTo>
                  <a:pt x="199089" y="10180"/>
                </a:lnTo>
                <a:lnTo>
                  <a:pt x="187449" y="15105"/>
                </a:lnTo>
                <a:lnTo>
                  <a:pt x="175712" y="21024"/>
                </a:lnTo>
                <a:lnTo>
                  <a:pt x="163888" y="27948"/>
                </a:lnTo>
                <a:lnTo>
                  <a:pt x="151990" y="35888"/>
                </a:lnTo>
                <a:lnTo>
                  <a:pt x="140029" y="44856"/>
                </a:lnTo>
                <a:lnTo>
                  <a:pt x="128016" y="54863"/>
                </a:lnTo>
                <a:lnTo>
                  <a:pt x="128016" y="0"/>
                </a:lnTo>
                <a:lnTo>
                  <a:pt x="110490" y="0"/>
                </a:lnTo>
                <a:lnTo>
                  <a:pt x="109991" y="145"/>
                </a:lnTo>
                <a:lnTo>
                  <a:pt x="97826" y="3657"/>
                </a:lnTo>
                <a:lnTo>
                  <a:pt x="85619" y="7126"/>
                </a:lnTo>
                <a:lnTo>
                  <a:pt x="73380" y="10564"/>
                </a:lnTo>
                <a:lnTo>
                  <a:pt x="61124" y="13984"/>
                </a:lnTo>
                <a:lnTo>
                  <a:pt x="48861" y="17398"/>
                </a:lnTo>
                <a:lnTo>
                  <a:pt x="36605" y="20818"/>
                </a:lnTo>
                <a:lnTo>
                  <a:pt x="24368" y="24257"/>
                </a:lnTo>
                <a:lnTo>
                  <a:pt x="12162" y="27728"/>
                </a:lnTo>
                <a:lnTo>
                  <a:pt x="0" y="31242"/>
                </a:lnTo>
                <a:lnTo>
                  <a:pt x="2286" y="35051"/>
                </a:lnTo>
                <a:lnTo>
                  <a:pt x="3810" y="38100"/>
                </a:lnTo>
                <a:lnTo>
                  <a:pt x="6096" y="41909"/>
                </a:lnTo>
                <a:lnTo>
                  <a:pt x="8032" y="41366"/>
                </a:lnTo>
                <a:lnTo>
                  <a:pt x="21375" y="38345"/>
                </a:lnTo>
                <a:lnTo>
                  <a:pt x="32766" y="37337"/>
                </a:lnTo>
                <a:lnTo>
                  <a:pt x="39624" y="37337"/>
                </a:lnTo>
                <a:lnTo>
                  <a:pt x="45720" y="38862"/>
                </a:lnTo>
                <a:lnTo>
                  <a:pt x="49530" y="41148"/>
                </a:lnTo>
                <a:lnTo>
                  <a:pt x="54101" y="43433"/>
                </a:lnTo>
                <a:lnTo>
                  <a:pt x="57150" y="48006"/>
                </a:lnTo>
                <a:lnTo>
                  <a:pt x="58674" y="54863"/>
                </a:lnTo>
                <a:lnTo>
                  <a:pt x="59387" y="57637"/>
                </a:lnTo>
                <a:lnTo>
                  <a:pt x="60484" y="65828"/>
                </a:lnTo>
                <a:lnTo>
                  <a:pt x="61205" y="77621"/>
                </a:lnTo>
                <a:lnTo>
                  <a:pt x="61601" y="93016"/>
                </a:lnTo>
                <a:lnTo>
                  <a:pt x="61699" y="211598"/>
                </a:lnTo>
                <a:lnTo>
                  <a:pt x="60455" y="227283"/>
                </a:lnTo>
                <a:lnTo>
                  <a:pt x="57209" y="239300"/>
                </a:lnTo>
                <a:lnTo>
                  <a:pt x="51816" y="247650"/>
                </a:lnTo>
                <a:lnTo>
                  <a:pt x="43200" y="253386"/>
                </a:lnTo>
                <a:lnTo>
                  <a:pt x="30731" y="256540"/>
                </a:lnTo>
                <a:lnTo>
                  <a:pt x="14478" y="257556"/>
                </a:lnTo>
                <a:lnTo>
                  <a:pt x="6096" y="257556"/>
                </a:lnTo>
                <a:lnTo>
                  <a:pt x="6096" y="268224"/>
                </a:lnTo>
                <a:lnTo>
                  <a:pt x="188213" y="268224"/>
                </a:lnTo>
                <a:lnTo>
                  <a:pt x="188213" y="257556"/>
                </a:lnTo>
                <a:lnTo>
                  <a:pt x="184546" y="257547"/>
                </a:lnTo>
                <a:lnTo>
                  <a:pt x="168254" y="257156"/>
                </a:lnTo>
                <a:lnTo>
                  <a:pt x="156108" y="255983"/>
                </a:lnTo>
                <a:lnTo>
                  <a:pt x="147828" y="253745"/>
                </a:lnTo>
                <a:lnTo>
                  <a:pt x="136398" y="247650"/>
                </a:lnTo>
                <a:lnTo>
                  <a:pt x="130710" y="237780"/>
                </a:lnTo>
                <a:lnTo>
                  <a:pt x="128689" y="226523"/>
                </a:lnTo>
                <a:lnTo>
                  <a:pt x="128016" y="208787"/>
                </a:lnTo>
                <a:lnTo>
                  <a:pt x="128016" y="71627"/>
                </a:lnTo>
                <a:lnTo>
                  <a:pt x="140335" y="62407"/>
                </a:lnTo>
                <a:lnTo>
                  <a:pt x="152069" y="54895"/>
                </a:lnTo>
                <a:lnTo>
                  <a:pt x="163855" y="48562"/>
                </a:lnTo>
                <a:lnTo>
                  <a:pt x="175684" y="43401"/>
                </a:lnTo>
                <a:lnTo>
                  <a:pt x="187549" y="39402"/>
                </a:lnTo>
                <a:lnTo>
                  <a:pt x="199440" y="36556"/>
                </a:lnTo>
                <a:lnTo>
                  <a:pt x="211348" y="34855"/>
                </a:lnTo>
                <a:lnTo>
                  <a:pt x="223266" y="34289"/>
                </a:lnTo>
                <a:lnTo>
                  <a:pt x="234555" y="34897"/>
                </a:lnTo>
                <a:lnTo>
                  <a:pt x="247982" y="37790"/>
                </a:lnTo>
                <a:lnTo>
                  <a:pt x="258921" y="43146"/>
                </a:lnTo>
                <a:lnTo>
                  <a:pt x="267462" y="51054"/>
                </a:lnTo>
                <a:lnTo>
                  <a:pt x="273527" y="61323"/>
                </a:lnTo>
                <a:lnTo>
                  <a:pt x="277311" y="72633"/>
                </a:lnTo>
                <a:lnTo>
                  <a:pt x="279629" y="86206"/>
                </a:lnTo>
                <a:lnTo>
                  <a:pt x="280416" y="102107"/>
                </a:lnTo>
                <a:lnTo>
                  <a:pt x="280403" y="212135"/>
                </a:lnTo>
                <a:lnTo>
                  <a:pt x="279873" y="228085"/>
                </a:lnTo>
                <a:lnTo>
                  <a:pt x="278892" y="236219"/>
                </a:lnTo>
                <a:lnTo>
                  <a:pt x="275844" y="243077"/>
                </a:lnTo>
                <a:lnTo>
                  <a:pt x="264413" y="252221"/>
                </a:lnTo>
                <a:lnTo>
                  <a:pt x="257009" y="255043"/>
                </a:lnTo>
                <a:lnTo>
                  <a:pt x="244857" y="256960"/>
                </a:lnTo>
                <a:lnTo>
                  <a:pt x="228600" y="257556"/>
                </a:lnTo>
                <a:lnTo>
                  <a:pt x="220980" y="257556"/>
                </a:lnTo>
                <a:lnTo>
                  <a:pt x="220980" y="268224"/>
                </a:lnTo>
                <a:lnTo>
                  <a:pt x="250506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789932" y="2561081"/>
            <a:ext cx="221741" cy="350519"/>
          </a:xfrm>
          <a:custGeom>
            <a:avLst/>
            <a:gdLst/>
            <a:ahLst/>
            <a:cxnLst/>
            <a:rect l="l" t="t" r="r" b="b"/>
            <a:pathLst>
              <a:path w="221741" h="350519">
                <a:moveTo>
                  <a:pt x="145436" y="315109"/>
                </a:moveTo>
                <a:lnTo>
                  <a:pt x="134873" y="308610"/>
                </a:lnTo>
                <a:lnTo>
                  <a:pt x="129876" y="302762"/>
                </a:lnTo>
                <a:lnTo>
                  <a:pt x="125659" y="291114"/>
                </a:lnTo>
                <a:lnTo>
                  <a:pt x="124205" y="275081"/>
                </a:lnTo>
                <a:lnTo>
                  <a:pt x="124205" y="105918"/>
                </a:lnTo>
                <a:lnTo>
                  <a:pt x="210312" y="105918"/>
                </a:lnTo>
                <a:lnTo>
                  <a:pt x="210312" y="86106"/>
                </a:lnTo>
                <a:lnTo>
                  <a:pt x="124205" y="86106"/>
                </a:lnTo>
                <a:lnTo>
                  <a:pt x="124205" y="0"/>
                </a:lnTo>
                <a:lnTo>
                  <a:pt x="112013" y="0"/>
                </a:lnTo>
                <a:lnTo>
                  <a:pt x="105951" y="10535"/>
                </a:lnTo>
                <a:lnTo>
                  <a:pt x="98314" y="22898"/>
                </a:lnTo>
                <a:lnTo>
                  <a:pt x="91640" y="32653"/>
                </a:lnTo>
                <a:lnTo>
                  <a:pt x="86105" y="39624"/>
                </a:lnTo>
                <a:lnTo>
                  <a:pt x="74996" y="51451"/>
                </a:lnTo>
                <a:lnTo>
                  <a:pt x="65519" y="59886"/>
                </a:lnTo>
                <a:lnTo>
                  <a:pt x="55449" y="67844"/>
                </a:lnTo>
                <a:lnTo>
                  <a:pt x="44957" y="75437"/>
                </a:lnTo>
                <a:lnTo>
                  <a:pt x="34251" y="81910"/>
                </a:lnTo>
                <a:lnTo>
                  <a:pt x="22663" y="87885"/>
                </a:lnTo>
                <a:lnTo>
                  <a:pt x="11220" y="92814"/>
                </a:lnTo>
                <a:lnTo>
                  <a:pt x="0" y="96774"/>
                </a:lnTo>
                <a:lnTo>
                  <a:pt x="0" y="105918"/>
                </a:lnTo>
                <a:lnTo>
                  <a:pt x="57912" y="105918"/>
                </a:lnTo>
                <a:lnTo>
                  <a:pt x="57989" y="286338"/>
                </a:lnTo>
                <a:lnTo>
                  <a:pt x="59292" y="301261"/>
                </a:lnTo>
                <a:lnTo>
                  <a:pt x="62102" y="313257"/>
                </a:lnTo>
                <a:lnTo>
                  <a:pt x="66293" y="322325"/>
                </a:lnTo>
                <a:lnTo>
                  <a:pt x="71457" y="328919"/>
                </a:lnTo>
                <a:lnTo>
                  <a:pt x="80865" y="337040"/>
                </a:lnTo>
                <a:lnTo>
                  <a:pt x="92963" y="343662"/>
                </a:lnTo>
                <a:lnTo>
                  <a:pt x="103558" y="347192"/>
                </a:lnTo>
                <a:lnTo>
                  <a:pt x="116071" y="349688"/>
                </a:lnTo>
                <a:lnTo>
                  <a:pt x="128777" y="350519"/>
                </a:lnTo>
                <a:lnTo>
                  <a:pt x="133023" y="350437"/>
                </a:lnTo>
                <a:lnTo>
                  <a:pt x="145493" y="349216"/>
                </a:lnTo>
                <a:lnTo>
                  <a:pt x="157794" y="346537"/>
                </a:lnTo>
                <a:lnTo>
                  <a:pt x="169984" y="342400"/>
                </a:lnTo>
                <a:lnTo>
                  <a:pt x="182117" y="336804"/>
                </a:lnTo>
                <a:lnTo>
                  <a:pt x="187981" y="333097"/>
                </a:lnTo>
                <a:lnTo>
                  <a:pt x="198074" y="325370"/>
                </a:lnTo>
                <a:lnTo>
                  <a:pt x="207131" y="316460"/>
                </a:lnTo>
                <a:lnTo>
                  <a:pt x="215052" y="306317"/>
                </a:lnTo>
                <a:lnTo>
                  <a:pt x="221741" y="294894"/>
                </a:lnTo>
                <a:lnTo>
                  <a:pt x="205739" y="294894"/>
                </a:lnTo>
                <a:lnTo>
                  <a:pt x="201167" y="302513"/>
                </a:lnTo>
                <a:lnTo>
                  <a:pt x="195071" y="307848"/>
                </a:lnTo>
                <a:lnTo>
                  <a:pt x="186689" y="311657"/>
                </a:lnTo>
                <a:lnTo>
                  <a:pt x="185541" y="312170"/>
                </a:lnTo>
                <a:lnTo>
                  <a:pt x="173433" y="316275"/>
                </a:lnTo>
                <a:lnTo>
                  <a:pt x="160781" y="317754"/>
                </a:lnTo>
                <a:lnTo>
                  <a:pt x="158404" y="317701"/>
                </a:lnTo>
                <a:lnTo>
                  <a:pt x="145436" y="315109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39868" y="2639567"/>
            <a:ext cx="333756" cy="273557"/>
          </a:xfrm>
          <a:custGeom>
            <a:avLst/>
            <a:gdLst/>
            <a:ahLst/>
            <a:cxnLst/>
            <a:rect l="l" t="t" r="r" b="b"/>
            <a:pathLst>
              <a:path w="333756" h="273557">
                <a:moveTo>
                  <a:pt x="0" y="206501"/>
                </a:moveTo>
                <a:lnTo>
                  <a:pt x="2260" y="223389"/>
                </a:lnTo>
                <a:lnTo>
                  <a:pt x="7058" y="235104"/>
                </a:lnTo>
                <a:lnTo>
                  <a:pt x="14452" y="245712"/>
                </a:lnTo>
                <a:lnTo>
                  <a:pt x="24384" y="255269"/>
                </a:lnTo>
                <a:lnTo>
                  <a:pt x="36484" y="262669"/>
                </a:lnTo>
                <a:lnTo>
                  <a:pt x="47714" y="267433"/>
                </a:lnTo>
                <a:lnTo>
                  <a:pt x="59938" y="270835"/>
                </a:lnTo>
                <a:lnTo>
                  <a:pt x="73221" y="272877"/>
                </a:lnTo>
                <a:lnTo>
                  <a:pt x="87630" y="273557"/>
                </a:lnTo>
                <a:lnTo>
                  <a:pt x="96002" y="273345"/>
                </a:lnTo>
                <a:lnTo>
                  <a:pt x="108796" y="272165"/>
                </a:lnTo>
                <a:lnTo>
                  <a:pt x="121245" y="269950"/>
                </a:lnTo>
                <a:lnTo>
                  <a:pt x="133350" y="266700"/>
                </a:lnTo>
                <a:lnTo>
                  <a:pt x="141113" y="263402"/>
                </a:lnTo>
                <a:lnTo>
                  <a:pt x="149559" y="259429"/>
                </a:lnTo>
                <a:lnTo>
                  <a:pt x="160092" y="254170"/>
                </a:lnTo>
                <a:lnTo>
                  <a:pt x="172713" y="247569"/>
                </a:lnTo>
                <a:lnTo>
                  <a:pt x="187421" y="239572"/>
                </a:lnTo>
                <a:lnTo>
                  <a:pt x="204216" y="230124"/>
                </a:lnTo>
                <a:lnTo>
                  <a:pt x="205651" y="242660"/>
                </a:lnTo>
                <a:lnTo>
                  <a:pt x="209684" y="254810"/>
                </a:lnTo>
                <a:lnTo>
                  <a:pt x="216408" y="263651"/>
                </a:lnTo>
                <a:lnTo>
                  <a:pt x="222006" y="267402"/>
                </a:lnTo>
                <a:lnTo>
                  <a:pt x="233665" y="271930"/>
                </a:lnTo>
                <a:lnTo>
                  <a:pt x="247650" y="273557"/>
                </a:lnTo>
                <a:lnTo>
                  <a:pt x="254112" y="273292"/>
                </a:lnTo>
                <a:lnTo>
                  <a:pt x="265116" y="271644"/>
                </a:lnTo>
                <a:lnTo>
                  <a:pt x="276262" y="268490"/>
                </a:lnTo>
                <a:lnTo>
                  <a:pt x="287539" y="263830"/>
                </a:lnTo>
                <a:lnTo>
                  <a:pt x="298938" y="257663"/>
                </a:lnTo>
                <a:lnTo>
                  <a:pt x="310447" y="249990"/>
                </a:lnTo>
                <a:lnTo>
                  <a:pt x="322056" y="240810"/>
                </a:lnTo>
                <a:lnTo>
                  <a:pt x="333756" y="230124"/>
                </a:lnTo>
                <a:lnTo>
                  <a:pt x="333756" y="214883"/>
                </a:lnTo>
                <a:lnTo>
                  <a:pt x="333027" y="215403"/>
                </a:lnTo>
                <a:lnTo>
                  <a:pt x="319123" y="224867"/>
                </a:lnTo>
                <a:lnTo>
                  <a:pt x="308497" y="231390"/>
                </a:lnTo>
                <a:lnTo>
                  <a:pt x="300990" y="235457"/>
                </a:lnTo>
                <a:lnTo>
                  <a:pt x="297942" y="236981"/>
                </a:lnTo>
                <a:lnTo>
                  <a:pt x="285750" y="236981"/>
                </a:lnTo>
                <a:lnTo>
                  <a:pt x="279654" y="234695"/>
                </a:lnTo>
                <a:lnTo>
                  <a:pt x="274320" y="228600"/>
                </a:lnTo>
                <a:lnTo>
                  <a:pt x="272796" y="223265"/>
                </a:lnTo>
                <a:lnTo>
                  <a:pt x="271527" y="210003"/>
                </a:lnTo>
                <a:lnTo>
                  <a:pt x="270813" y="195856"/>
                </a:lnTo>
                <a:lnTo>
                  <a:pt x="270510" y="177545"/>
                </a:lnTo>
                <a:lnTo>
                  <a:pt x="270510" y="89154"/>
                </a:lnTo>
                <a:lnTo>
                  <a:pt x="270083" y="71905"/>
                </a:lnTo>
                <a:lnTo>
                  <a:pt x="268798" y="57742"/>
                </a:lnTo>
                <a:lnTo>
                  <a:pt x="266654" y="46728"/>
                </a:lnTo>
                <a:lnTo>
                  <a:pt x="260079" y="33784"/>
                </a:lnTo>
                <a:lnTo>
                  <a:pt x="251429" y="24843"/>
                </a:lnTo>
                <a:lnTo>
                  <a:pt x="240865" y="17392"/>
                </a:lnTo>
                <a:lnTo>
                  <a:pt x="228600" y="11430"/>
                </a:lnTo>
                <a:lnTo>
                  <a:pt x="214448" y="7055"/>
                </a:lnTo>
                <a:lnTo>
                  <a:pt x="202951" y="4515"/>
                </a:lnTo>
                <a:lnTo>
                  <a:pt x="190563" y="2540"/>
                </a:lnTo>
                <a:lnTo>
                  <a:pt x="177338" y="1128"/>
                </a:lnTo>
                <a:lnTo>
                  <a:pt x="163329" y="282"/>
                </a:lnTo>
                <a:lnTo>
                  <a:pt x="148590" y="0"/>
                </a:lnTo>
                <a:lnTo>
                  <a:pt x="148188" y="0"/>
                </a:lnTo>
                <a:lnTo>
                  <a:pt x="132685" y="303"/>
                </a:lnTo>
                <a:lnTo>
                  <a:pt x="118043" y="1201"/>
                </a:lnTo>
                <a:lnTo>
                  <a:pt x="104271" y="2721"/>
                </a:lnTo>
                <a:lnTo>
                  <a:pt x="91378" y="4889"/>
                </a:lnTo>
                <a:lnTo>
                  <a:pt x="79372" y="7731"/>
                </a:lnTo>
                <a:lnTo>
                  <a:pt x="68262" y="11275"/>
                </a:lnTo>
                <a:lnTo>
                  <a:pt x="58058" y="15547"/>
                </a:lnTo>
                <a:lnTo>
                  <a:pt x="48768" y="20574"/>
                </a:lnTo>
                <a:lnTo>
                  <a:pt x="29932" y="34196"/>
                </a:lnTo>
                <a:lnTo>
                  <a:pt x="20992" y="44011"/>
                </a:lnTo>
                <a:lnTo>
                  <a:pt x="15552" y="54184"/>
                </a:lnTo>
                <a:lnTo>
                  <a:pt x="13716" y="64769"/>
                </a:lnTo>
                <a:lnTo>
                  <a:pt x="13716" y="73913"/>
                </a:lnTo>
                <a:lnTo>
                  <a:pt x="16764" y="80771"/>
                </a:lnTo>
                <a:lnTo>
                  <a:pt x="23622" y="85343"/>
                </a:lnTo>
                <a:lnTo>
                  <a:pt x="29718" y="89915"/>
                </a:lnTo>
                <a:lnTo>
                  <a:pt x="37337" y="92963"/>
                </a:lnTo>
                <a:lnTo>
                  <a:pt x="48302" y="92956"/>
                </a:lnTo>
                <a:lnTo>
                  <a:pt x="61948" y="91028"/>
                </a:lnTo>
                <a:lnTo>
                  <a:pt x="72390" y="85343"/>
                </a:lnTo>
                <a:lnTo>
                  <a:pt x="78486" y="80771"/>
                </a:lnTo>
                <a:lnTo>
                  <a:pt x="81534" y="73913"/>
                </a:lnTo>
                <a:lnTo>
                  <a:pt x="81534" y="54101"/>
                </a:lnTo>
                <a:lnTo>
                  <a:pt x="80772" y="48768"/>
                </a:lnTo>
                <a:lnTo>
                  <a:pt x="80818" y="47428"/>
                </a:lnTo>
                <a:lnTo>
                  <a:pt x="85102" y="36565"/>
                </a:lnTo>
                <a:lnTo>
                  <a:pt x="96012" y="26669"/>
                </a:lnTo>
                <a:lnTo>
                  <a:pt x="109263" y="20349"/>
                </a:lnTo>
                <a:lnTo>
                  <a:pt x="121912" y="17638"/>
                </a:lnTo>
                <a:lnTo>
                  <a:pt x="136398" y="16763"/>
                </a:lnTo>
                <a:lnTo>
                  <a:pt x="139205" y="16793"/>
                </a:lnTo>
                <a:lnTo>
                  <a:pt x="153970" y="18002"/>
                </a:lnTo>
                <a:lnTo>
                  <a:pt x="167016" y="20897"/>
                </a:lnTo>
                <a:lnTo>
                  <a:pt x="178219" y="25352"/>
                </a:lnTo>
                <a:lnTo>
                  <a:pt x="187452" y="31242"/>
                </a:lnTo>
                <a:lnTo>
                  <a:pt x="190793" y="34572"/>
                </a:lnTo>
                <a:lnTo>
                  <a:pt x="196743" y="43637"/>
                </a:lnTo>
                <a:lnTo>
                  <a:pt x="200929" y="55154"/>
                </a:lnTo>
                <a:lnTo>
                  <a:pt x="203402" y="69074"/>
                </a:lnTo>
                <a:lnTo>
                  <a:pt x="204216" y="85343"/>
                </a:lnTo>
                <a:lnTo>
                  <a:pt x="204216" y="95250"/>
                </a:lnTo>
                <a:lnTo>
                  <a:pt x="202184" y="95795"/>
                </a:lnTo>
                <a:lnTo>
                  <a:pt x="185835" y="100206"/>
                </a:lnTo>
                <a:lnTo>
                  <a:pt x="170311" y="104446"/>
                </a:lnTo>
                <a:lnTo>
                  <a:pt x="155621" y="108530"/>
                </a:lnTo>
                <a:lnTo>
                  <a:pt x="141776" y="112471"/>
                </a:lnTo>
                <a:lnTo>
                  <a:pt x="128785" y="116282"/>
                </a:lnTo>
                <a:lnTo>
                  <a:pt x="116659" y="119976"/>
                </a:lnTo>
                <a:lnTo>
                  <a:pt x="105407" y="123566"/>
                </a:lnTo>
                <a:lnTo>
                  <a:pt x="95039" y="127066"/>
                </a:lnTo>
                <a:lnTo>
                  <a:pt x="85566" y="130490"/>
                </a:lnTo>
                <a:lnTo>
                  <a:pt x="76997" y="133850"/>
                </a:lnTo>
                <a:lnTo>
                  <a:pt x="69342" y="137159"/>
                </a:lnTo>
                <a:lnTo>
                  <a:pt x="63906" y="139472"/>
                </a:lnTo>
                <a:lnTo>
                  <a:pt x="50052" y="145892"/>
                </a:lnTo>
                <a:lnTo>
                  <a:pt x="37907" y="152393"/>
                </a:lnTo>
                <a:lnTo>
                  <a:pt x="27441" y="159034"/>
                </a:lnTo>
                <a:lnTo>
                  <a:pt x="18625" y="165874"/>
                </a:lnTo>
                <a:lnTo>
                  <a:pt x="72192" y="174056"/>
                </a:lnTo>
                <a:lnTo>
                  <a:pt x="80772" y="163068"/>
                </a:lnTo>
                <a:lnTo>
                  <a:pt x="81706" y="162156"/>
                </a:lnTo>
                <a:lnTo>
                  <a:pt x="89698" y="155681"/>
                </a:lnTo>
                <a:lnTo>
                  <a:pt x="99826" y="149400"/>
                </a:lnTo>
                <a:lnTo>
                  <a:pt x="112091" y="143247"/>
                </a:lnTo>
                <a:lnTo>
                  <a:pt x="126492" y="137159"/>
                </a:lnTo>
                <a:lnTo>
                  <a:pt x="128886" y="136097"/>
                </a:lnTo>
                <a:lnTo>
                  <a:pt x="136163" y="133282"/>
                </a:lnTo>
                <a:lnTo>
                  <a:pt x="145550" y="130084"/>
                </a:lnTo>
                <a:lnTo>
                  <a:pt x="157049" y="126469"/>
                </a:lnTo>
                <a:lnTo>
                  <a:pt x="170660" y="122402"/>
                </a:lnTo>
                <a:lnTo>
                  <a:pt x="186382" y="117849"/>
                </a:lnTo>
                <a:lnTo>
                  <a:pt x="204216" y="112775"/>
                </a:lnTo>
                <a:lnTo>
                  <a:pt x="204216" y="211836"/>
                </a:lnTo>
                <a:lnTo>
                  <a:pt x="194147" y="217697"/>
                </a:lnTo>
                <a:lnTo>
                  <a:pt x="180453" y="224880"/>
                </a:lnTo>
                <a:lnTo>
                  <a:pt x="167574" y="230689"/>
                </a:lnTo>
                <a:lnTo>
                  <a:pt x="155509" y="235155"/>
                </a:lnTo>
                <a:lnTo>
                  <a:pt x="144260" y="238306"/>
                </a:lnTo>
                <a:lnTo>
                  <a:pt x="133825" y="240175"/>
                </a:lnTo>
                <a:lnTo>
                  <a:pt x="124206" y="240792"/>
                </a:lnTo>
                <a:lnTo>
                  <a:pt x="120085" y="240677"/>
                </a:lnTo>
                <a:lnTo>
                  <a:pt x="107200" y="238660"/>
                </a:lnTo>
                <a:lnTo>
                  <a:pt x="95408" y="234126"/>
                </a:lnTo>
                <a:lnTo>
                  <a:pt x="84582" y="227075"/>
                </a:lnTo>
                <a:lnTo>
                  <a:pt x="74793" y="216942"/>
                </a:lnTo>
                <a:lnTo>
                  <a:pt x="69017" y="205610"/>
                </a:lnTo>
                <a:lnTo>
                  <a:pt x="67056" y="192786"/>
                </a:lnTo>
                <a:lnTo>
                  <a:pt x="1469" y="193380"/>
                </a:lnTo>
                <a:lnTo>
                  <a:pt x="0" y="206501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41337" y="2805442"/>
            <a:ext cx="70723" cy="27505"/>
          </a:xfrm>
          <a:custGeom>
            <a:avLst/>
            <a:gdLst/>
            <a:ahLst/>
            <a:cxnLst/>
            <a:rect l="l" t="t" r="r" b="b"/>
            <a:pathLst>
              <a:path w="70723" h="27505">
                <a:moveTo>
                  <a:pt x="17156" y="0"/>
                </a:moveTo>
                <a:lnTo>
                  <a:pt x="9960" y="7099"/>
                </a:lnTo>
                <a:lnTo>
                  <a:pt x="4407" y="15725"/>
                </a:lnTo>
                <a:lnTo>
                  <a:pt x="0" y="27505"/>
                </a:lnTo>
                <a:lnTo>
                  <a:pt x="65586" y="26911"/>
                </a:lnTo>
                <a:lnTo>
                  <a:pt x="66274" y="19857"/>
                </a:lnTo>
                <a:lnTo>
                  <a:pt x="70723" y="8181"/>
                </a:lnTo>
                <a:lnTo>
                  <a:pt x="17156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383530" y="2561081"/>
            <a:ext cx="221742" cy="350519"/>
          </a:xfrm>
          <a:custGeom>
            <a:avLst/>
            <a:gdLst/>
            <a:ahLst/>
            <a:cxnLst/>
            <a:rect l="l" t="t" r="r" b="b"/>
            <a:pathLst>
              <a:path w="221742" h="350519">
                <a:moveTo>
                  <a:pt x="145436" y="315109"/>
                </a:moveTo>
                <a:lnTo>
                  <a:pt x="134874" y="308610"/>
                </a:lnTo>
                <a:lnTo>
                  <a:pt x="129876" y="302762"/>
                </a:lnTo>
                <a:lnTo>
                  <a:pt x="125659" y="291114"/>
                </a:lnTo>
                <a:lnTo>
                  <a:pt x="124206" y="275081"/>
                </a:lnTo>
                <a:lnTo>
                  <a:pt x="124206" y="105918"/>
                </a:lnTo>
                <a:lnTo>
                  <a:pt x="210312" y="105918"/>
                </a:lnTo>
                <a:lnTo>
                  <a:pt x="210312" y="86106"/>
                </a:lnTo>
                <a:lnTo>
                  <a:pt x="124206" y="86106"/>
                </a:lnTo>
                <a:lnTo>
                  <a:pt x="124206" y="0"/>
                </a:lnTo>
                <a:lnTo>
                  <a:pt x="112014" y="0"/>
                </a:lnTo>
                <a:lnTo>
                  <a:pt x="105951" y="10535"/>
                </a:lnTo>
                <a:lnTo>
                  <a:pt x="98314" y="22898"/>
                </a:lnTo>
                <a:lnTo>
                  <a:pt x="91640" y="32653"/>
                </a:lnTo>
                <a:lnTo>
                  <a:pt x="86106" y="39624"/>
                </a:lnTo>
                <a:lnTo>
                  <a:pt x="83569" y="42421"/>
                </a:lnTo>
                <a:lnTo>
                  <a:pt x="74659" y="51451"/>
                </a:lnTo>
                <a:lnTo>
                  <a:pt x="65254" y="59886"/>
                </a:lnTo>
                <a:lnTo>
                  <a:pt x="55354" y="67844"/>
                </a:lnTo>
                <a:lnTo>
                  <a:pt x="44958" y="75437"/>
                </a:lnTo>
                <a:lnTo>
                  <a:pt x="34251" y="81910"/>
                </a:lnTo>
                <a:lnTo>
                  <a:pt x="22663" y="87885"/>
                </a:lnTo>
                <a:lnTo>
                  <a:pt x="11220" y="92814"/>
                </a:lnTo>
                <a:lnTo>
                  <a:pt x="0" y="96774"/>
                </a:lnTo>
                <a:lnTo>
                  <a:pt x="0" y="105918"/>
                </a:lnTo>
                <a:lnTo>
                  <a:pt x="57912" y="105918"/>
                </a:lnTo>
                <a:lnTo>
                  <a:pt x="57989" y="286338"/>
                </a:lnTo>
                <a:lnTo>
                  <a:pt x="59292" y="301261"/>
                </a:lnTo>
                <a:lnTo>
                  <a:pt x="62102" y="313257"/>
                </a:lnTo>
                <a:lnTo>
                  <a:pt x="66294" y="322325"/>
                </a:lnTo>
                <a:lnTo>
                  <a:pt x="71457" y="328919"/>
                </a:lnTo>
                <a:lnTo>
                  <a:pt x="80865" y="337040"/>
                </a:lnTo>
                <a:lnTo>
                  <a:pt x="92964" y="343662"/>
                </a:lnTo>
                <a:lnTo>
                  <a:pt x="103558" y="347192"/>
                </a:lnTo>
                <a:lnTo>
                  <a:pt x="116071" y="349688"/>
                </a:lnTo>
                <a:lnTo>
                  <a:pt x="128778" y="350519"/>
                </a:lnTo>
                <a:lnTo>
                  <a:pt x="132340" y="350461"/>
                </a:lnTo>
                <a:lnTo>
                  <a:pt x="144968" y="349295"/>
                </a:lnTo>
                <a:lnTo>
                  <a:pt x="157347" y="346629"/>
                </a:lnTo>
                <a:lnTo>
                  <a:pt x="169476" y="342466"/>
                </a:lnTo>
                <a:lnTo>
                  <a:pt x="181356" y="336804"/>
                </a:lnTo>
                <a:lnTo>
                  <a:pt x="187856" y="332838"/>
                </a:lnTo>
                <a:lnTo>
                  <a:pt x="198120" y="325145"/>
                </a:lnTo>
                <a:lnTo>
                  <a:pt x="207221" y="316288"/>
                </a:lnTo>
                <a:lnTo>
                  <a:pt x="215111" y="306220"/>
                </a:lnTo>
                <a:lnTo>
                  <a:pt x="221742" y="294894"/>
                </a:lnTo>
                <a:lnTo>
                  <a:pt x="205740" y="294894"/>
                </a:lnTo>
                <a:lnTo>
                  <a:pt x="201168" y="302513"/>
                </a:lnTo>
                <a:lnTo>
                  <a:pt x="195072" y="307848"/>
                </a:lnTo>
                <a:lnTo>
                  <a:pt x="186690" y="311657"/>
                </a:lnTo>
                <a:lnTo>
                  <a:pt x="185541" y="312170"/>
                </a:lnTo>
                <a:lnTo>
                  <a:pt x="173433" y="316275"/>
                </a:lnTo>
                <a:lnTo>
                  <a:pt x="160782" y="317754"/>
                </a:lnTo>
                <a:lnTo>
                  <a:pt x="158404" y="317701"/>
                </a:lnTo>
                <a:lnTo>
                  <a:pt x="145436" y="315109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82233" y="2503169"/>
            <a:ext cx="81533" cy="57150"/>
          </a:xfrm>
          <a:custGeom>
            <a:avLst/>
            <a:gdLst/>
            <a:ahLst/>
            <a:cxnLst/>
            <a:rect l="l" t="t" r="r" b="b"/>
            <a:pathLst>
              <a:path w="81533" h="57150">
                <a:moveTo>
                  <a:pt x="41148" y="0"/>
                </a:moveTo>
                <a:lnTo>
                  <a:pt x="35611" y="175"/>
                </a:lnTo>
                <a:lnTo>
                  <a:pt x="22748" y="2592"/>
                </a:lnTo>
                <a:lnTo>
                  <a:pt x="12191" y="8381"/>
                </a:lnTo>
                <a:lnTo>
                  <a:pt x="3810" y="13716"/>
                </a:lnTo>
                <a:lnTo>
                  <a:pt x="0" y="20574"/>
                </a:lnTo>
                <a:lnTo>
                  <a:pt x="0" y="36575"/>
                </a:lnTo>
                <a:lnTo>
                  <a:pt x="3810" y="43434"/>
                </a:lnTo>
                <a:lnTo>
                  <a:pt x="12191" y="48768"/>
                </a:lnTo>
                <a:lnTo>
                  <a:pt x="15957" y="51369"/>
                </a:lnTo>
                <a:lnTo>
                  <a:pt x="27570" y="55818"/>
                </a:lnTo>
                <a:lnTo>
                  <a:pt x="41148" y="57150"/>
                </a:lnTo>
                <a:lnTo>
                  <a:pt x="46125" y="56974"/>
                </a:lnTo>
                <a:lnTo>
                  <a:pt x="58755" y="54557"/>
                </a:lnTo>
                <a:lnTo>
                  <a:pt x="70103" y="48768"/>
                </a:lnTo>
                <a:lnTo>
                  <a:pt x="77724" y="43434"/>
                </a:lnTo>
                <a:lnTo>
                  <a:pt x="81533" y="36575"/>
                </a:lnTo>
                <a:lnTo>
                  <a:pt x="81533" y="20574"/>
                </a:lnTo>
                <a:lnTo>
                  <a:pt x="77724" y="13716"/>
                </a:lnTo>
                <a:lnTo>
                  <a:pt x="70103" y="8381"/>
                </a:lnTo>
                <a:lnTo>
                  <a:pt x="66035" y="5780"/>
                </a:lnTo>
                <a:lnTo>
                  <a:pt x="54168" y="1331"/>
                </a:lnTo>
                <a:lnTo>
                  <a:pt x="41148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28132" y="2639567"/>
            <a:ext cx="184403" cy="268224"/>
          </a:xfrm>
          <a:custGeom>
            <a:avLst/>
            <a:gdLst/>
            <a:ahLst/>
            <a:cxnLst/>
            <a:rect l="l" t="t" r="r" b="b"/>
            <a:pathLst>
              <a:path w="184403" h="268224">
                <a:moveTo>
                  <a:pt x="69864" y="268224"/>
                </a:moveTo>
                <a:lnTo>
                  <a:pt x="184403" y="268224"/>
                </a:lnTo>
                <a:lnTo>
                  <a:pt x="184403" y="257556"/>
                </a:lnTo>
                <a:lnTo>
                  <a:pt x="170315" y="257318"/>
                </a:lnTo>
                <a:lnTo>
                  <a:pt x="157279" y="256184"/>
                </a:lnTo>
                <a:lnTo>
                  <a:pt x="148589" y="253745"/>
                </a:lnTo>
                <a:lnTo>
                  <a:pt x="136397" y="246887"/>
                </a:lnTo>
                <a:lnTo>
                  <a:pt x="131033" y="236902"/>
                </a:lnTo>
                <a:lnTo>
                  <a:pt x="128727" y="225393"/>
                </a:lnTo>
                <a:lnTo>
                  <a:pt x="128015" y="208787"/>
                </a:lnTo>
                <a:lnTo>
                  <a:pt x="128015" y="0"/>
                </a:lnTo>
                <a:lnTo>
                  <a:pt x="110489" y="0"/>
                </a:lnTo>
                <a:lnTo>
                  <a:pt x="97826" y="3657"/>
                </a:lnTo>
                <a:lnTo>
                  <a:pt x="85619" y="7126"/>
                </a:lnTo>
                <a:lnTo>
                  <a:pt x="73380" y="10564"/>
                </a:lnTo>
                <a:lnTo>
                  <a:pt x="61124" y="13984"/>
                </a:lnTo>
                <a:lnTo>
                  <a:pt x="48861" y="17398"/>
                </a:lnTo>
                <a:lnTo>
                  <a:pt x="36605" y="20818"/>
                </a:lnTo>
                <a:lnTo>
                  <a:pt x="24368" y="24257"/>
                </a:lnTo>
                <a:lnTo>
                  <a:pt x="12162" y="27728"/>
                </a:lnTo>
                <a:lnTo>
                  <a:pt x="0" y="31242"/>
                </a:lnTo>
                <a:lnTo>
                  <a:pt x="1523" y="35051"/>
                </a:lnTo>
                <a:lnTo>
                  <a:pt x="3809" y="38100"/>
                </a:lnTo>
                <a:lnTo>
                  <a:pt x="5333" y="41909"/>
                </a:lnTo>
                <a:lnTo>
                  <a:pt x="8073" y="41151"/>
                </a:lnTo>
                <a:lnTo>
                  <a:pt x="21373" y="38291"/>
                </a:lnTo>
                <a:lnTo>
                  <a:pt x="32765" y="37337"/>
                </a:lnTo>
                <a:lnTo>
                  <a:pt x="39623" y="37337"/>
                </a:lnTo>
                <a:lnTo>
                  <a:pt x="44957" y="38862"/>
                </a:lnTo>
                <a:lnTo>
                  <a:pt x="48767" y="41148"/>
                </a:lnTo>
                <a:lnTo>
                  <a:pt x="53339" y="43433"/>
                </a:lnTo>
                <a:lnTo>
                  <a:pt x="57912" y="54101"/>
                </a:lnTo>
                <a:lnTo>
                  <a:pt x="59781" y="64295"/>
                </a:lnTo>
                <a:lnTo>
                  <a:pt x="60821" y="75978"/>
                </a:lnTo>
                <a:lnTo>
                  <a:pt x="61487" y="90924"/>
                </a:lnTo>
                <a:lnTo>
                  <a:pt x="61721" y="108965"/>
                </a:lnTo>
                <a:lnTo>
                  <a:pt x="61721" y="208787"/>
                </a:lnTo>
                <a:lnTo>
                  <a:pt x="61459" y="219601"/>
                </a:lnTo>
                <a:lnTo>
                  <a:pt x="59799" y="233047"/>
                </a:lnTo>
                <a:lnTo>
                  <a:pt x="56387" y="241554"/>
                </a:lnTo>
                <a:lnTo>
                  <a:pt x="52577" y="247650"/>
                </a:lnTo>
                <a:lnTo>
                  <a:pt x="41147" y="253745"/>
                </a:lnTo>
                <a:lnTo>
                  <a:pt x="22372" y="257204"/>
                </a:lnTo>
                <a:lnTo>
                  <a:pt x="5333" y="257556"/>
                </a:lnTo>
                <a:lnTo>
                  <a:pt x="5333" y="268224"/>
                </a:lnTo>
                <a:lnTo>
                  <a:pt x="69864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811773" y="2868929"/>
            <a:ext cx="48767" cy="487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811773" y="2917697"/>
            <a:ext cx="45720" cy="213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897117" y="2663951"/>
            <a:ext cx="800099" cy="2834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859780" y="2657855"/>
            <a:ext cx="165354" cy="40595"/>
          </a:xfrm>
          <a:custGeom>
            <a:avLst/>
            <a:gdLst/>
            <a:ahLst/>
            <a:cxnLst/>
            <a:rect l="l" t="t" r="r" b="b"/>
            <a:pathLst>
              <a:path w="165354" h="40595">
                <a:moveTo>
                  <a:pt x="102103" y="22307"/>
                </a:moveTo>
                <a:lnTo>
                  <a:pt x="111921" y="14339"/>
                </a:lnTo>
                <a:lnTo>
                  <a:pt x="122682" y="8381"/>
                </a:lnTo>
                <a:lnTo>
                  <a:pt x="128061" y="6288"/>
                </a:lnTo>
                <a:lnTo>
                  <a:pt x="140692" y="2643"/>
                </a:lnTo>
                <a:lnTo>
                  <a:pt x="153161" y="622"/>
                </a:lnTo>
                <a:lnTo>
                  <a:pt x="165354" y="0"/>
                </a:lnTo>
                <a:lnTo>
                  <a:pt x="83815" y="1856"/>
                </a:lnTo>
                <a:lnTo>
                  <a:pt x="72214" y="7873"/>
                </a:lnTo>
                <a:lnTo>
                  <a:pt x="61342" y="14671"/>
                </a:lnTo>
                <a:lnTo>
                  <a:pt x="102103" y="22307"/>
                </a:lnTo>
                <a:close/>
              </a:path>
              <a:path w="165354" h="40595">
                <a:moveTo>
                  <a:pt x="178308" y="-18287"/>
                </a:moveTo>
                <a:lnTo>
                  <a:pt x="165713" y="-17978"/>
                </a:lnTo>
                <a:lnTo>
                  <a:pt x="152863" y="-16996"/>
                </a:lnTo>
                <a:lnTo>
                  <a:pt x="140201" y="-15327"/>
                </a:lnTo>
                <a:lnTo>
                  <a:pt x="127728" y="-12960"/>
                </a:lnTo>
                <a:lnTo>
                  <a:pt x="115444" y="-9879"/>
                </a:lnTo>
                <a:lnTo>
                  <a:pt x="103347" y="-6071"/>
                </a:lnTo>
                <a:lnTo>
                  <a:pt x="91440" y="-1524"/>
                </a:lnTo>
                <a:lnTo>
                  <a:pt x="83815" y="1856"/>
                </a:lnTo>
                <a:lnTo>
                  <a:pt x="165354" y="0"/>
                </a:lnTo>
                <a:lnTo>
                  <a:pt x="167542" y="16"/>
                </a:lnTo>
                <a:lnTo>
                  <a:pt x="181484" y="961"/>
                </a:lnTo>
                <a:lnTo>
                  <a:pt x="194579" y="3356"/>
                </a:lnTo>
                <a:lnTo>
                  <a:pt x="206829" y="7200"/>
                </a:lnTo>
                <a:lnTo>
                  <a:pt x="218234" y="12494"/>
                </a:lnTo>
                <a:lnTo>
                  <a:pt x="228793" y="19238"/>
                </a:lnTo>
                <a:lnTo>
                  <a:pt x="238506" y="27431"/>
                </a:lnTo>
                <a:lnTo>
                  <a:pt x="248526" y="38278"/>
                </a:lnTo>
                <a:lnTo>
                  <a:pt x="255904" y="48098"/>
                </a:lnTo>
                <a:lnTo>
                  <a:pt x="262336" y="58593"/>
                </a:lnTo>
                <a:lnTo>
                  <a:pt x="267811" y="69774"/>
                </a:lnTo>
                <a:lnTo>
                  <a:pt x="272317" y="81655"/>
                </a:lnTo>
                <a:lnTo>
                  <a:pt x="275843" y="94246"/>
                </a:lnTo>
                <a:lnTo>
                  <a:pt x="278375" y="107558"/>
                </a:lnTo>
                <a:lnTo>
                  <a:pt x="279903" y="121605"/>
                </a:lnTo>
                <a:lnTo>
                  <a:pt x="280416" y="136398"/>
                </a:lnTo>
                <a:lnTo>
                  <a:pt x="280272" y="144651"/>
                </a:lnTo>
                <a:lnTo>
                  <a:pt x="279091" y="160310"/>
                </a:lnTo>
                <a:lnTo>
                  <a:pt x="276715" y="174365"/>
                </a:lnTo>
                <a:lnTo>
                  <a:pt x="273145" y="186833"/>
                </a:lnTo>
                <a:lnTo>
                  <a:pt x="268381" y="197731"/>
                </a:lnTo>
                <a:lnTo>
                  <a:pt x="262422" y="207075"/>
                </a:lnTo>
                <a:lnTo>
                  <a:pt x="255270" y="214883"/>
                </a:lnTo>
                <a:lnTo>
                  <a:pt x="241691" y="224973"/>
                </a:lnTo>
                <a:lnTo>
                  <a:pt x="230521" y="230560"/>
                </a:lnTo>
                <a:lnTo>
                  <a:pt x="218392" y="234551"/>
                </a:lnTo>
                <a:lnTo>
                  <a:pt x="205306" y="236945"/>
                </a:lnTo>
                <a:lnTo>
                  <a:pt x="191262" y="237744"/>
                </a:lnTo>
                <a:lnTo>
                  <a:pt x="185555" y="237620"/>
                </a:lnTo>
                <a:lnTo>
                  <a:pt x="172036" y="236260"/>
                </a:lnTo>
                <a:lnTo>
                  <a:pt x="159268" y="233400"/>
                </a:lnTo>
                <a:lnTo>
                  <a:pt x="147250" y="229040"/>
                </a:lnTo>
                <a:lnTo>
                  <a:pt x="135982" y="223179"/>
                </a:lnTo>
                <a:lnTo>
                  <a:pt x="125465" y="215818"/>
                </a:lnTo>
                <a:lnTo>
                  <a:pt x="115697" y="206957"/>
                </a:lnTo>
                <a:lnTo>
                  <a:pt x="106680" y="196595"/>
                </a:lnTo>
                <a:lnTo>
                  <a:pt x="98580" y="184482"/>
                </a:lnTo>
                <a:lnTo>
                  <a:pt x="92391" y="173412"/>
                </a:lnTo>
                <a:lnTo>
                  <a:pt x="87084" y="161928"/>
                </a:lnTo>
                <a:lnTo>
                  <a:pt x="82685" y="150030"/>
                </a:lnTo>
                <a:lnTo>
                  <a:pt x="79219" y="137718"/>
                </a:lnTo>
                <a:lnTo>
                  <a:pt x="76712" y="124992"/>
                </a:lnTo>
                <a:lnTo>
                  <a:pt x="75189" y="111852"/>
                </a:lnTo>
                <a:lnTo>
                  <a:pt x="74675" y="98298"/>
                </a:lnTo>
                <a:lnTo>
                  <a:pt x="74970" y="88213"/>
                </a:lnTo>
                <a:lnTo>
                  <a:pt x="76451" y="74539"/>
                </a:lnTo>
                <a:lnTo>
                  <a:pt x="79182" y="62040"/>
                </a:lnTo>
                <a:lnTo>
                  <a:pt x="83162" y="50670"/>
                </a:lnTo>
                <a:lnTo>
                  <a:pt x="88392" y="40386"/>
                </a:lnTo>
                <a:lnTo>
                  <a:pt x="93499" y="32286"/>
                </a:lnTo>
                <a:lnTo>
                  <a:pt x="102103" y="22307"/>
                </a:lnTo>
                <a:lnTo>
                  <a:pt x="61342" y="14671"/>
                </a:lnTo>
                <a:lnTo>
                  <a:pt x="51199" y="22280"/>
                </a:lnTo>
                <a:lnTo>
                  <a:pt x="41785" y="30732"/>
                </a:lnTo>
                <a:lnTo>
                  <a:pt x="33101" y="40059"/>
                </a:lnTo>
                <a:lnTo>
                  <a:pt x="25146" y="50292"/>
                </a:lnTo>
                <a:lnTo>
                  <a:pt x="17856" y="61934"/>
                </a:lnTo>
                <a:lnTo>
                  <a:pt x="11599" y="73930"/>
                </a:lnTo>
                <a:lnTo>
                  <a:pt x="6620" y="85970"/>
                </a:lnTo>
                <a:lnTo>
                  <a:pt x="2985" y="98010"/>
                </a:lnTo>
                <a:lnTo>
                  <a:pt x="757" y="110007"/>
                </a:lnTo>
                <a:lnTo>
                  <a:pt x="0" y="121919"/>
                </a:lnTo>
                <a:lnTo>
                  <a:pt x="392" y="131405"/>
                </a:lnTo>
                <a:lnTo>
                  <a:pt x="2119" y="143624"/>
                </a:lnTo>
                <a:lnTo>
                  <a:pt x="5232" y="155515"/>
                </a:lnTo>
                <a:lnTo>
                  <a:pt x="9739" y="167107"/>
                </a:lnTo>
                <a:lnTo>
                  <a:pt x="15650" y="178429"/>
                </a:lnTo>
                <a:lnTo>
                  <a:pt x="22976" y="189512"/>
                </a:lnTo>
                <a:lnTo>
                  <a:pt x="31726" y="200383"/>
                </a:lnTo>
                <a:lnTo>
                  <a:pt x="41910" y="211074"/>
                </a:lnTo>
                <a:lnTo>
                  <a:pt x="50994" y="219243"/>
                </a:lnTo>
                <a:lnTo>
                  <a:pt x="60622" y="226568"/>
                </a:lnTo>
                <a:lnTo>
                  <a:pt x="70848" y="233108"/>
                </a:lnTo>
                <a:lnTo>
                  <a:pt x="81668" y="238866"/>
                </a:lnTo>
                <a:lnTo>
                  <a:pt x="93077" y="243845"/>
                </a:lnTo>
                <a:lnTo>
                  <a:pt x="105074" y="248049"/>
                </a:lnTo>
                <a:lnTo>
                  <a:pt x="117653" y="251480"/>
                </a:lnTo>
                <a:lnTo>
                  <a:pt x="130813" y="254143"/>
                </a:lnTo>
                <a:lnTo>
                  <a:pt x="144548" y="256041"/>
                </a:lnTo>
                <a:lnTo>
                  <a:pt x="158857" y="257178"/>
                </a:lnTo>
                <a:lnTo>
                  <a:pt x="173736" y="257556"/>
                </a:lnTo>
                <a:lnTo>
                  <a:pt x="180039" y="257494"/>
                </a:lnTo>
                <a:lnTo>
                  <a:pt x="193445" y="256925"/>
                </a:lnTo>
                <a:lnTo>
                  <a:pt x="206472" y="255733"/>
                </a:lnTo>
                <a:lnTo>
                  <a:pt x="219143" y="253885"/>
                </a:lnTo>
                <a:lnTo>
                  <a:pt x="231479" y="251347"/>
                </a:lnTo>
                <a:lnTo>
                  <a:pt x="243502" y="248087"/>
                </a:lnTo>
                <a:lnTo>
                  <a:pt x="255235" y="244071"/>
                </a:lnTo>
                <a:lnTo>
                  <a:pt x="266700" y="239268"/>
                </a:lnTo>
                <a:lnTo>
                  <a:pt x="286069" y="229209"/>
                </a:lnTo>
                <a:lnTo>
                  <a:pt x="296826" y="222077"/>
                </a:lnTo>
                <a:lnTo>
                  <a:pt x="306776" y="214138"/>
                </a:lnTo>
                <a:lnTo>
                  <a:pt x="315887" y="205360"/>
                </a:lnTo>
                <a:lnTo>
                  <a:pt x="324129" y="195713"/>
                </a:lnTo>
                <a:lnTo>
                  <a:pt x="331470" y="185166"/>
                </a:lnTo>
                <a:lnTo>
                  <a:pt x="337856" y="174541"/>
                </a:lnTo>
                <a:lnTo>
                  <a:pt x="343941" y="162493"/>
                </a:lnTo>
                <a:lnTo>
                  <a:pt x="348752" y="150444"/>
                </a:lnTo>
                <a:lnTo>
                  <a:pt x="352244" y="138396"/>
                </a:lnTo>
                <a:lnTo>
                  <a:pt x="354372" y="126348"/>
                </a:lnTo>
                <a:lnTo>
                  <a:pt x="355092" y="114300"/>
                </a:lnTo>
                <a:lnTo>
                  <a:pt x="354756" y="105747"/>
                </a:lnTo>
                <a:lnTo>
                  <a:pt x="353031" y="93387"/>
                </a:lnTo>
                <a:lnTo>
                  <a:pt x="349849" y="81399"/>
                </a:lnTo>
                <a:lnTo>
                  <a:pt x="345218" y="69771"/>
                </a:lnTo>
                <a:lnTo>
                  <a:pt x="339150" y="58495"/>
                </a:lnTo>
                <a:lnTo>
                  <a:pt x="331654" y="47559"/>
                </a:lnTo>
                <a:lnTo>
                  <a:pt x="322740" y="36954"/>
                </a:lnTo>
                <a:lnTo>
                  <a:pt x="312420" y="26669"/>
                </a:lnTo>
                <a:lnTo>
                  <a:pt x="301789" y="17829"/>
                </a:lnTo>
                <a:lnTo>
                  <a:pt x="291857" y="10878"/>
                </a:lnTo>
                <a:lnTo>
                  <a:pt x="281380" y="4686"/>
                </a:lnTo>
                <a:lnTo>
                  <a:pt x="270360" y="-752"/>
                </a:lnTo>
                <a:lnTo>
                  <a:pt x="258800" y="-5444"/>
                </a:lnTo>
                <a:lnTo>
                  <a:pt x="246705" y="-9396"/>
                </a:lnTo>
                <a:lnTo>
                  <a:pt x="234078" y="-12615"/>
                </a:lnTo>
                <a:lnTo>
                  <a:pt x="220921" y="-15106"/>
                </a:lnTo>
                <a:lnTo>
                  <a:pt x="207238" y="-16878"/>
                </a:lnTo>
                <a:lnTo>
                  <a:pt x="193032" y="-17936"/>
                </a:lnTo>
                <a:lnTo>
                  <a:pt x="178308" y="-18287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248400" y="2639567"/>
            <a:ext cx="402335" cy="268224"/>
          </a:xfrm>
          <a:custGeom>
            <a:avLst/>
            <a:gdLst/>
            <a:ahLst/>
            <a:cxnLst/>
            <a:rect l="l" t="t" r="r" b="b"/>
            <a:pathLst>
              <a:path w="402335" h="268224">
                <a:moveTo>
                  <a:pt x="402335" y="264413"/>
                </a:moveTo>
                <a:lnTo>
                  <a:pt x="402335" y="257556"/>
                </a:lnTo>
                <a:lnTo>
                  <a:pt x="388247" y="257318"/>
                </a:lnTo>
                <a:lnTo>
                  <a:pt x="375211" y="256184"/>
                </a:lnTo>
                <a:lnTo>
                  <a:pt x="366522" y="253745"/>
                </a:lnTo>
                <a:lnTo>
                  <a:pt x="359664" y="251459"/>
                </a:lnTo>
                <a:lnTo>
                  <a:pt x="355092" y="247650"/>
                </a:lnTo>
                <a:lnTo>
                  <a:pt x="352044" y="243077"/>
                </a:lnTo>
                <a:lnTo>
                  <a:pt x="349458" y="237025"/>
                </a:lnTo>
                <a:lnTo>
                  <a:pt x="347359" y="225050"/>
                </a:lnTo>
                <a:lnTo>
                  <a:pt x="346709" y="208787"/>
                </a:lnTo>
                <a:lnTo>
                  <a:pt x="346699" y="95113"/>
                </a:lnTo>
                <a:lnTo>
                  <a:pt x="346013" y="79518"/>
                </a:lnTo>
                <a:lnTo>
                  <a:pt x="344263" y="66173"/>
                </a:lnTo>
                <a:lnTo>
                  <a:pt x="341447" y="54950"/>
                </a:lnTo>
                <a:lnTo>
                  <a:pt x="337566" y="45719"/>
                </a:lnTo>
                <a:lnTo>
                  <a:pt x="331252" y="34912"/>
                </a:lnTo>
                <a:lnTo>
                  <a:pt x="323126" y="24821"/>
                </a:lnTo>
                <a:lnTo>
                  <a:pt x="313801" y="16536"/>
                </a:lnTo>
                <a:lnTo>
                  <a:pt x="303275" y="9906"/>
                </a:lnTo>
                <a:lnTo>
                  <a:pt x="290521" y="5056"/>
                </a:lnTo>
                <a:lnTo>
                  <a:pt x="278402" y="2204"/>
                </a:lnTo>
                <a:lnTo>
                  <a:pt x="265360" y="540"/>
                </a:lnTo>
                <a:lnTo>
                  <a:pt x="251460" y="0"/>
                </a:lnTo>
                <a:lnTo>
                  <a:pt x="244448" y="188"/>
                </a:lnTo>
                <a:lnTo>
                  <a:pt x="233311" y="1253"/>
                </a:lnTo>
                <a:lnTo>
                  <a:pt x="222032" y="3265"/>
                </a:lnTo>
                <a:lnTo>
                  <a:pt x="210621" y="6237"/>
                </a:lnTo>
                <a:lnTo>
                  <a:pt x="199089" y="10180"/>
                </a:lnTo>
                <a:lnTo>
                  <a:pt x="187449" y="15105"/>
                </a:lnTo>
                <a:lnTo>
                  <a:pt x="175712" y="21024"/>
                </a:lnTo>
                <a:lnTo>
                  <a:pt x="163888" y="27948"/>
                </a:lnTo>
                <a:lnTo>
                  <a:pt x="151990" y="35888"/>
                </a:lnTo>
                <a:lnTo>
                  <a:pt x="140029" y="44856"/>
                </a:lnTo>
                <a:lnTo>
                  <a:pt x="128015" y="54863"/>
                </a:lnTo>
                <a:lnTo>
                  <a:pt x="128015" y="0"/>
                </a:lnTo>
                <a:lnTo>
                  <a:pt x="110489" y="0"/>
                </a:lnTo>
                <a:lnTo>
                  <a:pt x="109991" y="145"/>
                </a:lnTo>
                <a:lnTo>
                  <a:pt x="97826" y="3657"/>
                </a:lnTo>
                <a:lnTo>
                  <a:pt x="85619" y="7126"/>
                </a:lnTo>
                <a:lnTo>
                  <a:pt x="73380" y="10564"/>
                </a:lnTo>
                <a:lnTo>
                  <a:pt x="61124" y="13984"/>
                </a:lnTo>
                <a:lnTo>
                  <a:pt x="48861" y="17398"/>
                </a:lnTo>
                <a:lnTo>
                  <a:pt x="36605" y="20818"/>
                </a:lnTo>
                <a:lnTo>
                  <a:pt x="24368" y="24257"/>
                </a:lnTo>
                <a:lnTo>
                  <a:pt x="12162" y="27728"/>
                </a:lnTo>
                <a:lnTo>
                  <a:pt x="0" y="31242"/>
                </a:lnTo>
                <a:lnTo>
                  <a:pt x="1524" y="35051"/>
                </a:lnTo>
                <a:lnTo>
                  <a:pt x="3810" y="38100"/>
                </a:lnTo>
                <a:lnTo>
                  <a:pt x="6096" y="41909"/>
                </a:lnTo>
                <a:lnTo>
                  <a:pt x="7909" y="41366"/>
                </a:lnTo>
                <a:lnTo>
                  <a:pt x="21108" y="38345"/>
                </a:lnTo>
                <a:lnTo>
                  <a:pt x="32765" y="37337"/>
                </a:lnTo>
                <a:lnTo>
                  <a:pt x="39624" y="37337"/>
                </a:lnTo>
                <a:lnTo>
                  <a:pt x="45720" y="38862"/>
                </a:lnTo>
                <a:lnTo>
                  <a:pt x="49529" y="41148"/>
                </a:lnTo>
                <a:lnTo>
                  <a:pt x="53339" y="43433"/>
                </a:lnTo>
                <a:lnTo>
                  <a:pt x="57150" y="48006"/>
                </a:lnTo>
                <a:lnTo>
                  <a:pt x="58674" y="54863"/>
                </a:lnTo>
                <a:lnTo>
                  <a:pt x="59387" y="57637"/>
                </a:lnTo>
                <a:lnTo>
                  <a:pt x="60484" y="65828"/>
                </a:lnTo>
                <a:lnTo>
                  <a:pt x="61205" y="77621"/>
                </a:lnTo>
                <a:lnTo>
                  <a:pt x="61601" y="93016"/>
                </a:lnTo>
                <a:lnTo>
                  <a:pt x="61699" y="211598"/>
                </a:lnTo>
                <a:lnTo>
                  <a:pt x="60455" y="227283"/>
                </a:lnTo>
                <a:lnTo>
                  <a:pt x="57209" y="239300"/>
                </a:lnTo>
                <a:lnTo>
                  <a:pt x="51815" y="247650"/>
                </a:lnTo>
                <a:lnTo>
                  <a:pt x="42772" y="253544"/>
                </a:lnTo>
                <a:lnTo>
                  <a:pt x="30224" y="256578"/>
                </a:lnTo>
                <a:lnTo>
                  <a:pt x="13715" y="257556"/>
                </a:lnTo>
                <a:lnTo>
                  <a:pt x="6096" y="257556"/>
                </a:lnTo>
                <a:lnTo>
                  <a:pt x="6096" y="268224"/>
                </a:lnTo>
                <a:lnTo>
                  <a:pt x="187451" y="268224"/>
                </a:lnTo>
                <a:lnTo>
                  <a:pt x="187451" y="257556"/>
                </a:lnTo>
                <a:lnTo>
                  <a:pt x="184941" y="257551"/>
                </a:lnTo>
                <a:lnTo>
                  <a:pt x="168599" y="257184"/>
                </a:lnTo>
                <a:lnTo>
                  <a:pt x="156278" y="256014"/>
                </a:lnTo>
                <a:lnTo>
                  <a:pt x="147827" y="253745"/>
                </a:lnTo>
                <a:lnTo>
                  <a:pt x="136398" y="247650"/>
                </a:lnTo>
                <a:lnTo>
                  <a:pt x="130710" y="237780"/>
                </a:lnTo>
                <a:lnTo>
                  <a:pt x="128689" y="226523"/>
                </a:lnTo>
                <a:lnTo>
                  <a:pt x="128015" y="208787"/>
                </a:lnTo>
                <a:lnTo>
                  <a:pt x="128015" y="71627"/>
                </a:lnTo>
                <a:lnTo>
                  <a:pt x="140335" y="62407"/>
                </a:lnTo>
                <a:lnTo>
                  <a:pt x="152069" y="54895"/>
                </a:lnTo>
                <a:lnTo>
                  <a:pt x="163855" y="48562"/>
                </a:lnTo>
                <a:lnTo>
                  <a:pt x="175684" y="43401"/>
                </a:lnTo>
                <a:lnTo>
                  <a:pt x="187549" y="39402"/>
                </a:lnTo>
                <a:lnTo>
                  <a:pt x="199440" y="36556"/>
                </a:lnTo>
                <a:lnTo>
                  <a:pt x="211348" y="34855"/>
                </a:lnTo>
                <a:lnTo>
                  <a:pt x="223265" y="34289"/>
                </a:lnTo>
                <a:lnTo>
                  <a:pt x="234555" y="34897"/>
                </a:lnTo>
                <a:lnTo>
                  <a:pt x="247982" y="37790"/>
                </a:lnTo>
                <a:lnTo>
                  <a:pt x="258921" y="43146"/>
                </a:lnTo>
                <a:lnTo>
                  <a:pt x="267461" y="51054"/>
                </a:lnTo>
                <a:lnTo>
                  <a:pt x="273527" y="61323"/>
                </a:lnTo>
                <a:lnTo>
                  <a:pt x="277311" y="72633"/>
                </a:lnTo>
                <a:lnTo>
                  <a:pt x="279629" y="86206"/>
                </a:lnTo>
                <a:lnTo>
                  <a:pt x="280416" y="102107"/>
                </a:lnTo>
                <a:lnTo>
                  <a:pt x="280403" y="212135"/>
                </a:lnTo>
                <a:lnTo>
                  <a:pt x="279873" y="228085"/>
                </a:lnTo>
                <a:lnTo>
                  <a:pt x="278892" y="236219"/>
                </a:lnTo>
                <a:lnTo>
                  <a:pt x="275844" y="243077"/>
                </a:lnTo>
                <a:lnTo>
                  <a:pt x="264414" y="252221"/>
                </a:lnTo>
                <a:lnTo>
                  <a:pt x="256866" y="255043"/>
                </a:lnTo>
                <a:lnTo>
                  <a:pt x="244519" y="256960"/>
                </a:lnTo>
                <a:lnTo>
                  <a:pt x="228600" y="257556"/>
                </a:lnTo>
                <a:lnTo>
                  <a:pt x="220979" y="257556"/>
                </a:lnTo>
                <a:lnTo>
                  <a:pt x="220979" y="268224"/>
                </a:lnTo>
                <a:lnTo>
                  <a:pt x="402335" y="268224"/>
                </a:lnTo>
                <a:lnTo>
                  <a:pt x="402335" y="26441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925055" y="2663951"/>
            <a:ext cx="362712" cy="2834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87718" y="2639567"/>
            <a:ext cx="355091" cy="275844"/>
          </a:xfrm>
          <a:custGeom>
            <a:avLst/>
            <a:gdLst/>
            <a:ahLst/>
            <a:cxnLst/>
            <a:rect l="l" t="t" r="r" b="b"/>
            <a:pathLst>
              <a:path w="355091" h="275844">
                <a:moveTo>
                  <a:pt x="165353" y="18287"/>
                </a:moveTo>
                <a:lnTo>
                  <a:pt x="181484" y="19249"/>
                </a:lnTo>
                <a:lnTo>
                  <a:pt x="194579" y="21644"/>
                </a:lnTo>
                <a:lnTo>
                  <a:pt x="206829" y="25488"/>
                </a:lnTo>
                <a:lnTo>
                  <a:pt x="218234" y="30782"/>
                </a:lnTo>
                <a:lnTo>
                  <a:pt x="228793" y="37526"/>
                </a:lnTo>
                <a:lnTo>
                  <a:pt x="238505" y="45719"/>
                </a:lnTo>
                <a:lnTo>
                  <a:pt x="248526" y="56566"/>
                </a:lnTo>
                <a:lnTo>
                  <a:pt x="255904" y="66386"/>
                </a:lnTo>
                <a:lnTo>
                  <a:pt x="262336" y="76881"/>
                </a:lnTo>
                <a:lnTo>
                  <a:pt x="267811" y="88062"/>
                </a:lnTo>
                <a:lnTo>
                  <a:pt x="272317" y="99943"/>
                </a:lnTo>
                <a:lnTo>
                  <a:pt x="275843" y="112534"/>
                </a:lnTo>
                <a:lnTo>
                  <a:pt x="278375" y="125846"/>
                </a:lnTo>
                <a:lnTo>
                  <a:pt x="279903" y="139893"/>
                </a:lnTo>
                <a:lnTo>
                  <a:pt x="280415" y="154686"/>
                </a:lnTo>
                <a:lnTo>
                  <a:pt x="280272" y="162939"/>
                </a:lnTo>
                <a:lnTo>
                  <a:pt x="279091" y="178598"/>
                </a:lnTo>
                <a:lnTo>
                  <a:pt x="276715" y="192653"/>
                </a:lnTo>
                <a:lnTo>
                  <a:pt x="273145" y="205121"/>
                </a:lnTo>
                <a:lnTo>
                  <a:pt x="268381" y="216019"/>
                </a:lnTo>
                <a:lnTo>
                  <a:pt x="262422" y="225363"/>
                </a:lnTo>
                <a:lnTo>
                  <a:pt x="255270" y="233171"/>
                </a:lnTo>
                <a:lnTo>
                  <a:pt x="241691" y="243261"/>
                </a:lnTo>
                <a:lnTo>
                  <a:pt x="230521" y="248848"/>
                </a:lnTo>
                <a:lnTo>
                  <a:pt x="218392" y="252839"/>
                </a:lnTo>
                <a:lnTo>
                  <a:pt x="205306" y="255233"/>
                </a:lnTo>
                <a:lnTo>
                  <a:pt x="191261" y="256031"/>
                </a:lnTo>
                <a:lnTo>
                  <a:pt x="186269" y="255937"/>
                </a:lnTo>
                <a:lnTo>
                  <a:pt x="172620" y="254639"/>
                </a:lnTo>
                <a:lnTo>
                  <a:pt x="159748" y="251819"/>
                </a:lnTo>
                <a:lnTo>
                  <a:pt x="147664" y="247477"/>
                </a:lnTo>
                <a:lnTo>
                  <a:pt x="136380" y="241612"/>
                </a:lnTo>
                <a:lnTo>
                  <a:pt x="125907" y="234225"/>
                </a:lnTo>
                <a:lnTo>
                  <a:pt x="116257" y="225315"/>
                </a:lnTo>
                <a:lnTo>
                  <a:pt x="107441" y="214883"/>
                </a:lnTo>
                <a:lnTo>
                  <a:pt x="98955" y="202595"/>
                </a:lnTo>
                <a:lnTo>
                  <a:pt x="92615" y="191544"/>
                </a:lnTo>
                <a:lnTo>
                  <a:pt x="87203" y="180081"/>
                </a:lnTo>
                <a:lnTo>
                  <a:pt x="82738" y="168206"/>
                </a:lnTo>
                <a:lnTo>
                  <a:pt x="79236" y="155919"/>
                </a:lnTo>
                <a:lnTo>
                  <a:pt x="76714" y="143220"/>
                </a:lnTo>
                <a:lnTo>
                  <a:pt x="75188" y="130109"/>
                </a:lnTo>
                <a:lnTo>
                  <a:pt x="74675" y="116586"/>
                </a:lnTo>
                <a:lnTo>
                  <a:pt x="74970" y="106501"/>
                </a:lnTo>
                <a:lnTo>
                  <a:pt x="76451" y="92827"/>
                </a:lnTo>
                <a:lnTo>
                  <a:pt x="79182" y="80328"/>
                </a:lnTo>
                <a:lnTo>
                  <a:pt x="83162" y="68958"/>
                </a:lnTo>
                <a:lnTo>
                  <a:pt x="88391" y="58674"/>
                </a:lnTo>
                <a:lnTo>
                  <a:pt x="93786" y="50187"/>
                </a:lnTo>
                <a:lnTo>
                  <a:pt x="102398" y="40384"/>
                </a:lnTo>
                <a:lnTo>
                  <a:pt x="112342" y="32545"/>
                </a:lnTo>
                <a:lnTo>
                  <a:pt x="61689" y="32752"/>
                </a:lnTo>
                <a:lnTo>
                  <a:pt x="51532" y="40395"/>
                </a:lnTo>
                <a:lnTo>
                  <a:pt x="42172" y="48893"/>
                </a:lnTo>
                <a:lnTo>
                  <a:pt x="33625" y="58277"/>
                </a:lnTo>
                <a:lnTo>
                  <a:pt x="25907" y="68580"/>
                </a:lnTo>
                <a:lnTo>
                  <a:pt x="18182" y="80423"/>
                </a:lnTo>
                <a:lnTo>
                  <a:pt x="11749" y="92380"/>
                </a:lnTo>
                <a:lnTo>
                  <a:pt x="6672" y="104379"/>
                </a:lnTo>
                <a:lnTo>
                  <a:pt x="2993" y="116378"/>
                </a:lnTo>
                <a:lnTo>
                  <a:pt x="755" y="128335"/>
                </a:lnTo>
                <a:lnTo>
                  <a:pt x="0" y="140207"/>
                </a:lnTo>
                <a:lnTo>
                  <a:pt x="412" y="149693"/>
                </a:lnTo>
                <a:lnTo>
                  <a:pt x="2210" y="161912"/>
                </a:lnTo>
                <a:lnTo>
                  <a:pt x="5418" y="173803"/>
                </a:lnTo>
                <a:lnTo>
                  <a:pt x="10015" y="185395"/>
                </a:lnTo>
                <a:lnTo>
                  <a:pt x="15983" y="196717"/>
                </a:lnTo>
                <a:lnTo>
                  <a:pt x="23300" y="207800"/>
                </a:lnTo>
                <a:lnTo>
                  <a:pt x="31949" y="218671"/>
                </a:lnTo>
                <a:lnTo>
                  <a:pt x="41909" y="229362"/>
                </a:lnTo>
                <a:lnTo>
                  <a:pt x="50994" y="237531"/>
                </a:lnTo>
                <a:lnTo>
                  <a:pt x="60622" y="244856"/>
                </a:lnTo>
                <a:lnTo>
                  <a:pt x="70848" y="251396"/>
                </a:lnTo>
                <a:lnTo>
                  <a:pt x="81668" y="257154"/>
                </a:lnTo>
                <a:lnTo>
                  <a:pt x="93077" y="262133"/>
                </a:lnTo>
                <a:lnTo>
                  <a:pt x="105074" y="266337"/>
                </a:lnTo>
                <a:lnTo>
                  <a:pt x="117653" y="269768"/>
                </a:lnTo>
                <a:lnTo>
                  <a:pt x="130813" y="272431"/>
                </a:lnTo>
                <a:lnTo>
                  <a:pt x="144548" y="274329"/>
                </a:lnTo>
                <a:lnTo>
                  <a:pt x="158857" y="275466"/>
                </a:lnTo>
                <a:lnTo>
                  <a:pt x="173735" y="275844"/>
                </a:lnTo>
                <a:lnTo>
                  <a:pt x="180048" y="275782"/>
                </a:lnTo>
                <a:lnTo>
                  <a:pt x="193515" y="275213"/>
                </a:lnTo>
                <a:lnTo>
                  <a:pt x="206639" y="274021"/>
                </a:lnTo>
                <a:lnTo>
                  <a:pt x="219406" y="272173"/>
                </a:lnTo>
                <a:lnTo>
                  <a:pt x="231807" y="269635"/>
                </a:lnTo>
                <a:lnTo>
                  <a:pt x="243830" y="266375"/>
                </a:lnTo>
                <a:lnTo>
                  <a:pt x="255465" y="262359"/>
                </a:lnTo>
                <a:lnTo>
                  <a:pt x="266700" y="257556"/>
                </a:lnTo>
                <a:lnTo>
                  <a:pt x="286069" y="247497"/>
                </a:lnTo>
                <a:lnTo>
                  <a:pt x="296826" y="240365"/>
                </a:lnTo>
                <a:lnTo>
                  <a:pt x="306776" y="232426"/>
                </a:lnTo>
                <a:lnTo>
                  <a:pt x="315887" y="223648"/>
                </a:lnTo>
                <a:lnTo>
                  <a:pt x="324129" y="214001"/>
                </a:lnTo>
                <a:lnTo>
                  <a:pt x="331470" y="203454"/>
                </a:lnTo>
                <a:lnTo>
                  <a:pt x="337856" y="192829"/>
                </a:lnTo>
                <a:lnTo>
                  <a:pt x="343941" y="180781"/>
                </a:lnTo>
                <a:lnTo>
                  <a:pt x="348752" y="168732"/>
                </a:lnTo>
                <a:lnTo>
                  <a:pt x="352244" y="156684"/>
                </a:lnTo>
                <a:lnTo>
                  <a:pt x="354372" y="144636"/>
                </a:lnTo>
                <a:lnTo>
                  <a:pt x="355091" y="132587"/>
                </a:lnTo>
                <a:lnTo>
                  <a:pt x="354756" y="124035"/>
                </a:lnTo>
                <a:lnTo>
                  <a:pt x="353031" y="111675"/>
                </a:lnTo>
                <a:lnTo>
                  <a:pt x="349849" y="99687"/>
                </a:lnTo>
                <a:lnTo>
                  <a:pt x="345218" y="88059"/>
                </a:lnTo>
                <a:lnTo>
                  <a:pt x="339150" y="76783"/>
                </a:lnTo>
                <a:lnTo>
                  <a:pt x="331654" y="65847"/>
                </a:lnTo>
                <a:lnTo>
                  <a:pt x="322740" y="55242"/>
                </a:lnTo>
                <a:lnTo>
                  <a:pt x="312420" y="44957"/>
                </a:lnTo>
                <a:lnTo>
                  <a:pt x="301789" y="36117"/>
                </a:lnTo>
                <a:lnTo>
                  <a:pt x="291857" y="29166"/>
                </a:lnTo>
                <a:lnTo>
                  <a:pt x="281380" y="22974"/>
                </a:lnTo>
                <a:lnTo>
                  <a:pt x="270360" y="17535"/>
                </a:lnTo>
                <a:lnTo>
                  <a:pt x="258800" y="12843"/>
                </a:lnTo>
                <a:lnTo>
                  <a:pt x="246705" y="8891"/>
                </a:lnTo>
                <a:lnTo>
                  <a:pt x="234078" y="5672"/>
                </a:lnTo>
                <a:lnTo>
                  <a:pt x="220921" y="3181"/>
                </a:lnTo>
                <a:lnTo>
                  <a:pt x="207238" y="1409"/>
                </a:lnTo>
                <a:lnTo>
                  <a:pt x="193032" y="351"/>
                </a:lnTo>
                <a:lnTo>
                  <a:pt x="178307" y="0"/>
                </a:lnTo>
                <a:lnTo>
                  <a:pt x="165713" y="309"/>
                </a:lnTo>
                <a:lnTo>
                  <a:pt x="152863" y="1291"/>
                </a:lnTo>
                <a:lnTo>
                  <a:pt x="140201" y="2960"/>
                </a:lnTo>
                <a:lnTo>
                  <a:pt x="127728" y="5327"/>
                </a:lnTo>
                <a:lnTo>
                  <a:pt x="115444" y="8408"/>
                </a:lnTo>
                <a:lnTo>
                  <a:pt x="103347" y="12216"/>
                </a:lnTo>
                <a:lnTo>
                  <a:pt x="91439" y="16763"/>
                </a:lnTo>
                <a:lnTo>
                  <a:pt x="152965" y="18933"/>
                </a:lnTo>
                <a:lnTo>
                  <a:pt x="165353" y="18287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949407" y="2658501"/>
            <a:ext cx="91275" cy="13819"/>
          </a:xfrm>
          <a:custGeom>
            <a:avLst/>
            <a:gdLst/>
            <a:ahLst/>
            <a:cxnLst/>
            <a:rect l="l" t="t" r="r" b="b"/>
            <a:pathLst>
              <a:path w="91275" h="13819">
                <a:moveTo>
                  <a:pt x="61754" y="7736"/>
                </a:moveTo>
                <a:lnTo>
                  <a:pt x="66246" y="5883"/>
                </a:lnTo>
                <a:lnTo>
                  <a:pt x="78722" y="2096"/>
                </a:lnTo>
                <a:lnTo>
                  <a:pt x="91275" y="0"/>
                </a:lnTo>
                <a:lnTo>
                  <a:pt x="22641" y="968"/>
                </a:lnTo>
                <a:lnTo>
                  <a:pt x="10938" y="6998"/>
                </a:lnTo>
                <a:lnTo>
                  <a:pt x="0" y="13819"/>
                </a:lnTo>
                <a:lnTo>
                  <a:pt x="50652" y="13611"/>
                </a:lnTo>
                <a:lnTo>
                  <a:pt x="61754" y="7736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340345" y="2528315"/>
            <a:ext cx="335279" cy="4114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303008" y="2503169"/>
            <a:ext cx="326136" cy="404622"/>
          </a:xfrm>
          <a:custGeom>
            <a:avLst/>
            <a:gdLst/>
            <a:ahLst/>
            <a:cxnLst/>
            <a:rect l="l" t="t" r="r" b="b"/>
            <a:pathLst>
              <a:path w="326136" h="404622">
                <a:moveTo>
                  <a:pt x="224790" y="0"/>
                </a:moveTo>
                <a:lnTo>
                  <a:pt x="217299" y="114"/>
                </a:lnTo>
                <a:lnTo>
                  <a:pt x="204043" y="910"/>
                </a:lnTo>
                <a:lnTo>
                  <a:pt x="191132" y="2475"/>
                </a:lnTo>
                <a:lnTo>
                  <a:pt x="178581" y="4827"/>
                </a:lnTo>
                <a:lnTo>
                  <a:pt x="166407" y="7981"/>
                </a:lnTo>
                <a:lnTo>
                  <a:pt x="154627" y="11955"/>
                </a:lnTo>
                <a:lnTo>
                  <a:pt x="143256" y="16763"/>
                </a:lnTo>
                <a:lnTo>
                  <a:pt x="136749" y="19961"/>
                </a:lnTo>
                <a:lnTo>
                  <a:pt x="124675" y="26815"/>
                </a:lnTo>
                <a:lnTo>
                  <a:pt x="113851" y="34314"/>
                </a:lnTo>
                <a:lnTo>
                  <a:pt x="104304" y="42486"/>
                </a:lnTo>
                <a:lnTo>
                  <a:pt x="96063" y="51359"/>
                </a:lnTo>
                <a:lnTo>
                  <a:pt x="89153" y="60960"/>
                </a:lnTo>
                <a:lnTo>
                  <a:pt x="81564" y="75016"/>
                </a:lnTo>
                <a:lnTo>
                  <a:pt x="77262" y="86578"/>
                </a:lnTo>
                <a:lnTo>
                  <a:pt x="74152" y="99031"/>
                </a:lnTo>
                <a:lnTo>
                  <a:pt x="72264" y="112346"/>
                </a:lnTo>
                <a:lnTo>
                  <a:pt x="71627" y="126492"/>
                </a:lnTo>
                <a:lnTo>
                  <a:pt x="71627" y="144018"/>
                </a:lnTo>
                <a:lnTo>
                  <a:pt x="0" y="144018"/>
                </a:lnTo>
                <a:lnTo>
                  <a:pt x="0" y="164592"/>
                </a:lnTo>
                <a:lnTo>
                  <a:pt x="71627" y="164592"/>
                </a:lnTo>
                <a:lnTo>
                  <a:pt x="71627" y="335686"/>
                </a:lnTo>
                <a:lnTo>
                  <a:pt x="71105" y="352308"/>
                </a:lnTo>
                <a:lnTo>
                  <a:pt x="69581" y="364762"/>
                </a:lnTo>
                <a:lnTo>
                  <a:pt x="67056" y="373380"/>
                </a:lnTo>
                <a:lnTo>
                  <a:pt x="63246" y="379475"/>
                </a:lnTo>
                <a:lnTo>
                  <a:pt x="57150" y="384810"/>
                </a:lnTo>
                <a:lnTo>
                  <a:pt x="48006" y="388619"/>
                </a:lnTo>
                <a:lnTo>
                  <a:pt x="44468" y="390062"/>
                </a:lnTo>
                <a:lnTo>
                  <a:pt x="32368" y="393042"/>
                </a:lnTo>
                <a:lnTo>
                  <a:pt x="19050" y="393954"/>
                </a:lnTo>
                <a:lnTo>
                  <a:pt x="2286" y="393954"/>
                </a:lnTo>
                <a:lnTo>
                  <a:pt x="2286" y="404622"/>
                </a:lnTo>
                <a:lnTo>
                  <a:pt x="222503" y="404622"/>
                </a:lnTo>
                <a:lnTo>
                  <a:pt x="222503" y="393954"/>
                </a:lnTo>
                <a:lnTo>
                  <a:pt x="184977" y="393878"/>
                </a:lnTo>
                <a:lnTo>
                  <a:pt x="171167" y="392195"/>
                </a:lnTo>
                <a:lnTo>
                  <a:pt x="159335" y="388199"/>
                </a:lnTo>
                <a:lnTo>
                  <a:pt x="149351" y="381762"/>
                </a:lnTo>
                <a:lnTo>
                  <a:pt x="141140" y="366486"/>
                </a:lnTo>
                <a:lnTo>
                  <a:pt x="138726" y="352771"/>
                </a:lnTo>
                <a:lnTo>
                  <a:pt x="137922" y="335280"/>
                </a:lnTo>
                <a:lnTo>
                  <a:pt x="137922" y="164592"/>
                </a:lnTo>
                <a:lnTo>
                  <a:pt x="232410" y="164592"/>
                </a:lnTo>
                <a:lnTo>
                  <a:pt x="232410" y="144018"/>
                </a:lnTo>
                <a:lnTo>
                  <a:pt x="137922" y="144018"/>
                </a:lnTo>
                <a:lnTo>
                  <a:pt x="137922" y="124968"/>
                </a:lnTo>
                <a:lnTo>
                  <a:pt x="138092" y="106716"/>
                </a:lnTo>
                <a:lnTo>
                  <a:pt x="138607" y="90121"/>
                </a:lnTo>
                <a:lnTo>
                  <a:pt x="139424" y="76105"/>
                </a:lnTo>
                <a:lnTo>
                  <a:pt x="140500" y="64668"/>
                </a:lnTo>
                <a:lnTo>
                  <a:pt x="141792" y="55809"/>
                </a:lnTo>
                <a:lnTo>
                  <a:pt x="143256" y="49530"/>
                </a:lnTo>
                <a:lnTo>
                  <a:pt x="152352" y="35389"/>
                </a:lnTo>
                <a:lnTo>
                  <a:pt x="162306" y="27431"/>
                </a:lnTo>
                <a:lnTo>
                  <a:pt x="167690" y="24898"/>
                </a:lnTo>
                <a:lnTo>
                  <a:pt x="179463" y="21655"/>
                </a:lnTo>
                <a:lnTo>
                  <a:pt x="193548" y="20574"/>
                </a:lnTo>
                <a:lnTo>
                  <a:pt x="196236" y="20612"/>
                </a:lnTo>
                <a:lnTo>
                  <a:pt x="209080" y="22058"/>
                </a:lnTo>
                <a:lnTo>
                  <a:pt x="220980" y="25907"/>
                </a:lnTo>
                <a:lnTo>
                  <a:pt x="227912" y="29661"/>
                </a:lnTo>
                <a:lnTo>
                  <a:pt x="237857" y="37037"/>
                </a:lnTo>
                <a:lnTo>
                  <a:pt x="248412" y="47243"/>
                </a:lnTo>
                <a:lnTo>
                  <a:pt x="254355" y="53283"/>
                </a:lnTo>
                <a:lnTo>
                  <a:pt x="264676" y="61894"/>
                </a:lnTo>
                <a:lnTo>
                  <a:pt x="273558" y="67056"/>
                </a:lnTo>
                <a:lnTo>
                  <a:pt x="280416" y="70104"/>
                </a:lnTo>
                <a:lnTo>
                  <a:pt x="286512" y="72390"/>
                </a:lnTo>
                <a:lnTo>
                  <a:pt x="300990" y="72390"/>
                </a:lnTo>
                <a:lnTo>
                  <a:pt x="308610" y="69342"/>
                </a:lnTo>
                <a:lnTo>
                  <a:pt x="315468" y="64007"/>
                </a:lnTo>
                <a:lnTo>
                  <a:pt x="322325" y="59436"/>
                </a:lnTo>
                <a:lnTo>
                  <a:pt x="326136" y="54102"/>
                </a:lnTo>
                <a:lnTo>
                  <a:pt x="326136" y="48768"/>
                </a:lnTo>
                <a:lnTo>
                  <a:pt x="323765" y="38776"/>
                </a:lnTo>
                <a:lnTo>
                  <a:pt x="315954" y="28856"/>
                </a:lnTo>
                <a:lnTo>
                  <a:pt x="302514" y="19812"/>
                </a:lnTo>
                <a:lnTo>
                  <a:pt x="298954" y="17915"/>
                </a:lnTo>
                <a:lnTo>
                  <a:pt x="287453" y="12516"/>
                </a:lnTo>
                <a:lnTo>
                  <a:pt x="275608" y="8059"/>
                </a:lnTo>
                <a:lnTo>
                  <a:pt x="263419" y="4560"/>
                </a:lnTo>
                <a:lnTo>
                  <a:pt x="250886" y="2038"/>
                </a:lnTo>
                <a:lnTo>
                  <a:pt x="238010" y="512"/>
                </a:lnTo>
                <a:lnTo>
                  <a:pt x="224790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817357" y="2663951"/>
            <a:ext cx="341375" cy="2804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780020" y="2805376"/>
            <a:ext cx="72954" cy="193468"/>
          </a:xfrm>
          <a:custGeom>
            <a:avLst/>
            <a:gdLst/>
            <a:ahLst/>
            <a:cxnLst/>
            <a:rect l="l" t="t" r="r" b="b"/>
            <a:pathLst>
              <a:path w="72954" h="193468">
                <a:moveTo>
                  <a:pt x="19175" y="0"/>
                </a:moveTo>
                <a:lnTo>
                  <a:pt x="12191" y="7165"/>
                </a:lnTo>
                <a:lnTo>
                  <a:pt x="6402" y="15951"/>
                </a:lnTo>
                <a:lnTo>
                  <a:pt x="1669" y="27660"/>
                </a:lnTo>
                <a:lnTo>
                  <a:pt x="67818" y="26977"/>
                </a:lnTo>
                <a:lnTo>
                  <a:pt x="68506" y="19924"/>
                </a:lnTo>
                <a:lnTo>
                  <a:pt x="72954" y="8248"/>
                </a:lnTo>
                <a:lnTo>
                  <a:pt x="19175" y="0"/>
                </a:lnTo>
                <a:close/>
              </a:path>
              <a:path w="72954" h="193468">
                <a:moveTo>
                  <a:pt x="0" y="40693"/>
                </a:moveTo>
                <a:lnTo>
                  <a:pt x="2497" y="57813"/>
                </a:lnTo>
                <a:lnTo>
                  <a:pt x="7558" y="69436"/>
                </a:lnTo>
                <a:lnTo>
                  <a:pt x="15165" y="79967"/>
                </a:lnTo>
                <a:lnTo>
                  <a:pt x="25146" y="89461"/>
                </a:lnTo>
                <a:lnTo>
                  <a:pt x="36450" y="96615"/>
                </a:lnTo>
                <a:lnTo>
                  <a:pt x="47703" y="101486"/>
                </a:lnTo>
                <a:lnTo>
                  <a:pt x="60029" y="104966"/>
                </a:lnTo>
                <a:lnTo>
                  <a:pt x="73360" y="107053"/>
                </a:lnTo>
                <a:lnTo>
                  <a:pt x="87629" y="107749"/>
                </a:lnTo>
                <a:lnTo>
                  <a:pt x="96982" y="107504"/>
                </a:lnTo>
                <a:lnTo>
                  <a:pt x="109843" y="106302"/>
                </a:lnTo>
                <a:lnTo>
                  <a:pt x="122189" y="104098"/>
                </a:lnTo>
                <a:lnTo>
                  <a:pt x="134111" y="100891"/>
                </a:lnTo>
                <a:lnTo>
                  <a:pt x="141579" y="97594"/>
                </a:lnTo>
                <a:lnTo>
                  <a:pt x="149984" y="93621"/>
                </a:lnTo>
                <a:lnTo>
                  <a:pt x="160582" y="88362"/>
                </a:lnTo>
                <a:lnTo>
                  <a:pt x="173317" y="81761"/>
                </a:lnTo>
                <a:lnTo>
                  <a:pt x="188134" y="73764"/>
                </a:lnTo>
                <a:lnTo>
                  <a:pt x="204977" y="64315"/>
                </a:lnTo>
                <a:lnTo>
                  <a:pt x="206413" y="76852"/>
                </a:lnTo>
                <a:lnTo>
                  <a:pt x="210446" y="89002"/>
                </a:lnTo>
                <a:lnTo>
                  <a:pt x="217170" y="97843"/>
                </a:lnTo>
                <a:lnTo>
                  <a:pt x="222768" y="101594"/>
                </a:lnTo>
                <a:lnTo>
                  <a:pt x="234427" y="106122"/>
                </a:lnTo>
                <a:lnTo>
                  <a:pt x="248411" y="107749"/>
                </a:lnTo>
                <a:lnTo>
                  <a:pt x="254874" y="107484"/>
                </a:lnTo>
                <a:lnTo>
                  <a:pt x="265878" y="105836"/>
                </a:lnTo>
                <a:lnTo>
                  <a:pt x="277024" y="102682"/>
                </a:lnTo>
                <a:lnTo>
                  <a:pt x="288301" y="98022"/>
                </a:lnTo>
                <a:lnTo>
                  <a:pt x="299700" y="91855"/>
                </a:lnTo>
                <a:lnTo>
                  <a:pt x="311209" y="84181"/>
                </a:lnTo>
                <a:lnTo>
                  <a:pt x="322818" y="75002"/>
                </a:lnTo>
                <a:lnTo>
                  <a:pt x="334518" y="64315"/>
                </a:lnTo>
                <a:lnTo>
                  <a:pt x="334518" y="49075"/>
                </a:lnTo>
                <a:lnTo>
                  <a:pt x="333789" y="49594"/>
                </a:lnTo>
                <a:lnTo>
                  <a:pt x="319708" y="59058"/>
                </a:lnTo>
                <a:lnTo>
                  <a:pt x="308921" y="65582"/>
                </a:lnTo>
                <a:lnTo>
                  <a:pt x="301751" y="69649"/>
                </a:lnTo>
                <a:lnTo>
                  <a:pt x="298703" y="71173"/>
                </a:lnTo>
                <a:lnTo>
                  <a:pt x="286511" y="71173"/>
                </a:lnTo>
                <a:lnTo>
                  <a:pt x="282701" y="70411"/>
                </a:lnTo>
                <a:lnTo>
                  <a:pt x="280415" y="68887"/>
                </a:lnTo>
                <a:lnTo>
                  <a:pt x="276605" y="66601"/>
                </a:lnTo>
                <a:lnTo>
                  <a:pt x="274320" y="62791"/>
                </a:lnTo>
                <a:lnTo>
                  <a:pt x="273557" y="57457"/>
                </a:lnTo>
                <a:lnTo>
                  <a:pt x="272855" y="53884"/>
                </a:lnTo>
                <a:lnTo>
                  <a:pt x="271975" y="44194"/>
                </a:lnTo>
                <a:lnTo>
                  <a:pt x="271447" y="30048"/>
                </a:lnTo>
                <a:lnTo>
                  <a:pt x="271272" y="11737"/>
                </a:lnTo>
                <a:lnTo>
                  <a:pt x="271272" y="-76654"/>
                </a:lnTo>
                <a:lnTo>
                  <a:pt x="270845" y="-93902"/>
                </a:lnTo>
                <a:lnTo>
                  <a:pt x="269560" y="-108065"/>
                </a:lnTo>
                <a:lnTo>
                  <a:pt x="267416" y="-119080"/>
                </a:lnTo>
                <a:lnTo>
                  <a:pt x="260841" y="-132023"/>
                </a:lnTo>
                <a:lnTo>
                  <a:pt x="252191" y="-140964"/>
                </a:lnTo>
                <a:lnTo>
                  <a:pt x="241627" y="-148415"/>
                </a:lnTo>
                <a:lnTo>
                  <a:pt x="229361" y="-154378"/>
                </a:lnTo>
                <a:lnTo>
                  <a:pt x="214384" y="-158882"/>
                </a:lnTo>
                <a:lnTo>
                  <a:pt x="202894" y="-161375"/>
                </a:lnTo>
                <a:lnTo>
                  <a:pt x="190588" y="-163314"/>
                </a:lnTo>
                <a:lnTo>
                  <a:pt x="177446" y="-164700"/>
                </a:lnTo>
                <a:lnTo>
                  <a:pt x="163452" y="-165531"/>
                </a:lnTo>
                <a:lnTo>
                  <a:pt x="148589" y="-165808"/>
                </a:lnTo>
                <a:lnTo>
                  <a:pt x="133495" y="-165534"/>
                </a:lnTo>
                <a:lnTo>
                  <a:pt x="118789" y="-164659"/>
                </a:lnTo>
                <a:lnTo>
                  <a:pt x="105002" y="-163154"/>
                </a:lnTo>
                <a:lnTo>
                  <a:pt x="92124" y="-160992"/>
                </a:lnTo>
                <a:lnTo>
                  <a:pt x="80147" y="-158146"/>
                </a:lnTo>
                <a:lnTo>
                  <a:pt x="69062" y="-154589"/>
                </a:lnTo>
                <a:lnTo>
                  <a:pt x="58859" y="-150294"/>
                </a:lnTo>
                <a:lnTo>
                  <a:pt x="49529" y="-145234"/>
                </a:lnTo>
                <a:lnTo>
                  <a:pt x="30356" y="-131611"/>
                </a:lnTo>
                <a:lnTo>
                  <a:pt x="21500" y="-121797"/>
                </a:lnTo>
                <a:lnTo>
                  <a:pt x="16224" y="-111623"/>
                </a:lnTo>
                <a:lnTo>
                  <a:pt x="14477" y="-101038"/>
                </a:lnTo>
                <a:lnTo>
                  <a:pt x="14477" y="-91894"/>
                </a:lnTo>
                <a:lnTo>
                  <a:pt x="17525" y="-85036"/>
                </a:lnTo>
                <a:lnTo>
                  <a:pt x="23622" y="-80464"/>
                </a:lnTo>
                <a:lnTo>
                  <a:pt x="34455" y="-74916"/>
                </a:lnTo>
                <a:lnTo>
                  <a:pt x="48005" y="-72844"/>
                </a:lnTo>
                <a:lnTo>
                  <a:pt x="48990" y="-72851"/>
                </a:lnTo>
                <a:lnTo>
                  <a:pt x="62139" y="-74779"/>
                </a:lnTo>
                <a:lnTo>
                  <a:pt x="73151" y="-80464"/>
                </a:lnTo>
                <a:lnTo>
                  <a:pt x="82296" y="-91894"/>
                </a:lnTo>
                <a:lnTo>
                  <a:pt x="81533" y="-105610"/>
                </a:lnTo>
                <a:lnTo>
                  <a:pt x="81580" y="-118379"/>
                </a:lnTo>
                <a:lnTo>
                  <a:pt x="85864" y="-129242"/>
                </a:lnTo>
                <a:lnTo>
                  <a:pt x="96774" y="-139138"/>
                </a:lnTo>
                <a:lnTo>
                  <a:pt x="109814" y="-145458"/>
                </a:lnTo>
                <a:lnTo>
                  <a:pt x="122338" y="-148169"/>
                </a:lnTo>
                <a:lnTo>
                  <a:pt x="137159" y="-149044"/>
                </a:lnTo>
                <a:lnTo>
                  <a:pt x="139026" y="-149030"/>
                </a:lnTo>
                <a:lnTo>
                  <a:pt x="153677" y="-147890"/>
                </a:lnTo>
                <a:lnTo>
                  <a:pt x="166763" y="-145013"/>
                </a:lnTo>
                <a:lnTo>
                  <a:pt x="178086" y="-140528"/>
                </a:lnTo>
                <a:lnTo>
                  <a:pt x="187451" y="-134566"/>
                </a:lnTo>
                <a:lnTo>
                  <a:pt x="191123" y="-131108"/>
                </a:lnTo>
                <a:lnTo>
                  <a:pt x="197337" y="-122045"/>
                </a:lnTo>
                <a:lnTo>
                  <a:pt x="201650" y="-110550"/>
                </a:lnTo>
                <a:lnTo>
                  <a:pt x="204163" y="-96672"/>
                </a:lnTo>
                <a:lnTo>
                  <a:pt x="204977" y="-80464"/>
                </a:lnTo>
                <a:lnTo>
                  <a:pt x="204977" y="-70558"/>
                </a:lnTo>
                <a:lnTo>
                  <a:pt x="201967" y="-69759"/>
                </a:lnTo>
                <a:lnTo>
                  <a:pt x="185587" y="-65380"/>
                </a:lnTo>
                <a:lnTo>
                  <a:pt x="170082" y="-61169"/>
                </a:lnTo>
                <a:lnTo>
                  <a:pt x="155448" y="-57112"/>
                </a:lnTo>
                <a:lnTo>
                  <a:pt x="141682" y="-53197"/>
                </a:lnTo>
                <a:lnTo>
                  <a:pt x="128781" y="-49410"/>
                </a:lnTo>
                <a:lnTo>
                  <a:pt x="116740" y="-45738"/>
                </a:lnTo>
                <a:lnTo>
                  <a:pt x="105558" y="-42168"/>
                </a:lnTo>
                <a:lnTo>
                  <a:pt x="95230" y="-38687"/>
                </a:lnTo>
                <a:lnTo>
                  <a:pt x="85753" y="-35282"/>
                </a:lnTo>
                <a:lnTo>
                  <a:pt x="77125" y="-31940"/>
                </a:lnTo>
                <a:lnTo>
                  <a:pt x="69341" y="-28648"/>
                </a:lnTo>
                <a:lnTo>
                  <a:pt x="50883" y="-20162"/>
                </a:lnTo>
                <a:lnTo>
                  <a:pt x="38613" y="-13603"/>
                </a:lnTo>
                <a:lnTo>
                  <a:pt x="28013" y="-6902"/>
                </a:lnTo>
                <a:lnTo>
                  <a:pt x="19175" y="0"/>
                </a:lnTo>
                <a:lnTo>
                  <a:pt x="72954" y="8248"/>
                </a:lnTo>
                <a:lnTo>
                  <a:pt x="81533" y="-2740"/>
                </a:lnTo>
                <a:lnTo>
                  <a:pt x="82116" y="-3314"/>
                </a:lnTo>
                <a:lnTo>
                  <a:pt x="89982" y="-9882"/>
                </a:lnTo>
                <a:lnTo>
                  <a:pt x="99910" y="-16249"/>
                </a:lnTo>
                <a:lnTo>
                  <a:pt x="112035" y="-22482"/>
                </a:lnTo>
                <a:lnTo>
                  <a:pt x="126491" y="-28648"/>
                </a:lnTo>
                <a:lnTo>
                  <a:pt x="136944" y="-32658"/>
                </a:lnTo>
                <a:lnTo>
                  <a:pt x="146503" y="-35844"/>
                </a:lnTo>
                <a:lnTo>
                  <a:pt x="158069" y="-39440"/>
                </a:lnTo>
                <a:lnTo>
                  <a:pt x="171659" y="-43481"/>
                </a:lnTo>
                <a:lnTo>
                  <a:pt x="187290" y="-48000"/>
                </a:lnTo>
                <a:lnTo>
                  <a:pt x="204977" y="-53032"/>
                </a:lnTo>
                <a:lnTo>
                  <a:pt x="204977" y="46027"/>
                </a:lnTo>
                <a:lnTo>
                  <a:pt x="194717" y="51889"/>
                </a:lnTo>
                <a:lnTo>
                  <a:pt x="180892" y="59072"/>
                </a:lnTo>
                <a:lnTo>
                  <a:pt x="168007" y="64881"/>
                </a:lnTo>
                <a:lnTo>
                  <a:pt x="156018" y="69347"/>
                </a:lnTo>
                <a:lnTo>
                  <a:pt x="144879" y="72498"/>
                </a:lnTo>
                <a:lnTo>
                  <a:pt x="134544" y="74367"/>
                </a:lnTo>
                <a:lnTo>
                  <a:pt x="124968" y="74983"/>
                </a:lnTo>
                <a:lnTo>
                  <a:pt x="120847" y="74869"/>
                </a:lnTo>
                <a:lnTo>
                  <a:pt x="107962" y="72852"/>
                </a:lnTo>
                <a:lnTo>
                  <a:pt x="96170" y="68318"/>
                </a:lnTo>
                <a:lnTo>
                  <a:pt x="85344" y="61267"/>
                </a:lnTo>
                <a:lnTo>
                  <a:pt x="75216" y="51134"/>
                </a:lnTo>
                <a:lnTo>
                  <a:pt x="69613" y="39802"/>
                </a:lnTo>
                <a:lnTo>
                  <a:pt x="67818" y="26977"/>
                </a:lnTo>
                <a:lnTo>
                  <a:pt x="1669" y="27660"/>
                </a:lnTo>
                <a:lnTo>
                  <a:pt x="0" y="4069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58924" y="3172967"/>
            <a:ext cx="390906" cy="4183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021586" y="3207257"/>
            <a:ext cx="221741" cy="350519"/>
          </a:xfrm>
          <a:custGeom>
            <a:avLst/>
            <a:gdLst/>
            <a:ahLst/>
            <a:cxnLst/>
            <a:rect l="l" t="t" r="r" b="b"/>
            <a:pathLst>
              <a:path w="221741" h="350520">
                <a:moveTo>
                  <a:pt x="45900" y="105156"/>
                </a:moveTo>
                <a:lnTo>
                  <a:pt x="58674" y="105156"/>
                </a:lnTo>
                <a:lnTo>
                  <a:pt x="58780" y="286432"/>
                </a:lnTo>
                <a:lnTo>
                  <a:pt x="60128" y="301019"/>
                </a:lnTo>
                <a:lnTo>
                  <a:pt x="62926" y="312943"/>
                </a:lnTo>
                <a:lnTo>
                  <a:pt x="67056" y="322326"/>
                </a:lnTo>
                <a:lnTo>
                  <a:pt x="71369" y="328232"/>
                </a:lnTo>
                <a:lnTo>
                  <a:pt x="80897" y="336290"/>
                </a:lnTo>
                <a:lnTo>
                  <a:pt x="92963" y="342900"/>
                </a:lnTo>
                <a:lnTo>
                  <a:pt x="104176" y="347110"/>
                </a:lnTo>
                <a:lnTo>
                  <a:pt x="116594" y="349697"/>
                </a:lnTo>
                <a:lnTo>
                  <a:pt x="129539" y="350520"/>
                </a:lnTo>
                <a:lnTo>
                  <a:pt x="133140" y="350455"/>
                </a:lnTo>
                <a:lnTo>
                  <a:pt x="145385" y="349253"/>
                </a:lnTo>
                <a:lnTo>
                  <a:pt x="157629" y="346489"/>
                </a:lnTo>
                <a:lnTo>
                  <a:pt x="169873" y="342104"/>
                </a:lnTo>
                <a:lnTo>
                  <a:pt x="182118" y="336042"/>
                </a:lnTo>
                <a:lnTo>
                  <a:pt x="188192" y="332335"/>
                </a:lnTo>
                <a:lnTo>
                  <a:pt x="198413" y="324608"/>
                </a:lnTo>
                <a:lnTo>
                  <a:pt x="207379" y="315698"/>
                </a:lnTo>
                <a:lnTo>
                  <a:pt x="215139" y="305555"/>
                </a:lnTo>
                <a:lnTo>
                  <a:pt x="221741" y="294132"/>
                </a:lnTo>
                <a:lnTo>
                  <a:pt x="206501" y="294132"/>
                </a:lnTo>
                <a:lnTo>
                  <a:pt x="205946" y="295033"/>
                </a:lnTo>
                <a:lnTo>
                  <a:pt x="197624" y="304673"/>
                </a:lnTo>
                <a:lnTo>
                  <a:pt x="186689" y="311658"/>
                </a:lnTo>
                <a:lnTo>
                  <a:pt x="186391" y="311792"/>
                </a:lnTo>
                <a:lnTo>
                  <a:pt x="173967" y="315784"/>
                </a:lnTo>
                <a:lnTo>
                  <a:pt x="161544" y="316992"/>
                </a:lnTo>
                <a:lnTo>
                  <a:pt x="158656" y="316933"/>
                </a:lnTo>
                <a:lnTo>
                  <a:pt x="145564" y="314701"/>
                </a:lnTo>
                <a:lnTo>
                  <a:pt x="134874" y="308610"/>
                </a:lnTo>
                <a:lnTo>
                  <a:pt x="130207" y="302005"/>
                </a:lnTo>
                <a:lnTo>
                  <a:pt x="126346" y="290188"/>
                </a:lnTo>
                <a:lnTo>
                  <a:pt x="124968" y="274320"/>
                </a:lnTo>
                <a:lnTo>
                  <a:pt x="124968" y="105156"/>
                </a:lnTo>
                <a:lnTo>
                  <a:pt x="211074" y="105156"/>
                </a:lnTo>
                <a:lnTo>
                  <a:pt x="211074" y="85344"/>
                </a:lnTo>
                <a:lnTo>
                  <a:pt x="124968" y="85344"/>
                </a:lnTo>
                <a:lnTo>
                  <a:pt x="124968" y="0"/>
                </a:lnTo>
                <a:lnTo>
                  <a:pt x="112013" y="0"/>
                </a:lnTo>
                <a:lnTo>
                  <a:pt x="106235" y="10110"/>
                </a:lnTo>
                <a:lnTo>
                  <a:pt x="98775" y="22442"/>
                </a:lnTo>
                <a:lnTo>
                  <a:pt x="92319" y="32250"/>
                </a:lnTo>
                <a:lnTo>
                  <a:pt x="86868" y="39624"/>
                </a:lnTo>
                <a:lnTo>
                  <a:pt x="75674" y="51190"/>
                </a:lnTo>
                <a:lnTo>
                  <a:pt x="66194" y="59622"/>
                </a:lnTo>
                <a:lnTo>
                  <a:pt x="56209" y="67431"/>
                </a:lnTo>
                <a:lnTo>
                  <a:pt x="45719" y="74676"/>
                </a:lnTo>
                <a:lnTo>
                  <a:pt x="34206" y="81415"/>
                </a:lnTo>
                <a:lnTo>
                  <a:pt x="22729" y="87271"/>
                </a:lnTo>
                <a:lnTo>
                  <a:pt x="11400" y="92112"/>
                </a:lnTo>
                <a:lnTo>
                  <a:pt x="0" y="96012"/>
                </a:lnTo>
                <a:lnTo>
                  <a:pt x="0" y="105156"/>
                </a:lnTo>
                <a:lnTo>
                  <a:pt x="45900" y="105156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321052" y="3148583"/>
            <a:ext cx="80772" cy="57912"/>
          </a:xfrm>
          <a:custGeom>
            <a:avLst/>
            <a:gdLst/>
            <a:ahLst/>
            <a:cxnLst/>
            <a:rect l="l" t="t" r="r" b="b"/>
            <a:pathLst>
              <a:path w="80772" h="57912">
                <a:moveTo>
                  <a:pt x="40386" y="0"/>
                </a:moveTo>
                <a:lnTo>
                  <a:pt x="35105" y="223"/>
                </a:lnTo>
                <a:lnTo>
                  <a:pt x="22221" y="2914"/>
                </a:lnTo>
                <a:lnTo>
                  <a:pt x="11430" y="8382"/>
                </a:lnTo>
                <a:lnTo>
                  <a:pt x="3810" y="13716"/>
                </a:lnTo>
                <a:lnTo>
                  <a:pt x="0" y="20574"/>
                </a:lnTo>
                <a:lnTo>
                  <a:pt x="0" y="36576"/>
                </a:lnTo>
                <a:lnTo>
                  <a:pt x="3810" y="43434"/>
                </a:lnTo>
                <a:lnTo>
                  <a:pt x="11430" y="49530"/>
                </a:lnTo>
                <a:lnTo>
                  <a:pt x="15450" y="51875"/>
                </a:lnTo>
                <a:lnTo>
                  <a:pt x="27042" y="56345"/>
                </a:lnTo>
                <a:lnTo>
                  <a:pt x="40386" y="57912"/>
                </a:lnTo>
                <a:lnTo>
                  <a:pt x="45666" y="57688"/>
                </a:lnTo>
                <a:lnTo>
                  <a:pt x="58550" y="54997"/>
                </a:lnTo>
                <a:lnTo>
                  <a:pt x="69342" y="49530"/>
                </a:lnTo>
                <a:lnTo>
                  <a:pt x="76962" y="43434"/>
                </a:lnTo>
                <a:lnTo>
                  <a:pt x="80772" y="36576"/>
                </a:lnTo>
                <a:lnTo>
                  <a:pt x="80772" y="20574"/>
                </a:lnTo>
                <a:lnTo>
                  <a:pt x="76962" y="13716"/>
                </a:lnTo>
                <a:lnTo>
                  <a:pt x="69342" y="8382"/>
                </a:lnTo>
                <a:lnTo>
                  <a:pt x="65576" y="6036"/>
                </a:lnTo>
                <a:lnTo>
                  <a:pt x="53963" y="1566"/>
                </a:lnTo>
                <a:lnTo>
                  <a:pt x="40386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66188" y="3284982"/>
            <a:ext cx="184404" cy="268223"/>
          </a:xfrm>
          <a:custGeom>
            <a:avLst/>
            <a:gdLst/>
            <a:ahLst/>
            <a:cxnLst/>
            <a:rect l="l" t="t" r="r" b="b"/>
            <a:pathLst>
              <a:path w="184404" h="268223">
                <a:moveTo>
                  <a:pt x="171703" y="268223"/>
                </a:moveTo>
                <a:lnTo>
                  <a:pt x="184404" y="268223"/>
                </a:lnTo>
                <a:lnTo>
                  <a:pt x="184404" y="258317"/>
                </a:lnTo>
                <a:lnTo>
                  <a:pt x="170718" y="257916"/>
                </a:lnTo>
                <a:lnTo>
                  <a:pt x="157773" y="256396"/>
                </a:lnTo>
                <a:lnTo>
                  <a:pt x="148589" y="253745"/>
                </a:lnTo>
                <a:lnTo>
                  <a:pt x="141731" y="251459"/>
                </a:lnTo>
                <a:lnTo>
                  <a:pt x="137160" y="247650"/>
                </a:lnTo>
                <a:lnTo>
                  <a:pt x="134112" y="241553"/>
                </a:lnTo>
                <a:lnTo>
                  <a:pt x="131945" y="237324"/>
                </a:lnTo>
                <a:lnTo>
                  <a:pt x="129524" y="225889"/>
                </a:lnTo>
                <a:lnTo>
                  <a:pt x="128778" y="209550"/>
                </a:lnTo>
                <a:lnTo>
                  <a:pt x="128778" y="0"/>
                </a:lnTo>
                <a:lnTo>
                  <a:pt x="111251" y="0"/>
                </a:lnTo>
                <a:lnTo>
                  <a:pt x="97578" y="3915"/>
                </a:lnTo>
                <a:lnTo>
                  <a:pt x="85362" y="7426"/>
                </a:lnTo>
                <a:lnTo>
                  <a:pt x="73175" y="10937"/>
                </a:lnTo>
                <a:lnTo>
                  <a:pt x="61006" y="14448"/>
                </a:lnTo>
                <a:lnTo>
                  <a:pt x="48843" y="17959"/>
                </a:lnTo>
                <a:lnTo>
                  <a:pt x="36672" y="21470"/>
                </a:lnTo>
                <a:lnTo>
                  <a:pt x="24483" y="24981"/>
                </a:lnTo>
                <a:lnTo>
                  <a:pt x="12263" y="28492"/>
                </a:lnTo>
                <a:lnTo>
                  <a:pt x="0" y="32003"/>
                </a:lnTo>
                <a:lnTo>
                  <a:pt x="2286" y="35051"/>
                </a:lnTo>
                <a:lnTo>
                  <a:pt x="3810" y="38862"/>
                </a:lnTo>
                <a:lnTo>
                  <a:pt x="6095" y="41909"/>
                </a:lnTo>
                <a:lnTo>
                  <a:pt x="8702" y="41198"/>
                </a:lnTo>
                <a:lnTo>
                  <a:pt x="21776" y="38727"/>
                </a:lnTo>
                <a:lnTo>
                  <a:pt x="33528" y="38100"/>
                </a:lnTo>
                <a:lnTo>
                  <a:pt x="40386" y="38100"/>
                </a:lnTo>
                <a:lnTo>
                  <a:pt x="49530" y="41147"/>
                </a:lnTo>
                <a:lnTo>
                  <a:pt x="56387" y="48005"/>
                </a:lnTo>
                <a:lnTo>
                  <a:pt x="59166" y="56169"/>
                </a:lnTo>
                <a:lnTo>
                  <a:pt x="60368" y="64606"/>
                </a:lnTo>
                <a:lnTo>
                  <a:pt x="61158" y="76217"/>
                </a:lnTo>
                <a:lnTo>
                  <a:pt x="61590" y="91004"/>
                </a:lnTo>
                <a:lnTo>
                  <a:pt x="61722" y="108965"/>
                </a:lnTo>
                <a:lnTo>
                  <a:pt x="61722" y="209550"/>
                </a:lnTo>
                <a:lnTo>
                  <a:pt x="61475" y="219845"/>
                </a:lnTo>
                <a:lnTo>
                  <a:pt x="59986" y="233231"/>
                </a:lnTo>
                <a:lnTo>
                  <a:pt x="57150" y="242315"/>
                </a:lnTo>
                <a:lnTo>
                  <a:pt x="48006" y="251459"/>
                </a:lnTo>
                <a:lnTo>
                  <a:pt x="34950" y="256311"/>
                </a:lnTo>
                <a:lnTo>
                  <a:pt x="22612" y="257782"/>
                </a:lnTo>
                <a:lnTo>
                  <a:pt x="6095" y="258317"/>
                </a:lnTo>
                <a:lnTo>
                  <a:pt x="6095" y="268223"/>
                </a:lnTo>
                <a:lnTo>
                  <a:pt x="171703" y="26822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515362" y="3309365"/>
            <a:ext cx="982979" cy="2865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478024" y="3284982"/>
            <a:ext cx="628650" cy="268223"/>
          </a:xfrm>
          <a:custGeom>
            <a:avLst/>
            <a:gdLst/>
            <a:ahLst/>
            <a:cxnLst/>
            <a:rect l="l" t="t" r="r" b="b"/>
            <a:pathLst>
              <a:path w="628650" h="268223">
                <a:moveTo>
                  <a:pt x="477012" y="0"/>
                </a:moveTo>
                <a:lnTo>
                  <a:pt x="467919" y="205"/>
                </a:lnTo>
                <a:lnTo>
                  <a:pt x="455056" y="1264"/>
                </a:lnTo>
                <a:lnTo>
                  <a:pt x="442476" y="3301"/>
                </a:lnTo>
                <a:lnTo>
                  <a:pt x="430221" y="6407"/>
                </a:lnTo>
                <a:lnTo>
                  <a:pt x="418338" y="10667"/>
                </a:lnTo>
                <a:lnTo>
                  <a:pt x="413379" y="12583"/>
                </a:lnTo>
                <a:lnTo>
                  <a:pt x="403999" y="16864"/>
                </a:lnTo>
                <a:lnTo>
                  <a:pt x="394007" y="22260"/>
                </a:lnTo>
                <a:lnTo>
                  <a:pt x="383418" y="28801"/>
                </a:lnTo>
                <a:lnTo>
                  <a:pt x="372248" y="36521"/>
                </a:lnTo>
                <a:lnTo>
                  <a:pt x="360515" y="45451"/>
                </a:lnTo>
                <a:lnTo>
                  <a:pt x="348233" y="55625"/>
                </a:lnTo>
                <a:lnTo>
                  <a:pt x="347513" y="53296"/>
                </a:lnTo>
                <a:lnTo>
                  <a:pt x="342279" y="41236"/>
                </a:lnTo>
                <a:lnTo>
                  <a:pt x="335024" y="30746"/>
                </a:lnTo>
                <a:lnTo>
                  <a:pt x="325812" y="21826"/>
                </a:lnTo>
                <a:lnTo>
                  <a:pt x="314706" y="14477"/>
                </a:lnTo>
                <a:lnTo>
                  <a:pt x="306181" y="9894"/>
                </a:lnTo>
                <a:lnTo>
                  <a:pt x="294770" y="5504"/>
                </a:lnTo>
                <a:lnTo>
                  <a:pt x="282399" y="2419"/>
                </a:lnTo>
                <a:lnTo>
                  <a:pt x="269191" y="597"/>
                </a:lnTo>
                <a:lnTo>
                  <a:pt x="255269" y="0"/>
                </a:lnTo>
                <a:lnTo>
                  <a:pt x="251810" y="33"/>
                </a:lnTo>
                <a:lnTo>
                  <a:pt x="239247" y="783"/>
                </a:lnTo>
                <a:lnTo>
                  <a:pt x="226684" y="2717"/>
                </a:lnTo>
                <a:lnTo>
                  <a:pt x="214121" y="6095"/>
                </a:lnTo>
                <a:lnTo>
                  <a:pt x="197814" y="11446"/>
                </a:lnTo>
                <a:lnTo>
                  <a:pt x="186105" y="16597"/>
                </a:lnTo>
                <a:lnTo>
                  <a:pt x="175259" y="22859"/>
                </a:lnTo>
                <a:lnTo>
                  <a:pt x="166422" y="28402"/>
                </a:lnTo>
                <a:lnTo>
                  <a:pt x="156801" y="34905"/>
                </a:lnTo>
                <a:lnTo>
                  <a:pt x="144032" y="43914"/>
                </a:lnTo>
                <a:lnTo>
                  <a:pt x="128015" y="55625"/>
                </a:lnTo>
                <a:lnTo>
                  <a:pt x="128015" y="0"/>
                </a:lnTo>
                <a:lnTo>
                  <a:pt x="110489" y="0"/>
                </a:lnTo>
                <a:lnTo>
                  <a:pt x="109791" y="203"/>
                </a:lnTo>
                <a:lnTo>
                  <a:pt x="97648" y="3736"/>
                </a:lnTo>
                <a:lnTo>
                  <a:pt x="85463" y="7270"/>
                </a:lnTo>
                <a:lnTo>
                  <a:pt x="73246" y="10803"/>
                </a:lnTo>
                <a:lnTo>
                  <a:pt x="61012" y="14337"/>
                </a:lnTo>
                <a:lnTo>
                  <a:pt x="48772" y="17870"/>
                </a:lnTo>
                <a:lnTo>
                  <a:pt x="36538" y="21403"/>
                </a:lnTo>
                <a:lnTo>
                  <a:pt x="24323" y="24937"/>
                </a:lnTo>
                <a:lnTo>
                  <a:pt x="12140" y="28470"/>
                </a:lnTo>
                <a:lnTo>
                  <a:pt x="0" y="32003"/>
                </a:lnTo>
                <a:lnTo>
                  <a:pt x="1524" y="35051"/>
                </a:lnTo>
                <a:lnTo>
                  <a:pt x="3809" y="38862"/>
                </a:lnTo>
                <a:lnTo>
                  <a:pt x="5333" y="41909"/>
                </a:lnTo>
                <a:lnTo>
                  <a:pt x="7955" y="41198"/>
                </a:lnTo>
                <a:lnTo>
                  <a:pt x="21321" y="38727"/>
                </a:lnTo>
                <a:lnTo>
                  <a:pt x="32765" y="38100"/>
                </a:lnTo>
                <a:lnTo>
                  <a:pt x="39624" y="38100"/>
                </a:lnTo>
                <a:lnTo>
                  <a:pt x="44957" y="38862"/>
                </a:lnTo>
                <a:lnTo>
                  <a:pt x="48768" y="41147"/>
                </a:lnTo>
                <a:lnTo>
                  <a:pt x="53339" y="43433"/>
                </a:lnTo>
                <a:lnTo>
                  <a:pt x="57912" y="54101"/>
                </a:lnTo>
                <a:lnTo>
                  <a:pt x="59830" y="65069"/>
                </a:lnTo>
                <a:lnTo>
                  <a:pt x="60845" y="76724"/>
                </a:lnTo>
                <a:lnTo>
                  <a:pt x="61493" y="91592"/>
                </a:lnTo>
                <a:lnTo>
                  <a:pt x="61721" y="109727"/>
                </a:lnTo>
                <a:lnTo>
                  <a:pt x="61721" y="209550"/>
                </a:lnTo>
                <a:lnTo>
                  <a:pt x="61414" y="219219"/>
                </a:lnTo>
                <a:lnTo>
                  <a:pt x="59525" y="232838"/>
                </a:lnTo>
                <a:lnTo>
                  <a:pt x="56387" y="241553"/>
                </a:lnTo>
                <a:lnTo>
                  <a:pt x="52577" y="247650"/>
                </a:lnTo>
                <a:lnTo>
                  <a:pt x="41148" y="253745"/>
                </a:lnTo>
                <a:lnTo>
                  <a:pt x="33802" y="256055"/>
                </a:lnTo>
                <a:lnTo>
                  <a:pt x="21632" y="257752"/>
                </a:lnTo>
                <a:lnTo>
                  <a:pt x="5333" y="258317"/>
                </a:lnTo>
                <a:lnTo>
                  <a:pt x="5333" y="268223"/>
                </a:lnTo>
                <a:lnTo>
                  <a:pt x="187451" y="268223"/>
                </a:lnTo>
                <a:lnTo>
                  <a:pt x="187451" y="258317"/>
                </a:lnTo>
                <a:lnTo>
                  <a:pt x="184826" y="258308"/>
                </a:lnTo>
                <a:lnTo>
                  <a:pt x="168350" y="257714"/>
                </a:lnTo>
                <a:lnTo>
                  <a:pt x="155919" y="256193"/>
                </a:lnTo>
                <a:lnTo>
                  <a:pt x="147827" y="253745"/>
                </a:lnTo>
                <a:lnTo>
                  <a:pt x="136398" y="247650"/>
                </a:lnTo>
                <a:lnTo>
                  <a:pt x="130894" y="237900"/>
                </a:lnTo>
                <a:lnTo>
                  <a:pt x="128695" y="226084"/>
                </a:lnTo>
                <a:lnTo>
                  <a:pt x="128015" y="209550"/>
                </a:lnTo>
                <a:lnTo>
                  <a:pt x="128015" y="69341"/>
                </a:lnTo>
                <a:lnTo>
                  <a:pt x="142040" y="58942"/>
                </a:lnTo>
                <a:lnTo>
                  <a:pt x="152925" y="52913"/>
                </a:lnTo>
                <a:lnTo>
                  <a:pt x="165300" y="47044"/>
                </a:lnTo>
                <a:lnTo>
                  <a:pt x="179069" y="41147"/>
                </a:lnTo>
                <a:lnTo>
                  <a:pt x="196769" y="36036"/>
                </a:lnTo>
                <a:lnTo>
                  <a:pt x="209174" y="34135"/>
                </a:lnTo>
                <a:lnTo>
                  <a:pt x="221742" y="33527"/>
                </a:lnTo>
                <a:lnTo>
                  <a:pt x="223845" y="33545"/>
                </a:lnTo>
                <a:lnTo>
                  <a:pt x="238281" y="34768"/>
                </a:lnTo>
                <a:lnTo>
                  <a:pt x="251040" y="38007"/>
                </a:lnTo>
                <a:lnTo>
                  <a:pt x="262059" y="43393"/>
                </a:lnTo>
                <a:lnTo>
                  <a:pt x="271271" y="51053"/>
                </a:lnTo>
                <a:lnTo>
                  <a:pt x="276510" y="58148"/>
                </a:lnTo>
                <a:lnTo>
                  <a:pt x="281220" y="68902"/>
                </a:lnTo>
                <a:lnTo>
                  <a:pt x="284046" y="82004"/>
                </a:lnTo>
                <a:lnTo>
                  <a:pt x="284988" y="97535"/>
                </a:lnTo>
                <a:lnTo>
                  <a:pt x="284964" y="214047"/>
                </a:lnTo>
                <a:lnTo>
                  <a:pt x="284293" y="229629"/>
                </a:lnTo>
                <a:lnTo>
                  <a:pt x="282701" y="237743"/>
                </a:lnTo>
                <a:lnTo>
                  <a:pt x="279653" y="244601"/>
                </a:lnTo>
                <a:lnTo>
                  <a:pt x="267462" y="252983"/>
                </a:lnTo>
                <a:lnTo>
                  <a:pt x="254382" y="256239"/>
                </a:lnTo>
                <a:lnTo>
                  <a:pt x="241262" y="257759"/>
                </a:lnTo>
                <a:lnTo>
                  <a:pt x="224789" y="258317"/>
                </a:lnTo>
                <a:lnTo>
                  <a:pt x="224789" y="268223"/>
                </a:lnTo>
                <a:lnTo>
                  <a:pt x="410718" y="268223"/>
                </a:lnTo>
                <a:lnTo>
                  <a:pt x="410718" y="258317"/>
                </a:lnTo>
                <a:lnTo>
                  <a:pt x="408194" y="258308"/>
                </a:lnTo>
                <a:lnTo>
                  <a:pt x="392337" y="257714"/>
                </a:lnTo>
                <a:lnTo>
                  <a:pt x="380019" y="256193"/>
                </a:lnTo>
                <a:lnTo>
                  <a:pt x="371094" y="253745"/>
                </a:lnTo>
                <a:lnTo>
                  <a:pt x="363474" y="250697"/>
                </a:lnTo>
                <a:lnTo>
                  <a:pt x="358139" y="246887"/>
                </a:lnTo>
                <a:lnTo>
                  <a:pt x="353547" y="238440"/>
                </a:lnTo>
                <a:lnTo>
                  <a:pt x="351889" y="226707"/>
                </a:lnTo>
                <a:lnTo>
                  <a:pt x="351281" y="209550"/>
                </a:lnTo>
                <a:lnTo>
                  <a:pt x="351281" y="85343"/>
                </a:lnTo>
                <a:lnTo>
                  <a:pt x="350519" y="80771"/>
                </a:lnTo>
                <a:lnTo>
                  <a:pt x="350519" y="73151"/>
                </a:lnTo>
                <a:lnTo>
                  <a:pt x="351281" y="69341"/>
                </a:lnTo>
                <a:lnTo>
                  <a:pt x="359399" y="63891"/>
                </a:lnTo>
                <a:lnTo>
                  <a:pt x="371435" y="56456"/>
                </a:lnTo>
                <a:lnTo>
                  <a:pt x="382761" y="50218"/>
                </a:lnTo>
                <a:lnTo>
                  <a:pt x="393330" y="45130"/>
                </a:lnTo>
                <a:lnTo>
                  <a:pt x="403098" y="41147"/>
                </a:lnTo>
                <a:lnTo>
                  <a:pt x="420627" y="36658"/>
                </a:lnTo>
                <a:lnTo>
                  <a:pt x="433361" y="34882"/>
                </a:lnTo>
                <a:lnTo>
                  <a:pt x="445769" y="34289"/>
                </a:lnTo>
                <a:lnTo>
                  <a:pt x="449200" y="34331"/>
                </a:lnTo>
                <a:lnTo>
                  <a:pt x="464006" y="35672"/>
                </a:lnTo>
                <a:lnTo>
                  <a:pt x="476751" y="39038"/>
                </a:lnTo>
                <a:lnTo>
                  <a:pt x="487436" y="44612"/>
                </a:lnTo>
                <a:lnTo>
                  <a:pt x="496062" y="52577"/>
                </a:lnTo>
                <a:lnTo>
                  <a:pt x="503402" y="68003"/>
                </a:lnTo>
                <a:lnTo>
                  <a:pt x="505882" y="81340"/>
                </a:lnTo>
                <a:lnTo>
                  <a:pt x="506730" y="97535"/>
                </a:lnTo>
                <a:lnTo>
                  <a:pt x="506729" y="212897"/>
                </a:lnTo>
                <a:lnTo>
                  <a:pt x="506493" y="228847"/>
                </a:lnTo>
                <a:lnTo>
                  <a:pt x="505206" y="236981"/>
                </a:lnTo>
                <a:lnTo>
                  <a:pt x="502157" y="243839"/>
                </a:lnTo>
                <a:lnTo>
                  <a:pt x="492251" y="251459"/>
                </a:lnTo>
                <a:lnTo>
                  <a:pt x="482145" y="255247"/>
                </a:lnTo>
                <a:lnTo>
                  <a:pt x="469723" y="257550"/>
                </a:lnTo>
                <a:lnTo>
                  <a:pt x="454913" y="258317"/>
                </a:lnTo>
                <a:lnTo>
                  <a:pt x="447294" y="258317"/>
                </a:lnTo>
                <a:lnTo>
                  <a:pt x="447294" y="268223"/>
                </a:lnTo>
                <a:lnTo>
                  <a:pt x="628650" y="268223"/>
                </a:lnTo>
                <a:lnTo>
                  <a:pt x="628650" y="258317"/>
                </a:lnTo>
                <a:lnTo>
                  <a:pt x="616078" y="257955"/>
                </a:lnTo>
                <a:lnTo>
                  <a:pt x="602984" y="256441"/>
                </a:lnTo>
                <a:lnTo>
                  <a:pt x="593598" y="253745"/>
                </a:lnTo>
                <a:lnTo>
                  <a:pt x="585977" y="250697"/>
                </a:lnTo>
                <a:lnTo>
                  <a:pt x="581406" y="247650"/>
                </a:lnTo>
                <a:lnTo>
                  <a:pt x="578357" y="243077"/>
                </a:lnTo>
                <a:lnTo>
                  <a:pt x="576362" y="237534"/>
                </a:lnTo>
                <a:lnTo>
                  <a:pt x="574430" y="225595"/>
                </a:lnTo>
                <a:lnTo>
                  <a:pt x="573786" y="209550"/>
                </a:lnTo>
                <a:lnTo>
                  <a:pt x="573775" y="95111"/>
                </a:lnTo>
                <a:lnTo>
                  <a:pt x="573089" y="79392"/>
                </a:lnTo>
                <a:lnTo>
                  <a:pt x="571339" y="65878"/>
                </a:lnTo>
                <a:lnTo>
                  <a:pt x="568523" y="54632"/>
                </a:lnTo>
                <a:lnTo>
                  <a:pt x="564642" y="45719"/>
                </a:lnTo>
                <a:lnTo>
                  <a:pt x="557651" y="34573"/>
                </a:lnTo>
                <a:lnTo>
                  <a:pt x="549263" y="24719"/>
                </a:lnTo>
                <a:lnTo>
                  <a:pt x="539705" y="16775"/>
                </a:lnTo>
                <a:lnTo>
                  <a:pt x="528827" y="10667"/>
                </a:lnTo>
                <a:lnTo>
                  <a:pt x="515514" y="5312"/>
                </a:lnTo>
                <a:lnTo>
                  <a:pt x="503312" y="2276"/>
                </a:lnTo>
                <a:lnTo>
                  <a:pt x="490457" y="548"/>
                </a:lnTo>
                <a:lnTo>
                  <a:pt x="477012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40964" y="3302712"/>
            <a:ext cx="147827" cy="24070"/>
          </a:xfrm>
          <a:custGeom>
            <a:avLst/>
            <a:gdLst/>
            <a:ahLst/>
            <a:cxnLst/>
            <a:rect l="l" t="t" r="r" b="b"/>
            <a:pathLst>
              <a:path w="147827" h="24070">
                <a:moveTo>
                  <a:pt x="69012" y="5578"/>
                </a:moveTo>
                <a:lnTo>
                  <a:pt x="121581" y="5062"/>
                </a:lnTo>
                <a:lnTo>
                  <a:pt x="134350" y="2826"/>
                </a:lnTo>
                <a:lnTo>
                  <a:pt x="147827" y="2081"/>
                </a:lnTo>
                <a:lnTo>
                  <a:pt x="79892" y="0"/>
                </a:lnTo>
                <a:lnTo>
                  <a:pt x="69012" y="5578"/>
                </a:lnTo>
                <a:close/>
              </a:path>
              <a:path w="147827" h="24070">
                <a:moveTo>
                  <a:pt x="36950" y="212705"/>
                </a:moveTo>
                <a:lnTo>
                  <a:pt x="47243" y="221537"/>
                </a:lnTo>
                <a:lnTo>
                  <a:pt x="61588" y="231824"/>
                </a:lnTo>
                <a:lnTo>
                  <a:pt x="72440" y="238120"/>
                </a:lnTo>
                <a:lnTo>
                  <a:pt x="83744" y="243524"/>
                </a:lnTo>
                <a:lnTo>
                  <a:pt x="95497" y="248051"/>
                </a:lnTo>
                <a:lnTo>
                  <a:pt x="107691" y="251717"/>
                </a:lnTo>
                <a:lnTo>
                  <a:pt x="120323" y="254540"/>
                </a:lnTo>
                <a:lnTo>
                  <a:pt x="133385" y="256536"/>
                </a:lnTo>
                <a:lnTo>
                  <a:pt x="146873" y="257721"/>
                </a:lnTo>
                <a:lnTo>
                  <a:pt x="160781" y="258113"/>
                </a:lnTo>
                <a:lnTo>
                  <a:pt x="166080" y="258055"/>
                </a:lnTo>
                <a:lnTo>
                  <a:pt x="180098" y="257308"/>
                </a:lnTo>
                <a:lnTo>
                  <a:pt x="193572" y="255681"/>
                </a:lnTo>
                <a:lnTo>
                  <a:pt x="206487" y="253149"/>
                </a:lnTo>
                <a:lnTo>
                  <a:pt x="218827" y="249690"/>
                </a:lnTo>
                <a:lnTo>
                  <a:pt x="230577" y="245279"/>
                </a:lnTo>
                <a:lnTo>
                  <a:pt x="241721" y="239895"/>
                </a:lnTo>
                <a:lnTo>
                  <a:pt x="252243" y="233512"/>
                </a:lnTo>
                <a:lnTo>
                  <a:pt x="262127" y="226109"/>
                </a:lnTo>
                <a:lnTo>
                  <a:pt x="270876" y="218709"/>
                </a:lnTo>
                <a:lnTo>
                  <a:pt x="281013" y="208879"/>
                </a:lnTo>
                <a:lnTo>
                  <a:pt x="289802" y="198749"/>
                </a:lnTo>
                <a:lnTo>
                  <a:pt x="297215" y="188321"/>
                </a:lnTo>
                <a:lnTo>
                  <a:pt x="303221" y="177594"/>
                </a:lnTo>
                <a:lnTo>
                  <a:pt x="307791" y="166568"/>
                </a:lnTo>
                <a:lnTo>
                  <a:pt x="310895" y="155243"/>
                </a:lnTo>
                <a:lnTo>
                  <a:pt x="307085" y="153719"/>
                </a:lnTo>
                <a:lnTo>
                  <a:pt x="303275" y="151433"/>
                </a:lnTo>
                <a:lnTo>
                  <a:pt x="298703" y="149909"/>
                </a:lnTo>
                <a:lnTo>
                  <a:pt x="297774" y="151734"/>
                </a:lnTo>
                <a:lnTo>
                  <a:pt x="290565" y="164002"/>
                </a:lnTo>
                <a:lnTo>
                  <a:pt x="282566" y="174652"/>
                </a:lnTo>
                <a:lnTo>
                  <a:pt x="273845" y="183787"/>
                </a:lnTo>
                <a:lnTo>
                  <a:pt x="264470" y="191508"/>
                </a:lnTo>
                <a:lnTo>
                  <a:pt x="254507" y="197915"/>
                </a:lnTo>
                <a:lnTo>
                  <a:pt x="242261" y="203315"/>
                </a:lnTo>
                <a:lnTo>
                  <a:pt x="230585" y="207184"/>
                </a:lnTo>
                <a:lnTo>
                  <a:pt x="218239" y="210032"/>
                </a:lnTo>
                <a:lnTo>
                  <a:pt x="205154" y="211791"/>
                </a:lnTo>
                <a:lnTo>
                  <a:pt x="191261" y="212393"/>
                </a:lnTo>
                <a:lnTo>
                  <a:pt x="179237" y="211954"/>
                </a:lnTo>
                <a:lnTo>
                  <a:pt x="166157" y="210429"/>
                </a:lnTo>
                <a:lnTo>
                  <a:pt x="153480" y="207821"/>
                </a:lnTo>
                <a:lnTo>
                  <a:pt x="141223" y="204139"/>
                </a:lnTo>
                <a:lnTo>
                  <a:pt x="129405" y="199394"/>
                </a:lnTo>
                <a:lnTo>
                  <a:pt x="118046" y="193593"/>
                </a:lnTo>
                <a:lnTo>
                  <a:pt x="107162" y="186747"/>
                </a:lnTo>
                <a:lnTo>
                  <a:pt x="96774" y="178865"/>
                </a:lnTo>
                <a:lnTo>
                  <a:pt x="88643" y="171492"/>
                </a:lnTo>
                <a:lnTo>
                  <a:pt x="80151" y="162022"/>
                </a:lnTo>
                <a:lnTo>
                  <a:pt x="72959" y="151773"/>
                </a:lnTo>
                <a:lnTo>
                  <a:pt x="67085" y="140727"/>
                </a:lnTo>
                <a:lnTo>
                  <a:pt x="62548" y="128864"/>
                </a:lnTo>
                <a:lnTo>
                  <a:pt x="59367" y="116166"/>
                </a:lnTo>
                <a:lnTo>
                  <a:pt x="57561" y="102613"/>
                </a:lnTo>
                <a:lnTo>
                  <a:pt x="57150" y="88187"/>
                </a:lnTo>
                <a:lnTo>
                  <a:pt x="310895" y="88187"/>
                </a:lnTo>
                <a:lnTo>
                  <a:pt x="310271" y="76328"/>
                </a:lnTo>
                <a:lnTo>
                  <a:pt x="308002" y="63413"/>
                </a:lnTo>
                <a:lnTo>
                  <a:pt x="304059" y="51273"/>
                </a:lnTo>
                <a:lnTo>
                  <a:pt x="298429" y="39908"/>
                </a:lnTo>
                <a:lnTo>
                  <a:pt x="291097" y="29318"/>
                </a:lnTo>
                <a:lnTo>
                  <a:pt x="282049" y="19503"/>
                </a:lnTo>
                <a:lnTo>
                  <a:pt x="271271" y="10463"/>
                </a:lnTo>
                <a:lnTo>
                  <a:pt x="258493" y="2191"/>
                </a:lnTo>
                <a:lnTo>
                  <a:pt x="247840" y="-3248"/>
                </a:lnTo>
                <a:lnTo>
                  <a:pt x="236495" y="-7872"/>
                </a:lnTo>
                <a:lnTo>
                  <a:pt x="224472" y="-11674"/>
                </a:lnTo>
                <a:lnTo>
                  <a:pt x="211787" y="-14645"/>
                </a:lnTo>
                <a:lnTo>
                  <a:pt x="198457" y="-16777"/>
                </a:lnTo>
                <a:lnTo>
                  <a:pt x="184498" y="-18062"/>
                </a:lnTo>
                <a:lnTo>
                  <a:pt x="169925" y="-18492"/>
                </a:lnTo>
                <a:lnTo>
                  <a:pt x="155766" y="-18117"/>
                </a:lnTo>
                <a:lnTo>
                  <a:pt x="141859" y="-16971"/>
                </a:lnTo>
                <a:lnTo>
                  <a:pt x="128456" y="-15063"/>
                </a:lnTo>
                <a:lnTo>
                  <a:pt x="115558" y="-12403"/>
                </a:lnTo>
                <a:lnTo>
                  <a:pt x="103165" y="-9000"/>
                </a:lnTo>
                <a:lnTo>
                  <a:pt x="91276" y="-4862"/>
                </a:lnTo>
                <a:lnTo>
                  <a:pt x="79892" y="0"/>
                </a:lnTo>
                <a:lnTo>
                  <a:pt x="147827" y="2081"/>
                </a:lnTo>
                <a:lnTo>
                  <a:pt x="151981" y="2165"/>
                </a:lnTo>
                <a:lnTo>
                  <a:pt x="164728" y="3525"/>
                </a:lnTo>
                <a:lnTo>
                  <a:pt x="177059" y="6545"/>
                </a:lnTo>
                <a:lnTo>
                  <a:pt x="188975" y="11225"/>
                </a:lnTo>
                <a:lnTo>
                  <a:pt x="201715" y="18409"/>
                </a:lnTo>
                <a:lnTo>
                  <a:pt x="211172" y="26660"/>
                </a:lnTo>
                <a:lnTo>
                  <a:pt x="218694" y="36371"/>
                </a:lnTo>
                <a:lnTo>
                  <a:pt x="222325" y="43660"/>
                </a:lnTo>
                <a:lnTo>
                  <a:pt x="225452" y="55655"/>
                </a:lnTo>
                <a:lnTo>
                  <a:pt x="227075" y="71423"/>
                </a:lnTo>
                <a:lnTo>
                  <a:pt x="57150" y="71423"/>
                </a:lnTo>
                <a:lnTo>
                  <a:pt x="58920" y="62104"/>
                </a:lnTo>
                <a:lnTo>
                  <a:pt x="63125" y="49637"/>
                </a:lnTo>
                <a:lnTo>
                  <a:pt x="69282" y="38556"/>
                </a:lnTo>
                <a:lnTo>
                  <a:pt x="77435" y="28814"/>
                </a:lnTo>
                <a:lnTo>
                  <a:pt x="87630" y="20369"/>
                </a:lnTo>
                <a:lnTo>
                  <a:pt x="98013" y="14004"/>
                </a:lnTo>
                <a:lnTo>
                  <a:pt x="109481" y="8788"/>
                </a:lnTo>
                <a:lnTo>
                  <a:pt x="121581" y="5062"/>
                </a:lnTo>
                <a:lnTo>
                  <a:pt x="69012" y="5578"/>
                </a:lnTo>
                <a:lnTo>
                  <a:pt x="58638" y="11863"/>
                </a:lnTo>
                <a:lnTo>
                  <a:pt x="48768" y="18845"/>
                </a:lnTo>
                <a:lnTo>
                  <a:pt x="37847" y="28389"/>
                </a:lnTo>
                <a:lnTo>
                  <a:pt x="28927" y="37932"/>
                </a:lnTo>
                <a:lnTo>
                  <a:pt x="21215" y="48112"/>
                </a:lnTo>
                <a:lnTo>
                  <a:pt x="14707" y="58940"/>
                </a:lnTo>
                <a:lnTo>
                  <a:pt x="9396" y="70429"/>
                </a:lnTo>
                <a:lnTo>
                  <a:pt x="5276" y="82591"/>
                </a:lnTo>
                <a:lnTo>
                  <a:pt x="2340" y="95439"/>
                </a:lnTo>
                <a:lnTo>
                  <a:pt x="584" y="108984"/>
                </a:lnTo>
                <a:lnTo>
                  <a:pt x="0" y="123239"/>
                </a:lnTo>
                <a:lnTo>
                  <a:pt x="224" y="131703"/>
                </a:lnTo>
                <a:lnTo>
                  <a:pt x="1635" y="145481"/>
                </a:lnTo>
                <a:lnTo>
                  <a:pt x="4337" y="158488"/>
                </a:lnTo>
                <a:lnTo>
                  <a:pt x="8322" y="170744"/>
                </a:lnTo>
                <a:lnTo>
                  <a:pt x="13583" y="182273"/>
                </a:lnTo>
                <a:lnTo>
                  <a:pt x="20113" y="193094"/>
                </a:lnTo>
                <a:lnTo>
                  <a:pt x="27905" y="203231"/>
                </a:lnTo>
                <a:lnTo>
                  <a:pt x="36950" y="212705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449830" y="3563111"/>
            <a:ext cx="45719" cy="243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45991" y="3172967"/>
            <a:ext cx="774191" cy="42291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47615" y="3172967"/>
            <a:ext cx="1168146" cy="4198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08654" y="3284220"/>
            <a:ext cx="258318" cy="276605"/>
          </a:xfrm>
          <a:custGeom>
            <a:avLst/>
            <a:gdLst/>
            <a:ahLst/>
            <a:cxnLst/>
            <a:rect l="l" t="t" r="r" b="b"/>
            <a:pathLst>
              <a:path w="258318" h="276605">
                <a:moveTo>
                  <a:pt x="258318" y="22097"/>
                </a:moveTo>
                <a:lnTo>
                  <a:pt x="241901" y="12812"/>
                </a:lnTo>
                <a:lnTo>
                  <a:pt x="230617" y="8242"/>
                </a:lnTo>
                <a:lnTo>
                  <a:pt x="218555" y="4660"/>
                </a:lnTo>
                <a:lnTo>
                  <a:pt x="205700" y="2081"/>
                </a:lnTo>
                <a:lnTo>
                  <a:pt x="192035" y="523"/>
                </a:lnTo>
                <a:lnTo>
                  <a:pt x="177546" y="0"/>
                </a:lnTo>
                <a:lnTo>
                  <a:pt x="167168" y="208"/>
                </a:lnTo>
                <a:lnTo>
                  <a:pt x="153216" y="1184"/>
                </a:lnTo>
                <a:lnTo>
                  <a:pt x="139721" y="2962"/>
                </a:lnTo>
                <a:lnTo>
                  <a:pt x="126694" y="5545"/>
                </a:lnTo>
                <a:lnTo>
                  <a:pt x="114145" y="8936"/>
                </a:lnTo>
                <a:lnTo>
                  <a:pt x="102086" y="13141"/>
                </a:lnTo>
                <a:lnTo>
                  <a:pt x="90529" y="18161"/>
                </a:lnTo>
                <a:lnTo>
                  <a:pt x="79483" y="24002"/>
                </a:lnTo>
                <a:lnTo>
                  <a:pt x="68960" y="30666"/>
                </a:lnTo>
                <a:lnTo>
                  <a:pt x="58972" y="38158"/>
                </a:lnTo>
                <a:lnTo>
                  <a:pt x="49530" y="46481"/>
                </a:lnTo>
                <a:lnTo>
                  <a:pt x="39288" y="57113"/>
                </a:lnTo>
                <a:lnTo>
                  <a:pt x="30131" y="67983"/>
                </a:lnTo>
                <a:lnTo>
                  <a:pt x="22175" y="79004"/>
                </a:lnTo>
                <a:lnTo>
                  <a:pt x="15425" y="90195"/>
                </a:lnTo>
                <a:lnTo>
                  <a:pt x="9889" y="101574"/>
                </a:lnTo>
                <a:lnTo>
                  <a:pt x="5572" y="113160"/>
                </a:lnTo>
                <a:lnTo>
                  <a:pt x="2480" y="124972"/>
                </a:lnTo>
                <a:lnTo>
                  <a:pt x="621" y="137030"/>
                </a:lnTo>
                <a:lnTo>
                  <a:pt x="0" y="149351"/>
                </a:lnTo>
                <a:lnTo>
                  <a:pt x="3" y="150419"/>
                </a:lnTo>
                <a:lnTo>
                  <a:pt x="775" y="163925"/>
                </a:lnTo>
                <a:lnTo>
                  <a:pt x="2898" y="176809"/>
                </a:lnTo>
                <a:lnTo>
                  <a:pt x="6388" y="189081"/>
                </a:lnTo>
                <a:lnTo>
                  <a:pt x="11262" y="200749"/>
                </a:lnTo>
                <a:lnTo>
                  <a:pt x="17539" y="211821"/>
                </a:lnTo>
                <a:lnTo>
                  <a:pt x="25236" y="222307"/>
                </a:lnTo>
                <a:lnTo>
                  <a:pt x="34370" y="232215"/>
                </a:lnTo>
                <a:lnTo>
                  <a:pt x="44958" y="241553"/>
                </a:lnTo>
                <a:lnTo>
                  <a:pt x="52504" y="247210"/>
                </a:lnTo>
                <a:lnTo>
                  <a:pt x="63235" y="254155"/>
                </a:lnTo>
                <a:lnTo>
                  <a:pt x="74386" y="260153"/>
                </a:lnTo>
                <a:lnTo>
                  <a:pt x="85957" y="265209"/>
                </a:lnTo>
                <a:lnTo>
                  <a:pt x="97948" y="269330"/>
                </a:lnTo>
                <a:lnTo>
                  <a:pt x="110359" y="272523"/>
                </a:lnTo>
                <a:lnTo>
                  <a:pt x="123190" y="274796"/>
                </a:lnTo>
                <a:lnTo>
                  <a:pt x="136442" y="276154"/>
                </a:lnTo>
                <a:lnTo>
                  <a:pt x="150113" y="276605"/>
                </a:lnTo>
                <a:lnTo>
                  <a:pt x="155115" y="276555"/>
                </a:lnTo>
                <a:lnTo>
                  <a:pt x="168299" y="275884"/>
                </a:lnTo>
                <a:lnTo>
                  <a:pt x="181004" y="274345"/>
                </a:lnTo>
                <a:lnTo>
                  <a:pt x="193230" y="271828"/>
                </a:lnTo>
                <a:lnTo>
                  <a:pt x="204978" y="268224"/>
                </a:lnTo>
                <a:lnTo>
                  <a:pt x="224391" y="260204"/>
                </a:lnTo>
                <a:lnTo>
                  <a:pt x="235568" y="254421"/>
                </a:lnTo>
                <a:lnTo>
                  <a:pt x="246863" y="247711"/>
                </a:lnTo>
                <a:lnTo>
                  <a:pt x="187451" y="245363"/>
                </a:lnTo>
                <a:lnTo>
                  <a:pt x="179264" y="245095"/>
                </a:lnTo>
                <a:lnTo>
                  <a:pt x="166535" y="243556"/>
                </a:lnTo>
                <a:lnTo>
                  <a:pt x="154169" y="240640"/>
                </a:lnTo>
                <a:lnTo>
                  <a:pt x="142198" y="236331"/>
                </a:lnTo>
                <a:lnTo>
                  <a:pt x="130653" y="230612"/>
                </a:lnTo>
                <a:lnTo>
                  <a:pt x="119565" y="223468"/>
                </a:lnTo>
                <a:lnTo>
                  <a:pt x="108966" y="214883"/>
                </a:lnTo>
                <a:lnTo>
                  <a:pt x="96452" y="201881"/>
                </a:lnTo>
                <a:lnTo>
                  <a:pt x="89379" y="191811"/>
                </a:lnTo>
                <a:lnTo>
                  <a:pt x="83566" y="180808"/>
                </a:lnTo>
                <a:lnTo>
                  <a:pt x="79026" y="168862"/>
                </a:lnTo>
                <a:lnTo>
                  <a:pt x="75770" y="155961"/>
                </a:lnTo>
                <a:lnTo>
                  <a:pt x="73808" y="142096"/>
                </a:lnTo>
                <a:lnTo>
                  <a:pt x="73151" y="127253"/>
                </a:lnTo>
                <a:lnTo>
                  <a:pt x="73270" y="120849"/>
                </a:lnTo>
                <a:lnTo>
                  <a:pt x="74493" y="106366"/>
                </a:lnTo>
                <a:lnTo>
                  <a:pt x="77046" y="92879"/>
                </a:lnTo>
                <a:lnTo>
                  <a:pt x="80926" y="80388"/>
                </a:lnTo>
                <a:lnTo>
                  <a:pt x="86134" y="68893"/>
                </a:lnTo>
                <a:lnTo>
                  <a:pt x="92670" y="58395"/>
                </a:lnTo>
                <a:lnTo>
                  <a:pt x="100535" y="48892"/>
                </a:lnTo>
                <a:lnTo>
                  <a:pt x="109728" y="40385"/>
                </a:lnTo>
                <a:lnTo>
                  <a:pt x="123514" y="30781"/>
                </a:lnTo>
                <a:lnTo>
                  <a:pt x="135030" y="25222"/>
                </a:lnTo>
                <a:lnTo>
                  <a:pt x="147133" y="21328"/>
                </a:lnTo>
                <a:lnTo>
                  <a:pt x="159791" y="19037"/>
                </a:lnTo>
                <a:lnTo>
                  <a:pt x="172974" y="18287"/>
                </a:lnTo>
                <a:lnTo>
                  <a:pt x="174367" y="18297"/>
                </a:lnTo>
                <a:lnTo>
                  <a:pt x="186573" y="19205"/>
                </a:lnTo>
                <a:lnTo>
                  <a:pt x="199213" y="21691"/>
                </a:lnTo>
                <a:lnTo>
                  <a:pt x="211836" y="25907"/>
                </a:lnTo>
                <a:lnTo>
                  <a:pt x="258318" y="22097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96105" y="3148583"/>
            <a:ext cx="198120" cy="412242"/>
          </a:xfrm>
          <a:custGeom>
            <a:avLst/>
            <a:gdLst/>
            <a:ahLst/>
            <a:cxnLst/>
            <a:rect l="l" t="t" r="r" b="b"/>
            <a:pathLst>
              <a:path w="198120" h="412242">
                <a:moveTo>
                  <a:pt x="106679" y="3555"/>
                </a:moveTo>
                <a:lnTo>
                  <a:pt x="94488" y="7112"/>
                </a:lnTo>
                <a:lnTo>
                  <a:pt x="82296" y="10668"/>
                </a:lnTo>
                <a:lnTo>
                  <a:pt x="70104" y="14224"/>
                </a:lnTo>
                <a:lnTo>
                  <a:pt x="57912" y="17780"/>
                </a:lnTo>
                <a:lnTo>
                  <a:pt x="45720" y="21336"/>
                </a:lnTo>
                <a:lnTo>
                  <a:pt x="33527" y="24891"/>
                </a:lnTo>
                <a:lnTo>
                  <a:pt x="21335" y="28447"/>
                </a:lnTo>
                <a:lnTo>
                  <a:pt x="9144" y="32004"/>
                </a:lnTo>
                <a:lnTo>
                  <a:pt x="10668" y="35052"/>
                </a:lnTo>
                <a:lnTo>
                  <a:pt x="12954" y="38100"/>
                </a:lnTo>
                <a:lnTo>
                  <a:pt x="14478" y="41910"/>
                </a:lnTo>
                <a:lnTo>
                  <a:pt x="17398" y="41151"/>
                </a:lnTo>
                <a:lnTo>
                  <a:pt x="31084" y="38291"/>
                </a:lnTo>
                <a:lnTo>
                  <a:pt x="41910" y="37338"/>
                </a:lnTo>
                <a:lnTo>
                  <a:pt x="48768" y="37338"/>
                </a:lnTo>
                <a:lnTo>
                  <a:pt x="53340" y="38100"/>
                </a:lnTo>
                <a:lnTo>
                  <a:pt x="57912" y="41148"/>
                </a:lnTo>
                <a:lnTo>
                  <a:pt x="62484" y="43434"/>
                </a:lnTo>
                <a:lnTo>
                  <a:pt x="65532" y="48006"/>
                </a:lnTo>
                <a:lnTo>
                  <a:pt x="67818" y="54864"/>
                </a:lnTo>
                <a:lnTo>
                  <a:pt x="69175" y="64396"/>
                </a:lnTo>
                <a:lnTo>
                  <a:pt x="70039" y="75843"/>
                </a:lnTo>
                <a:lnTo>
                  <a:pt x="70640" y="90954"/>
                </a:lnTo>
                <a:lnTo>
                  <a:pt x="70866" y="109728"/>
                </a:lnTo>
                <a:lnTo>
                  <a:pt x="70866" y="157734"/>
                </a:lnTo>
                <a:lnTo>
                  <a:pt x="24384" y="161544"/>
                </a:lnTo>
                <a:lnTo>
                  <a:pt x="26426" y="162418"/>
                </a:lnTo>
                <a:lnTo>
                  <a:pt x="37780" y="168648"/>
                </a:lnTo>
                <a:lnTo>
                  <a:pt x="47767" y="176533"/>
                </a:lnTo>
                <a:lnTo>
                  <a:pt x="56388" y="185928"/>
                </a:lnTo>
                <a:lnTo>
                  <a:pt x="62967" y="196773"/>
                </a:lnTo>
                <a:lnTo>
                  <a:pt x="67771" y="208450"/>
                </a:lnTo>
                <a:lnTo>
                  <a:pt x="70866" y="220980"/>
                </a:lnTo>
                <a:lnTo>
                  <a:pt x="70866" y="355092"/>
                </a:lnTo>
                <a:lnTo>
                  <a:pt x="59944" y="362736"/>
                </a:lnTo>
                <a:lnTo>
                  <a:pt x="48214" y="369369"/>
                </a:lnTo>
                <a:lnTo>
                  <a:pt x="36355" y="374490"/>
                </a:lnTo>
                <a:lnTo>
                  <a:pt x="24366" y="378121"/>
                </a:lnTo>
                <a:lnTo>
                  <a:pt x="12247" y="380283"/>
                </a:lnTo>
                <a:lnTo>
                  <a:pt x="0" y="381000"/>
                </a:lnTo>
                <a:lnTo>
                  <a:pt x="59411" y="383347"/>
                </a:lnTo>
                <a:lnTo>
                  <a:pt x="70866" y="375666"/>
                </a:lnTo>
                <a:lnTo>
                  <a:pt x="70866" y="412242"/>
                </a:lnTo>
                <a:lnTo>
                  <a:pt x="89154" y="412242"/>
                </a:lnTo>
                <a:lnTo>
                  <a:pt x="100501" y="408891"/>
                </a:lnTo>
                <a:lnTo>
                  <a:pt x="112591" y="405374"/>
                </a:lnTo>
                <a:lnTo>
                  <a:pt x="124727" y="401877"/>
                </a:lnTo>
                <a:lnTo>
                  <a:pt x="136900" y="398380"/>
                </a:lnTo>
                <a:lnTo>
                  <a:pt x="149106" y="394865"/>
                </a:lnTo>
                <a:lnTo>
                  <a:pt x="161337" y="391313"/>
                </a:lnTo>
                <a:lnTo>
                  <a:pt x="173587" y="387703"/>
                </a:lnTo>
                <a:lnTo>
                  <a:pt x="185850" y="384018"/>
                </a:lnTo>
                <a:lnTo>
                  <a:pt x="198120" y="380238"/>
                </a:lnTo>
                <a:lnTo>
                  <a:pt x="196596" y="377190"/>
                </a:lnTo>
                <a:lnTo>
                  <a:pt x="195072" y="374142"/>
                </a:lnTo>
                <a:lnTo>
                  <a:pt x="193548" y="370332"/>
                </a:lnTo>
                <a:lnTo>
                  <a:pt x="188927" y="371540"/>
                </a:lnTo>
                <a:lnTo>
                  <a:pt x="175667" y="374512"/>
                </a:lnTo>
                <a:lnTo>
                  <a:pt x="164592" y="375666"/>
                </a:lnTo>
                <a:lnTo>
                  <a:pt x="159258" y="375666"/>
                </a:lnTo>
                <a:lnTo>
                  <a:pt x="153924" y="374142"/>
                </a:lnTo>
                <a:lnTo>
                  <a:pt x="149352" y="371094"/>
                </a:lnTo>
                <a:lnTo>
                  <a:pt x="145542" y="368808"/>
                </a:lnTo>
                <a:lnTo>
                  <a:pt x="141732" y="364236"/>
                </a:lnTo>
                <a:lnTo>
                  <a:pt x="140208" y="357378"/>
                </a:lnTo>
                <a:lnTo>
                  <a:pt x="139538" y="354923"/>
                </a:lnTo>
                <a:lnTo>
                  <a:pt x="138242" y="346816"/>
                </a:lnTo>
                <a:lnTo>
                  <a:pt x="137252" y="335090"/>
                </a:lnTo>
                <a:lnTo>
                  <a:pt x="136620" y="319797"/>
                </a:lnTo>
                <a:lnTo>
                  <a:pt x="136398" y="300990"/>
                </a:lnTo>
                <a:lnTo>
                  <a:pt x="136398" y="0"/>
                </a:lnTo>
                <a:lnTo>
                  <a:pt x="118872" y="0"/>
                </a:lnTo>
                <a:lnTo>
                  <a:pt x="106679" y="3555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20134" y="3303270"/>
            <a:ext cx="165353" cy="26228"/>
          </a:xfrm>
          <a:custGeom>
            <a:avLst/>
            <a:gdLst/>
            <a:ahLst/>
            <a:cxnLst/>
            <a:rect l="l" t="t" r="r" b="b"/>
            <a:pathLst>
              <a:path w="165353" h="26228">
                <a:moveTo>
                  <a:pt x="140548" y="3097"/>
                </a:moveTo>
                <a:lnTo>
                  <a:pt x="152870" y="774"/>
                </a:lnTo>
                <a:lnTo>
                  <a:pt x="165353" y="0"/>
                </a:lnTo>
                <a:lnTo>
                  <a:pt x="83335" y="1824"/>
                </a:lnTo>
                <a:lnTo>
                  <a:pt x="71865" y="7940"/>
                </a:lnTo>
                <a:lnTo>
                  <a:pt x="128162" y="6969"/>
                </a:lnTo>
                <a:lnTo>
                  <a:pt x="140548" y="3097"/>
                </a:lnTo>
                <a:close/>
              </a:path>
              <a:path w="165353" h="26228">
                <a:moveTo>
                  <a:pt x="177545" y="-18287"/>
                </a:moveTo>
                <a:lnTo>
                  <a:pt x="164951" y="-17978"/>
                </a:lnTo>
                <a:lnTo>
                  <a:pt x="152101" y="-16996"/>
                </a:lnTo>
                <a:lnTo>
                  <a:pt x="139439" y="-15327"/>
                </a:lnTo>
                <a:lnTo>
                  <a:pt x="126966" y="-12960"/>
                </a:lnTo>
                <a:lnTo>
                  <a:pt x="114682" y="-9879"/>
                </a:lnTo>
                <a:lnTo>
                  <a:pt x="102585" y="-6071"/>
                </a:lnTo>
                <a:lnTo>
                  <a:pt x="90677" y="-1524"/>
                </a:lnTo>
                <a:lnTo>
                  <a:pt x="83335" y="1824"/>
                </a:lnTo>
                <a:lnTo>
                  <a:pt x="165353" y="0"/>
                </a:lnTo>
                <a:lnTo>
                  <a:pt x="166712" y="6"/>
                </a:lnTo>
                <a:lnTo>
                  <a:pt x="180579" y="886"/>
                </a:lnTo>
                <a:lnTo>
                  <a:pt x="193742" y="3242"/>
                </a:lnTo>
                <a:lnTo>
                  <a:pt x="206121" y="7074"/>
                </a:lnTo>
                <a:lnTo>
                  <a:pt x="217635" y="12383"/>
                </a:lnTo>
                <a:lnTo>
                  <a:pt x="228203" y="19169"/>
                </a:lnTo>
                <a:lnTo>
                  <a:pt x="237743" y="27431"/>
                </a:lnTo>
                <a:lnTo>
                  <a:pt x="248175" y="38491"/>
                </a:lnTo>
                <a:lnTo>
                  <a:pt x="255683" y="48366"/>
                </a:lnTo>
                <a:lnTo>
                  <a:pt x="262210" y="58927"/>
                </a:lnTo>
                <a:lnTo>
                  <a:pt x="267748" y="70170"/>
                </a:lnTo>
                <a:lnTo>
                  <a:pt x="272293" y="82088"/>
                </a:lnTo>
                <a:lnTo>
                  <a:pt x="275838" y="94676"/>
                </a:lnTo>
                <a:lnTo>
                  <a:pt x="278377" y="107927"/>
                </a:lnTo>
                <a:lnTo>
                  <a:pt x="279905" y="121836"/>
                </a:lnTo>
                <a:lnTo>
                  <a:pt x="280415" y="136397"/>
                </a:lnTo>
                <a:lnTo>
                  <a:pt x="280260" y="144651"/>
                </a:lnTo>
                <a:lnTo>
                  <a:pt x="278998" y="160310"/>
                </a:lnTo>
                <a:lnTo>
                  <a:pt x="276508" y="174365"/>
                </a:lnTo>
                <a:lnTo>
                  <a:pt x="272839" y="186833"/>
                </a:lnTo>
                <a:lnTo>
                  <a:pt x="268044" y="197731"/>
                </a:lnTo>
                <a:lnTo>
                  <a:pt x="262170" y="207075"/>
                </a:lnTo>
                <a:lnTo>
                  <a:pt x="255269" y="214883"/>
                </a:lnTo>
                <a:lnTo>
                  <a:pt x="241115" y="225239"/>
                </a:lnTo>
                <a:lnTo>
                  <a:pt x="229836" y="230710"/>
                </a:lnTo>
                <a:lnTo>
                  <a:pt x="217602" y="234617"/>
                </a:lnTo>
                <a:lnTo>
                  <a:pt x="204470" y="236962"/>
                </a:lnTo>
                <a:lnTo>
                  <a:pt x="190500" y="237743"/>
                </a:lnTo>
                <a:lnTo>
                  <a:pt x="185512" y="237649"/>
                </a:lnTo>
                <a:lnTo>
                  <a:pt x="171921" y="236351"/>
                </a:lnTo>
                <a:lnTo>
                  <a:pt x="159145" y="233531"/>
                </a:lnTo>
                <a:lnTo>
                  <a:pt x="147161" y="229189"/>
                </a:lnTo>
                <a:lnTo>
                  <a:pt x="135945" y="223324"/>
                </a:lnTo>
                <a:lnTo>
                  <a:pt x="125475" y="215937"/>
                </a:lnTo>
                <a:lnTo>
                  <a:pt x="115727" y="207027"/>
                </a:lnTo>
                <a:lnTo>
                  <a:pt x="106679" y="196595"/>
                </a:lnTo>
                <a:lnTo>
                  <a:pt x="98580" y="184520"/>
                </a:lnTo>
                <a:lnTo>
                  <a:pt x="92391" y="173528"/>
                </a:lnTo>
                <a:lnTo>
                  <a:pt x="87084" y="162137"/>
                </a:lnTo>
                <a:lnTo>
                  <a:pt x="82685" y="150320"/>
                </a:lnTo>
                <a:lnTo>
                  <a:pt x="79219" y="138054"/>
                </a:lnTo>
                <a:lnTo>
                  <a:pt x="76712" y="125311"/>
                </a:lnTo>
                <a:lnTo>
                  <a:pt x="75189" y="112068"/>
                </a:lnTo>
                <a:lnTo>
                  <a:pt x="74675" y="98297"/>
                </a:lnTo>
                <a:lnTo>
                  <a:pt x="74957" y="88378"/>
                </a:lnTo>
                <a:lnTo>
                  <a:pt x="76398" y="74652"/>
                </a:lnTo>
                <a:lnTo>
                  <a:pt x="79020" y="62108"/>
                </a:lnTo>
                <a:lnTo>
                  <a:pt x="82779" y="50701"/>
                </a:lnTo>
                <a:lnTo>
                  <a:pt x="87629" y="40385"/>
                </a:lnTo>
                <a:lnTo>
                  <a:pt x="93051" y="32323"/>
                </a:lnTo>
                <a:lnTo>
                  <a:pt x="101741" y="22622"/>
                </a:lnTo>
                <a:lnTo>
                  <a:pt x="111588" y="14956"/>
                </a:lnTo>
                <a:lnTo>
                  <a:pt x="122681" y="9143"/>
                </a:lnTo>
                <a:lnTo>
                  <a:pt x="128162" y="6969"/>
                </a:lnTo>
                <a:lnTo>
                  <a:pt x="71865" y="7940"/>
                </a:lnTo>
                <a:lnTo>
                  <a:pt x="61020" y="14891"/>
                </a:lnTo>
                <a:lnTo>
                  <a:pt x="50862" y="22678"/>
                </a:lnTo>
                <a:lnTo>
                  <a:pt x="41455" y="31301"/>
                </a:lnTo>
                <a:lnTo>
                  <a:pt x="32862" y="40759"/>
                </a:lnTo>
                <a:lnTo>
                  <a:pt x="25145" y="51053"/>
                </a:lnTo>
                <a:lnTo>
                  <a:pt x="17932" y="62075"/>
                </a:lnTo>
                <a:lnTo>
                  <a:pt x="11476" y="74044"/>
                </a:lnTo>
                <a:lnTo>
                  <a:pt x="6455" y="86013"/>
                </a:lnTo>
                <a:lnTo>
                  <a:pt x="2869" y="97982"/>
                </a:lnTo>
                <a:lnTo>
                  <a:pt x="717" y="109951"/>
                </a:lnTo>
                <a:lnTo>
                  <a:pt x="0" y="121919"/>
                </a:lnTo>
                <a:lnTo>
                  <a:pt x="368" y="131139"/>
                </a:lnTo>
                <a:lnTo>
                  <a:pt x="2064" y="143476"/>
                </a:lnTo>
                <a:lnTo>
                  <a:pt x="5136" y="155507"/>
                </a:lnTo>
                <a:lnTo>
                  <a:pt x="9585" y="167232"/>
                </a:lnTo>
                <a:lnTo>
                  <a:pt x="15410" y="178652"/>
                </a:lnTo>
                <a:lnTo>
                  <a:pt x="22613" y="189765"/>
                </a:lnTo>
                <a:lnTo>
                  <a:pt x="31192" y="200572"/>
                </a:lnTo>
                <a:lnTo>
                  <a:pt x="41148" y="211074"/>
                </a:lnTo>
                <a:lnTo>
                  <a:pt x="50729" y="219636"/>
                </a:lnTo>
                <a:lnTo>
                  <a:pt x="60388" y="226887"/>
                </a:lnTo>
                <a:lnTo>
                  <a:pt x="70660" y="233359"/>
                </a:lnTo>
                <a:lnTo>
                  <a:pt x="81537" y="239058"/>
                </a:lnTo>
                <a:lnTo>
                  <a:pt x="93008" y="243986"/>
                </a:lnTo>
                <a:lnTo>
                  <a:pt x="105062" y="248146"/>
                </a:lnTo>
                <a:lnTo>
                  <a:pt x="117690" y="251542"/>
                </a:lnTo>
                <a:lnTo>
                  <a:pt x="130881" y="254178"/>
                </a:lnTo>
                <a:lnTo>
                  <a:pt x="144626" y="256057"/>
                </a:lnTo>
                <a:lnTo>
                  <a:pt x="158914" y="257181"/>
                </a:lnTo>
                <a:lnTo>
                  <a:pt x="173736" y="257555"/>
                </a:lnTo>
                <a:lnTo>
                  <a:pt x="179024" y="257511"/>
                </a:lnTo>
                <a:lnTo>
                  <a:pt x="192402" y="256979"/>
                </a:lnTo>
                <a:lnTo>
                  <a:pt x="205496" y="255830"/>
                </a:lnTo>
                <a:lnTo>
                  <a:pt x="218286" y="254041"/>
                </a:lnTo>
                <a:lnTo>
                  <a:pt x="230747" y="251589"/>
                </a:lnTo>
                <a:lnTo>
                  <a:pt x="242858" y="248452"/>
                </a:lnTo>
                <a:lnTo>
                  <a:pt x="254596" y="244606"/>
                </a:lnTo>
                <a:lnTo>
                  <a:pt x="265938" y="240029"/>
                </a:lnTo>
                <a:lnTo>
                  <a:pt x="285704" y="229306"/>
                </a:lnTo>
                <a:lnTo>
                  <a:pt x="296399" y="222081"/>
                </a:lnTo>
                <a:lnTo>
                  <a:pt x="306339" y="214161"/>
                </a:lnTo>
                <a:lnTo>
                  <a:pt x="315507" y="205516"/>
                </a:lnTo>
                <a:lnTo>
                  <a:pt x="323889" y="196115"/>
                </a:lnTo>
                <a:lnTo>
                  <a:pt x="331469" y="185927"/>
                </a:lnTo>
                <a:lnTo>
                  <a:pt x="337856" y="175012"/>
                </a:lnTo>
                <a:lnTo>
                  <a:pt x="343941" y="162757"/>
                </a:lnTo>
                <a:lnTo>
                  <a:pt x="348752" y="150635"/>
                </a:lnTo>
                <a:lnTo>
                  <a:pt x="352244" y="138645"/>
                </a:lnTo>
                <a:lnTo>
                  <a:pt x="354372" y="126787"/>
                </a:lnTo>
                <a:lnTo>
                  <a:pt x="355091" y="115062"/>
                </a:lnTo>
                <a:lnTo>
                  <a:pt x="354660" y="105399"/>
                </a:lnTo>
                <a:lnTo>
                  <a:pt x="352777" y="92985"/>
                </a:lnTo>
                <a:lnTo>
                  <a:pt x="349424" y="80992"/>
                </a:lnTo>
                <a:lnTo>
                  <a:pt x="344632" y="69402"/>
                </a:lnTo>
                <a:lnTo>
                  <a:pt x="338430" y="58194"/>
                </a:lnTo>
                <a:lnTo>
                  <a:pt x="330847" y="47349"/>
                </a:lnTo>
                <a:lnTo>
                  <a:pt x="321913" y="36847"/>
                </a:lnTo>
                <a:lnTo>
                  <a:pt x="311657" y="26669"/>
                </a:lnTo>
                <a:lnTo>
                  <a:pt x="301237" y="17829"/>
                </a:lnTo>
                <a:lnTo>
                  <a:pt x="291450" y="10878"/>
                </a:lnTo>
                <a:lnTo>
                  <a:pt x="281080" y="4686"/>
                </a:lnTo>
                <a:lnTo>
                  <a:pt x="270131" y="-752"/>
                </a:lnTo>
                <a:lnTo>
                  <a:pt x="258606" y="-5444"/>
                </a:lnTo>
                <a:lnTo>
                  <a:pt x="246509" y="-9396"/>
                </a:lnTo>
                <a:lnTo>
                  <a:pt x="233842" y="-12615"/>
                </a:lnTo>
                <a:lnTo>
                  <a:pt x="220609" y="-15106"/>
                </a:lnTo>
                <a:lnTo>
                  <a:pt x="206813" y="-16878"/>
                </a:lnTo>
                <a:lnTo>
                  <a:pt x="192457" y="-17936"/>
                </a:lnTo>
                <a:lnTo>
                  <a:pt x="177545" y="-18287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10278" y="3284982"/>
            <a:ext cx="629412" cy="268223"/>
          </a:xfrm>
          <a:custGeom>
            <a:avLst/>
            <a:gdLst/>
            <a:ahLst/>
            <a:cxnLst/>
            <a:rect l="l" t="t" r="r" b="b"/>
            <a:pathLst>
              <a:path w="629412" h="268223">
                <a:moveTo>
                  <a:pt x="411480" y="268223"/>
                </a:moveTo>
                <a:lnTo>
                  <a:pt x="411480" y="258317"/>
                </a:lnTo>
                <a:lnTo>
                  <a:pt x="408951" y="258308"/>
                </a:lnTo>
                <a:lnTo>
                  <a:pt x="392907" y="257714"/>
                </a:lnTo>
                <a:lnTo>
                  <a:pt x="380443" y="256193"/>
                </a:lnTo>
                <a:lnTo>
                  <a:pt x="371856" y="253745"/>
                </a:lnTo>
                <a:lnTo>
                  <a:pt x="364236" y="250697"/>
                </a:lnTo>
                <a:lnTo>
                  <a:pt x="358901" y="246887"/>
                </a:lnTo>
                <a:lnTo>
                  <a:pt x="353858" y="238390"/>
                </a:lnTo>
                <a:lnTo>
                  <a:pt x="351926" y="226666"/>
                </a:lnTo>
                <a:lnTo>
                  <a:pt x="351282" y="209550"/>
                </a:lnTo>
                <a:lnTo>
                  <a:pt x="351282" y="80771"/>
                </a:lnTo>
                <a:lnTo>
                  <a:pt x="350520" y="76962"/>
                </a:lnTo>
                <a:lnTo>
                  <a:pt x="350520" y="73151"/>
                </a:lnTo>
                <a:lnTo>
                  <a:pt x="351282" y="69341"/>
                </a:lnTo>
                <a:lnTo>
                  <a:pt x="360246" y="63531"/>
                </a:lnTo>
                <a:lnTo>
                  <a:pt x="372393" y="56227"/>
                </a:lnTo>
                <a:lnTo>
                  <a:pt x="383710" y="50091"/>
                </a:lnTo>
                <a:lnTo>
                  <a:pt x="394199" y="45079"/>
                </a:lnTo>
                <a:lnTo>
                  <a:pt x="403860" y="41147"/>
                </a:lnTo>
                <a:lnTo>
                  <a:pt x="420667" y="36743"/>
                </a:lnTo>
                <a:lnTo>
                  <a:pt x="433300" y="34903"/>
                </a:lnTo>
                <a:lnTo>
                  <a:pt x="445770" y="34289"/>
                </a:lnTo>
                <a:lnTo>
                  <a:pt x="449310" y="34331"/>
                </a:lnTo>
                <a:lnTo>
                  <a:pt x="464475" y="35672"/>
                </a:lnTo>
                <a:lnTo>
                  <a:pt x="477321" y="39038"/>
                </a:lnTo>
                <a:lnTo>
                  <a:pt x="487850" y="44612"/>
                </a:lnTo>
                <a:lnTo>
                  <a:pt x="496062" y="52577"/>
                </a:lnTo>
                <a:lnTo>
                  <a:pt x="504065" y="68096"/>
                </a:lnTo>
                <a:lnTo>
                  <a:pt x="506635" y="81398"/>
                </a:lnTo>
                <a:lnTo>
                  <a:pt x="507492" y="97535"/>
                </a:lnTo>
                <a:lnTo>
                  <a:pt x="507479" y="212897"/>
                </a:lnTo>
                <a:lnTo>
                  <a:pt x="506949" y="228847"/>
                </a:lnTo>
                <a:lnTo>
                  <a:pt x="505968" y="236981"/>
                </a:lnTo>
                <a:lnTo>
                  <a:pt x="502920" y="243839"/>
                </a:lnTo>
                <a:lnTo>
                  <a:pt x="492251" y="251459"/>
                </a:lnTo>
                <a:lnTo>
                  <a:pt x="482960" y="255123"/>
                </a:lnTo>
                <a:lnTo>
                  <a:pt x="470389" y="257519"/>
                </a:lnTo>
                <a:lnTo>
                  <a:pt x="455675" y="258317"/>
                </a:lnTo>
                <a:lnTo>
                  <a:pt x="448056" y="258317"/>
                </a:lnTo>
                <a:lnTo>
                  <a:pt x="448056" y="268223"/>
                </a:lnTo>
                <a:lnTo>
                  <a:pt x="629412" y="268223"/>
                </a:lnTo>
                <a:lnTo>
                  <a:pt x="629412" y="258317"/>
                </a:lnTo>
                <a:lnTo>
                  <a:pt x="616507" y="257955"/>
                </a:lnTo>
                <a:lnTo>
                  <a:pt x="603557" y="256441"/>
                </a:lnTo>
                <a:lnTo>
                  <a:pt x="594360" y="253745"/>
                </a:lnTo>
                <a:lnTo>
                  <a:pt x="586739" y="250697"/>
                </a:lnTo>
                <a:lnTo>
                  <a:pt x="582168" y="247650"/>
                </a:lnTo>
                <a:lnTo>
                  <a:pt x="579120" y="243077"/>
                </a:lnTo>
                <a:lnTo>
                  <a:pt x="576664" y="237469"/>
                </a:lnTo>
                <a:lnTo>
                  <a:pt x="574465" y="225548"/>
                </a:lnTo>
                <a:lnTo>
                  <a:pt x="573786" y="209550"/>
                </a:lnTo>
                <a:lnTo>
                  <a:pt x="573776" y="95273"/>
                </a:lnTo>
                <a:lnTo>
                  <a:pt x="573114" y="79498"/>
                </a:lnTo>
                <a:lnTo>
                  <a:pt x="571455" y="65938"/>
                </a:lnTo>
                <a:lnTo>
                  <a:pt x="568863" y="54657"/>
                </a:lnTo>
                <a:lnTo>
                  <a:pt x="565404" y="45719"/>
                </a:lnTo>
                <a:lnTo>
                  <a:pt x="558313" y="34573"/>
                </a:lnTo>
                <a:lnTo>
                  <a:pt x="549743" y="24719"/>
                </a:lnTo>
                <a:lnTo>
                  <a:pt x="540144" y="16775"/>
                </a:lnTo>
                <a:lnTo>
                  <a:pt x="529589" y="10667"/>
                </a:lnTo>
                <a:lnTo>
                  <a:pt x="515762" y="5157"/>
                </a:lnTo>
                <a:lnTo>
                  <a:pt x="503614" y="2211"/>
                </a:lnTo>
                <a:lnTo>
                  <a:pt x="490697" y="532"/>
                </a:lnTo>
                <a:lnTo>
                  <a:pt x="477012" y="0"/>
                </a:lnTo>
                <a:lnTo>
                  <a:pt x="468208" y="205"/>
                </a:lnTo>
                <a:lnTo>
                  <a:pt x="455584" y="1264"/>
                </a:lnTo>
                <a:lnTo>
                  <a:pt x="443035" y="3301"/>
                </a:lnTo>
                <a:lnTo>
                  <a:pt x="430604" y="6407"/>
                </a:lnTo>
                <a:lnTo>
                  <a:pt x="418338" y="10667"/>
                </a:lnTo>
                <a:lnTo>
                  <a:pt x="404098" y="16864"/>
                </a:lnTo>
                <a:lnTo>
                  <a:pt x="394219" y="22260"/>
                </a:lnTo>
                <a:lnTo>
                  <a:pt x="383725" y="28801"/>
                </a:lnTo>
                <a:lnTo>
                  <a:pt x="372585" y="36521"/>
                </a:lnTo>
                <a:lnTo>
                  <a:pt x="360765" y="45451"/>
                </a:lnTo>
                <a:lnTo>
                  <a:pt x="348234" y="55625"/>
                </a:lnTo>
                <a:lnTo>
                  <a:pt x="347665" y="53764"/>
                </a:lnTo>
                <a:lnTo>
                  <a:pt x="342464" y="41544"/>
                </a:lnTo>
                <a:lnTo>
                  <a:pt x="335279" y="30922"/>
                </a:lnTo>
                <a:lnTo>
                  <a:pt x="326237" y="21900"/>
                </a:lnTo>
                <a:lnTo>
                  <a:pt x="315468" y="14477"/>
                </a:lnTo>
                <a:lnTo>
                  <a:pt x="306676" y="9894"/>
                </a:lnTo>
                <a:lnTo>
                  <a:pt x="295197" y="5504"/>
                </a:lnTo>
                <a:lnTo>
                  <a:pt x="282930" y="2419"/>
                </a:lnTo>
                <a:lnTo>
                  <a:pt x="269875" y="597"/>
                </a:lnTo>
                <a:lnTo>
                  <a:pt x="256032" y="0"/>
                </a:lnTo>
                <a:lnTo>
                  <a:pt x="251900" y="47"/>
                </a:lnTo>
                <a:lnTo>
                  <a:pt x="239513" y="830"/>
                </a:lnTo>
                <a:lnTo>
                  <a:pt x="226961" y="2764"/>
                </a:lnTo>
                <a:lnTo>
                  <a:pt x="214122" y="6095"/>
                </a:lnTo>
                <a:lnTo>
                  <a:pt x="198033" y="11446"/>
                </a:lnTo>
                <a:lnTo>
                  <a:pt x="186441" y="16597"/>
                </a:lnTo>
                <a:lnTo>
                  <a:pt x="175260" y="22859"/>
                </a:lnTo>
                <a:lnTo>
                  <a:pt x="173199" y="24208"/>
                </a:lnTo>
                <a:lnTo>
                  <a:pt x="166760" y="28402"/>
                </a:lnTo>
                <a:lnTo>
                  <a:pt x="157051" y="34905"/>
                </a:lnTo>
                <a:lnTo>
                  <a:pt x="144119" y="43914"/>
                </a:lnTo>
                <a:lnTo>
                  <a:pt x="128016" y="55625"/>
                </a:lnTo>
                <a:lnTo>
                  <a:pt x="128016" y="0"/>
                </a:lnTo>
                <a:lnTo>
                  <a:pt x="111251" y="0"/>
                </a:lnTo>
                <a:lnTo>
                  <a:pt x="109835" y="404"/>
                </a:lnTo>
                <a:lnTo>
                  <a:pt x="97578" y="3915"/>
                </a:lnTo>
                <a:lnTo>
                  <a:pt x="85362" y="7426"/>
                </a:lnTo>
                <a:lnTo>
                  <a:pt x="73175" y="10937"/>
                </a:lnTo>
                <a:lnTo>
                  <a:pt x="61006" y="14448"/>
                </a:lnTo>
                <a:lnTo>
                  <a:pt x="48843" y="17959"/>
                </a:lnTo>
                <a:lnTo>
                  <a:pt x="36672" y="21470"/>
                </a:lnTo>
                <a:lnTo>
                  <a:pt x="24483" y="24981"/>
                </a:lnTo>
                <a:lnTo>
                  <a:pt x="12263" y="28492"/>
                </a:lnTo>
                <a:lnTo>
                  <a:pt x="0" y="32003"/>
                </a:lnTo>
                <a:lnTo>
                  <a:pt x="2286" y="35051"/>
                </a:lnTo>
                <a:lnTo>
                  <a:pt x="3810" y="38862"/>
                </a:lnTo>
                <a:lnTo>
                  <a:pt x="6096" y="41909"/>
                </a:lnTo>
                <a:lnTo>
                  <a:pt x="7904" y="41409"/>
                </a:lnTo>
                <a:lnTo>
                  <a:pt x="21322" y="38767"/>
                </a:lnTo>
                <a:lnTo>
                  <a:pt x="32766" y="38100"/>
                </a:lnTo>
                <a:lnTo>
                  <a:pt x="39624" y="38100"/>
                </a:lnTo>
                <a:lnTo>
                  <a:pt x="49530" y="41147"/>
                </a:lnTo>
                <a:lnTo>
                  <a:pt x="56387" y="48005"/>
                </a:lnTo>
                <a:lnTo>
                  <a:pt x="59243" y="56549"/>
                </a:lnTo>
                <a:lnTo>
                  <a:pt x="60409" y="65043"/>
                </a:lnTo>
                <a:lnTo>
                  <a:pt x="61174" y="76702"/>
                </a:lnTo>
                <a:lnTo>
                  <a:pt x="61594" y="91579"/>
                </a:lnTo>
                <a:lnTo>
                  <a:pt x="61722" y="109727"/>
                </a:lnTo>
                <a:lnTo>
                  <a:pt x="61722" y="209550"/>
                </a:lnTo>
                <a:lnTo>
                  <a:pt x="61498" y="219219"/>
                </a:lnTo>
                <a:lnTo>
                  <a:pt x="59856" y="232838"/>
                </a:lnTo>
                <a:lnTo>
                  <a:pt x="56387" y="241553"/>
                </a:lnTo>
                <a:lnTo>
                  <a:pt x="48006" y="251459"/>
                </a:lnTo>
                <a:lnTo>
                  <a:pt x="34253" y="255957"/>
                </a:lnTo>
                <a:lnTo>
                  <a:pt x="22134" y="257727"/>
                </a:lnTo>
                <a:lnTo>
                  <a:pt x="6096" y="258317"/>
                </a:lnTo>
                <a:lnTo>
                  <a:pt x="6096" y="268223"/>
                </a:lnTo>
                <a:lnTo>
                  <a:pt x="188213" y="268223"/>
                </a:lnTo>
                <a:lnTo>
                  <a:pt x="188213" y="258317"/>
                </a:lnTo>
                <a:lnTo>
                  <a:pt x="185494" y="258308"/>
                </a:lnTo>
                <a:lnTo>
                  <a:pt x="168775" y="257714"/>
                </a:lnTo>
                <a:lnTo>
                  <a:pt x="156523" y="256193"/>
                </a:lnTo>
                <a:lnTo>
                  <a:pt x="148589" y="253745"/>
                </a:lnTo>
                <a:lnTo>
                  <a:pt x="136398" y="247650"/>
                </a:lnTo>
                <a:lnTo>
                  <a:pt x="130894" y="237900"/>
                </a:lnTo>
                <a:lnTo>
                  <a:pt x="128695" y="226084"/>
                </a:lnTo>
                <a:lnTo>
                  <a:pt x="128016" y="209550"/>
                </a:lnTo>
                <a:lnTo>
                  <a:pt x="128016" y="69341"/>
                </a:lnTo>
                <a:lnTo>
                  <a:pt x="142941" y="58733"/>
                </a:lnTo>
                <a:lnTo>
                  <a:pt x="153890" y="52779"/>
                </a:lnTo>
                <a:lnTo>
                  <a:pt x="166202" y="46978"/>
                </a:lnTo>
                <a:lnTo>
                  <a:pt x="179832" y="41147"/>
                </a:lnTo>
                <a:lnTo>
                  <a:pt x="197206" y="36036"/>
                </a:lnTo>
                <a:lnTo>
                  <a:pt x="209797" y="34135"/>
                </a:lnTo>
                <a:lnTo>
                  <a:pt x="222504" y="33527"/>
                </a:lnTo>
                <a:lnTo>
                  <a:pt x="224607" y="33545"/>
                </a:lnTo>
                <a:lnTo>
                  <a:pt x="239043" y="34768"/>
                </a:lnTo>
                <a:lnTo>
                  <a:pt x="251802" y="38007"/>
                </a:lnTo>
                <a:lnTo>
                  <a:pt x="262821" y="43393"/>
                </a:lnTo>
                <a:lnTo>
                  <a:pt x="272034" y="51053"/>
                </a:lnTo>
                <a:lnTo>
                  <a:pt x="276811" y="58022"/>
                </a:lnTo>
                <a:lnTo>
                  <a:pt x="281298" y="68799"/>
                </a:lnTo>
                <a:lnTo>
                  <a:pt x="284051" y="81942"/>
                </a:lnTo>
                <a:lnTo>
                  <a:pt x="284988" y="97535"/>
                </a:lnTo>
                <a:lnTo>
                  <a:pt x="284965" y="213977"/>
                </a:lnTo>
                <a:lnTo>
                  <a:pt x="284422" y="229607"/>
                </a:lnTo>
                <a:lnTo>
                  <a:pt x="283463" y="237743"/>
                </a:lnTo>
                <a:lnTo>
                  <a:pt x="280416" y="244601"/>
                </a:lnTo>
                <a:lnTo>
                  <a:pt x="267462" y="252983"/>
                </a:lnTo>
                <a:lnTo>
                  <a:pt x="255388" y="256170"/>
                </a:lnTo>
                <a:lnTo>
                  <a:pt x="242267" y="257739"/>
                </a:lnTo>
                <a:lnTo>
                  <a:pt x="225551" y="258317"/>
                </a:lnTo>
                <a:lnTo>
                  <a:pt x="225551" y="268223"/>
                </a:lnTo>
                <a:lnTo>
                  <a:pt x="411480" y="26822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72456" y="3284982"/>
            <a:ext cx="334518" cy="273557"/>
          </a:xfrm>
          <a:custGeom>
            <a:avLst/>
            <a:gdLst/>
            <a:ahLst/>
            <a:cxnLst/>
            <a:rect l="l" t="t" r="r" b="b"/>
            <a:pathLst>
              <a:path w="334518" h="273557">
                <a:moveTo>
                  <a:pt x="163584" y="282"/>
                </a:moveTo>
                <a:lnTo>
                  <a:pt x="148590" y="0"/>
                </a:lnTo>
                <a:lnTo>
                  <a:pt x="133495" y="302"/>
                </a:lnTo>
                <a:lnTo>
                  <a:pt x="118789" y="1253"/>
                </a:lnTo>
                <a:lnTo>
                  <a:pt x="105002" y="2852"/>
                </a:lnTo>
                <a:lnTo>
                  <a:pt x="92124" y="5100"/>
                </a:lnTo>
                <a:lnTo>
                  <a:pt x="80147" y="7996"/>
                </a:lnTo>
                <a:lnTo>
                  <a:pt x="69062" y="11540"/>
                </a:lnTo>
                <a:lnTo>
                  <a:pt x="58859" y="15733"/>
                </a:lnTo>
                <a:lnTo>
                  <a:pt x="49530" y="20573"/>
                </a:lnTo>
                <a:lnTo>
                  <a:pt x="41759" y="25416"/>
                </a:lnTo>
                <a:lnTo>
                  <a:pt x="29564" y="34937"/>
                </a:lnTo>
                <a:lnTo>
                  <a:pt x="20792" y="44830"/>
                </a:lnTo>
                <a:lnTo>
                  <a:pt x="15493" y="55044"/>
                </a:lnTo>
                <a:lnTo>
                  <a:pt x="13716" y="65531"/>
                </a:lnTo>
                <a:lnTo>
                  <a:pt x="13716" y="73913"/>
                </a:lnTo>
                <a:lnTo>
                  <a:pt x="17526" y="80771"/>
                </a:lnTo>
                <a:lnTo>
                  <a:pt x="23622" y="85343"/>
                </a:lnTo>
                <a:lnTo>
                  <a:pt x="34455" y="91175"/>
                </a:lnTo>
                <a:lnTo>
                  <a:pt x="48006" y="92963"/>
                </a:lnTo>
                <a:lnTo>
                  <a:pt x="57912" y="92963"/>
                </a:lnTo>
                <a:lnTo>
                  <a:pt x="66294" y="90677"/>
                </a:lnTo>
                <a:lnTo>
                  <a:pt x="72390" y="86105"/>
                </a:lnTo>
                <a:lnTo>
                  <a:pt x="78486" y="80771"/>
                </a:lnTo>
                <a:lnTo>
                  <a:pt x="82296" y="74675"/>
                </a:lnTo>
                <a:lnTo>
                  <a:pt x="82296" y="65531"/>
                </a:lnTo>
                <a:lnTo>
                  <a:pt x="81534" y="60197"/>
                </a:lnTo>
                <a:lnTo>
                  <a:pt x="81534" y="54863"/>
                </a:lnTo>
                <a:lnTo>
                  <a:pt x="80772" y="49529"/>
                </a:lnTo>
                <a:lnTo>
                  <a:pt x="80900" y="47291"/>
                </a:lnTo>
                <a:lnTo>
                  <a:pt x="85522" y="36507"/>
                </a:lnTo>
                <a:lnTo>
                  <a:pt x="96774" y="26669"/>
                </a:lnTo>
                <a:lnTo>
                  <a:pt x="109258" y="21093"/>
                </a:lnTo>
                <a:lnTo>
                  <a:pt x="121783" y="18417"/>
                </a:lnTo>
                <a:lnTo>
                  <a:pt x="136398" y="17525"/>
                </a:lnTo>
                <a:lnTo>
                  <a:pt x="139205" y="17551"/>
                </a:lnTo>
                <a:lnTo>
                  <a:pt x="153970" y="18634"/>
                </a:lnTo>
                <a:lnTo>
                  <a:pt x="167016" y="21362"/>
                </a:lnTo>
                <a:lnTo>
                  <a:pt x="178219" y="25797"/>
                </a:lnTo>
                <a:lnTo>
                  <a:pt x="187452" y="32003"/>
                </a:lnTo>
                <a:lnTo>
                  <a:pt x="190570" y="35041"/>
                </a:lnTo>
                <a:lnTo>
                  <a:pt x="196794" y="43942"/>
                </a:lnTo>
                <a:lnTo>
                  <a:pt x="201305" y="55257"/>
                </a:lnTo>
                <a:lnTo>
                  <a:pt x="204051" y="69040"/>
                </a:lnTo>
                <a:lnTo>
                  <a:pt x="204978" y="85343"/>
                </a:lnTo>
                <a:lnTo>
                  <a:pt x="204978" y="95250"/>
                </a:lnTo>
                <a:lnTo>
                  <a:pt x="201966" y="96049"/>
                </a:lnTo>
                <a:lnTo>
                  <a:pt x="185565" y="100450"/>
                </a:lnTo>
                <a:lnTo>
                  <a:pt x="170012" y="104708"/>
                </a:lnTo>
                <a:lnTo>
                  <a:pt x="155316" y="108827"/>
                </a:lnTo>
                <a:lnTo>
                  <a:pt x="141482" y="112810"/>
                </a:lnTo>
                <a:lnTo>
                  <a:pt x="187244" y="117807"/>
                </a:lnTo>
                <a:lnTo>
                  <a:pt x="204978" y="112775"/>
                </a:lnTo>
                <a:lnTo>
                  <a:pt x="204978" y="212597"/>
                </a:lnTo>
                <a:lnTo>
                  <a:pt x="194228" y="218490"/>
                </a:lnTo>
                <a:lnTo>
                  <a:pt x="180405" y="225367"/>
                </a:lnTo>
                <a:lnTo>
                  <a:pt x="167464" y="230960"/>
                </a:lnTo>
                <a:lnTo>
                  <a:pt x="155388" y="235283"/>
                </a:lnTo>
                <a:lnTo>
                  <a:pt x="144163" y="238353"/>
                </a:lnTo>
                <a:lnTo>
                  <a:pt x="133774" y="240184"/>
                </a:lnTo>
                <a:lnTo>
                  <a:pt x="124206" y="240791"/>
                </a:lnTo>
                <a:lnTo>
                  <a:pt x="120258" y="240677"/>
                </a:lnTo>
                <a:lnTo>
                  <a:pt x="107531" y="238660"/>
                </a:lnTo>
                <a:lnTo>
                  <a:pt x="95554" y="234126"/>
                </a:lnTo>
                <a:lnTo>
                  <a:pt x="84582" y="227075"/>
                </a:lnTo>
                <a:lnTo>
                  <a:pt x="75129" y="217131"/>
                </a:lnTo>
                <a:lnTo>
                  <a:pt x="69617" y="205718"/>
                </a:lnTo>
                <a:lnTo>
                  <a:pt x="67818" y="192785"/>
                </a:lnTo>
                <a:lnTo>
                  <a:pt x="68369" y="185964"/>
                </a:lnTo>
                <a:lnTo>
                  <a:pt x="72389" y="174165"/>
                </a:lnTo>
                <a:lnTo>
                  <a:pt x="19063" y="166542"/>
                </a:lnTo>
                <a:lnTo>
                  <a:pt x="12192" y="173735"/>
                </a:lnTo>
                <a:lnTo>
                  <a:pt x="6655" y="181595"/>
                </a:lnTo>
                <a:lnTo>
                  <a:pt x="1736" y="193253"/>
                </a:lnTo>
                <a:lnTo>
                  <a:pt x="0" y="206501"/>
                </a:lnTo>
                <a:lnTo>
                  <a:pt x="138" y="211004"/>
                </a:lnTo>
                <a:lnTo>
                  <a:pt x="2348" y="224106"/>
                </a:lnTo>
                <a:lnTo>
                  <a:pt x="7253" y="235813"/>
                </a:lnTo>
                <a:lnTo>
                  <a:pt x="14852" y="246182"/>
                </a:lnTo>
                <a:lnTo>
                  <a:pt x="25146" y="255269"/>
                </a:lnTo>
                <a:lnTo>
                  <a:pt x="36450" y="262423"/>
                </a:lnTo>
                <a:lnTo>
                  <a:pt x="47703" y="267294"/>
                </a:lnTo>
                <a:lnTo>
                  <a:pt x="60029" y="270774"/>
                </a:lnTo>
                <a:lnTo>
                  <a:pt x="73360" y="272862"/>
                </a:lnTo>
                <a:lnTo>
                  <a:pt x="87630" y="273557"/>
                </a:lnTo>
                <a:lnTo>
                  <a:pt x="96982" y="273312"/>
                </a:lnTo>
                <a:lnTo>
                  <a:pt x="109843" y="272110"/>
                </a:lnTo>
                <a:lnTo>
                  <a:pt x="122189" y="269906"/>
                </a:lnTo>
                <a:lnTo>
                  <a:pt x="134112" y="266700"/>
                </a:lnTo>
                <a:lnTo>
                  <a:pt x="141347" y="263847"/>
                </a:lnTo>
                <a:lnTo>
                  <a:pt x="149629" y="260072"/>
                </a:lnTo>
                <a:lnTo>
                  <a:pt x="160132" y="254925"/>
                </a:lnTo>
                <a:lnTo>
                  <a:pt x="172858" y="248370"/>
                </a:lnTo>
                <a:lnTo>
                  <a:pt x="187807" y="240369"/>
                </a:lnTo>
                <a:lnTo>
                  <a:pt x="204978" y="230885"/>
                </a:lnTo>
                <a:lnTo>
                  <a:pt x="205972" y="242378"/>
                </a:lnTo>
                <a:lnTo>
                  <a:pt x="210145" y="254633"/>
                </a:lnTo>
                <a:lnTo>
                  <a:pt x="217170" y="263651"/>
                </a:lnTo>
                <a:lnTo>
                  <a:pt x="222678" y="267711"/>
                </a:lnTo>
                <a:lnTo>
                  <a:pt x="234095" y="272140"/>
                </a:lnTo>
                <a:lnTo>
                  <a:pt x="248412" y="273557"/>
                </a:lnTo>
                <a:lnTo>
                  <a:pt x="254590" y="273326"/>
                </a:lnTo>
                <a:lnTo>
                  <a:pt x="265564" y="271780"/>
                </a:lnTo>
                <a:lnTo>
                  <a:pt x="276651" y="268763"/>
                </a:lnTo>
                <a:lnTo>
                  <a:pt x="287872" y="264255"/>
                </a:lnTo>
                <a:lnTo>
                  <a:pt x="299248" y="258234"/>
                </a:lnTo>
                <a:lnTo>
                  <a:pt x="310800" y="250680"/>
                </a:lnTo>
                <a:lnTo>
                  <a:pt x="322550" y="241571"/>
                </a:lnTo>
                <a:lnTo>
                  <a:pt x="334518" y="230885"/>
                </a:lnTo>
                <a:lnTo>
                  <a:pt x="334518" y="214883"/>
                </a:lnTo>
                <a:lnTo>
                  <a:pt x="333789" y="215403"/>
                </a:lnTo>
                <a:lnTo>
                  <a:pt x="319708" y="225044"/>
                </a:lnTo>
                <a:lnTo>
                  <a:pt x="308921" y="231728"/>
                </a:lnTo>
                <a:lnTo>
                  <a:pt x="301752" y="235457"/>
                </a:lnTo>
                <a:lnTo>
                  <a:pt x="298704" y="236981"/>
                </a:lnTo>
                <a:lnTo>
                  <a:pt x="294894" y="237743"/>
                </a:lnTo>
                <a:lnTo>
                  <a:pt x="286512" y="237743"/>
                </a:lnTo>
                <a:lnTo>
                  <a:pt x="282702" y="236981"/>
                </a:lnTo>
                <a:lnTo>
                  <a:pt x="279654" y="234695"/>
                </a:lnTo>
                <a:lnTo>
                  <a:pt x="276606" y="232409"/>
                </a:lnTo>
                <a:lnTo>
                  <a:pt x="272796" y="223265"/>
                </a:lnTo>
                <a:lnTo>
                  <a:pt x="271846" y="210270"/>
                </a:lnTo>
                <a:lnTo>
                  <a:pt x="271431" y="196198"/>
                </a:lnTo>
                <a:lnTo>
                  <a:pt x="271272" y="177545"/>
                </a:lnTo>
                <a:lnTo>
                  <a:pt x="271272" y="89153"/>
                </a:lnTo>
                <a:lnTo>
                  <a:pt x="270827" y="71804"/>
                </a:lnTo>
                <a:lnTo>
                  <a:pt x="269457" y="57688"/>
                </a:lnTo>
                <a:lnTo>
                  <a:pt x="267089" y="46707"/>
                </a:lnTo>
                <a:lnTo>
                  <a:pt x="263652" y="38862"/>
                </a:lnTo>
                <a:lnTo>
                  <a:pt x="260120" y="33784"/>
                </a:lnTo>
                <a:lnTo>
                  <a:pt x="251669" y="24843"/>
                </a:lnTo>
                <a:lnTo>
                  <a:pt x="241198" y="17392"/>
                </a:lnTo>
                <a:lnTo>
                  <a:pt x="228600" y="11429"/>
                </a:lnTo>
                <a:lnTo>
                  <a:pt x="225010" y="10160"/>
                </a:lnTo>
                <a:lnTo>
                  <a:pt x="214531" y="7055"/>
                </a:lnTo>
                <a:lnTo>
                  <a:pt x="203149" y="4515"/>
                </a:lnTo>
                <a:lnTo>
                  <a:pt x="190864" y="2539"/>
                </a:lnTo>
                <a:lnTo>
                  <a:pt x="177675" y="1128"/>
                </a:lnTo>
                <a:lnTo>
                  <a:pt x="163584" y="282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91519" y="3397792"/>
            <a:ext cx="168180" cy="61354"/>
          </a:xfrm>
          <a:custGeom>
            <a:avLst/>
            <a:gdLst/>
            <a:ahLst/>
            <a:cxnLst/>
            <a:rect l="l" t="t" r="r" b="b"/>
            <a:pathLst>
              <a:path w="168180" h="61354">
                <a:moveTo>
                  <a:pt x="122419" y="0"/>
                </a:moveTo>
                <a:lnTo>
                  <a:pt x="109454" y="3850"/>
                </a:lnTo>
                <a:lnTo>
                  <a:pt x="97365" y="7571"/>
                </a:lnTo>
                <a:lnTo>
                  <a:pt x="86157" y="11166"/>
                </a:lnTo>
                <a:lnTo>
                  <a:pt x="75838" y="14638"/>
                </a:lnTo>
                <a:lnTo>
                  <a:pt x="66414" y="17990"/>
                </a:lnTo>
                <a:lnTo>
                  <a:pt x="57892" y="21226"/>
                </a:lnTo>
                <a:lnTo>
                  <a:pt x="50278" y="24349"/>
                </a:lnTo>
                <a:lnTo>
                  <a:pt x="45103" y="26558"/>
                </a:lnTo>
                <a:lnTo>
                  <a:pt x="31184" y="33111"/>
                </a:lnTo>
                <a:lnTo>
                  <a:pt x="19028" y="39824"/>
                </a:lnTo>
                <a:lnTo>
                  <a:pt x="8633" y="46698"/>
                </a:lnTo>
                <a:lnTo>
                  <a:pt x="0" y="53731"/>
                </a:lnTo>
                <a:lnTo>
                  <a:pt x="53326" y="61354"/>
                </a:lnTo>
                <a:lnTo>
                  <a:pt x="61708" y="50257"/>
                </a:lnTo>
                <a:lnTo>
                  <a:pt x="62713" y="49346"/>
                </a:lnTo>
                <a:lnTo>
                  <a:pt x="70965" y="42871"/>
                </a:lnTo>
                <a:lnTo>
                  <a:pt x="81039" y="36589"/>
                </a:lnTo>
                <a:lnTo>
                  <a:pt x="93129" y="30437"/>
                </a:lnTo>
                <a:lnTo>
                  <a:pt x="107428" y="24349"/>
                </a:lnTo>
                <a:lnTo>
                  <a:pt x="110168" y="23146"/>
                </a:lnTo>
                <a:lnTo>
                  <a:pt x="117570" y="20338"/>
                </a:lnTo>
                <a:lnTo>
                  <a:pt x="127107" y="17153"/>
                </a:lnTo>
                <a:lnTo>
                  <a:pt x="138743" y="13557"/>
                </a:lnTo>
                <a:lnTo>
                  <a:pt x="152445" y="9516"/>
                </a:lnTo>
                <a:lnTo>
                  <a:pt x="168180" y="4996"/>
                </a:lnTo>
                <a:lnTo>
                  <a:pt x="122419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86222" y="3148583"/>
            <a:ext cx="81533" cy="57912"/>
          </a:xfrm>
          <a:custGeom>
            <a:avLst/>
            <a:gdLst/>
            <a:ahLst/>
            <a:cxnLst/>
            <a:rect l="l" t="t" r="r" b="b"/>
            <a:pathLst>
              <a:path w="81533" h="57912">
                <a:moveTo>
                  <a:pt x="41148" y="0"/>
                </a:moveTo>
                <a:lnTo>
                  <a:pt x="35867" y="223"/>
                </a:lnTo>
                <a:lnTo>
                  <a:pt x="22983" y="2914"/>
                </a:lnTo>
                <a:lnTo>
                  <a:pt x="12191" y="8382"/>
                </a:lnTo>
                <a:lnTo>
                  <a:pt x="4572" y="13716"/>
                </a:lnTo>
                <a:lnTo>
                  <a:pt x="0" y="20574"/>
                </a:lnTo>
                <a:lnTo>
                  <a:pt x="0" y="36576"/>
                </a:lnTo>
                <a:lnTo>
                  <a:pt x="4572" y="43434"/>
                </a:lnTo>
                <a:lnTo>
                  <a:pt x="12191" y="49530"/>
                </a:lnTo>
                <a:lnTo>
                  <a:pt x="16212" y="51875"/>
                </a:lnTo>
                <a:lnTo>
                  <a:pt x="27804" y="56345"/>
                </a:lnTo>
                <a:lnTo>
                  <a:pt x="41148" y="57912"/>
                </a:lnTo>
                <a:lnTo>
                  <a:pt x="46428" y="57688"/>
                </a:lnTo>
                <a:lnTo>
                  <a:pt x="59312" y="54997"/>
                </a:lnTo>
                <a:lnTo>
                  <a:pt x="70103" y="49530"/>
                </a:lnTo>
                <a:lnTo>
                  <a:pt x="77724" y="43434"/>
                </a:lnTo>
                <a:lnTo>
                  <a:pt x="81533" y="36576"/>
                </a:lnTo>
                <a:lnTo>
                  <a:pt x="81533" y="20574"/>
                </a:lnTo>
                <a:lnTo>
                  <a:pt x="77724" y="13716"/>
                </a:lnTo>
                <a:lnTo>
                  <a:pt x="70103" y="8382"/>
                </a:lnTo>
                <a:lnTo>
                  <a:pt x="66338" y="6036"/>
                </a:lnTo>
                <a:lnTo>
                  <a:pt x="54725" y="1566"/>
                </a:lnTo>
                <a:lnTo>
                  <a:pt x="41148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32120" y="3284982"/>
            <a:ext cx="184403" cy="268223"/>
          </a:xfrm>
          <a:custGeom>
            <a:avLst/>
            <a:gdLst/>
            <a:ahLst/>
            <a:cxnLst/>
            <a:rect l="l" t="t" r="r" b="b"/>
            <a:pathLst>
              <a:path w="184403" h="268223">
                <a:moveTo>
                  <a:pt x="171703" y="268223"/>
                </a:moveTo>
                <a:lnTo>
                  <a:pt x="184403" y="268223"/>
                </a:lnTo>
                <a:lnTo>
                  <a:pt x="184403" y="258317"/>
                </a:lnTo>
                <a:lnTo>
                  <a:pt x="170718" y="257916"/>
                </a:lnTo>
                <a:lnTo>
                  <a:pt x="157773" y="256396"/>
                </a:lnTo>
                <a:lnTo>
                  <a:pt x="148589" y="253745"/>
                </a:lnTo>
                <a:lnTo>
                  <a:pt x="141731" y="251459"/>
                </a:lnTo>
                <a:lnTo>
                  <a:pt x="137159" y="247650"/>
                </a:lnTo>
                <a:lnTo>
                  <a:pt x="134112" y="241553"/>
                </a:lnTo>
                <a:lnTo>
                  <a:pt x="131945" y="237324"/>
                </a:lnTo>
                <a:lnTo>
                  <a:pt x="129524" y="225889"/>
                </a:lnTo>
                <a:lnTo>
                  <a:pt x="128777" y="209550"/>
                </a:lnTo>
                <a:lnTo>
                  <a:pt x="128777" y="0"/>
                </a:lnTo>
                <a:lnTo>
                  <a:pt x="111251" y="0"/>
                </a:lnTo>
                <a:lnTo>
                  <a:pt x="97578" y="3915"/>
                </a:lnTo>
                <a:lnTo>
                  <a:pt x="85362" y="7426"/>
                </a:lnTo>
                <a:lnTo>
                  <a:pt x="73175" y="10937"/>
                </a:lnTo>
                <a:lnTo>
                  <a:pt x="61006" y="14448"/>
                </a:lnTo>
                <a:lnTo>
                  <a:pt x="48843" y="17959"/>
                </a:lnTo>
                <a:lnTo>
                  <a:pt x="36672" y="21470"/>
                </a:lnTo>
                <a:lnTo>
                  <a:pt x="24483" y="24981"/>
                </a:lnTo>
                <a:lnTo>
                  <a:pt x="12263" y="28492"/>
                </a:lnTo>
                <a:lnTo>
                  <a:pt x="0" y="32003"/>
                </a:lnTo>
                <a:lnTo>
                  <a:pt x="2285" y="35051"/>
                </a:lnTo>
                <a:lnTo>
                  <a:pt x="3809" y="38862"/>
                </a:lnTo>
                <a:lnTo>
                  <a:pt x="6095" y="41909"/>
                </a:lnTo>
                <a:lnTo>
                  <a:pt x="7911" y="41409"/>
                </a:lnTo>
                <a:lnTo>
                  <a:pt x="21623" y="38767"/>
                </a:lnTo>
                <a:lnTo>
                  <a:pt x="32765" y="38100"/>
                </a:lnTo>
                <a:lnTo>
                  <a:pt x="39624" y="38100"/>
                </a:lnTo>
                <a:lnTo>
                  <a:pt x="49529" y="41147"/>
                </a:lnTo>
                <a:lnTo>
                  <a:pt x="56387" y="48005"/>
                </a:lnTo>
                <a:lnTo>
                  <a:pt x="59166" y="56169"/>
                </a:lnTo>
                <a:lnTo>
                  <a:pt x="60368" y="64606"/>
                </a:lnTo>
                <a:lnTo>
                  <a:pt x="61158" y="76217"/>
                </a:lnTo>
                <a:lnTo>
                  <a:pt x="61590" y="91004"/>
                </a:lnTo>
                <a:lnTo>
                  <a:pt x="61721" y="108965"/>
                </a:lnTo>
                <a:lnTo>
                  <a:pt x="61721" y="209550"/>
                </a:lnTo>
                <a:lnTo>
                  <a:pt x="61475" y="219845"/>
                </a:lnTo>
                <a:lnTo>
                  <a:pt x="59986" y="233231"/>
                </a:lnTo>
                <a:lnTo>
                  <a:pt x="57150" y="242315"/>
                </a:lnTo>
                <a:lnTo>
                  <a:pt x="48005" y="251459"/>
                </a:lnTo>
                <a:lnTo>
                  <a:pt x="34950" y="256311"/>
                </a:lnTo>
                <a:lnTo>
                  <a:pt x="22612" y="257782"/>
                </a:lnTo>
                <a:lnTo>
                  <a:pt x="6095" y="258317"/>
                </a:lnTo>
                <a:lnTo>
                  <a:pt x="6095" y="268223"/>
                </a:lnTo>
                <a:lnTo>
                  <a:pt x="171703" y="26822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79008" y="3309365"/>
            <a:ext cx="411480" cy="2773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41670" y="3284981"/>
            <a:ext cx="402335" cy="268224"/>
          </a:xfrm>
          <a:custGeom>
            <a:avLst/>
            <a:gdLst/>
            <a:ahLst/>
            <a:cxnLst/>
            <a:rect l="l" t="t" r="r" b="b"/>
            <a:pathLst>
              <a:path w="402335" h="268224">
                <a:moveTo>
                  <a:pt x="111281" y="268223"/>
                </a:moveTo>
                <a:lnTo>
                  <a:pt x="187451" y="268223"/>
                </a:lnTo>
                <a:lnTo>
                  <a:pt x="187451" y="258317"/>
                </a:lnTo>
                <a:lnTo>
                  <a:pt x="184830" y="258308"/>
                </a:lnTo>
                <a:lnTo>
                  <a:pt x="168542" y="257714"/>
                </a:lnTo>
                <a:lnTo>
                  <a:pt x="156257" y="256193"/>
                </a:lnTo>
                <a:lnTo>
                  <a:pt x="147827" y="253746"/>
                </a:lnTo>
                <a:lnTo>
                  <a:pt x="135635" y="247650"/>
                </a:lnTo>
                <a:lnTo>
                  <a:pt x="130710" y="238134"/>
                </a:lnTo>
                <a:lnTo>
                  <a:pt x="128689" y="226744"/>
                </a:lnTo>
                <a:lnTo>
                  <a:pt x="128015" y="209550"/>
                </a:lnTo>
                <a:lnTo>
                  <a:pt x="128015" y="71628"/>
                </a:lnTo>
                <a:lnTo>
                  <a:pt x="140114" y="62595"/>
                </a:lnTo>
                <a:lnTo>
                  <a:pt x="151878" y="55129"/>
                </a:lnTo>
                <a:lnTo>
                  <a:pt x="163695" y="48884"/>
                </a:lnTo>
                <a:lnTo>
                  <a:pt x="175556" y="43834"/>
                </a:lnTo>
                <a:lnTo>
                  <a:pt x="187453" y="39952"/>
                </a:lnTo>
                <a:lnTo>
                  <a:pt x="199376" y="37212"/>
                </a:lnTo>
                <a:lnTo>
                  <a:pt x="211316" y="35587"/>
                </a:lnTo>
                <a:lnTo>
                  <a:pt x="223265" y="35051"/>
                </a:lnTo>
                <a:lnTo>
                  <a:pt x="234306" y="35626"/>
                </a:lnTo>
                <a:lnTo>
                  <a:pt x="247845" y="38432"/>
                </a:lnTo>
                <a:lnTo>
                  <a:pt x="258866" y="43574"/>
                </a:lnTo>
                <a:lnTo>
                  <a:pt x="267462" y="51053"/>
                </a:lnTo>
                <a:lnTo>
                  <a:pt x="273713" y="61900"/>
                </a:lnTo>
                <a:lnTo>
                  <a:pt x="277395" y="73386"/>
                </a:lnTo>
                <a:lnTo>
                  <a:pt x="279650" y="87063"/>
                </a:lnTo>
                <a:lnTo>
                  <a:pt x="280415" y="102869"/>
                </a:lnTo>
                <a:lnTo>
                  <a:pt x="280410" y="211832"/>
                </a:lnTo>
                <a:lnTo>
                  <a:pt x="279784" y="228116"/>
                </a:lnTo>
                <a:lnTo>
                  <a:pt x="278129" y="236219"/>
                </a:lnTo>
                <a:lnTo>
                  <a:pt x="271271" y="248412"/>
                </a:lnTo>
                <a:lnTo>
                  <a:pt x="264413" y="252221"/>
                </a:lnTo>
                <a:lnTo>
                  <a:pt x="256797" y="255226"/>
                </a:lnTo>
                <a:lnTo>
                  <a:pt x="244472" y="257512"/>
                </a:lnTo>
                <a:lnTo>
                  <a:pt x="228600" y="258317"/>
                </a:lnTo>
                <a:lnTo>
                  <a:pt x="220979" y="258317"/>
                </a:lnTo>
                <a:lnTo>
                  <a:pt x="220979" y="268223"/>
                </a:lnTo>
                <a:lnTo>
                  <a:pt x="402335" y="268223"/>
                </a:lnTo>
                <a:lnTo>
                  <a:pt x="402335" y="258317"/>
                </a:lnTo>
                <a:lnTo>
                  <a:pt x="388173" y="257916"/>
                </a:lnTo>
                <a:lnTo>
                  <a:pt x="375184" y="256396"/>
                </a:lnTo>
                <a:lnTo>
                  <a:pt x="366521" y="253745"/>
                </a:lnTo>
                <a:lnTo>
                  <a:pt x="359663" y="251459"/>
                </a:lnTo>
                <a:lnTo>
                  <a:pt x="355091" y="247650"/>
                </a:lnTo>
                <a:lnTo>
                  <a:pt x="352043" y="243077"/>
                </a:lnTo>
                <a:lnTo>
                  <a:pt x="349588" y="237469"/>
                </a:lnTo>
                <a:lnTo>
                  <a:pt x="347389" y="225548"/>
                </a:lnTo>
                <a:lnTo>
                  <a:pt x="346709" y="209550"/>
                </a:lnTo>
                <a:lnTo>
                  <a:pt x="346688" y="94931"/>
                </a:lnTo>
                <a:lnTo>
                  <a:pt x="345961" y="79521"/>
                </a:lnTo>
                <a:lnTo>
                  <a:pt x="344198" y="66182"/>
                </a:lnTo>
                <a:lnTo>
                  <a:pt x="341400" y="54915"/>
                </a:lnTo>
                <a:lnTo>
                  <a:pt x="337565" y="45719"/>
                </a:lnTo>
                <a:lnTo>
                  <a:pt x="331503" y="35599"/>
                </a:lnTo>
                <a:lnTo>
                  <a:pt x="323321" y="25407"/>
                </a:lnTo>
                <a:lnTo>
                  <a:pt x="313911" y="17043"/>
                </a:lnTo>
                <a:lnTo>
                  <a:pt x="303275" y="10667"/>
                </a:lnTo>
                <a:lnTo>
                  <a:pt x="290423" y="5312"/>
                </a:lnTo>
                <a:lnTo>
                  <a:pt x="278331" y="2276"/>
                </a:lnTo>
                <a:lnTo>
                  <a:pt x="265322" y="548"/>
                </a:lnTo>
                <a:lnTo>
                  <a:pt x="251459" y="0"/>
                </a:lnTo>
                <a:lnTo>
                  <a:pt x="244448" y="196"/>
                </a:lnTo>
                <a:lnTo>
                  <a:pt x="233311" y="1299"/>
                </a:lnTo>
                <a:lnTo>
                  <a:pt x="222032" y="3371"/>
                </a:lnTo>
                <a:lnTo>
                  <a:pt x="210621" y="6413"/>
                </a:lnTo>
                <a:lnTo>
                  <a:pt x="199089" y="10425"/>
                </a:lnTo>
                <a:lnTo>
                  <a:pt x="187449" y="15407"/>
                </a:lnTo>
                <a:lnTo>
                  <a:pt x="175712" y="21359"/>
                </a:lnTo>
                <a:lnTo>
                  <a:pt x="163888" y="28280"/>
                </a:lnTo>
                <a:lnTo>
                  <a:pt x="151990" y="36171"/>
                </a:lnTo>
                <a:lnTo>
                  <a:pt x="140029" y="45033"/>
                </a:lnTo>
                <a:lnTo>
                  <a:pt x="128015" y="54864"/>
                </a:lnTo>
                <a:lnTo>
                  <a:pt x="128015" y="0"/>
                </a:lnTo>
                <a:lnTo>
                  <a:pt x="110489" y="0"/>
                </a:lnTo>
                <a:lnTo>
                  <a:pt x="109791" y="203"/>
                </a:lnTo>
                <a:lnTo>
                  <a:pt x="97648" y="3736"/>
                </a:lnTo>
                <a:lnTo>
                  <a:pt x="85463" y="7270"/>
                </a:lnTo>
                <a:lnTo>
                  <a:pt x="73246" y="10803"/>
                </a:lnTo>
                <a:lnTo>
                  <a:pt x="61012" y="14337"/>
                </a:lnTo>
                <a:lnTo>
                  <a:pt x="48772" y="17870"/>
                </a:lnTo>
                <a:lnTo>
                  <a:pt x="36538" y="21403"/>
                </a:lnTo>
                <a:lnTo>
                  <a:pt x="24323" y="24937"/>
                </a:lnTo>
                <a:lnTo>
                  <a:pt x="12140" y="28470"/>
                </a:lnTo>
                <a:lnTo>
                  <a:pt x="0" y="32004"/>
                </a:lnTo>
                <a:lnTo>
                  <a:pt x="1524" y="35052"/>
                </a:lnTo>
                <a:lnTo>
                  <a:pt x="3809" y="38862"/>
                </a:lnTo>
                <a:lnTo>
                  <a:pt x="6095" y="41910"/>
                </a:lnTo>
                <a:lnTo>
                  <a:pt x="7787" y="41409"/>
                </a:lnTo>
                <a:lnTo>
                  <a:pt x="21053" y="38767"/>
                </a:lnTo>
                <a:lnTo>
                  <a:pt x="32765" y="38100"/>
                </a:lnTo>
                <a:lnTo>
                  <a:pt x="39624" y="38100"/>
                </a:lnTo>
                <a:lnTo>
                  <a:pt x="44957" y="38862"/>
                </a:lnTo>
                <a:lnTo>
                  <a:pt x="49529" y="41148"/>
                </a:lnTo>
                <a:lnTo>
                  <a:pt x="53339" y="44196"/>
                </a:lnTo>
                <a:lnTo>
                  <a:pt x="57150" y="48768"/>
                </a:lnTo>
                <a:lnTo>
                  <a:pt x="58674" y="55626"/>
                </a:lnTo>
                <a:lnTo>
                  <a:pt x="59387" y="58399"/>
                </a:lnTo>
                <a:lnTo>
                  <a:pt x="60484" y="66590"/>
                </a:lnTo>
                <a:lnTo>
                  <a:pt x="61205" y="78383"/>
                </a:lnTo>
                <a:lnTo>
                  <a:pt x="61601" y="93778"/>
                </a:lnTo>
                <a:lnTo>
                  <a:pt x="61712" y="211367"/>
                </a:lnTo>
                <a:lnTo>
                  <a:pt x="60536" y="227304"/>
                </a:lnTo>
                <a:lnTo>
                  <a:pt x="57289" y="239296"/>
                </a:lnTo>
                <a:lnTo>
                  <a:pt x="51815" y="247650"/>
                </a:lnTo>
                <a:lnTo>
                  <a:pt x="42328" y="253808"/>
                </a:lnTo>
                <a:lnTo>
                  <a:pt x="29991" y="257165"/>
                </a:lnTo>
                <a:lnTo>
                  <a:pt x="13715" y="258318"/>
                </a:lnTo>
                <a:lnTo>
                  <a:pt x="6095" y="258318"/>
                </a:lnTo>
                <a:lnTo>
                  <a:pt x="6095" y="268224"/>
                </a:lnTo>
                <a:lnTo>
                  <a:pt x="111281" y="26822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15761" y="3563111"/>
            <a:ext cx="45720" cy="2438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31279" y="3309365"/>
            <a:ext cx="259080" cy="28651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393942" y="3284981"/>
            <a:ext cx="250698" cy="275843"/>
          </a:xfrm>
          <a:custGeom>
            <a:avLst/>
            <a:gdLst/>
            <a:ahLst/>
            <a:cxnLst/>
            <a:rect l="l" t="t" r="r" b="b"/>
            <a:pathLst>
              <a:path w="250698" h="275843">
                <a:moveTo>
                  <a:pt x="182473" y="41493"/>
                </a:moveTo>
                <a:lnTo>
                  <a:pt x="190186" y="50521"/>
                </a:lnTo>
                <a:lnTo>
                  <a:pt x="197269" y="61366"/>
                </a:lnTo>
                <a:lnTo>
                  <a:pt x="203724" y="73999"/>
                </a:lnTo>
                <a:lnTo>
                  <a:pt x="209550" y="88391"/>
                </a:lnTo>
                <a:lnTo>
                  <a:pt x="223265" y="88391"/>
                </a:lnTo>
                <a:lnTo>
                  <a:pt x="223265" y="0"/>
                </a:lnTo>
                <a:lnTo>
                  <a:pt x="209550" y="0"/>
                </a:lnTo>
                <a:lnTo>
                  <a:pt x="206502" y="4571"/>
                </a:lnTo>
                <a:lnTo>
                  <a:pt x="203454" y="7619"/>
                </a:lnTo>
                <a:lnTo>
                  <a:pt x="198882" y="9905"/>
                </a:lnTo>
                <a:lnTo>
                  <a:pt x="195834" y="10667"/>
                </a:lnTo>
                <a:lnTo>
                  <a:pt x="190031" y="10637"/>
                </a:lnTo>
                <a:lnTo>
                  <a:pt x="179814" y="9448"/>
                </a:lnTo>
                <a:lnTo>
                  <a:pt x="163830" y="6857"/>
                </a:lnTo>
                <a:lnTo>
                  <a:pt x="161257" y="6294"/>
                </a:lnTo>
                <a:lnTo>
                  <a:pt x="147182" y="3540"/>
                </a:lnTo>
                <a:lnTo>
                  <a:pt x="134156" y="1573"/>
                </a:lnTo>
                <a:lnTo>
                  <a:pt x="122179" y="393"/>
                </a:lnTo>
                <a:lnTo>
                  <a:pt x="111252" y="0"/>
                </a:lnTo>
                <a:lnTo>
                  <a:pt x="103513" y="131"/>
                </a:lnTo>
                <a:lnTo>
                  <a:pt x="89232" y="1128"/>
                </a:lnTo>
                <a:lnTo>
                  <a:pt x="75780" y="3117"/>
                </a:lnTo>
                <a:lnTo>
                  <a:pt x="63206" y="6116"/>
                </a:lnTo>
                <a:lnTo>
                  <a:pt x="51558" y="10141"/>
                </a:lnTo>
                <a:lnTo>
                  <a:pt x="40887" y="15209"/>
                </a:lnTo>
                <a:lnTo>
                  <a:pt x="31242" y="21335"/>
                </a:lnTo>
                <a:lnTo>
                  <a:pt x="20750" y="30129"/>
                </a:lnTo>
                <a:lnTo>
                  <a:pt x="11729" y="40308"/>
                </a:lnTo>
                <a:lnTo>
                  <a:pt x="5238" y="51201"/>
                </a:lnTo>
                <a:lnTo>
                  <a:pt x="1316" y="62885"/>
                </a:lnTo>
                <a:lnTo>
                  <a:pt x="0" y="75437"/>
                </a:lnTo>
                <a:lnTo>
                  <a:pt x="398" y="82644"/>
                </a:lnTo>
                <a:lnTo>
                  <a:pt x="3352" y="95218"/>
                </a:lnTo>
                <a:lnTo>
                  <a:pt x="9096" y="106428"/>
                </a:lnTo>
                <a:lnTo>
                  <a:pt x="17525" y="116585"/>
                </a:lnTo>
                <a:lnTo>
                  <a:pt x="29145" y="124829"/>
                </a:lnTo>
                <a:lnTo>
                  <a:pt x="38572" y="130082"/>
                </a:lnTo>
                <a:lnTo>
                  <a:pt x="49775" y="135543"/>
                </a:lnTo>
                <a:lnTo>
                  <a:pt x="62722" y="141209"/>
                </a:lnTo>
                <a:lnTo>
                  <a:pt x="77382" y="147082"/>
                </a:lnTo>
                <a:lnTo>
                  <a:pt x="93725" y="153162"/>
                </a:lnTo>
                <a:lnTo>
                  <a:pt x="106116" y="157618"/>
                </a:lnTo>
                <a:lnTo>
                  <a:pt x="121290" y="163344"/>
                </a:lnTo>
                <a:lnTo>
                  <a:pt x="134780" y="168769"/>
                </a:lnTo>
                <a:lnTo>
                  <a:pt x="146603" y="173892"/>
                </a:lnTo>
                <a:lnTo>
                  <a:pt x="156772" y="178713"/>
                </a:lnTo>
                <a:lnTo>
                  <a:pt x="165303" y="183233"/>
                </a:lnTo>
                <a:lnTo>
                  <a:pt x="172212" y="187451"/>
                </a:lnTo>
                <a:lnTo>
                  <a:pt x="182480" y="196686"/>
                </a:lnTo>
                <a:lnTo>
                  <a:pt x="189009" y="207766"/>
                </a:lnTo>
                <a:lnTo>
                  <a:pt x="191262" y="220217"/>
                </a:lnTo>
                <a:lnTo>
                  <a:pt x="190387" y="227029"/>
                </a:lnTo>
                <a:lnTo>
                  <a:pt x="184632" y="238035"/>
                </a:lnTo>
                <a:lnTo>
                  <a:pt x="173736" y="247650"/>
                </a:lnTo>
                <a:lnTo>
                  <a:pt x="167117" y="251500"/>
                </a:lnTo>
                <a:lnTo>
                  <a:pt x="155851" y="256010"/>
                </a:lnTo>
                <a:lnTo>
                  <a:pt x="143040" y="258853"/>
                </a:lnTo>
                <a:lnTo>
                  <a:pt x="128778" y="259841"/>
                </a:lnTo>
                <a:lnTo>
                  <a:pt x="117796" y="259441"/>
                </a:lnTo>
                <a:lnTo>
                  <a:pt x="104736" y="257844"/>
                </a:lnTo>
                <a:lnTo>
                  <a:pt x="92217" y="255028"/>
                </a:lnTo>
                <a:lnTo>
                  <a:pt x="80240" y="250993"/>
                </a:lnTo>
                <a:lnTo>
                  <a:pt x="68805" y="245740"/>
                </a:lnTo>
                <a:lnTo>
                  <a:pt x="57912" y="239267"/>
                </a:lnTo>
                <a:lnTo>
                  <a:pt x="49088" y="232934"/>
                </a:lnTo>
                <a:lnTo>
                  <a:pt x="39757" y="224433"/>
                </a:lnTo>
                <a:lnTo>
                  <a:pt x="31631" y="214818"/>
                </a:lnTo>
                <a:lnTo>
                  <a:pt x="24708" y="204068"/>
                </a:lnTo>
                <a:lnTo>
                  <a:pt x="18991" y="192160"/>
                </a:lnTo>
                <a:lnTo>
                  <a:pt x="14478" y="179069"/>
                </a:lnTo>
                <a:lnTo>
                  <a:pt x="1524" y="179069"/>
                </a:lnTo>
                <a:lnTo>
                  <a:pt x="1524" y="272033"/>
                </a:lnTo>
                <a:lnTo>
                  <a:pt x="14478" y="272033"/>
                </a:lnTo>
                <a:lnTo>
                  <a:pt x="18287" y="267462"/>
                </a:lnTo>
                <a:lnTo>
                  <a:pt x="22860" y="265175"/>
                </a:lnTo>
                <a:lnTo>
                  <a:pt x="34290" y="265175"/>
                </a:lnTo>
                <a:lnTo>
                  <a:pt x="41910" y="265938"/>
                </a:lnTo>
                <a:lnTo>
                  <a:pt x="51054" y="267462"/>
                </a:lnTo>
                <a:lnTo>
                  <a:pt x="52382" y="267746"/>
                </a:lnTo>
                <a:lnTo>
                  <a:pt x="66033" y="270389"/>
                </a:lnTo>
                <a:lnTo>
                  <a:pt x="79292" y="272460"/>
                </a:lnTo>
                <a:lnTo>
                  <a:pt x="92141" y="274001"/>
                </a:lnTo>
                <a:lnTo>
                  <a:pt x="104557" y="275051"/>
                </a:lnTo>
                <a:lnTo>
                  <a:pt x="116522" y="275652"/>
                </a:lnTo>
                <a:lnTo>
                  <a:pt x="128015" y="275843"/>
                </a:lnTo>
                <a:lnTo>
                  <a:pt x="140430" y="275473"/>
                </a:lnTo>
                <a:lnTo>
                  <a:pt x="153524" y="274235"/>
                </a:lnTo>
                <a:lnTo>
                  <a:pt x="166279" y="272113"/>
                </a:lnTo>
                <a:lnTo>
                  <a:pt x="178667" y="269093"/>
                </a:lnTo>
                <a:lnTo>
                  <a:pt x="190662" y="265161"/>
                </a:lnTo>
                <a:lnTo>
                  <a:pt x="202235" y="260304"/>
                </a:lnTo>
                <a:lnTo>
                  <a:pt x="213360" y="254507"/>
                </a:lnTo>
                <a:lnTo>
                  <a:pt x="230129" y="242173"/>
                </a:lnTo>
                <a:lnTo>
                  <a:pt x="239172" y="232322"/>
                </a:lnTo>
                <a:lnTo>
                  <a:pt x="245595" y="221627"/>
                </a:lnTo>
                <a:lnTo>
                  <a:pt x="249427" y="210002"/>
                </a:lnTo>
                <a:lnTo>
                  <a:pt x="250698" y="197357"/>
                </a:lnTo>
                <a:lnTo>
                  <a:pt x="250157" y="189893"/>
                </a:lnTo>
                <a:lnTo>
                  <a:pt x="247544" y="179771"/>
                </a:lnTo>
                <a:lnTo>
                  <a:pt x="242771" y="170169"/>
                </a:lnTo>
                <a:lnTo>
                  <a:pt x="235845" y="161072"/>
                </a:lnTo>
                <a:lnTo>
                  <a:pt x="226773" y="152466"/>
                </a:lnTo>
                <a:lnTo>
                  <a:pt x="215562" y="144338"/>
                </a:lnTo>
                <a:lnTo>
                  <a:pt x="202218" y="136674"/>
                </a:lnTo>
                <a:lnTo>
                  <a:pt x="186750" y="129460"/>
                </a:lnTo>
                <a:lnTo>
                  <a:pt x="169163" y="122681"/>
                </a:lnTo>
                <a:lnTo>
                  <a:pt x="158548" y="119049"/>
                </a:lnTo>
                <a:lnTo>
                  <a:pt x="146546" y="115017"/>
                </a:lnTo>
                <a:lnTo>
                  <a:pt x="134588" y="111029"/>
                </a:lnTo>
                <a:lnTo>
                  <a:pt x="122595" y="107006"/>
                </a:lnTo>
                <a:lnTo>
                  <a:pt x="110489" y="102869"/>
                </a:lnTo>
                <a:lnTo>
                  <a:pt x="103441" y="100243"/>
                </a:lnTo>
                <a:lnTo>
                  <a:pt x="88782" y="94263"/>
                </a:lnTo>
                <a:lnTo>
                  <a:pt x="76688" y="88517"/>
                </a:lnTo>
                <a:lnTo>
                  <a:pt x="67160" y="83003"/>
                </a:lnTo>
                <a:lnTo>
                  <a:pt x="60198" y="77723"/>
                </a:lnTo>
                <a:lnTo>
                  <a:pt x="56411" y="73882"/>
                </a:lnTo>
                <a:lnTo>
                  <a:pt x="49591" y="62888"/>
                </a:lnTo>
                <a:lnTo>
                  <a:pt x="47244" y="50291"/>
                </a:lnTo>
                <a:lnTo>
                  <a:pt x="47470" y="47351"/>
                </a:lnTo>
                <a:lnTo>
                  <a:pt x="52512" y="36947"/>
                </a:lnTo>
                <a:lnTo>
                  <a:pt x="64770" y="27431"/>
                </a:lnTo>
                <a:lnTo>
                  <a:pt x="71075" y="23835"/>
                </a:lnTo>
                <a:lnTo>
                  <a:pt x="82203" y="19780"/>
                </a:lnTo>
                <a:lnTo>
                  <a:pt x="95024" y="17486"/>
                </a:lnTo>
                <a:lnTo>
                  <a:pt x="109728" y="16763"/>
                </a:lnTo>
                <a:lnTo>
                  <a:pt x="123315" y="17345"/>
                </a:lnTo>
                <a:lnTo>
                  <a:pt x="136707" y="19197"/>
                </a:lnTo>
                <a:lnTo>
                  <a:pt x="149091" y="22282"/>
                </a:lnTo>
                <a:lnTo>
                  <a:pt x="160431" y="26564"/>
                </a:lnTo>
                <a:lnTo>
                  <a:pt x="170687" y="32003"/>
                </a:lnTo>
                <a:lnTo>
                  <a:pt x="174132" y="34311"/>
                </a:lnTo>
                <a:lnTo>
                  <a:pt x="182473" y="4149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35317" y="3172967"/>
            <a:ext cx="146303" cy="41452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97980" y="3284981"/>
            <a:ext cx="183642" cy="268223"/>
          </a:xfrm>
          <a:custGeom>
            <a:avLst/>
            <a:gdLst/>
            <a:ahLst/>
            <a:cxnLst/>
            <a:rect l="l" t="t" r="r" b="b"/>
            <a:pathLst>
              <a:path w="183642" h="268223">
                <a:moveTo>
                  <a:pt x="109791" y="203"/>
                </a:moveTo>
                <a:lnTo>
                  <a:pt x="97648" y="3736"/>
                </a:lnTo>
                <a:lnTo>
                  <a:pt x="85463" y="7270"/>
                </a:lnTo>
                <a:lnTo>
                  <a:pt x="73246" y="10803"/>
                </a:lnTo>
                <a:lnTo>
                  <a:pt x="61012" y="14337"/>
                </a:lnTo>
                <a:lnTo>
                  <a:pt x="48772" y="17870"/>
                </a:lnTo>
                <a:lnTo>
                  <a:pt x="36538" y="21403"/>
                </a:lnTo>
                <a:lnTo>
                  <a:pt x="24323" y="24937"/>
                </a:lnTo>
                <a:lnTo>
                  <a:pt x="12140" y="28470"/>
                </a:lnTo>
                <a:lnTo>
                  <a:pt x="0" y="32003"/>
                </a:lnTo>
                <a:lnTo>
                  <a:pt x="1524" y="35051"/>
                </a:lnTo>
                <a:lnTo>
                  <a:pt x="3810" y="38862"/>
                </a:lnTo>
                <a:lnTo>
                  <a:pt x="5334" y="41909"/>
                </a:lnTo>
                <a:lnTo>
                  <a:pt x="7955" y="41198"/>
                </a:lnTo>
                <a:lnTo>
                  <a:pt x="21321" y="38727"/>
                </a:lnTo>
                <a:lnTo>
                  <a:pt x="32766" y="38100"/>
                </a:lnTo>
                <a:lnTo>
                  <a:pt x="39624" y="38100"/>
                </a:lnTo>
                <a:lnTo>
                  <a:pt x="44958" y="38862"/>
                </a:lnTo>
                <a:lnTo>
                  <a:pt x="48768" y="41147"/>
                </a:lnTo>
                <a:lnTo>
                  <a:pt x="53340" y="43433"/>
                </a:lnTo>
                <a:lnTo>
                  <a:pt x="57912" y="54101"/>
                </a:lnTo>
                <a:lnTo>
                  <a:pt x="59781" y="64632"/>
                </a:lnTo>
                <a:lnTo>
                  <a:pt x="60821" y="76240"/>
                </a:lnTo>
                <a:lnTo>
                  <a:pt x="61487" y="91018"/>
                </a:lnTo>
                <a:lnTo>
                  <a:pt x="61722" y="108965"/>
                </a:lnTo>
                <a:lnTo>
                  <a:pt x="61722" y="209550"/>
                </a:lnTo>
                <a:lnTo>
                  <a:pt x="61459" y="219952"/>
                </a:lnTo>
                <a:lnTo>
                  <a:pt x="59799" y="233269"/>
                </a:lnTo>
                <a:lnTo>
                  <a:pt x="56388" y="242315"/>
                </a:lnTo>
                <a:lnTo>
                  <a:pt x="47244" y="251459"/>
                </a:lnTo>
                <a:lnTo>
                  <a:pt x="34328" y="256311"/>
                </a:lnTo>
                <a:lnTo>
                  <a:pt x="22188" y="257782"/>
                </a:lnTo>
                <a:lnTo>
                  <a:pt x="5334" y="258317"/>
                </a:lnTo>
                <a:lnTo>
                  <a:pt x="5334" y="268223"/>
                </a:lnTo>
                <a:lnTo>
                  <a:pt x="183642" y="268223"/>
                </a:lnTo>
                <a:lnTo>
                  <a:pt x="183642" y="258317"/>
                </a:lnTo>
                <a:lnTo>
                  <a:pt x="170607" y="257955"/>
                </a:lnTo>
                <a:lnTo>
                  <a:pt x="157450" y="256441"/>
                </a:lnTo>
                <a:lnTo>
                  <a:pt x="148590" y="253745"/>
                </a:lnTo>
                <a:lnTo>
                  <a:pt x="141731" y="251459"/>
                </a:lnTo>
                <a:lnTo>
                  <a:pt x="136398" y="247650"/>
                </a:lnTo>
                <a:lnTo>
                  <a:pt x="133350" y="241553"/>
                </a:lnTo>
                <a:lnTo>
                  <a:pt x="131183" y="237324"/>
                </a:lnTo>
                <a:lnTo>
                  <a:pt x="128762" y="225889"/>
                </a:lnTo>
                <a:lnTo>
                  <a:pt x="128016" y="209550"/>
                </a:lnTo>
                <a:lnTo>
                  <a:pt x="128016" y="0"/>
                </a:lnTo>
                <a:lnTo>
                  <a:pt x="110490" y="0"/>
                </a:lnTo>
                <a:lnTo>
                  <a:pt x="109791" y="20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2082" y="3148583"/>
            <a:ext cx="81534" cy="57912"/>
          </a:xfrm>
          <a:custGeom>
            <a:avLst/>
            <a:gdLst/>
            <a:ahLst/>
            <a:cxnLst/>
            <a:rect l="l" t="t" r="r" b="b"/>
            <a:pathLst>
              <a:path w="81534" h="57912">
                <a:moveTo>
                  <a:pt x="41148" y="0"/>
                </a:moveTo>
                <a:lnTo>
                  <a:pt x="34875" y="283"/>
                </a:lnTo>
                <a:lnTo>
                  <a:pt x="21992" y="3013"/>
                </a:lnTo>
                <a:lnTo>
                  <a:pt x="11429" y="8382"/>
                </a:lnTo>
                <a:lnTo>
                  <a:pt x="3810" y="13716"/>
                </a:lnTo>
                <a:lnTo>
                  <a:pt x="0" y="20574"/>
                </a:lnTo>
                <a:lnTo>
                  <a:pt x="0" y="36576"/>
                </a:lnTo>
                <a:lnTo>
                  <a:pt x="3810" y="43434"/>
                </a:lnTo>
                <a:lnTo>
                  <a:pt x="11429" y="49530"/>
                </a:lnTo>
                <a:lnTo>
                  <a:pt x="16034" y="52148"/>
                </a:lnTo>
                <a:lnTo>
                  <a:pt x="27817" y="56418"/>
                </a:lnTo>
                <a:lnTo>
                  <a:pt x="41148" y="57912"/>
                </a:lnTo>
                <a:lnTo>
                  <a:pt x="45468" y="57743"/>
                </a:lnTo>
                <a:lnTo>
                  <a:pt x="58315" y="55099"/>
                </a:lnTo>
                <a:lnTo>
                  <a:pt x="69342" y="49530"/>
                </a:lnTo>
                <a:lnTo>
                  <a:pt x="76962" y="43434"/>
                </a:lnTo>
                <a:lnTo>
                  <a:pt x="81534" y="36576"/>
                </a:lnTo>
                <a:lnTo>
                  <a:pt x="81534" y="20574"/>
                </a:lnTo>
                <a:lnTo>
                  <a:pt x="76962" y="13716"/>
                </a:lnTo>
                <a:lnTo>
                  <a:pt x="69342" y="8382"/>
                </a:lnTo>
                <a:lnTo>
                  <a:pt x="66098" y="6328"/>
                </a:lnTo>
                <a:lnTo>
                  <a:pt x="54417" y="1643"/>
                </a:lnTo>
                <a:lnTo>
                  <a:pt x="41148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81621" y="3563111"/>
            <a:ext cx="45720" cy="2438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63917" y="3172967"/>
            <a:ext cx="1382268" cy="53873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26580" y="3284981"/>
            <a:ext cx="371855" cy="393953"/>
          </a:xfrm>
          <a:custGeom>
            <a:avLst/>
            <a:gdLst/>
            <a:ahLst/>
            <a:cxnLst/>
            <a:rect l="l" t="t" r="r" b="b"/>
            <a:pathLst>
              <a:path w="371855" h="393953">
                <a:moveTo>
                  <a:pt x="119634" y="178307"/>
                </a:moveTo>
                <a:lnTo>
                  <a:pt x="137326" y="181465"/>
                </a:lnTo>
                <a:lnTo>
                  <a:pt x="150028" y="183062"/>
                </a:lnTo>
                <a:lnTo>
                  <a:pt x="162708" y="184059"/>
                </a:lnTo>
                <a:lnTo>
                  <a:pt x="175260" y="184403"/>
                </a:lnTo>
                <a:lnTo>
                  <a:pt x="183358" y="184307"/>
                </a:lnTo>
                <a:lnTo>
                  <a:pt x="198131" y="183592"/>
                </a:lnTo>
                <a:lnTo>
                  <a:pt x="212149" y="182174"/>
                </a:lnTo>
                <a:lnTo>
                  <a:pt x="225413" y="180047"/>
                </a:lnTo>
                <a:lnTo>
                  <a:pt x="237922" y="177201"/>
                </a:lnTo>
                <a:lnTo>
                  <a:pt x="249677" y="173631"/>
                </a:lnTo>
                <a:lnTo>
                  <a:pt x="260678" y="169328"/>
                </a:lnTo>
                <a:lnTo>
                  <a:pt x="270924" y="164285"/>
                </a:lnTo>
                <a:lnTo>
                  <a:pt x="280416" y="158495"/>
                </a:lnTo>
                <a:lnTo>
                  <a:pt x="290694" y="150856"/>
                </a:lnTo>
                <a:lnTo>
                  <a:pt x="301135" y="141096"/>
                </a:lnTo>
                <a:lnTo>
                  <a:pt x="309336" y="130754"/>
                </a:lnTo>
                <a:lnTo>
                  <a:pt x="315252" y="119808"/>
                </a:lnTo>
                <a:lnTo>
                  <a:pt x="318835" y="108235"/>
                </a:lnTo>
                <a:lnTo>
                  <a:pt x="320040" y="96012"/>
                </a:lnTo>
                <a:lnTo>
                  <a:pt x="319743" y="88893"/>
                </a:lnTo>
                <a:lnTo>
                  <a:pt x="317467" y="75997"/>
                </a:lnTo>
                <a:lnTo>
                  <a:pt x="312948" y="64221"/>
                </a:lnTo>
                <a:lnTo>
                  <a:pt x="306185" y="53416"/>
                </a:lnTo>
                <a:lnTo>
                  <a:pt x="297179" y="43433"/>
                </a:lnTo>
                <a:lnTo>
                  <a:pt x="363474" y="43433"/>
                </a:lnTo>
                <a:lnTo>
                  <a:pt x="368046" y="42671"/>
                </a:lnTo>
                <a:lnTo>
                  <a:pt x="371094" y="38862"/>
                </a:lnTo>
                <a:lnTo>
                  <a:pt x="371855" y="35051"/>
                </a:lnTo>
                <a:lnTo>
                  <a:pt x="371855" y="25907"/>
                </a:lnTo>
                <a:lnTo>
                  <a:pt x="371094" y="22859"/>
                </a:lnTo>
                <a:lnTo>
                  <a:pt x="367284" y="19050"/>
                </a:lnTo>
                <a:lnTo>
                  <a:pt x="363474" y="18287"/>
                </a:lnTo>
                <a:lnTo>
                  <a:pt x="267462" y="18287"/>
                </a:lnTo>
                <a:lnTo>
                  <a:pt x="263805" y="16621"/>
                </a:lnTo>
                <a:lnTo>
                  <a:pt x="252791" y="12211"/>
                </a:lnTo>
                <a:lnTo>
                  <a:pt x="241268" y="8480"/>
                </a:lnTo>
                <a:lnTo>
                  <a:pt x="229237" y="5427"/>
                </a:lnTo>
                <a:lnTo>
                  <a:pt x="216696" y="3052"/>
                </a:lnTo>
                <a:lnTo>
                  <a:pt x="203647" y="1356"/>
                </a:lnTo>
                <a:lnTo>
                  <a:pt x="190088" y="339"/>
                </a:lnTo>
                <a:lnTo>
                  <a:pt x="176022" y="0"/>
                </a:lnTo>
                <a:lnTo>
                  <a:pt x="167784" y="116"/>
                </a:lnTo>
                <a:lnTo>
                  <a:pt x="153484" y="908"/>
                </a:lnTo>
                <a:lnTo>
                  <a:pt x="139808" y="2449"/>
                </a:lnTo>
                <a:lnTo>
                  <a:pt x="126757" y="4740"/>
                </a:lnTo>
                <a:lnTo>
                  <a:pt x="114330" y="7780"/>
                </a:lnTo>
                <a:lnTo>
                  <a:pt x="102527" y="11569"/>
                </a:lnTo>
                <a:lnTo>
                  <a:pt x="91349" y="16107"/>
                </a:lnTo>
                <a:lnTo>
                  <a:pt x="155597" y="14670"/>
                </a:lnTo>
                <a:lnTo>
                  <a:pt x="169164" y="13715"/>
                </a:lnTo>
                <a:lnTo>
                  <a:pt x="174689" y="13855"/>
                </a:lnTo>
                <a:lnTo>
                  <a:pt x="188381" y="15537"/>
                </a:lnTo>
                <a:lnTo>
                  <a:pt x="200895" y="19122"/>
                </a:lnTo>
                <a:lnTo>
                  <a:pt x="212070" y="24611"/>
                </a:lnTo>
                <a:lnTo>
                  <a:pt x="221742" y="32003"/>
                </a:lnTo>
                <a:lnTo>
                  <a:pt x="230568" y="41773"/>
                </a:lnTo>
                <a:lnTo>
                  <a:pt x="237431" y="52028"/>
                </a:lnTo>
                <a:lnTo>
                  <a:pt x="242840" y="63321"/>
                </a:lnTo>
                <a:lnTo>
                  <a:pt x="246755" y="75672"/>
                </a:lnTo>
                <a:lnTo>
                  <a:pt x="249133" y="89102"/>
                </a:lnTo>
                <a:lnTo>
                  <a:pt x="249936" y="103631"/>
                </a:lnTo>
                <a:lnTo>
                  <a:pt x="249861" y="107693"/>
                </a:lnTo>
                <a:lnTo>
                  <a:pt x="248163" y="122279"/>
                </a:lnTo>
                <a:lnTo>
                  <a:pt x="244268" y="134847"/>
                </a:lnTo>
                <a:lnTo>
                  <a:pt x="238235" y="145395"/>
                </a:lnTo>
                <a:lnTo>
                  <a:pt x="230124" y="153923"/>
                </a:lnTo>
                <a:lnTo>
                  <a:pt x="218287" y="162139"/>
                </a:lnTo>
                <a:lnTo>
                  <a:pt x="206781" y="166930"/>
                </a:lnTo>
                <a:lnTo>
                  <a:pt x="193962" y="169759"/>
                </a:lnTo>
                <a:lnTo>
                  <a:pt x="179831" y="170687"/>
                </a:lnTo>
                <a:lnTo>
                  <a:pt x="173353" y="170492"/>
                </a:lnTo>
                <a:lnTo>
                  <a:pt x="160078" y="168701"/>
                </a:lnTo>
                <a:lnTo>
                  <a:pt x="147877" y="164996"/>
                </a:lnTo>
                <a:lnTo>
                  <a:pt x="136699" y="159326"/>
                </a:lnTo>
                <a:lnTo>
                  <a:pt x="126492" y="151637"/>
                </a:lnTo>
                <a:lnTo>
                  <a:pt x="119021" y="143487"/>
                </a:lnTo>
                <a:lnTo>
                  <a:pt x="112168" y="133451"/>
                </a:lnTo>
                <a:lnTo>
                  <a:pt x="106800" y="122283"/>
                </a:lnTo>
                <a:lnTo>
                  <a:pt x="102938" y="109936"/>
                </a:lnTo>
                <a:lnTo>
                  <a:pt x="100604" y="96368"/>
                </a:lnTo>
                <a:lnTo>
                  <a:pt x="30790" y="82236"/>
                </a:lnTo>
                <a:lnTo>
                  <a:pt x="29718" y="94487"/>
                </a:lnTo>
                <a:lnTo>
                  <a:pt x="30654" y="105633"/>
                </a:lnTo>
                <a:lnTo>
                  <a:pt x="34005" y="117766"/>
                </a:lnTo>
                <a:lnTo>
                  <a:pt x="39789" y="129291"/>
                </a:lnTo>
                <a:lnTo>
                  <a:pt x="48005" y="140207"/>
                </a:lnTo>
                <a:lnTo>
                  <a:pt x="54415" y="147319"/>
                </a:lnTo>
                <a:lnTo>
                  <a:pt x="63565" y="155052"/>
                </a:lnTo>
                <a:lnTo>
                  <a:pt x="74209" y="161879"/>
                </a:lnTo>
                <a:lnTo>
                  <a:pt x="86308" y="167839"/>
                </a:lnTo>
                <a:lnTo>
                  <a:pt x="99822" y="172973"/>
                </a:lnTo>
                <a:lnTo>
                  <a:pt x="97974" y="174075"/>
                </a:lnTo>
                <a:lnTo>
                  <a:pt x="83014" y="183285"/>
                </a:lnTo>
                <a:lnTo>
                  <a:pt x="70564" y="191521"/>
                </a:lnTo>
                <a:lnTo>
                  <a:pt x="60521" y="198852"/>
                </a:lnTo>
                <a:lnTo>
                  <a:pt x="52781" y="205347"/>
                </a:lnTo>
                <a:lnTo>
                  <a:pt x="47244" y="211073"/>
                </a:lnTo>
                <a:lnTo>
                  <a:pt x="38016" y="224261"/>
                </a:lnTo>
                <a:lnTo>
                  <a:pt x="35051" y="234695"/>
                </a:lnTo>
                <a:lnTo>
                  <a:pt x="35051" y="240791"/>
                </a:lnTo>
                <a:lnTo>
                  <a:pt x="38100" y="245363"/>
                </a:lnTo>
                <a:lnTo>
                  <a:pt x="44196" y="249935"/>
                </a:lnTo>
                <a:lnTo>
                  <a:pt x="48642" y="253557"/>
                </a:lnTo>
                <a:lnTo>
                  <a:pt x="59083" y="259462"/>
                </a:lnTo>
                <a:lnTo>
                  <a:pt x="73151" y="265938"/>
                </a:lnTo>
                <a:lnTo>
                  <a:pt x="95250" y="268223"/>
                </a:lnTo>
                <a:lnTo>
                  <a:pt x="104467" y="269031"/>
                </a:lnTo>
                <a:lnTo>
                  <a:pt x="114425" y="269806"/>
                </a:lnTo>
                <a:lnTo>
                  <a:pt x="125065" y="270544"/>
                </a:lnTo>
                <a:lnTo>
                  <a:pt x="136385" y="271243"/>
                </a:lnTo>
                <a:lnTo>
                  <a:pt x="148387" y="271905"/>
                </a:lnTo>
                <a:lnTo>
                  <a:pt x="161069" y="272529"/>
                </a:lnTo>
                <a:lnTo>
                  <a:pt x="174432" y="273115"/>
                </a:lnTo>
                <a:lnTo>
                  <a:pt x="188477" y="273664"/>
                </a:lnTo>
                <a:lnTo>
                  <a:pt x="203202" y="274174"/>
                </a:lnTo>
                <a:lnTo>
                  <a:pt x="218608" y="274647"/>
                </a:lnTo>
                <a:lnTo>
                  <a:pt x="234696" y="275081"/>
                </a:lnTo>
                <a:lnTo>
                  <a:pt x="243989" y="275285"/>
                </a:lnTo>
                <a:lnTo>
                  <a:pt x="261022" y="275854"/>
                </a:lnTo>
                <a:lnTo>
                  <a:pt x="276108" y="276638"/>
                </a:lnTo>
                <a:lnTo>
                  <a:pt x="289249" y="277639"/>
                </a:lnTo>
                <a:lnTo>
                  <a:pt x="300443" y="278856"/>
                </a:lnTo>
                <a:lnTo>
                  <a:pt x="309690" y="280290"/>
                </a:lnTo>
                <a:lnTo>
                  <a:pt x="322456" y="284044"/>
                </a:lnTo>
                <a:lnTo>
                  <a:pt x="333788" y="292161"/>
                </a:lnTo>
                <a:lnTo>
                  <a:pt x="337566" y="303275"/>
                </a:lnTo>
                <a:lnTo>
                  <a:pt x="337552" y="304089"/>
                </a:lnTo>
                <a:lnTo>
                  <a:pt x="335160" y="313896"/>
                </a:lnTo>
                <a:lnTo>
                  <a:pt x="328650" y="323372"/>
                </a:lnTo>
                <a:lnTo>
                  <a:pt x="318022" y="332718"/>
                </a:lnTo>
                <a:lnTo>
                  <a:pt x="303275" y="342138"/>
                </a:lnTo>
                <a:lnTo>
                  <a:pt x="289867" y="347996"/>
                </a:lnTo>
                <a:lnTo>
                  <a:pt x="279667" y="351180"/>
                </a:lnTo>
                <a:lnTo>
                  <a:pt x="268414" y="353834"/>
                </a:lnTo>
                <a:lnTo>
                  <a:pt x="256113" y="355972"/>
                </a:lnTo>
                <a:lnTo>
                  <a:pt x="242774" y="357609"/>
                </a:lnTo>
                <a:lnTo>
                  <a:pt x="228403" y="358760"/>
                </a:lnTo>
                <a:lnTo>
                  <a:pt x="213008" y="359440"/>
                </a:lnTo>
                <a:lnTo>
                  <a:pt x="196596" y="359663"/>
                </a:lnTo>
                <a:lnTo>
                  <a:pt x="192955" y="359654"/>
                </a:lnTo>
                <a:lnTo>
                  <a:pt x="177183" y="359378"/>
                </a:lnTo>
                <a:lnTo>
                  <a:pt x="162224" y="358712"/>
                </a:lnTo>
                <a:lnTo>
                  <a:pt x="148084" y="357644"/>
                </a:lnTo>
                <a:lnTo>
                  <a:pt x="134769" y="356162"/>
                </a:lnTo>
                <a:lnTo>
                  <a:pt x="122285" y="354254"/>
                </a:lnTo>
                <a:lnTo>
                  <a:pt x="110637" y="351910"/>
                </a:lnTo>
                <a:lnTo>
                  <a:pt x="99832" y="349117"/>
                </a:lnTo>
                <a:lnTo>
                  <a:pt x="89875" y="345863"/>
                </a:lnTo>
                <a:lnTo>
                  <a:pt x="80772" y="342138"/>
                </a:lnTo>
                <a:lnTo>
                  <a:pt x="70700" y="337065"/>
                </a:lnTo>
                <a:lnTo>
                  <a:pt x="60495" y="328325"/>
                </a:lnTo>
                <a:lnTo>
                  <a:pt x="57150" y="318515"/>
                </a:lnTo>
                <a:lnTo>
                  <a:pt x="57150" y="310895"/>
                </a:lnTo>
                <a:lnTo>
                  <a:pt x="60960" y="303275"/>
                </a:lnTo>
                <a:lnTo>
                  <a:pt x="67055" y="295655"/>
                </a:lnTo>
                <a:lnTo>
                  <a:pt x="67642" y="294862"/>
                </a:lnTo>
                <a:lnTo>
                  <a:pt x="74902" y="286459"/>
                </a:lnTo>
                <a:lnTo>
                  <a:pt x="84207" y="277580"/>
                </a:lnTo>
                <a:lnTo>
                  <a:pt x="56622" y="278391"/>
                </a:lnTo>
                <a:lnTo>
                  <a:pt x="44182" y="287689"/>
                </a:lnTo>
                <a:lnTo>
                  <a:pt x="32766" y="296417"/>
                </a:lnTo>
                <a:lnTo>
                  <a:pt x="18327" y="309863"/>
                </a:lnTo>
                <a:lnTo>
                  <a:pt x="9827" y="318878"/>
                </a:lnTo>
                <a:lnTo>
                  <a:pt x="1524" y="330707"/>
                </a:lnTo>
                <a:lnTo>
                  <a:pt x="0" y="335279"/>
                </a:lnTo>
                <a:lnTo>
                  <a:pt x="0" y="339851"/>
                </a:lnTo>
                <a:lnTo>
                  <a:pt x="4651" y="351609"/>
                </a:lnTo>
                <a:lnTo>
                  <a:pt x="14471" y="360589"/>
                </a:lnTo>
                <a:lnTo>
                  <a:pt x="29718" y="369569"/>
                </a:lnTo>
                <a:lnTo>
                  <a:pt x="45508" y="376189"/>
                </a:lnTo>
                <a:lnTo>
                  <a:pt x="68077" y="383336"/>
                </a:lnTo>
                <a:lnTo>
                  <a:pt x="80003" y="386200"/>
                </a:lnTo>
                <a:lnTo>
                  <a:pt x="92361" y="388602"/>
                </a:lnTo>
                <a:lnTo>
                  <a:pt x="105156" y="390550"/>
                </a:lnTo>
                <a:lnTo>
                  <a:pt x="118392" y="392051"/>
                </a:lnTo>
                <a:lnTo>
                  <a:pt x="132072" y="393113"/>
                </a:lnTo>
                <a:lnTo>
                  <a:pt x="146200" y="393745"/>
                </a:lnTo>
                <a:lnTo>
                  <a:pt x="160781" y="393953"/>
                </a:lnTo>
                <a:lnTo>
                  <a:pt x="165310" y="393932"/>
                </a:lnTo>
                <a:lnTo>
                  <a:pt x="180103" y="393560"/>
                </a:lnTo>
                <a:lnTo>
                  <a:pt x="194480" y="392722"/>
                </a:lnTo>
                <a:lnTo>
                  <a:pt x="208439" y="391420"/>
                </a:lnTo>
                <a:lnTo>
                  <a:pt x="221978" y="389651"/>
                </a:lnTo>
                <a:lnTo>
                  <a:pt x="235095" y="387418"/>
                </a:lnTo>
                <a:lnTo>
                  <a:pt x="247788" y="384720"/>
                </a:lnTo>
                <a:lnTo>
                  <a:pt x="260056" y="381556"/>
                </a:lnTo>
                <a:lnTo>
                  <a:pt x="271896" y="377927"/>
                </a:lnTo>
                <a:lnTo>
                  <a:pt x="294284" y="369274"/>
                </a:lnTo>
                <a:lnTo>
                  <a:pt x="314939" y="358760"/>
                </a:lnTo>
                <a:lnTo>
                  <a:pt x="336127" y="344329"/>
                </a:lnTo>
                <a:lnTo>
                  <a:pt x="347283" y="334235"/>
                </a:lnTo>
                <a:lnTo>
                  <a:pt x="355999" y="323917"/>
                </a:lnTo>
                <a:lnTo>
                  <a:pt x="366022" y="302700"/>
                </a:lnTo>
                <a:lnTo>
                  <a:pt x="367284" y="291845"/>
                </a:lnTo>
                <a:lnTo>
                  <a:pt x="366787" y="285240"/>
                </a:lnTo>
                <a:lnTo>
                  <a:pt x="363082" y="273381"/>
                </a:lnTo>
                <a:lnTo>
                  <a:pt x="355846" y="262629"/>
                </a:lnTo>
                <a:lnTo>
                  <a:pt x="345186" y="252983"/>
                </a:lnTo>
                <a:lnTo>
                  <a:pt x="324722" y="242305"/>
                </a:lnTo>
                <a:lnTo>
                  <a:pt x="312701" y="238403"/>
                </a:lnTo>
                <a:lnTo>
                  <a:pt x="299469" y="235383"/>
                </a:lnTo>
                <a:lnTo>
                  <a:pt x="284988" y="233171"/>
                </a:lnTo>
                <a:lnTo>
                  <a:pt x="265632" y="231859"/>
                </a:lnTo>
                <a:lnTo>
                  <a:pt x="242858" y="230872"/>
                </a:lnTo>
                <a:lnTo>
                  <a:pt x="229035" y="230425"/>
                </a:lnTo>
                <a:lnTo>
                  <a:pt x="213557" y="230019"/>
                </a:lnTo>
                <a:lnTo>
                  <a:pt x="196401" y="229662"/>
                </a:lnTo>
                <a:lnTo>
                  <a:pt x="177546" y="229362"/>
                </a:lnTo>
                <a:lnTo>
                  <a:pt x="170004" y="229161"/>
                </a:lnTo>
                <a:lnTo>
                  <a:pt x="152797" y="228640"/>
                </a:lnTo>
                <a:lnTo>
                  <a:pt x="139083" y="228118"/>
                </a:lnTo>
                <a:lnTo>
                  <a:pt x="128809" y="227597"/>
                </a:lnTo>
                <a:lnTo>
                  <a:pt x="121920" y="227075"/>
                </a:lnTo>
                <a:lnTo>
                  <a:pt x="105242" y="224467"/>
                </a:lnTo>
                <a:lnTo>
                  <a:pt x="96012" y="220979"/>
                </a:lnTo>
                <a:lnTo>
                  <a:pt x="91440" y="217931"/>
                </a:lnTo>
                <a:lnTo>
                  <a:pt x="89153" y="214883"/>
                </a:lnTo>
                <a:lnTo>
                  <a:pt x="89153" y="208025"/>
                </a:lnTo>
                <a:lnTo>
                  <a:pt x="91440" y="202691"/>
                </a:lnTo>
                <a:lnTo>
                  <a:pt x="95250" y="197357"/>
                </a:lnTo>
                <a:lnTo>
                  <a:pt x="98009" y="194413"/>
                </a:lnTo>
                <a:lnTo>
                  <a:pt x="106827" y="186972"/>
                </a:lnTo>
                <a:lnTo>
                  <a:pt x="119634" y="178307"/>
                </a:lnTo>
                <a:close/>
              </a:path>
              <a:path w="371855" h="393953">
                <a:moveTo>
                  <a:pt x="100604" y="96368"/>
                </a:moveTo>
                <a:lnTo>
                  <a:pt x="99822" y="81533"/>
                </a:lnTo>
                <a:lnTo>
                  <a:pt x="99929" y="76666"/>
                </a:lnTo>
                <a:lnTo>
                  <a:pt x="101705" y="62338"/>
                </a:lnTo>
                <a:lnTo>
                  <a:pt x="105619" y="49902"/>
                </a:lnTo>
                <a:lnTo>
                  <a:pt x="111614" y="39302"/>
                </a:lnTo>
                <a:lnTo>
                  <a:pt x="119634" y="30479"/>
                </a:lnTo>
                <a:lnTo>
                  <a:pt x="131129" y="22506"/>
                </a:lnTo>
                <a:lnTo>
                  <a:pt x="142831" y="17579"/>
                </a:lnTo>
                <a:lnTo>
                  <a:pt x="155597" y="14670"/>
                </a:lnTo>
                <a:lnTo>
                  <a:pt x="91349" y="16107"/>
                </a:lnTo>
                <a:lnTo>
                  <a:pt x="80795" y="21395"/>
                </a:lnTo>
                <a:lnTo>
                  <a:pt x="70866" y="27431"/>
                </a:lnTo>
                <a:lnTo>
                  <a:pt x="68318" y="29238"/>
                </a:lnTo>
                <a:lnTo>
                  <a:pt x="56523" y="38800"/>
                </a:lnTo>
                <a:lnTo>
                  <a:pt x="46873" y="48862"/>
                </a:lnTo>
                <a:lnTo>
                  <a:pt x="39368" y="59442"/>
                </a:lnTo>
                <a:lnTo>
                  <a:pt x="34006" y="70560"/>
                </a:lnTo>
                <a:lnTo>
                  <a:pt x="30790" y="82236"/>
                </a:lnTo>
                <a:lnTo>
                  <a:pt x="100604" y="96368"/>
                </a:lnTo>
                <a:close/>
              </a:path>
              <a:path w="371855" h="393953">
                <a:moveTo>
                  <a:pt x="95250" y="268223"/>
                </a:moveTo>
                <a:lnTo>
                  <a:pt x="73151" y="265938"/>
                </a:lnTo>
                <a:lnTo>
                  <a:pt x="56622" y="278391"/>
                </a:lnTo>
                <a:lnTo>
                  <a:pt x="84207" y="277580"/>
                </a:lnTo>
                <a:lnTo>
                  <a:pt x="95250" y="26822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18248" y="3284981"/>
            <a:ext cx="402335" cy="268223"/>
          </a:xfrm>
          <a:custGeom>
            <a:avLst/>
            <a:gdLst/>
            <a:ahLst/>
            <a:cxnLst/>
            <a:rect l="l" t="t" r="r" b="b"/>
            <a:pathLst>
              <a:path w="402335" h="268223">
                <a:moveTo>
                  <a:pt x="162118" y="268223"/>
                </a:moveTo>
                <a:lnTo>
                  <a:pt x="187451" y="268223"/>
                </a:lnTo>
                <a:lnTo>
                  <a:pt x="187451" y="258317"/>
                </a:lnTo>
                <a:lnTo>
                  <a:pt x="184830" y="258308"/>
                </a:lnTo>
                <a:lnTo>
                  <a:pt x="168542" y="257714"/>
                </a:lnTo>
                <a:lnTo>
                  <a:pt x="156257" y="256193"/>
                </a:lnTo>
                <a:lnTo>
                  <a:pt x="147827" y="253745"/>
                </a:lnTo>
                <a:lnTo>
                  <a:pt x="135635" y="247650"/>
                </a:lnTo>
                <a:lnTo>
                  <a:pt x="130710" y="238134"/>
                </a:lnTo>
                <a:lnTo>
                  <a:pt x="128689" y="226744"/>
                </a:lnTo>
                <a:lnTo>
                  <a:pt x="128016" y="209550"/>
                </a:lnTo>
                <a:lnTo>
                  <a:pt x="128016" y="71627"/>
                </a:lnTo>
                <a:lnTo>
                  <a:pt x="140114" y="62595"/>
                </a:lnTo>
                <a:lnTo>
                  <a:pt x="151878" y="55129"/>
                </a:lnTo>
                <a:lnTo>
                  <a:pt x="163695" y="48884"/>
                </a:lnTo>
                <a:lnTo>
                  <a:pt x="175556" y="43834"/>
                </a:lnTo>
                <a:lnTo>
                  <a:pt x="187453" y="39952"/>
                </a:lnTo>
                <a:lnTo>
                  <a:pt x="199376" y="37212"/>
                </a:lnTo>
                <a:lnTo>
                  <a:pt x="211316" y="35587"/>
                </a:lnTo>
                <a:lnTo>
                  <a:pt x="223266" y="35051"/>
                </a:lnTo>
                <a:lnTo>
                  <a:pt x="234306" y="35626"/>
                </a:lnTo>
                <a:lnTo>
                  <a:pt x="247845" y="38432"/>
                </a:lnTo>
                <a:lnTo>
                  <a:pt x="258866" y="43574"/>
                </a:lnTo>
                <a:lnTo>
                  <a:pt x="267461" y="51053"/>
                </a:lnTo>
                <a:lnTo>
                  <a:pt x="273713" y="61900"/>
                </a:lnTo>
                <a:lnTo>
                  <a:pt x="277395" y="73386"/>
                </a:lnTo>
                <a:lnTo>
                  <a:pt x="279650" y="87063"/>
                </a:lnTo>
                <a:lnTo>
                  <a:pt x="280416" y="102869"/>
                </a:lnTo>
                <a:lnTo>
                  <a:pt x="280410" y="211832"/>
                </a:lnTo>
                <a:lnTo>
                  <a:pt x="279784" y="228116"/>
                </a:lnTo>
                <a:lnTo>
                  <a:pt x="278129" y="236219"/>
                </a:lnTo>
                <a:lnTo>
                  <a:pt x="271272" y="248412"/>
                </a:lnTo>
                <a:lnTo>
                  <a:pt x="264413" y="252221"/>
                </a:lnTo>
                <a:lnTo>
                  <a:pt x="256797" y="255226"/>
                </a:lnTo>
                <a:lnTo>
                  <a:pt x="244472" y="257512"/>
                </a:lnTo>
                <a:lnTo>
                  <a:pt x="228600" y="258317"/>
                </a:lnTo>
                <a:lnTo>
                  <a:pt x="220979" y="258317"/>
                </a:lnTo>
                <a:lnTo>
                  <a:pt x="220979" y="268223"/>
                </a:lnTo>
                <a:lnTo>
                  <a:pt x="402335" y="268223"/>
                </a:lnTo>
                <a:lnTo>
                  <a:pt x="402335" y="258317"/>
                </a:lnTo>
                <a:lnTo>
                  <a:pt x="388173" y="257916"/>
                </a:lnTo>
                <a:lnTo>
                  <a:pt x="375184" y="256396"/>
                </a:lnTo>
                <a:lnTo>
                  <a:pt x="366522" y="253745"/>
                </a:lnTo>
                <a:lnTo>
                  <a:pt x="359663" y="251459"/>
                </a:lnTo>
                <a:lnTo>
                  <a:pt x="355092" y="247650"/>
                </a:lnTo>
                <a:lnTo>
                  <a:pt x="352044" y="243077"/>
                </a:lnTo>
                <a:lnTo>
                  <a:pt x="349442" y="237396"/>
                </a:lnTo>
                <a:lnTo>
                  <a:pt x="346861" y="225496"/>
                </a:lnTo>
                <a:lnTo>
                  <a:pt x="345948" y="209550"/>
                </a:lnTo>
                <a:lnTo>
                  <a:pt x="345933" y="95086"/>
                </a:lnTo>
                <a:lnTo>
                  <a:pt x="345358" y="79622"/>
                </a:lnTo>
                <a:lnTo>
                  <a:pt x="343854" y="66240"/>
                </a:lnTo>
                <a:lnTo>
                  <a:pt x="341298" y="54939"/>
                </a:lnTo>
                <a:lnTo>
                  <a:pt x="337566" y="45719"/>
                </a:lnTo>
                <a:lnTo>
                  <a:pt x="331503" y="35599"/>
                </a:lnTo>
                <a:lnTo>
                  <a:pt x="323321" y="25407"/>
                </a:lnTo>
                <a:lnTo>
                  <a:pt x="313911" y="17043"/>
                </a:lnTo>
                <a:lnTo>
                  <a:pt x="303275" y="10667"/>
                </a:lnTo>
                <a:lnTo>
                  <a:pt x="290423" y="5312"/>
                </a:lnTo>
                <a:lnTo>
                  <a:pt x="278331" y="2276"/>
                </a:lnTo>
                <a:lnTo>
                  <a:pt x="265322" y="548"/>
                </a:lnTo>
                <a:lnTo>
                  <a:pt x="251459" y="0"/>
                </a:lnTo>
                <a:lnTo>
                  <a:pt x="244448" y="196"/>
                </a:lnTo>
                <a:lnTo>
                  <a:pt x="233311" y="1299"/>
                </a:lnTo>
                <a:lnTo>
                  <a:pt x="222032" y="3371"/>
                </a:lnTo>
                <a:lnTo>
                  <a:pt x="210621" y="6413"/>
                </a:lnTo>
                <a:lnTo>
                  <a:pt x="199089" y="10425"/>
                </a:lnTo>
                <a:lnTo>
                  <a:pt x="187449" y="15407"/>
                </a:lnTo>
                <a:lnTo>
                  <a:pt x="175712" y="21359"/>
                </a:lnTo>
                <a:lnTo>
                  <a:pt x="163888" y="28280"/>
                </a:lnTo>
                <a:lnTo>
                  <a:pt x="151990" y="36171"/>
                </a:lnTo>
                <a:lnTo>
                  <a:pt x="140029" y="45033"/>
                </a:lnTo>
                <a:lnTo>
                  <a:pt x="128016" y="54863"/>
                </a:lnTo>
                <a:lnTo>
                  <a:pt x="128016" y="0"/>
                </a:lnTo>
                <a:lnTo>
                  <a:pt x="110490" y="0"/>
                </a:lnTo>
                <a:lnTo>
                  <a:pt x="109791" y="203"/>
                </a:lnTo>
                <a:lnTo>
                  <a:pt x="97648" y="3736"/>
                </a:lnTo>
                <a:lnTo>
                  <a:pt x="85463" y="7270"/>
                </a:lnTo>
                <a:lnTo>
                  <a:pt x="73246" y="10803"/>
                </a:lnTo>
                <a:lnTo>
                  <a:pt x="61012" y="14337"/>
                </a:lnTo>
                <a:lnTo>
                  <a:pt x="48772" y="17870"/>
                </a:lnTo>
                <a:lnTo>
                  <a:pt x="36538" y="21403"/>
                </a:lnTo>
                <a:lnTo>
                  <a:pt x="24323" y="24937"/>
                </a:lnTo>
                <a:lnTo>
                  <a:pt x="12140" y="28470"/>
                </a:lnTo>
                <a:lnTo>
                  <a:pt x="0" y="32003"/>
                </a:lnTo>
                <a:lnTo>
                  <a:pt x="1524" y="35051"/>
                </a:lnTo>
                <a:lnTo>
                  <a:pt x="3809" y="38862"/>
                </a:lnTo>
                <a:lnTo>
                  <a:pt x="6096" y="41909"/>
                </a:lnTo>
                <a:lnTo>
                  <a:pt x="7787" y="41409"/>
                </a:lnTo>
                <a:lnTo>
                  <a:pt x="21053" y="38767"/>
                </a:lnTo>
                <a:lnTo>
                  <a:pt x="32766" y="38100"/>
                </a:lnTo>
                <a:lnTo>
                  <a:pt x="39624" y="38100"/>
                </a:lnTo>
                <a:lnTo>
                  <a:pt x="44957" y="38862"/>
                </a:lnTo>
                <a:lnTo>
                  <a:pt x="49529" y="41147"/>
                </a:lnTo>
                <a:lnTo>
                  <a:pt x="53340" y="44195"/>
                </a:lnTo>
                <a:lnTo>
                  <a:pt x="57150" y="48767"/>
                </a:lnTo>
                <a:lnTo>
                  <a:pt x="58674" y="55625"/>
                </a:lnTo>
                <a:lnTo>
                  <a:pt x="59387" y="58399"/>
                </a:lnTo>
                <a:lnTo>
                  <a:pt x="60484" y="66590"/>
                </a:lnTo>
                <a:lnTo>
                  <a:pt x="61205" y="78383"/>
                </a:lnTo>
                <a:lnTo>
                  <a:pt x="61601" y="93778"/>
                </a:lnTo>
                <a:lnTo>
                  <a:pt x="61712" y="211367"/>
                </a:lnTo>
                <a:lnTo>
                  <a:pt x="60536" y="227304"/>
                </a:lnTo>
                <a:lnTo>
                  <a:pt x="57289" y="239296"/>
                </a:lnTo>
                <a:lnTo>
                  <a:pt x="51816" y="247650"/>
                </a:lnTo>
                <a:lnTo>
                  <a:pt x="42328" y="253808"/>
                </a:lnTo>
                <a:lnTo>
                  <a:pt x="29991" y="257165"/>
                </a:lnTo>
                <a:lnTo>
                  <a:pt x="13716" y="258317"/>
                </a:lnTo>
                <a:lnTo>
                  <a:pt x="6096" y="258317"/>
                </a:lnTo>
                <a:lnTo>
                  <a:pt x="6096" y="268223"/>
                </a:lnTo>
                <a:lnTo>
                  <a:pt x="162118" y="26822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54111" y="3451591"/>
            <a:ext cx="204216" cy="106948"/>
          </a:xfrm>
          <a:custGeom>
            <a:avLst/>
            <a:gdLst/>
            <a:ahLst/>
            <a:cxnLst/>
            <a:rect l="l" t="t" r="r" b="b"/>
            <a:pathLst>
              <a:path w="204216" h="106948">
                <a:moveTo>
                  <a:pt x="18297" y="0"/>
                </a:moveTo>
                <a:lnTo>
                  <a:pt x="11430" y="7126"/>
                </a:lnTo>
                <a:lnTo>
                  <a:pt x="6123" y="14823"/>
                </a:lnTo>
                <a:lnTo>
                  <a:pt x="1530" y="26551"/>
                </a:lnTo>
                <a:lnTo>
                  <a:pt x="0" y="39892"/>
                </a:lnTo>
                <a:lnTo>
                  <a:pt x="117" y="44045"/>
                </a:lnTo>
                <a:lnTo>
                  <a:pt x="2260" y="57261"/>
                </a:lnTo>
                <a:lnTo>
                  <a:pt x="7058" y="69064"/>
                </a:lnTo>
                <a:lnTo>
                  <a:pt x="14452" y="79511"/>
                </a:lnTo>
                <a:lnTo>
                  <a:pt x="24384" y="88660"/>
                </a:lnTo>
                <a:lnTo>
                  <a:pt x="35994" y="95814"/>
                </a:lnTo>
                <a:lnTo>
                  <a:pt x="47265" y="100685"/>
                </a:lnTo>
                <a:lnTo>
                  <a:pt x="59479" y="104165"/>
                </a:lnTo>
                <a:lnTo>
                  <a:pt x="72668" y="106253"/>
                </a:lnTo>
                <a:lnTo>
                  <a:pt x="86868" y="106948"/>
                </a:lnTo>
                <a:lnTo>
                  <a:pt x="96220" y="106703"/>
                </a:lnTo>
                <a:lnTo>
                  <a:pt x="109081" y="105501"/>
                </a:lnTo>
                <a:lnTo>
                  <a:pt x="121427" y="103297"/>
                </a:lnTo>
                <a:lnTo>
                  <a:pt x="133350" y="100090"/>
                </a:lnTo>
                <a:lnTo>
                  <a:pt x="140951" y="97238"/>
                </a:lnTo>
                <a:lnTo>
                  <a:pt x="149394" y="93463"/>
                </a:lnTo>
                <a:lnTo>
                  <a:pt x="159941" y="88316"/>
                </a:lnTo>
                <a:lnTo>
                  <a:pt x="172594" y="81761"/>
                </a:lnTo>
                <a:lnTo>
                  <a:pt x="187352" y="73760"/>
                </a:lnTo>
                <a:lnTo>
                  <a:pt x="204216" y="64276"/>
                </a:lnTo>
                <a:lnTo>
                  <a:pt x="155615" y="68580"/>
                </a:lnTo>
                <a:lnTo>
                  <a:pt x="144325" y="71703"/>
                </a:lnTo>
                <a:lnTo>
                  <a:pt x="133856" y="73565"/>
                </a:lnTo>
                <a:lnTo>
                  <a:pt x="124206" y="74182"/>
                </a:lnTo>
                <a:lnTo>
                  <a:pt x="120085" y="74068"/>
                </a:lnTo>
                <a:lnTo>
                  <a:pt x="107200" y="72051"/>
                </a:lnTo>
                <a:lnTo>
                  <a:pt x="95408" y="67517"/>
                </a:lnTo>
                <a:lnTo>
                  <a:pt x="84582" y="60466"/>
                </a:lnTo>
                <a:lnTo>
                  <a:pt x="74454" y="50333"/>
                </a:lnTo>
                <a:lnTo>
                  <a:pt x="68851" y="39001"/>
                </a:lnTo>
                <a:lnTo>
                  <a:pt x="67056" y="26176"/>
                </a:lnTo>
                <a:lnTo>
                  <a:pt x="67744" y="19123"/>
                </a:lnTo>
                <a:lnTo>
                  <a:pt x="72192" y="7447"/>
                </a:lnTo>
                <a:lnTo>
                  <a:pt x="18297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67828" y="3284981"/>
            <a:ext cx="320040" cy="273557"/>
          </a:xfrm>
          <a:custGeom>
            <a:avLst/>
            <a:gdLst/>
            <a:ahLst/>
            <a:cxnLst/>
            <a:rect l="l" t="t" r="r" b="b"/>
            <a:pathLst>
              <a:path w="320040" h="273557">
                <a:moveTo>
                  <a:pt x="134874" y="0"/>
                </a:moveTo>
                <a:lnTo>
                  <a:pt x="118969" y="335"/>
                </a:lnTo>
                <a:lnTo>
                  <a:pt x="104327" y="1310"/>
                </a:lnTo>
                <a:lnTo>
                  <a:pt x="90555" y="2923"/>
                </a:lnTo>
                <a:lnTo>
                  <a:pt x="77662" y="5175"/>
                </a:lnTo>
                <a:lnTo>
                  <a:pt x="65656" y="8067"/>
                </a:lnTo>
                <a:lnTo>
                  <a:pt x="54546" y="11597"/>
                </a:lnTo>
                <a:lnTo>
                  <a:pt x="44342" y="15766"/>
                </a:lnTo>
                <a:lnTo>
                  <a:pt x="35051" y="20573"/>
                </a:lnTo>
                <a:lnTo>
                  <a:pt x="27768" y="25107"/>
                </a:lnTo>
                <a:lnTo>
                  <a:pt x="15543" y="34696"/>
                </a:lnTo>
                <a:lnTo>
                  <a:pt x="6874" y="44663"/>
                </a:lnTo>
                <a:lnTo>
                  <a:pt x="1710" y="54959"/>
                </a:lnTo>
                <a:lnTo>
                  <a:pt x="0" y="65531"/>
                </a:lnTo>
                <a:lnTo>
                  <a:pt x="0" y="73913"/>
                </a:lnTo>
                <a:lnTo>
                  <a:pt x="3048" y="80771"/>
                </a:lnTo>
                <a:lnTo>
                  <a:pt x="9905" y="85343"/>
                </a:lnTo>
                <a:lnTo>
                  <a:pt x="15240" y="90677"/>
                </a:lnTo>
                <a:lnTo>
                  <a:pt x="23622" y="92963"/>
                </a:lnTo>
                <a:lnTo>
                  <a:pt x="34282" y="92959"/>
                </a:lnTo>
                <a:lnTo>
                  <a:pt x="47563" y="91160"/>
                </a:lnTo>
                <a:lnTo>
                  <a:pt x="58674" y="86105"/>
                </a:lnTo>
                <a:lnTo>
                  <a:pt x="64770" y="80771"/>
                </a:lnTo>
                <a:lnTo>
                  <a:pt x="67818" y="74675"/>
                </a:lnTo>
                <a:lnTo>
                  <a:pt x="67818" y="60197"/>
                </a:lnTo>
                <a:lnTo>
                  <a:pt x="67055" y="54863"/>
                </a:lnTo>
                <a:lnTo>
                  <a:pt x="67146" y="47644"/>
                </a:lnTo>
                <a:lnTo>
                  <a:pt x="71564" y="36668"/>
                </a:lnTo>
                <a:lnTo>
                  <a:pt x="82296" y="26669"/>
                </a:lnTo>
                <a:lnTo>
                  <a:pt x="95449" y="20966"/>
                </a:lnTo>
                <a:lnTo>
                  <a:pt x="108139" y="18386"/>
                </a:lnTo>
                <a:lnTo>
                  <a:pt x="122681" y="17525"/>
                </a:lnTo>
                <a:lnTo>
                  <a:pt x="125485" y="17551"/>
                </a:lnTo>
                <a:lnTo>
                  <a:pt x="140123" y="18634"/>
                </a:lnTo>
                <a:lnTo>
                  <a:pt x="153003" y="21362"/>
                </a:lnTo>
                <a:lnTo>
                  <a:pt x="164186" y="25797"/>
                </a:lnTo>
                <a:lnTo>
                  <a:pt x="173736" y="32003"/>
                </a:lnTo>
                <a:lnTo>
                  <a:pt x="176718" y="34912"/>
                </a:lnTo>
                <a:lnTo>
                  <a:pt x="182828" y="43816"/>
                </a:lnTo>
                <a:lnTo>
                  <a:pt x="187126" y="55153"/>
                </a:lnTo>
                <a:lnTo>
                  <a:pt x="189665" y="68978"/>
                </a:lnTo>
                <a:lnTo>
                  <a:pt x="190500" y="85343"/>
                </a:lnTo>
                <a:lnTo>
                  <a:pt x="190500" y="95250"/>
                </a:lnTo>
                <a:lnTo>
                  <a:pt x="188468" y="95795"/>
                </a:lnTo>
                <a:lnTo>
                  <a:pt x="172119" y="100226"/>
                </a:lnTo>
                <a:lnTo>
                  <a:pt x="156595" y="104514"/>
                </a:lnTo>
                <a:lnTo>
                  <a:pt x="141905" y="108660"/>
                </a:lnTo>
                <a:lnTo>
                  <a:pt x="128060" y="112669"/>
                </a:lnTo>
                <a:lnTo>
                  <a:pt x="115069" y="116543"/>
                </a:lnTo>
                <a:lnTo>
                  <a:pt x="102943" y="120287"/>
                </a:lnTo>
                <a:lnTo>
                  <a:pt x="91691" y="123903"/>
                </a:lnTo>
                <a:lnTo>
                  <a:pt x="81323" y="127395"/>
                </a:lnTo>
                <a:lnTo>
                  <a:pt x="71850" y="130766"/>
                </a:lnTo>
                <a:lnTo>
                  <a:pt x="63281" y="134020"/>
                </a:lnTo>
                <a:lnTo>
                  <a:pt x="55625" y="137159"/>
                </a:lnTo>
                <a:lnTo>
                  <a:pt x="49746" y="139672"/>
                </a:lnTo>
                <a:lnTo>
                  <a:pt x="35917" y="146171"/>
                </a:lnTo>
                <a:lnTo>
                  <a:pt x="23741" y="152826"/>
                </a:lnTo>
                <a:lnTo>
                  <a:pt x="13276" y="159639"/>
                </a:lnTo>
                <a:lnTo>
                  <a:pt x="4581" y="166609"/>
                </a:lnTo>
                <a:lnTo>
                  <a:pt x="58476" y="174056"/>
                </a:lnTo>
                <a:lnTo>
                  <a:pt x="67055" y="163067"/>
                </a:lnTo>
                <a:lnTo>
                  <a:pt x="67639" y="162493"/>
                </a:lnTo>
                <a:lnTo>
                  <a:pt x="75622" y="155925"/>
                </a:lnTo>
                <a:lnTo>
                  <a:pt x="85724" y="149558"/>
                </a:lnTo>
                <a:lnTo>
                  <a:pt x="97877" y="143325"/>
                </a:lnTo>
                <a:lnTo>
                  <a:pt x="112014" y="137159"/>
                </a:lnTo>
                <a:lnTo>
                  <a:pt x="122466" y="133149"/>
                </a:lnTo>
                <a:lnTo>
                  <a:pt x="132025" y="129963"/>
                </a:lnTo>
                <a:lnTo>
                  <a:pt x="143591" y="126367"/>
                </a:lnTo>
                <a:lnTo>
                  <a:pt x="157181" y="122326"/>
                </a:lnTo>
                <a:lnTo>
                  <a:pt x="172812" y="117807"/>
                </a:lnTo>
                <a:lnTo>
                  <a:pt x="190500" y="112775"/>
                </a:lnTo>
                <a:lnTo>
                  <a:pt x="190500" y="212597"/>
                </a:lnTo>
                <a:lnTo>
                  <a:pt x="180686" y="218106"/>
                </a:lnTo>
                <a:lnTo>
                  <a:pt x="166938" y="225102"/>
                </a:lnTo>
                <a:lnTo>
                  <a:pt x="154008" y="230791"/>
                </a:lnTo>
                <a:lnTo>
                  <a:pt x="141899" y="235189"/>
                </a:lnTo>
                <a:lnTo>
                  <a:pt x="190500" y="230885"/>
                </a:lnTo>
                <a:lnTo>
                  <a:pt x="191824" y="242378"/>
                </a:lnTo>
                <a:lnTo>
                  <a:pt x="195859" y="254633"/>
                </a:lnTo>
                <a:lnTo>
                  <a:pt x="202692" y="263651"/>
                </a:lnTo>
                <a:lnTo>
                  <a:pt x="208290" y="267711"/>
                </a:lnTo>
                <a:lnTo>
                  <a:pt x="219949" y="272140"/>
                </a:lnTo>
                <a:lnTo>
                  <a:pt x="233933" y="273557"/>
                </a:lnTo>
                <a:lnTo>
                  <a:pt x="240124" y="273326"/>
                </a:lnTo>
                <a:lnTo>
                  <a:pt x="251164" y="271780"/>
                </a:lnTo>
                <a:lnTo>
                  <a:pt x="262347" y="268763"/>
                </a:lnTo>
                <a:lnTo>
                  <a:pt x="273662" y="264255"/>
                </a:lnTo>
                <a:lnTo>
                  <a:pt x="285100" y="258234"/>
                </a:lnTo>
                <a:lnTo>
                  <a:pt x="296649" y="250680"/>
                </a:lnTo>
                <a:lnTo>
                  <a:pt x="308299" y="241571"/>
                </a:lnTo>
                <a:lnTo>
                  <a:pt x="320040" y="230885"/>
                </a:lnTo>
                <a:lnTo>
                  <a:pt x="320040" y="214883"/>
                </a:lnTo>
                <a:lnTo>
                  <a:pt x="319311" y="215403"/>
                </a:lnTo>
                <a:lnTo>
                  <a:pt x="305407" y="225044"/>
                </a:lnTo>
                <a:lnTo>
                  <a:pt x="294781" y="231728"/>
                </a:lnTo>
                <a:lnTo>
                  <a:pt x="287274" y="235457"/>
                </a:lnTo>
                <a:lnTo>
                  <a:pt x="284225" y="236981"/>
                </a:lnTo>
                <a:lnTo>
                  <a:pt x="280416" y="237743"/>
                </a:lnTo>
                <a:lnTo>
                  <a:pt x="272033" y="237743"/>
                </a:lnTo>
                <a:lnTo>
                  <a:pt x="268224" y="236981"/>
                </a:lnTo>
                <a:lnTo>
                  <a:pt x="265938" y="234695"/>
                </a:lnTo>
                <a:lnTo>
                  <a:pt x="262890" y="232409"/>
                </a:lnTo>
                <a:lnTo>
                  <a:pt x="259842" y="229362"/>
                </a:lnTo>
                <a:lnTo>
                  <a:pt x="259079" y="223265"/>
                </a:lnTo>
                <a:lnTo>
                  <a:pt x="258377" y="219746"/>
                </a:lnTo>
                <a:lnTo>
                  <a:pt x="257497" y="210254"/>
                </a:lnTo>
                <a:lnTo>
                  <a:pt x="256969" y="196187"/>
                </a:lnTo>
                <a:lnTo>
                  <a:pt x="256794" y="177545"/>
                </a:lnTo>
                <a:lnTo>
                  <a:pt x="256794" y="89153"/>
                </a:lnTo>
                <a:lnTo>
                  <a:pt x="256367" y="71905"/>
                </a:lnTo>
                <a:lnTo>
                  <a:pt x="255082" y="57742"/>
                </a:lnTo>
                <a:lnTo>
                  <a:pt x="252938" y="46728"/>
                </a:lnTo>
                <a:lnTo>
                  <a:pt x="249936" y="38862"/>
                </a:lnTo>
                <a:lnTo>
                  <a:pt x="246363" y="33784"/>
                </a:lnTo>
                <a:lnTo>
                  <a:pt x="237713" y="24843"/>
                </a:lnTo>
                <a:lnTo>
                  <a:pt x="227149" y="17392"/>
                </a:lnTo>
                <a:lnTo>
                  <a:pt x="214883" y="11429"/>
                </a:lnTo>
                <a:lnTo>
                  <a:pt x="211287" y="10160"/>
                </a:lnTo>
                <a:lnTo>
                  <a:pt x="200732" y="7055"/>
                </a:lnTo>
                <a:lnTo>
                  <a:pt x="189235" y="4515"/>
                </a:lnTo>
                <a:lnTo>
                  <a:pt x="176847" y="2539"/>
                </a:lnTo>
                <a:lnTo>
                  <a:pt x="163622" y="1128"/>
                </a:lnTo>
                <a:lnTo>
                  <a:pt x="149613" y="282"/>
                </a:lnTo>
                <a:lnTo>
                  <a:pt x="134874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13776" y="3148583"/>
            <a:ext cx="187451" cy="404621"/>
          </a:xfrm>
          <a:custGeom>
            <a:avLst/>
            <a:gdLst/>
            <a:ahLst/>
            <a:cxnLst/>
            <a:rect l="l" t="t" r="r" b="b"/>
            <a:pathLst>
              <a:path w="187451" h="404621">
                <a:moveTo>
                  <a:pt x="149351" y="404621"/>
                </a:moveTo>
                <a:lnTo>
                  <a:pt x="187451" y="404621"/>
                </a:lnTo>
                <a:lnTo>
                  <a:pt x="187451" y="394715"/>
                </a:lnTo>
                <a:lnTo>
                  <a:pt x="185960" y="394712"/>
                </a:lnTo>
                <a:lnTo>
                  <a:pt x="169650" y="394153"/>
                </a:lnTo>
                <a:lnTo>
                  <a:pt x="157193" y="392630"/>
                </a:lnTo>
                <a:lnTo>
                  <a:pt x="148590" y="390143"/>
                </a:lnTo>
                <a:lnTo>
                  <a:pt x="141731" y="387857"/>
                </a:lnTo>
                <a:lnTo>
                  <a:pt x="136398" y="384048"/>
                </a:lnTo>
                <a:lnTo>
                  <a:pt x="133350" y="377951"/>
                </a:lnTo>
                <a:lnTo>
                  <a:pt x="131183" y="373722"/>
                </a:lnTo>
                <a:lnTo>
                  <a:pt x="128762" y="362287"/>
                </a:lnTo>
                <a:lnTo>
                  <a:pt x="128016" y="345948"/>
                </a:lnTo>
                <a:lnTo>
                  <a:pt x="128016" y="0"/>
                </a:lnTo>
                <a:lnTo>
                  <a:pt x="109727" y="0"/>
                </a:lnTo>
                <a:lnTo>
                  <a:pt x="97535" y="3555"/>
                </a:lnTo>
                <a:lnTo>
                  <a:pt x="85344" y="7112"/>
                </a:lnTo>
                <a:lnTo>
                  <a:pt x="73152" y="10668"/>
                </a:lnTo>
                <a:lnTo>
                  <a:pt x="60959" y="14224"/>
                </a:lnTo>
                <a:lnTo>
                  <a:pt x="48768" y="17780"/>
                </a:lnTo>
                <a:lnTo>
                  <a:pt x="36575" y="21336"/>
                </a:lnTo>
                <a:lnTo>
                  <a:pt x="24383" y="24891"/>
                </a:lnTo>
                <a:lnTo>
                  <a:pt x="12191" y="28447"/>
                </a:lnTo>
                <a:lnTo>
                  <a:pt x="0" y="32004"/>
                </a:lnTo>
                <a:lnTo>
                  <a:pt x="2285" y="35052"/>
                </a:lnTo>
                <a:lnTo>
                  <a:pt x="4572" y="38100"/>
                </a:lnTo>
                <a:lnTo>
                  <a:pt x="6857" y="41910"/>
                </a:lnTo>
                <a:lnTo>
                  <a:pt x="8802" y="41366"/>
                </a:lnTo>
                <a:lnTo>
                  <a:pt x="22439" y="38345"/>
                </a:lnTo>
                <a:lnTo>
                  <a:pt x="33527" y="37338"/>
                </a:lnTo>
                <a:lnTo>
                  <a:pt x="39624" y="37338"/>
                </a:lnTo>
                <a:lnTo>
                  <a:pt x="44957" y="38100"/>
                </a:lnTo>
                <a:lnTo>
                  <a:pt x="49529" y="41148"/>
                </a:lnTo>
                <a:lnTo>
                  <a:pt x="53340" y="43434"/>
                </a:lnTo>
                <a:lnTo>
                  <a:pt x="58674" y="54864"/>
                </a:lnTo>
                <a:lnTo>
                  <a:pt x="60457" y="75339"/>
                </a:lnTo>
                <a:lnTo>
                  <a:pt x="60834" y="90362"/>
                </a:lnTo>
                <a:lnTo>
                  <a:pt x="60959" y="345948"/>
                </a:lnTo>
                <a:lnTo>
                  <a:pt x="60713" y="356243"/>
                </a:lnTo>
                <a:lnTo>
                  <a:pt x="59224" y="369629"/>
                </a:lnTo>
                <a:lnTo>
                  <a:pt x="52577" y="384048"/>
                </a:lnTo>
                <a:lnTo>
                  <a:pt x="41909" y="390905"/>
                </a:lnTo>
                <a:lnTo>
                  <a:pt x="23122" y="394158"/>
                </a:lnTo>
                <a:lnTo>
                  <a:pt x="6857" y="394715"/>
                </a:lnTo>
                <a:lnTo>
                  <a:pt x="6857" y="404621"/>
                </a:lnTo>
                <a:lnTo>
                  <a:pt x="149351" y="404621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53490" y="3955541"/>
            <a:ext cx="316992" cy="28346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16152" y="3930396"/>
            <a:ext cx="310134" cy="276605"/>
          </a:xfrm>
          <a:custGeom>
            <a:avLst/>
            <a:gdLst/>
            <a:ahLst/>
            <a:cxnLst/>
            <a:rect l="l" t="t" r="r" b="b"/>
            <a:pathLst>
              <a:path w="310134" h="276605">
                <a:moveTo>
                  <a:pt x="147609" y="19768"/>
                </a:moveTo>
                <a:lnTo>
                  <a:pt x="162306" y="19050"/>
                </a:lnTo>
                <a:lnTo>
                  <a:pt x="164293" y="19065"/>
                </a:lnTo>
                <a:lnTo>
                  <a:pt x="178638" y="20206"/>
                </a:lnTo>
                <a:lnTo>
                  <a:pt x="191079" y="23044"/>
                </a:lnTo>
                <a:lnTo>
                  <a:pt x="201167" y="27431"/>
                </a:lnTo>
                <a:lnTo>
                  <a:pt x="205404" y="30710"/>
                </a:lnTo>
                <a:lnTo>
                  <a:pt x="213275" y="40898"/>
                </a:lnTo>
                <a:lnTo>
                  <a:pt x="217169" y="53339"/>
                </a:lnTo>
                <a:lnTo>
                  <a:pt x="218694" y="64769"/>
                </a:lnTo>
                <a:lnTo>
                  <a:pt x="221741" y="72389"/>
                </a:lnTo>
                <a:lnTo>
                  <a:pt x="235017" y="81826"/>
                </a:lnTo>
                <a:lnTo>
                  <a:pt x="247163" y="85577"/>
                </a:lnTo>
                <a:lnTo>
                  <a:pt x="262128" y="86867"/>
                </a:lnTo>
                <a:lnTo>
                  <a:pt x="278935" y="84786"/>
                </a:lnTo>
                <a:lnTo>
                  <a:pt x="289559" y="80009"/>
                </a:lnTo>
                <a:lnTo>
                  <a:pt x="299466" y="70103"/>
                </a:lnTo>
                <a:lnTo>
                  <a:pt x="299286" y="59445"/>
                </a:lnTo>
                <a:lnTo>
                  <a:pt x="296157" y="49526"/>
                </a:lnTo>
                <a:lnTo>
                  <a:pt x="289226" y="39780"/>
                </a:lnTo>
                <a:lnTo>
                  <a:pt x="278606" y="30148"/>
                </a:lnTo>
                <a:lnTo>
                  <a:pt x="264413" y="20574"/>
                </a:lnTo>
                <a:lnTo>
                  <a:pt x="252320" y="14269"/>
                </a:lnTo>
                <a:lnTo>
                  <a:pt x="241354" y="9909"/>
                </a:lnTo>
                <a:lnTo>
                  <a:pt x="229588" y="6342"/>
                </a:lnTo>
                <a:lnTo>
                  <a:pt x="217059" y="3567"/>
                </a:lnTo>
                <a:lnTo>
                  <a:pt x="203804" y="1585"/>
                </a:lnTo>
                <a:lnTo>
                  <a:pt x="189858" y="396"/>
                </a:lnTo>
                <a:lnTo>
                  <a:pt x="175259" y="0"/>
                </a:lnTo>
                <a:lnTo>
                  <a:pt x="172577" y="13"/>
                </a:lnTo>
                <a:lnTo>
                  <a:pt x="158690" y="530"/>
                </a:lnTo>
                <a:lnTo>
                  <a:pt x="145172" y="1795"/>
                </a:lnTo>
                <a:lnTo>
                  <a:pt x="132034" y="3809"/>
                </a:lnTo>
                <a:lnTo>
                  <a:pt x="119290" y="6571"/>
                </a:lnTo>
                <a:lnTo>
                  <a:pt x="106952" y="10081"/>
                </a:lnTo>
                <a:lnTo>
                  <a:pt x="95034" y="14340"/>
                </a:lnTo>
                <a:lnTo>
                  <a:pt x="83548" y="19348"/>
                </a:lnTo>
                <a:lnTo>
                  <a:pt x="72508" y="25104"/>
                </a:lnTo>
                <a:lnTo>
                  <a:pt x="61926" y="31608"/>
                </a:lnTo>
                <a:lnTo>
                  <a:pt x="51815" y="38862"/>
                </a:lnTo>
                <a:lnTo>
                  <a:pt x="42344" y="46566"/>
                </a:lnTo>
                <a:lnTo>
                  <a:pt x="32474" y="56067"/>
                </a:lnTo>
                <a:lnTo>
                  <a:pt x="23897" y="66117"/>
                </a:lnTo>
                <a:lnTo>
                  <a:pt x="16623" y="76729"/>
                </a:lnTo>
                <a:lnTo>
                  <a:pt x="10656" y="87916"/>
                </a:lnTo>
                <a:lnTo>
                  <a:pt x="6004" y="99692"/>
                </a:lnTo>
                <a:lnTo>
                  <a:pt x="2672" y="112070"/>
                </a:lnTo>
                <a:lnTo>
                  <a:pt x="669" y="125063"/>
                </a:lnTo>
                <a:lnTo>
                  <a:pt x="0" y="138683"/>
                </a:lnTo>
                <a:lnTo>
                  <a:pt x="330" y="148955"/>
                </a:lnTo>
                <a:lnTo>
                  <a:pt x="1864" y="162556"/>
                </a:lnTo>
                <a:lnTo>
                  <a:pt x="4635" y="175497"/>
                </a:lnTo>
                <a:lnTo>
                  <a:pt x="8631" y="187777"/>
                </a:lnTo>
                <a:lnTo>
                  <a:pt x="13836" y="199397"/>
                </a:lnTo>
                <a:lnTo>
                  <a:pt x="20237" y="210355"/>
                </a:lnTo>
                <a:lnTo>
                  <a:pt x="27821" y="220653"/>
                </a:lnTo>
                <a:lnTo>
                  <a:pt x="36574" y="230291"/>
                </a:lnTo>
                <a:lnTo>
                  <a:pt x="46481" y="239267"/>
                </a:lnTo>
                <a:lnTo>
                  <a:pt x="57520" y="247626"/>
                </a:lnTo>
                <a:lnTo>
                  <a:pt x="68292" y="254468"/>
                </a:lnTo>
                <a:lnTo>
                  <a:pt x="79496" y="260378"/>
                </a:lnTo>
                <a:lnTo>
                  <a:pt x="91125" y="265362"/>
                </a:lnTo>
                <a:lnTo>
                  <a:pt x="103175" y="269426"/>
                </a:lnTo>
                <a:lnTo>
                  <a:pt x="115638" y="272576"/>
                </a:lnTo>
                <a:lnTo>
                  <a:pt x="128509" y="274819"/>
                </a:lnTo>
                <a:lnTo>
                  <a:pt x="141780" y="276160"/>
                </a:lnTo>
                <a:lnTo>
                  <a:pt x="155447" y="276605"/>
                </a:lnTo>
                <a:lnTo>
                  <a:pt x="167068" y="276263"/>
                </a:lnTo>
                <a:lnTo>
                  <a:pt x="180007" y="275035"/>
                </a:lnTo>
                <a:lnTo>
                  <a:pt x="192652" y="272905"/>
                </a:lnTo>
                <a:lnTo>
                  <a:pt x="205003" y="269865"/>
                </a:lnTo>
                <a:lnTo>
                  <a:pt x="217059" y="265905"/>
                </a:lnTo>
                <a:lnTo>
                  <a:pt x="228820" y="261016"/>
                </a:lnTo>
                <a:lnTo>
                  <a:pt x="240287" y="255188"/>
                </a:lnTo>
                <a:lnTo>
                  <a:pt x="251459" y="248412"/>
                </a:lnTo>
                <a:lnTo>
                  <a:pt x="269772" y="234747"/>
                </a:lnTo>
                <a:lnTo>
                  <a:pt x="278874" y="225913"/>
                </a:lnTo>
                <a:lnTo>
                  <a:pt x="287040" y="216266"/>
                </a:lnTo>
                <a:lnTo>
                  <a:pt x="294258" y="205787"/>
                </a:lnTo>
                <a:lnTo>
                  <a:pt x="300519" y="194457"/>
                </a:lnTo>
                <a:lnTo>
                  <a:pt x="305815" y="182255"/>
                </a:lnTo>
                <a:lnTo>
                  <a:pt x="310134" y="169163"/>
                </a:lnTo>
                <a:lnTo>
                  <a:pt x="305561" y="168401"/>
                </a:lnTo>
                <a:lnTo>
                  <a:pt x="301751" y="166877"/>
                </a:lnTo>
                <a:lnTo>
                  <a:pt x="297941" y="165353"/>
                </a:lnTo>
                <a:lnTo>
                  <a:pt x="297474" y="166156"/>
                </a:lnTo>
                <a:lnTo>
                  <a:pt x="289245" y="179092"/>
                </a:lnTo>
                <a:lnTo>
                  <a:pt x="280875" y="190175"/>
                </a:lnTo>
                <a:lnTo>
                  <a:pt x="272399" y="199510"/>
                </a:lnTo>
                <a:lnTo>
                  <a:pt x="263852" y="207203"/>
                </a:lnTo>
                <a:lnTo>
                  <a:pt x="255269" y="213359"/>
                </a:lnTo>
                <a:lnTo>
                  <a:pt x="246756" y="218222"/>
                </a:lnTo>
                <a:lnTo>
                  <a:pt x="235260" y="223392"/>
                </a:lnTo>
                <a:lnTo>
                  <a:pt x="223206" y="227373"/>
                </a:lnTo>
                <a:lnTo>
                  <a:pt x="210664" y="230187"/>
                </a:lnTo>
                <a:lnTo>
                  <a:pt x="197706" y="231858"/>
                </a:lnTo>
                <a:lnTo>
                  <a:pt x="184403" y="232409"/>
                </a:lnTo>
                <a:lnTo>
                  <a:pt x="178553" y="232304"/>
                </a:lnTo>
                <a:lnTo>
                  <a:pt x="164413" y="231108"/>
                </a:lnTo>
                <a:lnTo>
                  <a:pt x="151071" y="228591"/>
                </a:lnTo>
                <a:lnTo>
                  <a:pt x="138563" y="224766"/>
                </a:lnTo>
                <a:lnTo>
                  <a:pt x="126921" y="219642"/>
                </a:lnTo>
                <a:lnTo>
                  <a:pt x="116180" y="213232"/>
                </a:lnTo>
                <a:lnTo>
                  <a:pt x="106373" y="205546"/>
                </a:lnTo>
                <a:lnTo>
                  <a:pt x="97535" y="196595"/>
                </a:lnTo>
                <a:lnTo>
                  <a:pt x="89175" y="186194"/>
                </a:lnTo>
                <a:lnTo>
                  <a:pt x="81830" y="175151"/>
                </a:lnTo>
                <a:lnTo>
                  <a:pt x="75760" y="163733"/>
                </a:lnTo>
                <a:lnTo>
                  <a:pt x="70992" y="151938"/>
                </a:lnTo>
                <a:lnTo>
                  <a:pt x="67553" y="139768"/>
                </a:lnTo>
                <a:lnTo>
                  <a:pt x="65470" y="127222"/>
                </a:lnTo>
                <a:lnTo>
                  <a:pt x="64769" y="114300"/>
                </a:lnTo>
                <a:lnTo>
                  <a:pt x="64883" y="109100"/>
                </a:lnTo>
                <a:lnTo>
                  <a:pt x="66334" y="95511"/>
                </a:lnTo>
                <a:lnTo>
                  <a:pt x="69428" y="82800"/>
                </a:lnTo>
                <a:lnTo>
                  <a:pt x="74131" y="70950"/>
                </a:lnTo>
                <a:lnTo>
                  <a:pt x="80407" y="59943"/>
                </a:lnTo>
                <a:lnTo>
                  <a:pt x="88220" y="49760"/>
                </a:lnTo>
                <a:lnTo>
                  <a:pt x="97535" y="40386"/>
                </a:lnTo>
                <a:lnTo>
                  <a:pt x="110834" y="30782"/>
                </a:lnTo>
                <a:lnTo>
                  <a:pt x="121902" y="25605"/>
                </a:lnTo>
                <a:lnTo>
                  <a:pt x="134151" y="21943"/>
                </a:lnTo>
                <a:lnTo>
                  <a:pt x="147609" y="19768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19250" y="3955541"/>
            <a:ext cx="752093" cy="28346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81912" y="4097005"/>
            <a:ext cx="204978" cy="106948"/>
          </a:xfrm>
          <a:custGeom>
            <a:avLst/>
            <a:gdLst/>
            <a:ahLst/>
            <a:cxnLst/>
            <a:rect l="l" t="t" r="r" b="b"/>
            <a:pathLst>
              <a:path w="204978" h="106948">
                <a:moveTo>
                  <a:pt x="1736" y="26980"/>
                </a:moveTo>
                <a:lnTo>
                  <a:pt x="0" y="39892"/>
                </a:lnTo>
                <a:lnTo>
                  <a:pt x="149" y="44395"/>
                </a:lnTo>
                <a:lnTo>
                  <a:pt x="2497" y="57497"/>
                </a:lnTo>
                <a:lnTo>
                  <a:pt x="7558" y="69204"/>
                </a:lnTo>
                <a:lnTo>
                  <a:pt x="15165" y="79573"/>
                </a:lnTo>
                <a:lnTo>
                  <a:pt x="25146" y="88660"/>
                </a:lnTo>
                <a:lnTo>
                  <a:pt x="36450" y="96120"/>
                </a:lnTo>
                <a:lnTo>
                  <a:pt x="47703" y="101010"/>
                </a:lnTo>
                <a:lnTo>
                  <a:pt x="60029" y="104377"/>
                </a:lnTo>
                <a:lnTo>
                  <a:pt x="73360" y="106323"/>
                </a:lnTo>
                <a:lnTo>
                  <a:pt x="87630" y="106948"/>
                </a:lnTo>
                <a:lnTo>
                  <a:pt x="96982" y="106770"/>
                </a:lnTo>
                <a:lnTo>
                  <a:pt x="109843" y="105762"/>
                </a:lnTo>
                <a:lnTo>
                  <a:pt x="122189" y="103626"/>
                </a:lnTo>
                <a:lnTo>
                  <a:pt x="134112" y="100090"/>
                </a:lnTo>
                <a:lnTo>
                  <a:pt x="141421" y="97238"/>
                </a:lnTo>
                <a:lnTo>
                  <a:pt x="149818" y="93463"/>
                </a:lnTo>
                <a:lnTo>
                  <a:pt x="160429" y="88316"/>
                </a:lnTo>
                <a:lnTo>
                  <a:pt x="173197" y="81761"/>
                </a:lnTo>
                <a:lnTo>
                  <a:pt x="188065" y="73760"/>
                </a:lnTo>
                <a:lnTo>
                  <a:pt x="204978" y="64276"/>
                </a:lnTo>
                <a:lnTo>
                  <a:pt x="156377" y="68580"/>
                </a:lnTo>
                <a:lnTo>
                  <a:pt x="145087" y="71703"/>
                </a:lnTo>
                <a:lnTo>
                  <a:pt x="134618" y="73565"/>
                </a:lnTo>
                <a:lnTo>
                  <a:pt x="124968" y="74182"/>
                </a:lnTo>
                <a:lnTo>
                  <a:pt x="120847" y="74068"/>
                </a:lnTo>
                <a:lnTo>
                  <a:pt x="107962" y="72051"/>
                </a:lnTo>
                <a:lnTo>
                  <a:pt x="96170" y="67517"/>
                </a:lnTo>
                <a:lnTo>
                  <a:pt x="85344" y="60466"/>
                </a:lnTo>
                <a:lnTo>
                  <a:pt x="75492" y="51243"/>
                </a:lnTo>
                <a:lnTo>
                  <a:pt x="69678" y="39950"/>
                </a:lnTo>
                <a:lnTo>
                  <a:pt x="67818" y="26938"/>
                </a:lnTo>
                <a:lnTo>
                  <a:pt x="68506" y="19885"/>
                </a:lnTo>
                <a:lnTo>
                  <a:pt x="72954" y="8209"/>
                </a:lnTo>
                <a:lnTo>
                  <a:pt x="19059" y="0"/>
                </a:lnTo>
                <a:lnTo>
                  <a:pt x="12191" y="7126"/>
                </a:lnTo>
                <a:lnTo>
                  <a:pt x="6655" y="15110"/>
                </a:lnTo>
                <a:lnTo>
                  <a:pt x="1736" y="2698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96390" y="3930396"/>
            <a:ext cx="320040" cy="273557"/>
          </a:xfrm>
          <a:custGeom>
            <a:avLst/>
            <a:gdLst/>
            <a:ahLst/>
            <a:cxnLst/>
            <a:rect l="l" t="t" r="r" b="b"/>
            <a:pathLst>
              <a:path w="320040" h="273557">
                <a:moveTo>
                  <a:pt x="44381" y="15733"/>
                </a:moveTo>
                <a:lnTo>
                  <a:pt x="35052" y="20574"/>
                </a:lnTo>
                <a:lnTo>
                  <a:pt x="27768" y="25107"/>
                </a:lnTo>
                <a:lnTo>
                  <a:pt x="15543" y="34696"/>
                </a:lnTo>
                <a:lnTo>
                  <a:pt x="6874" y="44663"/>
                </a:lnTo>
                <a:lnTo>
                  <a:pt x="1710" y="54959"/>
                </a:lnTo>
                <a:lnTo>
                  <a:pt x="0" y="65531"/>
                </a:lnTo>
                <a:lnTo>
                  <a:pt x="0" y="73913"/>
                </a:lnTo>
                <a:lnTo>
                  <a:pt x="3047" y="80771"/>
                </a:lnTo>
                <a:lnTo>
                  <a:pt x="9143" y="86105"/>
                </a:lnTo>
                <a:lnTo>
                  <a:pt x="15240" y="90677"/>
                </a:lnTo>
                <a:lnTo>
                  <a:pt x="23621" y="92963"/>
                </a:lnTo>
                <a:lnTo>
                  <a:pt x="34282" y="92959"/>
                </a:lnTo>
                <a:lnTo>
                  <a:pt x="47563" y="91160"/>
                </a:lnTo>
                <a:lnTo>
                  <a:pt x="58674" y="86105"/>
                </a:lnTo>
                <a:lnTo>
                  <a:pt x="64770" y="81533"/>
                </a:lnTo>
                <a:lnTo>
                  <a:pt x="67818" y="74675"/>
                </a:lnTo>
                <a:lnTo>
                  <a:pt x="67818" y="66293"/>
                </a:lnTo>
                <a:lnTo>
                  <a:pt x="67056" y="60198"/>
                </a:lnTo>
                <a:lnTo>
                  <a:pt x="67102" y="48190"/>
                </a:lnTo>
                <a:lnTo>
                  <a:pt x="71386" y="37327"/>
                </a:lnTo>
                <a:lnTo>
                  <a:pt x="82296" y="27431"/>
                </a:lnTo>
                <a:lnTo>
                  <a:pt x="95336" y="21111"/>
                </a:lnTo>
                <a:lnTo>
                  <a:pt x="107860" y="18400"/>
                </a:lnTo>
                <a:lnTo>
                  <a:pt x="122682" y="17525"/>
                </a:lnTo>
                <a:lnTo>
                  <a:pt x="124548" y="17537"/>
                </a:lnTo>
                <a:lnTo>
                  <a:pt x="139199" y="18556"/>
                </a:lnTo>
                <a:lnTo>
                  <a:pt x="152285" y="21262"/>
                </a:lnTo>
                <a:lnTo>
                  <a:pt x="163608" y="25723"/>
                </a:lnTo>
                <a:lnTo>
                  <a:pt x="172974" y="32003"/>
                </a:lnTo>
                <a:lnTo>
                  <a:pt x="176271" y="35041"/>
                </a:lnTo>
                <a:lnTo>
                  <a:pt x="182655" y="43942"/>
                </a:lnTo>
                <a:lnTo>
                  <a:pt x="187083" y="55257"/>
                </a:lnTo>
                <a:lnTo>
                  <a:pt x="189663" y="69040"/>
                </a:lnTo>
                <a:lnTo>
                  <a:pt x="190500" y="85343"/>
                </a:lnTo>
                <a:lnTo>
                  <a:pt x="190500" y="96012"/>
                </a:lnTo>
                <a:lnTo>
                  <a:pt x="188761" y="96457"/>
                </a:lnTo>
                <a:lnTo>
                  <a:pt x="172373" y="100714"/>
                </a:lnTo>
                <a:lnTo>
                  <a:pt x="156811" y="104859"/>
                </a:lnTo>
                <a:lnTo>
                  <a:pt x="142087" y="108893"/>
                </a:lnTo>
                <a:lnTo>
                  <a:pt x="128210" y="112816"/>
                </a:lnTo>
                <a:lnTo>
                  <a:pt x="115189" y="116627"/>
                </a:lnTo>
                <a:lnTo>
                  <a:pt x="103036" y="120327"/>
                </a:lnTo>
                <a:lnTo>
                  <a:pt x="91760" y="123916"/>
                </a:lnTo>
                <a:lnTo>
                  <a:pt x="81371" y="127394"/>
                </a:lnTo>
                <a:lnTo>
                  <a:pt x="71878" y="130760"/>
                </a:lnTo>
                <a:lnTo>
                  <a:pt x="63293" y="134016"/>
                </a:lnTo>
                <a:lnTo>
                  <a:pt x="55626" y="137159"/>
                </a:lnTo>
                <a:lnTo>
                  <a:pt x="49746" y="139672"/>
                </a:lnTo>
                <a:lnTo>
                  <a:pt x="35917" y="146171"/>
                </a:lnTo>
                <a:lnTo>
                  <a:pt x="23741" y="152826"/>
                </a:lnTo>
                <a:lnTo>
                  <a:pt x="13276" y="159639"/>
                </a:lnTo>
                <a:lnTo>
                  <a:pt x="4581" y="166609"/>
                </a:lnTo>
                <a:lnTo>
                  <a:pt x="58476" y="174818"/>
                </a:lnTo>
                <a:lnTo>
                  <a:pt x="67056" y="163829"/>
                </a:lnTo>
                <a:lnTo>
                  <a:pt x="67841" y="163056"/>
                </a:lnTo>
                <a:lnTo>
                  <a:pt x="75700" y="156407"/>
                </a:lnTo>
                <a:lnTo>
                  <a:pt x="85594" y="149830"/>
                </a:lnTo>
                <a:lnTo>
                  <a:pt x="97655" y="143393"/>
                </a:lnTo>
                <a:lnTo>
                  <a:pt x="112014" y="137159"/>
                </a:lnTo>
                <a:lnTo>
                  <a:pt x="122350" y="133597"/>
                </a:lnTo>
                <a:lnTo>
                  <a:pt x="131911" y="130581"/>
                </a:lnTo>
                <a:lnTo>
                  <a:pt x="143489" y="127084"/>
                </a:lnTo>
                <a:lnTo>
                  <a:pt x="157102" y="123089"/>
                </a:lnTo>
                <a:lnTo>
                  <a:pt x="172766" y="118579"/>
                </a:lnTo>
                <a:lnTo>
                  <a:pt x="190500" y="113537"/>
                </a:lnTo>
                <a:lnTo>
                  <a:pt x="190500" y="212598"/>
                </a:lnTo>
                <a:lnTo>
                  <a:pt x="180686" y="218106"/>
                </a:lnTo>
                <a:lnTo>
                  <a:pt x="166938" y="225102"/>
                </a:lnTo>
                <a:lnTo>
                  <a:pt x="154008" y="230791"/>
                </a:lnTo>
                <a:lnTo>
                  <a:pt x="141899" y="235189"/>
                </a:lnTo>
                <a:lnTo>
                  <a:pt x="190500" y="230886"/>
                </a:lnTo>
                <a:lnTo>
                  <a:pt x="191935" y="243422"/>
                </a:lnTo>
                <a:lnTo>
                  <a:pt x="195968" y="255572"/>
                </a:lnTo>
                <a:lnTo>
                  <a:pt x="202692" y="264413"/>
                </a:lnTo>
                <a:lnTo>
                  <a:pt x="208148" y="267990"/>
                </a:lnTo>
                <a:lnTo>
                  <a:pt x="219861" y="272166"/>
                </a:lnTo>
                <a:lnTo>
                  <a:pt x="233934" y="273557"/>
                </a:lnTo>
                <a:lnTo>
                  <a:pt x="240124" y="273326"/>
                </a:lnTo>
                <a:lnTo>
                  <a:pt x="251164" y="271780"/>
                </a:lnTo>
                <a:lnTo>
                  <a:pt x="262347" y="268763"/>
                </a:lnTo>
                <a:lnTo>
                  <a:pt x="273662" y="264255"/>
                </a:lnTo>
                <a:lnTo>
                  <a:pt x="285100" y="258234"/>
                </a:lnTo>
                <a:lnTo>
                  <a:pt x="296649" y="250680"/>
                </a:lnTo>
                <a:lnTo>
                  <a:pt x="308299" y="241571"/>
                </a:lnTo>
                <a:lnTo>
                  <a:pt x="320040" y="230886"/>
                </a:lnTo>
                <a:lnTo>
                  <a:pt x="320040" y="214883"/>
                </a:lnTo>
                <a:lnTo>
                  <a:pt x="318820" y="215752"/>
                </a:lnTo>
                <a:lnTo>
                  <a:pt x="304968" y="225247"/>
                </a:lnTo>
                <a:lnTo>
                  <a:pt x="294348" y="232018"/>
                </a:lnTo>
                <a:lnTo>
                  <a:pt x="287274" y="236219"/>
                </a:lnTo>
                <a:lnTo>
                  <a:pt x="284226" y="236981"/>
                </a:lnTo>
                <a:lnTo>
                  <a:pt x="280416" y="237743"/>
                </a:lnTo>
                <a:lnTo>
                  <a:pt x="272034" y="237743"/>
                </a:lnTo>
                <a:lnTo>
                  <a:pt x="268224" y="236981"/>
                </a:lnTo>
                <a:lnTo>
                  <a:pt x="265938" y="234695"/>
                </a:lnTo>
                <a:lnTo>
                  <a:pt x="262128" y="233171"/>
                </a:lnTo>
                <a:lnTo>
                  <a:pt x="259842" y="229362"/>
                </a:lnTo>
                <a:lnTo>
                  <a:pt x="259080" y="223265"/>
                </a:lnTo>
                <a:lnTo>
                  <a:pt x="258431" y="220108"/>
                </a:lnTo>
                <a:lnTo>
                  <a:pt x="257521" y="210713"/>
                </a:lnTo>
                <a:lnTo>
                  <a:pt x="256975" y="196745"/>
                </a:lnTo>
                <a:lnTo>
                  <a:pt x="256794" y="178307"/>
                </a:lnTo>
                <a:lnTo>
                  <a:pt x="256794" y="89915"/>
                </a:lnTo>
                <a:lnTo>
                  <a:pt x="256367" y="72346"/>
                </a:lnTo>
                <a:lnTo>
                  <a:pt x="255082" y="58218"/>
                </a:lnTo>
                <a:lnTo>
                  <a:pt x="252938" y="47382"/>
                </a:lnTo>
                <a:lnTo>
                  <a:pt x="249936" y="39624"/>
                </a:lnTo>
                <a:lnTo>
                  <a:pt x="237713" y="25286"/>
                </a:lnTo>
                <a:lnTo>
                  <a:pt x="227149" y="18021"/>
                </a:lnTo>
                <a:lnTo>
                  <a:pt x="214884" y="12191"/>
                </a:lnTo>
                <a:lnTo>
                  <a:pt x="199831" y="7264"/>
                </a:lnTo>
                <a:lnTo>
                  <a:pt x="188352" y="4603"/>
                </a:lnTo>
                <a:lnTo>
                  <a:pt x="176058" y="2563"/>
                </a:lnTo>
                <a:lnTo>
                  <a:pt x="162931" y="1128"/>
                </a:lnTo>
                <a:lnTo>
                  <a:pt x="148955" y="279"/>
                </a:lnTo>
                <a:lnTo>
                  <a:pt x="134112" y="0"/>
                </a:lnTo>
                <a:lnTo>
                  <a:pt x="119017" y="302"/>
                </a:lnTo>
                <a:lnTo>
                  <a:pt x="104311" y="1253"/>
                </a:lnTo>
                <a:lnTo>
                  <a:pt x="90524" y="2852"/>
                </a:lnTo>
                <a:lnTo>
                  <a:pt x="77646" y="5100"/>
                </a:lnTo>
                <a:lnTo>
                  <a:pt x="65669" y="7996"/>
                </a:lnTo>
                <a:lnTo>
                  <a:pt x="54584" y="11540"/>
                </a:lnTo>
                <a:lnTo>
                  <a:pt x="44381" y="1573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22526" y="3930396"/>
            <a:ext cx="403098" cy="268224"/>
          </a:xfrm>
          <a:custGeom>
            <a:avLst/>
            <a:gdLst/>
            <a:ahLst/>
            <a:cxnLst/>
            <a:rect l="l" t="t" r="r" b="b"/>
            <a:pathLst>
              <a:path w="403098" h="268224">
                <a:moveTo>
                  <a:pt x="377632" y="268224"/>
                </a:moveTo>
                <a:lnTo>
                  <a:pt x="403098" y="268224"/>
                </a:lnTo>
                <a:lnTo>
                  <a:pt x="403098" y="258317"/>
                </a:lnTo>
                <a:lnTo>
                  <a:pt x="388366" y="257903"/>
                </a:lnTo>
                <a:lnTo>
                  <a:pt x="375535" y="256572"/>
                </a:lnTo>
                <a:lnTo>
                  <a:pt x="366522" y="254507"/>
                </a:lnTo>
                <a:lnTo>
                  <a:pt x="359663" y="251459"/>
                </a:lnTo>
                <a:lnTo>
                  <a:pt x="355092" y="247650"/>
                </a:lnTo>
                <a:lnTo>
                  <a:pt x="352044" y="243077"/>
                </a:lnTo>
                <a:lnTo>
                  <a:pt x="349910" y="237578"/>
                </a:lnTo>
                <a:lnTo>
                  <a:pt x="347589" y="225883"/>
                </a:lnTo>
                <a:lnTo>
                  <a:pt x="346710" y="209550"/>
                </a:lnTo>
                <a:lnTo>
                  <a:pt x="346688" y="94931"/>
                </a:lnTo>
                <a:lnTo>
                  <a:pt x="345961" y="79521"/>
                </a:lnTo>
                <a:lnTo>
                  <a:pt x="344198" y="66182"/>
                </a:lnTo>
                <a:lnTo>
                  <a:pt x="341400" y="54915"/>
                </a:lnTo>
                <a:lnTo>
                  <a:pt x="337566" y="45719"/>
                </a:lnTo>
                <a:lnTo>
                  <a:pt x="331503" y="35688"/>
                </a:lnTo>
                <a:lnTo>
                  <a:pt x="323321" y="25682"/>
                </a:lnTo>
                <a:lnTo>
                  <a:pt x="313911" y="17368"/>
                </a:lnTo>
                <a:lnTo>
                  <a:pt x="303275" y="10667"/>
                </a:lnTo>
                <a:lnTo>
                  <a:pt x="290423" y="5643"/>
                </a:lnTo>
                <a:lnTo>
                  <a:pt x="278331" y="2550"/>
                </a:lnTo>
                <a:lnTo>
                  <a:pt x="265322" y="648"/>
                </a:lnTo>
                <a:lnTo>
                  <a:pt x="251460" y="0"/>
                </a:lnTo>
                <a:lnTo>
                  <a:pt x="244194" y="211"/>
                </a:lnTo>
                <a:lnTo>
                  <a:pt x="233079" y="1335"/>
                </a:lnTo>
                <a:lnTo>
                  <a:pt x="221823" y="3430"/>
                </a:lnTo>
                <a:lnTo>
                  <a:pt x="210436" y="6501"/>
                </a:lnTo>
                <a:lnTo>
                  <a:pt x="198929" y="10551"/>
                </a:lnTo>
                <a:lnTo>
                  <a:pt x="187315" y="15584"/>
                </a:lnTo>
                <a:lnTo>
                  <a:pt x="175603" y="21604"/>
                </a:lnTo>
                <a:lnTo>
                  <a:pt x="163806" y="28614"/>
                </a:lnTo>
                <a:lnTo>
                  <a:pt x="151935" y="36618"/>
                </a:lnTo>
                <a:lnTo>
                  <a:pt x="140001" y="45621"/>
                </a:lnTo>
                <a:lnTo>
                  <a:pt x="128016" y="55625"/>
                </a:lnTo>
                <a:lnTo>
                  <a:pt x="128016" y="0"/>
                </a:lnTo>
                <a:lnTo>
                  <a:pt x="111251" y="0"/>
                </a:lnTo>
                <a:lnTo>
                  <a:pt x="109835" y="404"/>
                </a:lnTo>
                <a:lnTo>
                  <a:pt x="97578" y="3915"/>
                </a:lnTo>
                <a:lnTo>
                  <a:pt x="85362" y="7426"/>
                </a:lnTo>
                <a:lnTo>
                  <a:pt x="73175" y="10937"/>
                </a:lnTo>
                <a:lnTo>
                  <a:pt x="61006" y="14448"/>
                </a:lnTo>
                <a:lnTo>
                  <a:pt x="48843" y="17959"/>
                </a:lnTo>
                <a:lnTo>
                  <a:pt x="36672" y="21470"/>
                </a:lnTo>
                <a:lnTo>
                  <a:pt x="24483" y="24981"/>
                </a:lnTo>
                <a:lnTo>
                  <a:pt x="12263" y="28492"/>
                </a:lnTo>
                <a:lnTo>
                  <a:pt x="0" y="32003"/>
                </a:lnTo>
                <a:lnTo>
                  <a:pt x="2286" y="35813"/>
                </a:lnTo>
                <a:lnTo>
                  <a:pt x="3810" y="38862"/>
                </a:lnTo>
                <a:lnTo>
                  <a:pt x="6096" y="42671"/>
                </a:lnTo>
                <a:lnTo>
                  <a:pt x="8032" y="42128"/>
                </a:lnTo>
                <a:lnTo>
                  <a:pt x="21375" y="39107"/>
                </a:lnTo>
                <a:lnTo>
                  <a:pt x="32766" y="38100"/>
                </a:lnTo>
                <a:lnTo>
                  <a:pt x="39624" y="38100"/>
                </a:lnTo>
                <a:lnTo>
                  <a:pt x="45719" y="38862"/>
                </a:lnTo>
                <a:lnTo>
                  <a:pt x="50292" y="41909"/>
                </a:lnTo>
                <a:lnTo>
                  <a:pt x="54101" y="44195"/>
                </a:lnTo>
                <a:lnTo>
                  <a:pt x="59436" y="55625"/>
                </a:lnTo>
                <a:lnTo>
                  <a:pt x="60707" y="66571"/>
                </a:lnTo>
                <a:lnTo>
                  <a:pt x="61271" y="78366"/>
                </a:lnTo>
                <a:lnTo>
                  <a:pt x="61609" y="93767"/>
                </a:lnTo>
                <a:lnTo>
                  <a:pt x="61715" y="211114"/>
                </a:lnTo>
                <a:lnTo>
                  <a:pt x="60590" y="227356"/>
                </a:lnTo>
                <a:lnTo>
                  <a:pt x="57545" y="239586"/>
                </a:lnTo>
                <a:lnTo>
                  <a:pt x="52578" y="247650"/>
                </a:lnTo>
                <a:lnTo>
                  <a:pt x="42902" y="254146"/>
                </a:lnTo>
                <a:lnTo>
                  <a:pt x="30414" y="257325"/>
                </a:lnTo>
                <a:lnTo>
                  <a:pt x="14478" y="258317"/>
                </a:lnTo>
                <a:lnTo>
                  <a:pt x="6096" y="258317"/>
                </a:lnTo>
                <a:lnTo>
                  <a:pt x="6096" y="268224"/>
                </a:lnTo>
                <a:lnTo>
                  <a:pt x="188213" y="268224"/>
                </a:lnTo>
                <a:lnTo>
                  <a:pt x="188213" y="258317"/>
                </a:lnTo>
                <a:lnTo>
                  <a:pt x="185699" y="258309"/>
                </a:lnTo>
                <a:lnTo>
                  <a:pt x="169170" y="257755"/>
                </a:lnTo>
                <a:lnTo>
                  <a:pt x="156701" y="256438"/>
                </a:lnTo>
                <a:lnTo>
                  <a:pt x="148590" y="254507"/>
                </a:lnTo>
                <a:lnTo>
                  <a:pt x="141731" y="251459"/>
                </a:lnTo>
                <a:lnTo>
                  <a:pt x="132587" y="242315"/>
                </a:lnTo>
                <a:lnTo>
                  <a:pt x="128689" y="226744"/>
                </a:lnTo>
                <a:lnTo>
                  <a:pt x="128016" y="209550"/>
                </a:lnTo>
                <a:lnTo>
                  <a:pt x="128016" y="72389"/>
                </a:lnTo>
                <a:lnTo>
                  <a:pt x="140596" y="63169"/>
                </a:lnTo>
                <a:lnTo>
                  <a:pt x="152503" y="55657"/>
                </a:lnTo>
                <a:lnTo>
                  <a:pt x="164393" y="49324"/>
                </a:lnTo>
                <a:lnTo>
                  <a:pt x="176256" y="44163"/>
                </a:lnTo>
                <a:lnTo>
                  <a:pt x="188083" y="40164"/>
                </a:lnTo>
                <a:lnTo>
                  <a:pt x="199867" y="37318"/>
                </a:lnTo>
                <a:lnTo>
                  <a:pt x="211597" y="35617"/>
                </a:lnTo>
                <a:lnTo>
                  <a:pt x="223266" y="35051"/>
                </a:lnTo>
                <a:lnTo>
                  <a:pt x="234373" y="35626"/>
                </a:lnTo>
                <a:lnTo>
                  <a:pt x="248106" y="38432"/>
                </a:lnTo>
                <a:lnTo>
                  <a:pt x="259195" y="43574"/>
                </a:lnTo>
                <a:lnTo>
                  <a:pt x="267462" y="51053"/>
                </a:lnTo>
                <a:lnTo>
                  <a:pt x="273713" y="61900"/>
                </a:lnTo>
                <a:lnTo>
                  <a:pt x="277395" y="73386"/>
                </a:lnTo>
                <a:lnTo>
                  <a:pt x="279650" y="87063"/>
                </a:lnTo>
                <a:lnTo>
                  <a:pt x="280416" y="102869"/>
                </a:lnTo>
                <a:lnTo>
                  <a:pt x="280410" y="211753"/>
                </a:lnTo>
                <a:lnTo>
                  <a:pt x="279896" y="228391"/>
                </a:lnTo>
                <a:lnTo>
                  <a:pt x="278892" y="236219"/>
                </a:lnTo>
                <a:lnTo>
                  <a:pt x="275844" y="243839"/>
                </a:lnTo>
                <a:lnTo>
                  <a:pt x="264413" y="252221"/>
                </a:lnTo>
                <a:lnTo>
                  <a:pt x="257277" y="255226"/>
                </a:lnTo>
                <a:lnTo>
                  <a:pt x="244992" y="257512"/>
                </a:lnTo>
                <a:lnTo>
                  <a:pt x="228600" y="258317"/>
                </a:lnTo>
                <a:lnTo>
                  <a:pt x="220980" y="258317"/>
                </a:lnTo>
                <a:lnTo>
                  <a:pt x="220980" y="268224"/>
                </a:lnTo>
                <a:lnTo>
                  <a:pt x="377632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70226" y="3819143"/>
            <a:ext cx="390144" cy="42062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32888" y="3793998"/>
            <a:ext cx="384810" cy="413003"/>
          </a:xfrm>
          <a:custGeom>
            <a:avLst/>
            <a:gdLst/>
            <a:ahLst/>
            <a:cxnLst/>
            <a:rect l="l" t="t" r="r" b="b"/>
            <a:pathLst>
              <a:path w="384810" h="413003">
                <a:moveTo>
                  <a:pt x="3810" y="38862"/>
                </a:moveTo>
                <a:lnTo>
                  <a:pt x="5334" y="41910"/>
                </a:lnTo>
                <a:lnTo>
                  <a:pt x="9047" y="40953"/>
                </a:lnTo>
                <a:lnTo>
                  <a:pt x="22392" y="38241"/>
                </a:lnTo>
                <a:lnTo>
                  <a:pt x="33528" y="37337"/>
                </a:lnTo>
                <a:lnTo>
                  <a:pt x="39624" y="37337"/>
                </a:lnTo>
                <a:lnTo>
                  <a:pt x="54101" y="44196"/>
                </a:lnTo>
                <a:lnTo>
                  <a:pt x="59436" y="54863"/>
                </a:lnTo>
                <a:lnTo>
                  <a:pt x="61232" y="75825"/>
                </a:lnTo>
                <a:lnTo>
                  <a:pt x="61599" y="90942"/>
                </a:lnTo>
                <a:lnTo>
                  <a:pt x="61722" y="379475"/>
                </a:lnTo>
                <a:lnTo>
                  <a:pt x="70122" y="383525"/>
                </a:lnTo>
                <a:lnTo>
                  <a:pt x="82257" y="388872"/>
                </a:lnTo>
                <a:lnTo>
                  <a:pt x="94366" y="393655"/>
                </a:lnTo>
                <a:lnTo>
                  <a:pt x="106348" y="397874"/>
                </a:lnTo>
                <a:lnTo>
                  <a:pt x="118106" y="401530"/>
                </a:lnTo>
                <a:lnTo>
                  <a:pt x="129539" y="404622"/>
                </a:lnTo>
                <a:lnTo>
                  <a:pt x="144849" y="407944"/>
                </a:lnTo>
                <a:lnTo>
                  <a:pt x="157544" y="410109"/>
                </a:lnTo>
                <a:lnTo>
                  <a:pt x="170168" y="411695"/>
                </a:lnTo>
                <a:lnTo>
                  <a:pt x="182688" y="412671"/>
                </a:lnTo>
                <a:lnTo>
                  <a:pt x="195072" y="413003"/>
                </a:lnTo>
                <a:lnTo>
                  <a:pt x="197694" y="412990"/>
                </a:lnTo>
                <a:lnTo>
                  <a:pt x="210992" y="412501"/>
                </a:lnTo>
                <a:lnTo>
                  <a:pt x="224060" y="411308"/>
                </a:lnTo>
                <a:lnTo>
                  <a:pt x="236888" y="409411"/>
                </a:lnTo>
                <a:lnTo>
                  <a:pt x="249470" y="406810"/>
                </a:lnTo>
                <a:lnTo>
                  <a:pt x="261795" y="403506"/>
                </a:lnTo>
                <a:lnTo>
                  <a:pt x="273856" y="399498"/>
                </a:lnTo>
                <a:lnTo>
                  <a:pt x="285643" y="394786"/>
                </a:lnTo>
                <a:lnTo>
                  <a:pt x="297148" y="389370"/>
                </a:lnTo>
                <a:lnTo>
                  <a:pt x="308362" y="383251"/>
                </a:lnTo>
                <a:lnTo>
                  <a:pt x="319278" y="376427"/>
                </a:lnTo>
                <a:lnTo>
                  <a:pt x="333904" y="365951"/>
                </a:lnTo>
                <a:lnTo>
                  <a:pt x="344542" y="356771"/>
                </a:lnTo>
                <a:lnTo>
                  <a:pt x="353945" y="347065"/>
                </a:lnTo>
                <a:lnTo>
                  <a:pt x="362108" y="336834"/>
                </a:lnTo>
                <a:lnTo>
                  <a:pt x="369027" y="326078"/>
                </a:lnTo>
                <a:lnTo>
                  <a:pt x="374697" y="314796"/>
                </a:lnTo>
                <a:lnTo>
                  <a:pt x="379115" y="302988"/>
                </a:lnTo>
                <a:lnTo>
                  <a:pt x="382276" y="290655"/>
                </a:lnTo>
                <a:lnTo>
                  <a:pt x="384175" y="277797"/>
                </a:lnTo>
                <a:lnTo>
                  <a:pt x="384810" y="264413"/>
                </a:lnTo>
                <a:lnTo>
                  <a:pt x="384802" y="262822"/>
                </a:lnTo>
                <a:lnTo>
                  <a:pt x="383999" y="248665"/>
                </a:lnTo>
                <a:lnTo>
                  <a:pt x="381885" y="235314"/>
                </a:lnTo>
                <a:lnTo>
                  <a:pt x="378468" y="222742"/>
                </a:lnTo>
                <a:lnTo>
                  <a:pt x="373757" y="210925"/>
                </a:lnTo>
                <a:lnTo>
                  <a:pt x="367759" y="199837"/>
                </a:lnTo>
                <a:lnTo>
                  <a:pt x="360484" y="189452"/>
                </a:lnTo>
                <a:lnTo>
                  <a:pt x="351941" y="179744"/>
                </a:lnTo>
                <a:lnTo>
                  <a:pt x="342138" y="170687"/>
                </a:lnTo>
                <a:lnTo>
                  <a:pt x="329733" y="161402"/>
                </a:lnTo>
                <a:lnTo>
                  <a:pt x="318807" y="154768"/>
                </a:lnTo>
                <a:lnTo>
                  <a:pt x="307391" y="149155"/>
                </a:lnTo>
                <a:lnTo>
                  <a:pt x="295511" y="144562"/>
                </a:lnTo>
                <a:lnTo>
                  <a:pt x="283190" y="140990"/>
                </a:lnTo>
                <a:lnTo>
                  <a:pt x="270455" y="138439"/>
                </a:lnTo>
                <a:lnTo>
                  <a:pt x="257330" y="136908"/>
                </a:lnTo>
                <a:lnTo>
                  <a:pt x="243839" y="136398"/>
                </a:lnTo>
                <a:lnTo>
                  <a:pt x="243643" y="136398"/>
                </a:lnTo>
                <a:lnTo>
                  <a:pt x="231205" y="136938"/>
                </a:lnTo>
                <a:lnTo>
                  <a:pt x="218986" y="138527"/>
                </a:lnTo>
                <a:lnTo>
                  <a:pt x="206977" y="141164"/>
                </a:lnTo>
                <a:lnTo>
                  <a:pt x="195169" y="144850"/>
                </a:lnTo>
                <a:lnTo>
                  <a:pt x="183551" y="149583"/>
                </a:lnTo>
                <a:lnTo>
                  <a:pt x="172116" y="155365"/>
                </a:lnTo>
                <a:lnTo>
                  <a:pt x="160854" y="162195"/>
                </a:lnTo>
                <a:lnTo>
                  <a:pt x="149756" y="170074"/>
                </a:lnTo>
                <a:lnTo>
                  <a:pt x="138813" y="179001"/>
                </a:lnTo>
                <a:lnTo>
                  <a:pt x="186538" y="179617"/>
                </a:lnTo>
                <a:lnTo>
                  <a:pt x="199129" y="177530"/>
                </a:lnTo>
                <a:lnTo>
                  <a:pt x="211836" y="176784"/>
                </a:lnTo>
                <a:lnTo>
                  <a:pt x="225169" y="177565"/>
                </a:lnTo>
                <a:lnTo>
                  <a:pt x="237839" y="179840"/>
                </a:lnTo>
                <a:lnTo>
                  <a:pt x="250045" y="183587"/>
                </a:lnTo>
                <a:lnTo>
                  <a:pt x="261746" y="188786"/>
                </a:lnTo>
                <a:lnTo>
                  <a:pt x="272899" y="195415"/>
                </a:lnTo>
                <a:lnTo>
                  <a:pt x="283463" y="203453"/>
                </a:lnTo>
                <a:lnTo>
                  <a:pt x="288797" y="208597"/>
                </a:lnTo>
                <a:lnTo>
                  <a:pt x="296647" y="218066"/>
                </a:lnTo>
                <a:lnTo>
                  <a:pt x="303105" y="228587"/>
                </a:lnTo>
                <a:lnTo>
                  <a:pt x="308157" y="240158"/>
                </a:lnTo>
                <a:lnTo>
                  <a:pt x="311784" y="252780"/>
                </a:lnTo>
                <a:lnTo>
                  <a:pt x="313973" y="266453"/>
                </a:lnTo>
                <a:lnTo>
                  <a:pt x="314706" y="281177"/>
                </a:lnTo>
                <a:lnTo>
                  <a:pt x="314130" y="295159"/>
                </a:lnTo>
                <a:lnTo>
                  <a:pt x="312237" y="309162"/>
                </a:lnTo>
                <a:lnTo>
                  <a:pt x="309039" y="322118"/>
                </a:lnTo>
                <a:lnTo>
                  <a:pt x="304549" y="334027"/>
                </a:lnTo>
                <a:lnTo>
                  <a:pt x="298781" y="344889"/>
                </a:lnTo>
                <a:lnTo>
                  <a:pt x="291748" y="354705"/>
                </a:lnTo>
                <a:lnTo>
                  <a:pt x="283463" y="363474"/>
                </a:lnTo>
                <a:lnTo>
                  <a:pt x="274761" y="371115"/>
                </a:lnTo>
                <a:lnTo>
                  <a:pt x="263621" y="378913"/>
                </a:lnTo>
                <a:lnTo>
                  <a:pt x="252116" y="384896"/>
                </a:lnTo>
                <a:lnTo>
                  <a:pt x="240269" y="389113"/>
                </a:lnTo>
                <a:lnTo>
                  <a:pt x="228105" y="391608"/>
                </a:lnTo>
                <a:lnTo>
                  <a:pt x="215645" y="392429"/>
                </a:lnTo>
                <a:lnTo>
                  <a:pt x="208130" y="392189"/>
                </a:lnTo>
                <a:lnTo>
                  <a:pt x="195459" y="390768"/>
                </a:lnTo>
                <a:lnTo>
                  <a:pt x="182945" y="388242"/>
                </a:lnTo>
                <a:lnTo>
                  <a:pt x="170687" y="384810"/>
                </a:lnTo>
                <a:lnTo>
                  <a:pt x="161946" y="381395"/>
                </a:lnTo>
                <a:lnTo>
                  <a:pt x="150456" y="376249"/>
                </a:lnTo>
                <a:lnTo>
                  <a:pt x="139117" y="370304"/>
                </a:lnTo>
                <a:lnTo>
                  <a:pt x="128016" y="363474"/>
                </a:lnTo>
                <a:lnTo>
                  <a:pt x="128016" y="207263"/>
                </a:lnTo>
                <a:lnTo>
                  <a:pt x="137269" y="201143"/>
                </a:lnTo>
                <a:lnTo>
                  <a:pt x="149232" y="193899"/>
                </a:lnTo>
                <a:lnTo>
                  <a:pt x="159863" y="188319"/>
                </a:lnTo>
                <a:lnTo>
                  <a:pt x="128016" y="188975"/>
                </a:lnTo>
                <a:lnTo>
                  <a:pt x="128016" y="0"/>
                </a:lnTo>
                <a:lnTo>
                  <a:pt x="110489" y="0"/>
                </a:lnTo>
                <a:lnTo>
                  <a:pt x="109777" y="217"/>
                </a:lnTo>
                <a:lnTo>
                  <a:pt x="97440" y="3945"/>
                </a:lnTo>
                <a:lnTo>
                  <a:pt x="85152" y="7580"/>
                </a:lnTo>
                <a:lnTo>
                  <a:pt x="72908" y="11142"/>
                </a:lnTo>
                <a:lnTo>
                  <a:pt x="60700" y="14649"/>
                </a:lnTo>
                <a:lnTo>
                  <a:pt x="48523" y="18119"/>
                </a:lnTo>
                <a:lnTo>
                  <a:pt x="36371" y="21571"/>
                </a:lnTo>
                <a:lnTo>
                  <a:pt x="24237" y="25024"/>
                </a:lnTo>
                <a:lnTo>
                  <a:pt x="12115" y="28495"/>
                </a:lnTo>
                <a:lnTo>
                  <a:pt x="0" y="32003"/>
                </a:lnTo>
                <a:lnTo>
                  <a:pt x="1524" y="35813"/>
                </a:lnTo>
                <a:lnTo>
                  <a:pt x="3810" y="38862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60904" y="3972999"/>
            <a:ext cx="58522" cy="9974"/>
          </a:xfrm>
          <a:custGeom>
            <a:avLst/>
            <a:gdLst/>
            <a:ahLst/>
            <a:cxnLst/>
            <a:rect l="l" t="t" r="r" b="b"/>
            <a:pathLst>
              <a:path w="58522" h="9974">
                <a:moveTo>
                  <a:pt x="0" y="9974"/>
                </a:moveTo>
                <a:lnTo>
                  <a:pt x="31847" y="9318"/>
                </a:lnTo>
                <a:lnTo>
                  <a:pt x="41147" y="5402"/>
                </a:lnTo>
                <a:lnTo>
                  <a:pt x="46160" y="3812"/>
                </a:lnTo>
                <a:lnTo>
                  <a:pt x="58522" y="616"/>
                </a:lnTo>
                <a:lnTo>
                  <a:pt x="10797" y="0"/>
                </a:lnTo>
                <a:lnTo>
                  <a:pt x="0" y="997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13710" y="3954779"/>
            <a:ext cx="320039" cy="2865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76372" y="3948552"/>
            <a:ext cx="147065" cy="23778"/>
          </a:xfrm>
          <a:custGeom>
            <a:avLst/>
            <a:gdLst/>
            <a:ahLst/>
            <a:cxnLst/>
            <a:rect l="l" t="t" r="r" b="b"/>
            <a:pathLst>
              <a:path w="147065" h="23778">
                <a:moveTo>
                  <a:pt x="69012" y="5621"/>
                </a:moveTo>
                <a:lnTo>
                  <a:pt x="121132" y="4706"/>
                </a:lnTo>
                <a:lnTo>
                  <a:pt x="133813" y="2418"/>
                </a:lnTo>
                <a:lnTo>
                  <a:pt x="147065" y="1655"/>
                </a:lnTo>
                <a:lnTo>
                  <a:pt x="79892" y="0"/>
                </a:lnTo>
                <a:lnTo>
                  <a:pt x="69012" y="5621"/>
                </a:lnTo>
                <a:close/>
              </a:path>
              <a:path w="147065" h="23778">
                <a:moveTo>
                  <a:pt x="247395" y="87761"/>
                </a:moveTo>
                <a:lnTo>
                  <a:pt x="310895" y="87761"/>
                </a:lnTo>
                <a:lnTo>
                  <a:pt x="310337" y="76530"/>
                </a:lnTo>
                <a:lnTo>
                  <a:pt x="308122" y="63493"/>
                </a:lnTo>
                <a:lnTo>
                  <a:pt x="304208" y="51269"/>
                </a:lnTo>
                <a:lnTo>
                  <a:pt x="298581" y="39874"/>
                </a:lnTo>
                <a:lnTo>
                  <a:pt x="291225" y="29321"/>
                </a:lnTo>
                <a:lnTo>
                  <a:pt x="282127" y="19624"/>
                </a:lnTo>
                <a:lnTo>
                  <a:pt x="271271" y="10799"/>
                </a:lnTo>
                <a:lnTo>
                  <a:pt x="258493" y="2272"/>
                </a:lnTo>
                <a:lnTo>
                  <a:pt x="247840" y="-3243"/>
                </a:lnTo>
                <a:lnTo>
                  <a:pt x="236495" y="-7866"/>
                </a:lnTo>
                <a:lnTo>
                  <a:pt x="224472" y="-11613"/>
                </a:lnTo>
                <a:lnTo>
                  <a:pt x="211787" y="-14500"/>
                </a:lnTo>
                <a:lnTo>
                  <a:pt x="198457" y="-16542"/>
                </a:lnTo>
                <a:lnTo>
                  <a:pt x="184498" y="-17755"/>
                </a:lnTo>
                <a:lnTo>
                  <a:pt x="169925" y="-18156"/>
                </a:lnTo>
                <a:lnTo>
                  <a:pt x="155766" y="-17801"/>
                </a:lnTo>
                <a:lnTo>
                  <a:pt x="141859" y="-16707"/>
                </a:lnTo>
                <a:lnTo>
                  <a:pt x="128456" y="-14870"/>
                </a:lnTo>
                <a:lnTo>
                  <a:pt x="115558" y="-12286"/>
                </a:lnTo>
                <a:lnTo>
                  <a:pt x="103165" y="-8949"/>
                </a:lnTo>
                <a:lnTo>
                  <a:pt x="91276" y="-4855"/>
                </a:lnTo>
                <a:lnTo>
                  <a:pt x="79892" y="0"/>
                </a:lnTo>
                <a:lnTo>
                  <a:pt x="147065" y="1655"/>
                </a:lnTo>
                <a:lnTo>
                  <a:pt x="151919" y="1769"/>
                </a:lnTo>
                <a:lnTo>
                  <a:pt x="164677" y="3176"/>
                </a:lnTo>
                <a:lnTo>
                  <a:pt x="177109" y="6186"/>
                </a:lnTo>
                <a:lnTo>
                  <a:pt x="188975" y="10799"/>
                </a:lnTo>
                <a:lnTo>
                  <a:pt x="201715" y="17983"/>
                </a:lnTo>
                <a:lnTo>
                  <a:pt x="211172" y="26234"/>
                </a:lnTo>
                <a:lnTo>
                  <a:pt x="218694" y="35945"/>
                </a:lnTo>
                <a:lnTo>
                  <a:pt x="222477" y="43670"/>
                </a:lnTo>
                <a:lnTo>
                  <a:pt x="225500" y="55722"/>
                </a:lnTo>
                <a:lnTo>
                  <a:pt x="227075" y="71759"/>
                </a:lnTo>
                <a:lnTo>
                  <a:pt x="57150" y="71759"/>
                </a:lnTo>
                <a:lnTo>
                  <a:pt x="58810" y="61864"/>
                </a:lnTo>
                <a:lnTo>
                  <a:pt x="62959" y="49552"/>
                </a:lnTo>
                <a:lnTo>
                  <a:pt x="69202" y="38518"/>
                </a:lnTo>
                <a:lnTo>
                  <a:pt x="77455" y="28677"/>
                </a:lnTo>
                <a:lnTo>
                  <a:pt x="87629" y="19943"/>
                </a:lnTo>
                <a:lnTo>
                  <a:pt x="97486" y="13859"/>
                </a:lnTo>
                <a:lnTo>
                  <a:pt x="109023" y="8520"/>
                </a:lnTo>
                <a:lnTo>
                  <a:pt x="121132" y="4706"/>
                </a:lnTo>
                <a:lnTo>
                  <a:pt x="69012" y="5621"/>
                </a:lnTo>
                <a:lnTo>
                  <a:pt x="58638" y="12013"/>
                </a:lnTo>
                <a:lnTo>
                  <a:pt x="48767" y="19181"/>
                </a:lnTo>
                <a:lnTo>
                  <a:pt x="37847" y="28486"/>
                </a:lnTo>
                <a:lnTo>
                  <a:pt x="28927" y="37865"/>
                </a:lnTo>
                <a:lnTo>
                  <a:pt x="21215" y="47936"/>
                </a:lnTo>
                <a:lnTo>
                  <a:pt x="14707" y="58710"/>
                </a:lnTo>
                <a:lnTo>
                  <a:pt x="9396" y="70202"/>
                </a:lnTo>
                <a:lnTo>
                  <a:pt x="5276" y="82421"/>
                </a:lnTo>
                <a:lnTo>
                  <a:pt x="2340" y="95382"/>
                </a:lnTo>
                <a:lnTo>
                  <a:pt x="584" y="109096"/>
                </a:lnTo>
                <a:lnTo>
                  <a:pt x="0" y="123575"/>
                </a:lnTo>
                <a:lnTo>
                  <a:pt x="224" y="131903"/>
                </a:lnTo>
                <a:lnTo>
                  <a:pt x="1635" y="145536"/>
                </a:lnTo>
                <a:lnTo>
                  <a:pt x="4337" y="158487"/>
                </a:lnTo>
                <a:lnTo>
                  <a:pt x="8322" y="170757"/>
                </a:lnTo>
                <a:lnTo>
                  <a:pt x="13583" y="182344"/>
                </a:lnTo>
                <a:lnTo>
                  <a:pt x="20113" y="193249"/>
                </a:lnTo>
                <a:lnTo>
                  <a:pt x="27905" y="203472"/>
                </a:lnTo>
                <a:lnTo>
                  <a:pt x="36950" y="213014"/>
                </a:lnTo>
                <a:lnTo>
                  <a:pt x="47243" y="221873"/>
                </a:lnTo>
                <a:lnTo>
                  <a:pt x="61588" y="231914"/>
                </a:lnTo>
                <a:lnTo>
                  <a:pt x="72440" y="238133"/>
                </a:lnTo>
                <a:lnTo>
                  <a:pt x="83744" y="243523"/>
                </a:lnTo>
                <a:lnTo>
                  <a:pt x="95497" y="248084"/>
                </a:lnTo>
                <a:lnTo>
                  <a:pt x="107691" y="251815"/>
                </a:lnTo>
                <a:lnTo>
                  <a:pt x="120323" y="254718"/>
                </a:lnTo>
                <a:lnTo>
                  <a:pt x="133385" y="256791"/>
                </a:lnTo>
                <a:lnTo>
                  <a:pt x="146873" y="258034"/>
                </a:lnTo>
                <a:lnTo>
                  <a:pt x="160781" y="258449"/>
                </a:lnTo>
                <a:lnTo>
                  <a:pt x="166080" y="258387"/>
                </a:lnTo>
                <a:lnTo>
                  <a:pt x="180098" y="257593"/>
                </a:lnTo>
                <a:lnTo>
                  <a:pt x="193572" y="255885"/>
                </a:lnTo>
                <a:lnTo>
                  <a:pt x="206487" y="253264"/>
                </a:lnTo>
                <a:lnTo>
                  <a:pt x="218827" y="249728"/>
                </a:lnTo>
                <a:lnTo>
                  <a:pt x="230577" y="245278"/>
                </a:lnTo>
                <a:lnTo>
                  <a:pt x="241721" y="239914"/>
                </a:lnTo>
                <a:lnTo>
                  <a:pt x="252243" y="233637"/>
                </a:lnTo>
                <a:lnTo>
                  <a:pt x="262127" y="226445"/>
                </a:lnTo>
                <a:lnTo>
                  <a:pt x="270876" y="218840"/>
                </a:lnTo>
                <a:lnTo>
                  <a:pt x="281013" y="208889"/>
                </a:lnTo>
                <a:lnTo>
                  <a:pt x="289802" y="198759"/>
                </a:lnTo>
                <a:lnTo>
                  <a:pt x="297215" y="188407"/>
                </a:lnTo>
                <a:lnTo>
                  <a:pt x="303221" y="177790"/>
                </a:lnTo>
                <a:lnTo>
                  <a:pt x="307791" y="166862"/>
                </a:lnTo>
                <a:lnTo>
                  <a:pt x="310895" y="155579"/>
                </a:lnTo>
                <a:lnTo>
                  <a:pt x="307085" y="153293"/>
                </a:lnTo>
                <a:lnTo>
                  <a:pt x="303275" y="151769"/>
                </a:lnTo>
                <a:lnTo>
                  <a:pt x="298703" y="149483"/>
                </a:lnTo>
                <a:lnTo>
                  <a:pt x="290565" y="163663"/>
                </a:lnTo>
                <a:lnTo>
                  <a:pt x="282566" y="174458"/>
                </a:lnTo>
                <a:lnTo>
                  <a:pt x="273845" y="183693"/>
                </a:lnTo>
                <a:lnTo>
                  <a:pt x="264470" y="191371"/>
                </a:lnTo>
                <a:lnTo>
                  <a:pt x="254507" y="197489"/>
                </a:lnTo>
                <a:lnTo>
                  <a:pt x="242177" y="203193"/>
                </a:lnTo>
                <a:lnTo>
                  <a:pt x="230356" y="207083"/>
                </a:lnTo>
                <a:lnTo>
                  <a:pt x="217907" y="209819"/>
                </a:lnTo>
                <a:lnTo>
                  <a:pt x="204864" y="211436"/>
                </a:lnTo>
                <a:lnTo>
                  <a:pt x="191261" y="211967"/>
                </a:lnTo>
                <a:lnTo>
                  <a:pt x="179270" y="211571"/>
                </a:lnTo>
                <a:lnTo>
                  <a:pt x="166036" y="210143"/>
                </a:lnTo>
                <a:lnTo>
                  <a:pt x="153301" y="207665"/>
                </a:lnTo>
                <a:lnTo>
                  <a:pt x="141054" y="204128"/>
                </a:lnTo>
                <a:lnTo>
                  <a:pt x="129288" y="199522"/>
                </a:lnTo>
                <a:lnTo>
                  <a:pt x="117992" y="193839"/>
                </a:lnTo>
                <a:lnTo>
                  <a:pt x="107157" y="187068"/>
                </a:lnTo>
                <a:lnTo>
                  <a:pt x="96773" y="179201"/>
                </a:lnTo>
                <a:lnTo>
                  <a:pt x="88202" y="171359"/>
                </a:lnTo>
                <a:lnTo>
                  <a:pt x="79827" y="161837"/>
                </a:lnTo>
                <a:lnTo>
                  <a:pt x="72734" y="151508"/>
                </a:lnTo>
                <a:lnTo>
                  <a:pt x="66941" y="140372"/>
                </a:lnTo>
                <a:lnTo>
                  <a:pt x="62468" y="128429"/>
                </a:lnTo>
                <a:lnTo>
                  <a:pt x="59333" y="115680"/>
                </a:lnTo>
                <a:lnTo>
                  <a:pt x="57554" y="102124"/>
                </a:lnTo>
                <a:lnTo>
                  <a:pt x="57150" y="87761"/>
                </a:lnTo>
                <a:lnTo>
                  <a:pt x="247395" y="87761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81400" y="3955541"/>
            <a:ext cx="362712" cy="28346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63161" y="3819143"/>
            <a:ext cx="1177290" cy="42062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44062" y="3930396"/>
            <a:ext cx="355091" cy="276605"/>
          </a:xfrm>
          <a:custGeom>
            <a:avLst/>
            <a:gdLst/>
            <a:ahLst/>
            <a:cxnLst/>
            <a:rect l="l" t="t" r="r" b="b"/>
            <a:pathLst>
              <a:path w="355091" h="276605">
                <a:moveTo>
                  <a:pt x="178308" y="0"/>
                </a:moveTo>
                <a:lnTo>
                  <a:pt x="165713" y="347"/>
                </a:lnTo>
                <a:lnTo>
                  <a:pt x="152863" y="1422"/>
                </a:lnTo>
                <a:lnTo>
                  <a:pt x="140201" y="3198"/>
                </a:lnTo>
                <a:lnTo>
                  <a:pt x="127728" y="5646"/>
                </a:lnTo>
                <a:lnTo>
                  <a:pt x="115444" y="8742"/>
                </a:lnTo>
                <a:lnTo>
                  <a:pt x="103347" y="12456"/>
                </a:lnTo>
                <a:lnTo>
                  <a:pt x="91439" y="16763"/>
                </a:lnTo>
                <a:lnTo>
                  <a:pt x="83415" y="20354"/>
                </a:lnTo>
                <a:lnTo>
                  <a:pt x="165353" y="19050"/>
                </a:lnTo>
                <a:lnTo>
                  <a:pt x="167249" y="19061"/>
                </a:lnTo>
                <a:lnTo>
                  <a:pt x="181254" y="19915"/>
                </a:lnTo>
                <a:lnTo>
                  <a:pt x="194407" y="22151"/>
                </a:lnTo>
                <a:lnTo>
                  <a:pt x="206709" y="25810"/>
                </a:lnTo>
                <a:lnTo>
                  <a:pt x="218159" y="30932"/>
                </a:lnTo>
                <a:lnTo>
                  <a:pt x="228758" y="37555"/>
                </a:lnTo>
                <a:lnTo>
                  <a:pt x="238505" y="45719"/>
                </a:lnTo>
                <a:lnTo>
                  <a:pt x="248905" y="57064"/>
                </a:lnTo>
                <a:lnTo>
                  <a:pt x="256196" y="66930"/>
                </a:lnTo>
                <a:lnTo>
                  <a:pt x="262552" y="77491"/>
                </a:lnTo>
                <a:lnTo>
                  <a:pt x="267962" y="88747"/>
                </a:lnTo>
                <a:lnTo>
                  <a:pt x="272415" y="100697"/>
                </a:lnTo>
                <a:lnTo>
                  <a:pt x="275898" y="113342"/>
                </a:lnTo>
                <a:lnTo>
                  <a:pt x="278400" y="126683"/>
                </a:lnTo>
                <a:lnTo>
                  <a:pt x="279910" y="140718"/>
                </a:lnTo>
                <a:lnTo>
                  <a:pt x="280415" y="155448"/>
                </a:lnTo>
                <a:lnTo>
                  <a:pt x="280272" y="163542"/>
                </a:lnTo>
                <a:lnTo>
                  <a:pt x="279091" y="178955"/>
                </a:lnTo>
                <a:lnTo>
                  <a:pt x="276715" y="192874"/>
                </a:lnTo>
                <a:lnTo>
                  <a:pt x="273145" y="205314"/>
                </a:lnTo>
                <a:lnTo>
                  <a:pt x="268381" y="216293"/>
                </a:lnTo>
                <a:lnTo>
                  <a:pt x="262422" y="225827"/>
                </a:lnTo>
                <a:lnTo>
                  <a:pt x="255270" y="233933"/>
                </a:lnTo>
                <a:lnTo>
                  <a:pt x="241851" y="243488"/>
                </a:lnTo>
                <a:lnTo>
                  <a:pt x="230651" y="248930"/>
                </a:lnTo>
                <a:lnTo>
                  <a:pt x="218486" y="252855"/>
                </a:lnTo>
                <a:lnTo>
                  <a:pt x="205356" y="255232"/>
                </a:lnTo>
                <a:lnTo>
                  <a:pt x="191262" y="256031"/>
                </a:lnTo>
                <a:lnTo>
                  <a:pt x="185555" y="255914"/>
                </a:lnTo>
                <a:lnTo>
                  <a:pt x="172036" y="254615"/>
                </a:lnTo>
                <a:lnTo>
                  <a:pt x="159268" y="251851"/>
                </a:lnTo>
                <a:lnTo>
                  <a:pt x="147250" y="247589"/>
                </a:lnTo>
                <a:lnTo>
                  <a:pt x="135982" y="241795"/>
                </a:lnTo>
                <a:lnTo>
                  <a:pt x="125465" y="234435"/>
                </a:lnTo>
                <a:lnTo>
                  <a:pt x="115697" y="225476"/>
                </a:lnTo>
                <a:lnTo>
                  <a:pt x="106679" y="214883"/>
                </a:lnTo>
                <a:lnTo>
                  <a:pt x="98580" y="203045"/>
                </a:lnTo>
                <a:lnTo>
                  <a:pt x="92391" y="192143"/>
                </a:lnTo>
                <a:lnTo>
                  <a:pt x="87084" y="180757"/>
                </a:lnTo>
                <a:lnTo>
                  <a:pt x="82685" y="168889"/>
                </a:lnTo>
                <a:lnTo>
                  <a:pt x="79219" y="156538"/>
                </a:lnTo>
                <a:lnTo>
                  <a:pt x="76712" y="143703"/>
                </a:lnTo>
                <a:lnTo>
                  <a:pt x="75189" y="130386"/>
                </a:lnTo>
                <a:lnTo>
                  <a:pt x="74675" y="116586"/>
                </a:lnTo>
                <a:lnTo>
                  <a:pt x="74928" y="107225"/>
                </a:lnTo>
                <a:lnTo>
                  <a:pt x="76372" y="93356"/>
                </a:lnTo>
                <a:lnTo>
                  <a:pt x="17856" y="80933"/>
                </a:lnTo>
                <a:lnTo>
                  <a:pt x="11599" y="92813"/>
                </a:lnTo>
                <a:lnTo>
                  <a:pt x="6620" y="104735"/>
                </a:lnTo>
                <a:lnTo>
                  <a:pt x="2985" y="116721"/>
                </a:lnTo>
                <a:lnTo>
                  <a:pt x="757" y="128792"/>
                </a:lnTo>
                <a:lnTo>
                  <a:pt x="0" y="140969"/>
                </a:lnTo>
                <a:lnTo>
                  <a:pt x="320" y="149552"/>
                </a:lnTo>
                <a:lnTo>
                  <a:pt x="1963" y="161914"/>
                </a:lnTo>
                <a:lnTo>
                  <a:pt x="5003" y="173923"/>
                </a:lnTo>
                <a:lnTo>
                  <a:pt x="9440" y="185597"/>
                </a:lnTo>
                <a:lnTo>
                  <a:pt x="15272" y="196958"/>
                </a:lnTo>
                <a:lnTo>
                  <a:pt x="22501" y="208026"/>
                </a:lnTo>
                <a:lnTo>
                  <a:pt x="31126" y="218820"/>
                </a:lnTo>
                <a:lnTo>
                  <a:pt x="41148" y="229362"/>
                </a:lnTo>
                <a:lnTo>
                  <a:pt x="51080" y="238264"/>
                </a:lnTo>
                <a:lnTo>
                  <a:pt x="60833" y="245640"/>
                </a:lnTo>
                <a:lnTo>
                  <a:pt x="71145" y="252211"/>
                </a:lnTo>
                <a:lnTo>
                  <a:pt x="82014" y="257983"/>
                </a:lnTo>
                <a:lnTo>
                  <a:pt x="93442" y="262964"/>
                </a:lnTo>
                <a:lnTo>
                  <a:pt x="105429" y="267160"/>
                </a:lnTo>
                <a:lnTo>
                  <a:pt x="117973" y="270578"/>
                </a:lnTo>
                <a:lnTo>
                  <a:pt x="131076" y="273225"/>
                </a:lnTo>
                <a:lnTo>
                  <a:pt x="144738" y="275108"/>
                </a:lnTo>
                <a:lnTo>
                  <a:pt x="158957" y="276232"/>
                </a:lnTo>
                <a:lnTo>
                  <a:pt x="173736" y="276605"/>
                </a:lnTo>
                <a:lnTo>
                  <a:pt x="180039" y="276536"/>
                </a:lnTo>
                <a:lnTo>
                  <a:pt x="193445" y="275905"/>
                </a:lnTo>
                <a:lnTo>
                  <a:pt x="206472" y="274617"/>
                </a:lnTo>
                <a:lnTo>
                  <a:pt x="219143" y="272671"/>
                </a:lnTo>
                <a:lnTo>
                  <a:pt x="231479" y="270068"/>
                </a:lnTo>
                <a:lnTo>
                  <a:pt x="243502" y="266809"/>
                </a:lnTo>
                <a:lnTo>
                  <a:pt x="255235" y="262892"/>
                </a:lnTo>
                <a:lnTo>
                  <a:pt x="266700" y="258317"/>
                </a:lnTo>
                <a:lnTo>
                  <a:pt x="286069" y="248259"/>
                </a:lnTo>
                <a:lnTo>
                  <a:pt x="296826" y="241127"/>
                </a:lnTo>
                <a:lnTo>
                  <a:pt x="306776" y="233188"/>
                </a:lnTo>
                <a:lnTo>
                  <a:pt x="315887" y="224410"/>
                </a:lnTo>
                <a:lnTo>
                  <a:pt x="324129" y="214763"/>
                </a:lnTo>
                <a:lnTo>
                  <a:pt x="331470" y="204215"/>
                </a:lnTo>
                <a:lnTo>
                  <a:pt x="337856" y="193591"/>
                </a:lnTo>
                <a:lnTo>
                  <a:pt x="343941" y="181543"/>
                </a:lnTo>
                <a:lnTo>
                  <a:pt x="348752" y="169494"/>
                </a:lnTo>
                <a:lnTo>
                  <a:pt x="352244" y="157446"/>
                </a:lnTo>
                <a:lnTo>
                  <a:pt x="354372" y="145398"/>
                </a:lnTo>
                <a:lnTo>
                  <a:pt x="355091" y="133350"/>
                </a:lnTo>
                <a:lnTo>
                  <a:pt x="354706" y="123988"/>
                </a:lnTo>
                <a:lnTo>
                  <a:pt x="352927" y="111522"/>
                </a:lnTo>
                <a:lnTo>
                  <a:pt x="349711" y="99481"/>
                </a:lnTo>
                <a:lnTo>
                  <a:pt x="345068" y="87845"/>
                </a:lnTo>
                <a:lnTo>
                  <a:pt x="339007" y="76594"/>
                </a:lnTo>
                <a:lnTo>
                  <a:pt x="331539" y="65710"/>
                </a:lnTo>
                <a:lnTo>
                  <a:pt x="322673" y="55171"/>
                </a:lnTo>
                <a:lnTo>
                  <a:pt x="312420" y="44957"/>
                </a:lnTo>
                <a:lnTo>
                  <a:pt x="301789" y="36305"/>
                </a:lnTo>
                <a:lnTo>
                  <a:pt x="291857" y="29452"/>
                </a:lnTo>
                <a:lnTo>
                  <a:pt x="281380" y="23306"/>
                </a:lnTo>
                <a:lnTo>
                  <a:pt x="270360" y="17871"/>
                </a:lnTo>
                <a:lnTo>
                  <a:pt x="258800" y="13149"/>
                </a:lnTo>
                <a:lnTo>
                  <a:pt x="246705" y="9145"/>
                </a:lnTo>
                <a:lnTo>
                  <a:pt x="234078" y="5861"/>
                </a:lnTo>
                <a:lnTo>
                  <a:pt x="220921" y="3302"/>
                </a:lnTo>
                <a:lnTo>
                  <a:pt x="207238" y="1469"/>
                </a:lnTo>
                <a:lnTo>
                  <a:pt x="193032" y="368"/>
                </a:lnTo>
                <a:lnTo>
                  <a:pt x="178308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61918" y="3949446"/>
            <a:ext cx="147497" cy="74306"/>
          </a:xfrm>
          <a:custGeom>
            <a:avLst/>
            <a:gdLst/>
            <a:ahLst/>
            <a:cxnLst/>
            <a:rect l="l" t="t" r="r" b="b"/>
            <a:pathLst>
              <a:path w="147497" h="74306">
                <a:moveTo>
                  <a:pt x="58516" y="74306"/>
                </a:moveTo>
                <a:lnTo>
                  <a:pt x="61242" y="61718"/>
                </a:lnTo>
                <a:lnTo>
                  <a:pt x="65248" y="50411"/>
                </a:lnTo>
                <a:lnTo>
                  <a:pt x="70535" y="40386"/>
                </a:lnTo>
                <a:lnTo>
                  <a:pt x="75643" y="32286"/>
                </a:lnTo>
                <a:lnTo>
                  <a:pt x="84247" y="22307"/>
                </a:lnTo>
                <a:lnTo>
                  <a:pt x="94065" y="14339"/>
                </a:lnTo>
                <a:lnTo>
                  <a:pt x="104825" y="8381"/>
                </a:lnTo>
                <a:lnTo>
                  <a:pt x="110205" y="6288"/>
                </a:lnTo>
                <a:lnTo>
                  <a:pt x="122836" y="2643"/>
                </a:lnTo>
                <a:lnTo>
                  <a:pt x="135305" y="622"/>
                </a:lnTo>
                <a:lnTo>
                  <a:pt x="147497" y="0"/>
                </a:lnTo>
                <a:lnTo>
                  <a:pt x="65559" y="1304"/>
                </a:lnTo>
                <a:lnTo>
                  <a:pt x="54045" y="7408"/>
                </a:lnTo>
                <a:lnTo>
                  <a:pt x="43252" y="14337"/>
                </a:lnTo>
                <a:lnTo>
                  <a:pt x="33180" y="22090"/>
                </a:lnTo>
                <a:lnTo>
                  <a:pt x="23829" y="30666"/>
                </a:lnTo>
                <a:lnTo>
                  <a:pt x="15199" y="40067"/>
                </a:lnTo>
                <a:lnTo>
                  <a:pt x="7289" y="50291"/>
                </a:lnTo>
                <a:lnTo>
                  <a:pt x="0" y="61883"/>
                </a:lnTo>
                <a:lnTo>
                  <a:pt x="58516" y="74306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5824" y="3793998"/>
            <a:ext cx="384810" cy="413003"/>
          </a:xfrm>
          <a:custGeom>
            <a:avLst/>
            <a:gdLst/>
            <a:ahLst/>
            <a:cxnLst/>
            <a:rect l="l" t="t" r="r" b="b"/>
            <a:pathLst>
              <a:path w="384810" h="413003">
                <a:moveTo>
                  <a:pt x="3810" y="38862"/>
                </a:moveTo>
                <a:lnTo>
                  <a:pt x="5334" y="41910"/>
                </a:lnTo>
                <a:lnTo>
                  <a:pt x="9047" y="40953"/>
                </a:lnTo>
                <a:lnTo>
                  <a:pt x="22392" y="38241"/>
                </a:lnTo>
                <a:lnTo>
                  <a:pt x="33527" y="37337"/>
                </a:lnTo>
                <a:lnTo>
                  <a:pt x="39624" y="37337"/>
                </a:lnTo>
                <a:lnTo>
                  <a:pt x="54101" y="44196"/>
                </a:lnTo>
                <a:lnTo>
                  <a:pt x="59436" y="54863"/>
                </a:lnTo>
                <a:lnTo>
                  <a:pt x="61657" y="75843"/>
                </a:lnTo>
                <a:lnTo>
                  <a:pt x="62258" y="90954"/>
                </a:lnTo>
                <a:lnTo>
                  <a:pt x="62484" y="109727"/>
                </a:lnTo>
                <a:lnTo>
                  <a:pt x="62484" y="379475"/>
                </a:lnTo>
                <a:lnTo>
                  <a:pt x="70049" y="383244"/>
                </a:lnTo>
                <a:lnTo>
                  <a:pt x="82045" y="388670"/>
                </a:lnTo>
                <a:lnTo>
                  <a:pt x="94120" y="393520"/>
                </a:lnTo>
                <a:lnTo>
                  <a:pt x="106145" y="397796"/>
                </a:lnTo>
                <a:lnTo>
                  <a:pt x="117994" y="401496"/>
                </a:lnTo>
                <a:lnTo>
                  <a:pt x="129539" y="404622"/>
                </a:lnTo>
                <a:lnTo>
                  <a:pt x="145161" y="407944"/>
                </a:lnTo>
                <a:lnTo>
                  <a:pt x="157866" y="410109"/>
                </a:lnTo>
                <a:lnTo>
                  <a:pt x="170376" y="411695"/>
                </a:lnTo>
                <a:lnTo>
                  <a:pt x="182756" y="412671"/>
                </a:lnTo>
                <a:lnTo>
                  <a:pt x="195072" y="413003"/>
                </a:lnTo>
                <a:lnTo>
                  <a:pt x="197694" y="412990"/>
                </a:lnTo>
                <a:lnTo>
                  <a:pt x="210992" y="412501"/>
                </a:lnTo>
                <a:lnTo>
                  <a:pt x="224060" y="411308"/>
                </a:lnTo>
                <a:lnTo>
                  <a:pt x="236888" y="409411"/>
                </a:lnTo>
                <a:lnTo>
                  <a:pt x="249470" y="406810"/>
                </a:lnTo>
                <a:lnTo>
                  <a:pt x="261795" y="403506"/>
                </a:lnTo>
                <a:lnTo>
                  <a:pt x="273856" y="399498"/>
                </a:lnTo>
                <a:lnTo>
                  <a:pt x="285643" y="394786"/>
                </a:lnTo>
                <a:lnTo>
                  <a:pt x="297148" y="389370"/>
                </a:lnTo>
                <a:lnTo>
                  <a:pt x="308362" y="383251"/>
                </a:lnTo>
                <a:lnTo>
                  <a:pt x="319277" y="376427"/>
                </a:lnTo>
                <a:lnTo>
                  <a:pt x="333904" y="365951"/>
                </a:lnTo>
                <a:lnTo>
                  <a:pt x="344542" y="356771"/>
                </a:lnTo>
                <a:lnTo>
                  <a:pt x="353945" y="347065"/>
                </a:lnTo>
                <a:lnTo>
                  <a:pt x="362108" y="336834"/>
                </a:lnTo>
                <a:lnTo>
                  <a:pt x="369027" y="326078"/>
                </a:lnTo>
                <a:lnTo>
                  <a:pt x="374697" y="314796"/>
                </a:lnTo>
                <a:lnTo>
                  <a:pt x="379115" y="302988"/>
                </a:lnTo>
                <a:lnTo>
                  <a:pt x="382276" y="290655"/>
                </a:lnTo>
                <a:lnTo>
                  <a:pt x="384175" y="277797"/>
                </a:lnTo>
                <a:lnTo>
                  <a:pt x="384810" y="264413"/>
                </a:lnTo>
                <a:lnTo>
                  <a:pt x="384802" y="262822"/>
                </a:lnTo>
                <a:lnTo>
                  <a:pt x="383999" y="248665"/>
                </a:lnTo>
                <a:lnTo>
                  <a:pt x="381885" y="235314"/>
                </a:lnTo>
                <a:lnTo>
                  <a:pt x="378468" y="222742"/>
                </a:lnTo>
                <a:lnTo>
                  <a:pt x="373757" y="210925"/>
                </a:lnTo>
                <a:lnTo>
                  <a:pt x="367759" y="199837"/>
                </a:lnTo>
                <a:lnTo>
                  <a:pt x="360484" y="189452"/>
                </a:lnTo>
                <a:lnTo>
                  <a:pt x="351941" y="179744"/>
                </a:lnTo>
                <a:lnTo>
                  <a:pt x="342138" y="170687"/>
                </a:lnTo>
                <a:lnTo>
                  <a:pt x="329733" y="161402"/>
                </a:lnTo>
                <a:lnTo>
                  <a:pt x="318807" y="154768"/>
                </a:lnTo>
                <a:lnTo>
                  <a:pt x="307391" y="149155"/>
                </a:lnTo>
                <a:lnTo>
                  <a:pt x="295511" y="144562"/>
                </a:lnTo>
                <a:lnTo>
                  <a:pt x="283190" y="140990"/>
                </a:lnTo>
                <a:lnTo>
                  <a:pt x="270455" y="138439"/>
                </a:lnTo>
                <a:lnTo>
                  <a:pt x="257330" y="136908"/>
                </a:lnTo>
                <a:lnTo>
                  <a:pt x="243839" y="136398"/>
                </a:lnTo>
                <a:lnTo>
                  <a:pt x="243643" y="136398"/>
                </a:lnTo>
                <a:lnTo>
                  <a:pt x="231205" y="136938"/>
                </a:lnTo>
                <a:lnTo>
                  <a:pt x="218986" y="138527"/>
                </a:lnTo>
                <a:lnTo>
                  <a:pt x="206977" y="141164"/>
                </a:lnTo>
                <a:lnTo>
                  <a:pt x="195169" y="144850"/>
                </a:lnTo>
                <a:lnTo>
                  <a:pt x="183551" y="149583"/>
                </a:lnTo>
                <a:lnTo>
                  <a:pt x="172116" y="155365"/>
                </a:lnTo>
                <a:lnTo>
                  <a:pt x="160854" y="162195"/>
                </a:lnTo>
                <a:lnTo>
                  <a:pt x="149756" y="170074"/>
                </a:lnTo>
                <a:lnTo>
                  <a:pt x="138813" y="179001"/>
                </a:lnTo>
                <a:lnTo>
                  <a:pt x="187092" y="179617"/>
                </a:lnTo>
                <a:lnTo>
                  <a:pt x="199603" y="177530"/>
                </a:lnTo>
                <a:lnTo>
                  <a:pt x="211836" y="176784"/>
                </a:lnTo>
                <a:lnTo>
                  <a:pt x="225169" y="177565"/>
                </a:lnTo>
                <a:lnTo>
                  <a:pt x="237839" y="179840"/>
                </a:lnTo>
                <a:lnTo>
                  <a:pt x="250045" y="183587"/>
                </a:lnTo>
                <a:lnTo>
                  <a:pt x="261746" y="188786"/>
                </a:lnTo>
                <a:lnTo>
                  <a:pt x="272899" y="195415"/>
                </a:lnTo>
                <a:lnTo>
                  <a:pt x="283463" y="203453"/>
                </a:lnTo>
                <a:lnTo>
                  <a:pt x="289166" y="208780"/>
                </a:lnTo>
                <a:lnTo>
                  <a:pt x="297202" y="218237"/>
                </a:lnTo>
                <a:lnTo>
                  <a:pt x="303778" y="228738"/>
                </a:lnTo>
                <a:lnTo>
                  <a:pt x="308892" y="240282"/>
                </a:lnTo>
                <a:lnTo>
                  <a:pt x="312545" y="252870"/>
                </a:lnTo>
                <a:lnTo>
                  <a:pt x="314737" y="266502"/>
                </a:lnTo>
                <a:lnTo>
                  <a:pt x="315467" y="281177"/>
                </a:lnTo>
                <a:lnTo>
                  <a:pt x="314829" y="295428"/>
                </a:lnTo>
                <a:lnTo>
                  <a:pt x="312813" y="309370"/>
                </a:lnTo>
                <a:lnTo>
                  <a:pt x="309458" y="322272"/>
                </a:lnTo>
                <a:lnTo>
                  <a:pt x="304805" y="334133"/>
                </a:lnTo>
                <a:lnTo>
                  <a:pt x="298894" y="344953"/>
                </a:lnTo>
                <a:lnTo>
                  <a:pt x="291767" y="354734"/>
                </a:lnTo>
                <a:lnTo>
                  <a:pt x="283463" y="363474"/>
                </a:lnTo>
                <a:lnTo>
                  <a:pt x="274761" y="371115"/>
                </a:lnTo>
                <a:lnTo>
                  <a:pt x="263621" y="378913"/>
                </a:lnTo>
                <a:lnTo>
                  <a:pt x="252116" y="384896"/>
                </a:lnTo>
                <a:lnTo>
                  <a:pt x="240269" y="389113"/>
                </a:lnTo>
                <a:lnTo>
                  <a:pt x="228105" y="391608"/>
                </a:lnTo>
                <a:lnTo>
                  <a:pt x="215646" y="392429"/>
                </a:lnTo>
                <a:lnTo>
                  <a:pt x="208130" y="392189"/>
                </a:lnTo>
                <a:lnTo>
                  <a:pt x="195459" y="390768"/>
                </a:lnTo>
                <a:lnTo>
                  <a:pt x="182945" y="388242"/>
                </a:lnTo>
                <a:lnTo>
                  <a:pt x="170687" y="384810"/>
                </a:lnTo>
                <a:lnTo>
                  <a:pt x="161946" y="381395"/>
                </a:lnTo>
                <a:lnTo>
                  <a:pt x="150456" y="376249"/>
                </a:lnTo>
                <a:lnTo>
                  <a:pt x="139117" y="370304"/>
                </a:lnTo>
                <a:lnTo>
                  <a:pt x="128015" y="363474"/>
                </a:lnTo>
                <a:lnTo>
                  <a:pt x="128015" y="207263"/>
                </a:lnTo>
                <a:lnTo>
                  <a:pt x="137269" y="201143"/>
                </a:lnTo>
                <a:lnTo>
                  <a:pt x="149232" y="193899"/>
                </a:lnTo>
                <a:lnTo>
                  <a:pt x="159863" y="188319"/>
                </a:lnTo>
                <a:lnTo>
                  <a:pt x="128015" y="188975"/>
                </a:lnTo>
                <a:lnTo>
                  <a:pt x="128015" y="0"/>
                </a:lnTo>
                <a:lnTo>
                  <a:pt x="110489" y="0"/>
                </a:lnTo>
                <a:lnTo>
                  <a:pt x="109791" y="217"/>
                </a:lnTo>
                <a:lnTo>
                  <a:pt x="97648" y="3945"/>
                </a:lnTo>
                <a:lnTo>
                  <a:pt x="85463" y="7580"/>
                </a:lnTo>
                <a:lnTo>
                  <a:pt x="73246" y="11142"/>
                </a:lnTo>
                <a:lnTo>
                  <a:pt x="61012" y="14649"/>
                </a:lnTo>
                <a:lnTo>
                  <a:pt x="48772" y="18119"/>
                </a:lnTo>
                <a:lnTo>
                  <a:pt x="36538" y="21571"/>
                </a:lnTo>
                <a:lnTo>
                  <a:pt x="24323" y="25024"/>
                </a:lnTo>
                <a:lnTo>
                  <a:pt x="12140" y="28495"/>
                </a:lnTo>
                <a:lnTo>
                  <a:pt x="0" y="32003"/>
                </a:lnTo>
                <a:lnTo>
                  <a:pt x="1524" y="35813"/>
                </a:lnTo>
                <a:lnTo>
                  <a:pt x="3810" y="38862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53840" y="3972999"/>
            <a:ext cx="59076" cy="9974"/>
          </a:xfrm>
          <a:custGeom>
            <a:avLst/>
            <a:gdLst/>
            <a:ahLst/>
            <a:cxnLst/>
            <a:rect l="l" t="t" r="r" b="b"/>
            <a:pathLst>
              <a:path w="59076" h="9974">
                <a:moveTo>
                  <a:pt x="0" y="9974"/>
                </a:moveTo>
                <a:lnTo>
                  <a:pt x="31847" y="9318"/>
                </a:lnTo>
                <a:lnTo>
                  <a:pt x="41148" y="5402"/>
                </a:lnTo>
                <a:lnTo>
                  <a:pt x="46404" y="3812"/>
                </a:lnTo>
                <a:lnTo>
                  <a:pt x="59076" y="616"/>
                </a:lnTo>
                <a:lnTo>
                  <a:pt x="10797" y="0"/>
                </a:lnTo>
                <a:lnTo>
                  <a:pt x="0" y="997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47210" y="3852672"/>
            <a:ext cx="221741" cy="350519"/>
          </a:xfrm>
          <a:custGeom>
            <a:avLst/>
            <a:gdLst/>
            <a:ahLst/>
            <a:cxnLst/>
            <a:rect l="l" t="t" r="r" b="b"/>
            <a:pathLst>
              <a:path w="221741" h="350519">
                <a:moveTo>
                  <a:pt x="0" y="102107"/>
                </a:moveTo>
                <a:lnTo>
                  <a:pt x="0" y="105155"/>
                </a:lnTo>
                <a:lnTo>
                  <a:pt x="57912" y="105155"/>
                </a:lnTo>
                <a:lnTo>
                  <a:pt x="57989" y="286146"/>
                </a:lnTo>
                <a:lnTo>
                  <a:pt x="59292" y="300715"/>
                </a:lnTo>
                <a:lnTo>
                  <a:pt x="62102" y="312775"/>
                </a:lnTo>
                <a:lnTo>
                  <a:pt x="66293" y="322325"/>
                </a:lnTo>
                <a:lnTo>
                  <a:pt x="70607" y="328327"/>
                </a:lnTo>
                <a:lnTo>
                  <a:pt x="80135" y="336624"/>
                </a:lnTo>
                <a:lnTo>
                  <a:pt x="92201" y="342900"/>
                </a:lnTo>
                <a:lnTo>
                  <a:pt x="103752" y="347110"/>
                </a:lnTo>
                <a:lnTo>
                  <a:pt x="116006" y="349697"/>
                </a:lnTo>
                <a:lnTo>
                  <a:pt x="128777" y="350519"/>
                </a:lnTo>
                <a:lnTo>
                  <a:pt x="132524" y="350455"/>
                </a:lnTo>
                <a:lnTo>
                  <a:pt x="145104" y="349253"/>
                </a:lnTo>
                <a:lnTo>
                  <a:pt x="157436" y="346489"/>
                </a:lnTo>
                <a:lnTo>
                  <a:pt x="169520" y="342104"/>
                </a:lnTo>
                <a:lnTo>
                  <a:pt x="181355" y="336041"/>
                </a:lnTo>
                <a:lnTo>
                  <a:pt x="187824" y="332329"/>
                </a:lnTo>
                <a:lnTo>
                  <a:pt x="197942" y="324899"/>
                </a:lnTo>
                <a:lnTo>
                  <a:pt x="206904" y="316088"/>
                </a:lnTo>
                <a:lnTo>
                  <a:pt x="214806" y="305848"/>
                </a:lnTo>
                <a:lnTo>
                  <a:pt x="221741" y="294131"/>
                </a:lnTo>
                <a:lnTo>
                  <a:pt x="205739" y="294131"/>
                </a:lnTo>
                <a:lnTo>
                  <a:pt x="205481" y="294600"/>
                </a:lnTo>
                <a:lnTo>
                  <a:pt x="197466" y="304769"/>
                </a:lnTo>
                <a:lnTo>
                  <a:pt x="186689" y="311657"/>
                </a:lnTo>
                <a:lnTo>
                  <a:pt x="185541" y="312170"/>
                </a:lnTo>
                <a:lnTo>
                  <a:pt x="173433" y="316275"/>
                </a:lnTo>
                <a:lnTo>
                  <a:pt x="160781" y="317753"/>
                </a:lnTo>
                <a:lnTo>
                  <a:pt x="158404" y="317701"/>
                </a:lnTo>
                <a:lnTo>
                  <a:pt x="145436" y="315109"/>
                </a:lnTo>
                <a:lnTo>
                  <a:pt x="134874" y="308610"/>
                </a:lnTo>
                <a:lnTo>
                  <a:pt x="129654" y="301886"/>
                </a:lnTo>
                <a:lnTo>
                  <a:pt x="125601" y="290104"/>
                </a:lnTo>
                <a:lnTo>
                  <a:pt x="124205" y="274319"/>
                </a:lnTo>
                <a:lnTo>
                  <a:pt x="124205" y="105155"/>
                </a:lnTo>
                <a:lnTo>
                  <a:pt x="210312" y="105155"/>
                </a:lnTo>
                <a:lnTo>
                  <a:pt x="210312" y="85343"/>
                </a:lnTo>
                <a:lnTo>
                  <a:pt x="124205" y="85343"/>
                </a:lnTo>
                <a:lnTo>
                  <a:pt x="124205" y="0"/>
                </a:lnTo>
                <a:lnTo>
                  <a:pt x="112013" y="0"/>
                </a:lnTo>
                <a:lnTo>
                  <a:pt x="105951" y="10465"/>
                </a:lnTo>
                <a:lnTo>
                  <a:pt x="98314" y="22635"/>
                </a:lnTo>
                <a:lnTo>
                  <a:pt x="91640" y="32325"/>
                </a:lnTo>
                <a:lnTo>
                  <a:pt x="86105" y="39624"/>
                </a:lnTo>
                <a:lnTo>
                  <a:pt x="74912" y="51190"/>
                </a:lnTo>
                <a:lnTo>
                  <a:pt x="65432" y="59622"/>
                </a:lnTo>
                <a:lnTo>
                  <a:pt x="55447" y="67431"/>
                </a:lnTo>
                <a:lnTo>
                  <a:pt x="44957" y="74675"/>
                </a:lnTo>
                <a:lnTo>
                  <a:pt x="34251" y="81148"/>
                </a:lnTo>
                <a:lnTo>
                  <a:pt x="22663" y="87123"/>
                </a:lnTo>
                <a:lnTo>
                  <a:pt x="11220" y="92052"/>
                </a:lnTo>
                <a:lnTo>
                  <a:pt x="0" y="96012"/>
                </a:lnTo>
                <a:lnTo>
                  <a:pt x="0" y="102107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96384" y="4097005"/>
            <a:ext cx="204977" cy="106948"/>
          </a:xfrm>
          <a:custGeom>
            <a:avLst/>
            <a:gdLst/>
            <a:ahLst/>
            <a:cxnLst/>
            <a:rect l="l" t="t" r="r" b="b"/>
            <a:pathLst>
              <a:path w="204977" h="106948">
                <a:moveTo>
                  <a:pt x="1736" y="26980"/>
                </a:moveTo>
                <a:lnTo>
                  <a:pt x="0" y="39892"/>
                </a:lnTo>
                <a:lnTo>
                  <a:pt x="149" y="44395"/>
                </a:lnTo>
                <a:lnTo>
                  <a:pt x="2497" y="57497"/>
                </a:lnTo>
                <a:lnTo>
                  <a:pt x="7558" y="69204"/>
                </a:lnTo>
                <a:lnTo>
                  <a:pt x="15165" y="79573"/>
                </a:lnTo>
                <a:lnTo>
                  <a:pt x="25145" y="88660"/>
                </a:lnTo>
                <a:lnTo>
                  <a:pt x="36756" y="96120"/>
                </a:lnTo>
                <a:lnTo>
                  <a:pt x="48027" y="101010"/>
                </a:lnTo>
                <a:lnTo>
                  <a:pt x="60241" y="104377"/>
                </a:lnTo>
                <a:lnTo>
                  <a:pt x="73430" y="106323"/>
                </a:lnTo>
                <a:lnTo>
                  <a:pt x="87629" y="106948"/>
                </a:lnTo>
                <a:lnTo>
                  <a:pt x="96982" y="106770"/>
                </a:lnTo>
                <a:lnTo>
                  <a:pt x="109843" y="105762"/>
                </a:lnTo>
                <a:lnTo>
                  <a:pt x="122189" y="103626"/>
                </a:lnTo>
                <a:lnTo>
                  <a:pt x="134112" y="100090"/>
                </a:lnTo>
                <a:lnTo>
                  <a:pt x="141713" y="97238"/>
                </a:lnTo>
                <a:lnTo>
                  <a:pt x="150156" y="93463"/>
                </a:lnTo>
                <a:lnTo>
                  <a:pt x="160703" y="88316"/>
                </a:lnTo>
                <a:lnTo>
                  <a:pt x="173356" y="81761"/>
                </a:lnTo>
                <a:lnTo>
                  <a:pt x="188114" y="73760"/>
                </a:lnTo>
                <a:lnTo>
                  <a:pt x="204977" y="64276"/>
                </a:lnTo>
                <a:lnTo>
                  <a:pt x="156377" y="68580"/>
                </a:lnTo>
                <a:lnTo>
                  <a:pt x="145087" y="71703"/>
                </a:lnTo>
                <a:lnTo>
                  <a:pt x="134618" y="73565"/>
                </a:lnTo>
                <a:lnTo>
                  <a:pt x="124967" y="74182"/>
                </a:lnTo>
                <a:lnTo>
                  <a:pt x="120847" y="74068"/>
                </a:lnTo>
                <a:lnTo>
                  <a:pt x="107962" y="72051"/>
                </a:lnTo>
                <a:lnTo>
                  <a:pt x="96170" y="67517"/>
                </a:lnTo>
                <a:lnTo>
                  <a:pt x="85343" y="60466"/>
                </a:lnTo>
                <a:lnTo>
                  <a:pt x="75492" y="51243"/>
                </a:lnTo>
                <a:lnTo>
                  <a:pt x="69678" y="39950"/>
                </a:lnTo>
                <a:lnTo>
                  <a:pt x="67817" y="26938"/>
                </a:lnTo>
                <a:lnTo>
                  <a:pt x="68506" y="19885"/>
                </a:lnTo>
                <a:lnTo>
                  <a:pt x="72954" y="8209"/>
                </a:lnTo>
                <a:lnTo>
                  <a:pt x="19059" y="0"/>
                </a:lnTo>
                <a:lnTo>
                  <a:pt x="12191" y="7126"/>
                </a:lnTo>
                <a:lnTo>
                  <a:pt x="6655" y="15110"/>
                </a:lnTo>
                <a:lnTo>
                  <a:pt x="1736" y="2698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10862" y="3930396"/>
            <a:ext cx="320039" cy="273557"/>
          </a:xfrm>
          <a:custGeom>
            <a:avLst/>
            <a:gdLst/>
            <a:ahLst/>
            <a:cxnLst/>
            <a:rect l="l" t="t" r="r" b="b"/>
            <a:pathLst>
              <a:path w="320039" h="273557">
                <a:moveTo>
                  <a:pt x="44412" y="15733"/>
                </a:moveTo>
                <a:lnTo>
                  <a:pt x="35051" y="20574"/>
                </a:lnTo>
                <a:lnTo>
                  <a:pt x="27768" y="25107"/>
                </a:lnTo>
                <a:lnTo>
                  <a:pt x="15543" y="34696"/>
                </a:lnTo>
                <a:lnTo>
                  <a:pt x="6874" y="44663"/>
                </a:lnTo>
                <a:lnTo>
                  <a:pt x="1710" y="54959"/>
                </a:lnTo>
                <a:lnTo>
                  <a:pt x="0" y="65531"/>
                </a:lnTo>
                <a:lnTo>
                  <a:pt x="0" y="73913"/>
                </a:lnTo>
                <a:lnTo>
                  <a:pt x="3048" y="80771"/>
                </a:lnTo>
                <a:lnTo>
                  <a:pt x="9143" y="86105"/>
                </a:lnTo>
                <a:lnTo>
                  <a:pt x="15239" y="90677"/>
                </a:lnTo>
                <a:lnTo>
                  <a:pt x="23622" y="92963"/>
                </a:lnTo>
                <a:lnTo>
                  <a:pt x="34282" y="92959"/>
                </a:lnTo>
                <a:lnTo>
                  <a:pt x="47563" y="91160"/>
                </a:lnTo>
                <a:lnTo>
                  <a:pt x="58674" y="86105"/>
                </a:lnTo>
                <a:lnTo>
                  <a:pt x="64770" y="81533"/>
                </a:lnTo>
                <a:lnTo>
                  <a:pt x="67817" y="74675"/>
                </a:lnTo>
                <a:lnTo>
                  <a:pt x="67817" y="60198"/>
                </a:lnTo>
                <a:lnTo>
                  <a:pt x="67055" y="54863"/>
                </a:lnTo>
                <a:lnTo>
                  <a:pt x="67102" y="48190"/>
                </a:lnTo>
                <a:lnTo>
                  <a:pt x="71386" y="37327"/>
                </a:lnTo>
                <a:lnTo>
                  <a:pt x="82296" y="27431"/>
                </a:lnTo>
                <a:lnTo>
                  <a:pt x="95336" y="21111"/>
                </a:lnTo>
                <a:lnTo>
                  <a:pt x="107860" y="18400"/>
                </a:lnTo>
                <a:lnTo>
                  <a:pt x="122682" y="17525"/>
                </a:lnTo>
                <a:lnTo>
                  <a:pt x="125485" y="17551"/>
                </a:lnTo>
                <a:lnTo>
                  <a:pt x="140123" y="18634"/>
                </a:lnTo>
                <a:lnTo>
                  <a:pt x="153003" y="21362"/>
                </a:lnTo>
                <a:lnTo>
                  <a:pt x="164186" y="25797"/>
                </a:lnTo>
                <a:lnTo>
                  <a:pt x="173736" y="32003"/>
                </a:lnTo>
                <a:lnTo>
                  <a:pt x="176718" y="34912"/>
                </a:lnTo>
                <a:lnTo>
                  <a:pt x="182828" y="43816"/>
                </a:lnTo>
                <a:lnTo>
                  <a:pt x="187126" y="55153"/>
                </a:lnTo>
                <a:lnTo>
                  <a:pt x="189665" y="68978"/>
                </a:lnTo>
                <a:lnTo>
                  <a:pt x="190500" y="85343"/>
                </a:lnTo>
                <a:lnTo>
                  <a:pt x="190500" y="96012"/>
                </a:lnTo>
                <a:lnTo>
                  <a:pt x="188740" y="96457"/>
                </a:lnTo>
                <a:lnTo>
                  <a:pt x="172188" y="100714"/>
                </a:lnTo>
                <a:lnTo>
                  <a:pt x="156527" y="104859"/>
                </a:lnTo>
                <a:lnTo>
                  <a:pt x="141755" y="108893"/>
                </a:lnTo>
                <a:lnTo>
                  <a:pt x="127874" y="112816"/>
                </a:lnTo>
                <a:lnTo>
                  <a:pt x="114883" y="116627"/>
                </a:lnTo>
                <a:lnTo>
                  <a:pt x="102781" y="120327"/>
                </a:lnTo>
                <a:lnTo>
                  <a:pt x="91570" y="123916"/>
                </a:lnTo>
                <a:lnTo>
                  <a:pt x="81249" y="127394"/>
                </a:lnTo>
                <a:lnTo>
                  <a:pt x="71818" y="130760"/>
                </a:lnTo>
                <a:lnTo>
                  <a:pt x="63277" y="134016"/>
                </a:lnTo>
                <a:lnTo>
                  <a:pt x="55625" y="137159"/>
                </a:lnTo>
                <a:lnTo>
                  <a:pt x="49746" y="139672"/>
                </a:lnTo>
                <a:lnTo>
                  <a:pt x="35917" y="146171"/>
                </a:lnTo>
                <a:lnTo>
                  <a:pt x="23741" y="152826"/>
                </a:lnTo>
                <a:lnTo>
                  <a:pt x="13276" y="159639"/>
                </a:lnTo>
                <a:lnTo>
                  <a:pt x="4581" y="166609"/>
                </a:lnTo>
                <a:lnTo>
                  <a:pt x="58476" y="174818"/>
                </a:lnTo>
                <a:lnTo>
                  <a:pt x="67055" y="163829"/>
                </a:lnTo>
                <a:lnTo>
                  <a:pt x="67843" y="163056"/>
                </a:lnTo>
                <a:lnTo>
                  <a:pt x="75823" y="156407"/>
                </a:lnTo>
                <a:lnTo>
                  <a:pt x="85888" y="149830"/>
                </a:lnTo>
                <a:lnTo>
                  <a:pt x="97973" y="143393"/>
                </a:lnTo>
                <a:lnTo>
                  <a:pt x="112013" y="137159"/>
                </a:lnTo>
                <a:lnTo>
                  <a:pt x="122350" y="133597"/>
                </a:lnTo>
                <a:lnTo>
                  <a:pt x="131911" y="130581"/>
                </a:lnTo>
                <a:lnTo>
                  <a:pt x="143489" y="127084"/>
                </a:lnTo>
                <a:lnTo>
                  <a:pt x="157102" y="123089"/>
                </a:lnTo>
                <a:lnTo>
                  <a:pt x="172766" y="118579"/>
                </a:lnTo>
                <a:lnTo>
                  <a:pt x="190500" y="113537"/>
                </a:lnTo>
                <a:lnTo>
                  <a:pt x="190500" y="212598"/>
                </a:lnTo>
                <a:lnTo>
                  <a:pt x="180686" y="218106"/>
                </a:lnTo>
                <a:lnTo>
                  <a:pt x="166938" y="225102"/>
                </a:lnTo>
                <a:lnTo>
                  <a:pt x="154008" y="230791"/>
                </a:lnTo>
                <a:lnTo>
                  <a:pt x="141899" y="235189"/>
                </a:lnTo>
                <a:lnTo>
                  <a:pt x="190500" y="230886"/>
                </a:lnTo>
                <a:lnTo>
                  <a:pt x="191935" y="243422"/>
                </a:lnTo>
                <a:lnTo>
                  <a:pt x="195968" y="255572"/>
                </a:lnTo>
                <a:lnTo>
                  <a:pt x="202691" y="264413"/>
                </a:lnTo>
                <a:lnTo>
                  <a:pt x="208148" y="267990"/>
                </a:lnTo>
                <a:lnTo>
                  <a:pt x="219861" y="272166"/>
                </a:lnTo>
                <a:lnTo>
                  <a:pt x="233934" y="273557"/>
                </a:lnTo>
                <a:lnTo>
                  <a:pt x="240124" y="273326"/>
                </a:lnTo>
                <a:lnTo>
                  <a:pt x="251164" y="271780"/>
                </a:lnTo>
                <a:lnTo>
                  <a:pt x="262347" y="268763"/>
                </a:lnTo>
                <a:lnTo>
                  <a:pt x="273662" y="264255"/>
                </a:lnTo>
                <a:lnTo>
                  <a:pt x="285100" y="258234"/>
                </a:lnTo>
                <a:lnTo>
                  <a:pt x="296649" y="250680"/>
                </a:lnTo>
                <a:lnTo>
                  <a:pt x="308299" y="241571"/>
                </a:lnTo>
                <a:lnTo>
                  <a:pt x="320039" y="230886"/>
                </a:lnTo>
                <a:lnTo>
                  <a:pt x="320039" y="214883"/>
                </a:lnTo>
                <a:lnTo>
                  <a:pt x="318820" y="215752"/>
                </a:lnTo>
                <a:lnTo>
                  <a:pt x="304968" y="225247"/>
                </a:lnTo>
                <a:lnTo>
                  <a:pt x="294348" y="232018"/>
                </a:lnTo>
                <a:lnTo>
                  <a:pt x="287274" y="236219"/>
                </a:lnTo>
                <a:lnTo>
                  <a:pt x="284225" y="236981"/>
                </a:lnTo>
                <a:lnTo>
                  <a:pt x="280415" y="237743"/>
                </a:lnTo>
                <a:lnTo>
                  <a:pt x="272034" y="237743"/>
                </a:lnTo>
                <a:lnTo>
                  <a:pt x="268224" y="236981"/>
                </a:lnTo>
                <a:lnTo>
                  <a:pt x="265938" y="234695"/>
                </a:lnTo>
                <a:lnTo>
                  <a:pt x="262127" y="233171"/>
                </a:lnTo>
                <a:lnTo>
                  <a:pt x="259841" y="229362"/>
                </a:lnTo>
                <a:lnTo>
                  <a:pt x="259079" y="223265"/>
                </a:lnTo>
                <a:lnTo>
                  <a:pt x="258431" y="220108"/>
                </a:lnTo>
                <a:lnTo>
                  <a:pt x="257521" y="210713"/>
                </a:lnTo>
                <a:lnTo>
                  <a:pt x="256975" y="196745"/>
                </a:lnTo>
                <a:lnTo>
                  <a:pt x="256793" y="178307"/>
                </a:lnTo>
                <a:lnTo>
                  <a:pt x="256793" y="89915"/>
                </a:lnTo>
                <a:lnTo>
                  <a:pt x="256367" y="72346"/>
                </a:lnTo>
                <a:lnTo>
                  <a:pt x="255082" y="58218"/>
                </a:lnTo>
                <a:lnTo>
                  <a:pt x="252938" y="47382"/>
                </a:lnTo>
                <a:lnTo>
                  <a:pt x="249936" y="39624"/>
                </a:lnTo>
                <a:lnTo>
                  <a:pt x="237713" y="25286"/>
                </a:lnTo>
                <a:lnTo>
                  <a:pt x="227149" y="18021"/>
                </a:lnTo>
                <a:lnTo>
                  <a:pt x="214884" y="12191"/>
                </a:lnTo>
                <a:lnTo>
                  <a:pt x="199831" y="7264"/>
                </a:lnTo>
                <a:lnTo>
                  <a:pt x="188352" y="4603"/>
                </a:lnTo>
                <a:lnTo>
                  <a:pt x="176058" y="2563"/>
                </a:lnTo>
                <a:lnTo>
                  <a:pt x="162931" y="1128"/>
                </a:lnTo>
                <a:lnTo>
                  <a:pt x="148955" y="279"/>
                </a:lnTo>
                <a:lnTo>
                  <a:pt x="134112" y="0"/>
                </a:lnTo>
                <a:lnTo>
                  <a:pt x="119231" y="302"/>
                </a:lnTo>
                <a:lnTo>
                  <a:pt x="104631" y="1253"/>
                </a:lnTo>
                <a:lnTo>
                  <a:pt x="90859" y="2852"/>
                </a:lnTo>
                <a:lnTo>
                  <a:pt x="77933" y="5100"/>
                </a:lnTo>
                <a:lnTo>
                  <a:pt x="65871" y="7996"/>
                </a:lnTo>
                <a:lnTo>
                  <a:pt x="54692" y="11540"/>
                </a:lnTo>
                <a:lnTo>
                  <a:pt x="44412" y="1573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10912" y="3793998"/>
            <a:ext cx="81534" cy="57912"/>
          </a:xfrm>
          <a:custGeom>
            <a:avLst/>
            <a:gdLst/>
            <a:ahLst/>
            <a:cxnLst/>
            <a:rect l="l" t="t" r="r" b="b"/>
            <a:pathLst>
              <a:path w="81534" h="57912">
                <a:moveTo>
                  <a:pt x="40386" y="0"/>
                </a:moveTo>
                <a:lnTo>
                  <a:pt x="35832" y="168"/>
                </a:lnTo>
                <a:lnTo>
                  <a:pt x="22976" y="2812"/>
                </a:lnTo>
                <a:lnTo>
                  <a:pt x="12191" y="8381"/>
                </a:lnTo>
                <a:lnTo>
                  <a:pt x="3810" y="14477"/>
                </a:lnTo>
                <a:lnTo>
                  <a:pt x="0" y="21336"/>
                </a:lnTo>
                <a:lnTo>
                  <a:pt x="0" y="37337"/>
                </a:lnTo>
                <a:lnTo>
                  <a:pt x="3810" y="43434"/>
                </a:lnTo>
                <a:lnTo>
                  <a:pt x="12191" y="49529"/>
                </a:lnTo>
                <a:lnTo>
                  <a:pt x="15435" y="51816"/>
                </a:lnTo>
                <a:lnTo>
                  <a:pt x="27116" y="56510"/>
                </a:lnTo>
                <a:lnTo>
                  <a:pt x="40386" y="57912"/>
                </a:lnTo>
                <a:lnTo>
                  <a:pt x="45666" y="57736"/>
                </a:lnTo>
                <a:lnTo>
                  <a:pt x="58550" y="55319"/>
                </a:lnTo>
                <a:lnTo>
                  <a:pt x="69341" y="49529"/>
                </a:lnTo>
                <a:lnTo>
                  <a:pt x="76962" y="43434"/>
                </a:lnTo>
                <a:lnTo>
                  <a:pt x="81534" y="37337"/>
                </a:lnTo>
                <a:lnTo>
                  <a:pt x="81534" y="21336"/>
                </a:lnTo>
                <a:lnTo>
                  <a:pt x="76962" y="14477"/>
                </a:lnTo>
                <a:lnTo>
                  <a:pt x="69341" y="8381"/>
                </a:lnTo>
                <a:lnTo>
                  <a:pt x="65576" y="6036"/>
                </a:lnTo>
                <a:lnTo>
                  <a:pt x="53963" y="1566"/>
                </a:lnTo>
                <a:lnTo>
                  <a:pt x="40386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56048" y="3930396"/>
            <a:ext cx="184403" cy="268224"/>
          </a:xfrm>
          <a:custGeom>
            <a:avLst/>
            <a:gdLst/>
            <a:ahLst/>
            <a:cxnLst/>
            <a:rect l="l" t="t" r="r" b="b"/>
            <a:pathLst>
              <a:path w="184403" h="268224">
                <a:moveTo>
                  <a:pt x="184403" y="268224"/>
                </a:moveTo>
                <a:lnTo>
                  <a:pt x="184403" y="258317"/>
                </a:lnTo>
                <a:lnTo>
                  <a:pt x="170791" y="257940"/>
                </a:lnTo>
                <a:lnTo>
                  <a:pt x="157801" y="256608"/>
                </a:lnTo>
                <a:lnTo>
                  <a:pt x="148589" y="254507"/>
                </a:lnTo>
                <a:lnTo>
                  <a:pt x="137160" y="247650"/>
                </a:lnTo>
                <a:lnTo>
                  <a:pt x="131795" y="237253"/>
                </a:lnTo>
                <a:lnTo>
                  <a:pt x="129489" y="225615"/>
                </a:lnTo>
                <a:lnTo>
                  <a:pt x="128777" y="209550"/>
                </a:lnTo>
                <a:lnTo>
                  <a:pt x="128777" y="0"/>
                </a:lnTo>
                <a:lnTo>
                  <a:pt x="111251" y="0"/>
                </a:lnTo>
                <a:lnTo>
                  <a:pt x="97793" y="3915"/>
                </a:lnTo>
                <a:lnTo>
                  <a:pt x="85675" y="7426"/>
                </a:lnTo>
                <a:lnTo>
                  <a:pt x="73514" y="10937"/>
                </a:lnTo>
                <a:lnTo>
                  <a:pt x="61317" y="14448"/>
                </a:lnTo>
                <a:lnTo>
                  <a:pt x="49090" y="17959"/>
                </a:lnTo>
                <a:lnTo>
                  <a:pt x="36838" y="21470"/>
                </a:lnTo>
                <a:lnTo>
                  <a:pt x="24569" y="24981"/>
                </a:lnTo>
                <a:lnTo>
                  <a:pt x="12287" y="28492"/>
                </a:lnTo>
                <a:lnTo>
                  <a:pt x="0" y="32003"/>
                </a:lnTo>
                <a:lnTo>
                  <a:pt x="2286" y="35813"/>
                </a:lnTo>
                <a:lnTo>
                  <a:pt x="4572" y="38862"/>
                </a:lnTo>
                <a:lnTo>
                  <a:pt x="6096" y="42671"/>
                </a:lnTo>
                <a:lnTo>
                  <a:pt x="8835" y="41913"/>
                </a:lnTo>
                <a:lnTo>
                  <a:pt x="22135" y="39053"/>
                </a:lnTo>
                <a:lnTo>
                  <a:pt x="33527" y="38100"/>
                </a:lnTo>
                <a:lnTo>
                  <a:pt x="40386" y="38100"/>
                </a:lnTo>
                <a:lnTo>
                  <a:pt x="49529" y="41148"/>
                </a:lnTo>
                <a:lnTo>
                  <a:pt x="56387" y="48005"/>
                </a:lnTo>
                <a:lnTo>
                  <a:pt x="59183" y="56193"/>
                </a:lnTo>
                <a:lnTo>
                  <a:pt x="60543" y="64632"/>
                </a:lnTo>
                <a:lnTo>
                  <a:pt x="61583" y="76240"/>
                </a:lnTo>
                <a:lnTo>
                  <a:pt x="62249" y="91018"/>
                </a:lnTo>
                <a:lnTo>
                  <a:pt x="62484" y="108965"/>
                </a:lnTo>
                <a:lnTo>
                  <a:pt x="62484" y="209550"/>
                </a:lnTo>
                <a:lnTo>
                  <a:pt x="62221" y="219952"/>
                </a:lnTo>
                <a:lnTo>
                  <a:pt x="60561" y="233269"/>
                </a:lnTo>
                <a:lnTo>
                  <a:pt x="57150" y="242315"/>
                </a:lnTo>
                <a:lnTo>
                  <a:pt x="48005" y="252221"/>
                </a:lnTo>
                <a:lnTo>
                  <a:pt x="35090" y="256311"/>
                </a:lnTo>
                <a:lnTo>
                  <a:pt x="22950" y="257782"/>
                </a:lnTo>
                <a:lnTo>
                  <a:pt x="6096" y="258317"/>
                </a:lnTo>
                <a:lnTo>
                  <a:pt x="6096" y="268224"/>
                </a:lnTo>
                <a:lnTo>
                  <a:pt x="184403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02935" y="3955541"/>
            <a:ext cx="411480" cy="2773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39561" y="3954779"/>
            <a:ext cx="320040" cy="2865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65598" y="3930396"/>
            <a:ext cx="403098" cy="268224"/>
          </a:xfrm>
          <a:custGeom>
            <a:avLst/>
            <a:gdLst/>
            <a:ahLst/>
            <a:cxnLst/>
            <a:rect l="l" t="t" r="r" b="b"/>
            <a:pathLst>
              <a:path w="403098" h="268224">
                <a:moveTo>
                  <a:pt x="377632" y="268224"/>
                </a:moveTo>
                <a:lnTo>
                  <a:pt x="403098" y="268224"/>
                </a:lnTo>
                <a:lnTo>
                  <a:pt x="403098" y="258317"/>
                </a:lnTo>
                <a:lnTo>
                  <a:pt x="388366" y="257903"/>
                </a:lnTo>
                <a:lnTo>
                  <a:pt x="375535" y="256572"/>
                </a:lnTo>
                <a:lnTo>
                  <a:pt x="366522" y="254507"/>
                </a:lnTo>
                <a:lnTo>
                  <a:pt x="359663" y="251459"/>
                </a:lnTo>
                <a:lnTo>
                  <a:pt x="355091" y="247650"/>
                </a:lnTo>
                <a:lnTo>
                  <a:pt x="352043" y="243077"/>
                </a:lnTo>
                <a:lnTo>
                  <a:pt x="349910" y="237578"/>
                </a:lnTo>
                <a:lnTo>
                  <a:pt x="347589" y="225883"/>
                </a:lnTo>
                <a:lnTo>
                  <a:pt x="346710" y="209550"/>
                </a:lnTo>
                <a:lnTo>
                  <a:pt x="346688" y="94931"/>
                </a:lnTo>
                <a:lnTo>
                  <a:pt x="345961" y="79521"/>
                </a:lnTo>
                <a:lnTo>
                  <a:pt x="344198" y="66182"/>
                </a:lnTo>
                <a:lnTo>
                  <a:pt x="341400" y="54915"/>
                </a:lnTo>
                <a:lnTo>
                  <a:pt x="337565" y="45719"/>
                </a:lnTo>
                <a:lnTo>
                  <a:pt x="331503" y="35688"/>
                </a:lnTo>
                <a:lnTo>
                  <a:pt x="323321" y="25682"/>
                </a:lnTo>
                <a:lnTo>
                  <a:pt x="313911" y="17368"/>
                </a:lnTo>
                <a:lnTo>
                  <a:pt x="303275" y="10667"/>
                </a:lnTo>
                <a:lnTo>
                  <a:pt x="290423" y="5643"/>
                </a:lnTo>
                <a:lnTo>
                  <a:pt x="278331" y="2550"/>
                </a:lnTo>
                <a:lnTo>
                  <a:pt x="265322" y="648"/>
                </a:lnTo>
                <a:lnTo>
                  <a:pt x="251460" y="0"/>
                </a:lnTo>
                <a:lnTo>
                  <a:pt x="244194" y="211"/>
                </a:lnTo>
                <a:lnTo>
                  <a:pt x="233079" y="1335"/>
                </a:lnTo>
                <a:lnTo>
                  <a:pt x="221823" y="3430"/>
                </a:lnTo>
                <a:lnTo>
                  <a:pt x="210436" y="6501"/>
                </a:lnTo>
                <a:lnTo>
                  <a:pt x="198929" y="10551"/>
                </a:lnTo>
                <a:lnTo>
                  <a:pt x="187315" y="15584"/>
                </a:lnTo>
                <a:lnTo>
                  <a:pt x="175603" y="21604"/>
                </a:lnTo>
                <a:lnTo>
                  <a:pt x="163806" y="28614"/>
                </a:lnTo>
                <a:lnTo>
                  <a:pt x="151935" y="36618"/>
                </a:lnTo>
                <a:lnTo>
                  <a:pt x="140001" y="45621"/>
                </a:lnTo>
                <a:lnTo>
                  <a:pt x="128015" y="55625"/>
                </a:lnTo>
                <a:lnTo>
                  <a:pt x="128015" y="0"/>
                </a:lnTo>
                <a:lnTo>
                  <a:pt x="111251" y="0"/>
                </a:lnTo>
                <a:lnTo>
                  <a:pt x="109835" y="404"/>
                </a:lnTo>
                <a:lnTo>
                  <a:pt x="97548" y="3915"/>
                </a:lnTo>
                <a:lnTo>
                  <a:pt x="85267" y="7426"/>
                </a:lnTo>
                <a:lnTo>
                  <a:pt x="73000" y="10937"/>
                </a:lnTo>
                <a:lnTo>
                  <a:pt x="60751" y="14448"/>
                </a:lnTo>
                <a:lnTo>
                  <a:pt x="48527" y="17959"/>
                </a:lnTo>
                <a:lnTo>
                  <a:pt x="36333" y="21470"/>
                </a:lnTo>
                <a:lnTo>
                  <a:pt x="24177" y="24981"/>
                </a:lnTo>
                <a:lnTo>
                  <a:pt x="12064" y="28492"/>
                </a:lnTo>
                <a:lnTo>
                  <a:pt x="0" y="32003"/>
                </a:lnTo>
                <a:lnTo>
                  <a:pt x="2286" y="35813"/>
                </a:lnTo>
                <a:lnTo>
                  <a:pt x="3810" y="38862"/>
                </a:lnTo>
                <a:lnTo>
                  <a:pt x="6096" y="42671"/>
                </a:lnTo>
                <a:lnTo>
                  <a:pt x="8032" y="42128"/>
                </a:lnTo>
                <a:lnTo>
                  <a:pt x="21375" y="39107"/>
                </a:lnTo>
                <a:lnTo>
                  <a:pt x="32765" y="38100"/>
                </a:lnTo>
                <a:lnTo>
                  <a:pt x="39624" y="38100"/>
                </a:lnTo>
                <a:lnTo>
                  <a:pt x="45719" y="38862"/>
                </a:lnTo>
                <a:lnTo>
                  <a:pt x="49529" y="41909"/>
                </a:lnTo>
                <a:lnTo>
                  <a:pt x="54101" y="44195"/>
                </a:lnTo>
                <a:lnTo>
                  <a:pt x="59436" y="55625"/>
                </a:lnTo>
                <a:lnTo>
                  <a:pt x="60707" y="66571"/>
                </a:lnTo>
                <a:lnTo>
                  <a:pt x="61271" y="78366"/>
                </a:lnTo>
                <a:lnTo>
                  <a:pt x="61609" y="93767"/>
                </a:lnTo>
                <a:lnTo>
                  <a:pt x="61715" y="211114"/>
                </a:lnTo>
                <a:lnTo>
                  <a:pt x="60590" y="227356"/>
                </a:lnTo>
                <a:lnTo>
                  <a:pt x="57545" y="239586"/>
                </a:lnTo>
                <a:lnTo>
                  <a:pt x="52577" y="247650"/>
                </a:lnTo>
                <a:lnTo>
                  <a:pt x="42902" y="254146"/>
                </a:lnTo>
                <a:lnTo>
                  <a:pt x="30414" y="257325"/>
                </a:lnTo>
                <a:lnTo>
                  <a:pt x="14477" y="258317"/>
                </a:lnTo>
                <a:lnTo>
                  <a:pt x="6096" y="258317"/>
                </a:lnTo>
                <a:lnTo>
                  <a:pt x="6096" y="268224"/>
                </a:lnTo>
                <a:lnTo>
                  <a:pt x="188213" y="268224"/>
                </a:lnTo>
                <a:lnTo>
                  <a:pt x="188213" y="258317"/>
                </a:lnTo>
                <a:lnTo>
                  <a:pt x="185609" y="258309"/>
                </a:lnTo>
                <a:lnTo>
                  <a:pt x="168833" y="257755"/>
                </a:lnTo>
                <a:lnTo>
                  <a:pt x="156543" y="256438"/>
                </a:lnTo>
                <a:lnTo>
                  <a:pt x="148589" y="254507"/>
                </a:lnTo>
                <a:lnTo>
                  <a:pt x="141731" y="251459"/>
                </a:lnTo>
                <a:lnTo>
                  <a:pt x="132587" y="242315"/>
                </a:lnTo>
                <a:lnTo>
                  <a:pt x="128689" y="226744"/>
                </a:lnTo>
                <a:lnTo>
                  <a:pt x="128015" y="209550"/>
                </a:lnTo>
                <a:lnTo>
                  <a:pt x="128015" y="72389"/>
                </a:lnTo>
                <a:lnTo>
                  <a:pt x="140596" y="63169"/>
                </a:lnTo>
                <a:lnTo>
                  <a:pt x="152503" y="55657"/>
                </a:lnTo>
                <a:lnTo>
                  <a:pt x="164393" y="49324"/>
                </a:lnTo>
                <a:lnTo>
                  <a:pt x="176256" y="44163"/>
                </a:lnTo>
                <a:lnTo>
                  <a:pt x="188083" y="40164"/>
                </a:lnTo>
                <a:lnTo>
                  <a:pt x="199867" y="37318"/>
                </a:lnTo>
                <a:lnTo>
                  <a:pt x="211597" y="35617"/>
                </a:lnTo>
                <a:lnTo>
                  <a:pt x="223265" y="35051"/>
                </a:lnTo>
                <a:lnTo>
                  <a:pt x="234373" y="35626"/>
                </a:lnTo>
                <a:lnTo>
                  <a:pt x="248106" y="38432"/>
                </a:lnTo>
                <a:lnTo>
                  <a:pt x="259195" y="43574"/>
                </a:lnTo>
                <a:lnTo>
                  <a:pt x="267462" y="51053"/>
                </a:lnTo>
                <a:lnTo>
                  <a:pt x="273713" y="61900"/>
                </a:lnTo>
                <a:lnTo>
                  <a:pt x="277395" y="73386"/>
                </a:lnTo>
                <a:lnTo>
                  <a:pt x="279650" y="87063"/>
                </a:lnTo>
                <a:lnTo>
                  <a:pt x="280415" y="102869"/>
                </a:lnTo>
                <a:lnTo>
                  <a:pt x="280410" y="211753"/>
                </a:lnTo>
                <a:lnTo>
                  <a:pt x="279896" y="228391"/>
                </a:lnTo>
                <a:lnTo>
                  <a:pt x="278891" y="236219"/>
                </a:lnTo>
                <a:lnTo>
                  <a:pt x="275843" y="243839"/>
                </a:lnTo>
                <a:lnTo>
                  <a:pt x="264413" y="252221"/>
                </a:lnTo>
                <a:lnTo>
                  <a:pt x="256941" y="255226"/>
                </a:lnTo>
                <a:lnTo>
                  <a:pt x="244810" y="257512"/>
                </a:lnTo>
                <a:lnTo>
                  <a:pt x="228600" y="258317"/>
                </a:lnTo>
                <a:lnTo>
                  <a:pt x="220979" y="258317"/>
                </a:lnTo>
                <a:lnTo>
                  <a:pt x="220979" y="268224"/>
                </a:lnTo>
                <a:lnTo>
                  <a:pt x="377632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02224" y="3948552"/>
            <a:ext cx="147827" cy="23778"/>
          </a:xfrm>
          <a:custGeom>
            <a:avLst/>
            <a:gdLst/>
            <a:ahLst/>
            <a:cxnLst/>
            <a:rect l="l" t="t" r="r" b="b"/>
            <a:pathLst>
              <a:path w="147827" h="23778">
                <a:moveTo>
                  <a:pt x="69086" y="5621"/>
                </a:moveTo>
                <a:lnTo>
                  <a:pt x="121668" y="4706"/>
                </a:lnTo>
                <a:lnTo>
                  <a:pt x="134499" y="2418"/>
                </a:lnTo>
                <a:lnTo>
                  <a:pt x="147827" y="1655"/>
                </a:lnTo>
                <a:lnTo>
                  <a:pt x="80036" y="0"/>
                </a:lnTo>
                <a:lnTo>
                  <a:pt x="69086" y="5621"/>
                </a:lnTo>
                <a:close/>
              </a:path>
              <a:path w="147827" h="23778">
                <a:moveTo>
                  <a:pt x="209492" y="71759"/>
                </a:moveTo>
                <a:lnTo>
                  <a:pt x="57150" y="71759"/>
                </a:lnTo>
                <a:lnTo>
                  <a:pt x="59201" y="61530"/>
                </a:lnTo>
                <a:lnTo>
                  <a:pt x="63632" y="49327"/>
                </a:lnTo>
                <a:lnTo>
                  <a:pt x="70002" y="38384"/>
                </a:lnTo>
                <a:lnTo>
                  <a:pt x="78269" y="28618"/>
                </a:lnTo>
                <a:lnTo>
                  <a:pt x="88391" y="19943"/>
                </a:lnTo>
                <a:lnTo>
                  <a:pt x="97969" y="13859"/>
                </a:lnTo>
                <a:lnTo>
                  <a:pt x="109453" y="8520"/>
                </a:lnTo>
                <a:lnTo>
                  <a:pt x="121668" y="4706"/>
                </a:lnTo>
                <a:lnTo>
                  <a:pt x="69086" y="5621"/>
                </a:lnTo>
                <a:lnTo>
                  <a:pt x="58658" y="12013"/>
                </a:lnTo>
                <a:lnTo>
                  <a:pt x="48767" y="19181"/>
                </a:lnTo>
                <a:lnTo>
                  <a:pt x="38057" y="28486"/>
                </a:lnTo>
                <a:lnTo>
                  <a:pt x="29237" y="37865"/>
                </a:lnTo>
                <a:lnTo>
                  <a:pt x="21554" y="47936"/>
                </a:lnTo>
                <a:lnTo>
                  <a:pt x="15019" y="58710"/>
                </a:lnTo>
                <a:lnTo>
                  <a:pt x="9645" y="70202"/>
                </a:lnTo>
                <a:lnTo>
                  <a:pt x="5443" y="82421"/>
                </a:lnTo>
                <a:lnTo>
                  <a:pt x="2427" y="95382"/>
                </a:lnTo>
                <a:lnTo>
                  <a:pt x="608" y="109096"/>
                </a:lnTo>
                <a:lnTo>
                  <a:pt x="0" y="123575"/>
                </a:lnTo>
                <a:lnTo>
                  <a:pt x="243" y="132243"/>
                </a:lnTo>
                <a:lnTo>
                  <a:pt x="1684" y="145819"/>
                </a:lnTo>
                <a:lnTo>
                  <a:pt x="4420" y="158717"/>
                </a:lnTo>
                <a:lnTo>
                  <a:pt x="8449" y="170938"/>
                </a:lnTo>
                <a:lnTo>
                  <a:pt x="13772" y="182480"/>
                </a:lnTo>
                <a:lnTo>
                  <a:pt x="20389" y="193345"/>
                </a:lnTo>
                <a:lnTo>
                  <a:pt x="28301" y="203532"/>
                </a:lnTo>
                <a:lnTo>
                  <a:pt x="37506" y="213042"/>
                </a:lnTo>
                <a:lnTo>
                  <a:pt x="48005" y="221873"/>
                </a:lnTo>
                <a:lnTo>
                  <a:pt x="61549" y="231588"/>
                </a:lnTo>
                <a:lnTo>
                  <a:pt x="72287" y="237884"/>
                </a:lnTo>
                <a:lnTo>
                  <a:pt x="83524" y="243340"/>
                </a:lnTo>
                <a:lnTo>
                  <a:pt x="95248" y="247957"/>
                </a:lnTo>
                <a:lnTo>
                  <a:pt x="107448" y="251734"/>
                </a:lnTo>
                <a:lnTo>
                  <a:pt x="120112" y="254672"/>
                </a:lnTo>
                <a:lnTo>
                  <a:pt x="133230" y="256770"/>
                </a:lnTo>
                <a:lnTo>
                  <a:pt x="146790" y="258029"/>
                </a:lnTo>
                <a:lnTo>
                  <a:pt x="160781" y="258449"/>
                </a:lnTo>
                <a:lnTo>
                  <a:pt x="166965" y="258367"/>
                </a:lnTo>
                <a:lnTo>
                  <a:pt x="181076" y="257533"/>
                </a:lnTo>
                <a:lnTo>
                  <a:pt x="194597" y="255796"/>
                </a:lnTo>
                <a:lnTo>
                  <a:pt x="207519" y="253159"/>
                </a:lnTo>
                <a:lnTo>
                  <a:pt x="219835" y="249619"/>
                </a:lnTo>
                <a:lnTo>
                  <a:pt x="231538" y="245178"/>
                </a:lnTo>
                <a:lnTo>
                  <a:pt x="242620" y="239835"/>
                </a:lnTo>
                <a:lnTo>
                  <a:pt x="253073" y="233591"/>
                </a:lnTo>
                <a:lnTo>
                  <a:pt x="262889" y="226445"/>
                </a:lnTo>
                <a:lnTo>
                  <a:pt x="271638" y="218840"/>
                </a:lnTo>
                <a:lnTo>
                  <a:pt x="281775" y="208889"/>
                </a:lnTo>
                <a:lnTo>
                  <a:pt x="290564" y="198759"/>
                </a:lnTo>
                <a:lnTo>
                  <a:pt x="297977" y="188407"/>
                </a:lnTo>
                <a:lnTo>
                  <a:pt x="303983" y="177790"/>
                </a:lnTo>
                <a:lnTo>
                  <a:pt x="308553" y="166862"/>
                </a:lnTo>
                <a:lnTo>
                  <a:pt x="311658" y="155579"/>
                </a:lnTo>
                <a:lnTo>
                  <a:pt x="307086" y="153293"/>
                </a:lnTo>
                <a:lnTo>
                  <a:pt x="303275" y="151769"/>
                </a:lnTo>
                <a:lnTo>
                  <a:pt x="299465" y="149483"/>
                </a:lnTo>
                <a:lnTo>
                  <a:pt x="290675" y="164027"/>
                </a:lnTo>
                <a:lnTo>
                  <a:pt x="282516" y="174694"/>
                </a:lnTo>
                <a:lnTo>
                  <a:pt x="273746" y="183827"/>
                </a:lnTo>
                <a:lnTo>
                  <a:pt x="264399" y="191425"/>
                </a:lnTo>
                <a:lnTo>
                  <a:pt x="254508" y="197489"/>
                </a:lnTo>
                <a:lnTo>
                  <a:pt x="242261" y="203193"/>
                </a:lnTo>
                <a:lnTo>
                  <a:pt x="230585" y="207083"/>
                </a:lnTo>
                <a:lnTo>
                  <a:pt x="218239" y="209819"/>
                </a:lnTo>
                <a:lnTo>
                  <a:pt x="205154" y="211436"/>
                </a:lnTo>
                <a:lnTo>
                  <a:pt x="191262" y="211967"/>
                </a:lnTo>
                <a:lnTo>
                  <a:pt x="180148" y="211616"/>
                </a:lnTo>
                <a:lnTo>
                  <a:pt x="166924" y="210227"/>
                </a:lnTo>
                <a:lnTo>
                  <a:pt x="154126" y="207773"/>
                </a:lnTo>
                <a:lnTo>
                  <a:pt x="141783" y="204245"/>
                </a:lnTo>
                <a:lnTo>
                  <a:pt x="129924" y="199634"/>
                </a:lnTo>
                <a:lnTo>
                  <a:pt x="118577" y="193929"/>
                </a:lnTo>
                <a:lnTo>
                  <a:pt x="107772" y="187121"/>
                </a:lnTo>
                <a:lnTo>
                  <a:pt x="97536" y="179201"/>
                </a:lnTo>
                <a:lnTo>
                  <a:pt x="88959" y="171557"/>
                </a:lnTo>
                <a:lnTo>
                  <a:pt x="80407" y="162022"/>
                </a:lnTo>
                <a:lnTo>
                  <a:pt x="73222" y="151674"/>
                </a:lnTo>
                <a:lnTo>
                  <a:pt x="67386" y="140515"/>
                </a:lnTo>
                <a:lnTo>
                  <a:pt x="62879" y="128544"/>
                </a:lnTo>
                <a:lnTo>
                  <a:pt x="59684" y="115762"/>
                </a:lnTo>
                <a:lnTo>
                  <a:pt x="57780" y="102167"/>
                </a:lnTo>
                <a:lnTo>
                  <a:pt x="57150" y="87761"/>
                </a:lnTo>
                <a:lnTo>
                  <a:pt x="311658" y="87761"/>
                </a:lnTo>
                <a:lnTo>
                  <a:pt x="311070" y="76530"/>
                </a:lnTo>
                <a:lnTo>
                  <a:pt x="308765" y="63493"/>
                </a:lnTo>
                <a:lnTo>
                  <a:pt x="304741" y="51269"/>
                </a:lnTo>
                <a:lnTo>
                  <a:pt x="299027" y="39874"/>
                </a:lnTo>
                <a:lnTo>
                  <a:pt x="291652" y="29321"/>
                </a:lnTo>
                <a:lnTo>
                  <a:pt x="282645" y="19624"/>
                </a:lnTo>
                <a:lnTo>
                  <a:pt x="272034" y="10799"/>
                </a:lnTo>
                <a:lnTo>
                  <a:pt x="258492" y="1985"/>
                </a:lnTo>
                <a:lnTo>
                  <a:pt x="247797" y="-3452"/>
                </a:lnTo>
                <a:lnTo>
                  <a:pt x="236475" y="-8010"/>
                </a:lnTo>
                <a:lnTo>
                  <a:pt x="224511" y="-11704"/>
                </a:lnTo>
                <a:lnTo>
                  <a:pt x="211890" y="-14550"/>
                </a:lnTo>
                <a:lnTo>
                  <a:pt x="198596" y="-16564"/>
                </a:lnTo>
                <a:lnTo>
                  <a:pt x="184613" y="-17761"/>
                </a:lnTo>
                <a:lnTo>
                  <a:pt x="169925" y="-18156"/>
                </a:lnTo>
                <a:lnTo>
                  <a:pt x="155949" y="-17801"/>
                </a:lnTo>
                <a:lnTo>
                  <a:pt x="142151" y="-16707"/>
                </a:lnTo>
                <a:lnTo>
                  <a:pt x="128792" y="-14870"/>
                </a:lnTo>
                <a:lnTo>
                  <a:pt x="115888" y="-12286"/>
                </a:lnTo>
                <a:lnTo>
                  <a:pt x="103451" y="-8949"/>
                </a:lnTo>
                <a:lnTo>
                  <a:pt x="91496" y="-4855"/>
                </a:lnTo>
                <a:lnTo>
                  <a:pt x="80036" y="0"/>
                </a:lnTo>
                <a:lnTo>
                  <a:pt x="147827" y="1655"/>
                </a:lnTo>
                <a:lnTo>
                  <a:pt x="152656" y="1769"/>
                </a:lnTo>
                <a:lnTo>
                  <a:pt x="165214" y="3176"/>
                </a:lnTo>
                <a:lnTo>
                  <a:pt x="177535" y="6186"/>
                </a:lnTo>
                <a:lnTo>
                  <a:pt x="189737" y="10799"/>
                </a:lnTo>
                <a:lnTo>
                  <a:pt x="202139" y="17983"/>
                </a:lnTo>
                <a:lnTo>
                  <a:pt x="211770" y="26234"/>
                </a:lnTo>
                <a:lnTo>
                  <a:pt x="219455" y="35945"/>
                </a:lnTo>
                <a:lnTo>
                  <a:pt x="222751" y="43670"/>
                </a:lnTo>
                <a:lnTo>
                  <a:pt x="225745" y="55722"/>
                </a:lnTo>
                <a:lnTo>
                  <a:pt x="227837" y="71759"/>
                </a:lnTo>
                <a:lnTo>
                  <a:pt x="209492" y="71759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01511" y="3819143"/>
            <a:ext cx="390144" cy="42062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64174" y="3930395"/>
            <a:ext cx="252962" cy="276605"/>
          </a:xfrm>
          <a:custGeom>
            <a:avLst/>
            <a:gdLst/>
            <a:ahLst/>
            <a:cxnLst/>
            <a:rect l="l" t="t" r="r" b="b"/>
            <a:pathLst>
              <a:path w="252962" h="276605">
                <a:moveTo>
                  <a:pt x="80116" y="24002"/>
                </a:moveTo>
                <a:lnTo>
                  <a:pt x="69658" y="30666"/>
                </a:lnTo>
                <a:lnTo>
                  <a:pt x="59716" y="38158"/>
                </a:lnTo>
                <a:lnTo>
                  <a:pt x="50291" y="46481"/>
                </a:lnTo>
                <a:lnTo>
                  <a:pt x="39594" y="57161"/>
                </a:lnTo>
                <a:lnTo>
                  <a:pt x="30314" y="67898"/>
                </a:lnTo>
                <a:lnTo>
                  <a:pt x="22271" y="78859"/>
                </a:lnTo>
                <a:lnTo>
                  <a:pt x="15466" y="90045"/>
                </a:lnTo>
                <a:lnTo>
                  <a:pt x="9898" y="101457"/>
                </a:lnTo>
                <a:lnTo>
                  <a:pt x="5567" y="113093"/>
                </a:lnTo>
                <a:lnTo>
                  <a:pt x="2474" y="124954"/>
                </a:lnTo>
                <a:lnTo>
                  <a:pt x="618" y="137040"/>
                </a:lnTo>
                <a:lnTo>
                  <a:pt x="0" y="149351"/>
                </a:lnTo>
                <a:lnTo>
                  <a:pt x="0" y="149669"/>
                </a:lnTo>
                <a:lnTo>
                  <a:pt x="741" y="163048"/>
                </a:lnTo>
                <a:lnTo>
                  <a:pt x="2895" y="175858"/>
                </a:lnTo>
                <a:lnTo>
                  <a:pt x="6450" y="188101"/>
                </a:lnTo>
                <a:lnTo>
                  <a:pt x="11400" y="199776"/>
                </a:lnTo>
                <a:lnTo>
                  <a:pt x="17734" y="210882"/>
                </a:lnTo>
                <a:lnTo>
                  <a:pt x="25444" y="221420"/>
                </a:lnTo>
                <a:lnTo>
                  <a:pt x="34522" y="231390"/>
                </a:lnTo>
                <a:lnTo>
                  <a:pt x="44958" y="240791"/>
                </a:lnTo>
                <a:lnTo>
                  <a:pt x="52704" y="246757"/>
                </a:lnTo>
                <a:lnTo>
                  <a:pt x="63476" y="253864"/>
                </a:lnTo>
                <a:lnTo>
                  <a:pt x="74690" y="259979"/>
                </a:lnTo>
                <a:lnTo>
                  <a:pt x="86325" y="265117"/>
                </a:lnTo>
                <a:lnTo>
                  <a:pt x="98363" y="269289"/>
                </a:lnTo>
                <a:lnTo>
                  <a:pt x="110780" y="272510"/>
                </a:lnTo>
                <a:lnTo>
                  <a:pt x="123558" y="274795"/>
                </a:lnTo>
                <a:lnTo>
                  <a:pt x="136676" y="276155"/>
                </a:lnTo>
                <a:lnTo>
                  <a:pt x="150113" y="276605"/>
                </a:lnTo>
                <a:lnTo>
                  <a:pt x="155945" y="276516"/>
                </a:lnTo>
                <a:lnTo>
                  <a:pt x="168925" y="275645"/>
                </a:lnTo>
                <a:lnTo>
                  <a:pt x="181515" y="273845"/>
                </a:lnTo>
                <a:lnTo>
                  <a:pt x="193770" y="271117"/>
                </a:lnTo>
                <a:lnTo>
                  <a:pt x="205739" y="267462"/>
                </a:lnTo>
                <a:lnTo>
                  <a:pt x="224740" y="260150"/>
                </a:lnTo>
                <a:lnTo>
                  <a:pt x="235933" y="254359"/>
                </a:lnTo>
                <a:lnTo>
                  <a:pt x="247125" y="247413"/>
                </a:lnTo>
                <a:lnTo>
                  <a:pt x="187451" y="245363"/>
                </a:lnTo>
                <a:lnTo>
                  <a:pt x="179029" y="245077"/>
                </a:lnTo>
                <a:lnTo>
                  <a:pt x="166434" y="243508"/>
                </a:lnTo>
                <a:lnTo>
                  <a:pt x="154227" y="240544"/>
                </a:lnTo>
                <a:lnTo>
                  <a:pt x="142392" y="236155"/>
                </a:lnTo>
                <a:lnTo>
                  <a:pt x="130914" y="230309"/>
                </a:lnTo>
                <a:lnTo>
                  <a:pt x="119777" y="222975"/>
                </a:lnTo>
                <a:lnTo>
                  <a:pt x="108965" y="214121"/>
                </a:lnTo>
                <a:lnTo>
                  <a:pt x="96666" y="201581"/>
                </a:lnTo>
                <a:lnTo>
                  <a:pt x="89668" y="191547"/>
                </a:lnTo>
                <a:lnTo>
                  <a:pt x="83966" y="180490"/>
                </a:lnTo>
                <a:lnTo>
                  <a:pt x="79552" y="168435"/>
                </a:lnTo>
                <a:lnTo>
                  <a:pt x="76412" y="155401"/>
                </a:lnTo>
                <a:lnTo>
                  <a:pt x="74536" y="141413"/>
                </a:lnTo>
                <a:lnTo>
                  <a:pt x="73913" y="126491"/>
                </a:lnTo>
                <a:lnTo>
                  <a:pt x="74004" y="120881"/>
                </a:lnTo>
                <a:lnTo>
                  <a:pt x="75172" y="106303"/>
                </a:lnTo>
                <a:lnTo>
                  <a:pt x="77688" y="92790"/>
                </a:lnTo>
                <a:lnTo>
                  <a:pt x="81552" y="80319"/>
                </a:lnTo>
                <a:lnTo>
                  <a:pt x="86764" y="68865"/>
                </a:lnTo>
                <a:lnTo>
                  <a:pt x="93325" y="58407"/>
                </a:lnTo>
                <a:lnTo>
                  <a:pt x="101233" y="48921"/>
                </a:lnTo>
                <a:lnTo>
                  <a:pt x="110489" y="40386"/>
                </a:lnTo>
                <a:lnTo>
                  <a:pt x="123858" y="30852"/>
                </a:lnTo>
                <a:lnTo>
                  <a:pt x="135248" y="25022"/>
                </a:lnTo>
                <a:lnTo>
                  <a:pt x="147210" y="20857"/>
                </a:lnTo>
                <a:lnTo>
                  <a:pt x="159775" y="18358"/>
                </a:lnTo>
                <a:lnTo>
                  <a:pt x="172974" y="17525"/>
                </a:lnTo>
                <a:lnTo>
                  <a:pt x="175141" y="17547"/>
                </a:lnTo>
                <a:lnTo>
                  <a:pt x="187411" y="18506"/>
                </a:lnTo>
                <a:lnTo>
                  <a:pt x="199849" y="20991"/>
                </a:lnTo>
                <a:lnTo>
                  <a:pt x="252962" y="18517"/>
                </a:lnTo>
                <a:lnTo>
                  <a:pt x="242393" y="12723"/>
                </a:lnTo>
                <a:lnTo>
                  <a:pt x="231074" y="8055"/>
                </a:lnTo>
                <a:lnTo>
                  <a:pt x="219006" y="4482"/>
                </a:lnTo>
                <a:lnTo>
                  <a:pt x="206189" y="1970"/>
                </a:lnTo>
                <a:lnTo>
                  <a:pt x="192623" y="487"/>
                </a:lnTo>
                <a:lnTo>
                  <a:pt x="178308" y="0"/>
                </a:lnTo>
                <a:lnTo>
                  <a:pt x="167795" y="208"/>
                </a:lnTo>
                <a:lnTo>
                  <a:pt x="153719" y="1184"/>
                </a:lnTo>
                <a:lnTo>
                  <a:pt x="140160" y="2962"/>
                </a:lnTo>
                <a:lnTo>
                  <a:pt x="127118" y="5545"/>
                </a:lnTo>
                <a:lnTo>
                  <a:pt x="114592" y="8936"/>
                </a:lnTo>
                <a:lnTo>
                  <a:pt x="102583" y="13141"/>
                </a:lnTo>
                <a:lnTo>
                  <a:pt x="91091" y="18161"/>
                </a:lnTo>
                <a:lnTo>
                  <a:pt x="80116" y="24002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51626" y="3793997"/>
            <a:ext cx="198882" cy="413003"/>
          </a:xfrm>
          <a:custGeom>
            <a:avLst/>
            <a:gdLst/>
            <a:ahLst/>
            <a:cxnLst/>
            <a:rect l="l" t="t" r="r" b="b"/>
            <a:pathLst>
              <a:path w="198882" h="413003">
                <a:moveTo>
                  <a:pt x="107308" y="3565"/>
                </a:moveTo>
                <a:lnTo>
                  <a:pt x="95045" y="7255"/>
                </a:lnTo>
                <a:lnTo>
                  <a:pt x="82794" y="10869"/>
                </a:lnTo>
                <a:lnTo>
                  <a:pt x="70561" y="14424"/>
                </a:lnTo>
                <a:lnTo>
                  <a:pt x="58354" y="17941"/>
                </a:lnTo>
                <a:lnTo>
                  <a:pt x="46179" y="21438"/>
                </a:lnTo>
                <a:lnTo>
                  <a:pt x="34041" y="24934"/>
                </a:lnTo>
                <a:lnTo>
                  <a:pt x="21948" y="28450"/>
                </a:lnTo>
                <a:lnTo>
                  <a:pt x="9906" y="32003"/>
                </a:lnTo>
                <a:lnTo>
                  <a:pt x="11429" y="35813"/>
                </a:lnTo>
                <a:lnTo>
                  <a:pt x="12953" y="38862"/>
                </a:lnTo>
                <a:lnTo>
                  <a:pt x="14477" y="41910"/>
                </a:lnTo>
                <a:lnTo>
                  <a:pt x="18416" y="40953"/>
                </a:lnTo>
                <a:lnTo>
                  <a:pt x="32101" y="38241"/>
                </a:lnTo>
                <a:lnTo>
                  <a:pt x="42672" y="37337"/>
                </a:lnTo>
                <a:lnTo>
                  <a:pt x="48768" y="37337"/>
                </a:lnTo>
                <a:lnTo>
                  <a:pt x="54101" y="38862"/>
                </a:lnTo>
                <a:lnTo>
                  <a:pt x="58674" y="41148"/>
                </a:lnTo>
                <a:lnTo>
                  <a:pt x="63246" y="44196"/>
                </a:lnTo>
                <a:lnTo>
                  <a:pt x="66294" y="48005"/>
                </a:lnTo>
                <a:lnTo>
                  <a:pt x="67818" y="54863"/>
                </a:lnTo>
                <a:lnTo>
                  <a:pt x="68387" y="56943"/>
                </a:lnTo>
                <a:lnTo>
                  <a:pt x="69553" y="64817"/>
                </a:lnTo>
                <a:lnTo>
                  <a:pt x="70318" y="76330"/>
                </a:lnTo>
                <a:lnTo>
                  <a:pt x="70738" y="91536"/>
                </a:lnTo>
                <a:lnTo>
                  <a:pt x="70865" y="110489"/>
                </a:lnTo>
                <a:lnTo>
                  <a:pt x="70865" y="158496"/>
                </a:lnTo>
                <a:lnTo>
                  <a:pt x="65510" y="154915"/>
                </a:lnTo>
                <a:lnTo>
                  <a:pt x="12397" y="157389"/>
                </a:lnTo>
                <a:lnTo>
                  <a:pt x="25146" y="161543"/>
                </a:lnTo>
                <a:lnTo>
                  <a:pt x="38181" y="168771"/>
                </a:lnTo>
                <a:lnTo>
                  <a:pt x="48148" y="176561"/>
                </a:lnTo>
                <a:lnTo>
                  <a:pt x="56387" y="185927"/>
                </a:lnTo>
                <a:lnTo>
                  <a:pt x="63689" y="197394"/>
                </a:lnTo>
                <a:lnTo>
                  <a:pt x="68347" y="209239"/>
                </a:lnTo>
                <a:lnTo>
                  <a:pt x="70865" y="221741"/>
                </a:lnTo>
                <a:lnTo>
                  <a:pt x="70865" y="355853"/>
                </a:lnTo>
                <a:lnTo>
                  <a:pt x="59992" y="363498"/>
                </a:lnTo>
                <a:lnTo>
                  <a:pt x="48378" y="370131"/>
                </a:lnTo>
                <a:lnTo>
                  <a:pt x="36637" y="375252"/>
                </a:lnTo>
                <a:lnTo>
                  <a:pt x="24704" y="378883"/>
                </a:lnTo>
                <a:lnTo>
                  <a:pt x="12514" y="381045"/>
                </a:lnTo>
                <a:lnTo>
                  <a:pt x="0" y="381762"/>
                </a:lnTo>
                <a:lnTo>
                  <a:pt x="59673" y="383811"/>
                </a:lnTo>
                <a:lnTo>
                  <a:pt x="70865" y="375665"/>
                </a:lnTo>
                <a:lnTo>
                  <a:pt x="70865" y="413003"/>
                </a:lnTo>
                <a:lnTo>
                  <a:pt x="89153" y="413003"/>
                </a:lnTo>
                <a:lnTo>
                  <a:pt x="101346" y="409447"/>
                </a:lnTo>
                <a:lnTo>
                  <a:pt x="113537" y="405891"/>
                </a:lnTo>
                <a:lnTo>
                  <a:pt x="125729" y="402335"/>
                </a:lnTo>
                <a:lnTo>
                  <a:pt x="137921" y="398779"/>
                </a:lnTo>
                <a:lnTo>
                  <a:pt x="150114" y="395224"/>
                </a:lnTo>
                <a:lnTo>
                  <a:pt x="162306" y="391667"/>
                </a:lnTo>
                <a:lnTo>
                  <a:pt x="174498" y="388112"/>
                </a:lnTo>
                <a:lnTo>
                  <a:pt x="186689" y="384555"/>
                </a:lnTo>
                <a:lnTo>
                  <a:pt x="198882" y="381000"/>
                </a:lnTo>
                <a:lnTo>
                  <a:pt x="197358" y="377189"/>
                </a:lnTo>
                <a:lnTo>
                  <a:pt x="195834" y="374141"/>
                </a:lnTo>
                <a:lnTo>
                  <a:pt x="194310" y="371093"/>
                </a:lnTo>
                <a:lnTo>
                  <a:pt x="189549" y="372233"/>
                </a:lnTo>
                <a:lnTo>
                  <a:pt x="175921" y="374807"/>
                </a:lnTo>
                <a:lnTo>
                  <a:pt x="165353" y="375665"/>
                </a:lnTo>
                <a:lnTo>
                  <a:pt x="159258" y="375665"/>
                </a:lnTo>
                <a:lnTo>
                  <a:pt x="145541" y="368807"/>
                </a:lnTo>
                <a:lnTo>
                  <a:pt x="140208" y="357377"/>
                </a:lnTo>
                <a:lnTo>
                  <a:pt x="137965" y="335911"/>
                </a:lnTo>
                <a:lnTo>
                  <a:pt x="137379" y="320705"/>
                </a:lnTo>
                <a:lnTo>
                  <a:pt x="137160" y="301751"/>
                </a:lnTo>
                <a:lnTo>
                  <a:pt x="137160" y="0"/>
                </a:lnTo>
                <a:lnTo>
                  <a:pt x="118872" y="0"/>
                </a:lnTo>
                <a:lnTo>
                  <a:pt x="107308" y="3565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40452" y="4160519"/>
            <a:ext cx="48767" cy="487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40452" y="4209287"/>
            <a:ext cx="45720" cy="243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8919" y="3819143"/>
            <a:ext cx="2553461" cy="53873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61582" y="3852671"/>
            <a:ext cx="221742" cy="350519"/>
          </a:xfrm>
          <a:custGeom>
            <a:avLst/>
            <a:gdLst/>
            <a:ahLst/>
            <a:cxnLst/>
            <a:rect l="l" t="t" r="r" b="b"/>
            <a:pathLst>
              <a:path w="221742" h="350519">
                <a:moveTo>
                  <a:pt x="145630" y="315109"/>
                </a:moveTo>
                <a:lnTo>
                  <a:pt x="135636" y="308610"/>
                </a:lnTo>
                <a:lnTo>
                  <a:pt x="130416" y="301886"/>
                </a:lnTo>
                <a:lnTo>
                  <a:pt x="126363" y="290104"/>
                </a:lnTo>
                <a:lnTo>
                  <a:pt x="124968" y="274319"/>
                </a:lnTo>
                <a:lnTo>
                  <a:pt x="124968" y="105155"/>
                </a:lnTo>
                <a:lnTo>
                  <a:pt x="210312" y="105155"/>
                </a:lnTo>
                <a:lnTo>
                  <a:pt x="210312" y="85343"/>
                </a:lnTo>
                <a:lnTo>
                  <a:pt x="124968" y="85343"/>
                </a:lnTo>
                <a:lnTo>
                  <a:pt x="124968" y="0"/>
                </a:lnTo>
                <a:lnTo>
                  <a:pt x="112014" y="0"/>
                </a:lnTo>
                <a:lnTo>
                  <a:pt x="106169" y="10110"/>
                </a:lnTo>
                <a:lnTo>
                  <a:pt x="98514" y="22442"/>
                </a:lnTo>
                <a:lnTo>
                  <a:pt x="91990" y="32250"/>
                </a:lnTo>
                <a:lnTo>
                  <a:pt x="86868" y="39624"/>
                </a:lnTo>
                <a:lnTo>
                  <a:pt x="75674" y="51190"/>
                </a:lnTo>
                <a:lnTo>
                  <a:pt x="66194" y="59622"/>
                </a:lnTo>
                <a:lnTo>
                  <a:pt x="56209" y="67431"/>
                </a:lnTo>
                <a:lnTo>
                  <a:pt x="45720" y="74675"/>
                </a:lnTo>
                <a:lnTo>
                  <a:pt x="34525" y="81415"/>
                </a:lnTo>
                <a:lnTo>
                  <a:pt x="23017" y="87271"/>
                </a:lnTo>
                <a:lnTo>
                  <a:pt x="11508" y="92112"/>
                </a:lnTo>
                <a:lnTo>
                  <a:pt x="0" y="96012"/>
                </a:lnTo>
                <a:lnTo>
                  <a:pt x="0" y="105155"/>
                </a:lnTo>
                <a:lnTo>
                  <a:pt x="58674" y="105155"/>
                </a:lnTo>
                <a:lnTo>
                  <a:pt x="58751" y="286146"/>
                </a:lnTo>
                <a:lnTo>
                  <a:pt x="60054" y="300715"/>
                </a:lnTo>
                <a:lnTo>
                  <a:pt x="62864" y="312775"/>
                </a:lnTo>
                <a:lnTo>
                  <a:pt x="67056" y="322325"/>
                </a:lnTo>
                <a:lnTo>
                  <a:pt x="71369" y="328327"/>
                </a:lnTo>
                <a:lnTo>
                  <a:pt x="80897" y="336624"/>
                </a:lnTo>
                <a:lnTo>
                  <a:pt x="92964" y="342900"/>
                </a:lnTo>
                <a:lnTo>
                  <a:pt x="104176" y="347110"/>
                </a:lnTo>
                <a:lnTo>
                  <a:pt x="116594" y="349697"/>
                </a:lnTo>
                <a:lnTo>
                  <a:pt x="129540" y="350519"/>
                </a:lnTo>
                <a:lnTo>
                  <a:pt x="133150" y="350455"/>
                </a:lnTo>
                <a:lnTo>
                  <a:pt x="145530" y="349253"/>
                </a:lnTo>
                <a:lnTo>
                  <a:pt x="157933" y="346489"/>
                </a:lnTo>
                <a:lnTo>
                  <a:pt x="170187" y="342104"/>
                </a:lnTo>
                <a:lnTo>
                  <a:pt x="182118" y="336041"/>
                </a:lnTo>
                <a:lnTo>
                  <a:pt x="188192" y="332575"/>
                </a:lnTo>
                <a:lnTo>
                  <a:pt x="198413" y="325121"/>
                </a:lnTo>
                <a:lnTo>
                  <a:pt x="207379" y="316261"/>
                </a:lnTo>
                <a:lnTo>
                  <a:pt x="215139" y="305948"/>
                </a:lnTo>
                <a:lnTo>
                  <a:pt x="221742" y="294131"/>
                </a:lnTo>
                <a:lnTo>
                  <a:pt x="206501" y="294131"/>
                </a:lnTo>
                <a:lnTo>
                  <a:pt x="206243" y="294600"/>
                </a:lnTo>
                <a:lnTo>
                  <a:pt x="198228" y="304769"/>
                </a:lnTo>
                <a:lnTo>
                  <a:pt x="187451" y="311657"/>
                </a:lnTo>
                <a:lnTo>
                  <a:pt x="186203" y="312170"/>
                </a:lnTo>
                <a:lnTo>
                  <a:pt x="173625" y="316275"/>
                </a:lnTo>
                <a:lnTo>
                  <a:pt x="161544" y="317753"/>
                </a:lnTo>
                <a:lnTo>
                  <a:pt x="159006" y="317701"/>
                </a:lnTo>
                <a:lnTo>
                  <a:pt x="145630" y="315109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87896" y="3793997"/>
            <a:ext cx="400050" cy="404622"/>
          </a:xfrm>
          <a:custGeom>
            <a:avLst/>
            <a:gdLst/>
            <a:ahLst/>
            <a:cxnLst/>
            <a:rect l="l" t="t" r="r" b="b"/>
            <a:pathLst>
              <a:path w="400050" h="404622">
                <a:moveTo>
                  <a:pt x="323850" y="404622"/>
                </a:moveTo>
                <a:lnTo>
                  <a:pt x="400050" y="404622"/>
                </a:lnTo>
                <a:lnTo>
                  <a:pt x="400050" y="394715"/>
                </a:lnTo>
                <a:lnTo>
                  <a:pt x="387222" y="394375"/>
                </a:lnTo>
                <a:lnTo>
                  <a:pt x="374223" y="393044"/>
                </a:lnTo>
                <a:lnTo>
                  <a:pt x="364998" y="390905"/>
                </a:lnTo>
                <a:lnTo>
                  <a:pt x="358901" y="387857"/>
                </a:lnTo>
                <a:lnTo>
                  <a:pt x="354329" y="384048"/>
                </a:lnTo>
                <a:lnTo>
                  <a:pt x="351281" y="379475"/>
                </a:lnTo>
                <a:lnTo>
                  <a:pt x="349148" y="374298"/>
                </a:lnTo>
                <a:lnTo>
                  <a:pt x="346827" y="362482"/>
                </a:lnTo>
                <a:lnTo>
                  <a:pt x="345948" y="345948"/>
                </a:lnTo>
                <a:lnTo>
                  <a:pt x="345931" y="249167"/>
                </a:lnTo>
                <a:lnTo>
                  <a:pt x="345546" y="232518"/>
                </a:lnTo>
                <a:lnTo>
                  <a:pt x="344625" y="218022"/>
                </a:lnTo>
                <a:lnTo>
                  <a:pt x="343136" y="205679"/>
                </a:lnTo>
                <a:lnTo>
                  <a:pt x="341047" y="195489"/>
                </a:lnTo>
                <a:lnTo>
                  <a:pt x="338327" y="187451"/>
                </a:lnTo>
                <a:lnTo>
                  <a:pt x="331691" y="174813"/>
                </a:lnTo>
                <a:lnTo>
                  <a:pt x="323962" y="164393"/>
                </a:lnTo>
                <a:lnTo>
                  <a:pt x="314975" y="155651"/>
                </a:lnTo>
                <a:lnTo>
                  <a:pt x="304800" y="148589"/>
                </a:lnTo>
                <a:lnTo>
                  <a:pt x="290598" y="142197"/>
                </a:lnTo>
                <a:lnTo>
                  <a:pt x="278482" y="138937"/>
                </a:lnTo>
                <a:lnTo>
                  <a:pt x="265397" y="137023"/>
                </a:lnTo>
                <a:lnTo>
                  <a:pt x="251459" y="136398"/>
                </a:lnTo>
                <a:lnTo>
                  <a:pt x="248803" y="136421"/>
                </a:lnTo>
                <a:lnTo>
                  <a:pt x="236323" y="137174"/>
                </a:lnTo>
                <a:lnTo>
                  <a:pt x="223842" y="139031"/>
                </a:lnTo>
                <a:lnTo>
                  <a:pt x="211362" y="142054"/>
                </a:lnTo>
                <a:lnTo>
                  <a:pt x="198881" y="146303"/>
                </a:lnTo>
                <a:lnTo>
                  <a:pt x="185003" y="152686"/>
                </a:lnTo>
                <a:lnTo>
                  <a:pt x="175281" y="158079"/>
                </a:lnTo>
                <a:lnTo>
                  <a:pt x="164721" y="164601"/>
                </a:lnTo>
                <a:lnTo>
                  <a:pt x="153323" y="172284"/>
                </a:lnTo>
                <a:lnTo>
                  <a:pt x="141088" y="181160"/>
                </a:lnTo>
                <a:lnTo>
                  <a:pt x="128015" y="191262"/>
                </a:lnTo>
                <a:lnTo>
                  <a:pt x="128015" y="0"/>
                </a:lnTo>
                <a:lnTo>
                  <a:pt x="109727" y="0"/>
                </a:lnTo>
                <a:lnTo>
                  <a:pt x="97535" y="3756"/>
                </a:lnTo>
                <a:lnTo>
                  <a:pt x="85344" y="7419"/>
                </a:lnTo>
                <a:lnTo>
                  <a:pt x="73151" y="11006"/>
                </a:lnTo>
                <a:lnTo>
                  <a:pt x="60960" y="14537"/>
                </a:lnTo>
                <a:lnTo>
                  <a:pt x="48768" y="18030"/>
                </a:lnTo>
                <a:lnTo>
                  <a:pt x="36576" y="21505"/>
                </a:lnTo>
                <a:lnTo>
                  <a:pt x="24384" y="24979"/>
                </a:lnTo>
                <a:lnTo>
                  <a:pt x="12191" y="28473"/>
                </a:lnTo>
                <a:lnTo>
                  <a:pt x="0" y="32003"/>
                </a:lnTo>
                <a:lnTo>
                  <a:pt x="1524" y="35813"/>
                </a:lnTo>
                <a:lnTo>
                  <a:pt x="3809" y="38862"/>
                </a:lnTo>
                <a:lnTo>
                  <a:pt x="5333" y="41910"/>
                </a:lnTo>
                <a:lnTo>
                  <a:pt x="8435" y="41151"/>
                </a:lnTo>
                <a:lnTo>
                  <a:pt x="22507" y="38291"/>
                </a:lnTo>
                <a:lnTo>
                  <a:pt x="32765" y="37337"/>
                </a:lnTo>
                <a:lnTo>
                  <a:pt x="39624" y="37337"/>
                </a:lnTo>
                <a:lnTo>
                  <a:pt x="53339" y="44196"/>
                </a:lnTo>
                <a:lnTo>
                  <a:pt x="58674" y="54863"/>
                </a:lnTo>
                <a:lnTo>
                  <a:pt x="61174" y="76330"/>
                </a:lnTo>
                <a:lnTo>
                  <a:pt x="61594" y="91536"/>
                </a:lnTo>
                <a:lnTo>
                  <a:pt x="61722" y="110489"/>
                </a:lnTo>
                <a:lnTo>
                  <a:pt x="61722" y="345948"/>
                </a:lnTo>
                <a:lnTo>
                  <a:pt x="59799" y="369667"/>
                </a:lnTo>
                <a:lnTo>
                  <a:pt x="53339" y="384048"/>
                </a:lnTo>
                <a:lnTo>
                  <a:pt x="33106" y="392592"/>
                </a:lnTo>
                <a:lnTo>
                  <a:pt x="20418" y="394210"/>
                </a:lnTo>
                <a:lnTo>
                  <a:pt x="5333" y="394715"/>
                </a:lnTo>
                <a:lnTo>
                  <a:pt x="5333" y="404622"/>
                </a:lnTo>
                <a:lnTo>
                  <a:pt x="187451" y="404622"/>
                </a:lnTo>
                <a:lnTo>
                  <a:pt x="187451" y="394715"/>
                </a:lnTo>
                <a:lnTo>
                  <a:pt x="185961" y="394712"/>
                </a:lnTo>
                <a:lnTo>
                  <a:pt x="169833" y="394153"/>
                </a:lnTo>
                <a:lnTo>
                  <a:pt x="157532" y="392630"/>
                </a:lnTo>
                <a:lnTo>
                  <a:pt x="148589" y="390143"/>
                </a:lnTo>
                <a:lnTo>
                  <a:pt x="140970" y="387096"/>
                </a:lnTo>
                <a:lnTo>
                  <a:pt x="132587" y="379475"/>
                </a:lnTo>
                <a:lnTo>
                  <a:pt x="128660" y="363399"/>
                </a:lnTo>
                <a:lnTo>
                  <a:pt x="128015" y="345948"/>
                </a:lnTo>
                <a:lnTo>
                  <a:pt x="128015" y="208025"/>
                </a:lnTo>
                <a:lnTo>
                  <a:pt x="136201" y="201975"/>
                </a:lnTo>
                <a:lnTo>
                  <a:pt x="148185" y="193996"/>
                </a:lnTo>
                <a:lnTo>
                  <a:pt x="159385" y="187483"/>
                </a:lnTo>
                <a:lnTo>
                  <a:pt x="169710" y="182299"/>
                </a:lnTo>
                <a:lnTo>
                  <a:pt x="179070" y="178307"/>
                </a:lnTo>
                <a:lnTo>
                  <a:pt x="195787" y="173715"/>
                </a:lnTo>
                <a:lnTo>
                  <a:pt x="208213" y="171487"/>
                </a:lnTo>
                <a:lnTo>
                  <a:pt x="220218" y="170687"/>
                </a:lnTo>
                <a:lnTo>
                  <a:pt x="229204" y="171087"/>
                </a:lnTo>
                <a:lnTo>
                  <a:pt x="241877" y="173329"/>
                </a:lnTo>
                <a:lnTo>
                  <a:pt x="252983" y="177546"/>
                </a:lnTo>
                <a:lnTo>
                  <a:pt x="265972" y="187278"/>
                </a:lnTo>
                <a:lnTo>
                  <a:pt x="272796" y="198119"/>
                </a:lnTo>
                <a:lnTo>
                  <a:pt x="276291" y="209355"/>
                </a:lnTo>
                <a:lnTo>
                  <a:pt x="277807" y="221148"/>
                </a:lnTo>
                <a:lnTo>
                  <a:pt x="278638" y="235980"/>
                </a:lnTo>
                <a:lnTo>
                  <a:pt x="278892" y="253746"/>
                </a:lnTo>
                <a:lnTo>
                  <a:pt x="278782" y="364475"/>
                </a:lnTo>
                <a:lnTo>
                  <a:pt x="278129" y="372617"/>
                </a:lnTo>
                <a:lnTo>
                  <a:pt x="275081" y="380238"/>
                </a:lnTo>
                <a:lnTo>
                  <a:pt x="263651" y="388619"/>
                </a:lnTo>
                <a:lnTo>
                  <a:pt x="256179" y="391624"/>
                </a:lnTo>
                <a:lnTo>
                  <a:pt x="244048" y="393910"/>
                </a:lnTo>
                <a:lnTo>
                  <a:pt x="227837" y="394715"/>
                </a:lnTo>
                <a:lnTo>
                  <a:pt x="219455" y="394715"/>
                </a:lnTo>
                <a:lnTo>
                  <a:pt x="219455" y="404622"/>
                </a:lnTo>
                <a:lnTo>
                  <a:pt x="323850" y="404622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98614" y="3930395"/>
            <a:ext cx="274319" cy="268224"/>
          </a:xfrm>
          <a:custGeom>
            <a:avLst/>
            <a:gdLst/>
            <a:ahLst/>
            <a:cxnLst/>
            <a:rect l="l" t="t" r="r" b="b"/>
            <a:pathLst>
              <a:path w="274319" h="268224">
                <a:moveTo>
                  <a:pt x="109864" y="404"/>
                </a:moveTo>
                <a:lnTo>
                  <a:pt x="97793" y="3915"/>
                </a:lnTo>
                <a:lnTo>
                  <a:pt x="85675" y="7426"/>
                </a:lnTo>
                <a:lnTo>
                  <a:pt x="73514" y="10937"/>
                </a:lnTo>
                <a:lnTo>
                  <a:pt x="61317" y="14448"/>
                </a:lnTo>
                <a:lnTo>
                  <a:pt x="49090" y="17959"/>
                </a:lnTo>
                <a:lnTo>
                  <a:pt x="36838" y="21470"/>
                </a:lnTo>
                <a:lnTo>
                  <a:pt x="24569" y="24981"/>
                </a:lnTo>
                <a:lnTo>
                  <a:pt x="12287" y="28492"/>
                </a:lnTo>
                <a:lnTo>
                  <a:pt x="0" y="32003"/>
                </a:lnTo>
                <a:lnTo>
                  <a:pt x="1524" y="35813"/>
                </a:lnTo>
                <a:lnTo>
                  <a:pt x="3047" y="38862"/>
                </a:lnTo>
                <a:lnTo>
                  <a:pt x="3809" y="42671"/>
                </a:lnTo>
                <a:lnTo>
                  <a:pt x="7298" y="41715"/>
                </a:lnTo>
                <a:lnTo>
                  <a:pt x="20304" y="39003"/>
                </a:lnTo>
                <a:lnTo>
                  <a:pt x="32003" y="38100"/>
                </a:lnTo>
                <a:lnTo>
                  <a:pt x="38861" y="38100"/>
                </a:lnTo>
                <a:lnTo>
                  <a:pt x="50291" y="41909"/>
                </a:lnTo>
                <a:lnTo>
                  <a:pt x="57911" y="48767"/>
                </a:lnTo>
                <a:lnTo>
                  <a:pt x="59710" y="56002"/>
                </a:lnTo>
                <a:lnTo>
                  <a:pt x="61219" y="74200"/>
                </a:lnTo>
                <a:lnTo>
                  <a:pt x="61596" y="89542"/>
                </a:lnTo>
                <a:lnTo>
                  <a:pt x="61709" y="213512"/>
                </a:lnTo>
                <a:lnTo>
                  <a:pt x="61179" y="229346"/>
                </a:lnTo>
                <a:lnTo>
                  <a:pt x="60197" y="237743"/>
                </a:lnTo>
                <a:lnTo>
                  <a:pt x="52577" y="249174"/>
                </a:lnTo>
                <a:lnTo>
                  <a:pt x="45719" y="252221"/>
                </a:lnTo>
                <a:lnTo>
                  <a:pt x="32494" y="256015"/>
                </a:lnTo>
                <a:lnTo>
                  <a:pt x="19529" y="257721"/>
                </a:lnTo>
                <a:lnTo>
                  <a:pt x="3809" y="258317"/>
                </a:lnTo>
                <a:lnTo>
                  <a:pt x="3809" y="268224"/>
                </a:lnTo>
                <a:lnTo>
                  <a:pt x="192785" y="268224"/>
                </a:lnTo>
                <a:lnTo>
                  <a:pt x="192785" y="258317"/>
                </a:lnTo>
                <a:lnTo>
                  <a:pt x="192301" y="258317"/>
                </a:lnTo>
                <a:lnTo>
                  <a:pt x="177047" y="257760"/>
                </a:lnTo>
                <a:lnTo>
                  <a:pt x="164454" y="256037"/>
                </a:lnTo>
                <a:lnTo>
                  <a:pt x="154685" y="252983"/>
                </a:lnTo>
                <a:lnTo>
                  <a:pt x="145541" y="249936"/>
                </a:lnTo>
                <a:lnTo>
                  <a:pt x="139445" y="245363"/>
                </a:lnTo>
                <a:lnTo>
                  <a:pt x="132765" y="234746"/>
                </a:lnTo>
                <a:lnTo>
                  <a:pt x="129290" y="223089"/>
                </a:lnTo>
                <a:lnTo>
                  <a:pt x="128015" y="208025"/>
                </a:lnTo>
                <a:lnTo>
                  <a:pt x="128015" y="83057"/>
                </a:lnTo>
                <a:lnTo>
                  <a:pt x="139365" y="68355"/>
                </a:lnTo>
                <a:lnTo>
                  <a:pt x="148336" y="58524"/>
                </a:lnTo>
                <a:lnTo>
                  <a:pt x="157039" y="50471"/>
                </a:lnTo>
                <a:lnTo>
                  <a:pt x="165353" y="44195"/>
                </a:lnTo>
                <a:lnTo>
                  <a:pt x="176783" y="38862"/>
                </a:lnTo>
                <a:lnTo>
                  <a:pt x="182628" y="38914"/>
                </a:lnTo>
                <a:lnTo>
                  <a:pt x="193029" y="41506"/>
                </a:lnTo>
                <a:lnTo>
                  <a:pt x="207263" y="48005"/>
                </a:lnTo>
                <a:lnTo>
                  <a:pt x="214855" y="52065"/>
                </a:lnTo>
                <a:lnTo>
                  <a:pt x="227234" y="56494"/>
                </a:lnTo>
                <a:lnTo>
                  <a:pt x="238505" y="57912"/>
                </a:lnTo>
                <a:lnTo>
                  <a:pt x="252639" y="55976"/>
                </a:lnTo>
                <a:lnTo>
                  <a:pt x="263651" y="50291"/>
                </a:lnTo>
                <a:lnTo>
                  <a:pt x="270509" y="45719"/>
                </a:lnTo>
                <a:lnTo>
                  <a:pt x="274319" y="38862"/>
                </a:lnTo>
                <a:lnTo>
                  <a:pt x="274296" y="31038"/>
                </a:lnTo>
                <a:lnTo>
                  <a:pt x="270218" y="19669"/>
                </a:lnTo>
                <a:lnTo>
                  <a:pt x="259841" y="9905"/>
                </a:lnTo>
                <a:lnTo>
                  <a:pt x="249298" y="4337"/>
                </a:lnTo>
                <a:lnTo>
                  <a:pt x="237052" y="1055"/>
                </a:lnTo>
                <a:lnTo>
                  <a:pt x="223265" y="0"/>
                </a:lnTo>
                <a:lnTo>
                  <a:pt x="214260" y="500"/>
                </a:lnTo>
                <a:lnTo>
                  <a:pt x="203184" y="2499"/>
                </a:lnTo>
                <a:lnTo>
                  <a:pt x="192179" y="6018"/>
                </a:lnTo>
                <a:lnTo>
                  <a:pt x="181252" y="11050"/>
                </a:lnTo>
                <a:lnTo>
                  <a:pt x="170409" y="17588"/>
                </a:lnTo>
                <a:lnTo>
                  <a:pt x="159657" y="25627"/>
                </a:lnTo>
                <a:lnTo>
                  <a:pt x="149003" y="35158"/>
                </a:lnTo>
                <a:lnTo>
                  <a:pt x="138454" y="46176"/>
                </a:lnTo>
                <a:lnTo>
                  <a:pt x="128015" y="58674"/>
                </a:lnTo>
                <a:lnTo>
                  <a:pt x="128015" y="0"/>
                </a:lnTo>
                <a:lnTo>
                  <a:pt x="111251" y="0"/>
                </a:lnTo>
                <a:lnTo>
                  <a:pt x="109864" y="40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95032" y="3930395"/>
            <a:ext cx="355092" cy="276605"/>
          </a:xfrm>
          <a:custGeom>
            <a:avLst/>
            <a:gdLst/>
            <a:ahLst/>
            <a:cxnLst/>
            <a:rect l="l" t="t" r="r" b="b"/>
            <a:pathLst>
              <a:path w="355092" h="276605">
                <a:moveTo>
                  <a:pt x="178308" y="0"/>
                </a:moveTo>
                <a:lnTo>
                  <a:pt x="165675" y="347"/>
                </a:lnTo>
                <a:lnTo>
                  <a:pt x="152732" y="1422"/>
                </a:lnTo>
                <a:lnTo>
                  <a:pt x="139963" y="3198"/>
                </a:lnTo>
                <a:lnTo>
                  <a:pt x="127409" y="5646"/>
                </a:lnTo>
                <a:lnTo>
                  <a:pt x="115110" y="8742"/>
                </a:lnTo>
                <a:lnTo>
                  <a:pt x="103107" y="12456"/>
                </a:lnTo>
                <a:lnTo>
                  <a:pt x="91440" y="16763"/>
                </a:lnTo>
                <a:lnTo>
                  <a:pt x="83415" y="20354"/>
                </a:lnTo>
                <a:lnTo>
                  <a:pt x="165353" y="19050"/>
                </a:lnTo>
                <a:lnTo>
                  <a:pt x="167249" y="19061"/>
                </a:lnTo>
                <a:lnTo>
                  <a:pt x="181254" y="19915"/>
                </a:lnTo>
                <a:lnTo>
                  <a:pt x="194407" y="22151"/>
                </a:lnTo>
                <a:lnTo>
                  <a:pt x="206709" y="25810"/>
                </a:lnTo>
                <a:lnTo>
                  <a:pt x="218159" y="30932"/>
                </a:lnTo>
                <a:lnTo>
                  <a:pt x="228758" y="37555"/>
                </a:lnTo>
                <a:lnTo>
                  <a:pt x="238506" y="45719"/>
                </a:lnTo>
                <a:lnTo>
                  <a:pt x="248905" y="57064"/>
                </a:lnTo>
                <a:lnTo>
                  <a:pt x="256196" y="66930"/>
                </a:lnTo>
                <a:lnTo>
                  <a:pt x="262552" y="77491"/>
                </a:lnTo>
                <a:lnTo>
                  <a:pt x="267962" y="88747"/>
                </a:lnTo>
                <a:lnTo>
                  <a:pt x="272415" y="100697"/>
                </a:lnTo>
                <a:lnTo>
                  <a:pt x="275898" y="113342"/>
                </a:lnTo>
                <a:lnTo>
                  <a:pt x="278400" y="126683"/>
                </a:lnTo>
                <a:lnTo>
                  <a:pt x="279910" y="140718"/>
                </a:lnTo>
                <a:lnTo>
                  <a:pt x="280416" y="155448"/>
                </a:lnTo>
                <a:lnTo>
                  <a:pt x="280272" y="163542"/>
                </a:lnTo>
                <a:lnTo>
                  <a:pt x="279091" y="178955"/>
                </a:lnTo>
                <a:lnTo>
                  <a:pt x="276715" y="192874"/>
                </a:lnTo>
                <a:lnTo>
                  <a:pt x="273145" y="205314"/>
                </a:lnTo>
                <a:lnTo>
                  <a:pt x="268381" y="216293"/>
                </a:lnTo>
                <a:lnTo>
                  <a:pt x="262422" y="225827"/>
                </a:lnTo>
                <a:lnTo>
                  <a:pt x="255270" y="233933"/>
                </a:lnTo>
                <a:lnTo>
                  <a:pt x="241385" y="243747"/>
                </a:lnTo>
                <a:lnTo>
                  <a:pt x="230215" y="249078"/>
                </a:lnTo>
                <a:lnTo>
                  <a:pt x="218030" y="252921"/>
                </a:lnTo>
                <a:lnTo>
                  <a:pt x="204801" y="255249"/>
                </a:lnTo>
                <a:lnTo>
                  <a:pt x="190500" y="256031"/>
                </a:lnTo>
                <a:lnTo>
                  <a:pt x="185611" y="255942"/>
                </a:lnTo>
                <a:lnTo>
                  <a:pt x="172201" y="254702"/>
                </a:lnTo>
                <a:lnTo>
                  <a:pt x="159483" y="251978"/>
                </a:lnTo>
                <a:lnTo>
                  <a:pt x="147469" y="247735"/>
                </a:lnTo>
                <a:lnTo>
                  <a:pt x="136170" y="241939"/>
                </a:lnTo>
                <a:lnTo>
                  <a:pt x="125598" y="234554"/>
                </a:lnTo>
                <a:lnTo>
                  <a:pt x="115764" y="225548"/>
                </a:lnTo>
                <a:lnTo>
                  <a:pt x="106679" y="214883"/>
                </a:lnTo>
                <a:lnTo>
                  <a:pt x="98580" y="203045"/>
                </a:lnTo>
                <a:lnTo>
                  <a:pt x="92391" y="192143"/>
                </a:lnTo>
                <a:lnTo>
                  <a:pt x="87084" y="180757"/>
                </a:lnTo>
                <a:lnTo>
                  <a:pt x="82685" y="168889"/>
                </a:lnTo>
                <a:lnTo>
                  <a:pt x="79219" y="156538"/>
                </a:lnTo>
                <a:lnTo>
                  <a:pt x="76712" y="143703"/>
                </a:lnTo>
                <a:lnTo>
                  <a:pt x="75189" y="130386"/>
                </a:lnTo>
                <a:lnTo>
                  <a:pt x="74675" y="116586"/>
                </a:lnTo>
                <a:lnTo>
                  <a:pt x="74928" y="107225"/>
                </a:lnTo>
                <a:lnTo>
                  <a:pt x="76372" y="93356"/>
                </a:lnTo>
                <a:lnTo>
                  <a:pt x="17594" y="80933"/>
                </a:lnTo>
                <a:lnTo>
                  <a:pt x="11260" y="92813"/>
                </a:lnTo>
                <a:lnTo>
                  <a:pt x="6334" y="104735"/>
                </a:lnTo>
                <a:lnTo>
                  <a:pt x="2815" y="116721"/>
                </a:lnTo>
                <a:lnTo>
                  <a:pt x="703" y="128792"/>
                </a:lnTo>
                <a:lnTo>
                  <a:pt x="0" y="140969"/>
                </a:lnTo>
                <a:lnTo>
                  <a:pt x="320" y="149552"/>
                </a:lnTo>
                <a:lnTo>
                  <a:pt x="1963" y="161914"/>
                </a:lnTo>
                <a:lnTo>
                  <a:pt x="5003" y="173923"/>
                </a:lnTo>
                <a:lnTo>
                  <a:pt x="9440" y="185597"/>
                </a:lnTo>
                <a:lnTo>
                  <a:pt x="15272" y="196958"/>
                </a:lnTo>
                <a:lnTo>
                  <a:pt x="22501" y="208026"/>
                </a:lnTo>
                <a:lnTo>
                  <a:pt x="31126" y="218820"/>
                </a:lnTo>
                <a:lnTo>
                  <a:pt x="41148" y="229362"/>
                </a:lnTo>
                <a:lnTo>
                  <a:pt x="51080" y="238264"/>
                </a:lnTo>
                <a:lnTo>
                  <a:pt x="60833" y="245640"/>
                </a:lnTo>
                <a:lnTo>
                  <a:pt x="71145" y="252211"/>
                </a:lnTo>
                <a:lnTo>
                  <a:pt x="82014" y="257983"/>
                </a:lnTo>
                <a:lnTo>
                  <a:pt x="93442" y="262964"/>
                </a:lnTo>
                <a:lnTo>
                  <a:pt x="105429" y="267160"/>
                </a:lnTo>
                <a:lnTo>
                  <a:pt x="117973" y="270578"/>
                </a:lnTo>
                <a:lnTo>
                  <a:pt x="131076" y="273225"/>
                </a:lnTo>
                <a:lnTo>
                  <a:pt x="144738" y="275108"/>
                </a:lnTo>
                <a:lnTo>
                  <a:pt x="158957" y="276232"/>
                </a:lnTo>
                <a:lnTo>
                  <a:pt x="173736" y="276605"/>
                </a:lnTo>
                <a:lnTo>
                  <a:pt x="180039" y="276536"/>
                </a:lnTo>
                <a:lnTo>
                  <a:pt x="193445" y="275905"/>
                </a:lnTo>
                <a:lnTo>
                  <a:pt x="206472" y="274617"/>
                </a:lnTo>
                <a:lnTo>
                  <a:pt x="219143" y="272671"/>
                </a:lnTo>
                <a:lnTo>
                  <a:pt x="231479" y="270068"/>
                </a:lnTo>
                <a:lnTo>
                  <a:pt x="243502" y="266809"/>
                </a:lnTo>
                <a:lnTo>
                  <a:pt x="255235" y="262892"/>
                </a:lnTo>
                <a:lnTo>
                  <a:pt x="266700" y="258317"/>
                </a:lnTo>
                <a:lnTo>
                  <a:pt x="286069" y="248259"/>
                </a:lnTo>
                <a:lnTo>
                  <a:pt x="296826" y="241127"/>
                </a:lnTo>
                <a:lnTo>
                  <a:pt x="306776" y="233188"/>
                </a:lnTo>
                <a:lnTo>
                  <a:pt x="315887" y="224410"/>
                </a:lnTo>
                <a:lnTo>
                  <a:pt x="324129" y="214763"/>
                </a:lnTo>
                <a:lnTo>
                  <a:pt x="331470" y="204215"/>
                </a:lnTo>
                <a:lnTo>
                  <a:pt x="337856" y="193591"/>
                </a:lnTo>
                <a:lnTo>
                  <a:pt x="343941" y="181543"/>
                </a:lnTo>
                <a:lnTo>
                  <a:pt x="348752" y="169494"/>
                </a:lnTo>
                <a:lnTo>
                  <a:pt x="352244" y="157446"/>
                </a:lnTo>
                <a:lnTo>
                  <a:pt x="354372" y="145398"/>
                </a:lnTo>
                <a:lnTo>
                  <a:pt x="355092" y="133350"/>
                </a:lnTo>
                <a:lnTo>
                  <a:pt x="354706" y="123988"/>
                </a:lnTo>
                <a:lnTo>
                  <a:pt x="352927" y="111522"/>
                </a:lnTo>
                <a:lnTo>
                  <a:pt x="349711" y="99481"/>
                </a:lnTo>
                <a:lnTo>
                  <a:pt x="345068" y="87845"/>
                </a:lnTo>
                <a:lnTo>
                  <a:pt x="339007" y="76594"/>
                </a:lnTo>
                <a:lnTo>
                  <a:pt x="331539" y="65710"/>
                </a:lnTo>
                <a:lnTo>
                  <a:pt x="322673" y="55171"/>
                </a:lnTo>
                <a:lnTo>
                  <a:pt x="312420" y="44957"/>
                </a:lnTo>
                <a:lnTo>
                  <a:pt x="301789" y="36305"/>
                </a:lnTo>
                <a:lnTo>
                  <a:pt x="291857" y="29452"/>
                </a:lnTo>
                <a:lnTo>
                  <a:pt x="281380" y="23306"/>
                </a:lnTo>
                <a:lnTo>
                  <a:pt x="270360" y="17871"/>
                </a:lnTo>
                <a:lnTo>
                  <a:pt x="258800" y="13149"/>
                </a:lnTo>
                <a:lnTo>
                  <a:pt x="246705" y="9145"/>
                </a:lnTo>
                <a:lnTo>
                  <a:pt x="234078" y="5861"/>
                </a:lnTo>
                <a:lnTo>
                  <a:pt x="220921" y="3302"/>
                </a:lnTo>
                <a:lnTo>
                  <a:pt x="207238" y="1469"/>
                </a:lnTo>
                <a:lnTo>
                  <a:pt x="193032" y="368"/>
                </a:lnTo>
                <a:lnTo>
                  <a:pt x="178308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12626" y="3949445"/>
            <a:ext cx="147759" cy="74306"/>
          </a:xfrm>
          <a:custGeom>
            <a:avLst/>
            <a:gdLst/>
            <a:ahLst/>
            <a:cxnLst/>
            <a:rect l="l" t="t" r="r" b="b"/>
            <a:pathLst>
              <a:path w="147759" h="74306">
                <a:moveTo>
                  <a:pt x="58778" y="74306"/>
                </a:moveTo>
                <a:lnTo>
                  <a:pt x="61503" y="61718"/>
                </a:lnTo>
                <a:lnTo>
                  <a:pt x="65510" y="50411"/>
                </a:lnTo>
                <a:lnTo>
                  <a:pt x="70797" y="40386"/>
                </a:lnTo>
                <a:lnTo>
                  <a:pt x="75840" y="32286"/>
                </a:lnTo>
                <a:lnTo>
                  <a:pt x="84248" y="22307"/>
                </a:lnTo>
                <a:lnTo>
                  <a:pt x="93997" y="14339"/>
                </a:lnTo>
                <a:lnTo>
                  <a:pt x="105087" y="8381"/>
                </a:lnTo>
                <a:lnTo>
                  <a:pt x="110466" y="6288"/>
                </a:lnTo>
                <a:lnTo>
                  <a:pt x="123097" y="2643"/>
                </a:lnTo>
                <a:lnTo>
                  <a:pt x="135566" y="622"/>
                </a:lnTo>
                <a:lnTo>
                  <a:pt x="147759" y="0"/>
                </a:lnTo>
                <a:lnTo>
                  <a:pt x="65821" y="1304"/>
                </a:lnTo>
                <a:lnTo>
                  <a:pt x="54307" y="7408"/>
                </a:lnTo>
                <a:lnTo>
                  <a:pt x="43513" y="14337"/>
                </a:lnTo>
                <a:lnTo>
                  <a:pt x="33441" y="22090"/>
                </a:lnTo>
                <a:lnTo>
                  <a:pt x="24090" y="30666"/>
                </a:lnTo>
                <a:lnTo>
                  <a:pt x="15460" y="40067"/>
                </a:lnTo>
                <a:lnTo>
                  <a:pt x="7551" y="50291"/>
                </a:lnTo>
                <a:lnTo>
                  <a:pt x="0" y="61883"/>
                </a:lnTo>
                <a:lnTo>
                  <a:pt x="58778" y="74306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79842" y="3938015"/>
            <a:ext cx="408431" cy="268986"/>
          </a:xfrm>
          <a:custGeom>
            <a:avLst/>
            <a:gdLst/>
            <a:ahLst/>
            <a:cxnLst/>
            <a:rect l="l" t="t" r="r" b="b"/>
            <a:pathLst>
              <a:path w="408431" h="268986">
                <a:moveTo>
                  <a:pt x="323269" y="0"/>
                </a:moveTo>
                <a:lnTo>
                  <a:pt x="221741" y="0"/>
                </a:lnTo>
                <a:lnTo>
                  <a:pt x="221741" y="10668"/>
                </a:lnTo>
                <a:lnTo>
                  <a:pt x="236505" y="11400"/>
                </a:lnTo>
                <a:lnTo>
                  <a:pt x="251001" y="12977"/>
                </a:lnTo>
                <a:lnTo>
                  <a:pt x="262082" y="15473"/>
                </a:lnTo>
                <a:lnTo>
                  <a:pt x="269748" y="19050"/>
                </a:lnTo>
                <a:lnTo>
                  <a:pt x="278909" y="33978"/>
                </a:lnTo>
                <a:lnTo>
                  <a:pt x="280415" y="49530"/>
                </a:lnTo>
                <a:lnTo>
                  <a:pt x="280415" y="196596"/>
                </a:lnTo>
                <a:lnTo>
                  <a:pt x="271683" y="203032"/>
                </a:lnTo>
                <a:lnTo>
                  <a:pt x="259826" y="210864"/>
                </a:lnTo>
                <a:lnTo>
                  <a:pt x="248663" y="217267"/>
                </a:lnTo>
                <a:lnTo>
                  <a:pt x="238240" y="222373"/>
                </a:lnTo>
                <a:lnTo>
                  <a:pt x="228600" y="226313"/>
                </a:lnTo>
                <a:lnTo>
                  <a:pt x="213611" y="230911"/>
                </a:lnTo>
                <a:lnTo>
                  <a:pt x="201204" y="233203"/>
                </a:lnTo>
                <a:lnTo>
                  <a:pt x="189737" y="233934"/>
                </a:lnTo>
                <a:lnTo>
                  <a:pt x="182222" y="233671"/>
                </a:lnTo>
                <a:lnTo>
                  <a:pt x="168938" y="231776"/>
                </a:lnTo>
                <a:lnTo>
                  <a:pt x="156862" y="228054"/>
                </a:lnTo>
                <a:lnTo>
                  <a:pt x="146303" y="222504"/>
                </a:lnTo>
                <a:lnTo>
                  <a:pt x="138626" y="215058"/>
                </a:lnTo>
                <a:lnTo>
                  <a:pt x="133202" y="204643"/>
                </a:lnTo>
                <a:lnTo>
                  <a:pt x="129895" y="191123"/>
                </a:lnTo>
                <a:lnTo>
                  <a:pt x="128777" y="174498"/>
                </a:lnTo>
                <a:lnTo>
                  <a:pt x="128777" y="0"/>
                </a:lnTo>
                <a:lnTo>
                  <a:pt x="0" y="0"/>
                </a:lnTo>
                <a:lnTo>
                  <a:pt x="0" y="10668"/>
                </a:lnTo>
                <a:lnTo>
                  <a:pt x="2416" y="10672"/>
                </a:lnTo>
                <a:lnTo>
                  <a:pt x="18324" y="11039"/>
                </a:lnTo>
                <a:lnTo>
                  <a:pt x="30677" y="12209"/>
                </a:lnTo>
                <a:lnTo>
                  <a:pt x="39624" y="14478"/>
                </a:lnTo>
                <a:lnTo>
                  <a:pt x="47243" y="16763"/>
                </a:lnTo>
                <a:lnTo>
                  <a:pt x="52577" y="20574"/>
                </a:lnTo>
                <a:lnTo>
                  <a:pt x="56387" y="25146"/>
                </a:lnTo>
                <a:lnTo>
                  <a:pt x="60309" y="36043"/>
                </a:lnTo>
                <a:lnTo>
                  <a:pt x="61722" y="51054"/>
                </a:lnTo>
                <a:lnTo>
                  <a:pt x="61834" y="175316"/>
                </a:lnTo>
                <a:lnTo>
                  <a:pt x="62736" y="189691"/>
                </a:lnTo>
                <a:lnTo>
                  <a:pt x="64542" y="202635"/>
                </a:lnTo>
                <a:lnTo>
                  <a:pt x="67252" y="214097"/>
                </a:lnTo>
                <a:lnTo>
                  <a:pt x="70865" y="224028"/>
                </a:lnTo>
                <a:lnTo>
                  <a:pt x="81024" y="239539"/>
                </a:lnTo>
                <a:lnTo>
                  <a:pt x="90380" y="248338"/>
                </a:lnTo>
                <a:lnTo>
                  <a:pt x="102107" y="256032"/>
                </a:lnTo>
                <a:lnTo>
                  <a:pt x="116905" y="262632"/>
                </a:lnTo>
                <a:lnTo>
                  <a:pt x="129074" y="266124"/>
                </a:lnTo>
                <a:lnTo>
                  <a:pt x="141959" y="268261"/>
                </a:lnTo>
                <a:lnTo>
                  <a:pt x="155448" y="268986"/>
                </a:lnTo>
                <a:lnTo>
                  <a:pt x="158934" y="268951"/>
                </a:lnTo>
                <a:lnTo>
                  <a:pt x="171982" y="268184"/>
                </a:lnTo>
                <a:lnTo>
                  <a:pt x="184601" y="266411"/>
                </a:lnTo>
                <a:lnTo>
                  <a:pt x="196850" y="263630"/>
                </a:lnTo>
                <a:lnTo>
                  <a:pt x="208787" y="259842"/>
                </a:lnTo>
                <a:lnTo>
                  <a:pt x="222720" y="253014"/>
                </a:lnTo>
                <a:lnTo>
                  <a:pt x="232258" y="247554"/>
                </a:lnTo>
                <a:lnTo>
                  <a:pt x="242827" y="240919"/>
                </a:lnTo>
                <a:lnTo>
                  <a:pt x="254396" y="233048"/>
                </a:lnTo>
                <a:lnTo>
                  <a:pt x="266936" y="223882"/>
                </a:lnTo>
                <a:lnTo>
                  <a:pt x="280415" y="213360"/>
                </a:lnTo>
                <a:lnTo>
                  <a:pt x="280415" y="268986"/>
                </a:lnTo>
                <a:lnTo>
                  <a:pt x="298703" y="268986"/>
                </a:lnTo>
                <a:lnTo>
                  <a:pt x="310895" y="265430"/>
                </a:lnTo>
                <a:lnTo>
                  <a:pt x="323087" y="261874"/>
                </a:lnTo>
                <a:lnTo>
                  <a:pt x="335279" y="258318"/>
                </a:lnTo>
                <a:lnTo>
                  <a:pt x="347472" y="254762"/>
                </a:lnTo>
                <a:lnTo>
                  <a:pt x="359663" y="251206"/>
                </a:lnTo>
                <a:lnTo>
                  <a:pt x="371856" y="247650"/>
                </a:lnTo>
                <a:lnTo>
                  <a:pt x="384048" y="244094"/>
                </a:lnTo>
                <a:lnTo>
                  <a:pt x="396239" y="240537"/>
                </a:lnTo>
                <a:lnTo>
                  <a:pt x="408431" y="236982"/>
                </a:lnTo>
                <a:lnTo>
                  <a:pt x="406907" y="233172"/>
                </a:lnTo>
                <a:lnTo>
                  <a:pt x="404622" y="230124"/>
                </a:lnTo>
                <a:lnTo>
                  <a:pt x="403098" y="227075"/>
                </a:lnTo>
                <a:lnTo>
                  <a:pt x="399609" y="228032"/>
                </a:lnTo>
                <a:lnTo>
                  <a:pt x="386603" y="230744"/>
                </a:lnTo>
                <a:lnTo>
                  <a:pt x="374903" y="231648"/>
                </a:lnTo>
                <a:lnTo>
                  <a:pt x="368807" y="231648"/>
                </a:lnTo>
                <a:lnTo>
                  <a:pt x="364235" y="230124"/>
                </a:lnTo>
                <a:lnTo>
                  <a:pt x="359663" y="227837"/>
                </a:lnTo>
                <a:lnTo>
                  <a:pt x="355091" y="224789"/>
                </a:lnTo>
                <a:lnTo>
                  <a:pt x="352043" y="220218"/>
                </a:lnTo>
                <a:lnTo>
                  <a:pt x="350519" y="213360"/>
                </a:lnTo>
                <a:lnTo>
                  <a:pt x="350010" y="211590"/>
                </a:lnTo>
                <a:lnTo>
                  <a:pt x="348650" y="203802"/>
                </a:lnTo>
                <a:lnTo>
                  <a:pt x="347610" y="192357"/>
                </a:lnTo>
                <a:lnTo>
                  <a:pt x="346944" y="177255"/>
                </a:lnTo>
                <a:lnTo>
                  <a:pt x="346709" y="158496"/>
                </a:lnTo>
                <a:lnTo>
                  <a:pt x="346709" y="0"/>
                </a:lnTo>
                <a:lnTo>
                  <a:pt x="323269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05492" y="3930395"/>
            <a:ext cx="280545" cy="32765"/>
          </a:xfrm>
          <a:custGeom>
            <a:avLst/>
            <a:gdLst/>
            <a:ahLst/>
            <a:cxnLst/>
            <a:rect l="l" t="t" r="r" b="b"/>
            <a:pathLst>
              <a:path w="280545" h="32765">
                <a:moveTo>
                  <a:pt x="97515" y="15598"/>
                </a:moveTo>
                <a:lnTo>
                  <a:pt x="109888" y="19287"/>
                </a:lnTo>
                <a:lnTo>
                  <a:pt x="121168" y="24992"/>
                </a:lnTo>
                <a:lnTo>
                  <a:pt x="131193" y="32765"/>
                </a:lnTo>
                <a:lnTo>
                  <a:pt x="280545" y="26669"/>
                </a:lnTo>
                <a:lnTo>
                  <a:pt x="279783" y="22859"/>
                </a:lnTo>
                <a:lnTo>
                  <a:pt x="275973" y="19812"/>
                </a:lnTo>
                <a:lnTo>
                  <a:pt x="272163" y="18287"/>
                </a:lnTo>
                <a:lnTo>
                  <a:pt x="176151" y="18287"/>
                </a:lnTo>
                <a:lnTo>
                  <a:pt x="172592" y="16621"/>
                </a:lnTo>
                <a:lnTo>
                  <a:pt x="161760" y="12211"/>
                </a:lnTo>
                <a:lnTo>
                  <a:pt x="150296" y="8480"/>
                </a:lnTo>
                <a:lnTo>
                  <a:pt x="138235" y="5427"/>
                </a:lnTo>
                <a:lnTo>
                  <a:pt x="125611" y="3052"/>
                </a:lnTo>
                <a:lnTo>
                  <a:pt x="112460" y="1356"/>
                </a:lnTo>
                <a:lnTo>
                  <a:pt x="98815" y="339"/>
                </a:lnTo>
                <a:lnTo>
                  <a:pt x="84711" y="0"/>
                </a:lnTo>
                <a:lnTo>
                  <a:pt x="76264" y="122"/>
                </a:lnTo>
                <a:lnTo>
                  <a:pt x="61998" y="927"/>
                </a:lnTo>
                <a:lnTo>
                  <a:pt x="48354" y="2490"/>
                </a:lnTo>
                <a:lnTo>
                  <a:pt x="35332" y="4819"/>
                </a:lnTo>
                <a:lnTo>
                  <a:pt x="22933" y="7920"/>
                </a:lnTo>
                <a:lnTo>
                  <a:pt x="11155" y="11800"/>
                </a:lnTo>
                <a:lnTo>
                  <a:pt x="0" y="16468"/>
                </a:lnTo>
                <a:lnTo>
                  <a:pt x="78615" y="13715"/>
                </a:lnTo>
                <a:lnTo>
                  <a:pt x="84210" y="13870"/>
                </a:lnTo>
                <a:lnTo>
                  <a:pt x="97515" y="15598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58607" y="4197282"/>
            <a:ext cx="51586" cy="27638"/>
          </a:xfrm>
          <a:custGeom>
            <a:avLst/>
            <a:gdLst/>
            <a:ahLst/>
            <a:cxnLst/>
            <a:rect l="l" t="t" r="r" b="b"/>
            <a:pathLst>
              <a:path w="51586" h="27638">
                <a:moveTo>
                  <a:pt x="31080" y="19334"/>
                </a:moveTo>
                <a:lnTo>
                  <a:pt x="40322" y="10567"/>
                </a:lnTo>
                <a:lnTo>
                  <a:pt x="51586" y="1337"/>
                </a:lnTo>
                <a:lnTo>
                  <a:pt x="28235" y="0"/>
                </a:lnTo>
                <a:lnTo>
                  <a:pt x="12045" y="12192"/>
                </a:lnTo>
                <a:lnTo>
                  <a:pt x="0" y="21215"/>
                </a:lnTo>
                <a:lnTo>
                  <a:pt x="23565" y="27638"/>
                </a:lnTo>
                <a:lnTo>
                  <a:pt x="31080" y="1933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14182" y="3944111"/>
            <a:ext cx="371856" cy="380238"/>
          </a:xfrm>
          <a:custGeom>
            <a:avLst/>
            <a:gdLst/>
            <a:ahLst/>
            <a:cxnLst/>
            <a:rect l="l" t="t" r="r" b="b"/>
            <a:pathLst>
              <a:path w="371856" h="380238">
                <a:moveTo>
                  <a:pt x="365760" y="29717"/>
                </a:moveTo>
                <a:lnTo>
                  <a:pt x="368808" y="28193"/>
                </a:lnTo>
                <a:lnTo>
                  <a:pt x="371094" y="25146"/>
                </a:lnTo>
                <a:lnTo>
                  <a:pt x="371856" y="22098"/>
                </a:lnTo>
                <a:lnTo>
                  <a:pt x="371856" y="12953"/>
                </a:lnTo>
                <a:lnTo>
                  <a:pt x="222503" y="19050"/>
                </a:lnTo>
                <a:lnTo>
                  <a:pt x="230780" y="28134"/>
                </a:lnTo>
                <a:lnTo>
                  <a:pt x="237676" y="38320"/>
                </a:lnTo>
                <a:lnTo>
                  <a:pt x="243040" y="49528"/>
                </a:lnTo>
                <a:lnTo>
                  <a:pt x="246871" y="61820"/>
                </a:lnTo>
                <a:lnTo>
                  <a:pt x="249169" y="75261"/>
                </a:lnTo>
                <a:lnTo>
                  <a:pt x="249936" y="89915"/>
                </a:lnTo>
                <a:lnTo>
                  <a:pt x="249828" y="94783"/>
                </a:lnTo>
                <a:lnTo>
                  <a:pt x="248052" y="109111"/>
                </a:lnTo>
                <a:lnTo>
                  <a:pt x="244138" y="121547"/>
                </a:lnTo>
                <a:lnTo>
                  <a:pt x="238143" y="132147"/>
                </a:lnTo>
                <a:lnTo>
                  <a:pt x="230124" y="140970"/>
                </a:lnTo>
                <a:lnTo>
                  <a:pt x="218433" y="148632"/>
                </a:lnTo>
                <a:lnTo>
                  <a:pt x="206889" y="153265"/>
                </a:lnTo>
                <a:lnTo>
                  <a:pt x="194022" y="156045"/>
                </a:lnTo>
                <a:lnTo>
                  <a:pt x="179832" y="156972"/>
                </a:lnTo>
                <a:lnTo>
                  <a:pt x="174064" y="156817"/>
                </a:lnTo>
                <a:lnTo>
                  <a:pt x="160593" y="155089"/>
                </a:lnTo>
                <a:lnTo>
                  <a:pt x="148301" y="151400"/>
                </a:lnTo>
                <a:lnTo>
                  <a:pt x="137188" y="145695"/>
                </a:lnTo>
                <a:lnTo>
                  <a:pt x="127253" y="137922"/>
                </a:lnTo>
                <a:lnTo>
                  <a:pt x="119713" y="130049"/>
                </a:lnTo>
                <a:lnTo>
                  <a:pt x="112552" y="120007"/>
                </a:lnTo>
                <a:lnTo>
                  <a:pt x="106982" y="108861"/>
                </a:lnTo>
                <a:lnTo>
                  <a:pt x="103004" y="96590"/>
                </a:lnTo>
                <a:lnTo>
                  <a:pt x="100617" y="83170"/>
                </a:lnTo>
                <a:lnTo>
                  <a:pt x="99822" y="68579"/>
                </a:lnTo>
                <a:lnTo>
                  <a:pt x="99967" y="62915"/>
                </a:lnTo>
                <a:lnTo>
                  <a:pt x="101816" y="48694"/>
                </a:lnTo>
                <a:lnTo>
                  <a:pt x="105747" y="36225"/>
                </a:lnTo>
                <a:lnTo>
                  <a:pt x="111704" y="25563"/>
                </a:lnTo>
                <a:lnTo>
                  <a:pt x="119634" y="16763"/>
                </a:lnTo>
                <a:lnTo>
                  <a:pt x="131600" y="8548"/>
                </a:lnTo>
                <a:lnTo>
                  <a:pt x="143274" y="3757"/>
                </a:lnTo>
                <a:lnTo>
                  <a:pt x="156112" y="928"/>
                </a:lnTo>
                <a:lnTo>
                  <a:pt x="169925" y="0"/>
                </a:lnTo>
                <a:lnTo>
                  <a:pt x="91310" y="2752"/>
                </a:lnTo>
                <a:lnTo>
                  <a:pt x="80777" y="8214"/>
                </a:lnTo>
                <a:lnTo>
                  <a:pt x="70866" y="14477"/>
                </a:lnTo>
                <a:lnTo>
                  <a:pt x="56971" y="25088"/>
                </a:lnTo>
                <a:lnTo>
                  <a:pt x="47160" y="35013"/>
                </a:lnTo>
                <a:lnTo>
                  <a:pt x="39529" y="45544"/>
                </a:lnTo>
                <a:lnTo>
                  <a:pt x="34078" y="56681"/>
                </a:lnTo>
                <a:lnTo>
                  <a:pt x="30808" y="68423"/>
                </a:lnTo>
                <a:lnTo>
                  <a:pt x="29718" y="80772"/>
                </a:lnTo>
                <a:lnTo>
                  <a:pt x="30747" y="92456"/>
                </a:lnTo>
                <a:lnTo>
                  <a:pt x="34135" y="104476"/>
                </a:lnTo>
                <a:lnTo>
                  <a:pt x="39888" y="116050"/>
                </a:lnTo>
                <a:lnTo>
                  <a:pt x="48006" y="127253"/>
                </a:lnTo>
                <a:lnTo>
                  <a:pt x="54684" y="134041"/>
                </a:lnTo>
                <a:lnTo>
                  <a:pt x="63899" y="141561"/>
                </a:lnTo>
                <a:lnTo>
                  <a:pt x="74439" y="148370"/>
                </a:lnTo>
                <a:lnTo>
                  <a:pt x="86386" y="154509"/>
                </a:lnTo>
                <a:lnTo>
                  <a:pt x="99822" y="160020"/>
                </a:lnTo>
                <a:lnTo>
                  <a:pt x="98569" y="160752"/>
                </a:lnTo>
                <a:lnTo>
                  <a:pt x="83693" y="169782"/>
                </a:lnTo>
                <a:lnTo>
                  <a:pt x="71123" y="178027"/>
                </a:lnTo>
                <a:lnTo>
                  <a:pt x="60858" y="185418"/>
                </a:lnTo>
                <a:lnTo>
                  <a:pt x="52898" y="191885"/>
                </a:lnTo>
                <a:lnTo>
                  <a:pt x="47244" y="197358"/>
                </a:lnTo>
                <a:lnTo>
                  <a:pt x="38491" y="210401"/>
                </a:lnTo>
                <a:lnTo>
                  <a:pt x="35814" y="220979"/>
                </a:lnTo>
                <a:lnTo>
                  <a:pt x="35814" y="227075"/>
                </a:lnTo>
                <a:lnTo>
                  <a:pt x="38100" y="231648"/>
                </a:lnTo>
                <a:lnTo>
                  <a:pt x="44196" y="236220"/>
                </a:lnTo>
                <a:lnTo>
                  <a:pt x="48995" y="240074"/>
                </a:lnTo>
                <a:lnTo>
                  <a:pt x="59512" y="245866"/>
                </a:lnTo>
                <a:lnTo>
                  <a:pt x="73914" y="252222"/>
                </a:lnTo>
                <a:lnTo>
                  <a:pt x="72661" y="253170"/>
                </a:lnTo>
                <a:lnTo>
                  <a:pt x="96012" y="254508"/>
                </a:lnTo>
                <a:lnTo>
                  <a:pt x="104524" y="255435"/>
                </a:lnTo>
                <a:lnTo>
                  <a:pt x="114343" y="256327"/>
                </a:lnTo>
                <a:lnTo>
                  <a:pt x="124883" y="257125"/>
                </a:lnTo>
                <a:lnTo>
                  <a:pt x="136138" y="257838"/>
                </a:lnTo>
                <a:lnTo>
                  <a:pt x="148107" y="258479"/>
                </a:lnTo>
                <a:lnTo>
                  <a:pt x="160785" y="259056"/>
                </a:lnTo>
                <a:lnTo>
                  <a:pt x="174170" y="259581"/>
                </a:lnTo>
                <a:lnTo>
                  <a:pt x="188256" y="260064"/>
                </a:lnTo>
                <a:lnTo>
                  <a:pt x="203042" y="260515"/>
                </a:lnTo>
                <a:lnTo>
                  <a:pt x="218523" y="260946"/>
                </a:lnTo>
                <a:lnTo>
                  <a:pt x="234696" y="261365"/>
                </a:lnTo>
                <a:lnTo>
                  <a:pt x="245055" y="261598"/>
                </a:lnTo>
                <a:lnTo>
                  <a:pt x="261824" y="262182"/>
                </a:lnTo>
                <a:lnTo>
                  <a:pt x="276711" y="263003"/>
                </a:lnTo>
                <a:lnTo>
                  <a:pt x="289731" y="264078"/>
                </a:lnTo>
                <a:lnTo>
                  <a:pt x="300901" y="265423"/>
                </a:lnTo>
                <a:lnTo>
                  <a:pt x="310236" y="267053"/>
                </a:lnTo>
                <a:lnTo>
                  <a:pt x="321831" y="270363"/>
                </a:lnTo>
                <a:lnTo>
                  <a:pt x="333565" y="278153"/>
                </a:lnTo>
                <a:lnTo>
                  <a:pt x="337566" y="289560"/>
                </a:lnTo>
                <a:lnTo>
                  <a:pt x="337562" y="289981"/>
                </a:lnTo>
                <a:lnTo>
                  <a:pt x="335414" y="300011"/>
                </a:lnTo>
                <a:lnTo>
                  <a:pt x="329203" y="309761"/>
                </a:lnTo>
                <a:lnTo>
                  <a:pt x="318790" y="319231"/>
                </a:lnTo>
                <a:lnTo>
                  <a:pt x="304038" y="328422"/>
                </a:lnTo>
                <a:lnTo>
                  <a:pt x="290077" y="334542"/>
                </a:lnTo>
                <a:lnTo>
                  <a:pt x="279889" y="337770"/>
                </a:lnTo>
                <a:lnTo>
                  <a:pt x="268645" y="340501"/>
                </a:lnTo>
                <a:lnTo>
                  <a:pt x="256346" y="342736"/>
                </a:lnTo>
                <a:lnTo>
                  <a:pt x="242992" y="344475"/>
                </a:lnTo>
                <a:lnTo>
                  <a:pt x="228582" y="345716"/>
                </a:lnTo>
                <a:lnTo>
                  <a:pt x="213116" y="346461"/>
                </a:lnTo>
                <a:lnTo>
                  <a:pt x="196596" y="346710"/>
                </a:lnTo>
                <a:lnTo>
                  <a:pt x="192955" y="346699"/>
                </a:lnTo>
                <a:lnTo>
                  <a:pt x="177183" y="346389"/>
                </a:lnTo>
                <a:lnTo>
                  <a:pt x="162224" y="345657"/>
                </a:lnTo>
                <a:lnTo>
                  <a:pt x="148084" y="344508"/>
                </a:lnTo>
                <a:lnTo>
                  <a:pt x="134769" y="342948"/>
                </a:lnTo>
                <a:lnTo>
                  <a:pt x="122285" y="340982"/>
                </a:lnTo>
                <a:lnTo>
                  <a:pt x="110637" y="338617"/>
                </a:lnTo>
                <a:lnTo>
                  <a:pt x="99832" y="335858"/>
                </a:lnTo>
                <a:lnTo>
                  <a:pt x="89875" y="332712"/>
                </a:lnTo>
                <a:lnTo>
                  <a:pt x="80772" y="329184"/>
                </a:lnTo>
                <a:lnTo>
                  <a:pt x="71113" y="323675"/>
                </a:lnTo>
                <a:lnTo>
                  <a:pt x="61212" y="314646"/>
                </a:lnTo>
                <a:lnTo>
                  <a:pt x="57912" y="304800"/>
                </a:lnTo>
                <a:lnTo>
                  <a:pt x="57912" y="297941"/>
                </a:lnTo>
                <a:lnTo>
                  <a:pt x="60960" y="290322"/>
                </a:lnTo>
                <a:lnTo>
                  <a:pt x="67056" y="281939"/>
                </a:lnTo>
                <a:lnTo>
                  <a:pt x="67991" y="280808"/>
                </a:lnTo>
                <a:lnTo>
                  <a:pt x="44425" y="274385"/>
                </a:lnTo>
                <a:lnTo>
                  <a:pt x="32766" y="283463"/>
                </a:lnTo>
                <a:lnTo>
                  <a:pt x="19134" y="296066"/>
                </a:lnTo>
                <a:lnTo>
                  <a:pt x="10415" y="305075"/>
                </a:lnTo>
                <a:lnTo>
                  <a:pt x="1524" y="316991"/>
                </a:lnTo>
                <a:lnTo>
                  <a:pt x="0" y="321563"/>
                </a:lnTo>
                <a:lnTo>
                  <a:pt x="0" y="326136"/>
                </a:lnTo>
                <a:lnTo>
                  <a:pt x="4884" y="338450"/>
                </a:lnTo>
                <a:lnTo>
                  <a:pt x="14894" y="347130"/>
                </a:lnTo>
                <a:lnTo>
                  <a:pt x="30479" y="355853"/>
                </a:lnTo>
                <a:lnTo>
                  <a:pt x="45445" y="362266"/>
                </a:lnTo>
                <a:lnTo>
                  <a:pt x="67844" y="369497"/>
                </a:lnTo>
                <a:lnTo>
                  <a:pt x="92090" y="374825"/>
                </a:lnTo>
                <a:lnTo>
                  <a:pt x="104905" y="376795"/>
                </a:lnTo>
                <a:lnTo>
                  <a:pt x="118182" y="378313"/>
                </a:lnTo>
                <a:lnTo>
                  <a:pt x="131920" y="379388"/>
                </a:lnTo>
                <a:lnTo>
                  <a:pt x="146120" y="380026"/>
                </a:lnTo>
                <a:lnTo>
                  <a:pt x="160782" y="380238"/>
                </a:lnTo>
                <a:lnTo>
                  <a:pt x="165311" y="380218"/>
                </a:lnTo>
                <a:lnTo>
                  <a:pt x="180123" y="379864"/>
                </a:lnTo>
                <a:lnTo>
                  <a:pt x="194537" y="379063"/>
                </a:lnTo>
                <a:lnTo>
                  <a:pt x="208545" y="377809"/>
                </a:lnTo>
                <a:lnTo>
                  <a:pt x="222139" y="376097"/>
                </a:lnTo>
                <a:lnTo>
                  <a:pt x="235313" y="373921"/>
                </a:lnTo>
                <a:lnTo>
                  <a:pt x="248058" y="371274"/>
                </a:lnTo>
                <a:lnTo>
                  <a:pt x="260366" y="368151"/>
                </a:lnTo>
                <a:lnTo>
                  <a:pt x="272230" y="364546"/>
                </a:lnTo>
                <a:lnTo>
                  <a:pt x="294594" y="355867"/>
                </a:lnTo>
                <a:lnTo>
                  <a:pt x="315086" y="345191"/>
                </a:lnTo>
                <a:lnTo>
                  <a:pt x="335603" y="331075"/>
                </a:lnTo>
                <a:lnTo>
                  <a:pt x="346946" y="321040"/>
                </a:lnTo>
                <a:lnTo>
                  <a:pt x="355808" y="310828"/>
                </a:lnTo>
                <a:lnTo>
                  <a:pt x="366001" y="289777"/>
                </a:lnTo>
                <a:lnTo>
                  <a:pt x="367284" y="278891"/>
                </a:lnTo>
                <a:lnTo>
                  <a:pt x="366700" y="271431"/>
                </a:lnTo>
                <a:lnTo>
                  <a:pt x="362920" y="259468"/>
                </a:lnTo>
                <a:lnTo>
                  <a:pt x="355715" y="248780"/>
                </a:lnTo>
                <a:lnTo>
                  <a:pt x="345186" y="239267"/>
                </a:lnTo>
                <a:lnTo>
                  <a:pt x="324849" y="228685"/>
                </a:lnTo>
                <a:lnTo>
                  <a:pt x="312795" y="224876"/>
                </a:lnTo>
                <a:lnTo>
                  <a:pt x="299520" y="222066"/>
                </a:lnTo>
                <a:lnTo>
                  <a:pt x="284988" y="220217"/>
                </a:lnTo>
                <a:lnTo>
                  <a:pt x="282520" y="219890"/>
                </a:lnTo>
                <a:lnTo>
                  <a:pt x="275287" y="219133"/>
                </a:lnTo>
                <a:lnTo>
                  <a:pt x="266384" y="218441"/>
                </a:lnTo>
                <a:lnTo>
                  <a:pt x="255817" y="217813"/>
                </a:lnTo>
                <a:lnTo>
                  <a:pt x="243595" y="217250"/>
                </a:lnTo>
                <a:lnTo>
                  <a:pt x="229726" y="216752"/>
                </a:lnTo>
                <a:lnTo>
                  <a:pt x="214216" y="216319"/>
                </a:lnTo>
                <a:lnTo>
                  <a:pt x="197074" y="215950"/>
                </a:lnTo>
                <a:lnTo>
                  <a:pt x="178308" y="215646"/>
                </a:lnTo>
                <a:lnTo>
                  <a:pt x="169576" y="215624"/>
                </a:lnTo>
                <a:lnTo>
                  <a:pt x="152430" y="215431"/>
                </a:lnTo>
                <a:lnTo>
                  <a:pt x="138841" y="215081"/>
                </a:lnTo>
                <a:lnTo>
                  <a:pt x="128706" y="214627"/>
                </a:lnTo>
                <a:lnTo>
                  <a:pt x="121920" y="214122"/>
                </a:lnTo>
                <a:lnTo>
                  <a:pt x="105159" y="211083"/>
                </a:lnTo>
                <a:lnTo>
                  <a:pt x="96012" y="207263"/>
                </a:lnTo>
                <a:lnTo>
                  <a:pt x="91440" y="204215"/>
                </a:lnTo>
                <a:lnTo>
                  <a:pt x="89153" y="201167"/>
                </a:lnTo>
                <a:lnTo>
                  <a:pt x="89153" y="194310"/>
                </a:lnTo>
                <a:lnTo>
                  <a:pt x="91440" y="189737"/>
                </a:lnTo>
                <a:lnTo>
                  <a:pt x="96012" y="183641"/>
                </a:lnTo>
                <a:lnTo>
                  <a:pt x="97982" y="181194"/>
                </a:lnTo>
                <a:lnTo>
                  <a:pt x="106505" y="173687"/>
                </a:lnTo>
                <a:lnTo>
                  <a:pt x="119634" y="165353"/>
                </a:lnTo>
                <a:lnTo>
                  <a:pt x="124640" y="166337"/>
                </a:lnTo>
                <a:lnTo>
                  <a:pt x="137273" y="168321"/>
                </a:lnTo>
                <a:lnTo>
                  <a:pt x="149993" y="169671"/>
                </a:lnTo>
                <a:lnTo>
                  <a:pt x="162690" y="170442"/>
                </a:lnTo>
                <a:lnTo>
                  <a:pt x="175260" y="170687"/>
                </a:lnTo>
                <a:lnTo>
                  <a:pt x="184189" y="170570"/>
                </a:lnTo>
                <a:lnTo>
                  <a:pt x="198882" y="169825"/>
                </a:lnTo>
                <a:lnTo>
                  <a:pt x="212869" y="168386"/>
                </a:lnTo>
                <a:lnTo>
                  <a:pt x="226137" y="166246"/>
                </a:lnTo>
                <a:lnTo>
                  <a:pt x="238671" y="163398"/>
                </a:lnTo>
                <a:lnTo>
                  <a:pt x="250457" y="159834"/>
                </a:lnTo>
                <a:lnTo>
                  <a:pt x="261479" y="155548"/>
                </a:lnTo>
                <a:lnTo>
                  <a:pt x="271724" y="150532"/>
                </a:lnTo>
                <a:lnTo>
                  <a:pt x="281177" y="144779"/>
                </a:lnTo>
                <a:lnTo>
                  <a:pt x="290584" y="137823"/>
                </a:lnTo>
                <a:lnTo>
                  <a:pt x="301188" y="127979"/>
                </a:lnTo>
                <a:lnTo>
                  <a:pt x="309435" y="117580"/>
                </a:lnTo>
                <a:lnTo>
                  <a:pt x="315327" y="106627"/>
                </a:lnTo>
                <a:lnTo>
                  <a:pt x="318861" y="95120"/>
                </a:lnTo>
                <a:lnTo>
                  <a:pt x="320040" y="83058"/>
                </a:lnTo>
                <a:lnTo>
                  <a:pt x="319767" y="76000"/>
                </a:lnTo>
                <a:lnTo>
                  <a:pt x="317548" y="62730"/>
                </a:lnTo>
                <a:lnTo>
                  <a:pt x="313137" y="50821"/>
                </a:lnTo>
                <a:lnTo>
                  <a:pt x="306585" y="40121"/>
                </a:lnTo>
                <a:lnTo>
                  <a:pt x="297942" y="30479"/>
                </a:lnTo>
                <a:lnTo>
                  <a:pt x="357377" y="30479"/>
                </a:lnTo>
                <a:lnTo>
                  <a:pt x="364236" y="29717"/>
                </a:lnTo>
                <a:lnTo>
                  <a:pt x="365760" y="29717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06612" y="3793997"/>
            <a:ext cx="400050" cy="404622"/>
          </a:xfrm>
          <a:custGeom>
            <a:avLst/>
            <a:gdLst/>
            <a:ahLst/>
            <a:cxnLst/>
            <a:rect l="l" t="t" r="r" b="b"/>
            <a:pathLst>
              <a:path w="400050" h="404622">
                <a:moveTo>
                  <a:pt x="153323" y="172284"/>
                </a:moveTo>
                <a:lnTo>
                  <a:pt x="141088" y="181160"/>
                </a:lnTo>
                <a:lnTo>
                  <a:pt x="128016" y="191262"/>
                </a:lnTo>
                <a:lnTo>
                  <a:pt x="128016" y="0"/>
                </a:lnTo>
                <a:lnTo>
                  <a:pt x="109728" y="0"/>
                </a:lnTo>
                <a:lnTo>
                  <a:pt x="97536" y="3756"/>
                </a:lnTo>
                <a:lnTo>
                  <a:pt x="85344" y="7419"/>
                </a:lnTo>
                <a:lnTo>
                  <a:pt x="73152" y="11006"/>
                </a:lnTo>
                <a:lnTo>
                  <a:pt x="60959" y="14537"/>
                </a:lnTo>
                <a:lnTo>
                  <a:pt x="48768" y="18030"/>
                </a:lnTo>
                <a:lnTo>
                  <a:pt x="36576" y="21505"/>
                </a:lnTo>
                <a:lnTo>
                  <a:pt x="24383" y="24979"/>
                </a:lnTo>
                <a:lnTo>
                  <a:pt x="12191" y="28473"/>
                </a:lnTo>
                <a:lnTo>
                  <a:pt x="0" y="32003"/>
                </a:lnTo>
                <a:lnTo>
                  <a:pt x="1524" y="35813"/>
                </a:lnTo>
                <a:lnTo>
                  <a:pt x="3048" y="38862"/>
                </a:lnTo>
                <a:lnTo>
                  <a:pt x="5334" y="41910"/>
                </a:lnTo>
                <a:lnTo>
                  <a:pt x="8435" y="41151"/>
                </a:lnTo>
                <a:lnTo>
                  <a:pt x="22507" y="38291"/>
                </a:lnTo>
                <a:lnTo>
                  <a:pt x="32766" y="37337"/>
                </a:lnTo>
                <a:lnTo>
                  <a:pt x="39624" y="37337"/>
                </a:lnTo>
                <a:lnTo>
                  <a:pt x="53340" y="44196"/>
                </a:lnTo>
                <a:lnTo>
                  <a:pt x="58674" y="54863"/>
                </a:lnTo>
                <a:lnTo>
                  <a:pt x="61174" y="76330"/>
                </a:lnTo>
                <a:lnTo>
                  <a:pt x="61594" y="91536"/>
                </a:lnTo>
                <a:lnTo>
                  <a:pt x="61722" y="110489"/>
                </a:lnTo>
                <a:lnTo>
                  <a:pt x="61722" y="345948"/>
                </a:lnTo>
                <a:lnTo>
                  <a:pt x="59799" y="369667"/>
                </a:lnTo>
                <a:lnTo>
                  <a:pt x="53340" y="384048"/>
                </a:lnTo>
                <a:lnTo>
                  <a:pt x="32585" y="392592"/>
                </a:lnTo>
                <a:lnTo>
                  <a:pt x="19918" y="394210"/>
                </a:lnTo>
                <a:lnTo>
                  <a:pt x="5334" y="394715"/>
                </a:lnTo>
                <a:lnTo>
                  <a:pt x="5334" y="404622"/>
                </a:lnTo>
                <a:lnTo>
                  <a:pt x="187452" y="404622"/>
                </a:lnTo>
                <a:lnTo>
                  <a:pt x="187452" y="394715"/>
                </a:lnTo>
                <a:lnTo>
                  <a:pt x="185960" y="394712"/>
                </a:lnTo>
                <a:lnTo>
                  <a:pt x="169650" y="394153"/>
                </a:lnTo>
                <a:lnTo>
                  <a:pt x="157193" y="392630"/>
                </a:lnTo>
                <a:lnTo>
                  <a:pt x="148590" y="390143"/>
                </a:lnTo>
                <a:lnTo>
                  <a:pt x="140970" y="387096"/>
                </a:lnTo>
                <a:lnTo>
                  <a:pt x="132588" y="379475"/>
                </a:lnTo>
                <a:lnTo>
                  <a:pt x="128660" y="363399"/>
                </a:lnTo>
                <a:lnTo>
                  <a:pt x="128016" y="345948"/>
                </a:lnTo>
                <a:lnTo>
                  <a:pt x="128016" y="208025"/>
                </a:lnTo>
                <a:lnTo>
                  <a:pt x="136201" y="201975"/>
                </a:lnTo>
                <a:lnTo>
                  <a:pt x="148185" y="193996"/>
                </a:lnTo>
                <a:lnTo>
                  <a:pt x="159385" y="187483"/>
                </a:lnTo>
                <a:lnTo>
                  <a:pt x="169710" y="182299"/>
                </a:lnTo>
                <a:lnTo>
                  <a:pt x="179070" y="178307"/>
                </a:lnTo>
                <a:lnTo>
                  <a:pt x="195242" y="173715"/>
                </a:lnTo>
                <a:lnTo>
                  <a:pt x="207730" y="171487"/>
                </a:lnTo>
                <a:lnTo>
                  <a:pt x="220218" y="170687"/>
                </a:lnTo>
                <a:lnTo>
                  <a:pt x="229204" y="171087"/>
                </a:lnTo>
                <a:lnTo>
                  <a:pt x="241877" y="173329"/>
                </a:lnTo>
                <a:lnTo>
                  <a:pt x="252984" y="177546"/>
                </a:lnTo>
                <a:lnTo>
                  <a:pt x="265972" y="187278"/>
                </a:lnTo>
                <a:lnTo>
                  <a:pt x="272796" y="198119"/>
                </a:lnTo>
                <a:lnTo>
                  <a:pt x="276291" y="209355"/>
                </a:lnTo>
                <a:lnTo>
                  <a:pt x="277807" y="221148"/>
                </a:lnTo>
                <a:lnTo>
                  <a:pt x="278638" y="235980"/>
                </a:lnTo>
                <a:lnTo>
                  <a:pt x="278892" y="253746"/>
                </a:lnTo>
                <a:lnTo>
                  <a:pt x="278782" y="364475"/>
                </a:lnTo>
                <a:lnTo>
                  <a:pt x="278130" y="372617"/>
                </a:lnTo>
                <a:lnTo>
                  <a:pt x="275082" y="380238"/>
                </a:lnTo>
                <a:lnTo>
                  <a:pt x="263652" y="388619"/>
                </a:lnTo>
                <a:lnTo>
                  <a:pt x="256179" y="391624"/>
                </a:lnTo>
                <a:lnTo>
                  <a:pt x="244048" y="393910"/>
                </a:lnTo>
                <a:lnTo>
                  <a:pt x="227838" y="394715"/>
                </a:lnTo>
                <a:lnTo>
                  <a:pt x="219456" y="394715"/>
                </a:lnTo>
                <a:lnTo>
                  <a:pt x="219456" y="404622"/>
                </a:lnTo>
                <a:lnTo>
                  <a:pt x="400050" y="404622"/>
                </a:lnTo>
                <a:lnTo>
                  <a:pt x="400050" y="394715"/>
                </a:lnTo>
                <a:lnTo>
                  <a:pt x="387093" y="394375"/>
                </a:lnTo>
                <a:lnTo>
                  <a:pt x="373886" y="393044"/>
                </a:lnTo>
                <a:lnTo>
                  <a:pt x="364998" y="390905"/>
                </a:lnTo>
                <a:lnTo>
                  <a:pt x="358902" y="387857"/>
                </a:lnTo>
                <a:lnTo>
                  <a:pt x="354330" y="384048"/>
                </a:lnTo>
                <a:lnTo>
                  <a:pt x="351282" y="379475"/>
                </a:lnTo>
                <a:lnTo>
                  <a:pt x="349148" y="374298"/>
                </a:lnTo>
                <a:lnTo>
                  <a:pt x="346827" y="362482"/>
                </a:lnTo>
                <a:lnTo>
                  <a:pt x="345948" y="345948"/>
                </a:lnTo>
                <a:lnTo>
                  <a:pt x="345931" y="249167"/>
                </a:lnTo>
                <a:lnTo>
                  <a:pt x="345546" y="232518"/>
                </a:lnTo>
                <a:lnTo>
                  <a:pt x="344625" y="218022"/>
                </a:lnTo>
                <a:lnTo>
                  <a:pt x="343136" y="205679"/>
                </a:lnTo>
                <a:lnTo>
                  <a:pt x="341047" y="195489"/>
                </a:lnTo>
                <a:lnTo>
                  <a:pt x="338328" y="187451"/>
                </a:lnTo>
                <a:lnTo>
                  <a:pt x="331691" y="174813"/>
                </a:lnTo>
                <a:lnTo>
                  <a:pt x="323962" y="164393"/>
                </a:lnTo>
                <a:lnTo>
                  <a:pt x="314975" y="155651"/>
                </a:lnTo>
                <a:lnTo>
                  <a:pt x="304800" y="148589"/>
                </a:lnTo>
                <a:lnTo>
                  <a:pt x="290108" y="142039"/>
                </a:lnTo>
                <a:lnTo>
                  <a:pt x="278022" y="138868"/>
                </a:lnTo>
                <a:lnTo>
                  <a:pt x="264867" y="137006"/>
                </a:lnTo>
                <a:lnTo>
                  <a:pt x="250698" y="136398"/>
                </a:lnTo>
                <a:lnTo>
                  <a:pt x="248828" y="136410"/>
                </a:lnTo>
                <a:lnTo>
                  <a:pt x="236440" y="137119"/>
                </a:lnTo>
                <a:lnTo>
                  <a:pt x="223816" y="138962"/>
                </a:lnTo>
                <a:lnTo>
                  <a:pt x="211211" y="142002"/>
                </a:lnTo>
                <a:lnTo>
                  <a:pt x="198882" y="146303"/>
                </a:lnTo>
                <a:lnTo>
                  <a:pt x="185003" y="152686"/>
                </a:lnTo>
                <a:lnTo>
                  <a:pt x="175281" y="158079"/>
                </a:lnTo>
                <a:lnTo>
                  <a:pt x="164721" y="164601"/>
                </a:lnTo>
                <a:lnTo>
                  <a:pt x="153323" y="17228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9705" y="4483607"/>
            <a:ext cx="417576" cy="39014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82368" y="4458462"/>
            <a:ext cx="410718" cy="386334"/>
          </a:xfrm>
          <a:custGeom>
            <a:avLst/>
            <a:gdLst/>
            <a:ahLst/>
            <a:cxnLst/>
            <a:rect l="l" t="t" r="r" b="b"/>
            <a:pathLst>
              <a:path w="410718" h="386334">
                <a:moveTo>
                  <a:pt x="19050" y="10667"/>
                </a:moveTo>
                <a:lnTo>
                  <a:pt x="32193" y="11419"/>
                </a:lnTo>
                <a:lnTo>
                  <a:pt x="44632" y="13704"/>
                </a:lnTo>
                <a:lnTo>
                  <a:pt x="56387" y="17525"/>
                </a:lnTo>
                <a:lnTo>
                  <a:pt x="70104" y="25146"/>
                </a:lnTo>
                <a:lnTo>
                  <a:pt x="75797" y="38667"/>
                </a:lnTo>
                <a:lnTo>
                  <a:pt x="77242" y="51456"/>
                </a:lnTo>
                <a:lnTo>
                  <a:pt x="77724" y="68579"/>
                </a:lnTo>
                <a:lnTo>
                  <a:pt x="77724" y="317753"/>
                </a:lnTo>
                <a:lnTo>
                  <a:pt x="75976" y="343240"/>
                </a:lnTo>
                <a:lnTo>
                  <a:pt x="68580" y="361950"/>
                </a:lnTo>
                <a:lnTo>
                  <a:pt x="48384" y="372315"/>
                </a:lnTo>
                <a:lnTo>
                  <a:pt x="34868" y="374828"/>
                </a:lnTo>
                <a:lnTo>
                  <a:pt x="19050" y="375665"/>
                </a:lnTo>
                <a:lnTo>
                  <a:pt x="0" y="375665"/>
                </a:lnTo>
                <a:lnTo>
                  <a:pt x="0" y="386334"/>
                </a:lnTo>
                <a:lnTo>
                  <a:pt x="233933" y="386334"/>
                </a:lnTo>
                <a:lnTo>
                  <a:pt x="233933" y="375665"/>
                </a:lnTo>
                <a:lnTo>
                  <a:pt x="214121" y="375665"/>
                </a:lnTo>
                <a:lnTo>
                  <a:pt x="202015" y="374974"/>
                </a:lnTo>
                <a:lnTo>
                  <a:pt x="189514" y="372690"/>
                </a:lnTo>
                <a:lnTo>
                  <a:pt x="177545" y="368808"/>
                </a:lnTo>
                <a:lnTo>
                  <a:pt x="168401" y="364998"/>
                </a:lnTo>
                <a:lnTo>
                  <a:pt x="163068" y="361188"/>
                </a:lnTo>
                <a:lnTo>
                  <a:pt x="159782" y="356120"/>
                </a:lnTo>
                <a:lnTo>
                  <a:pt x="157374" y="347666"/>
                </a:lnTo>
                <a:lnTo>
                  <a:pt x="155929" y="334877"/>
                </a:lnTo>
                <a:lnTo>
                  <a:pt x="155448" y="317753"/>
                </a:lnTo>
                <a:lnTo>
                  <a:pt x="155448" y="196596"/>
                </a:lnTo>
                <a:lnTo>
                  <a:pt x="258744" y="196626"/>
                </a:lnTo>
                <a:lnTo>
                  <a:pt x="273390" y="197328"/>
                </a:lnTo>
                <a:lnTo>
                  <a:pt x="285825" y="199052"/>
                </a:lnTo>
                <a:lnTo>
                  <a:pt x="295656" y="201929"/>
                </a:lnTo>
                <a:lnTo>
                  <a:pt x="308551" y="208872"/>
                </a:lnTo>
                <a:lnTo>
                  <a:pt x="316992" y="217932"/>
                </a:lnTo>
                <a:lnTo>
                  <a:pt x="320432" y="223775"/>
                </a:lnTo>
                <a:lnTo>
                  <a:pt x="323790" y="235423"/>
                </a:lnTo>
                <a:lnTo>
                  <a:pt x="325374" y="250698"/>
                </a:lnTo>
                <a:lnTo>
                  <a:pt x="340613" y="250698"/>
                </a:lnTo>
                <a:lnTo>
                  <a:pt x="340613" y="120396"/>
                </a:lnTo>
                <a:lnTo>
                  <a:pt x="325374" y="120396"/>
                </a:lnTo>
                <a:lnTo>
                  <a:pt x="322962" y="131057"/>
                </a:lnTo>
                <a:lnTo>
                  <a:pt x="318261" y="144333"/>
                </a:lnTo>
                <a:lnTo>
                  <a:pt x="312207" y="154719"/>
                </a:lnTo>
                <a:lnTo>
                  <a:pt x="304800" y="162305"/>
                </a:lnTo>
                <a:lnTo>
                  <a:pt x="295287" y="167006"/>
                </a:lnTo>
                <a:lnTo>
                  <a:pt x="283926" y="170275"/>
                </a:lnTo>
                <a:lnTo>
                  <a:pt x="270333" y="172287"/>
                </a:lnTo>
                <a:lnTo>
                  <a:pt x="254507" y="172974"/>
                </a:lnTo>
                <a:lnTo>
                  <a:pt x="155448" y="172974"/>
                </a:lnTo>
                <a:lnTo>
                  <a:pt x="155448" y="21336"/>
                </a:lnTo>
                <a:lnTo>
                  <a:pt x="275081" y="21336"/>
                </a:lnTo>
                <a:lnTo>
                  <a:pt x="291433" y="21597"/>
                </a:lnTo>
                <a:lnTo>
                  <a:pt x="305884" y="22334"/>
                </a:lnTo>
                <a:lnTo>
                  <a:pt x="318468" y="23474"/>
                </a:lnTo>
                <a:lnTo>
                  <a:pt x="329258" y="24944"/>
                </a:lnTo>
                <a:lnTo>
                  <a:pt x="338327" y="26670"/>
                </a:lnTo>
                <a:lnTo>
                  <a:pt x="351420" y="31452"/>
                </a:lnTo>
                <a:lnTo>
                  <a:pt x="362756" y="37472"/>
                </a:lnTo>
                <a:lnTo>
                  <a:pt x="372618" y="44958"/>
                </a:lnTo>
                <a:lnTo>
                  <a:pt x="384275" y="60031"/>
                </a:lnTo>
                <a:lnTo>
                  <a:pt x="390471" y="71600"/>
                </a:lnTo>
                <a:lnTo>
                  <a:pt x="396239" y="85343"/>
                </a:lnTo>
                <a:lnTo>
                  <a:pt x="410718" y="85343"/>
                </a:lnTo>
                <a:lnTo>
                  <a:pt x="409997" y="75911"/>
                </a:lnTo>
                <a:lnTo>
                  <a:pt x="409091" y="63122"/>
                </a:lnTo>
                <a:lnTo>
                  <a:pt x="408259" y="50408"/>
                </a:lnTo>
                <a:lnTo>
                  <a:pt x="407488" y="37753"/>
                </a:lnTo>
                <a:lnTo>
                  <a:pt x="406762" y="25144"/>
                </a:lnTo>
                <a:lnTo>
                  <a:pt x="406065" y="12564"/>
                </a:lnTo>
                <a:lnTo>
                  <a:pt x="405383" y="0"/>
                </a:lnTo>
                <a:lnTo>
                  <a:pt x="0" y="0"/>
                </a:lnTo>
                <a:lnTo>
                  <a:pt x="0" y="10667"/>
                </a:lnTo>
                <a:lnTo>
                  <a:pt x="19050" y="10667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91384" y="4464557"/>
            <a:ext cx="1239011" cy="42138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4046" y="4576572"/>
            <a:ext cx="355092" cy="275843"/>
          </a:xfrm>
          <a:custGeom>
            <a:avLst/>
            <a:gdLst/>
            <a:ahLst/>
            <a:cxnLst/>
            <a:rect l="l" t="t" r="r" b="b"/>
            <a:pathLst>
              <a:path w="355092" h="275843">
                <a:moveTo>
                  <a:pt x="166116" y="18287"/>
                </a:moveTo>
                <a:lnTo>
                  <a:pt x="181281" y="19174"/>
                </a:lnTo>
                <a:lnTo>
                  <a:pt x="194327" y="21530"/>
                </a:lnTo>
                <a:lnTo>
                  <a:pt x="206593" y="25362"/>
                </a:lnTo>
                <a:lnTo>
                  <a:pt x="218058" y="30671"/>
                </a:lnTo>
                <a:lnTo>
                  <a:pt x="228702" y="37457"/>
                </a:lnTo>
                <a:lnTo>
                  <a:pt x="238506" y="45719"/>
                </a:lnTo>
                <a:lnTo>
                  <a:pt x="248526" y="56566"/>
                </a:lnTo>
                <a:lnTo>
                  <a:pt x="255904" y="66386"/>
                </a:lnTo>
                <a:lnTo>
                  <a:pt x="262336" y="76881"/>
                </a:lnTo>
                <a:lnTo>
                  <a:pt x="267811" y="88062"/>
                </a:lnTo>
                <a:lnTo>
                  <a:pt x="272317" y="99943"/>
                </a:lnTo>
                <a:lnTo>
                  <a:pt x="275843" y="112534"/>
                </a:lnTo>
                <a:lnTo>
                  <a:pt x="278375" y="125846"/>
                </a:lnTo>
                <a:lnTo>
                  <a:pt x="279903" y="139893"/>
                </a:lnTo>
                <a:lnTo>
                  <a:pt x="280416" y="154686"/>
                </a:lnTo>
                <a:lnTo>
                  <a:pt x="280272" y="162939"/>
                </a:lnTo>
                <a:lnTo>
                  <a:pt x="279091" y="178598"/>
                </a:lnTo>
                <a:lnTo>
                  <a:pt x="276715" y="192653"/>
                </a:lnTo>
                <a:lnTo>
                  <a:pt x="273145" y="205121"/>
                </a:lnTo>
                <a:lnTo>
                  <a:pt x="268381" y="216019"/>
                </a:lnTo>
                <a:lnTo>
                  <a:pt x="262422" y="225363"/>
                </a:lnTo>
                <a:lnTo>
                  <a:pt x="255270" y="233172"/>
                </a:lnTo>
                <a:lnTo>
                  <a:pt x="241691" y="243261"/>
                </a:lnTo>
                <a:lnTo>
                  <a:pt x="230521" y="248848"/>
                </a:lnTo>
                <a:lnTo>
                  <a:pt x="218392" y="252839"/>
                </a:lnTo>
                <a:lnTo>
                  <a:pt x="205306" y="255233"/>
                </a:lnTo>
                <a:lnTo>
                  <a:pt x="191262" y="256031"/>
                </a:lnTo>
                <a:lnTo>
                  <a:pt x="185915" y="255923"/>
                </a:lnTo>
                <a:lnTo>
                  <a:pt x="172333" y="254589"/>
                </a:lnTo>
                <a:lnTo>
                  <a:pt x="159523" y="251729"/>
                </a:lnTo>
                <a:lnTo>
                  <a:pt x="147496" y="247330"/>
                </a:lnTo>
                <a:lnTo>
                  <a:pt x="136262" y="241381"/>
                </a:lnTo>
                <a:lnTo>
                  <a:pt x="125835" y="233871"/>
                </a:lnTo>
                <a:lnTo>
                  <a:pt x="116224" y="224788"/>
                </a:lnTo>
                <a:lnTo>
                  <a:pt x="107442" y="214122"/>
                </a:lnTo>
                <a:lnTo>
                  <a:pt x="99290" y="202636"/>
                </a:lnTo>
                <a:lnTo>
                  <a:pt x="92863" y="191708"/>
                </a:lnTo>
                <a:lnTo>
                  <a:pt x="87377" y="180312"/>
                </a:lnTo>
                <a:lnTo>
                  <a:pt x="82851" y="168454"/>
                </a:lnTo>
                <a:lnTo>
                  <a:pt x="79300" y="156144"/>
                </a:lnTo>
                <a:lnTo>
                  <a:pt x="76742" y="143390"/>
                </a:lnTo>
                <a:lnTo>
                  <a:pt x="75195" y="130201"/>
                </a:lnTo>
                <a:lnTo>
                  <a:pt x="74676" y="116586"/>
                </a:lnTo>
                <a:lnTo>
                  <a:pt x="74970" y="106501"/>
                </a:lnTo>
                <a:lnTo>
                  <a:pt x="76451" y="92827"/>
                </a:lnTo>
                <a:lnTo>
                  <a:pt x="79182" y="80328"/>
                </a:lnTo>
                <a:lnTo>
                  <a:pt x="83162" y="68958"/>
                </a:lnTo>
                <a:lnTo>
                  <a:pt x="88392" y="58674"/>
                </a:lnTo>
                <a:lnTo>
                  <a:pt x="93786" y="50187"/>
                </a:lnTo>
                <a:lnTo>
                  <a:pt x="102398" y="40384"/>
                </a:lnTo>
                <a:lnTo>
                  <a:pt x="112342" y="32545"/>
                </a:lnTo>
                <a:lnTo>
                  <a:pt x="61689" y="32752"/>
                </a:lnTo>
                <a:lnTo>
                  <a:pt x="51532" y="40395"/>
                </a:lnTo>
                <a:lnTo>
                  <a:pt x="42172" y="48893"/>
                </a:lnTo>
                <a:lnTo>
                  <a:pt x="33625" y="58277"/>
                </a:lnTo>
                <a:lnTo>
                  <a:pt x="25908" y="68579"/>
                </a:lnTo>
                <a:lnTo>
                  <a:pt x="18182" y="80687"/>
                </a:lnTo>
                <a:lnTo>
                  <a:pt x="11749" y="92719"/>
                </a:lnTo>
                <a:lnTo>
                  <a:pt x="6672" y="104665"/>
                </a:lnTo>
                <a:lnTo>
                  <a:pt x="2993" y="116548"/>
                </a:lnTo>
                <a:lnTo>
                  <a:pt x="755" y="128388"/>
                </a:lnTo>
                <a:lnTo>
                  <a:pt x="0" y="140207"/>
                </a:lnTo>
                <a:lnTo>
                  <a:pt x="412" y="149713"/>
                </a:lnTo>
                <a:lnTo>
                  <a:pt x="2210" y="162003"/>
                </a:lnTo>
                <a:lnTo>
                  <a:pt x="5418" y="173989"/>
                </a:lnTo>
                <a:lnTo>
                  <a:pt x="10015" y="185672"/>
                </a:lnTo>
                <a:lnTo>
                  <a:pt x="15983" y="197050"/>
                </a:lnTo>
                <a:lnTo>
                  <a:pt x="23300" y="208124"/>
                </a:lnTo>
                <a:lnTo>
                  <a:pt x="31949" y="218895"/>
                </a:lnTo>
                <a:lnTo>
                  <a:pt x="41910" y="229362"/>
                </a:lnTo>
                <a:lnTo>
                  <a:pt x="50994" y="237531"/>
                </a:lnTo>
                <a:lnTo>
                  <a:pt x="60622" y="244856"/>
                </a:lnTo>
                <a:lnTo>
                  <a:pt x="70848" y="251396"/>
                </a:lnTo>
                <a:lnTo>
                  <a:pt x="81668" y="257154"/>
                </a:lnTo>
                <a:lnTo>
                  <a:pt x="93077" y="262133"/>
                </a:lnTo>
                <a:lnTo>
                  <a:pt x="105074" y="266337"/>
                </a:lnTo>
                <a:lnTo>
                  <a:pt x="117653" y="269768"/>
                </a:lnTo>
                <a:lnTo>
                  <a:pt x="130813" y="272431"/>
                </a:lnTo>
                <a:lnTo>
                  <a:pt x="144548" y="274329"/>
                </a:lnTo>
                <a:lnTo>
                  <a:pt x="158857" y="275466"/>
                </a:lnTo>
                <a:lnTo>
                  <a:pt x="173736" y="275843"/>
                </a:lnTo>
                <a:lnTo>
                  <a:pt x="180048" y="275782"/>
                </a:lnTo>
                <a:lnTo>
                  <a:pt x="193515" y="275213"/>
                </a:lnTo>
                <a:lnTo>
                  <a:pt x="206639" y="274021"/>
                </a:lnTo>
                <a:lnTo>
                  <a:pt x="219406" y="272173"/>
                </a:lnTo>
                <a:lnTo>
                  <a:pt x="231807" y="269635"/>
                </a:lnTo>
                <a:lnTo>
                  <a:pt x="243830" y="266375"/>
                </a:lnTo>
                <a:lnTo>
                  <a:pt x="255465" y="262359"/>
                </a:lnTo>
                <a:lnTo>
                  <a:pt x="266700" y="257555"/>
                </a:lnTo>
                <a:lnTo>
                  <a:pt x="286069" y="247497"/>
                </a:lnTo>
                <a:lnTo>
                  <a:pt x="296826" y="240365"/>
                </a:lnTo>
                <a:lnTo>
                  <a:pt x="306776" y="232426"/>
                </a:lnTo>
                <a:lnTo>
                  <a:pt x="315887" y="223648"/>
                </a:lnTo>
                <a:lnTo>
                  <a:pt x="324129" y="214001"/>
                </a:lnTo>
                <a:lnTo>
                  <a:pt x="331470" y="203453"/>
                </a:lnTo>
                <a:lnTo>
                  <a:pt x="337856" y="192829"/>
                </a:lnTo>
                <a:lnTo>
                  <a:pt x="343941" y="180781"/>
                </a:lnTo>
                <a:lnTo>
                  <a:pt x="348752" y="168732"/>
                </a:lnTo>
                <a:lnTo>
                  <a:pt x="352244" y="156684"/>
                </a:lnTo>
                <a:lnTo>
                  <a:pt x="354372" y="144636"/>
                </a:lnTo>
                <a:lnTo>
                  <a:pt x="355092" y="132587"/>
                </a:lnTo>
                <a:lnTo>
                  <a:pt x="354756" y="124035"/>
                </a:lnTo>
                <a:lnTo>
                  <a:pt x="353031" y="111675"/>
                </a:lnTo>
                <a:lnTo>
                  <a:pt x="349849" y="99687"/>
                </a:lnTo>
                <a:lnTo>
                  <a:pt x="345218" y="88059"/>
                </a:lnTo>
                <a:lnTo>
                  <a:pt x="339150" y="76783"/>
                </a:lnTo>
                <a:lnTo>
                  <a:pt x="331654" y="65847"/>
                </a:lnTo>
                <a:lnTo>
                  <a:pt x="322740" y="55242"/>
                </a:lnTo>
                <a:lnTo>
                  <a:pt x="312420" y="44957"/>
                </a:lnTo>
                <a:lnTo>
                  <a:pt x="301789" y="36117"/>
                </a:lnTo>
                <a:lnTo>
                  <a:pt x="291857" y="29166"/>
                </a:lnTo>
                <a:lnTo>
                  <a:pt x="281380" y="22974"/>
                </a:lnTo>
                <a:lnTo>
                  <a:pt x="270360" y="17535"/>
                </a:lnTo>
                <a:lnTo>
                  <a:pt x="258800" y="12843"/>
                </a:lnTo>
                <a:lnTo>
                  <a:pt x="246705" y="8891"/>
                </a:lnTo>
                <a:lnTo>
                  <a:pt x="234078" y="5672"/>
                </a:lnTo>
                <a:lnTo>
                  <a:pt x="220921" y="3181"/>
                </a:lnTo>
                <a:lnTo>
                  <a:pt x="207238" y="1409"/>
                </a:lnTo>
                <a:lnTo>
                  <a:pt x="193032" y="351"/>
                </a:lnTo>
                <a:lnTo>
                  <a:pt x="178308" y="0"/>
                </a:lnTo>
                <a:lnTo>
                  <a:pt x="165713" y="309"/>
                </a:lnTo>
                <a:lnTo>
                  <a:pt x="152863" y="1291"/>
                </a:lnTo>
                <a:lnTo>
                  <a:pt x="140201" y="2960"/>
                </a:lnTo>
                <a:lnTo>
                  <a:pt x="127728" y="5327"/>
                </a:lnTo>
                <a:lnTo>
                  <a:pt x="115444" y="8408"/>
                </a:lnTo>
                <a:lnTo>
                  <a:pt x="103347" y="12216"/>
                </a:lnTo>
                <a:lnTo>
                  <a:pt x="91440" y="16763"/>
                </a:lnTo>
                <a:lnTo>
                  <a:pt x="153450" y="18910"/>
                </a:lnTo>
                <a:lnTo>
                  <a:pt x="166116" y="18287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15735" y="4595482"/>
            <a:ext cx="91760" cy="13842"/>
          </a:xfrm>
          <a:custGeom>
            <a:avLst/>
            <a:gdLst/>
            <a:ahLst/>
            <a:cxnLst/>
            <a:rect l="l" t="t" r="r" b="b"/>
            <a:pathLst>
              <a:path w="91760" h="13842">
                <a:moveTo>
                  <a:pt x="61754" y="7759"/>
                </a:moveTo>
                <a:lnTo>
                  <a:pt x="66885" y="5666"/>
                </a:lnTo>
                <a:lnTo>
                  <a:pt x="79209" y="2020"/>
                </a:lnTo>
                <a:lnTo>
                  <a:pt x="91760" y="0"/>
                </a:lnTo>
                <a:lnTo>
                  <a:pt x="22641" y="991"/>
                </a:lnTo>
                <a:lnTo>
                  <a:pt x="10938" y="7021"/>
                </a:lnTo>
                <a:lnTo>
                  <a:pt x="0" y="13842"/>
                </a:lnTo>
                <a:lnTo>
                  <a:pt x="50652" y="13634"/>
                </a:lnTo>
                <a:lnTo>
                  <a:pt x="61754" y="7759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38856" y="4584192"/>
            <a:ext cx="409193" cy="268224"/>
          </a:xfrm>
          <a:custGeom>
            <a:avLst/>
            <a:gdLst/>
            <a:ahLst/>
            <a:cxnLst/>
            <a:rect l="l" t="t" r="r" b="b"/>
            <a:pathLst>
              <a:path w="409193" h="268224">
                <a:moveTo>
                  <a:pt x="281177" y="255523"/>
                </a:moveTo>
                <a:lnTo>
                  <a:pt x="281177" y="268224"/>
                </a:lnTo>
                <a:lnTo>
                  <a:pt x="298703" y="268224"/>
                </a:lnTo>
                <a:lnTo>
                  <a:pt x="299402" y="268020"/>
                </a:lnTo>
                <a:lnTo>
                  <a:pt x="311545" y="264487"/>
                </a:lnTo>
                <a:lnTo>
                  <a:pt x="323730" y="260953"/>
                </a:lnTo>
                <a:lnTo>
                  <a:pt x="335947" y="257420"/>
                </a:lnTo>
                <a:lnTo>
                  <a:pt x="348181" y="253886"/>
                </a:lnTo>
                <a:lnTo>
                  <a:pt x="360421" y="250353"/>
                </a:lnTo>
                <a:lnTo>
                  <a:pt x="372655" y="246820"/>
                </a:lnTo>
                <a:lnTo>
                  <a:pt x="384870" y="243286"/>
                </a:lnTo>
                <a:lnTo>
                  <a:pt x="397053" y="239753"/>
                </a:lnTo>
                <a:lnTo>
                  <a:pt x="409193" y="236220"/>
                </a:lnTo>
                <a:lnTo>
                  <a:pt x="406907" y="233172"/>
                </a:lnTo>
                <a:lnTo>
                  <a:pt x="405383" y="229362"/>
                </a:lnTo>
                <a:lnTo>
                  <a:pt x="403097" y="226313"/>
                </a:lnTo>
                <a:lnTo>
                  <a:pt x="399809" y="227270"/>
                </a:lnTo>
                <a:lnTo>
                  <a:pt x="386854" y="229982"/>
                </a:lnTo>
                <a:lnTo>
                  <a:pt x="374903" y="230886"/>
                </a:lnTo>
                <a:lnTo>
                  <a:pt x="368807" y="230886"/>
                </a:lnTo>
                <a:lnTo>
                  <a:pt x="364235" y="230124"/>
                </a:lnTo>
                <a:lnTo>
                  <a:pt x="359663" y="227075"/>
                </a:lnTo>
                <a:lnTo>
                  <a:pt x="355853" y="224790"/>
                </a:lnTo>
                <a:lnTo>
                  <a:pt x="352043" y="219456"/>
                </a:lnTo>
                <a:lnTo>
                  <a:pt x="350519" y="212598"/>
                </a:lnTo>
                <a:lnTo>
                  <a:pt x="350027" y="211008"/>
                </a:lnTo>
                <a:lnTo>
                  <a:pt x="348825" y="203551"/>
                </a:lnTo>
                <a:lnTo>
                  <a:pt x="348035" y="192186"/>
                </a:lnTo>
                <a:lnTo>
                  <a:pt x="347603" y="176914"/>
                </a:lnTo>
                <a:lnTo>
                  <a:pt x="347471" y="157734"/>
                </a:lnTo>
                <a:lnTo>
                  <a:pt x="347471" y="0"/>
                </a:lnTo>
                <a:lnTo>
                  <a:pt x="221741" y="0"/>
                </a:lnTo>
                <a:lnTo>
                  <a:pt x="221741" y="9906"/>
                </a:lnTo>
                <a:lnTo>
                  <a:pt x="236505" y="10723"/>
                </a:lnTo>
                <a:lnTo>
                  <a:pt x="251001" y="12488"/>
                </a:lnTo>
                <a:lnTo>
                  <a:pt x="262082" y="15037"/>
                </a:lnTo>
                <a:lnTo>
                  <a:pt x="269747" y="18287"/>
                </a:lnTo>
                <a:lnTo>
                  <a:pt x="279438" y="33321"/>
                </a:lnTo>
                <a:lnTo>
                  <a:pt x="281177" y="48768"/>
                </a:lnTo>
                <a:lnTo>
                  <a:pt x="281177" y="196596"/>
                </a:lnTo>
                <a:lnTo>
                  <a:pt x="272471" y="202529"/>
                </a:lnTo>
                <a:lnTo>
                  <a:pt x="260281" y="210168"/>
                </a:lnTo>
                <a:lnTo>
                  <a:pt x="249003" y="216492"/>
                </a:lnTo>
                <a:lnTo>
                  <a:pt x="238681" y="221590"/>
                </a:lnTo>
                <a:lnTo>
                  <a:pt x="229361" y="225552"/>
                </a:lnTo>
                <a:lnTo>
                  <a:pt x="213325" y="230264"/>
                </a:lnTo>
                <a:lnTo>
                  <a:pt x="201007" y="232468"/>
                </a:lnTo>
                <a:lnTo>
                  <a:pt x="189737" y="233172"/>
                </a:lnTo>
                <a:lnTo>
                  <a:pt x="182952" y="232993"/>
                </a:lnTo>
                <a:lnTo>
                  <a:pt x="169659" y="231344"/>
                </a:lnTo>
                <a:lnTo>
                  <a:pt x="157661" y="227702"/>
                </a:lnTo>
                <a:lnTo>
                  <a:pt x="147066" y="221742"/>
                </a:lnTo>
                <a:lnTo>
                  <a:pt x="139121" y="214540"/>
                </a:lnTo>
                <a:lnTo>
                  <a:pt x="133375" y="204186"/>
                </a:lnTo>
                <a:lnTo>
                  <a:pt x="129927" y="190814"/>
                </a:lnTo>
                <a:lnTo>
                  <a:pt x="128777" y="174498"/>
                </a:lnTo>
                <a:lnTo>
                  <a:pt x="128777" y="0"/>
                </a:lnTo>
                <a:lnTo>
                  <a:pt x="0" y="0"/>
                </a:lnTo>
                <a:lnTo>
                  <a:pt x="0" y="9906"/>
                </a:lnTo>
                <a:lnTo>
                  <a:pt x="2416" y="9914"/>
                </a:lnTo>
                <a:lnTo>
                  <a:pt x="18324" y="10468"/>
                </a:lnTo>
                <a:lnTo>
                  <a:pt x="30677" y="11785"/>
                </a:lnTo>
                <a:lnTo>
                  <a:pt x="39624" y="13716"/>
                </a:lnTo>
                <a:lnTo>
                  <a:pt x="47243" y="16002"/>
                </a:lnTo>
                <a:lnTo>
                  <a:pt x="52577" y="19812"/>
                </a:lnTo>
                <a:lnTo>
                  <a:pt x="56387" y="25146"/>
                </a:lnTo>
                <a:lnTo>
                  <a:pt x="56522" y="25310"/>
                </a:lnTo>
                <a:lnTo>
                  <a:pt x="60514" y="35011"/>
                </a:lnTo>
                <a:lnTo>
                  <a:pt x="61721" y="50292"/>
                </a:lnTo>
                <a:lnTo>
                  <a:pt x="61834" y="174754"/>
                </a:lnTo>
                <a:lnTo>
                  <a:pt x="62736" y="189268"/>
                </a:lnTo>
                <a:lnTo>
                  <a:pt x="64542" y="202124"/>
                </a:lnTo>
                <a:lnTo>
                  <a:pt x="67252" y="213423"/>
                </a:lnTo>
                <a:lnTo>
                  <a:pt x="70866" y="223266"/>
                </a:lnTo>
                <a:lnTo>
                  <a:pt x="81531" y="238998"/>
                </a:lnTo>
                <a:lnTo>
                  <a:pt x="91120" y="247674"/>
                </a:lnTo>
                <a:lnTo>
                  <a:pt x="102869" y="255270"/>
                </a:lnTo>
                <a:lnTo>
                  <a:pt x="117181" y="262207"/>
                </a:lnTo>
                <a:lnTo>
                  <a:pt x="129268" y="265625"/>
                </a:lnTo>
                <a:lnTo>
                  <a:pt x="142315" y="267593"/>
                </a:lnTo>
                <a:lnTo>
                  <a:pt x="156210" y="268224"/>
                </a:lnTo>
                <a:lnTo>
                  <a:pt x="158843" y="268202"/>
                </a:lnTo>
                <a:lnTo>
                  <a:pt x="171718" y="267475"/>
                </a:lnTo>
                <a:lnTo>
                  <a:pt x="184333" y="265712"/>
                </a:lnTo>
                <a:lnTo>
                  <a:pt x="196690" y="262914"/>
                </a:lnTo>
                <a:lnTo>
                  <a:pt x="208787" y="259080"/>
                </a:lnTo>
                <a:lnTo>
                  <a:pt x="222855" y="252524"/>
                </a:lnTo>
                <a:lnTo>
                  <a:pt x="232418" y="247105"/>
                </a:lnTo>
                <a:lnTo>
                  <a:pt x="243047" y="240480"/>
                </a:lnTo>
                <a:lnTo>
                  <a:pt x="254726" y="232647"/>
                </a:lnTo>
                <a:lnTo>
                  <a:pt x="267441" y="223607"/>
                </a:lnTo>
                <a:lnTo>
                  <a:pt x="281177" y="213360"/>
                </a:lnTo>
                <a:lnTo>
                  <a:pt x="281177" y="255523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54146" y="4576572"/>
            <a:ext cx="273557" cy="268224"/>
          </a:xfrm>
          <a:custGeom>
            <a:avLst/>
            <a:gdLst/>
            <a:ahLst/>
            <a:cxnLst/>
            <a:rect l="l" t="t" r="r" b="b"/>
            <a:pathLst>
              <a:path w="273557" h="268224">
                <a:moveTo>
                  <a:pt x="176021" y="38100"/>
                </a:moveTo>
                <a:lnTo>
                  <a:pt x="182784" y="38165"/>
                </a:lnTo>
                <a:lnTo>
                  <a:pt x="193147" y="40908"/>
                </a:lnTo>
                <a:lnTo>
                  <a:pt x="207263" y="48005"/>
                </a:lnTo>
                <a:lnTo>
                  <a:pt x="214855" y="51756"/>
                </a:lnTo>
                <a:lnTo>
                  <a:pt x="227234" y="56284"/>
                </a:lnTo>
                <a:lnTo>
                  <a:pt x="238505" y="57912"/>
                </a:lnTo>
                <a:lnTo>
                  <a:pt x="252639" y="55681"/>
                </a:lnTo>
                <a:lnTo>
                  <a:pt x="263651" y="50291"/>
                </a:lnTo>
                <a:lnTo>
                  <a:pt x="270509" y="44957"/>
                </a:lnTo>
                <a:lnTo>
                  <a:pt x="273557" y="38862"/>
                </a:lnTo>
                <a:lnTo>
                  <a:pt x="273550" y="30656"/>
                </a:lnTo>
                <a:lnTo>
                  <a:pt x="269966" y="19367"/>
                </a:lnTo>
                <a:lnTo>
                  <a:pt x="259841" y="9143"/>
                </a:lnTo>
                <a:lnTo>
                  <a:pt x="249415" y="4150"/>
                </a:lnTo>
                <a:lnTo>
                  <a:pt x="237118" y="1037"/>
                </a:lnTo>
                <a:lnTo>
                  <a:pt x="223265" y="0"/>
                </a:lnTo>
                <a:lnTo>
                  <a:pt x="214260" y="482"/>
                </a:lnTo>
                <a:lnTo>
                  <a:pt x="203184" y="2422"/>
                </a:lnTo>
                <a:lnTo>
                  <a:pt x="192179" y="5859"/>
                </a:lnTo>
                <a:lnTo>
                  <a:pt x="181252" y="10807"/>
                </a:lnTo>
                <a:lnTo>
                  <a:pt x="170409" y="17279"/>
                </a:lnTo>
                <a:lnTo>
                  <a:pt x="159657" y="25288"/>
                </a:lnTo>
                <a:lnTo>
                  <a:pt x="149003" y="34848"/>
                </a:lnTo>
                <a:lnTo>
                  <a:pt x="138454" y="45972"/>
                </a:lnTo>
                <a:lnTo>
                  <a:pt x="128015" y="58674"/>
                </a:lnTo>
                <a:lnTo>
                  <a:pt x="128015" y="0"/>
                </a:lnTo>
                <a:lnTo>
                  <a:pt x="111251" y="0"/>
                </a:lnTo>
                <a:lnTo>
                  <a:pt x="110035" y="347"/>
                </a:lnTo>
                <a:lnTo>
                  <a:pt x="97754" y="3834"/>
                </a:lnTo>
                <a:lnTo>
                  <a:pt x="85516" y="7279"/>
                </a:lnTo>
                <a:lnTo>
                  <a:pt x="73307" y="10694"/>
                </a:lnTo>
                <a:lnTo>
                  <a:pt x="61116" y="14092"/>
                </a:lnTo>
                <a:lnTo>
                  <a:pt x="48930" y="17484"/>
                </a:lnTo>
                <a:lnTo>
                  <a:pt x="36738" y="20883"/>
                </a:lnTo>
                <a:lnTo>
                  <a:pt x="24527" y="24301"/>
                </a:lnTo>
                <a:lnTo>
                  <a:pt x="12285" y="27750"/>
                </a:lnTo>
                <a:lnTo>
                  <a:pt x="0" y="31241"/>
                </a:lnTo>
                <a:lnTo>
                  <a:pt x="1524" y="35051"/>
                </a:lnTo>
                <a:lnTo>
                  <a:pt x="3048" y="38100"/>
                </a:lnTo>
                <a:lnTo>
                  <a:pt x="3809" y="41910"/>
                </a:lnTo>
                <a:lnTo>
                  <a:pt x="7298" y="40953"/>
                </a:lnTo>
                <a:lnTo>
                  <a:pt x="20304" y="38241"/>
                </a:lnTo>
                <a:lnTo>
                  <a:pt x="32003" y="37337"/>
                </a:lnTo>
                <a:lnTo>
                  <a:pt x="38862" y="37337"/>
                </a:lnTo>
                <a:lnTo>
                  <a:pt x="49529" y="41148"/>
                </a:lnTo>
                <a:lnTo>
                  <a:pt x="57912" y="48005"/>
                </a:lnTo>
                <a:lnTo>
                  <a:pt x="59710" y="55365"/>
                </a:lnTo>
                <a:lnTo>
                  <a:pt x="60590" y="62574"/>
                </a:lnTo>
                <a:lnTo>
                  <a:pt x="61219" y="73705"/>
                </a:lnTo>
                <a:lnTo>
                  <a:pt x="61596" y="88876"/>
                </a:lnTo>
                <a:lnTo>
                  <a:pt x="61709" y="212897"/>
                </a:lnTo>
                <a:lnTo>
                  <a:pt x="61179" y="228847"/>
                </a:lnTo>
                <a:lnTo>
                  <a:pt x="60198" y="236981"/>
                </a:lnTo>
                <a:lnTo>
                  <a:pt x="57150" y="243839"/>
                </a:lnTo>
                <a:lnTo>
                  <a:pt x="52577" y="248412"/>
                </a:lnTo>
                <a:lnTo>
                  <a:pt x="45719" y="251460"/>
                </a:lnTo>
                <a:lnTo>
                  <a:pt x="42827" y="252746"/>
                </a:lnTo>
                <a:lnTo>
                  <a:pt x="32494" y="255582"/>
                </a:lnTo>
                <a:lnTo>
                  <a:pt x="19529" y="257103"/>
                </a:lnTo>
                <a:lnTo>
                  <a:pt x="3809" y="257555"/>
                </a:lnTo>
                <a:lnTo>
                  <a:pt x="3809" y="268224"/>
                </a:lnTo>
                <a:lnTo>
                  <a:pt x="192786" y="268224"/>
                </a:lnTo>
                <a:lnTo>
                  <a:pt x="192786" y="257555"/>
                </a:lnTo>
                <a:lnTo>
                  <a:pt x="191470" y="257552"/>
                </a:lnTo>
                <a:lnTo>
                  <a:pt x="176546" y="256993"/>
                </a:lnTo>
                <a:lnTo>
                  <a:pt x="164031" y="255470"/>
                </a:lnTo>
                <a:lnTo>
                  <a:pt x="153924" y="252983"/>
                </a:lnTo>
                <a:lnTo>
                  <a:pt x="145541" y="249174"/>
                </a:lnTo>
                <a:lnTo>
                  <a:pt x="139445" y="244601"/>
                </a:lnTo>
                <a:lnTo>
                  <a:pt x="132253" y="233870"/>
                </a:lnTo>
                <a:lnTo>
                  <a:pt x="129034" y="222073"/>
                </a:lnTo>
                <a:lnTo>
                  <a:pt x="128015" y="207263"/>
                </a:lnTo>
                <a:lnTo>
                  <a:pt x="128015" y="82295"/>
                </a:lnTo>
                <a:lnTo>
                  <a:pt x="139226" y="67731"/>
                </a:lnTo>
                <a:lnTo>
                  <a:pt x="148035" y="58063"/>
                </a:lnTo>
                <a:lnTo>
                  <a:pt x="156724" y="50024"/>
                </a:lnTo>
                <a:lnTo>
                  <a:pt x="165353" y="43433"/>
                </a:lnTo>
                <a:lnTo>
                  <a:pt x="171450" y="40386"/>
                </a:lnTo>
                <a:lnTo>
                  <a:pt x="176021" y="3810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00855" y="4440174"/>
            <a:ext cx="81534" cy="57912"/>
          </a:xfrm>
          <a:custGeom>
            <a:avLst/>
            <a:gdLst/>
            <a:ahLst/>
            <a:cxnLst/>
            <a:rect l="l" t="t" r="r" b="b"/>
            <a:pathLst>
              <a:path w="81534" h="57912">
                <a:moveTo>
                  <a:pt x="41148" y="0"/>
                </a:moveTo>
                <a:lnTo>
                  <a:pt x="35867" y="175"/>
                </a:lnTo>
                <a:lnTo>
                  <a:pt x="22983" y="2592"/>
                </a:lnTo>
                <a:lnTo>
                  <a:pt x="12192" y="8381"/>
                </a:lnTo>
                <a:lnTo>
                  <a:pt x="4572" y="13715"/>
                </a:lnTo>
                <a:lnTo>
                  <a:pt x="0" y="20574"/>
                </a:lnTo>
                <a:lnTo>
                  <a:pt x="0" y="36575"/>
                </a:lnTo>
                <a:lnTo>
                  <a:pt x="4572" y="43434"/>
                </a:lnTo>
                <a:lnTo>
                  <a:pt x="12192" y="48767"/>
                </a:lnTo>
                <a:lnTo>
                  <a:pt x="16371" y="51514"/>
                </a:lnTo>
                <a:lnTo>
                  <a:pt x="27894" y="56312"/>
                </a:lnTo>
                <a:lnTo>
                  <a:pt x="41148" y="57912"/>
                </a:lnTo>
                <a:lnTo>
                  <a:pt x="46629" y="57667"/>
                </a:lnTo>
                <a:lnTo>
                  <a:pt x="59399" y="54817"/>
                </a:lnTo>
                <a:lnTo>
                  <a:pt x="70104" y="48767"/>
                </a:lnTo>
                <a:lnTo>
                  <a:pt x="77724" y="43434"/>
                </a:lnTo>
                <a:lnTo>
                  <a:pt x="81534" y="36575"/>
                </a:lnTo>
                <a:lnTo>
                  <a:pt x="81534" y="20574"/>
                </a:lnTo>
                <a:lnTo>
                  <a:pt x="77724" y="13715"/>
                </a:lnTo>
                <a:lnTo>
                  <a:pt x="70104" y="8381"/>
                </a:lnTo>
                <a:lnTo>
                  <a:pt x="66338" y="5780"/>
                </a:lnTo>
                <a:lnTo>
                  <a:pt x="54725" y="1331"/>
                </a:lnTo>
                <a:lnTo>
                  <a:pt x="41148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46754" y="4576572"/>
            <a:ext cx="184404" cy="268224"/>
          </a:xfrm>
          <a:custGeom>
            <a:avLst/>
            <a:gdLst/>
            <a:ahLst/>
            <a:cxnLst/>
            <a:rect l="l" t="t" r="r" b="b"/>
            <a:pathLst>
              <a:path w="184404" h="268224">
                <a:moveTo>
                  <a:pt x="8032" y="41366"/>
                </a:moveTo>
                <a:lnTo>
                  <a:pt x="21375" y="38345"/>
                </a:lnTo>
                <a:lnTo>
                  <a:pt x="32766" y="37337"/>
                </a:lnTo>
                <a:lnTo>
                  <a:pt x="39624" y="37337"/>
                </a:lnTo>
                <a:lnTo>
                  <a:pt x="45720" y="38862"/>
                </a:lnTo>
                <a:lnTo>
                  <a:pt x="49530" y="41148"/>
                </a:lnTo>
                <a:lnTo>
                  <a:pt x="53340" y="43433"/>
                </a:lnTo>
                <a:lnTo>
                  <a:pt x="58674" y="54101"/>
                </a:lnTo>
                <a:lnTo>
                  <a:pt x="60368" y="64269"/>
                </a:lnTo>
                <a:lnTo>
                  <a:pt x="61158" y="75955"/>
                </a:lnTo>
                <a:lnTo>
                  <a:pt x="61590" y="90910"/>
                </a:lnTo>
                <a:lnTo>
                  <a:pt x="61722" y="108965"/>
                </a:lnTo>
                <a:lnTo>
                  <a:pt x="61722" y="208787"/>
                </a:lnTo>
                <a:lnTo>
                  <a:pt x="61475" y="219491"/>
                </a:lnTo>
                <a:lnTo>
                  <a:pt x="59986" y="233009"/>
                </a:lnTo>
                <a:lnTo>
                  <a:pt x="57150" y="241553"/>
                </a:lnTo>
                <a:lnTo>
                  <a:pt x="53340" y="247650"/>
                </a:lnTo>
                <a:lnTo>
                  <a:pt x="41910" y="253745"/>
                </a:lnTo>
                <a:lnTo>
                  <a:pt x="34950" y="255884"/>
                </a:lnTo>
                <a:lnTo>
                  <a:pt x="22612" y="257204"/>
                </a:lnTo>
                <a:lnTo>
                  <a:pt x="6096" y="257555"/>
                </a:lnTo>
                <a:lnTo>
                  <a:pt x="6096" y="268224"/>
                </a:lnTo>
                <a:lnTo>
                  <a:pt x="184404" y="268224"/>
                </a:lnTo>
                <a:lnTo>
                  <a:pt x="184404" y="257555"/>
                </a:lnTo>
                <a:lnTo>
                  <a:pt x="170456" y="257178"/>
                </a:lnTo>
                <a:lnTo>
                  <a:pt x="157617" y="255846"/>
                </a:lnTo>
                <a:lnTo>
                  <a:pt x="148590" y="253745"/>
                </a:lnTo>
                <a:lnTo>
                  <a:pt x="137160" y="246887"/>
                </a:lnTo>
                <a:lnTo>
                  <a:pt x="131795" y="236902"/>
                </a:lnTo>
                <a:lnTo>
                  <a:pt x="129489" y="225393"/>
                </a:lnTo>
                <a:lnTo>
                  <a:pt x="128778" y="208787"/>
                </a:lnTo>
                <a:lnTo>
                  <a:pt x="128778" y="0"/>
                </a:lnTo>
                <a:lnTo>
                  <a:pt x="111251" y="0"/>
                </a:lnTo>
                <a:lnTo>
                  <a:pt x="97754" y="3834"/>
                </a:lnTo>
                <a:lnTo>
                  <a:pt x="85516" y="7279"/>
                </a:lnTo>
                <a:lnTo>
                  <a:pt x="73307" y="10694"/>
                </a:lnTo>
                <a:lnTo>
                  <a:pt x="61116" y="14092"/>
                </a:lnTo>
                <a:lnTo>
                  <a:pt x="48930" y="17484"/>
                </a:lnTo>
                <a:lnTo>
                  <a:pt x="36738" y="20883"/>
                </a:lnTo>
                <a:lnTo>
                  <a:pt x="24527" y="24301"/>
                </a:lnTo>
                <a:lnTo>
                  <a:pt x="12285" y="27750"/>
                </a:lnTo>
                <a:lnTo>
                  <a:pt x="0" y="31241"/>
                </a:lnTo>
                <a:lnTo>
                  <a:pt x="2286" y="35051"/>
                </a:lnTo>
                <a:lnTo>
                  <a:pt x="3810" y="38100"/>
                </a:lnTo>
                <a:lnTo>
                  <a:pt x="6096" y="41910"/>
                </a:lnTo>
                <a:lnTo>
                  <a:pt x="8032" y="41366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30396" y="4805933"/>
            <a:ext cx="48767" cy="487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30396" y="4854701"/>
            <a:ext cx="45720" cy="2133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19550" y="4600955"/>
            <a:ext cx="622553" cy="28346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82212" y="4599209"/>
            <a:ext cx="121132" cy="38862"/>
          </a:xfrm>
          <a:custGeom>
            <a:avLst/>
            <a:gdLst/>
            <a:ahLst/>
            <a:cxnLst/>
            <a:rect l="l" t="t" r="r" b="b"/>
            <a:pathLst>
              <a:path w="121132" h="38862">
                <a:moveTo>
                  <a:pt x="121132" y="0"/>
                </a:moveTo>
                <a:lnTo>
                  <a:pt x="68324" y="378"/>
                </a:lnTo>
                <a:lnTo>
                  <a:pt x="57896" y="6770"/>
                </a:lnTo>
                <a:lnTo>
                  <a:pt x="48005" y="13938"/>
                </a:lnTo>
                <a:lnTo>
                  <a:pt x="87629" y="15462"/>
                </a:lnTo>
                <a:lnTo>
                  <a:pt x="97486" y="9099"/>
                </a:lnTo>
                <a:lnTo>
                  <a:pt x="109023" y="3707"/>
                </a:lnTo>
                <a:lnTo>
                  <a:pt x="121132" y="0"/>
                </a:lnTo>
                <a:close/>
              </a:path>
              <a:path w="121132" h="38862">
                <a:moveTo>
                  <a:pt x="133012" y="82518"/>
                </a:moveTo>
                <a:lnTo>
                  <a:pt x="310896" y="82518"/>
                </a:lnTo>
                <a:lnTo>
                  <a:pt x="310308" y="71316"/>
                </a:lnTo>
                <a:lnTo>
                  <a:pt x="308003" y="58369"/>
                </a:lnTo>
                <a:lnTo>
                  <a:pt x="303979" y="46255"/>
                </a:lnTo>
                <a:lnTo>
                  <a:pt x="298265" y="34946"/>
                </a:lnTo>
                <a:lnTo>
                  <a:pt x="290890" y="24412"/>
                </a:lnTo>
                <a:lnTo>
                  <a:pt x="281883" y="14625"/>
                </a:lnTo>
                <a:lnTo>
                  <a:pt x="271272" y="5556"/>
                </a:lnTo>
                <a:lnTo>
                  <a:pt x="257730" y="-2996"/>
                </a:lnTo>
                <a:lnTo>
                  <a:pt x="247035" y="-8362"/>
                </a:lnTo>
                <a:lnTo>
                  <a:pt x="235713" y="-12924"/>
                </a:lnTo>
                <a:lnTo>
                  <a:pt x="223749" y="-16674"/>
                </a:lnTo>
                <a:lnTo>
                  <a:pt x="211128" y="-19605"/>
                </a:lnTo>
                <a:lnTo>
                  <a:pt x="197834" y="-21707"/>
                </a:lnTo>
                <a:lnTo>
                  <a:pt x="183851" y="-22975"/>
                </a:lnTo>
                <a:lnTo>
                  <a:pt x="169163" y="-23399"/>
                </a:lnTo>
                <a:lnTo>
                  <a:pt x="155187" y="-23044"/>
                </a:lnTo>
                <a:lnTo>
                  <a:pt x="141389" y="-21950"/>
                </a:lnTo>
                <a:lnTo>
                  <a:pt x="128030" y="-20113"/>
                </a:lnTo>
                <a:lnTo>
                  <a:pt x="115126" y="-17529"/>
                </a:lnTo>
                <a:lnTo>
                  <a:pt x="102689" y="-14192"/>
                </a:lnTo>
                <a:lnTo>
                  <a:pt x="90734" y="-10098"/>
                </a:lnTo>
                <a:lnTo>
                  <a:pt x="79274" y="-5242"/>
                </a:lnTo>
                <a:lnTo>
                  <a:pt x="68324" y="378"/>
                </a:lnTo>
                <a:lnTo>
                  <a:pt x="121132" y="0"/>
                </a:lnTo>
                <a:lnTo>
                  <a:pt x="133813" y="-2138"/>
                </a:lnTo>
                <a:lnTo>
                  <a:pt x="147065" y="-2825"/>
                </a:lnTo>
                <a:lnTo>
                  <a:pt x="164452" y="-1304"/>
                </a:lnTo>
                <a:lnTo>
                  <a:pt x="176773" y="1705"/>
                </a:lnTo>
                <a:lnTo>
                  <a:pt x="188975" y="6318"/>
                </a:lnTo>
                <a:lnTo>
                  <a:pt x="201377" y="13502"/>
                </a:lnTo>
                <a:lnTo>
                  <a:pt x="211008" y="21753"/>
                </a:lnTo>
                <a:lnTo>
                  <a:pt x="218693" y="31464"/>
                </a:lnTo>
                <a:lnTo>
                  <a:pt x="221849" y="38753"/>
                </a:lnTo>
                <a:lnTo>
                  <a:pt x="224930" y="50748"/>
                </a:lnTo>
                <a:lnTo>
                  <a:pt x="227075" y="66516"/>
                </a:lnTo>
                <a:lnTo>
                  <a:pt x="56387" y="66516"/>
                </a:lnTo>
                <a:lnTo>
                  <a:pt x="58291" y="56851"/>
                </a:lnTo>
                <a:lnTo>
                  <a:pt x="62694" y="44498"/>
                </a:lnTo>
                <a:lnTo>
                  <a:pt x="69081" y="33512"/>
                </a:lnTo>
                <a:lnTo>
                  <a:pt x="77407" y="23848"/>
                </a:lnTo>
                <a:lnTo>
                  <a:pt x="87629" y="15462"/>
                </a:lnTo>
                <a:lnTo>
                  <a:pt x="48005" y="13938"/>
                </a:lnTo>
                <a:lnTo>
                  <a:pt x="37533" y="23069"/>
                </a:lnTo>
                <a:lnTo>
                  <a:pt x="28736" y="32523"/>
                </a:lnTo>
                <a:lnTo>
                  <a:pt x="21112" y="42691"/>
                </a:lnTo>
                <a:lnTo>
                  <a:pt x="14661" y="53565"/>
                </a:lnTo>
                <a:lnTo>
                  <a:pt x="9383" y="65141"/>
                </a:lnTo>
                <a:lnTo>
                  <a:pt x="5278" y="77412"/>
                </a:lnTo>
                <a:lnTo>
                  <a:pt x="2345" y="90371"/>
                </a:lnTo>
                <a:lnTo>
                  <a:pt x="586" y="104014"/>
                </a:lnTo>
                <a:lnTo>
                  <a:pt x="0" y="118332"/>
                </a:lnTo>
                <a:lnTo>
                  <a:pt x="214" y="126660"/>
                </a:lnTo>
                <a:lnTo>
                  <a:pt x="1572" y="140293"/>
                </a:lnTo>
                <a:lnTo>
                  <a:pt x="4192" y="153244"/>
                </a:lnTo>
                <a:lnTo>
                  <a:pt x="8090" y="165514"/>
                </a:lnTo>
                <a:lnTo>
                  <a:pt x="13279" y="177101"/>
                </a:lnTo>
                <a:lnTo>
                  <a:pt x="19775" y="188006"/>
                </a:lnTo>
                <a:lnTo>
                  <a:pt x="27591" y="198229"/>
                </a:lnTo>
                <a:lnTo>
                  <a:pt x="36743" y="207771"/>
                </a:lnTo>
                <a:lnTo>
                  <a:pt x="47243" y="216630"/>
                </a:lnTo>
                <a:lnTo>
                  <a:pt x="60787" y="226586"/>
                </a:lnTo>
                <a:lnTo>
                  <a:pt x="71525" y="232962"/>
                </a:lnTo>
                <a:lnTo>
                  <a:pt x="82762" y="238434"/>
                </a:lnTo>
                <a:lnTo>
                  <a:pt x="94486" y="243018"/>
                </a:lnTo>
                <a:lnTo>
                  <a:pt x="106686" y="246731"/>
                </a:lnTo>
                <a:lnTo>
                  <a:pt x="119350" y="249589"/>
                </a:lnTo>
                <a:lnTo>
                  <a:pt x="132468" y="251610"/>
                </a:lnTo>
                <a:lnTo>
                  <a:pt x="146028" y="252810"/>
                </a:lnTo>
                <a:lnTo>
                  <a:pt x="160020" y="253206"/>
                </a:lnTo>
                <a:lnTo>
                  <a:pt x="166203" y="253124"/>
                </a:lnTo>
                <a:lnTo>
                  <a:pt x="180314" y="252290"/>
                </a:lnTo>
                <a:lnTo>
                  <a:pt x="193835" y="250554"/>
                </a:lnTo>
                <a:lnTo>
                  <a:pt x="206757" y="247916"/>
                </a:lnTo>
                <a:lnTo>
                  <a:pt x="219073" y="244376"/>
                </a:lnTo>
                <a:lnTo>
                  <a:pt x="230776" y="239935"/>
                </a:lnTo>
                <a:lnTo>
                  <a:pt x="241858" y="234592"/>
                </a:lnTo>
                <a:lnTo>
                  <a:pt x="252311" y="228348"/>
                </a:lnTo>
                <a:lnTo>
                  <a:pt x="262127" y="221202"/>
                </a:lnTo>
                <a:lnTo>
                  <a:pt x="270876" y="213802"/>
                </a:lnTo>
                <a:lnTo>
                  <a:pt x="281013" y="203972"/>
                </a:lnTo>
                <a:lnTo>
                  <a:pt x="289802" y="193843"/>
                </a:lnTo>
                <a:lnTo>
                  <a:pt x="297215" y="183414"/>
                </a:lnTo>
                <a:lnTo>
                  <a:pt x="303221" y="172687"/>
                </a:lnTo>
                <a:lnTo>
                  <a:pt x="307791" y="161661"/>
                </a:lnTo>
                <a:lnTo>
                  <a:pt x="310896" y="150336"/>
                </a:lnTo>
                <a:lnTo>
                  <a:pt x="307086" y="148050"/>
                </a:lnTo>
                <a:lnTo>
                  <a:pt x="302513" y="146526"/>
                </a:lnTo>
                <a:lnTo>
                  <a:pt x="298703" y="145002"/>
                </a:lnTo>
                <a:lnTo>
                  <a:pt x="289913" y="159455"/>
                </a:lnTo>
                <a:lnTo>
                  <a:pt x="281754" y="169979"/>
                </a:lnTo>
                <a:lnTo>
                  <a:pt x="272984" y="179013"/>
                </a:lnTo>
                <a:lnTo>
                  <a:pt x="263637" y="186657"/>
                </a:lnTo>
                <a:lnTo>
                  <a:pt x="253746" y="193008"/>
                </a:lnTo>
                <a:lnTo>
                  <a:pt x="241616" y="198273"/>
                </a:lnTo>
                <a:lnTo>
                  <a:pt x="229915" y="201970"/>
                </a:lnTo>
                <a:lnTo>
                  <a:pt x="217542" y="204611"/>
                </a:lnTo>
                <a:lnTo>
                  <a:pt x="204426" y="206196"/>
                </a:lnTo>
                <a:lnTo>
                  <a:pt x="190500" y="206724"/>
                </a:lnTo>
                <a:lnTo>
                  <a:pt x="179408" y="206373"/>
                </a:lnTo>
                <a:lnTo>
                  <a:pt x="166257" y="204984"/>
                </a:lnTo>
                <a:lnTo>
                  <a:pt x="153554" y="202530"/>
                </a:lnTo>
                <a:lnTo>
                  <a:pt x="141300" y="199003"/>
                </a:lnTo>
                <a:lnTo>
                  <a:pt x="129495" y="194391"/>
                </a:lnTo>
                <a:lnTo>
                  <a:pt x="118139" y="188686"/>
                </a:lnTo>
                <a:lnTo>
                  <a:pt x="107232" y="181878"/>
                </a:lnTo>
                <a:lnTo>
                  <a:pt x="96774" y="173958"/>
                </a:lnTo>
                <a:lnTo>
                  <a:pt x="88397" y="166314"/>
                </a:lnTo>
                <a:lnTo>
                  <a:pt x="79961" y="156779"/>
                </a:lnTo>
                <a:lnTo>
                  <a:pt x="72797" y="146431"/>
                </a:lnTo>
                <a:lnTo>
                  <a:pt x="66914" y="135272"/>
                </a:lnTo>
                <a:lnTo>
                  <a:pt x="62323" y="123301"/>
                </a:lnTo>
                <a:lnTo>
                  <a:pt x="59032" y="110519"/>
                </a:lnTo>
                <a:lnTo>
                  <a:pt x="57050" y="96924"/>
                </a:lnTo>
                <a:lnTo>
                  <a:pt x="56387" y="82518"/>
                </a:lnTo>
                <a:lnTo>
                  <a:pt x="133012" y="82518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1302" y="4576572"/>
            <a:ext cx="274320" cy="268224"/>
          </a:xfrm>
          <a:custGeom>
            <a:avLst/>
            <a:gdLst/>
            <a:ahLst/>
            <a:cxnLst/>
            <a:rect l="l" t="t" r="r" b="b"/>
            <a:pathLst>
              <a:path w="274320" h="268224">
                <a:moveTo>
                  <a:pt x="192786" y="268224"/>
                </a:moveTo>
                <a:lnTo>
                  <a:pt x="192786" y="257555"/>
                </a:lnTo>
                <a:lnTo>
                  <a:pt x="192428" y="257555"/>
                </a:lnTo>
                <a:lnTo>
                  <a:pt x="177119" y="257033"/>
                </a:lnTo>
                <a:lnTo>
                  <a:pt x="164483" y="255509"/>
                </a:lnTo>
                <a:lnTo>
                  <a:pt x="154686" y="252983"/>
                </a:lnTo>
                <a:lnTo>
                  <a:pt x="145542" y="249174"/>
                </a:lnTo>
                <a:lnTo>
                  <a:pt x="139446" y="244601"/>
                </a:lnTo>
                <a:lnTo>
                  <a:pt x="132726" y="233972"/>
                </a:lnTo>
                <a:lnTo>
                  <a:pt x="129765" y="222138"/>
                </a:lnTo>
                <a:lnTo>
                  <a:pt x="128777" y="207263"/>
                </a:lnTo>
                <a:lnTo>
                  <a:pt x="128777" y="82295"/>
                </a:lnTo>
                <a:lnTo>
                  <a:pt x="139653" y="67731"/>
                </a:lnTo>
                <a:lnTo>
                  <a:pt x="148529" y="58063"/>
                </a:lnTo>
                <a:lnTo>
                  <a:pt x="157389" y="50024"/>
                </a:lnTo>
                <a:lnTo>
                  <a:pt x="166115" y="43433"/>
                </a:lnTo>
                <a:lnTo>
                  <a:pt x="176784" y="38100"/>
                </a:lnTo>
                <a:lnTo>
                  <a:pt x="182784" y="38165"/>
                </a:lnTo>
                <a:lnTo>
                  <a:pt x="193147" y="40908"/>
                </a:lnTo>
                <a:lnTo>
                  <a:pt x="207263" y="48005"/>
                </a:lnTo>
                <a:lnTo>
                  <a:pt x="215164" y="51756"/>
                </a:lnTo>
                <a:lnTo>
                  <a:pt x="227444" y="56284"/>
                </a:lnTo>
                <a:lnTo>
                  <a:pt x="238506" y="57912"/>
                </a:lnTo>
                <a:lnTo>
                  <a:pt x="252639" y="55681"/>
                </a:lnTo>
                <a:lnTo>
                  <a:pt x="263651" y="50291"/>
                </a:lnTo>
                <a:lnTo>
                  <a:pt x="270510" y="44957"/>
                </a:lnTo>
                <a:lnTo>
                  <a:pt x="274320" y="38862"/>
                </a:lnTo>
                <a:lnTo>
                  <a:pt x="274296" y="30279"/>
                </a:lnTo>
                <a:lnTo>
                  <a:pt x="270218" y="19203"/>
                </a:lnTo>
                <a:lnTo>
                  <a:pt x="259842" y="9143"/>
                </a:lnTo>
                <a:lnTo>
                  <a:pt x="249415" y="4150"/>
                </a:lnTo>
                <a:lnTo>
                  <a:pt x="237118" y="1037"/>
                </a:lnTo>
                <a:lnTo>
                  <a:pt x="223265" y="0"/>
                </a:lnTo>
                <a:lnTo>
                  <a:pt x="214794" y="428"/>
                </a:lnTo>
                <a:lnTo>
                  <a:pt x="203714" y="2314"/>
                </a:lnTo>
                <a:lnTo>
                  <a:pt x="192742" y="5714"/>
                </a:lnTo>
                <a:lnTo>
                  <a:pt x="181870" y="10642"/>
                </a:lnTo>
                <a:lnTo>
                  <a:pt x="171091" y="17111"/>
                </a:lnTo>
                <a:lnTo>
                  <a:pt x="160400" y="25135"/>
                </a:lnTo>
                <a:lnTo>
                  <a:pt x="149788" y="34728"/>
                </a:lnTo>
                <a:lnTo>
                  <a:pt x="139249" y="45903"/>
                </a:lnTo>
                <a:lnTo>
                  <a:pt x="128777" y="58674"/>
                </a:lnTo>
                <a:lnTo>
                  <a:pt x="128777" y="0"/>
                </a:lnTo>
                <a:lnTo>
                  <a:pt x="111251" y="0"/>
                </a:lnTo>
                <a:lnTo>
                  <a:pt x="110059" y="347"/>
                </a:lnTo>
                <a:lnTo>
                  <a:pt x="97968" y="3834"/>
                </a:lnTo>
                <a:lnTo>
                  <a:pt x="85828" y="7279"/>
                </a:lnTo>
                <a:lnTo>
                  <a:pt x="73646" y="10694"/>
                </a:lnTo>
                <a:lnTo>
                  <a:pt x="61427" y="14092"/>
                </a:lnTo>
                <a:lnTo>
                  <a:pt x="49178" y="17484"/>
                </a:lnTo>
                <a:lnTo>
                  <a:pt x="36905" y="20883"/>
                </a:lnTo>
                <a:lnTo>
                  <a:pt x="24613" y="24301"/>
                </a:lnTo>
                <a:lnTo>
                  <a:pt x="12309" y="27750"/>
                </a:lnTo>
                <a:lnTo>
                  <a:pt x="0" y="31241"/>
                </a:lnTo>
                <a:lnTo>
                  <a:pt x="1524" y="35051"/>
                </a:lnTo>
                <a:lnTo>
                  <a:pt x="3048" y="38100"/>
                </a:lnTo>
                <a:lnTo>
                  <a:pt x="4572" y="41910"/>
                </a:lnTo>
                <a:lnTo>
                  <a:pt x="7860" y="40953"/>
                </a:lnTo>
                <a:lnTo>
                  <a:pt x="20815" y="38241"/>
                </a:lnTo>
                <a:lnTo>
                  <a:pt x="32765" y="37337"/>
                </a:lnTo>
                <a:lnTo>
                  <a:pt x="39624" y="37337"/>
                </a:lnTo>
                <a:lnTo>
                  <a:pt x="44958" y="38862"/>
                </a:lnTo>
                <a:lnTo>
                  <a:pt x="50292" y="41148"/>
                </a:lnTo>
                <a:lnTo>
                  <a:pt x="54863" y="44195"/>
                </a:lnTo>
                <a:lnTo>
                  <a:pt x="57912" y="48005"/>
                </a:lnTo>
                <a:lnTo>
                  <a:pt x="59436" y="54101"/>
                </a:lnTo>
                <a:lnTo>
                  <a:pt x="59847" y="55379"/>
                </a:lnTo>
                <a:lnTo>
                  <a:pt x="61089" y="62593"/>
                </a:lnTo>
                <a:lnTo>
                  <a:pt x="61903" y="73724"/>
                </a:lnTo>
                <a:lnTo>
                  <a:pt x="62348" y="88888"/>
                </a:lnTo>
                <a:lnTo>
                  <a:pt x="62484" y="108203"/>
                </a:lnTo>
                <a:lnTo>
                  <a:pt x="62470" y="212973"/>
                </a:lnTo>
                <a:lnTo>
                  <a:pt x="61820" y="228870"/>
                </a:lnTo>
                <a:lnTo>
                  <a:pt x="60198" y="236981"/>
                </a:lnTo>
                <a:lnTo>
                  <a:pt x="57150" y="243839"/>
                </a:lnTo>
                <a:lnTo>
                  <a:pt x="45720" y="251460"/>
                </a:lnTo>
                <a:lnTo>
                  <a:pt x="43316" y="252549"/>
                </a:lnTo>
                <a:lnTo>
                  <a:pt x="32958" y="255504"/>
                </a:lnTo>
                <a:lnTo>
                  <a:pt x="20043" y="257086"/>
                </a:lnTo>
                <a:lnTo>
                  <a:pt x="4572" y="257555"/>
                </a:lnTo>
                <a:lnTo>
                  <a:pt x="4572" y="268224"/>
                </a:lnTo>
                <a:lnTo>
                  <a:pt x="192786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0985" y="4523231"/>
            <a:ext cx="1275588" cy="35966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1626" y="4600955"/>
            <a:ext cx="259080" cy="2834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3648" y="4498086"/>
            <a:ext cx="221741" cy="350519"/>
          </a:xfrm>
          <a:custGeom>
            <a:avLst/>
            <a:gdLst/>
            <a:ahLst/>
            <a:cxnLst/>
            <a:rect l="l" t="t" r="r" b="b"/>
            <a:pathLst>
              <a:path w="221741" h="350519">
                <a:moveTo>
                  <a:pt x="106169" y="10175"/>
                </a:moveTo>
                <a:lnTo>
                  <a:pt x="98514" y="22703"/>
                </a:lnTo>
                <a:lnTo>
                  <a:pt x="91990" y="32579"/>
                </a:lnTo>
                <a:lnTo>
                  <a:pt x="86867" y="39624"/>
                </a:lnTo>
                <a:lnTo>
                  <a:pt x="75674" y="51190"/>
                </a:lnTo>
                <a:lnTo>
                  <a:pt x="66194" y="59622"/>
                </a:lnTo>
                <a:lnTo>
                  <a:pt x="56209" y="67431"/>
                </a:lnTo>
                <a:lnTo>
                  <a:pt x="45719" y="74675"/>
                </a:lnTo>
                <a:lnTo>
                  <a:pt x="34206" y="81838"/>
                </a:lnTo>
                <a:lnTo>
                  <a:pt x="22729" y="87842"/>
                </a:lnTo>
                <a:lnTo>
                  <a:pt x="11400" y="92543"/>
                </a:lnTo>
                <a:lnTo>
                  <a:pt x="0" y="96012"/>
                </a:lnTo>
                <a:lnTo>
                  <a:pt x="0" y="105917"/>
                </a:lnTo>
                <a:lnTo>
                  <a:pt x="58674" y="105917"/>
                </a:lnTo>
                <a:lnTo>
                  <a:pt x="58751" y="286338"/>
                </a:lnTo>
                <a:lnTo>
                  <a:pt x="60054" y="301261"/>
                </a:lnTo>
                <a:lnTo>
                  <a:pt x="62864" y="313257"/>
                </a:lnTo>
                <a:lnTo>
                  <a:pt x="67055" y="322325"/>
                </a:lnTo>
                <a:lnTo>
                  <a:pt x="71601" y="328602"/>
                </a:lnTo>
                <a:lnTo>
                  <a:pt x="81053" y="336910"/>
                </a:lnTo>
                <a:lnTo>
                  <a:pt x="92963" y="343662"/>
                </a:lnTo>
                <a:lnTo>
                  <a:pt x="104079" y="347663"/>
                </a:lnTo>
                <a:lnTo>
                  <a:pt x="116543" y="349896"/>
                </a:lnTo>
                <a:lnTo>
                  <a:pt x="129539" y="350519"/>
                </a:lnTo>
                <a:lnTo>
                  <a:pt x="132963" y="350461"/>
                </a:lnTo>
                <a:lnTo>
                  <a:pt x="145251" y="349295"/>
                </a:lnTo>
                <a:lnTo>
                  <a:pt x="157540" y="346629"/>
                </a:lnTo>
                <a:lnTo>
                  <a:pt x="169829" y="342466"/>
                </a:lnTo>
                <a:lnTo>
                  <a:pt x="182117" y="336803"/>
                </a:lnTo>
                <a:lnTo>
                  <a:pt x="188192" y="333097"/>
                </a:lnTo>
                <a:lnTo>
                  <a:pt x="198413" y="325370"/>
                </a:lnTo>
                <a:lnTo>
                  <a:pt x="207379" y="316460"/>
                </a:lnTo>
                <a:lnTo>
                  <a:pt x="215139" y="306317"/>
                </a:lnTo>
                <a:lnTo>
                  <a:pt x="221741" y="294893"/>
                </a:lnTo>
                <a:lnTo>
                  <a:pt x="206501" y="294893"/>
                </a:lnTo>
                <a:lnTo>
                  <a:pt x="206206" y="295377"/>
                </a:lnTo>
                <a:lnTo>
                  <a:pt x="197811" y="304880"/>
                </a:lnTo>
                <a:lnTo>
                  <a:pt x="186689" y="311658"/>
                </a:lnTo>
                <a:lnTo>
                  <a:pt x="186228" y="311906"/>
                </a:lnTo>
                <a:lnTo>
                  <a:pt x="173886" y="316472"/>
                </a:lnTo>
                <a:lnTo>
                  <a:pt x="161543" y="317753"/>
                </a:lnTo>
                <a:lnTo>
                  <a:pt x="158483" y="317678"/>
                </a:lnTo>
                <a:lnTo>
                  <a:pt x="145306" y="315154"/>
                </a:lnTo>
                <a:lnTo>
                  <a:pt x="134874" y="309372"/>
                </a:lnTo>
                <a:lnTo>
                  <a:pt x="129873" y="302434"/>
                </a:lnTo>
                <a:lnTo>
                  <a:pt x="126160" y="290764"/>
                </a:lnTo>
                <a:lnTo>
                  <a:pt x="124967" y="275081"/>
                </a:lnTo>
                <a:lnTo>
                  <a:pt x="124967" y="105917"/>
                </a:lnTo>
                <a:lnTo>
                  <a:pt x="211074" y="105917"/>
                </a:lnTo>
                <a:lnTo>
                  <a:pt x="211074" y="86105"/>
                </a:lnTo>
                <a:lnTo>
                  <a:pt x="124967" y="86105"/>
                </a:lnTo>
                <a:lnTo>
                  <a:pt x="124967" y="0"/>
                </a:lnTo>
                <a:lnTo>
                  <a:pt x="112013" y="0"/>
                </a:lnTo>
                <a:lnTo>
                  <a:pt x="106169" y="10175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200" y="4576572"/>
            <a:ext cx="274320" cy="268224"/>
          </a:xfrm>
          <a:custGeom>
            <a:avLst/>
            <a:gdLst/>
            <a:ahLst/>
            <a:cxnLst/>
            <a:rect l="l" t="t" r="r" b="b"/>
            <a:pathLst>
              <a:path w="274320" h="268224">
                <a:moveTo>
                  <a:pt x="192786" y="268224"/>
                </a:moveTo>
                <a:lnTo>
                  <a:pt x="192786" y="257555"/>
                </a:lnTo>
                <a:lnTo>
                  <a:pt x="192428" y="257555"/>
                </a:lnTo>
                <a:lnTo>
                  <a:pt x="177119" y="257033"/>
                </a:lnTo>
                <a:lnTo>
                  <a:pt x="164483" y="255509"/>
                </a:lnTo>
                <a:lnTo>
                  <a:pt x="154686" y="252983"/>
                </a:lnTo>
                <a:lnTo>
                  <a:pt x="145541" y="249174"/>
                </a:lnTo>
                <a:lnTo>
                  <a:pt x="139446" y="244601"/>
                </a:lnTo>
                <a:lnTo>
                  <a:pt x="133015" y="233870"/>
                </a:lnTo>
                <a:lnTo>
                  <a:pt x="129796" y="222073"/>
                </a:lnTo>
                <a:lnTo>
                  <a:pt x="128777" y="207263"/>
                </a:lnTo>
                <a:lnTo>
                  <a:pt x="128777" y="82295"/>
                </a:lnTo>
                <a:lnTo>
                  <a:pt x="139653" y="67731"/>
                </a:lnTo>
                <a:lnTo>
                  <a:pt x="148529" y="58063"/>
                </a:lnTo>
                <a:lnTo>
                  <a:pt x="157389" y="50024"/>
                </a:lnTo>
                <a:lnTo>
                  <a:pt x="166115" y="43433"/>
                </a:lnTo>
                <a:lnTo>
                  <a:pt x="176784" y="38100"/>
                </a:lnTo>
                <a:lnTo>
                  <a:pt x="182946" y="38165"/>
                </a:lnTo>
                <a:lnTo>
                  <a:pt x="193407" y="40908"/>
                </a:lnTo>
                <a:lnTo>
                  <a:pt x="207263" y="48005"/>
                </a:lnTo>
                <a:lnTo>
                  <a:pt x="215164" y="51756"/>
                </a:lnTo>
                <a:lnTo>
                  <a:pt x="227444" y="56284"/>
                </a:lnTo>
                <a:lnTo>
                  <a:pt x="238505" y="57912"/>
                </a:lnTo>
                <a:lnTo>
                  <a:pt x="252639" y="55681"/>
                </a:lnTo>
                <a:lnTo>
                  <a:pt x="263651" y="50291"/>
                </a:lnTo>
                <a:lnTo>
                  <a:pt x="270510" y="44957"/>
                </a:lnTo>
                <a:lnTo>
                  <a:pt x="274320" y="38862"/>
                </a:lnTo>
                <a:lnTo>
                  <a:pt x="274296" y="30279"/>
                </a:lnTo>
                <a:lnTo>
                  <a:pt x="270218" y="19203"/>
                </a:lnTo>
                <a:lnTo>
                  <a:pt x="259841" y="9143"/>
                </a:lnTo>
                <a:lnTo>
                  <a:pt x="249579" y="4150"/>
                </a:lnTo>
                <a:lnTo>
                  <a:pt x="237457" y="1037"/>
                </a:lnTo>
                <a:lnTo>
                  <a:pt x="223265" y="0"/>
                </a:lnTo>
                <a:lnTo>
                  <a:pt x="214794" y="428"/>
                </a:lnTo>
                <a:lnTo>
                  <a:pt x="203714" y="2314"/>
                </a:lnTo>
                <a:lnTo>
                  <a:pt x="192742" y="5714"/>
                </a:lnTo>
                <a:lnTo>
                  <a:pt x="181870" y="10642"/>
                </a:lnTo>
                <a:lnTo>
                  <a:pt x="171091" y="17111"/>
                </a:lnTo>
                <a:lnTo>
                  <a:pt x="160400" y="25135"/>
                </a:lnTo>
                <a:lnTo>
                  <a:pt x="149788" y="34728"/>
                </a:lnTo>
                <a:lnTo>
                  <a:pt x="139249" y="45903"/>
                </a:lnTo>
                <a:lnTo>
                  <a:pt x="128777" y="58674"/>
                </a:lnTo>
                <a:lnTo>
                  <a:pt x="128777" y="0"/>
                </a:lnTo>
                <a:lnTo>
                  <a:pt x="111251" y="0"/>
                </a:lnTo>
                <a:lnTo>
                  <a:pt x="110059" y="347"/>
                </a:lnTo>
                <a:lnTo>
                  <a:pt x="97968" y="3834"/>
                </a:lnTo>
                <a:lnTo>
                  <a:pt x="85828" y="7279"/>
                </a:lnTo>
                <a:lnTo>
                  <a:pt x="73646" y="10694"/>
                </a:lnTo>
                <a:lnTo>
                  <a:pt x="61427" y="14092"/>
                </a:lnTo>
                <a:lnTo>
                  <a:pt x="49178" y="17484"/>
                </a:lnTo>
                <a:lnTo>
                  <a:pt x="36905" y="20883"/>
                </a:lnTo>
                <a:lnTo>
                  <a:pt x="24613" y="24301"/>
                </a:lnTo>
                <a:lnTo>
                  <a:pt x="12309" y="27750"/>
                </a:lnTo>
                <a:lnTo>
                  <a:pt x="0" y="31241"/>
                </a:lnTo>
                <a:lnTo>
                  <a:pt x="1524" y="35051"/>
                </a:lnTo>
                <a:lnTo>
                  <a:pt x="3048" y="38100"/>
                </a:lnTo>
                <a:lnTo>
                  <a:pt x="4572" y="41910"/>
                </a:lnTo>
                <a:lnTo>
                  <a:pt x="7860" y="40953"/>
                </a:lnTo>
                <a:lnTo>
                  <a:pt x="20815" y="38241"/>
                </a:lnTo>
                <a:lnTo>
                  <a:pt x="32765" y="37337"/>
                </a:lnTo>
                <a:lnTo>
                  <a:pt x="39624" y="37337"/>
                </a:lnTo>
                <a:lnTo>
                  <a:pt x="45720" y="38862"/>
                </a:lnTo>
                <a:lnTo>
                  <a:pt x="50291" y="41148"/>
                </a:lnTo>
                <a:lnTo>
                  <a:pt x="54863" y="44195"/>
                </a:lnTo>
                <a:lnTo>
                  <a:pt x="57912" y="48005"/>
                </a:lnTo>
                <a:lnTo>
                  <a:pt x="59436" y="54101"/>
                </a:lnTo>
                <a:lnTo>
                  <a:pt x="59847" y="55379"/>
                </a:lnTo>
                <a:lnTo>
                  <a:pt x="61089" y="62593"/>
                </a:lnTo>
                <a:lnTo>
                  <a:pt x="61903" y="73724"/>
                </a:lnTo>
                <a:lnTo>
                  <a:pt x="62348" y="88888"/>
                </a:lnTo>
                <a:lnTo>
                  <a:pt x="62484" y="108203"/>
                </a:lnTo>
                <a:lnTo>
                  <a:pt x="62470" y="212973"/>
                </a:lnTo>
                <a:lnTo>
                  <a:pt x="61820" y="228870"/>
                </a:lnTo>
                <a:lnTo>
                  <a:pt x="60198" y="236981"/>
                </a:lnTo>
                <a:lnTo>
                  <a:pt x="57150" y="243839"/>
                </a:lnTo>
                <a:lnTo>
                  <a:pt x="46482" y="251460"/>
                </a:lnTo>
                <a:lnTo>
                  <a:pt x="32707" y="255582"/>
                </a:lnTo>
                <a:lnTo>
                  <a:pt x="19811" y="257103"/>
                </a:lnTo>
                <a:lnTo>
                  <a:pt x="4572" y="257555"/>
                </a:lnTo>
                <a:lnTo>
                  <a:pt x="4572" y="268224"/>
                </a:lnTo>
                <a:lnTo>
                  <a:pt x="192786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7904" y="4742446"/>
            <a:ext cx="72192" cy="193380"/>
          </a:xfrm>
          <a:custGeom>
            <a:avLst/>
            <a:gdLst/>
            <a:ahLst/>
            <a:cxnLst/>
            <a:rect l="l" t="t" r="r" b="b"/>
            <a:pathLst>
              <a:path w="72192" h="193380">
                <a:moveTo>
                  <a:pt x="18343" y="0"/>
                </a:moveTo>
                <a:lnTo>
                  <a:pt x="11430" y="7099"/>
                </a:lnTo>
                <a:lnTo>
                  <a:pt x="5876" y="15725"/>
                </a:lnTo>
                <a:lnTo>
                  <a:pt x="1469" y="27505"/>
                </a:lnTo>
                <a:lnTo>
                  <a:pt x="67056" y="26911"/>
                </a:lnTo>
                <a:lnTo>
                  <a:pt x="67744" y="19857"/>
                </a:lnTo>
                <a:lnTo>
                  <a:pt x="72192" y="8181"/>
                </a:lnTo>
                <a:lnTo>
                  <a:pt x="18343" y="0"/>
                </a:lnTo>
                <a:close/>
              </a:path>
              <a:path w="72192" h="193380">
                <a:moveTo>
                  <a:pt x="121912" y="-148236"/>
                </a:moveTo>
                <a:lnTo>
                  <a:pt x="136398" y="-149110"/>
                </a:lnTo>
                <a:lnTo>
                  <a:pt x="139201" y="-149081"/>
                </a:lnTo>
                <a:lnTo>
                  <a:pt x="153839" y="-147872"/>
                </a:lnTo>
                <a:lnTo>
                  <a:pt x="166719" y="-144977"/>
                </a:lnTo>
                <a:lnTo>
                  <a:pt x="177902" y="-140522"/>
                </a:lnTo>
                <a:lnTo>
                  <a:pt x="187451" y="-134632"/>
                </a:lnTo>
                <a:lnTo>
                  <a:pt x="190793" y="-131302"/>
                </a:lnTo>
                <a:lnTo>
                  <a:pt x="196743" y="-122237"/>
                </a:lnTo>
                <a:lnTo>
                  <a:pt x="200929" y="-110720"/>
                </a:lnTo>
                <a:lnTo>
                  <a:pt x="203402" y="-96800"/>
                </a:lnTo>
                <a:lnTo>
                  <a:pt x="204216" y="-80530"/>
                </a:lnTo>
                <a:lnTo>
                  <a:pt x="204216" y="-70624"/>
                </a:lnTo>
                <a:lnTo>
                  <a:pt x="202184" y="-70079"/>
                </a:lnTo>
                <a:lnTo>
                  <a:pt x="185835" y="-65668"/>
                </a:lnTo>
                <a:lnTo>
                  <a:pt x="170311" y="-61428"/>
                </a:lnTo>
                <a:lnTo>
                  <a:pt x="155621" y="-57344"/>
                </a:lnTo>
                <a:lnTo>
                  <a:pt x="141776" y="-53403"/>
                </a:lnTo>
                <a:lnTo>
                  <a:pt x="128785" y="-49592"/>
                </a:lnTo>
                <a:lnTo>
                  <a:pt x="116659" y="-45898"/>
                </a:lnTo>
                <a:lnTo>
                  <a:pt x="105407" y="-42308"/>
                </a:lnTo>
                <a:lnTo>
                  <a:pt x="95039" y="-38807"/>
                </a:lnTo>
                <a:lnTo>
                  <a:pt x="85566" y="-35384"/>
                </a:lnTo>
                <a:lnTo>
                  <a:pt x="76997" y="-32024"/>
                </a:lnTo>
                <a:lnTo>
                  <a:pt x="69342" y="-28714"/>
                </a:lnTo>
                <a:lnTo>
                  <a:pt x="63897" y="-26402"/>
                </a:lnTo>
                <a:lnTo>
                  <a:pt x="49942" y="-19982"/>
                </a:lnTo>
                <a:lnTo>
                  <a:pt x="37659" y="-13481"/>
                </a:lnTo>
                <a:lnTo>
                  <a:pt x="27106" y="-6840"/>
                </a:lnTo>
                <a:lnTo>
                  <a:pt x="18343" y="0"/>
                </a:lnTo>
                <a:lnTo>
                  <a:pt x="72192" y="8181"/>
                </a:lnTo>
                <a:lnTo>
                  <a:pt x="80772" y="-2806"/>
                </a:lnTo>
                <a:lnTo>
                  <a:pt x="81355" y="-3381"/>
                </a:lnTo>
                <a:lnTo>
                  <a:pt x="89338" y="-9949"/>
                </a:lnTo>
                <a:lnTo>
                  <a:pt x="99440" y="-16316"/>
                </a:lnTo>
                <a:lnTo>
                  <a:pt x="111593" y="-22549"/>
                </a:lnTo>
                <a:lnTo>
                  <a:pt x="125730" y="-28714"/>
                </a:lnTo>
                <a:lnTo>
                  <a:pt x="136182" y="-32725"/>
                </a:lnTo>
                <a:lnTo>
                  <a:pt x="145741" y="-35910"/>
                </a:lnTo>
                <a:lnTo>
                  <a:pt x="157307" y="-39507"/>
                </a:lnTo>
                <a:lnTo>
                  <a:pt x="170897" y="-43548"/>
                </a:lnTo>
                <a:lnTo>
                  <a:pt x="186528" y="-48067"/>
                </a:lnTo>
                <a:lnTo>
                  <a:pt x="204216" y="-53098"/>
                </a:lnTo>
                <a:lnTo>
                  <a:pt x="204216" y="45961"/>
                </a:lnTo>
                <a:lnTo>
                  <a:pt x="194402" y="51657"/>
                </a:lnTo>
                <a:lnTo>
                  <a:pt x="180654" y="58787"/>
                </a:lnTo>
                <a:lnTo>
                  <a:pt x="167724" y="64483"/>
                </a:lnTo>
                <a:lnTo>
                  <a:pt x="155615" y="68806"/>
                </a:lnTo>
                <a:lnTo>
                  <a:pt x="144325" y="71819"/>
                </a:lnTo>
                <a:lnTo>
                  <a:pt x="133856" y="73581"/>
                </a:lnTo>
                <a:lnTo>
                  <a:pt x="124206" y="74155"/>
                </a:lnTo>
                <a:lnTo>
                  <a:pt x="120321" y="74069"/>
                </a:lnTo>
                <a:lnTo>
                  <a:pt x="107344" y="72319"/>
                </a:lnTo>
                <a:lnTo>
                  <a:pt x="95474" y="68116"/>
                </a:lnTo>
                <a:lnTo>
                  <a:pt x="84582" y="61201"/>
                </a:lnTo>
                <a:lnTo>
                  <a:pt x="74454" y="51068"/>
                </a:lnTo>
                <a:lnTo>
                  <a:pt x="68851" y="39735"/>
                </a:lnTo>
                <a:lnTo>
                  <a:pt x="67056" y="26911"/>
                </a:lnTo>
                <a:lnTo>
                  <a:pt x="1469" y="27505"/>
                </a:lnTo>
                <a:lnTo>
                  <a:pt x="0" y="40627"/>
                </a:lnTo>
                <a:lnTo>
                  <a:pt x="117" y="44633"/>
                </a:lnTo>
                <a:lnTo>
                  <a:pt x="2260" y="57514"/>
                </a:lnTo>
                <a:lnTo>
                  <a:pt x="7058" y="69229"/>
                </a:lnTo>
                <a:lnTo>
                  <a:pt x="14452" y="79837"/>
                </a:lnTo>
                <a:lnTo>
                  <a:pt x="24384" y="89395"/>
                </a:lnTo>
                <a:lnTo>
                  <a:pt x="35994" y="96548"/>
                </a:lnTo>
                <a:lnTo>
                  <a:pt x="47265" y="101420"/>
                </a:lnTo>
                <a:lnTo>
                  <a:pt x="59479" y="104899"/>
                </a:lnTo>
                <a:lnTo>
                  <a:pt x="72668" y="106987"/>
                </a:lnTo>
                <a:lnTo>
                  <a:pt x="86868" y="107683"/>
                </a:lnTo>
                <a:lnTo>
                  <a:pt x="96318" y="107427"/>
                </a:lnTo>
                <a:lnTo>
                  <a:pt x="109143" y="106152"/>
                </a:lnTo>
                <a:lnTo>
                  <a:pt x="121457" y="103727"/>
                </a:lnTo>
                <a:lnTo>
                  <a:pt x="133350" y="100063"/>
                </a:lnTo>
                <a:lnTo>
                  <a:pt x="140793" y="97283"/>
                </a:lnTo>
                <a:lnTo>
                  <a:pt x="149230" y="93546"/>
                </a:lnTo>
                <a:lnTo>
                  <a:pt x="159791" y="88470"/>
                </a:lnTo>
                <a:lnTo>
                  <a:pt x="172476" y="82034"/>
                </a:lnTo>
                <a:lnTo>
                  <a:pt x="187284" y="74221"/>
                </a:lnTo>
                <a:lnTo>
                  <a:pt x="204216" y="65011"/>
                </a:lnTo>
                <a:lnTo>
                  <a:pt x="205540" y="76504"/>
                </a:lnTo>
                <a:lnTo>
                  <a:pt x="209575" y="88758"/>
                </a:lnTo>
                <a:lnTo>
                  <a:pt x="216408" y="97777"/>
                </a:lnTo>
                <a:lnTo>
                  <a:pt x="221864" y="101659"/>
                </a:lnTo>
                <a:lnTo>
                  <a:pt x="233577" y="105741"/>
                </a:lnTo>
                <a:lnTo>
                  <a:pt x="247650" y="106921"/>
                </a:lnTo>
                <a:lnTo>
                  <a:pt x="253571" y="106709"/>
                </a:lnTo>
                <a:lnTo>
                  <a:pt x="264646" y="105197"/>
                </a:lnTo>
                <a:lnTo>
                  <a:pt x="275866" y="102221"/>
                </a:lnTo>
                <a:lnTo>
                  <a:pt x="287219" y="97770"/>
                </a:lnTo>
                <a:lnTo>
                  <a:pt x="298695" y="91835"/>
                </a:lnTo>
                <a:lnTo>
                  <a:pt x="310284" y="84403"/>
                </a:lnTo>
                <a:lnTo>
                  <a:pt x="321974" y="75466"/>
                </a:lnTo>
                <a:lnTo>
                  <a:pt x="333756" y="65011"/>
                </a:lnTo>
                <a:lnTo>
                  <a:pt x="333756" y="48247"/>
                </a:lnTo>
                <a:lnTo>
                  <a:pt x="332538" y="49170"/>
                </a:lnTo>
                <a:lnTo>
                  <a:pt x="318867" y="58948"/>
                </a:lnTo>
                <a:lnTo>
                  <a:pt x="308403" y="65544"/>
                </a:lnTo>
                <a:lnTo>
                  <a:pt x="300990" y="69583"/>
                </a:lnTo>
                <a:lnTo>
                  <a:pt x="297942" y="71107"/>
                </a:lnTo>
                <a:lnTo>
                  <a:pt x="285750" y="71107"/>
                </a:lnTo>
                <a:lnTo>
                  <a:pt x="281940" y="70345"/>
                </a:lnTo>
                <a:lnTo>
                  <a:pt x="279654" y="68821"/>
                </a:lnTo>
                <a:lnTo>
                  <a:pt x="276606" y="66535"/>
                </a:lnTo>
                <a:lnTo>
                  <a:pt x="273558" y="62725"/>
                </a:lnTo>
                <a:lnTo>
                  <a:pt x="272796" y="57391"/>
                </a:lnTo>
                <a:lnTo>
                  <a:pt x="272093" y="53871"/>
                </a:lnTo>
                <a:lnTo>
                  <a:pt x="271213" y="44379"/>
                </a:lnTo>
                <a:lnTo>
                  <a:pt x="270685" y="30312"/>
                </a:lnTo>
                <a:lnTo>
                  <a:pt x="270510" y="11671"/>
                </a:lnTo>
                <a:lnTo>
                  <a:pt x="270510" y="-76720"/>
                </a:lnTo>
                <a:lnTo>
                  <a:pt x="270083" y="-93969"/>
                </a:lnTo>
                <a:lnTo>
                  <a:pt x="268798" y="-108132"/>
                </a:lnTo>
                <a:lnTo>
                  <a:pt x="266654" y="-119146"/>
                </a:lnTo>
                <a:lnTo>
                  <a:pt x="260079" y="-132090"/>
                </a:lnTo>
                <a:lnTo>
                  <a:pt x="251429" y="-141030"/>
                </a:lnTo>
                <a:lnTo>
                  <a:pt x="240865" y="-148482"/>
                </a:lnTo>
                <a:lnTo>
                  <a:pt x="228600" y="-154444"/>
                </a:lnTo>
                <a:lnTo>
                  <a:pt x="214448" y="-158819"/>
                </a:lnTo>
                <a:lnTo>
                  <a:pt x="202951" y="-161359"/>
                </a:lnTo>
                <a:lnTo>
                  <a:pt x="190563" y="-163334"/>
                </a:lnTo>
                <a:lnTo>
                  <a:pt x="177338" y="-164745"/>
                </a:lnTo>
                <a:lnTo>
                  <a:pt x="163329" y="-165592"/>
                </a:lnTo>
                <a:lnTo>
                  <a:pt x="148590" y="-165874"/>
                </a:lnTo>
                <a:lnTo>
                  <a:pt x="148377" y="-165874"/>
                </a:lnTo>
                <a:lnTo>
                  <a:pt x="132842" y="-165579"/>
                </a:lnTo>
                <a:lnTo>
                  <a:pt x="118170" y="-164696"/>
                </a:lnTo>
                <a:lnTo>
                  <a:pt x="104370" y="-163207"/>
                </a:lnTo>
                <a:lnTo>
                  <a:pt x="91452" y="-161096"/>
                </a:lnTo>
                <a:lnTo>
                  <a:pt x="79423" y="-158343"/>
                </a:lnTo>
                <a:lnTo>
                  <a:pt x="68294" y="-154932"/>
                </a:lnTo>
                <a:lnTo>
                  <a:pt x="58072" y="-150844"/>
                </a:lnTo>
                <a:lnTo>
                  <a:pt x="48768" y="-146062"/>
                </a:lnTo>
                <a:lnTo>
                  <a:pt x="40900" y="-140924"/>
                </a:lnTo>
                <a:lnTo>
                  <a:pt x="28933" y="-131264"/>
                </a:lnTo>
                <a:lnTo>
                  <a:pt x="20446" y="-121379"/>
                </a:lnTo>
                <a:lnTo>
                  <a:pt x="15390" y="-111120"/>
                </a:lnTo>
                <a:lnTo>
                  <a:pt x="13716" y="-100342"/>
                </a:lnTo>
                <a:lnTo>
                  <a:pt x="13716" y="-91960"/>
                </a:lnTo>
                <a:lnTo>
                  <a:pt x="16763" y="-85102"/>
                </a:lnTo>
                <a:lnTo>
                  <a:pt x="23622" y="-80530"/>
                </a:lnTo>
                <a:lnTo>
                  <a:pt x="28956" y="-75958"/>
                </a:lnTo>
                <a:lnTo>
                  <a:pt x="37337" y="-72910"/>
                </a:lnTo>
                <a:lnTo>
                  <a:pt x="48228" y="-72918"/>
                </a:lnTo>
                <a:lnTo>
                  <a:pt x="61377" y="-74846"/>
                </a:lnTo>
                <a:lnTo>
                  <a:pt x="72390" y="-80530"/>
                </a:lnTo>
                <a:lnTo>
                  <a:pt x="78486" y="-85102"/>
                </a:lnTo>
                <a:lnTo>
                  <a:pt x="81534" y="-91960"/>
                </a:lnTo>
                <a:lnTo>
                  <a:pt x="81534" y="-105676"/>
                </a:lnTo>
                <a:lnTo>
                  <a:pt x="80772" y="-111772"/>
                </a:lnTo>
                <a:lnTo>
                  <a:pt x="80818" y="-118446"/>
                </a:lnTo>
                <a:lnTo>
                  <a:pt x="85102" y="-129309"/>
                </a:lnTo>
                <a:lnTo>
                  <a:pt x="96012" y="-139204"/>
                </a:lnTo>
                <a:lnTo>
                  <a:pt x="98581" y="-140848"/>
                </a:lnTo>
                <a:lnTo>
                  <a:pt x="109263" y="-145525"/>
                </a:lnTo>
                <a:lnTo>
                  <a:pt x="121912" y="-148236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7756" y="4576571"/>
            <a:ext cx="403098" cy="268224"/>
          </a:xfrm>
          <a:custGeom>
            <a:avLst/>
            <a:gdLst/>
            <a:ahLst/>
            <a:cxnLst/>
            <a:rect l="l" t="t" r="r" b="b"/>
            <a:pathLst>
              <a:path w="403098" h="268224">
                <a:moveTo>
                  <a:pt x="111983" y="268224"/>
                </a:moveTo>
                <a:lnTo>
                  <a:pt x="188214" y="268224"/>
                </a:lnTo>
                <a:lnTo>
                  <a:pt x="188214" y="257556"/>
                </a:lnTo>
                <a:lnTo>
                  <a:pt x="185699" y="257547"/>
                </a:lnTo>
                <a:lnTo>
                  <a:pt x="169170" y="256993"/>
                </a:lnTo>
                <a:lnTo>
                  <a:pt x="156701" y="255676"/>
                </a:lnTo>
                <a:lnTo>
                  <a:pt x="148590" y="253746"/>
                </a:lnTo>
                <a:lnTo>
                  <a:pt x="136398" y="246888"/>
                </a:lnTo>
                <a:lnTo>
                  <a:pt x="131140" y="237827"/>
                </a:lnTo>
                <a:lnTo>
                  <a:pt x="129412" y="226565"/>
                </a:lnTo>
                <a:lnTo>
                  <a:pt x="128778" y="208788"/>
                </a:lnTo>
                <a:lnTo>
                  <a:pt x="128778" y="71628"/>
                </a:lnTo>
                <a:lnTo>
                  <a:pt x="140298" y="62994"/>
                </a:lnTo>
                <a:lnTo>
                  <a:pt x="152132" y="55419"/>
                </a:lnTo>
                <a:lnTo>
                  <a:pt x="164002" y="49083"/>
                </a:lnTo>
                <a:lnTo>
                  <a:pt x="175891" y="43960"/>
                </a:lnTo>
                <a:lnTo>
                  <a:pt x="187779" y="40022"/>
                </a:lnTo>
                <a:lnTo>
                  <a:pt x="199650" y="37242"/>
                </a:lnTo>
                <a:lnTo>
                  <a:pt x="211484" y="35595"/>
                </a:lnTo>
                <a:lnTo>
                  <a:pt x="223266" y="35052"/>
                </a:lnTo>
                <a:lnTo>
                  <a:pt x="234128" y="35594"/>
                </a:lnTo>
                <a:lnTo>
                  <a:pt x="247970" y="38316"/>
                </a:lnTo>
                <a:lnTo>
                  <a:pt x="259143" y="43246"/>
                </a:lnTo>
                <a:lnTo>
                  <a:pt x="267462" y="50291"/>
                </a:lnTo>
                <a:lnTo>
                  <a:pt x="273713" y="61472"/>
                </a:lnTo>
                <a:lnTo>
                  <a:pt x="277395" y="72896"/>
                </a:lnTo>
                <a:lnTo>
                  <a:pt x="279650" y="86400"/>
                </a:lnTo>
                <a:lnTo>
                  <a:pt x="280416" y="102107"/>
                </a:lnTo>
                <a:lnTo>
                  <a:pt x="280415" y="210991"/>
                </a:lnTo>
                <a:lnTo>
                  <a:pt x="280195" y="227629"/>
                </a:lnTo>
                <a:lnTo>
                  <a:pt x="278892" y="235457"/>
                </a:lnTo>
                <a:lnTo>
                  <a:pt x="275844" y="243077"/>
                </a:lnTo>
                <a:lnTo>
                  <a:pt x="265176" y="252222"/>
                </a:lnTo>
                <a:lnTo>
                  <a:pt x="257174" y="255149"/>
                </a:lnTo>
                <a:lnTo>
                  <a:pt x="244776" y="256985"/>
                </a:lnTo>
                <a:lnTo>
                  <a:pt x="228600" y="257555"/>
                </a:lnTo>
                <a:lnTo>
                  <a:pt x="220980" y="257556"/>
                </a:lnTo>
                <a:lnTo>
                  <a:pt x="220980" y="268224"/>
                </a:lnTo>
                <a:lnTo>
                  <a:pt x="403098" y="268224"/>
                </a:lnTo>
                <a:lnTo>
                  <a:pt x="403098" y="257555"/>
                </a:lnTo>
                <a:lnTo>
                  <a:pt x="388366" y="257141"/>
                </a:lnTo>
                <a:lnTo>
                  <a:pt x="375535" y="255810"/>
                </a:lnTo>
                <a:lnTo>
                  <a:pt x="366522" y="253745"/>
                </a:lnTo>
                <a:lnTo>
                  <a:pt x="360426" y="251460"/>
                </a:lnTo>
                <a:lnTo>
                  <a:pt x="355092" y="247650"/>
                </a:lnTo>
                <a:lnTo>
                  <a:pt x="352044" y="242315"/>
                </a:lnTo>
                <a:lnTo>
                  <a:pt x="349910" y="237138"/>
                </a:lnTo>
                <a:lnTo>
                  <a:pt x="347589" y="225322"/>
                </a:lnTo>
                <a:lnTo>
                  <a:pt x="346710" y="208787"/>
                </a:lnTo>
                <a:lnTo>
                  <a:pt x="346700" y="95276"/>
                </a:lnTo>
                <a:lnTo>
                  <a:pt x="346038" y="79623"/>
                </a:lnTo>
                <a:lnTo>
                  <a:pt x="344379" y="66232"/>
                </a:lnTo>
                <a:lnTo>
                  <a:pt x="341787" y="54974"/>
                </a:lnTo>
                <a:lnTo>
                  <a:pt x="338328" y="45719"/>
                </a:lnTo>
                <a:lnTo>
                  <a:pt x="331664" y="34562"/>
                </a:lnTo>
                <a:lnTo>
                  <a:pt x="323330" y="24627"/>
                </a:lnTo>
                <a:lnTo>
                  <a:pt x="313818" y="16458"/>
                </a:lnTo>
                <a:lnTo>
                  <a:pt x="303276" y="9905"/>
                </a:lnTo>
                <a:lnTo>
                  <a:pt x="290648" y="5056"/>
                </a:lnTo>
                <a:lnTo>
                  <a:pt x="278698" y="2204"/>
                </a:lnTo>
                <a:lnTo>
                  <a:pt x="265677" y="540"/>
                </a:lnTo>
                <a:lnTo>
                  <a:pt x="251460" y="0"/>
                </a:lnTo>
                <a:lnTo>
                  <a:pt x="245021" y="159"/>
                </a:lnTo>
                <a:lnTo>
                  <a:pt x="233836" y="1182"/>
                </a:lnTo>
                <a:lnTo>
                  <a:pt x="222513" y="3163"/>
                </a:lnTo>
                <a:lnTo>
                  <a:pt x="211066" y="6113"/>
                </a:lnTo>
                <a:lnTo>
                  <a:pt x="199511" y="10043"/>
                </a:lnTo>
                <a:lnTo>
                  <a:pt x="187864" y="14965"/>
                </a:lnTo>
                <a:lnTo>
                  <a:pt x="176139" y="20891"/>
                </a:lnTo>
                <a:lnTo>
                  <a:pt x="164353" y="27832"/>
                </a:lnTo>
                <a:lnTo>
                  <a:pt x="152520" y="35800"/>
                </a:lnTo>
                <a:lnTo>
                  <a:pt x="140656" y="44807"/>
                </a:lnTo>
                <a:lnTo>
                  <a:pt x="128778" y="54864"/>
                </a:lnTo>
                <a:lnTo>
                  <a:pt x="128778" y="0"/>
                </a:lnTo>
                <a:lnTo>
                  <a:pt x="111252" y="0"/>
                </a:lnTo>
                <a:lnTo>
                  <a:pt x="110035" y="347"/>
                </a:lnTo>
                <a:lnTo>
                  <a:pt x="97754" y="3834"/>
                </a:lnTo>
                <a:lnTo>
                  <a:pt x="85516" y="7279"/>
                </a:lnTo>
                <a:lnTo>
                  <a:pt x="73307" y="10694"/>
                </a:lnTo>
                <a:lnTo>
                  <a:pt x="61116" y="14092"/>
                </a:lnTo>
                <a:lnTo>
                  <a:pt x="48930" y="17484"/>
                </a:lnTo>
                <a:lnTo>
                  <a:pt x="36738" y="20883"/>
                </a:lnTo>
                <a:lnTo>
                  <a:pt x="24527" y="24301"/>
                </a:lnTo>
                <a:lnTo>
                  <a:pt x="12285" y="27750"/>
                </a:lnTo>
                <a:lnTo>
                  <a:pt x="0" y="31242"/>
                </a:lnTo>
                <a:lnTo>
                  <a:pt x="2286" y="35052"/>
                </a:lnTo>
                <a:lnTo>
                  <a:pt x="4572" y="38100"/>
                </a:lnTo>
                <a:lnTo>
                  <a:pt x="6096" y="41910"/>
                </a:lnTo>
                <a:lnTo>
                  <a:pt x="8835" y="41151"/>
                </a:lnTo>
                <a:lnTo>
                  <a:pt x="22135" y="38291"/>
                </a:lnTo>
                <a:lnTo>
                  <a:pt x="33528" y="37338"/>
                </a:lnTo>
                <a:lnTo>
                  <a:pt x="40386" y="37338"/>
                </a:lnTo>
                <a:lnTo>
                  <a:pt x="50292" y="41148"/>
                </a:lnTo>
                <a:lnTo>
                  <a:pt x="57150" y="48006"/>
                </a:lnTo>
                <a:lnTo>
                  <a:pt x="59918" y="57621"/>
                </a:lnTo>
                <a:lnTo>
                  <a:pt x="60707" y="65809"/>
                </a:lnTo>
                <a:lnTo>
                  <a:pt x="61271" y="77604"/>
                </a:lnTo>
                <a:lnTo>
                  <a:pt x="61609" y="93005"/>
                </a:lnTo>
                <a:lnTo>
                  <a:pt x="61702" y="211454"/>
                </a:lnTo>
                <a:lnTo>
                  <a:pt x="60511" y="227494"/>
                </a:lnTo>
                <a:lnTo>
                  <a:pt x="57470" y="239412"/>
                </a:lnTo>
                <a:lnTo>
                  <a:pt x="52578" y="247650"/>
                </a:lnTo>
                <a:lnTo>
                  <a:pt x="43196" y="253544"/>
                </a:lnTo>
                <a:lnTo>
                  <a:pt x="30824" y="256578"/>
                </a:lnTo>
                <a:lnTo>
                  <a:pt x="14478" y="257556"/>
                </a:lnTo>
                <a:lnTo>
                  <a:pt x="6096" y="257556"/>
                </a:lnTo>
                <a:lnTo>
                  <a:pt x="6096" y="268224"/>
                </a:lnTo>
                <a:lnTo>
                  <a:pt x="111983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14288" y="4576571"/>
            <a:ext cx="251460" cy="275843"/>
          </a:xfrm>
          <a:custGeom>
            <a:avLst/>
            <a:gdLst/>
            <a:ahLst/>
            <a:cxnLst/>
            <a:rect l="l" t="t" r="r" b="b"/>
            <a:pathLst>
              <a:path w="251460" h="275843">
                <a:moveTo>
                  <a:pt x="183200" y="41368"/>
                </a:moveTo>
                <a:lnTo>
                  <a:pt x="190838" y="50411"/>
                </a:lnTo>
                <a:lnTo>
                  <a:pt x="197959" y="61206"/>
                </a:lnTo>
                <a:lnTo>
                  <a:pt x="204479" y="73838"/>
                </a:lnTo>
                <a:lnTo>
                  <a:pt x="210312" y="88391"/>
                </a:lnTo>
                <a:lnTo>
                  <a:pt x="223265" y="88391"/>
                </a:lnTo>
                <a:lnTo>
                  <a:pt x="223265" y="0"/>
                </a:lnTo>
                <a:lnTo>
                  <a:pt x="210312" y="0"/>
                </a:lnTo>
                <a:lnTo>
                  <a:pt x="207263" y="4572"/>
                </a:lnTo>
                <a:lnTo>
                  <a:pt x="204215" y="6857"/>
                </a:lnTo>
                <a:lnTo>
                  <a:pt x="199644" y="9905"/>
                </a:lnTo>
                <a:lnTo>
                  <a:pt x="195834" y="10667"/>
                </a:lnTo>
                <a:lnTo>
                  <a:pt x="190732" y="10633"/>
                </a:lnTo>
                <a:lnTo>
                  <a:pt x="180522" y="9318"/>
                </a:lnTo>
                <a:lnTo>
                  <a:pt x="164591" y="6095"/>
                </a:lnTo>
                <a:lnTo>
                  <a:pt x="162122" y="5558"/>
                </a:lnTo>
                <a:lnTo>
                  <a:pt x="148016" y="2937"/>
                </a:lnTo>
                <a:lnTo>
                  <a:pt x="134962" y="1221"/>
                </a:lnTo>
                <a:lnTo>
                  <a:pt x="122961" y="284"/>
                </a:lnTo>
                <a:lnTo>
                  <a:pt x="112013" y="0"/>
                </a:lnTo>
                <a:lnTo>
                  <a:pt x="103499" y="159"/>
                </a:lnTo>
                <a:lnTo>
                  <a:pt x="89373" y="1194"/>
                </a:lnTo>
                <a:lnTo>
                  <a:pt x="76038" y="3206"/>
                </a:lnTo>
                <a:lnTo>
                  <a:pt x="63525" y="6209"/>
                </a:lnTo>
                <a:lnTo>
                  <a:pt x="51866" y="10222"/>
                </a:lnTo>
                <a:lnTo>
                  <a:pt x="41094" y="15258"/>
                </a:lnTo>
                <a:lnTo>
                  <a:pt x="31241" y="21336"/>
                </a:lnTo>
                <a:lnTo>
                  <a:pt x="20750" y="29846"/>
                </a:lnTo>
                <a:lnTo>
                  <a:pt x="11729" y="39976"/>
                </a:lnTo>
                <a:lnTo>
                  <a:pt x="5238" y="50977"/>
                </a:lnTo>
                <a:lnTo>
                  <a:pt x="1316" y="62810"/>
                </a:lnTo>
                <a:lnTo>
                  <a:pt x="0" y="75437"/>
                </a:lnTo>
                <a:lnTo>
                  <a:pt x="361" y="82050"/>
                </a:lnTo>
                <a:lnTo>
                  <a:pt x="3335" y="94629"/>
                </a:lnTo>
                <a:lnTo>
                  <a:pt x="9311" y="105923"/>
                </a:lnTo>
                <a:lnTo>
                  <a:pt x="18287" y="115824"/>
                </a:lnTo>
                <a:lnTo>
                  <a:pt x="22424" y="119346"/>
                </a:lnTo>
                <a:lnTo>
                  <a:pt x="29966" y="124610"/>
                </a:lnTo>
                <a:lnTo>
                  <a:pt x="39276" y="130003"/>
                </a:lnTo>
                <a:lnTo>
                  <a:pt x="50367" y="135539"/>
                </a:lnTo>
                <a:lnTo>
                  <a:pt x="63256" y="141234"/>
                </a:lnTo>
                <a:lnTo>
                  <a:pt x="77958" y="147103"/>
                </a:lnTo>
                <a:lnTo>
                  <a:pt x="94487" y="153162"/>
                </a:lnTo>
                <a:lnTo>
                  <a:pt x="106538" y="157492"/>
                </a:lnTo>
                <a:lnTo>
                  <a:pt x="121798" y="163232"/>
                </a:lnTo>
                <a:lnTo>
                  <a:pt x="135363" y="168643"/>
                </a:lnTo>
                <a:lnTo>
                  <a:pt x="147248" y="173710"/>
                </a:lnTo>
                <a:lnTo>
                  <a:pt x="157468" y="178416"/>
                </a:lnTo>
                <a:lnTo>
                  <a:pt x="166038" y="182748"/>
                </a:lnTo>
                <a:lnTo>
                  <a:pt x="172974" y="186689"/>
                </a:lnTo>
                <a:lnTo>
                  <a:pt x="183533" y="196646"/>
                </a:lnTo>
                <a:lnTo>
                  <a:pt x="189846" y="207603"/>
                </a:lnTo>
                <a:lnTo>
                  <a:pt x="192024" y="220217"/>
                </a:lnTo>
                <a:lnTo>
                  <a:pt x="191149" y="227029"/>
                </a:lnTo>
                <a:lnTo>
                  <a:pt x="185394" y="238035"/>
                </a:lnTo>
                <a:lnTo>
                  <a:pt x="174498" y="247650"/>
                </a:lnTo>
                <a:lnTo>
                  <a:pt x="168010" y="251369"/>
                </a:lnTo>
                <a:lnTo>
                  <a:pt x="156714" y="255653"/>
                </a:lnTo>
                <a:lnTo>
                  <a:pt x="143859" y="258223"/>
                </a:lnTo>
                <a:lnTo>
                  <a:pt x="129539" y="259079"/>
                </a:lnTo>
                <a:lnTo>
                  <a:pt x="118085" y="258646"/>
                </a:lnTo>
                <a:lnTo>
                  <a:pt x="105112" y="257043"/>
                </a:lnTo>
                <a:lnTo>
                  <a:pt x="92631" y="254281"/>
                </a:lnTo>
                <a:lnTo>
                  <a:pt x="80619" y="250383"/>
                </a:lnTo>
                <a:lnTo>
                  <a:pt x="69054" y="245371"/>
                </a:lnTo>
                <a:lnTo>
                  <a:pt x="57912" y="239267"/>
                </a:lnTo>
                <a:lnTo>
                  <a:pt x="49663" y="233173"/>
                </a:lnTo>
                <a:lnTo>
                  <a:pt x="40480" y="224650"/>
                </a:lnTo>
                <a:lnTo>
                  <a:pt x="32423" y="215002"/>
                </a:lnTo>
                <a:lnTo>
                  <a:pt x="25515" y="204204"/>
                </a:lnTo>
                <a:lnTo>
                  <a:pt x="19780" y="192235"/>
                </a:lnTo>
                <a:lnTo>
                  <a:pt x="15239" y="179069"/>
                </a:lnTo>
                <a:lnTo>
                  <a:pt x="1524" y="179069"/>
                </a:lnTo>
                <a:lnTo>
                  <a:pt x="1524" y="272033"/>
                </a:lnTo>
                <a:lnTo>
                  <a:pt x="15239" y="272033"/>
                </a:lnTo>
                <a:lnTo>
                  <a:pt x="19050" y="267462"/>
                </a:lnTo>
                <a:lnTo>
                  <a:pt x="23622" y="264413"/>
                </a:lnTo>
                <a:lnTo>
                  <a:pt x="35051" y="264413"/>
                </a:lnTo>
                <a:lnTo>
                  <a:pt x="42672" y="265175"/>
                </a:lnTo>
                <a:lnTo>
                  <a:pt x="51053" y="267462"/>
                </a:lnTo>
                <a:lnTo>
                  <a:pt x="53242" y="267916"/>
                </a:lnTo>
                <a:lnTo>
                  <a:pt x="67038" y="270502"/>
                </a:lnTo>
                <a:lnTo>
                  <a:pt x="80351" y="272529"/>
                </a:lnTo>
                <a:lnTo>
                  <a:pt x="93182" y="274038"/>
                </a:lnTo>
                <a:lnTo>
                  <a:pt x="105530" y="275067"/>
                </a:lnTo>
                <a:lnTo>
                  <a:pt x="117395" y="275656"/>
                </a:lnTo>
                <a:lnTo>
                  <a:pt x="128777" y="275843"/>
                </a:lnTo>
                <a:lnTo>
                  <a:pt x="140657" y="275501"/>
                </a:lnTo>
                <a:lnTo>
                  <a:pt x="153739" y="274272"/>
                </a:lnTo>
                <a:lnTo>
                  <a:pt x="166435" y="272121"/>
                </a:lnTo>
                <a:lnTo>
                  <a:pt x="178745" y="269021"/>
                </a:lnTo>
                <a:lnTo>
                  <a:pt x="190669" y="264944"/>
                </a:lnTo>
                <a:lnTo>
                  <a:pt x="202207" y="259861"/>
                </a:lnTo>
                <a:lnTo>
                  <a:pt x="213360" y="253745"/>
                </a:lnTo>
                <a:lnTo>
                  <a:pt x="230510" y="241505"/>
                </a:lnTo>
                <a:lnTo>
                  <a:pt x="239632" y="231685"/>
                </a:lnTo>
                <a:lnTo>
                  <a:pt x="246184" y="220926"/>
                </a:lnTo>
                <a:lnTo>
                  <a:pt x="250136" y="209230"/>
                </a:lnTo>
                <a:lnTo>
                  <a:pt x="251460" y="196595"/>
                </a:lnTo>
                <a:lnTo>
                  <a:pt x="250975" y="189682"/>
                </a:lnTo>
                <a:lnTo>
                  <a:pt x="248425" y="179692"/>
                </a:lnTo>
                <a:lnTo>
                  <a:pt x="243696" y="170178"/>
                </a:lnTo>
                <a:lnTo>
                  <a:pt x="236793" y="161132"/>
                </a:lnTo>
                <a:lnTo>
                  <a:pt x="227724" y="152547"/>
                </a:lnTo>
                <a:lnTo>
                  <a:pt x="216495" y="144417"/>
                </a:lnTo>
                <a:lnTo>
                  <a:pt x="203115" y="136734"/>
                </a:lnTo>
                <a:lnTo>
                  <a:pt x="187589" y="129491"/>
                </a:lnTo>
                <a:lnTo>
                  <a:pt x="169925" y="122681"/>
                </a:lnTo>
                <a:lnTo>
                  <a:pt x="159055" y="118917"/>
                </a:lnTo>
                <a:lnTo>
                  <a:pt x="146954" y="114715"/>
                </a:lnTo>
                <a:lnTo>
                  <a:pt x="134928" y="110512"/>
                </a:lnTo>
                <a:lnTo>
                  <a:pt x="123014" y="106310"/>
                </a:lnTo>
                <a:lnTo>
                  <a:pt x="111251" y="102107"/>
                </a:lnTo>
                <a:lnTo>
                  <a:pt x="103787" y="99540"/>
                </a:lnTo>
                <a:lnTo>
                  <a:pt x="89105" y="93921"/>
                </a:lnTo>
                <a:lnTo>
                  <a:pt x="76877" y="88378"/>
                </a:lnTo>
                <a:lnTo>
                  <a:pt x="67207" y="82961"/>
                </a:lnTo>
                <a:lnTo>
                  <a:pt x="60198" y="77724"/>
                </a:lnTo>
                <a:lnTo>
                  <a:pt x="56650" y="74098"/>
                </a:lnTo>
                <a:lnTo>
                  <a:pt x="50109" y="63013"/>
                </a:lnTo>
                <a:lnTo>
                  <a:pt x="48006" y="50291"/>
                </a:lnTo>
                <a:lnTo>
                  <a:pt x="48249" y="47229"/>
                </a:lnTo>
                <a:lnTo>
                  <a:pt x="53187" y="36757"/>
                </a:lnTo>
                <a:lnTo>
                  <a:pt x="64770" y="26669"/>
                </a:lnTo>
                <a:lnTo>
                  <a:pt x="71526" y="23240"/>
                </a:lnTo>
                <a:lnTo>
                  <a:pt x="82829" y="19581"/>
                </a:lnTo>
                <a:lnTo>
                  <a:pt x="95817" y="17453"/>
                </a:lnTo>
                <a:lnTo>
                  <a:pt x="110489" y="16763"/>
                </a:lnTo>
                <a:lnTo>
                  <a:pt x="123917" y="17260"/>
                </a:lnTo>
                <a:lnTo>
                  <a:pt x="137357" y="18916"/>
                </a:lnTo>
                <a:lnTo>
                  <a:pt x="149785" y="21773"/>
                </a:lnTo>
                <a:lnTo>
                  <a:pt x="161162" y="25869"/>
                </a:lnTo>
                <a:lnTo>
                  <a:pt x="171450" y="31241"/>
                </a:lnTo>
                <a:lnTo>
                  <a:pt x="175130" y="33992"/>
                </a:lnTo>
                <a:lnTo>
                  <a:pt x="183200" y="41368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3283" y="4465319"/>
            <a:ext cx="1568196" cy="4191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25946" y="4440173"/>
            <a:ext cx="326135" cy="404622"/>
          </a:xfrm>
          <a:custGeom>
            <a:avLst/>
            <a:gdLst/>
            <a:ahLst/>
            <a:cxnLst/>
            <a:rect l="l" t="t" r="r" b="b"/>
            <a:pathLst>
              <a:path w="326135" h="404622">
                <a:moveTo>
                  <a:pt x="224789" y="0"/>
                </a:moveTo>
                <a:lnTo>
                  <a:pt x="217299" y="114"/>
                </a:lnTo>
                <a:lnTo>
                  <a:pt x="204043" y="910"/>
                </a:lnTo>
                <a:lnTo>
                  <a:pt x="191132" y="2475"/>
                </a:lnTo>
                <a:lnTo>
                  <a:pt x="178581" y="4827"/>
                </a:lnTo>
                <a:lnTo>
                  <a:pt x="166407" y="7981"/>
                </a:lnTo>
                <a:lnTo>
                  <a:pt x="154627" y="11955"/>
                </a:lnTo>
                <a:lnTo>
                  <a:pt x="143255" y="16763"/>
                </a:lnTo>
                <a:lnTo>
                  <a:pt x="136749" y="19961"/>
                </a:lnTo>
                <a:lnTo>
                  <a:pt x="124675" y="26815"/>
                </a:lnTo>
                <a:lnTo>
                  <a:pt x="113851" y="34314"/>
                </a:lnTo>
                <a:lnTo>
                  <a:pt x="104304" y="42486"/>
                </a:lnTo>
                <a:lnTo>
                  <a:pt x="96063" y="51359"/>
                </a:lnTo>
                <a:lnTo>
                  <a:pt x="89153" y="60960"/>
                </a:lnTo>
                <a:lnTo>
                  <a:pt x="81564" y="75016"/>
                </a:lnTo>
                <a:lnTo>
                  <a:pt x="77262" y="86578"/>
                </a:lnTo>
                <a:lnTo>
                  <a:pt x="74152" y="99031"/>
                </a:lnTo>
                <a:lnTo>
                  <a:pt x="72264" y="112346"/>
                </a:lnTo>
                <a:lnTo>
                  <a:pt x="71627" y="126491"/>
                </a:lnTo>
                <a:lnTo>
                  <a:pt x="71627" y="144017"/>
                </a:lnTo>
                <a:lnTo>
                  <a:pt x="0" y="144017"/>
                </a:lnTo>
                <a:lnTo>
                  <a:pt x="0" y="164591"/>
                </a:lnTo>
                <a:lnTo>
                  <a:pt x="71627" y="164591"/>
                </a:lnTo>
                <a:lnTo>
                  <a:pt x="71627" y="335686"/>
                </a:lnTo>
                <a:lnTo>
                  <a:pt x="71105" y="352308"/>
                </a:lnTo>
                <a:lnTo>
                  <a:pt x="69581" y="364762"/>
                </a:lnTo>
                <a:lnTo>
                  <a:pt x="67055" y="373379"/>
                </a:lnTo>
                <a:lnTo>
                  <a:pt x="63245" y="379475"/>
                </a:lnTo>
                <a:lnTo>
                  <a:pt x="57150" y="384810"/>
                </a:lnTo>
                <a:lnTo>
                  <a:pt x="48767" y="388620"/>
                </a:lnTo>
                <a:lnTo>
                  <a:pt x="44355" y="390264"/>
                </a:lnTo>
                <a:lnTo>
                  <a:pt x="32107" y="393088"/>
                </a:lnTo>
                <a:lnTo>
                  <a:pt x="19050" y="393953"/>
                </a:lnTo>
                <a:lnTo>
                  <a:pt x="2286" y="393953"/>
                </a:lnTo>
                <a:lnTo>
                  <a:pt x="2286" y="404622"/>
                </a:lnTo>
                <a:lnTo>
                  <a:pt x="222503" y="404622"/>
                </a:lnTo>
                <a:lnTo>
                  <a:pt x="222503" y="393953"/>
                </a:lnTo>
                <a:lnTo>
                  <a:pt x="184977" y="393878"/>
                </a:lnTo>
                <a:lnTo>
                  <a:pt x="171167" y="392195"/>
                </a:lnTo>
                <a:lnTo>
                  <a:pt x="159335" y="388199"/>
                </a:lnTo>
                <a:lnTo>
                  <a:pt x="149351" y="381762"/>
                </a:lnTo>
                <a:lnTo>
                  <a:pt x="141140" y="366486"/>
                </a:lnTo>
                <a:lnTo>
                  <a:pt x="138726" y="352771"/>
                </a:lnTo>
                <a:lnTo>
                  <a:pt x="137922" y="335279"/>
                </a:lnTo>
                <a:lnTo>
                  <a:pt x="137922" y="164591"/>
                </a:lnTo>
                <a:lnTo>
                  <a:pt x="232409" y="164591"/>
                </a:lnTo>
                <a:lnTo>
                  <a:pt x="232409" y="144017"/>
                </a:lnTo>
                <a:lnTo>
                  <a:pt x="137922" y="144017"/>
                </a:lnTo>
                <a:lnTo>
                  <a:pt x="137922" y="124967"/>
                </a:lnTo>
                <a:lnTo>
                  <a:pt x="138092" y="106716"/>
                </a:lnTo>
                <a:lnTo>
                  <a:pt x="138607" y="90121"/>
                </a:lnTo>
                <a:lnTo>
                  <a:pt x="139424" y="76105"/>
                </a:lnTo>
                <a:lnTo>
                  <a:pt x="140500" y="64668"/>
                </a:lnTo>
                <a:lnTo>
                  <a:pt x="141792" y="55809"/>
                </a:lnTo>
                <a:lnTo>
                  <a:pt x="143255" y="49529"/>
                </a:lnTo>
                <a:lnTo>
                  <a:pt x="152352" y="35389"/>
                </a:lnTo>
                <a:lnTo>
                  <a:pt x="162305" y="27431"/>
                </a:lnTo>
                <a:lnTo>
                  <a:pt x="167767" y="24898"/>
                </a:lnTo>
                <a:lnTo>
                  <a:pt x="179793" y="21655"/>
                </a:lnTo>
                <a:lnTo>
                  <a:pt x="193548" y="20574"/>
                </a:lnTo>
                <a:lnTo>
                  <a:pt x="196236" y="20629"/>
                </a:lnTo>
                <a:lnTo>
                  <a:pt x="209080" y="22367"/>
                </a:lnTo>
                <a:lnTo>
                  <a:pt x="220979" y="25908"/>
                </a:lnTo>
                <a:lnTo>
                  <a:pt x="227912" y="29661"/>
                </a:lnTo>
                <a:lnTo>
                  <a:pt x="237857" y="37037"/>
                </a:lnTo>
                <a:lnTo>
                  <a:pt x="248411" y="47243"/>
                </a:lnTo>
                <a:lnTo>
                  <a:pt x="254355" y="53283"/>
                </a:lnTo>
                <a:lnTo>
                  <a:pt x="264676" y="61894"/>
                </a:lnTo>
                <a:lnTo>
                  <a:pt x="273557" y="67055"/>
                </a:lnTo>
                <a:lnTo>
                  <a:pt x="280415" y="70103"/>
                </a:lnTo>
                <a:lnTo>
                  <a:pt x="287274" y="72389"/>
                </a:lnTo>
                <a:lnTo>
                  <a:pt x="300989" y="72389"/>
                </a:lnTo>
                <a:lnTo>
                  <a:pt x="308609" y="69341"/>
                </a:lnTo>
                <a:lnTo>
                  <a:pt x="315468" y="64008"/>
                </a:lnTo>
                <a:lnTo>
                  <a:pt x="322325" y="59436"/>
                </a:lnTo>
                <a:lnTo>
                  <a:pt x="326135" y="54101"/>
                </a:lnTo>
                <a:lnTo>
                  <a:pt x="326135" y="48767"/>
                </a:lnTo>
                <a:lnTo>
                  <a:pt x="323765" y="38776"/>
                </a:lnTo>
                <a:lnTo>
                  <a:pt x="315954" y="28856"/>
                </a:lnTo>
                <a:lnTo>
                  <a:pt x="302513" y="19812"/>
                </a:lnTo>
                <a:lnTo>
                  <a:pt x="298954" y="17915"/>
                </a:lnTo>
                <a:lnTo>
                  <a:pt x="287453" y="12516"/>
                </a:lnTo>
                <a:lnTo>
                  <a:pt x="275608" y="8059"/>
                </a:lnTo>
                <a:lnTo>
                  <a:pt x="263419" y="4560"/>
                </a:lnTo>
                <a:lnTo>
                  <a:pt x="250886" y="2038"/>
                </a:lnTo>
                <a:lnTo>
                  <a:pt x="238010" y="512"/>
                </a:lnTo>
                <a:lnTo>
                  <a:pt x="224789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95694" y="4576571"/>
            <a:ext cx="355091" cy="275843"/>
          </a:xfrm>
          <a:custGeom>
            <a:avLst/>
            <a:gdLst/>
            <a:ahLst/>
            <a:cxnLst/>
            <a:rect l="l" t="t" r="r" b="b"/>
            <a:pathLst>
              <a:path w="355091" h="275843">
                <a:moveTo>
                  <a:pt x="166115" y="18287"/>
                </a:moveTo>
                <a:lnTo>
                  <a:pt x="181281" y="19174"/>
                </a:lnTo>
                <a:lnTo>
                  <a:pt x="194327" y="21530"/>
                </a:lnTo>
                <a:lnTo>
                  <a:pt x="206593" y="25362"/>
                </a:lnTo>
                <a:lnTo>
                  <a:pt x="218058" y="30671"/>
                </a:lnTo>
                <a:lnTo>
                  <a:pt x="228702" y="37457"/>
                </a:lnTo>
                <a:lnTo>
                  <a:pt x="238505" y="45719"/>
                </a:lnTo>
                <a:lnTo>
                  <a:pt x="248750" y="56566"/>
                </a:lnTo>
                <a:lnTo>
                  <a:pt x="256220" y="66386"/>
                </a:lnTo>
                <a:lnTo>
                  <a:pt x="262674" y="76881"/>
                </a:lnTo>
                <a:lnTo>
                  <a:pt x="268120" y="88062"/>
                </a:lnTo>
                <a:lnTo>
                  <a:pt x="272562" y="99943"/>
                </a:lnTo>
                <a:lnTo>
                  <a:pt x="276007" y="112534"/>
                </a:lnTo>
                <a:lnTo>
                  <a:pt x="278460" y="125846"/>
                </a:lnTo>
                <a:lnTo>
                  <a:pt x="279928" y="139893"/>
                </a:lnTo>
                <a:lnTo>
                  <a:pt x="280415" y="154686"/>
                </a:lnTo>
                <a:lnTo>
                  <a:pt x="280272" y="162939"/>
                </a:lnTo>
                <a:lnTo>
                  <a:pt x="279091" y="178598"/>
                </a:lnTo>
                <a:lnTo>
                  <a:pt x="276715" y="192653"/>
                </a:lnTo>
                <a:lnTo>
                  <a:pt x="273145" y="205121"/>
                </a:lnTo>
                <a:lnTo>
                  <a:pt x="268381" y="216019"/>
                </a:lnTo>
                <a:lnTo>
                  <a:pt x="262422" y="225363"/>
                </a:lnTo>
                <a:lnTo>
                  <a:pt x="255270" y="233172"/>
                </a:lnTo>
                <a:lnTo>
                  <a:pt x="241691" y="243261"/>
                </a:lnTo>
                <a:lnTo>
                  <a:pt x="230521" y="248848"/>
                </a:lnTo>
                <a:lnTo>
                  <a:pt x="218392" y="252839"/>
                </a:lnTo>
                <a:lnTo>
                  <a:pt x="205306" y="255233"/>
                </a:lnTo>
                <a:lnTo>
                  <a:pt x="191261" y="256031"/>
                </a:lnTo>
                <a:lnTo>
                  <a:pt x="185915" y="255923"/>
                </a:lnTo>
                <a:lnTo>
                  <a:pt x="172333" y="254589"/>
                </a:lnTo>
                <a:lnTo>
                  <a:pt x="159523" y="251729"/>
                </a:lnTo>
                <a:lnTo>
                  <a:pt x="147496" y="247330"/>
                </a:lnTo>
                <a:lnTo>
                  <a:pt x="136262" y="241381"/>
                </a:lnTo>
                <a:lnTo>
                  <a:pt x="125835" y="233871"/>
                </a:lnTo>
                <a:lnTo>
                  <a:pt x="116224" y="224788"/>
                </a:lnTo>
                <a:lnTo>
                  <a:pt x="107441" y="214122"/>
                </a:lnTo>
                <a:lnTo>
                  <a:pt x="99290" y="202636"/>
                </a:lnTo>
                <a:lnTo>
                  <a:pt x="92863" y="191708"/>
                </a:lnTo>
                <a:lnTo>
                  <a:pt x="87377" y="180312"/>
                </a:lnTo>
                <a:lnTo>
                  <a:pt x="82851" y="168454"/>
                </a:lnTo>
                <a:lnTo>
                  <a:pt x="79300" y="156144"/>
                </a:lnTo>
                <a:lnTo>
                  <a:pt x="76742" y="143390"/>
                </a:lnTo>
                <a:lnTo>
                  <a:pt x="75195" y="130201"/>
                </a:lnTo>
                <a:lnTo>
                  <a:pt x="74675" y="116586"/>
                </a:lnTo>
                <a:lnTo>
                  <a:pt x="74970" y="106501"/>
                </a:lnTo>
                <a:lnTo>
                  <a:pt x="76451" y="92827"/>
                </a:lnTo>
                <a:lnTo>
                  <a:pt x="79182" y="80328"/>
                </a:lnTo>
                <a:lnTo>
                  <a:pt x="83162" y="68958"/>
                </a:lnTo>
                <a:lnTo>
                  <a:pt x="88391" y="58674"/>
                </a:lnTo>
                <a:lnTo>
                  <a:pt x="93786" y="50187"/>
                </a:lnTo>
                <a:lnTo>
                  <a:pt x="102398" y="40384"/>
                </a:lnTo>
                <a:lnTo>
                  <a:pt x="112342" y="32545"/>
                </a:lnTo>
                <a:lnTo>
                  <a:pt x="61689" y="32752"/>
                </a:lnTo>
                <a:lnTo>
                  <a:pt x="51532" y="40395"/>
                </a:lnTo>
                <a:lnTo>
                  <a:pt x="42172" y="48893"/>
                </a:lnTo>
                <a:lnTo>
                  <a:pt x="33625" y="58277"/>
                </a:lnTo>
                <a:lnTo>
                  <a:pt x="25907" y="68579"/>
                </a:lnTo>
                <a:lnTo>
                  <a:pt x="18182" y="80687"/>
                </a:lnTo>
                <a:lnTo>
                  <a:pt x="11749" y="92719"/>
                </a:lnTo>
                <a:lnTo>
                  <a:pt x="6672" y="104665"/>
                </a:lnTo>
                <a:lnTo>
                  <a:pt x="2993" y="116548"/>
                </a:lnTo>
                <a:lnTo>
                  <a:pt x="755" y="128388"/>
                </a:lnTo>
                <a:lnTo>
                  <a:pt x="0" y="140207"/>
                </a:lnTo>
                <a:lnTo>
                  <a:pt x="412" y="149713"/>
                </a:lnTo>
                <a:lnTo>
                  <a:pt x="2210" y="162003"/>
                </a:lnTo>
                <a:lnTo>
                  <a:pt x="5418" y="173989"/>
                </a:lnTo>
                <a:lnTo>
                  <a:pt x="10015" y="185672"/>
                </a:lnTo>
                <a:lnTo>
                  <a:pt x="15983" y="197050"/>
                </a:lnTo>
                <a:lnTo>
                  <a:pt x="23300" y="208124"/>
                </a:lnTo>
                <a:lnTo>
                  <a:pt x="31949" y="218895"/>
                </a:lnTo>
                <a:lnTo>
                  <a:pt x="41909" y="229362"/>
                </a:lnTo>
                <a:lnTo>
                  <a:pt x="50994" y="237531"/>
                </a:lnTo>
                <a:lnTo>
                  <a:pt x="60622" y="244856"/>
                </a:lnTo>
                <a:lnTo>
                  <a:pt x="70848" y="251396"/>
                </a:lnTo>
                <a:lnTo>
                  <a:pt x="81668" y="257154"/>
                </a:lnTo>
                <a:lnTo>
                  <a:pt x="93077" y="262133"/>
                </a:lnTo>
                <a:lnTo>
                  <a:pt x="105074" y="266337"/>
                </a:lnTo>
                <a:lnTo>
                  <a:pt x="117653" y="269768"/>
                </a:lnTo>
                <a:lnTo>
                  <a:pt x="130813" y="272431"/>
                </a:lnTo>
                <a:lnTo>
                  <a:pt x="144548" y="274329"/>
                </a:lnTo>
                <a:lnTo>
                  <a:pt x="158857" y="275466"/>
                </a:lnTo>
                <a:lnTo>
                  <a:pt x="173735" y="275843"/>
                </a:lnTo>
                <a:lnTo>
                  <a:pt x="180048" y="275782"/>
                </a:lnTo>
                <a:lnTo>
                  <a:pt x="193515" y="275213"/>
                </a:lnTo>
                <a:lnTo>
                  <a:pt x="206639" y="274021"/>
                </a:lnTo>
                <a:lnTo>
                  <a:pt x="219406" y="272173"/>
                </a:lnTo>
                <a:lnTo>
                  <a:pt x="231807" y="269635"/>
                </a:lnTo>
                <a:lnTo>
                  <a:pt x="243830" y="266375"/>
                </a:lnTo>
                <a:lnTo>
                  <a:pt x="255465" y="262359"/>
                </a:lnTo>
                <a:lnTo>
                  <a:pt x="266700" y="257555"/>
                </a:lnTo>
                <a:lnTo>
                  <a:pt x="286069" y="247497"/>
                </a:lnTo>
                <a:lnTo>
                  <a:pt x="296826" y="240365"/>
                </a:lnTo>
                <a:lnTo>
                  <a:pt x="306776" y="232426"/>
                </a:lnTo>
                <a:lnTo>
                  <a:pt x="315887" y="223648"/>
                </a:lnTo>
                <a:lnTo>
                  <a:pt x="324129" y="214001"/>
                </a:lnTo>
                <a:lnTo>
                  <a:pt x="331470" y="203453"/>
                </a:lnTo>
                <a:lnTo>
                  <a:pt x="337856" y="192829"/>
                </a:lnTo>
                <a:lnTo>
                  <a:pt x="343941" y="180781"/>
                </a:lnTo>
                <a:lnTo>
                  <a:pt x="348752" y="168732"/>
                </a:lnTo>
                <a:lnTo>
                  <a:pt x="352244" y="156684"/>
                </a:lnTo>
                <a:lnTo>
                  <a:pt x="354372" y="144636"/>
                </a:lnTo>
                <a:lnTo>
                  <a:pt x="355091" y="132587"/>
                </a:lnTo>
                <a:lnTo>
                  <a:pt x="354756" y="124035"/>
                </a:lnTo>
                <a:lnTo>
                  <a:pt x="353031" y="111675"/>
                </a:lnTo>
                <a:lnTo>
                  <a:pt x="349849" y="99687"/>
                </a:lnTo>
                <a:lnTo>
                  <a:pt x="345218" y="88059"/>
                </a:lnTo>
                <a:lnTo>
                  <a:pt x="339150" y="76783"/>
                </a:lnTo>
                <a:lnTo>
                  <a:pt x="331654" y="65847"/>
                </a:lnTo>
                <a:lnTo>
                  <a:pt x="322740" y="55242"/>
                </a:lnTo>
                <a:lnTo>
                  <a:pt x="312420" y="44957"/>
                </a:lnTo>
                <a:lnTo>
                  <a:pt x="301789" y="36117"/>
                </a:lnTo>
                <a:lnTo>
                  <a:pt x="291857" y="29166"/>
                </a:lnTo>
                <a:lnTo>
                  <a:pt x="281380" y="22974"/>
                </a:lnTo>
                <a:lnTo>
                  <a:pt x="270360" y="17535"/>
                </a:lnTo>
                <a:lnTo>
                  <a:pt x="258800" y="12843"/>
                </a:lnTo>
                <a:lnTo>
                  <a:pt x="246705" y="8891"/>
                </a:lnTo>
                <a:lnTo>
                  <a:pt x="234078" y="5672"/>
                </a:lnTo>
                <a:lnTo>
                  <a:pt x="220921" y="3181"/>
                </a:lnTo>
                <a:lnTo>
                  <a:pt x="207238" y="1409"/>
                </a:lnTo>
                <a:lnTo>
                  <a:pt x="193032" y="351"/>
                </a:lnTo>
                <a:lnTo>
                  <a:pt x="178307" y="0"/>
                </a:lnTo>
                <a:lnTo>
                  <a:pt x="165713" y="309"/>
                </a:lnTo>
                <a:lnTo>
                  <a:pt x="152863" y="1291"/>
                </a:lnTo>
                <a:lnTo>
                  <a:pt x="140201" y="2960"/>
                </a:lnTo>
                <a:lnTo>
                  <a:pt x="127728" y="5327"/>
                </a:lnTo>
                <a:lnTo>
                  <a:pt x="115444" y="8408"/>
                </a:lnTo>
                <a:lnTo>
                  <a:pt x="103347" y="12216"/>
                </a:lnTo>
                <a:lnTo>
                  <a:pt x="91439" y="16763"/>
                </a:lnTo>
                <a:lnTo>
                  <a:pt x="153450" y="18910"/>
                </a:lnTo>
                <a:lnTo>
                  <a:pt x="166115" y="18287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57383" y="4595482"/>
            <a:ext cx="91760" cy="13842"/>
          </a:xfrm>
          <a:custGeom>
            <a:avLst/>
            <a:gdLst/>
            <a:ahLst/>
            <a:cxnLst/>
            <a:rect l="l" t="t" r="r" b="b"/>
            <a:pathLst>
              <a:path w="91760" h="13842">
                <a:moveTo>
                  <a:pt x="61754" y="7759"/>
                </a:moveTo>
                <a:lnTo>
                  <a:pt x="66885" y="5666"/>
                </a:lnTo>
                <a:lnTo>
                  <a:pt x="79209" y="2020"/>
                </a:lnTo>
                <a:lnTo>
                  <a:pt x="91760" y="0"/>
                </a:lnTo>
                <a:lnTo>
                  <a:pt x="22641" y="991"/>
                </a:lnTo>
                <a:lnTo>
                  <a:pt x="10938" y="7021"/>
                </a:lnTo>
                <a:lnTo>
                  <a:pt x="0" y="13842"/>
                </a:lnTo>
                <a:lnTo>
                  <a:pt x="50652" y="13634"/>
                </a:lnTo>
                <a:lnTo>
                  <a:pt x="61754" y="7759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5076" y="4576571"/>
            <a:ext cx="273557" cy="268224"/>
          </a:xfrm>
          <a:custGeom>
            <a:avLst/>
            <a:gdLst/>
            <a:ahLst/>
            <a:cxnLst/>
            <a:rect l="l" t="t" r="r" b="b"/>
            <a:pathLst>
              <a:path w="273557" h="268224">
                <a:moveTo>
                  <a:pt x="90408" y="268224"/>
                </a:moveTo>
                <a:lnTo>
                  <a:pt x="192024" y="268224"/>
                </a:lnTo>
                <a:lnTo>
                  <a:pt x="192024" y="257555"/>
                </a:lnTo>
                <a:lnTo>
                  <a:pt x="191666" y="257555"/>
                </a:lnTo>
                <a:lnTo>
                  <a:pt x="176530" y="257033"/>
                </a:lnTo>
                <a:lnTo>
                  <a:pt x="164059" y="255509"/>
                </a:lnTo>
                <a:lnTo>
                  <a:pt x="153924" y="252983"/>
                </a:lnTo>
                <a:lnTo>
                  <a:pt x="144779" y="249174"/>
                </a:lnTo>
                <a:lnTo>
                  <a:pt x="138683" y="244601"/>
                </a:lnTo>
                <a:lnTo>
                  <a:pt x="132253" y="233870"/>
                </a:lnTo>
                <a:lnTo>
                  <a:pt x="129034" y="222073"/>
                </a:lnTo>
                <a:lnTo>
                  <a:pt x="128016" y="207263"/>
                </a:lnTo>
                <a:lnTo>
                  <a:pt x="128016" y="82295"/>
                </a:lnTo>
                <a:lnTo>
                  <a:pt x="138891" y="67731"/>
                </a:lnTo>
                <a:lnTo>
                  <a:pt x="147767" y="58063"/>
                </a:lnTo>
                <a:lnTo>
                  <a:pt x="156627" y="50024"/>
                </a:lnTo>
                <a:lnTo>
                  <a:pt x="165353" y="43433"/>
                </a:lnTo>
                <a:lnTo>
                  <a:pt x="176022" y="38100"/>
                </a:lnTo>
                <a:lnTo>
                  <a:pt x="182635" y="38206"/>
                </a:lnTo>
                <a:lnTo>
                  <a:pt x="193078" y="41031"/>
                </a:lnTo>
                <a:lnTo>
                  <a:pt x="207264" y="48005"/>
                </a:lnTo>
                <a:lnTo>
                  <a:pt x="214765" y="51756"/>
                </a:lnTo>
                <a:lnTo>
                  <a:pt x="226901" y="56284"/>
                </a:lnTo>
                <a:lnTo>
                  <a:pt x="238505" y="57912"/>
                </a:lnTo>
                <a:lnTo>
                  <a:pt x="251625" y="55793"/>
                </a:lnTo>
                <a:lnTo>
                  <a:pt x="262890" y="50291"/>
                </a:lnTo>
                <a:lnTo>
                  <a:pt x="269748" y="44957"/>
                </a:lnTo>
                <a:lnTo>
                  <a:pt x="273557" y="38862"/>
                </a:lnTo>
                <a:lnTo>
                  <a:pt x="273537" y="30279"/>
                </a:lnTo>
                <a:lnTo>
                  <a:pt x="269752" y="19203"/>
                </a:lnTo>
                <a:lnTo>
                  <a:pt x="259079" y="9143"/>
                </a:lnTo>
                <a:lnTo>
                  <a:pt x="248817" y="4150"/>
                </a:lnTo>
                <a:lnTo>
                  <a:pt x="236695" y="1037"/>
                </a:lnTo>
                <a:lnTo>
                  <a:pt x="222503" y="0"/>
                </a:lnTo>
                <a:lnTo>
                  <a:pt x="214032" y="428"/>
                </a:lnTo>
                <a:lnTo>
                  <a:pt x="202952" y="2314"/>
                </a:lnTo>
                <a:lnTo>
                  <a:pt x="191980" y="5714"/>
                </a:lnTo>
                <a:lnTo>
                  <a:pt x="181108" y="10642"/>
                </a:lnTo>
                <a:lnTo>
                  <a:pt x="170329" y="17111"/>
                </a:lnTo>
                <a:lnTo>
                  <a:pt x="159638" y="25135"/>
                </a:lnTo>
                <a:lnTo>
                  <a:pt x="149026" y="34728"/>
                </a:lnTo>
                <a:lnTo>
                  <a:pt x="138487" y="45903"/>
                </a:lnTo>
                <a:lnTo>
                  <a:pt x="128016" y="58674"/>
                </a:lnTo>
                <a:lnTo>
                  <a:pt x="128016" y="0"/>
                </a:lnTo>
                <a:lnTo>
                  <a:pt x="111251" y="0"/>
                </a:lnTo>
                <a:lnTo>
                  <a:pt x="110034" y="347"/>
                </a:lnTo>
                <a:lnTo>
                  <a:pt x="97725" y="3834"/>
                </a:lnTo>
                <a:lnTo>
                  <a:pt x="85422" y="7279"/>
                </a:lnTo>
                <a:lnTo>
                  <a:pt x="73132" y="10694"/>
                </a:lnTo>
                <a:lnTo>
                  <a:pt x="60861" y="14092"/>
                </a:lnTo>
                <a:lnTo>
                  <a:pt x="48615" y="17484"/>
                </a:lnTo>
                <a:lnTo>
                  <a:pt x="36399" y="20883"/>
                </a:lnTo>
                <a:lnTo>
                  <a:pt x="24221" y="24301"/>
                </a:lnTo>
                <a:lnTo>
                  <a:pt x="12086" y="27750"/>
                </a:lnTo>
                <a:lnTo>
                  <a:pt x="0" y="31241"/>
                </a:lnTo>
                <a:lnTo>
                  <a:pt x="762" y="35051"/>
                </a:lnTo>
                <a:lnTo>
                  <a:pt x="2285" y="38100"/>
                </a:lnTo>
                <a:lnTo>
                  <a:pt x="3809" y="41910"/>
                </a:lnTo>
                <a:lnTo>
                  <a:pt x="7298" y="40953"/>
                </a:lnTo>
                <a:lnTo>
                  <a:pt x="20304" y="38241"/>
                </a:lnTo>
                <a:lnTo>
                  <a:pt x="32003" y="37337"/>
                </a:lnTo>
                <a:lnTo>
                  <a:pt x="38862" y="37337"/>
                </a:lnTo>
                <a:lnTo>
                  <a:pt x="49529" y="41148"/>
                </a:lnTo>
                <a:lnTo>
                  <a:pt x="57150" y="48005"/>
                </a:lnTo>
                <a:lnTo>
                  <a:pt x="59710" y="55365"/>
                </a:lnTo>
                <a:lnTo>
                  <a:pt x="60590" y="62574"/>
                </a:lnTo>
                <a:lnTo>
                  <a:pt x="61219" y="73705"/>
                </a:lnTo>
                <a:lnTo>
                  <a:pt x="61596" y="88876"/>
                </a:lnTo>
                <a:lnTo>
                  <a:pt x="61708" y="212973"/>
                </a:lnTo>
                <a:lnTo>
                  <a:pt x="61058" y="228870"/>
                </a:lnTo>
                <a:lnTo>
                  <a:pt x="59435" y="236981"/>
                </a:lnTo>
                <a:lnTo>
                  <a:pt x="56388" y="243839"/>
                </a:lnTo>
                <a:lnTo>
                  <a:pt x="52577" y="248412"/>
                </a:lnTo>
                <a:lnTo>
                  <a:pt x="45720" y="251460"/>
                </a:lnTo>
                <a:lnTo>
                  <a:pt x="42827" y="252746"/>
                </a:lnTo>
                <a:lnTo>
                  <a:pt x="32494" y="255582"/>
                </a:lnTo>
                <a:lnTo>
                  <a:pt x="19529" y="257103"/>
                </a:lnTo>
                <a:lnTo>
                  <a:pt x="3809" y="257555"/>
                </a:lnTo>
                <a:lnTo>
                  <a:pt x="3809" y="268224"/>
                </a:lnTo>
                <a:lnTo>
                  <a:pt x="90408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0158" y="4576571"/>
            <a:ext cx="629412" cy="268224"/>
          </a:xfrm>
          <a:custGeom>
            <a:avLst/>
            <a:gdLst/>
            <a:ahLst/>
            <a:cxnLst/>
            <a:rect l="l" t="t" r="r" b="b"/>
            <a:pathLst>
              <a:path w="629412" h="268224">
                <a:moveTo>
                  <a:pt x="111983" y="268224"/>
                </a:moveTo>
                <a:lnTo>
                  <a:pt x="188214" y="268224"/>
                </a:lnTo>
                <a:lnTo>
                  <a:pt x="188214" y="257555"/>
                </a:lnTo>
                <a:lnTo>
                  <a:pt x="184546" y="257539"/>
                </a:lnTo>
                <a:lnTo>
                  <a:pt x="168254" y="256956"/>
                </a:lnTo>
                <a:lnTo>
                  <a:pt x="156108" y="255645"/>
                </a:lnTo>
                <a:lnTo>
                  <a:pt x="147827" y="253745"/>
                </a:lnTo>
                <a:lnTo>
                  <a:pt x="136398" y="247650"/>
                </a:lnTo>
                <a:lnTo>
                  <a:pt x="130894" y="237246"/>
                </a:lnTo>
                <a:lnTo>
                  <a:pt x="128695" y="225657"/>
                </a:lnTo>
                <a:lnTo>
                  <a:pt x="128016" y="208787"/>
                </a:lnTo>
                <a:lnTo>
                  <a:pt x="128016" y="69341"/>
                </a:lnTo>
                <a:lnTo>
                  <a:pt x="142941" y="58548"/>
                </a:lnTo>
                <a:lnTo>
                  <a:pt x="153890" y="52460"/>
                </a:lnTo>
                <a:lnTo>
                  <a:pt x="166202" y="46675"/>
                </a:lnTo>
                <a:lnTo>
                  <a:pt x="179832" y="41148"/>
                </a:lnTo>
                <a:lnTo>
                  <a:pt x="197287" y="35733"/>
                </a:lnTo>
                <a:lnTo>
                  <a:pt x="209838" y="33526"/>
                </a:lnTo>
                <a:lnTo>
                  <a:pt x="222503" y="32765"/>
                </a:lnTo>
                <a:lnTo>
                  <a:pt x="224906" y="32792"/>
                </a:lnTo>
                <a:lnTo>
                  <a:pt x="239243" y="34183"/>
                </a:lnTo>
                <a:lnTo>
                  <a:pt x="251919" y="37690"/>
                </a:lnTo>
                <a:lnTo>
                  <a:pt x="262870" y="43314"/>
                </a:lnTo>
                <a:lnTo>
                  <a:pt x="272034" y="51053"/>
                </a:lnTo>
                <a:lnTo>
                  <a:pt x="276563" y="57501"/>
                </a:lnTo>
                <a:lnTo>
                  <a:pt x="281185" y="68089"/>
                </a:lnTo>
                <a:lnTo>
                  <a:pt x="284022" y="81093"/>
                </a:lnTo>
                <a:lnTo>
                  <a:pt x="284988" y="96774"/>
                </a:lnTo>
                <a:lnTo>
                  <a:pt x="284965" y="213401"/>
                </a:lnTo>
                <a:lnTo>
                  <a:pt x="284422" y="229099"/>
                </a:lnTo>
                <a:lnTo>
                  <a:pt x="283464" y="236981"/>
                </a:lnTo>
                <a:lnTo>
                  <a:pt x="280416" y="243839"/>
                </a:lnTo>
                <a:lnTo>
                  <a:pt x="275082" y="249174"/>
                </a:lnTo>
                <a:lnTo>
                  <a:pt x="267462" y="252983"/>
                </a:lnTo>
                <a:lnTo>
                  <a:pt x="255437" y="255896"/>
                </a:lnTo>
                <a:lnTo>
                  <a:pt x="242299" y="257141"/>
                </a:lnTo>
                <a:lnTo>
                  <a:pt x="225551" y="257555"/>
                </a:lnTo>
                <a:lnTo>
                  <a:pt x="225551" y="268224"/>
                </a:lnTo>
                <a:lnTo>
                  <a:pt x="411480" y="268224"/>
                </a:lnTo>
                <a:lnTo>
                  <a:pt x="411480" y="257555"/>
                </a:lnTo>
                <a:lnTo>
                  <a:pt x="407974" y="257538"/>
                </a:lnTo>
                <a:lnTo>
                  <a:pt x="392537" y="256912"/>
                </a:lnTo>
                <a:lnTo>
                  <a:pt x="380337" y="255394"/>
                </a:lnTo>
                <a:lnTo>
                  <a:pt x="371094" y="252983"/>
                </a:lnTo>
                <a:lnTo>
                  <a:pt x="364236" y="250698"/>
                </a:lnTo>
                <a:lnTo>
                  <a:pt x="358901" y="246887"/>
                </a:lnTo>
                <a:lnTo>
                  <a:pt x="353858" y="237734"/>
                </a:lnTo>
                <a:lnTo>
                  <a:pt x="351926" y="226239"/>
                </a:lnTo>
                <a:lnTo>
                  <a:pt x="351282" y="208787"/>
                </a:lnTo>
                <a:lnTo>
                  <a:pt x="351282" y="80772"/>
                </a:lnTo>
                <a:lnTo>
                  <a:pt x="350520" y="76962"/>
                </a:lnTo>
                <a:lnTo>
                  <a:pt x="350520" y="72389"/>
                </a:lnTo>
                <a:lnTo>
                  <a:pt x="351282" y="69341"/>
                </a:lnTo>
                <a:lnTo>
                  <a:pt x="360246" y="63531"/>
                </a:lnTo>
                <a:lnTo>
                  <a:pt x="372393" y="56227"/>
                </a:lnTo>
                <a:lnTo>
                  <a:pt x="383710" y="50091"/>
                </a:lnTo>
                <a:lnTo>
                  <a:pt x="394199" y="45079"/>
                </a:lnTo>
                <a:lnTo>
                  <a:pt x="403860" y="41148"/>
                </a:lnTo>
                <a:lnTo>
                  <a:pt x="421234" y="36361"/>
                </a:lnTo>
                <a:lnTo>
                  <a:pt x="433825" y="34274"/>
                </a:lnTo>
                <a:lnTo>
                  <a:pt x="446532" y="33527"/>
                </a:lnTo>
                <a:lnTo>
                  <a:pt x="449962" y="33575"/>
                </a:lnTo>
                <a:lnTo>
                  <a:pt x="464768" y="35045"/>
                </a:lnTo>
                <a:lnTo>
                  <a:pt x="477513" y="38575"/>
                </a:lnTo>
                <a:lnTo>
                  <a:pt x="488198" y="44165"/>
                </a:lnTo>
                <a:lnTo>
                  <a:pt x="496824" y="51815"/>
                </a:lnTo>
                <a:lnTo>
                  <a:pt x="504164" y="67552"/>
                </a:lnTo>
                <a:lnTo>
                  <a:pt x="506644" y="80703"/>
                </a:lnTo>
                <a:lnTo>
                  <a:pt x="507492" y="96774"/>
                </a:lnTo>
                <a:lnTo>
                  <a:pt x="507469" y="213215"/>
                </a:lnTo>
                <a:lnTo>
                  <a:pt x="506926" y="228845"/>
                </a:lnTo>
                <a:lnTo>
                  <a:pt x="505968" y="236981"/>
                </a:lnTo>
                <a:lnTo>
                  <a:pt x="498348" y="248412"/>
                </a:lnTo>
                <a:lnTo>
                  <a:pt x="483041" y="254583"/>
                </a:lnTo>
                <a:lnTo>
                  <a:pt x="470438" y="256782"/>
                </a:lnTo>
                <a:lnTo>
                  <a:pt x="455675" y="257555"/>
                </a:lnTo>
                <a:lnTo>
                  <a:pt x="448056" y="257555"/>
                </a:lnTo>
                <a:lnTo>
                  <a:pt x="448056" y="268224"/>
                </a:lnTo>
                <a:lnTo>
                  <a:pt x="629412" y="268224"/>
                </a:lnTo>
                <a:lnTo>
                  <a:pt x="629412" y="257555"/>
                </a:lnTo>
                <a:lnTo>
                  <a:pt x="616507" y="257193"/>
                </a:lnTo>
                <a:lnTo>
                  <a:pt x="603557" y="255679"/>
                </a:lnTo>
                <a:lnTo>
                  <a:pt x="594360" y="252983"/>
                </a:lnTo>
                <a:lnTo>
                  <a:pt x="586740" y="250698"/>
                </a:lnTo>
                <a:lnTo>
                  <a:pt x="582168" y="246887"/>
                </a:lnTo>
                <a:lnTo>
                  <a:pt x="579120" y="242315"/>
                </a:lnTo>
                <a:lnTo>
                  <a:pt x="576664" y="237138"/>
                </a:lnTo>
                <a:lnTo>
                  <a:pt x="574465" y="225322"/>
                </a:lnTo>
                <a:lnTo>
                  <a:pt x="573786" y="208787"/>
                </a:lnTo>
                <a:lnTo>
                  <a:pt x="573776" y="94514"/>
                </a:lnTo>
                <a:lnTo>
                  <a:pt x="573114" y="78861"/>
                </a:lnTo>
                <a:lnTo>
                  <a:pt x="571455" y="65470"/>
                </a:lnTo>
                <a:lnTo>
                  <a:pt x="568863" y="54212"/>
                </a:lnTo>
                <a:lnTo>
                  <a:pt x="565403" y="44957"/>
                </a:lnTo>
                <a:lnTo>
                  <a:pt x="558313" y="34227"/>
                </a:lnTo>
                <a:lnTo>
                  <a:pt x="549743" y="24528"/>
                </a:lnTo>
                <a:lnTo>
                  <a:pt x="540144" y="16445"/>
                </a:lnTo>
                <a:lnTo>
                  <a:pt x="529590" y="9905"/>
                </a:lnTo>
                <a:lnTo>
                  <a:pt x="515859" y="4912"/>
                </a:lnTo>
                <a:lnTo>
                  <a:pt x="503682" y="2142"/>
                </a:lnTo>
                <a:lnTo>
                  <a:pt x="490733" y="525"/>
                </a:lnTo>
                <a:lnTo>
                  <a:pt x="477012" y="0"/>
                </a:lnTo>
                <a:lnTo>
                  <a:pt x="468320" y="198"/>
                </a:lnTo>
                <a:lnTo>
                  <a:pt x="455667" y="1218"/>
                </a:lnTo>
                <a:lnTo>
                  <a:pt x="443090" y="3147"/>
                </a:lnTo>
                <a:lnTo>
                  <a:pt x="430632" y="6028"/>
                </a:lnTo>
                <a:lnTo>
                  <a:pt x="418338" y="9905"/>
                </a:lnTo>
                <a:lnTo>
                  <a:pt x="404098" y="16516"/>
                </a:lnTo>
                <a:lnTo>
                  <a:pt x="394219" y="22041"/>
                </a:lnTo>
                <a:lnTo>
                  <a:pt x="383725" y="28606"/>
                </a:lnTo>
                <a:lnTo>
                  <a:pt x="372585" y="36243"/>
                </a:lnTo>
                <a:lnTo>
                  <a:pt x="360765" y="44985"/>
                </a:lnTo>
                <a:lnTo>
                  <a:pt x="348234" y="54863"/>
                </a:lnTo>
                <a:lnTo>
                  <a:pt x="347665" y="53078"/>
                </a:lnTo>
                <a:lnTo>
                  <a:pt x="342464" y="41238"/>
                </a:lnTo>
                <a:lnTo>
                  <a:pt x="335279" y="30731"/>
                </a:lnTo>
                <a:lnTo>
                  <a:pt x="326237" y="21557"/>
                </a:lnTo>
                <a:lnTo>
                  <a:pt x="315468" y="13715"/>
                </a:lnTo>
                <a:lnTo>
                  <a:pt x="306804" y="9513"/>
                </a:lnTo>
                <a:lnTo>
                  <a:pt x="295300" y="5351"/>
                </a:lnTo>
                <a:lnTo>
                  <a:pt x="283003" y="2378"/>
                </a:lnTo>
                <a:lnTo>
                  <a:pt x="269914" y="594"/>
                </a:lnTo>
                <a:lnTo>
                  <a:pt x="256032" y="0"/>
                </a:lnTo>
                <a:lnTo>
                  <a:pt x="251991" y="44"/>
                </a:lnTo>
                <a:lnTo>
                  <a:pt x="239574" y="775"/>
                </a:lnTo>
                <a:lnTo>
                  <a:pt x="226992" y="2497"/>
                </a:lnTo>
                <a:lnTo>
                  <a:pt x="214122" y="5333"/>
                </a:lnTo>
                <a:lnTo>
                  <a:pt x="198033" y="11232"/>
                </a:lnTo>
                <a:lnTo>
                  <a:pt x="186441" y="16315"/>
                </a:lnTo>
                <a:lnTo>
                  <a:pt x="175260" y="22098"/>
                </a:lnTo>
                <a:lnTo>
                  <a:pt x="166760" y="27812"/>
                </a:lnTo>
                <a:lnTo>
                  <a:pt x="157051" y="34458"/>
                </a:lnTo>
                <a:lnTo>
                  <a:pt x="144119" y="43458"/>
                </a:lnTo>
                <a:lnTo>
                  <a:pt x="128016" y="54863"/>
                </a:lnTo>
                <a:lnTo>
                  <a:pt x="128016" y="0"/>
                </a:lnTo>
                <a:lnTo>
                  <a:pt x="111251" y="0"/>
                </a:lnTo>
                <a:lnTo>
                  <a:pt x="110034" y="347"/>
                </a:lnTo>
                <a:lnTo>
                  <a:pt x="97725" y="3834"/>
                </a:lnTo>
                <a:lnTo>
                  <a:pt x="85422" y="7279"/>
                </a:lnTo>
                <a:lnTo>
                  <a:pt x="73132" y="10694"/>
                </a:lnTo>
                <a:lnTo>
                  <a:pt x="60861" y="14092"/>
                </a:lnTo>
                <a:lnTo>
                  <a:pt x="48615" y="17484"/>
                </a:lnTo>
                <a:lnTo>
                  <a:pt x="36399" y="20883"/>
                </a:lnTo>
                <a:lnTo>
                  <a:pt x="24221" y="24301"/>
                </a:lnTo>
                <a:lnTo>
                  <a:pt x="12086" y="27750"/>
                </a:lnTo>
                <a:lnTo>
                  <a:pt x="0" y="31241"/>
                </a:lnTo>
                <a:lnTo>
                  <a:pt x="2286" y="35051"/>
                </a:lnTo>
                <a:lnTo>
                  <a:pt x="3810" y="38100"/>
                </a:lnTo>
                <a:lnTo>
                  <a:pt x="6096" y="41910"/>
                </a:lnTo>
                <a:lnTo>
                  <a:pt x="8032" y="41366"/>
                </a:lnTo>
                <a:lnTo>
                  <a:pt x="21375" y="38345"/>
                </a:lnTo>
                <a:lnTo>
                  <a:pt x="32766" y="37337"/>
                </a:lnTo>
                <a:lnTo>
                  <a:pt x="39624" y="37337"/>
                </a:lnTo>
                <a:lnTo>
                  <a:pt x="45720" y="38862"/>
                </a:lnTo>
                <a:lnTo>
                  <a:pt x="49530" y="41148"/>
                </a:lnTo>
                <a:lnTo>
                  <a:pt x="53340" y="43433"/>
                </a:lnTo>
                <a:lnTo>
                  <a:pt x="56388" y="48005"/>
                </a:lnTo>
                <a:lnTo>
                  <a:pt x="57912" y="54101"/>
                </a:lnTo>
                <a:lnTo>
                  <a:pt x="58671" y="56572"/>
                </a:lnTo>
                <a:lnTo>
                  <a:pt x="60168" y="65069"/>
                </a:lnTo>
                <a:lnTo>
                  <a:pt x="61103" y="76724"/>
                </a:lnTo>
                <a:lnTo>
                  <a:pt x="61585" y="91592"/>
                </a:lnTo>
                <a:lnTo>
                  <a:pt x="61722" y="109727"/>
                </a:lnTo>
                <a:lnTo>
                  <a:pt x="61722" y="208787"/>
                </a:lnTo>
                <a:lnTo>
                  <a:pt x="61459" y="219601"/>
                </a:lnTo>
                <a:lnTo>
                  <a:pt x="59799" y="233047"/>
                </a:lnTo>
                <a:lnTo>
                  <a:pt x="56388" y="241553"/>
                </a:lnTo>
                <a:lnTo>
                  <a:pt x="48006" y="251460"/>
                </a:lnTo>
                <a:lnTo>
                  <a:pt x="41148" y="253745"/>
                </a:lnTo>
                <a:lnTo>
                  <a:pt x="34306" y="255468"/>
                </a:lnTo>
                <a:lnTo>
                  <a:pt x="22170" y="256998"/>
                </a:lnTo>
                <a:lnTo>
                  <a:pt x="6096" y="257555"/>
                </a:lnTo>
                <a:lnTo>
                  <a:pt x="6096" y="268224"/>
                </a:lnTo>
                <a:lnTo>
                  <a:pt x="111983" y="268224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88629" y="4814315"/>
            <a:ext cx="97536" cy="7010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51292" y="4789170"/>
            <a:ext cx="89153" cy="63245"/>
          </a:xfrm>
          <a:custGeom>
            <a:avLst/>
            <a:gdLst/>
            <a:ahLst/>
            <a:cxnLst/>
            <a:rect l="l" t="t" r="r" b="b"/>
            <a:pathLst>
              <a:path w="89153" h="63245">
                <a:moveTo>
                  <a:pt x="44196" y="0"/>
                </a:moveTo>
                <a:lnTo>
                  <a:pt x="36388" y="441"/>
                </a:lnTo>
                <a:lnTo>
                  <a:pt x="23762" y="3400"/>
                </a:lnTo>
                <a:lnTo>
                  <a:pt x="12953" y="9143"/>
                </a:lnTo>
                <a:lnTo>
                  <a:pt x="12129" y="9758"/>
                </a:lnTo>
                <a:lnTo>
                  <a:pt x="3118" y="19812"/>
                </a:lnTo>
                <a:lnTo>
                  <a:pt x="0" y="32003"/>
                </a:lnTo>
                <a:lnTo>
                  <a:pt x="0" y="32214"/>
                </a:lnTo>
                <a:lnTo>
                  <a:pt x="3389" y="44003"/>
                </a:lnTo>
                <a:lnTo>
                  <a:pt x="12953" y="54101"/>
                </a:lnTo>
                <a:lnTo>
                  <a:pt x="18802" y="57678"/>
                </a:lnTo>
                <a:lnTo>
                  <a:pt x="30667" y="61854"/>
                </a:lnTo>
                <a:lnTo>
                  <a:pt x="44196" y="63245"/>
                </a:lnTo>
                <a:lnTo>
                  <a:pt x="53017" y="62732"/>
                </a:lnTo>
                <a:lnTo>
                  <a:pt x="65606" y="59748"/>
                </a:lnTo>
                <a:lnTo>
                  <a:pt x="76200" y="54101"/>
                </a:lnTo>
                <a:lnTo>
                  <a:pt x="85875" y="43816"/>
                </a:lnTo>
                <a:lnTo>
                  <a:pt x="89153" y="32003"/>
                </a:lnTo>
                <a:lnTo>
                  <a:pt x="89138" y="31097"/>
                </a:lnTo>
                <a:lnTo>
                  <a:pt x="85597" y="19346"/>
                </a:lnTo>
                <a:lnTo>
                  <a:pt x="76200" y="9143"/>
                </a:lnTo>
                <a:lnTo>
                  <a:pt x="69858" y="5324"/>
                </a:lnTo>
                <a:lnTo>
                  <a:pt x="58025" y="1331"/>
                </a:lnTo>
                <a:lnTo>
                  <a:pt x="44196" y="0"/>
                </a:lnTo>
                <a:close/>
              </a:path>
            </a:pathLst>
          </a:custGeom>
          <a:solidFill>
            <a:srgbClr val="3266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0385" y="792961"/>
            <a:ext cx="1031941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The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7685" y="792961"/>
            <a:ext cx="2286775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Fourier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9291" y="792961"/>
            <a:ext cx="3076484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Transform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254" y="5939210"/>
            <a:ext cx="7980542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sz="1800" b="1" i="1" spc="0" dirty="0">
                <a:solidFill>
                  <a:srgbClr val="800000"/>
                </a:solidFill>
                <a:latin typeface="Arial"/>
                <a:cs typeface="Arial"/>
              </a:rPr>
              <a:t>Spectrum: </a:t>
            </a:r>
            <a:r>
              <a:rPr sz="1800" b="1" spc="0" dirty="0">
                <a:latin typeface="Arial"/>
                <a:cs typeface="Arial"/>
              </a:rPr>
              <a:t>A compact representation of the frequency content of a signal</a:t>
            </a:r>
            <a:endParaRPr sz="1800">
              <a:latin typeface="Arial"/>
              <a:cs typeface="Arial"/>
            </a:endParaRPr>
          </a:p>
          <a:p>
            <a:pPr marL="2338189" marR="2292766" algn="ctr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that is composed of sinusoids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400" y="1966721"/>
            <a:ext cx="2222753" cy="2816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2002" y="5827775"/>
            <a:ext cx="5842254" cy="9144"/>
          </a:xfrm>
          <a:custGeom>
            <a:avLst/>
            <a:gdLst/>
            <a:ahLst/>
            <a:cxnLst/>
            <a:rect l="l" t="t" r="r" b="b"/>
            <a:pathLst>
              <a:path w="5842254" h="9144">
                <a:moveTo>
                  <a:pt x="0" y="0"/>
                </a:moveTo>
                <a:lnTo>
                  <a:pt x="0" y="9144"/>
                </a:lnTo>
                <a:lnTo>
                  <a:pt x="5842254" y="9144"/>
                </a:lnTo>
                <a:lnTo>
                  <a:pt x="5842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2002" y="6677406"/>
            <a:ext cx="5842254" cy="9905"/>
          </a:xfrm>
          <a:custGeom>
            <a:avLst/>
            <a:gdLst/>
            <a:ahLst/>
            <a:cxnLst/>
            <a:rect l="l" t="t" r="r" b="b"/>
            <a:pathLst>
              <a:path w="5842254" h="9905">
                <a:moveTo>
                  <a:pt x="0" y="0"/>
                </a:moveTo>
                <a:lnTo>
                  <a:pt x="0" y="9905"/>
                </a:lnTo>
                <a:lnTo>
                  <a:pt x="5842254" y="9905"/>
                </a:lnTo>
                <a:lnTo>
                  <a:pt x="5842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46" y="5836920"/>
            <a:ext cx="5823204" cy="840486"/>
          </a:xfrm>
          <a:custGeom>
            <a:avLst/>
            <a:gdLst/>
            <a:ahLst/>
            <a:cxnLst/>
            <a:rect l="l" t="t" r="r" b="b"/>
            <a:pathLst>
              <a:path w="5823204" h="840486">
                <a:moveTo>
                  <a:pt x="0" y="0"/>
                </a:moveTo>
                <a:lnTo>
                  <a:pt x="0" y="840486"/>
                </a:lnTo>
                <a:lnTo>
                  <a:pt x="5823204" y="840486"/>
                </a:lnTo>
                <a:lnTo>
                  <a:pt x="58232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1240" y="5827013"/>
            <a:ext cx="5842254" cy="859536"/>
          </a:xfrm>
          <a:custGeom>
            <a:avLst/>
            <a:gdLst/>
            <a:ahLst/>
            <a:cxnLst/>
            <a:rect l="l" t="t" r="r" b="b"/>
            <a:pathLst>
              <a:path w="5842254" h="859536">
                <a:moveTo>
                  <a:pt x="0" y="859536"/>
                </a:moveTo>
                <a:lnTo>
                  <a:pt x="0" y="0"/>
                </a:lnTo>
                <a:lnTo>
                  <a:pt x="5842254" y="0"/>
                </a:lnTo>
                <a:lnTo>
                  <a:pt x="5842254" y="859536"/>
                </a:lnTo>
                <a:lnTo>
                  <a:pt x="0" y="859536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31404" y="726392"/>
            <a:ext cx="5355395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Fourier</a:t>
            </a:r>
            <a:r>
              <a:rPr sz="3800" spc="12" dirty="0">
                <a:latin typeface="Copperplate Gothic Bold"/>
                <a:cs typeface="Copperplate Gothic Bold"/>
              </a:rPr>
              <a:t> 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05506" y="2854717"/>
            <a:ext cx="5281317" cy="2095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58" marR="38061">
              <a:lnSpc>
                <a:spcPts val="2140"/>
              </a:lnSpc>
              <a:spcBef>
                <a:spcPts val="107"/>
              </a:spcBef>
            </a:pPr>
            <a:r>
              <a:rPr sz="2000" i="1" spc="0" dirty="0">
                <a:latin typeface="Times New Roman"/>
                <a:cs typeface="Times New Roman"/>
              </a:rPr>
              <a:t>“An</a:t>
            </a:r>
            <a:r>
              <a:rPr sz="2000" i="1" spc="-33" dirty="0">
                <a:latin typeface="Times New Roman"/>
                <a:cs typeface="Times New Roman"/>
              </a:rPr>
              <a:t> </a:t>
            </a:r>
            <a:r>
              <a:rPr sz="2000" b="1" i="1" spc="0" dirty="0">
                <a:latin typeface="Times New Roman"/>
                <a:cs typeface="Times New Roman"/>
              </a:rPr>
              <a:t>arbitrary</a:t>
            </a:r>
            <a:r>
              <a:rPr sz="2000" b="1" i="1" spc="-78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function, continuous</a:t>
            </a:r>
            <a:r>
              <a:rPr sz="2000" i="1" spc="-87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or</a:t>
            </a:r>
            <a:r>
              <a:rPr sz="2000" i="1" spc="-17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with</a:t>
            </a:r>
            <a:endParaRPr sz="2000">
              <a:latin typeface="Times New Roman"/>
              <a:cs typeface="Times New Roman"/>
            </a:endParaRPr>
          </a:p>
          <a:p>
            <a:pPr marL="12700" marR="370644">
              <a:lnSpc>
                <a:spcPct val="100041"/>
              </a:lnSpc>
            </a:pPr>
            <a:r>
              <a:rPr sz="2000" i="1" spc="0" dirty="0">
                <a:latin typeface="Times New Roman"/>
                <a:cs typeface="Times New Roman"/>
              </a:rPr>
              <a:t>discontinuities, defined in</a:t>
            </a:r>
            <a:r>
              <a:rPr sz="2000" i="1" spc="-4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a</a:t>
            </a:r>
            <a:r>
              <a:rPr sz="2000" i="1" spc="-14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finite</a:t>
            </a:r>
            <a:r>
              <a:rPr sz="2000" i="1" spc="-4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interval</a:t>
            </a:r>
            <a:r>
              <a:rPr sz="2000" i="1" spc="-4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by</a:t>
            </a:r>
            <a:r>
              <a:rPr sz="2000" i="1" spc="-4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an arbitrarily capricious</a:t>
            </a:r>
            <a:r>
              <a:rPr sz="2000" i="1" spc="-84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graph</a:t>
            </a:r>
            <a:r>
              <a:rPr sz="2000" i="1" spc="452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can</a:t>
            </a:r>
            <a:r>
              <a:rPr sz="2000" i="1" spc="-28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always be expressed as</a:t>
            </a:r>
            <a:r>
              <a:rPr sz="2000" i="1" spc="-17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a</a:t>
            </a:r>
            <a:r>
              <a:rPr sz="2000" i="1" spc="-9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sum</a:t>
            </a:r>
            <a:r>
              <a:rPr sz="2000" i="1" spc="-32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of sinusoids”</a:t>
            </a:r>
            <a:endParaRPr sz="2000">
              <a:latin typeface="Times New Roman"/>
              <a:cs typeface="Times New Roman"/>
            </a:endParaRPr>
          </a:p>
          <a:p>
            <a:pPr marR="186262" algn="r">
              <a:lnSpc>
                <a:spcPct val="95825"/>
              </a:lnSpc>
              <a:spcBef>
                <a:spcPts val="1202"/>
              </a:spcBef>
            </a:pPr>
            <a:r>
              <a:rPr sz="2000" i="1" spc="0" dirty="0">
                <a:latin typeface="Times New Roman"/>
                <a:cs typeface="Times New Roman"/>
              </a:rPr>
              <a:t>J.B.J. Fourier</a:t>
            </a:r>
            <a:endParaRPr sz="2000">
              <a:latin typeface="Times New Roman"/>
              <a:cs typeface="Times New Roman"/>
            </a:endParaRPr>
          </a:p>
          <a:p>
            <a:pPr marL="3235198">
              <a:lnSpc>
                <a:spcPct val="95825"/>
              </a:lnSpc>
              <a:spcBef>
                <a:spcPts val="1204"/>
              </a:spcBef>
            </a:pPr>
            <a:r>
              <a:rPr sz="2000" spc="0" dirty="0">
                <a:latin typeface="Times New Roman"/>
                <a:cs typeface="Times New Roman"/>
              </a:rPr>
              <a:t>December 21,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1807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746" y="4787171"/>
            <a:ext cx="2355409" cy="64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40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Jean B. Joseph</a:t>
            </a:r>
            <a:r>
              <a:rPr sz="2000" spc="-5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Fourier</a:t>
            </a:r>
            <a:endParaRPr sz="2000">
              <a:latin typeface="Times New Roman"/>
              <a:cs typeface="Times New Roman"/>
            </a:endParaRPr>
          </a:p>
          <a:p>
            <a:pPr marL="502188" marR="520160" algn="ctr">
              <a:lnSpc>
                <a:spcPct val="95825"/>
              </a:lnSpc>
              <a:spcBef>
                <a:spcPts val="467"/>
              </a:spcBef>
            </a:pPr>
            <a:r>
              <a:rPr sz="2000" spc="0" dirty="0">
                <a:latin typeface="Times New Roman"/>
                <a:cs typeface="Times New Roman"/>
              </a:rPr>
              <a:t>(1768-1830)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5086" y="5945935"/>
            <a:ext cx="381737" cy="277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</a:pPr>
            <a:r>
              <a:rPr sz="1950" u="sng" dirty="0">
                <a:latin typeface="Times New Roman"/>
                <a:cs typeface="Times New Roman"/>
              </a:rPr>
              <a:t> </a:t>
            </a:r>
            <a:r>
              <a:rPr sz="1950" u="sng" spc="-229" dirty="0">
                <a:latin typeface="Times New Roman"/>
                <a:cs typeface="Times New Roman"/>
              </a:rPr>
              <a:t> </a:t>
            </a:r>
            <a:r>
              <a:rPr sz="1950" u="sng" spc="0" dirty="0">
                <a:latin typeface="Times New Roman"/>
                <a:cs typeface="Times New Roman"/>
              </a:rPr>
              <a:t>1 </a:t>
            </a:r>
            <a:r>
              <a:rPr sz="1950" u="sng" spc="-225" dirty="0">
                <a:latin typeface="Times New Roman"/>
                <a:cs typeface="Times New Roman"/>
              </a:rPr>
              <a:t> 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4467" y="6012310"/>
            <a:ext cx="1032141" cy="369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  <a:spcBef>
                <a:spcPts val="142"/>
              </a:spcBef>
            </a:pPr>
            <a:r>
              <a:rPr sz="2475" i="1" baseline="26352" dirty="0">
                <a:latin typeface="Times New Roman"/>
                <a:cs typeface="Times New Roman"/>
              </a:rPr>
              <a:t>j</a:t>
            </a:r>
            <a:r>
              <a:rPr sz="2475" i="1" spc="-279" baseline="26352" dirty="0">
                <a:latin typeface="Times New Roman"/>
                <a:cs typeface="Times New Roman"/>
              </a:rPr>
              <a:t> </a:t>
            </a:r>
            <a:r>
              <a:rPr sz="2475" spc="-75" baseline="26352" dirty="0">
                <a:latin typeface="Times New Roman"/>
                <a:cs typeface="Times New Roman"/>
              </a:rPr>
              <a:t>2</a:t>
            </a:r>
            <a:r>
              <a:rPr sz="2625" spc="0" baseline="24846" dirty="0">
                <a:latin typeface="Times New Roman"/>
                <a:cs typeface="Times New Roman"/>
              </a:rPr>
              <a:t>π</a:t>
            </a:r>
            <a:r>
              <a:rPr sz="2475" i="1" spc="0" baseline="26352" dirty="0">
                <a:latin typeface="Times New Roman"/>
                <a:cs typeface="Times New Roman"/>
              </a:rPr>
              <a:t>kt</a:t>
            </a:r>
            <a:r>
              <a:rPr sz="2475" i="1" spc="-67" baseline="26352" dirty="0">
                <a:latin typeface="Times New Roman"/>
                <a:cs typeface="Times New Roman"/>
              </a:rPr>
              <a:t> </a:t>
            </a:r>
            <a:r>
              <a:rPr sz="2475" spc="0" baseline="26352" dirty="0">
                <a:latin typeface="Times New Roman"/>
                <a:cs typeface="Times New Roman"/>
              </a:rPr>
              <a:t>/</a:t>
            </a:r>
            <a:r>
              <a:rPr sz="2475" spc="-44" baseline="26352" dirty="0">
                <a:latin typeface="Times New Roman"/>
                <a:cs typeface="Times New Roman"/>
              </a:rPr>
              <a:t> </a:t>
            </a:r>
            <a:r>
              <a:rPr sz="2475" i="1" spc="0" baseline="26352" dirty="0">
                <a:latin typeface="Times New Roman"/>
                <a:cs typeface="Times New Roman"/>
              </a:rPr>
              <a:t>N</a:t>
            </a:r>
            <a:r>
              <a:rPr sz="2475" i="1" spc="-139" baseline="26352" dirty="0">
                <a:latin typeface="Times New Roman"/>
                <a:cs typeface="Times New Roman"/>
              </a:rPr>
              <a:t> </a:t>
            </a:r>
            <a:r>
              <a:rPr sz="2925" i="1" spc="0" baseline="-4459" dirty="0">
                <a:latin typeface="Times New Roman"/>
                <a:cs typeface="Times New Roman"/>
              </a:rPr>
              <a:t>dt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7651" y="6012310"/>
            <a:ext cx="1429544" cy="369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  <a:spcBef>
                <a:spcPts val="142"/>
              </a:spcBef>
            </a:pPr>
            <a:r>
              <a:rPr sz="2925" i="1" spc="89" baseline="-4459" dirty="0">
                <a:latin typeface="Times New Roman"/>
                <a:cs typeface="Times New Roman"/>
              </a:rPr>
              <a:t>F</a:t>
            </a:r>
            <a:r>
              <a:rPr sz="2925" spc="54" baseline="-4459" dirty="0">
                <a:latin typeface="Times New Roman"/>
                <a:cs typeface="Times New Roman"/>
              </a:rPr>
              <a:t>[</a:t>
            </a:r>
            <a:r>
              <a:rPr sz="2925" i="1" spc="0" baseline="-4459" dirty="0">
                <a:latin typeface="Times New Roman"/>
                <a:cs typeface="Times New Roman"/>
              </a:rPr>
              <a:t>k</a:t>
            </a:r>
            <a:r>
              <a:rPr sz="2925" i="1" spc="-314" baseline="-4459" dirty="0">
                <a:latin typeface="Times New Roman"/>
                <a:cs typeface="Times New Roman"/>
              </a:rPr>
              <a:t> </a:t>
            </a:r>
            <a:r>
              <a:rPr sz="2925" spc="-75" baseline="-4459" dirty="0">
                <a:latin typeface="Times New Roman"/>
                <a:cs typeface="Times New Roman"/>
              </a:rPr>
              <a:t>]</a:t>
            </a:r>
            <a:r>
              <a:rPr sz="2925" i="1" spc="0" baseline="-4459" dirty="0">
                <a:latin typeface="Times New Roman"/>
                <a:cs typeface="Times New Roman"/>
              </a:rPr>
              <a:t>e</a:t>
            </a:r>
            <a:r>
              <a:rPr sz="2925" i="1" spc="-66" baseline="-4459" dirty="0">
                <a:latin typeface="Times New Roman"/>
                <a:cs typeface="Times New Roman"/>
              </a:rPr>
              <a:t> </a:t>
            </a:r>
            <a:r>
              <a:rPr sz="2475" i="1" spc="0" baseline="26352" dirty="0">
                <a:latin typeface="Times New Roman"/>
                <a:cs typeface="Times New Roman"/>
              </a:rPr>
              <a:t>j</a:t>
            </a:r>
            <a:r>
              <a:rPr sz="2475" i="1" spc="-269" baseline="26352" dirty="0">
                <a:latin typeface="Times New Roman"/>
                <a:cs typeface="Times New Roman"/>
              </a:rPr>
              <a:t> </a:t>
            </a:r>
            <a:r>
              <a:rPr sz="2475" spc="-75" baseline="26352" dirty="0">
                <a:latin typeface="Times New Roman"/>
                <a:cs typeface="Times New Roman"/>
              </a:rPr>
              <a:t>2</a:t>
            </a:r>
            <a:r>
              <a:rPr sz="2625" spc="-4" baseline="24846" dirty="0">
                <a:latin typeface="Times New Roman"/>
                <a:cs typeface="Times New Roman"/>
              </a:rPr>
              <a:t>π</a:t>
            </a:r>
            <a:r>
              <a:rPr sz="2475" i="1" spc="0" baseline="26352" dirty="0">
                <a:latin typeface="Times New Roman"/>
                <a:cs typeface="Times New Roman"/>
              </a:rPr>
              <a:t>kt</a:t>
            </a:r>
            <a:r>
              <a:rPr sz="2475" i="1" spc="-57" baseline="26352" dirty="0">
                <a:latin typeface="Times New Roman"/>
                <a:cs typeface="Times New Roman"/>
              </a:rPr>
              <a:t> </a:t>
            </a:r>
            <a:r>
              <a:rPr sz="2475" spc="0" baseline="26352" dirty="0">
                <a:latin typeface="Times New Roman"/>
                <a:cs typeface="Times New Roman"/>
              </a:rPr>
              <a:t>/</a:t>
            </a:r>
            <a:r>
              <a:rPr sz="2475" spc="-44" baseline="26352" dirty="0">
                <a:latin typeface="Times New Roman"/>
                <a:cs typeface="Times New Roman"/>
              </a:rPr>
              <a:t> </a:t>
            </a:r>
            <a:r>
              <a:rPr sz="2475" i="1" spc="0" baseline="26352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4169" y="6022115"/>
            <a:ext cx="1612620" cy="359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70"/>
              </a:lnSpc>
              <a:spcBef>
                <a:spcPts val="138"/>
              </a:spcBef>
            </a:pPr>
            <a:r>
              <a:rPr sz="2925" i="1" spc="94" baseline="-4459" dirty="0">
                <a:latin typeface="Times New Roman"/>
                <a:cs typeface="Times New Roman"/>
              </a:rPr>
              <a:t>F</a:t>
            </a:r>
            <a:r>
              <a:rPr sz="2925" spc="54" baseline="-4459" dirty="0">
                <a:latin typeface="Times New Roman"/>
                <a:cs typeface="Times New Roman"/>
              </a:rPr>
              <a:t>[</a:t>
            </a:r>
            <a:r>
              <a:rPr sz="2925" i="1" spc="0" baseline="-4459" dirty="0">
                <a:latin typeface="Times New Roman"/>
                <a:cs typeface="Times New Roman"/>
              </a:rPr>
              <a:t>k</a:t>
            </a:r>
            <a:r>
              <a:rPr sz="2925" i="1" spc="-319" baseline="-4459" dirty="0">
                <a:latin typeface="Times New Roman"/>
                <a:cs typeface="Times New Roman"/>
              </a:rPr>
              <a:t> </a:t>
            </a:r>
            <a:r>
              <a:rPr sz="2925" spc="0" baseline="-4459" dirty="0">
                <a:latin typeface="Times New Roman"/>
                <a:cs typeface="Times New Roman"/>
              </a:rPr>
              <a:t>]</a:t>
            </a:r>
            <a:r>
              <a:rPr sz="2925" spc="-118" baseline="-4459" dirty="0">
                <a:latin typeface="Times New Roman"/>
                <a:cs typeface="Times New Roman"/>
              </a:rPr>
              <a:t> </a:t>
            </a:r>
            <a:r>
              <a:rPr sz="2925" spc="0" baseline="-4459" dirty="0">
                <a:latin typeface="Times New Roman"/>
                <a:cs typeface="Times New Roman"/>
              </a:rPr>
              <a:t>=   </a:t>
            </a:r>
            <a:r>
              <a:rPr sz="2925" spc="38" baseline="-4459" dirty="0">
                <a:latin typeface="Times New Roman"/>
                <a:cs typeface="Times New Roman"/>
              </a:rPr>
              <a:t> </a:t>
            </a:r>
            <a:r>
              <a:rPr sz="2925" i="1" spc="0" baseline="-4459" dirty="0">
                <a:latin typeface="Times New Roman"/>
                <a:cs typeface="Times New Roman"/>
              </a:rPr>
              <a:t>f</a:t>
            </a:r>
            <a:r>
              <a:rPr sz="2925" i="1" spc="-4" baseline="-4459" dirty="0">
                <a:latin typeface="Times New Roman"/>
                <a:cs typeface="Times New Roman"/>
              </a:rPr>
              <a:t> </a:t>
            </a:r>
            <a:r>
              <a:rPr sz="2925" spc="-14" baseline="-4459" dirty="0">
                <a:latin typeface="Times New Roman"/>
                <a:cs typeface="Times New Roman"/>
              </a:rPr>
              <a:t>(</a:t>
            </a:r>
            <a:r>
              <a:rPr sz="2925" i="1" spc="0" baseline="-4459" dirty="0">
                <a:latin typeface="Times New Roman"/>
                <a:cs typeface="Times New Roman"/>
              </a:rPr>
              <a:t>t</a:t>
            </a:r>
            <a:r>
              <a:rPr sz="2925" i="1" spc="-354" baseline="-4459" dirty="0">
                <a:latin typeface="Times New Roman"/>
                <a:cs typeface="Times New Roman"/>
              </a:rPr>
              <a:t> </a:t>
            </a:r>
            <a:r>
              <a:rPr sz="2925" spc="25" baseline="-4459" dirty="0">
                <a:latin typeface="Times New Roman"/>
                <a:cs typeface="Times New Roman"/>
              </a:rPr>
              <a:t>)</a:t>
            </a:r>
            <a:r>
              <a:rPr sz="2925" i="1" spc="84" baseline="-4459" dirty="0">
                <a:latin typeface="Times New Roman"/>
                <a:cs typeface="Times New Roman"/>
              </a:rPr>
              <a:t>e</a:t>
            </a:r>
            <a:r>
              <a:rPr sz="2475" spc="0" baseline="26352" dirty="0">
                <a:latin typeface="Times New Roman"/>
                <a:cs typeface="Times New Roman"/>
              </a:rPr>
              <a:t>−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0376" y="6055618"/>
            <a:ext cx="351423" cy="403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2950" spc="0" dirty="0">
                <a:latin typeface="Times New Roman"/>
                <a:cs typeface="Times New Roman"/>
              </a:rPr>
              <a:t>∑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5762" y="6087615"/>
            <a:ext cx="185385" cy="403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2950" spc="0" dirty="0">
                <a:latin typeface="Times New Roman"/>
                <a:cs typeface="Times New Roman"/>
              </a:rPr>
              <a:t>∫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2707" y="6100406"/>
            <a:ext cx="643211" cy="281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1950" i="1" spc="0" dirty="0">
                <a:latin typeface="Times New Roman"/>
                <a:cs typeface="Times New Roman"/>
              </a:rPr>
              <a:t>f</a:t>
            </a:r>
            <a:r>
              <a:rPr sz="1950" i="1" spc="-4" dirty="0">
                <a:latin typeface="Times New Roman"/>
                <a:cs typeface="Times New Roman"/>
              </a:rPr>
              <a:t> </a:t>
            </a:r>
            <a:r>
              <a:rPr sz="1950" spc="-14" dirty="0">
                <a:latin typeface="Times New Roman"/>
                <a:cs typeface="Times New Roman"/>
              </a:rPr>
              <a:t>(</a:t>
            </a:r>
            <a:r>
              <a:rPr sz="1950" i="1" spc="0" dirty="0">
                <a:latin typeface="Times New Roman"/>
                <a:cs typeface="Times New Roman"/>
              </a:rPr>
              <a:t>t</a:t>
            </a:r>
            <a:r>
              <a:rPr sz="1950" i="1" spc="-354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Times New Roman"/>
                <a:cs typeface="Times New Roman"/>
              </a:rPr>
              <a:t>)</a:t>
            </a:r>
            <a:r>
              <a:rPr sz="1950" spc="-28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Times New Roman"/>
                <a:cs typeface="Times New Roman"/>
              </a:rPr>
              <a:t>=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1430" y="5827204"/>
            <a:ext cx="5842063" cy="859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478375" algn="r">
              <a:lnSpc>
                <a:spcPct val="95825"/>
              </a:lnSpc>
              <a:spcBef>
                <a:spcPts val="204"/>
              </a:spcBef>
            </a:pPr>
            <a:r>
              <a:rPr sz="1650" i="1" spc="0" dirty="0">
                <a:latin typeface="Times New Roman"/>
                <a:cs typeface="Times New Roman"/>
              </a:rPr>
              <a:t>N</a:t>
            </a:r>
            <a:r>
              <a:rPr sz="1650" i="1" spc="-134" dirty="0">
                <a:latin typeface="Times New Roman"/>
                <a:cs typeface="Times New Roman"/>
              </a:rPr>
              <a:t> </a:t>
            </a:r>
            <a:r>
              <a:rPr sz="1650" spc="-79" dirty="0">
                <a:latin typeface="Times New Roman"/>
                <a:cs typeface="Times New Roman"/>
              </a:rPr>
              <a:t>−</a:t>
            </a:r>
            <a:r>
              <a:rPr sz="1650" spc="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R="1533994" algn="r">
              <a:lnSpc>
                <a:spcPts val="3152"/>
              </a:lnSpc>
              <a:spcBef>
                <a:spcPts val="1362"/>
              </a:spcBef>
            </a:pPr>
            <a:r>
              <a:rPr sz="2925" spc="-129" baseline="25271" dirty="0">
                <a:latin typeface="Times New Roman"/>
                <a:cs typeface="Times New Roman"/>
              </a:rPr>
              <a:t>2</a:t>
            </a:r>
            <a:r>
              <a:rPr sz="3150" spc="0" baseline="23466" dirty="0">
                <a:latin typeface="Times New Roman"/>
                <a:cs typeface="Times New Roman"/>
              </a:rPr>
              <a:t>π  </a:t>
            </a:r>
            <a:r>
              <a:rPr sz="1650" i="1" spc="0" dirty="0">
                <a:latin typeface="Times New Roman"/>
                <a:cs typeface="Times New Roman"/>
              </a:rPr>
              <a:t>i</a:t>
            </a:r>
            <a:r>
              <a:rPr sz="1650" i="1" spc="-269" dirty="0">
                <a:latin typeface="Times New Roman"/>
                <a:cs typeface="Times New Roman"/>
              </a:rPr>
              <a:t> </a:t>
            </a:r>
            <a:r>
              <a:rPr sz="1650" spc="84" dirty="0">
                <a:latin typeface="Times New Roman"/>
                <a:cs typeface="Times New Roman"/>
              </a:rPr>
              <a:t>=</a:t>
            </a:r>
            <a:r>
              <a:rPr sz="1650" spc="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907786" y="6021829"/>
            <a:ext cx="960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129868" y="6021829"/>
            <a:ext cx="9643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9000" y="792961"/>
            <a:ext cx="6164987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Fourier</a:t>
            </a:r>
            <a:r>
              <a:rPr sz="3800" spc="12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Transforms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702" y="1724880"/>
            <a:ext cx="8921457" cy="511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854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Fourier</a:t>
            </a:r>
            <a:r>
              <a:rPr sz="2000" b="1" spc="-63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Series</a:t>
            </a:r>
            <a:r>
              <a:rPr sz="2000" b="1" spc="-4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(FS)</a:t>
            </a:r>
            <a:endParaRPr sz="2000" b="1" dirty="0">
              <a:latin typeface="Times New Roman"/>
              <a:cs typeface="Times New Roman"/>
            </a:endParaRPr>
          </a:p>
          <a:p>
            <a:pPr marL="755642" indent="-285742" algn="just">
              <a:lnSpc>
                <a:spcPts val="2078"/>
              </a:lnSpc>
              <a:spcBef>
                <a:spcPts val="377"/>
              </a:spcBef>
            </a:pPr>
            <a:r>
              <a:rPr sz="1800" spc="0" dirty="0">
                <a:latin typeface="Times New Roman"/>
                <a:cs typeface="Times New Roman"/>
              </a:rPr>
              <a:t>ª</a:t>
            </a:r>
            <a:r>
              <a:rPr sz="1800" spc="-812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Garamond"/>
                <a:cs typeface="Garamond"/>
              </a:rPr>
              <a:t>Fourier’s original work: A periodic function can be represented as a finite, weighted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sum of </a:t>
            </a:r>
            <a:endParaRPr sz="1800" dirty="0">
              <a:latin typeface="Garamond"/>
              <a:cs typeface="Garamond"/>
            </a:endParaRPr>
          </a:p>
          <a:p>
            <a:pPr marL="755642" algn="just">
              <a:lnSpc>
                <a:spcPts val="1918"/>
              </a:lnSpc>
            </a:pPr>
            <a:r>
              <a:rPr sz="1800" spc="0" dirty="0">
                <a:latin typeface="Garamond"/>
                <a:cs typeface="Garamond"/>
              </a:rPr>
              <a:t>sinusoids that are integer multi</a:t>
            </a:r>
            <a:r>
              <a:rPr sz="1800" spc="-4" dirty="0">
                <a:latin typeface="Garamond"/>
                <a:cs typeface="Garamond"/>
              </a:rPr>
              <a:t>p</a:t>
            </a:r>
            <a:r>
              <a:rPr sz="1800" spc="0" dirty="0">
                <a:latin typeface="Garamond"/>
                <a:cs typeface="Garamond"/>
              </a:rPr>
              <a:t>les of the fundamental frequency </a:t>
            </a:r>
            <a:r>
              <a:rPr sz="1800" spc="0" dirty="0">
                <a:latin typeface="Times New Roman"/>
                <a:cs typeface="Times New Roman"/>
              </a:rPr>
              <a:t>Ω</a:t>
            </a:r>
            <a:r>
              <a:rPr sz="1800" spc="0" baseline="-24691" dirty="0">
                <a:latin typeface="Garamond"/>
                <a:cs typeface="Garamond"/>
              </a:rPr>
              <a:t>0</a:t>
            </a:r>
            <a:r>
              <a:rPr sz="1800" spc="94" baseline="-24691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of the signal. </a:t>
            </a:r>
            <a:r>
              <a:rPr sz="1800" spc="0" dirty="0">
                <a:latin typeface="Times New Roman"/>
                <a:cs typeface="Times New Roman"/>
              </a:rPr>
              <a:t>Î</a:t>
            </a:r>
            <a:r>
              <a:rPr sz="1800" spc="-98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Garamond"/>
                <a:cs typeface="Garamond"/>
              </a:rPr>
              <a:t>These </a:t>
            </a:r>
            <a:endParaRPr sz="1800" dirty="0">
              <a:latin typeface="Garamond"/>
              <a:cs typeface="Garamond"/>
            </a:endParaRPr>
          </a:p>
          <a:p>
            <a:pPr marL="755642" algn="just">
              <a:lnSpc>
                <a:spcPts val="2137"/>
              </a:lnSpc>
              <a:spcBef>
                <a:spcPts val="144"/>
              </a:spcBef>
            </a:pPr>
            <a:r>
              <a:rPr sz="1800" spc="0" dirty="0">
                <a:latin typeface="Garamond"/>
                <a:cs typeface="Garamond"/>
              </a:rPr>
              <a:t>frequencies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are said to be harmonically related, or simply </a:t>
            </a:r>
            <a:r>
              <a:rPr sz="1900" b="1" spc="4" dirty="0">
                <a:solidFill>
                  <a:srgbClr val="009999"/>
                </a:solidFill>
                <a:latin typeface="Garamond"/>
                <a:cs typeface="Garamond"/>
              </a:rPr>
              <a:t>harmonic</a:t>
            </a:r>
            <a:r>
              <a:rPr sz="1900" b="1" spc="0" dirty="0">
                <a:solidFill>
                  <a:srgbClr val="009999"/>
                </a:solidFill>
                <a:latin typeface="Garamond"/>
                <a:cs typeface="Garamond"/>
              </a:rPr>
              <a:t>s</a:t>
            </a:r>
            <a:r>
              <a:rPr sz="1800" spc="0" dirty="0">
                <a:latin typeface="Garamond"/>
                <a:cs typeface="Garamond"/>
              </a:rPr>
              <a:t>.</a:t>
            </a:r>
            <a:endParaRPr sz="1800" dirty="0">
              <a:latin typeface="Garamond"/>
              <a:cs typeface="Garamond"/>
            </a:endParaRPr>
          </a:p>
          <a:p>
            <a:pPr marL="12700" marR="34854">
              <a:lnSpc>
                <a:spcPct val="95825"/>
              </a:lnSpc>
              <a:spcBef>
                <a:spcPts val="60"/>
              </a:spcBef>
            </a:pP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(Continuous)</a:t>
            </a:r>
            <a:r>
              <a:rPr sz="2000" b="1" spc="-10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spc="-4" dirty="0">
                <a:solidFill>
                  <a:srgbClr val="800000"/>
                </a:solidFill>
                <a:latin typeface="Times New Roman"/>
                <a:cs typeface="Times New Roman"/>
              </a:rPr>
              <a:t>F</a:t>
            </a: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ourier</a:t>
            </a:r>
            <a:r>
              <a:rPr sz="2000" b="1" spc="-58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Transform</a:t>
            </a:r>
            <a:r>
              <a:rPr sz="2000" b="1" spc="-84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(FT)</a:t>
            </a:r>
            <a:endParaRPr sz="2000" b="1" dirty="0">
              <a:latin typeface="Times New Roman"/>
              <a:cs typeface="Times New Roman"/>
            </a:endParaRPr>
          </a:p>
          <a:p>
            <a:pPr marL="755650" marR="202351" indent="-285749">
              <a:lnSpc>
                <a:spcPts val="1950"/>
              </a:lnSpc>
              <a:spcBef>
                <a:spcPts val="457"/>
              </a:spcBef>
            </a:pPr>
            <a:r>
              <a:rPr sz="1800" spc="0" dirty="0">
                <a:latin typeface="Times New Roman"/>
                <a:cs typeface="Times New Roman"/>
              </a:rPr>
              <a:t>ª</a:t>
            </a:r>
            <a:r>
              <a:rPr sz="1800" spc="-812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Garamond"/>
                <a:cs typeface="Garamond"/>
              </a:rPr>
              <a:t>Extension</a:t>
            </a:r>
            <a:r>
              <a:rPr sz="1800" spc="-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of Fourier series to non-periodic</a:t>
            </a:r>
            <a:r>
              <a:rPr sz="1800" spc="-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functions: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Any continuous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aperiodic</a:t>
            </a:r>
            <a:r>
              <a:rPr sz="1800" spc="-4" dirty="0">
                <a:latin typeface="Garamond"/>
                <a:cs typeface="Garamond"/>
              </a:rPr>
              <a:t> </a:t>
            </a:r>
            <a:r>
              <a:rPr sz="1800" spc="-9" dirty="0">
                <a:latin typeface="Garamond"/>
                <a:cs typeface="Garamond"/>
              </a:rPr>
              <a:t>f</a:t>
            </a:r>
            <a:r>
              <a:rPr sz="1800" spc="0" dirty="0">
                <a:latin typeface="Garamond"/>
                <a:cs typeface="Garamond"/>
              </a:rPr>
              <a:t>unction can be represented as an infinite sum (integr</a:t>
            </a:r>
            <a:r>
              <a:rPr sz="1800" spc="-9" dirty="0">
                <a:latin typeface="Garamond"/>
                <a:cs typeface="Garamond"/>
              </a:rPr>
              <a:t>a</a:t>
            </a:r>
            <a:r>
              <a:rPr sz="1800" spc="0" dirty="0">
                <a:latin typeface="Garamond"/>
                <a:cs typeface="Garamond"/>
              </a:rPr>
              <a:t>l) of sinusoids. The sinusoids </a:t>
            </a:r>
            <a:r>
              <a:rPr sz="1800" spc="4" dirty="0">
                <a:latin typeface="Garamond"/>
                <a:cs typeface="Garamond"/>
              </a:rPr>
              <a:t>a</a:t>
            </a:r>
            <a:r>
              <a:rPr sz="1800" spc="0" dirty="0">
                <a:latin typeface="Garamond"/>
                <a:cs typeface="Garamond"/>
              </a:rPr>
              <a:t>re no longer integer multiples of a specific frequency anymore.</a:t>
            </a:r>
            <a:endParaRPr sz="1800" dirty="0">
              <a:latin typeface="Garamond"/>
              <a:cs typeface="Garamond"/>
            </a:endParaRPr>
          </a:p>
          <a:p>
            <a:pPr marL="12700" marR="34854">
              <a:lnSpc>
                <a:spcPct val="95825"/>
              </a:lnSpc>
              <a:spcBef>
                <a:spcPts val="317"/>
              </a:spcBef>
            </a:pP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Discrete Time Fourier</a:t>
            </a:r>
            <a:r>
              <a:rPr sz="2000" b="1" spc="-58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Transform</a:t>
            </a:r>
            <a:r>
              <a:rPr sz="2000" b="1" spc="-84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(DTFT)</a:t>
            </a:r>
            <a:endParaRPr sz="2000" b="1" dirty="0">
              <a:latin typeface="Times New Roman"/>
              <a:cs typeface="Times New Roman"/>
            </a:endParaRPr>
          </a:p>
          <a:p>
            <a:pPr marL="755650" marR="89631" indent="-285749">
              <a:lnSpc>
                <a:spcPts val="1950"/>
              </a:lnSpc>
              <a:spcBef>
                <a:spcPts val="457"/>
              </a:spcBef>
            </a:pPr>
            <a:r>
              <a:rPr sz="1800" spc="0" dirty="0">
                <a:latin typeface="Times New Roman"/>
                <a:cs typeface="Times New Roman"/>
              </a:rPr>
              <a:t>ª</a:t>
            </a:r>
            <a:r>
              <a:rPr sz="1800" spc="-812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Garamond"/>
                <a:cs typeface="Garamond"/>
              </a:rPr>
              <a:t>Extension</a:t>
            </a:r>
            <a:r>
              <a:rPr sz="1800" spc="-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of FT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to discrete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sequences.</a:t>
            </a:r>
            <a:r>
              <a:rPr sz="1800" spc="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Any dis</a:t>
            </a:r>
            <a:r>
              <a:rPr sz="1800" spc="-14" dirty="0">
                <a:latin typeface="Garamond"/>
                <a:cs typeface="Garamond"/>
              </a:rPr>
              <a:t>c</a:t>
            </a:r>
            <a:r>
              <a:rPr sz="1800" spc="0" dirty="0">
                <a:latin typeface="Garamond"/>
                <a:cs typeface="Garamond"/>
              </a:rPr>
              <a:t>rete function can also be repre</a:t>
            </a:r>
            <a:r>
              <a:rPr sz="1800" spc="4" dirty="0">
                <a:latin typeface="Garamond"/>
                <a:cs typeface="Garamond"/>
              </a:rPr>
              <a:t>s</a:t>
            </a:r>
            <a:r>
              <a:rPr sz="1800" spc="0" dirty="0">
                <a:latin typeface="Garamond"/>
                <a:cs typeface="Garamond"/>
              </a:rPr>
              <a:t>ented </a:t>
            </a:r>
            <a:r>
              <a:rPr sz="1800" spc="4" dirty="0">
                <a:latin typeface="Garamond"/>
                <a:cs typeface="Garamond"/>
              </a:rPr>
              <a:t>a</a:t>
            </a:r>
            <a:r>
              <a:rPr sz="1800" spc="0" dirty="0">
                <a:latin typeface="Garamond"/>
                <a:cs typeface="Garamond"/>
              </a:rPr>
              <a:t>s an infinite sum (integral) of sinusoids.</a:t>
            </a:r>
            <a:endParaRPr sz="1800" dirty="0">
              <a:latin typeface="Garamond"/>
              <a:cs typeface="Garamond"/>
            </a:endParaRPr>
          </a:p>
          <a:p>
            <a:pPr marL="12700" marR="34854">
              <a:lnSpc>
                <a:spcPct val="95825"/>
              </a:lnSpc>
              <a:spcBef>
                <a:spcPts val="312"/>
              </a:spcBef>
            </a:pP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Discre</a:t>
            </a:r>
            <a:r>
              <a:rPr sz="2000" b="1" spc="-9" dirty="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e Fourier</a:t>
            </a:r>
            <a:r>
              <a:rPr sz="2000" b="1" spc="-58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Transform</a:t>
            </a:r>
            <a:r>
              <a:rPr sz="2000" b="1" spc="-84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(DFT)</a:t>
            </a:r>
            <a:endParaRPr sz="2000" b="1" dirty="0">
              <a:latin typeface="Times New Roman"/>
              <a:cs typeface="Times New Roman"/>
            </a:endParaRPr>
          </a:p>
          <a:p>
            <a:pPr marL="755650" marR="260200" indent="-285749">
              <a:lnSpc>
                <a:spcPts val="1950"/>
              </a:lnSpc>
              <a:spcBef>
                <a:spcPts val="457"/>
              </a:spcBef>
            </a:pPr>
            <a:r>
              <a:rPr sz="1800" spc="0" dirty="0">
                <a:latin typeface="Times New Roman"/>
                <a:cs typeface="Times New Roman"/>
              </a:rPr>
              <a:t>ª</a:t>
            </a:r>
            <a:r>
              <a:rPr sz="1800" spc="-812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Garamond"/>
                <a:cs typeface="Garamond"/>
              </a:rPr>
              <a:t>Because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DTFT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is defined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as an</a:t>
            </a:r>
            <a:r>
              <a:rPr sz="1800" spc="-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infinite sum, the frequency representation is  not discrete (but continuo</a:t>
            </a:r>
            <a:r>
              <a:rPr sz="1800" spc="4" dirty="0">
                <a:latin typeface="Garamond"/>
                <a:cs typeface="Garamond"/>
              </a:rPr>
              <a:t>u</a:t>
            </a:r>
            <a:r>
              <a:rPr sz="1800" spc="0" dirty="0">
                <a:latin typeface="Garamond"/>
                <a:cs typeface="Garamond"/>
              </a:rPr>
              <a:t>s).</a:t>
            </a:r>
            <a:r>
              <a:rPr sz="1800" spc="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An extension to DT</a:t>
            </a:r>
            <a:r>
              <a:rPr sz="1800" spc="9" dirty="0">
                <a:latin typeface="Garamond"/>
                <a:cs typeface="Garamond"/>
              </a:rPr>
              <a:t>F</a:t>
            </a:r>
            <a:r>
              <a:rPr sz="1800" spc="0" dirty="0">
                <a:latin typeface="Garamond"/>
                <a:cs typeface="Garamond"/>
              </a:rPr>
              <a:t>T </a:t>
            </a:r>
            <a:r>
              <a:rPr sz="1800" spc="9" dirty="0">
                <a:latin typeface="Garamond"/>
                <a:cs typeface="Garamond"/>
              </a:rPr>
              <a:t>i</a:t>
            </a:r>
            <a:r>
              <a:rPr sz="1800" spc="0" dirty="0">
                <a:latin typeface="Garamond"/>
                <a:cs typeface="Garamond"/>
              </a:rPr>
              <a:t>s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DFT,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where the frequency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variable is also discretized.</a:t>
            </a:r>
            <a:endParaRPr sz="1800" dirty="0">
              <a:latin typeface="Garamond"/>
              <a:cs typeface="Garamond"/>
            </a:endParaRPr>
          </a:p>
          <a:p>
            <a:pPr marL="12700" marR="34854">
              <a:lnSpc>
                <a:spcPct val="95825"/>
              </a:lnSpc>
              <a:spcBef>
                <a:spcPts val="317"/>
              </a:spcBef>
            </a:pP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Fast Fourier</a:t>
            </a:r>
            <a:r>
              <a:rPr sz="2000" b="1" spc="-58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Transform</a:t>
            </a:r>
            <a:r>
              <a:rPr sz="2000" b="1" spc="-84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(FFT)</a:t>
            </a:r>
            <a:endParaRPr sz="2000" b="1" dirty="0">
              <a:latin typeface="Times New Roman"/>
              <a:cs typeface="Times New Roman"/>
            </a:endParaRPr>
          </a:p>
          <a:p>
            <a:pPr marL="469900" marR="34854">
              <a:lnSpc>
                <a:spcPct val="95825"/>
              </a:lnSpc>
              <a:spcBef>
                <a:spcPts val="235"/>
              </a:spcBef>
            </a:pPr>
            <a:r>
              <a:rPr sz="1800" spc="0" dirty="0">
                <a:latin typeface="Times New Roman"/>
                <a:cs typeface="Times New Roman"/>
              </a:rPr>
              <a:t>ª</a:t>
            </a:r>
            <a:r>
              <a:rPr sz="1800" spc="-812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Garamond"/>
                <a:cs typeface="Garamond"/>
              </a:rPr>
              <a:t>Mathematically identical to DFT, however a significantly more efficient implementation.</a:t>
            </a:r>
            <a:endParaRPr sz="1800" dirty="0">
              <a:latin typeface="Garamond"/>
              <a:cs typeface="Garamond"/>
            </a:endParaRPr>
          </a:p>
          <a:p>
            <a:pPr marL="755650" marR="34854">
              <a:lnSpc>
                <a:spcPts val="1960"/>
              </a:lnSpc>
              <a:spcBef>
                <a:spcPts val="98"/>
              </a:spcBef>
            </a:pPr>
            <a:r>
              <a:rPr sz="2700" spc="0" baseline="3292" dirty="0">
                <a:latin typeface="Garamond"/>
                <a:cs typeface="Garamond"/>
              </a:rPr>
              <a:t>FFT is what signal processing made possible today!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3890" y="5084826"/>
            <a:ext cx="0" cy="403098"/>
          </a:xfrm>
          <a:custGeom>
            <a:avLst/>
            <a:gdLst/>
            <a:ahLst/>
            <a:cxnLst/>
            <a:rect l="l" t="t" r="r" b="b"/>
            <a:pathLst>
              <a:path h="403098">
                <a:moveTo>
                  <a:pt x="0" y="0"/>
                </a:moveTo>
                <a:lnTo>
                  <a:pt x="0" y="403098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4440" y="5084826"/>
            <a:ext cx="0" cy="403098"/>
          </a:xfrm>
          <a:custGeom>
            <a:avLst/>
            <a:gdLst/>
            <a:ahLst/>
            <a:cxnLst/>
            <a:rect l="l" t="t" r="r" b="b"/>
            <a:pathLst>
              <a:path h="403098">
                <a:moveTo>
                  <a:pt x="0" y="0"/>
                </a:moveTo>
                <a:lnTo>
                  <a:pt x="0" y="403098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6702" y="576068"/>
            <a:ext cx="8984830" cy="942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Dirichle</a:t>
            </a:r>
            <a:r>
              <a:rPr sz="3350" spc="0" dirty="0">
                <a:latin typeface="Copperplate Gothic Bold"/>
                <a:cs typeface="Copperplate Gothic Bold"/>
              </a:rPr>
              <a:t>t</a:t>
            </a:r>
            <a:r>
              <a:rPr sz="3350" spc="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Conditions</a:t>
            </a:r>
            <a:endParaRPr sz="3350" dirty="0">
              <a:latin typeface="Copperplate Gothic Bold"/>
              <a:cs typeface="Copperplate Gothic Bold"/>
            </a:endParaRPr>
          </a:p>
          <a:p>
            <a:pPr marR="13672" algn="r">
              <a:lnSpc>
                <a:spcPct val="92732"/>
              </a:lnSpc>
            </a:pPr>
            <a:r>
              <a:rPr sz="3350" spc="4" dirty="0">
                <a:latin typeface="Copperplate Gothic Bold"/>
                <a:cs typeface="Copperplate Gothic Bold"/>
              </a:rPr>
              <a:t>(1829)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702" y="1756681"/>
            <a:ext cx="8760262" cy="1864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Before we dive into Fourier tra</a:t>
            </a:r>
            <a:r>
              <a:rPr sz="2400" spc="9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sforms, it is important to understand</a:t>
            </a:r>
            <a:endParaRPr sz="2400" dirty="0">
              <a:latin typeface="Times New Roman"/>
              <a:cs typeface="Times New Roman"/>
            </a:endParaRPr>
          </a:p>
          <a:p>
            <a:pPr marL="355600" marR="4596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for which type of functions, Fourier transform can be calculated.</a:t>
            </a:r>
            <a:endParaRPr sz="2400" dirty="0">
              <a:latin typeface="Times New Roman"/>
              <a:cs typeface="Times New Roman"/>
            </a:endParaRPr>
          </a:p>
          <a:p>
            <a:pPr marL="355600" marR="308445" indent="-342900">
              <a:lnSpc>
                <a:spcPct val="99754"/>
              </a:lnSpc>
              <a:spcBef>
                <a:spcPts val="690"/>
              </a:spcBef>
            </a:pPr>
            <a:r>
              <a:rPr sz="2400" spc="0" dirty="0" err="1">
                <a:solidFill>
                  <a:srgbClr val="000065"/>
                </a:solidFill>
                <a:latin typeface="Times New Roman"/>
                <a:cs typeface="Times New Roman"/>
              </a:rPr>
              <a:t>Dirichlet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 put the final period to the discussion on the feasibility of Fourier transform by proving the necessary conditions for the existence of Fourier representations of signals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901" y="3696174"/>
            <a:ext cx="743320" cy="1021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  <a:p>
            <a:pPr marL="12700" marR="304">
              <a:lnSpc>
                <a:spcPct val="95825"/>
              </a:lnSpc>
              <a:spcBef>
                <a:spcPts val="367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  <a:p>
            <a:pPr marL="12700" marR="152">
              <a:lnSpc>
                <a:spcPct val="95825"/>
              </a:lnSpc>
              <a:spcBef>
                <a:spcPts val="484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5601" y="3707309"/>
            <a:ext cx="5805714" cy="64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28" marR="38061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signa</a:t>
            </a:r>
            <a:r>
              <a:rPr sz="3000" spc="0" baseline="2962" dirty="0">
                <a:latin typeface="Garamond"/>
                <a:cs typeface="Garamond"/>
              </a:rPr>
              <a:t>l</a:t>
            </a:r>
            <a:r>
              <a:rPr sz="3000" spc="-43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mu</a:t>
            </a:r>
            <a:r>
              <a:rPr sz="3000" spc="-9" baseline="2962" dirty="0">
                <a:latin typeface="Garamond"/>
                <a:cs typeface="Garamond"/>
              </a:rPr>
              <a:t>s</a:t>
            </a:r>
            <a:r>
              <a:rPr sz="3000" spc="0" baseline="2962" dirty="0">
                <a:latin typeface="Garamond"/>
                <a:cs typeface="Garamond"/>
              </a:rPr>
              <a:t>t </a:t>
            </a:r>
            <a:r>
              <a:rPr sz="3000" spc="4" baseline="2962" dirty="0">
                <a:latin typeface="Garamond"/>
                <a:cs typeface="Garamond"/>
              </a:rPr>
              <a:t>hav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35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finit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4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numbe</a:t>
            </a:r>
            <a:r>
              <a:rPr sz="3000" spc="0" baseline="2962" dirty="0">
                <a:latin typeface="Garamond"/>
                <a:cs typeface="Garamond"/>
              </a:rPr>
              <a:t>r </a:t>
            </a:r>
            <a:r>
              <a:rPr sz="3000" spc="4" baseline="2962" dirty="0">
                <a:latin typeface="Garamond"/>
                <a:cs typeface="Garamond"/>
              </a:rPr>
              <a:t>o</a:t>
            </a:r>
            <a:r>
              <a:rPr sz="3000" spc="0" baseline="2962" dirty="0">
                <a:latin typeface="Garamond"/>
                <a:cs typeface="Garamond"/>
              </a:rPr>
              <a:t>f </a:t>
            </a:r>
            <a:r>
              <a:rPr sz="3000" spc="4" baseline="2962" dirty="0">
                <a:latin typeface="Garamond"/>
                <a:cs typeface="Garamond"/>
              </a:rPr>
              <a:t>discontinuities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93749"/>
              </a:lnSpc>
              <a:spcBef>
                <a:spcPts val="516"/>
              </a:spcBef>
            </a:pPr>
            <a:r>
              <a:rPr sz="2000" spc="4" dirty="0">
                <a:latin typeface="Garamond"/>
                <a:cs typeface="Garamond"/>
              </a:rPr>
              <a:t>signa</a:t>
            </a:r>
            <a:r>
              <a:rPr sz="2000" spc="0" dirty="0">
                <a:latin typeface="Garamond"/>
                <a:cs typeface="Garamond"/>
              </a:rPr>
              <a:t>l</a:t>
            </a:r>
            <a:r>
              <a:rPr sz="2000" spc="-43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mu</a:t>
            </a:r>
            <a:r>
              <a:rPr sz="2000" spc="-9" dirty="0">
                <a:latin typeface="Garamond"/>
                <a:cs typeface="Garamond"/>
              </a:rPr>
              <a:t>s</a:t>
            </a:r>
            <a:r>
              <a:rPr sz="2000" spc="0" dirty="0">
                <a:latin typeface="Garamond"/>
                <a:cs typeface="Garamond"/>
              </a:rPr>
              <a:t>t </a:t>
            </a:r>
            <a:r>
              <a:rPr sz="2000" spc="4" dirty="0">
                <a:latin typeface="Garamond"/>
                <a:cs typeface="Garamond"/>
              </a:rPr>
              <a:t>hav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35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finit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numbe</a:t>
            </a:r>
            <a:r>
              <a:rPr sz="2000" spc="0" dirty="0">
                <a:latin typeface="Garamond"/>
                <a:cs typeface="Garamond"/>
              </a:rPr>
              <a:t>r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f </a:t>
            </a:r>
            <a:r>
              <a:rPr sz="2000" spc="4" dirty="0">
                <a:latin typeface="Garamond"/>
                <a:cs typeface="Garamond"/>
              </a:rPr>
              <a:t>extrem</a:t>
            </a:r>
            <a:r>
              <a:rPr sz="2000" spc="-4" dirty="0">
                <a:latin typeface="Garamond"/>
                <a:cs typeface="Garamond"/>
              </a:rPr>
              <a:t>u</a:t>
            </a:r>
            <a:r>
              <a:rPr sz="2000" spc="0" dirty="0">
                <a:latin typeface="Garamond"/>
                <a:cs typeface="Garamond"/>
              </a:rPr>
              <a:t>m </a:t>
            </a:r>
            <a:r>
              <a:rPr sz="2000" spc="4" dirty="0">
                <a:latin typeface="Garamond"/>
                <a:cs typeface="Garamond"/>
              </a:rPr>
              <a:t>point</a:t>
            </a:r>
            <a:r>
              <a:rPr sz="2000" spc="0" dirty="0">
                <a:latin typeface="Garamond"/>
                <a:cs typeface="Garamond"/>
              </a:rPr>
              <a:t>s</a:t>
            </a:r>
            <a:r>
              <a:rPr sz="2000" spc="-48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within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41589" y="4072297"/>
            <a:ext cx="98886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it</a:t>
            </a:r>
            <a:r>
              <a:rPr sz="3000" spc="0" baseline="2962" dirty="0">
                <a:latin typeface="Garamond"/>
                <a:cs typeface="Garamond"/>
              </a:rPr>
              <a:t>s p</a:t>
            </a:r>
            <a:r>
              <a:rPr sz="3000" spc="4" baseline="2962" dirty="0">
                <a:latin typeface="Garamond"/>
                <a:cs typeface="Garamond"/>
              </a:rPr>
              <a:t>eriod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5728" y="4438047"/>
            <a:ext cx="452186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signa</a:t>
            </a:r>
            <a:r>
              <a:rPr sz="3000" spc="0" baseline="2962" dirty="0">
                <a:latin typeface="Garamond"/>
                <a:cs typeface="Garamond"/>
              </a:rPr>
              <a:t>l</a:t>
            </a:r>
            <a:r>
              <a:rPr sz="3000" spc="-43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mu</a:t>
            </a:r>
            <a:r>
              <a:rPr sz="3000" spc="-9" baseline="2962" dirty="0">
                <a:latin typeface="Garamond"/>
                <a:cs typeface="Garamond"/>
              </a:rPr>
              <a:t>s</a:t>
            </a:r>
            <a:r>
              <a:rPr sz="3000" spc="0" baseline="2962" dirty="0">
                <a:latin typeface="Garamond"/>
                <a:cs typeface="Garamond"/>
              </a:rPr>
              <a:t>t </a:t>
            </a:r>
            <a:r>
              <a:rPr sz="3000" spc="4" baseline="2962" dirty="0">
                <a:latin typeface="Garamond"/>
                <a:cs typeface="Garamond"/>
              </a:rPr>
              <a:t>b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1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absolutel</a:t>
            </a:r>
            <a:r>
              <a:rPr sz="3000" spc="0" baseline="2962" dirty="0">
                <a:latin typeface="Garamond"/>
                <a:cs typeface="Garamond"/>
              </a:rPr>
              <a:t>y</a:t>
            </a:r>
            <a:r>
              <a:rPr sz="3000" spc="-72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integrabl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70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withi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r>
              <a:rPr sz="3000" spc="-43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its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7989" y="4438047"/>
            <a:ext cx="69998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period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0755" y="4800803"/>
            <a:ext cx="526420" cy="315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2775" i="1" spc="29" baseline="9401" dirty="0">
                <a:latin typeface="Times New Roman"/>
                <a:cs typeface="Times New Roman"/>
              </a:rPr>
              <a:t>t</a:t>
            </a:r>
            <a:r>
              <a:rPr sz="2325" spc="0" baseline="-5610" dirty="0">
                <a:latin typeface="Times New Roman"/>
                <a:cs typeface="Times New Roman"/>
              </a:rPr>
              <a:t>0</a:t>
            </a:r>
            <a:r>
              <a:rPr sz="2325" spc="-152" baseline="-5610" dirty="0">
                <a:latin typeface="Times New Roman"/>
                <a:cs typeface="Times New Roman"/>
              </a:rPr>
              <a:t> </a:t>
            </a:r>
            <a:r>
              <a:rPr sz="2775" spc="0" baseline="9401" dirty="0">
                <a:latin typeface="Times New Roman"/>
                <a:cs typeface="Times New Roman"/>
              </a:rPr>
              <a:t>+</a:t>
            </a:r>
            <a:r>
              <a:rPr sz="2775" i="1" spc="0" baseline="9401" dirty="0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4506" y="5072430"/>
            <a:ext cx="961774" cy="383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750" i="1" spc="0" dirty="0">
                <a:latin typeface="Times New Roman"/>
                <a:cs typeface="Times New Roman"/>
              </a:rPr>
              <a:t>dt</a:t>
            </a:r>
            <a:r>
              <a:rPr sz="2750" i="1" spc="46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&lt;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∞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9939" y="5078060"/>
            <a:ext cx="599525" cy="377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0"/>
              </a:lnSpc>
              <a:spcBef>
                <a:spcPts val="146"/>
              </a:spcBef>
            </a:pPr>
            <a:r>
              <a:rPr sz="2750" i="1" spc="75" dirty="0">
                <a:latin typeface="Times New Roman"/>
                <a:cs typeface="Times New Roman"/>
              </a:rPr>
              <a:t>x</a:t>
            </a:r>
            <a:r>
              <a:rPr sz="2750" spc="-9" dirty="0">
                <a:latin typeface="Times New Roman"/>
                <a:cs typeface="Times New Roman"/>
              </a:rPr>
              <a:t>(</a:t>
            </a:r>
            <a:r>
              <a:rPr sz="2750" i="1" spc="0" dirty="0">
                <a:latin typeface="Times New Roman"/>
                <a:cs typeface="Times New Roman"/>
              </a:rPr>
              <a:t>t</a:t>
            </a:r>
            <a:r>
              <a:rPr sz="2750" i="1" spc="-500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9334" y="5111155"/>
            <a:ext cx="235569" cy="715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53" marR="1052">
              <a:lnSpc>
                <a:spcPts val="3285"/>
              </a:lnSpc>
              <a:spcBef>
                <a:spcPts val="164"/>
              </a:spcBef>
            </a:pPr>
            <a:r>
              <a:rPr sz="3050" spc="0" dirty="0">
                <a:latin typeface="Times New Roman"/>
                <a:cs typeface="Times New Roman"/>
              </a:rPr>
              <a:t>∫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2270"/>
              </a:lnSpc>
            </a:pPr>
            <a:r>
              <a:rPr sz="2775" i="1" spc="29" baseline="10968" dirty="0">
                <a:latin typeface="Times New Roman"/>
                <a:cs typeface="Times New Roman"/>
              </a:rPr>
              <a:t>t</a:t>
            </a:r>
            <a:r>
              <a:rPr sz="2325" spc="0" baseline="-561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8401" y="2625852"/>
            <a:ext cx="2268474" cy="9144"/>
          </a:xfrm>
          <a:custGeom>
            <a:avLst/>
            <a:gdLst/>
            <a:ahLst/>
            <a:cxnLst/>
            <a:rect l="l" t="t" r="r" b="b"/>
            <a:pathLst>
              <a:path w="2268474" h="9144">
                <a:moveTo>
                  <a:pt x="0" y="0"/>
                </a:moveTo>
                <a:lnTo>
                  <a:pt x="0" y="9143"/>
                </a:lnTo>
                <a:lnTo>
                  <a:pt x="2268474" y="9143"/>
                </a:lnTo>
                <a:lnTo>
                  <a:pt x="2268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78401" y="3432047"/>
            <a:ext cx="2268474" cy="9906"/>
          </a:xfrm>
          <a:custGeom>
            <a:avLst/>
            <a:gdLst/>
            <a:ahLst/>
            <a:cxnLst/>
            <a:rect l="l" t="t" r="r" b="b"/>
            <a:pathLst>
              <a:path w="2268474" h="9906">
                <a:moveTo>
                  <a:pt x="0" y="0"/>
                </a:moveTo>
                <a:lnTo>
                  <a:pt x="0" y="9906"/>
                </a:lnTo>
                <a:lnTo>
                  <a:pt x="2268474" y="9906"/>
                </a:lnTo>
                <a:lnTo>
                  <a:pt x="2268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87546" y="2634995"/>
            <a:ext cx="2249424" cy="797052"/>
          </a:xfrm>
          <a:custGeom>
            <a:avLst/>
            <a:gdLst/>
            <a:ahLst/>
            <a:cxnLst/>
            <a:rect l="l" t="t" r="r" b="b"/>
            <a:pathLst>
              <a:path w="2249424" h="797052">
                <a:moveTo>
                  <a:pt x="0" y="0"/>
                </a:moveTo>
                <a:lnTo>
                  <a:pt x="0" y="797052"/>
                </a:lnTo>
                <a:lnTo>
                  <a:pt x="2249424" y="797051"/>
                </a:lnTo>
                <a:lnTo>
                  <a:pt x="2249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77640" y="2625089"/>
            <a:ext cx="2268474" cy="816102"/>
          </a:xfrm>
          <a:custGeom>
            <a:avLst/>
            <a:gdLst/>
            <a:ahLst/>
            <a:cxnLst/>
            <a:rect l="l" t="t" r="r" b="b"/>
            <a:pathLst>
              <a:path w="2268474" h="816101">
                <a:moveTo>
                  <a:pt x="0" y="816102"/>
                </a:moveTo>
                <a:lnTo>
                  <a:pt x="0" y="0"/>
                </a:lnTo>
                <a:lnTo>
                  <a:pt x="2268474" y="0"/>
                </a:lnTo>
                <a:lnTo>
                  <a:pt x="2268474" y="816101"/>
                </a:lnTo>
                <a:lnTo>
                  <a:pt x="0" y="816102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4824" y="4491227"/>
            <a:ext cx="212598" cy="633222"/>
          </a:xfrm>
          <a:custGeom>
            <a:avLst/>
            <a:gdLst/>
            <a:ahLst/>
            <a:cxnLst/>
            <a:rect l="l" t="t" r="r" b="b"/>
            <a:pathLst>
              <a:path w="212598" h="633222">
                <a:moveTo>
                  <a:pt x="0" y="0"/>
                </a:moveTo>
                <a:lnTo>
                  <a:pt x="18385" y="785"/>
                </a:lnTo>
                <a:lnTo>
                  <a:pt x="35768" y="3054"/>
                </a:lnTo>
                <a:lnTo>
                  <a:pt x="51876" y="6671"/>
                </a:lnTo>
                <a:lnTo>
                  <a:pt x="66436" y="11503"/>
                </a:lnTo>
                <a:lnTo>
                  <a:pt x="79174" y="17417"/>
                </a:lnTo>
                <a:lnTo>
                  <a:pt x="89819" y="24280"/>
                </a:lnTo>
                <a:lnTo>
                  <a:pt x="98097" y="31956"/>
                </a:lnTo>
                <a:lnTo>
                  <a:pt x="103736" y="40314"/>
                </a:lnTo>
                <a:lnTo>
                  <a:pt x="106463" y="49219"/>
                </a:lnTo>
                <a:lnTo>
                  <a:pt x="106679" y="52577"/>
                </a:lnTo>
                <a:lnTo>
                  <a:pt x="106679" y="263651"/>
                </a:lnTo>
                <a:lnTo>
                  <a:pt x="108270" y="272774"/>
                </a:lnTo>
                <a:lnTo>
                  <a:pt x="112864" y="281391"/>
                </a:lnTo>
                <a:lnTo>
                  <a:pt x="120195" y="289367"/>
                </a:lnTo>
                <a:lnTo>
                  <a:pt x="129997" y="296567"/>
                </a:lnTo>
                <a:lnTo>
                  <a:pt x="142004" y="302853"/>
                </a:lnTo>
                <a:lnTo>
                  <a:pt x="155950" y="308091"/>
                </a:lnTo>
                <a:lnTo>
                  <a:pt x="171568" y="312143"/>
                </a:lnTo>
                <a:lnTo>
                  <a:pt x="188593" y="314876"/>
                </a:lnTo>
                <a:lnTo>
                  <a:pt x="206757" y="316151"/>
                </a:lnTo>
                <a:lnTo>
                  <a:pt x="212598" y="316230"/>
                </a:lnTo>
                <a:lnTo>
                  <a:pt x="194184" y="317021"/>
                </a:lnTo>
                <a:lnTo>
                  <a:pt x="176822" y="319308"/>
                </a:lnTo>
                <a:lnTo>
                  <a:pt x="160773" y="322963"/>
                </a:lnTo>
                <a:lnTo>
                  <a:pt x="146303" y="327855"/>
                </a:lnTo>
                <a:lnTo>
                  <a:pt x="133675" y="333857"/>
                </a:lnTo>
                <a:lnTo>
                  <a:pt x="123153" y="340838"/>
                </a:lnTo>
                <a:lnTo>
                  <a:pt x="115001" y="348670"/>
                </a:lnTo>
                <a:lnTo>
                  <a:pt x="109484" y="357223"/>
                </a:lnTo>
                <a:lnTo>
                  <a:pt x="106863" y="366369"/>
                </a:lnTo>
                <a:lnTo>
                  <a:pt x="106679" y="369570"/>
                </a:lnTo>
                <a:lnTo>
                  <a:pt x="106679" y="580644"/>
                </a:lnTo>
                <a:lnTo>
                  <a:pt x="105083" y="589715"/>
                </a:lnTo>
                <a:lnTo>
                  <a:pt x="100475" y="598288"/>
                </a:lnTo>
                <a:lnTo>
                  <a:pt x="93127" y="606228"/>
                </a:lnTo>
                <a:lnTo>
                  <a:pt x="83314" y="613403"/>
                </a:lnTo>
                <a:lnTo>
                  <a:pt x="71308" y="619679"/>
                </a:lnTo>
                <a:lnTo>
                  <a:pt x="57381" y="624921"/>
                </a:lnTo>
                <a:lnTo>
                  <a:pt x="41807" y="628997"/>
                </a:lnTo>
                <a:lnTo>
                  <a:pt x="24857" y="631773"/>
                </a:lnTo>
                <a:lnTo>
                  <a:pt x="6806" y="633115"/>
                </a:lnTo>
                <a:lnTo>
                  <a:pt x="0" y="6332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77640" y="792961"/>
            <a:ext cx="5617411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Fourie</a:t>
            </a:r>
            <a:r>
              <a:rPr sz="3800" spc="0" dirty="0">
                <a:latin typeface="Copperplate Gothic Bold"/>
                <a:cs typeface="Copperplate Gothic Bold"/>
              </a:rPr>
              <a:t>r</a:t>
            </a:r>
            <a:r>
              <a:rPr sz="3800" spc="13" dirty="0">
                <a:latin typeface="Copperplate Gothic Bold"/>
                <a:cs typeface="Copperplate Gothic Bold"/>
              </a:rPr>
              <a:t> </a:t>
            </a:r>
            <a:r>
              <a:rPr sz="3800" spc="4" dirty="0">
                <a:latin typeface="Copperplate Gothic Bold"/>
                <a:cs typeface="Copperplate Gothic Bold"/>
              </a:rPr>
              <a:t>Series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702" y="1756681"/>
            <a:ext cx="8570738" cy="753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This is the </a:t>
            </a:r>
            <a:r>
              <a:rPr sz="2400" b="1" i="1" spc="0" dirty="0">
                <a:solidFill>
                  <a:srgbClr val="800000"/>
                </a:solidFill>
                <a:latin typeface="Times New Roman"/>
                <a:cs typeface="Times New Roman"/>
              </a:rPr>
              <a:t>synthesis equatio</a:t>
            </a:r>
            <a:r>
              <a:rPr sz="2400" b="1" i="1" spc="-4" dirty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: x(t) is synthesized from its building</a:t>
            </a:r>
            <a:endParaRPr sz="2400">
              <a:latin typeface="Times New Roman"/>
              <a:cs typeface="Times New Roman"/>
            </a:endParaRPr>
          </a:p>
          <a:p>
            <a:pPr marL="355600" marR="45960">
              <a:lnSpc>
                <a:spcPts val="2759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blocks, the complex exponentials at integer multiples of</a:t>
            </a:r>
            <a:r>
              <a:rPr sz="24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Ω</a:t>
            </a:r>
            <a:r>
              <a:rPr sz="2400" spc="0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8686" y="2777056"/>
            <a:ext cx="529873" cy="241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sz="1650" i="1" spc="0" dirty="0">
                <a:latin typeface="Times New Roman"/>
                <a:cs typeface="Times New Roman"/>
              </a:rPr>
              <a:t>j</a:t>
            </a:r>
            <a:r>
              <a:rPr sz="1650" i="1" spc="-9" dirty="0">
                <a:latin typeface="Times New Roman"/>
                <a:cs typeface="Times New Roman"/>
              </a:rPr>
              <a:t>k</a:t>
            </a:r>
            <a:r>
              <a:rPr sz="1650" spc="0" dirty="0">
                <a:latin typeface="Times New Roman"/>
                <a:cs typeface="Times New Roman"/>
              </a:rPr>
              <a:t>Ω  </a:t>
            </a:r>
            <a:r>
              <a:rPr sz="1650" i="1" spc="0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0565" y="2839194"/>
            <a:ext cx="789720" cy="349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2500" i="1" spc="59" dirty="0">
                <a:latin typeface="Times New Roman"/>
                <a:cs typeface="Times New Roman"/>
              </a:rPr>
              <a:t>x</a:t>
            </a:r>
            <a:r>
              <a:rPr sz="2500" spc="-9" dirty="0">
                <a:latin typeface="Times New Roman"/>
                <a:cs typeface="Times New Roman"/>
              </a:rPr>
              <a:t>(</a:t>
            </a:r>
            <a:r>
              <a:rPr sz="2500" i="1" spc="0" dirty="0">
                <a:latin typeface="Times New Roman"/>
                <a:cs typeface="Times New Roman"/>
              </a:rPr>
              <a:t>t</a:t>
            </a:r>
            <a:r>
              <a:rPr sz="2500" i="1" spc="-454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)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=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0300" y="2843651"/>
            <a:ext cx="330758" cy="379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85"/>
              </a:lnSpc>
              <a:spcBef>
                <a:spcPts val="149"/>
              </a:spcBef>
            </a:pPr>
            <a:r>
              <a:rPr sz="2750" spc="0" dirty="0">
                <a:latin typeface="Times New Roman"/>
                <a:cs typeface="Times New Roman"/>
              </a:rPr>
              <a:t>∑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6819" y="2844286"/>
            <a:ext cx="482623" cy="402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75"/>
              </a:lnSpc>
              <a:spcBef>
                <a:spcPts val="153"/>
              </a:spcBef>
            </a:pPr>
            <a:r>
              <a:rPr sz="3750" i="1" spc="-14" baseline="8116" dirty="0">
                <a:latin typeface="Times New Roman"/>
                <a:cs typeface="Times New Roman"/>
              </a:rPr>
              <a:t>c</a:t>
            </a:r>
            <a:r>
              <a:rPr sz="2475" i="1" spc="0" baseline="-10541" dirty="0">
                <a:latin typeface="Times New Roman"/>
                <a:cs typeface="Times New Roman"/>
              </a:rPr>
              <a:t>k</a:t>
            </a:r>
            <a:r>
              <a:rPr sz="2475" i="1" spc="-214" baseline="-10541" dirty="0">
                <a:latin typeface="Times New Roman"/>
                <a:cs typeface="Times New Roman"/>
              </a:rPr>
              <a:t> </a:t>
            </a:r>
            <a:r>
              <a:rPr sz="3750" i="1" spc="0" baseline="8116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1766" y="2861533"/>
            <a:ext cx="140528" cy="202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1400" spc="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4996" y="3774497"/>
            <a:ext cx="7057407" cy="312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lang="en-US" sz="2700" spc="0" baseline="11522" dirty="0">
                <a:latin typeface="Garamond"/>
                <a:cs typeface="Garamond"/>
              </a:rPr>
              <a:t>K </a:t>
            </a:r>
            <a:r>
              <a:rPr sz="2700" spc="0" baseline="11273" dirty="0">
                <a:latin typeface="Times New Roman"/>
                <a:cs typeface="Times New Roman"/>
              </a:rPr>
              <a:t>Ω</a:t>
            </a:r>
            <a:r>
              <a:rPr sz="1800" spc="0" baseline="-7407" dirty="0">
                <a:latin typeface="Garamond"/>
                <a:cs typeface="Garamond"/>
              </a:rPr>
              <a:t>0</a:t>
            </a:r>
            <a:r>
              <a:rPr sz="2700" spc="0" baseline="11522" dirty="0">
                <a:latin typeface="Garamond"/>
                <a:cs typeface="Garamond"/>
              </a:rPr>
              <a:t>:</a:t>
            </a:r>
            <a:r>
              <a:rPr sz="2700" spc="-55" baseline="11522" dirty="0">
                <a:latin typeface="Garamond"/>
                <a:cs typeface="Garamond"/>
              </a:rPr>
              <a:t> </a:t>
            </a:r>
            <a:r>
              <a:rPr sz="2700" spc="0" baseline="11522" dirty="0">
                <a:latin typeface="Garamond"/>
                <a:cs typeface="Garamond"/>
              </a:rPr>
              <a:t>“k</a:t>
            </a:r>
            <a:r>
              <a:rPr sz="1800" spc="4" baseline="41975" dirty="0">
                <a:latin typeface="Garamond"/>
                <a:cs typeface="Garamond"/>
              </a:rPr>
              <a:t>t</a:t>
            </a:r>
            <a:r>
              <a:rPr sz="1800" spc="0" baseline="41975" dirty="0">
                <a:latin typeface="Garamond"/>
                <a:cs typeface="Garamond"/>
              </a:rPr>
              <a:t>h</a:t>
            </a:r>
            <a:r>
              <a:rPr sz="2700" spc="0" baseline="11522" dirty="0">
                <a:latin typeface="Garamond"/>
                <a:cs typeface="Garamond"/>
              </a:rPr>
              <a:t>” </a:t>
            </a:r>
            <a:r>
              <a:rPr sz="2700" spc="-4" baseline="11522" dirty="0">
                <a:latin typeface="Garamond"/>
                <a:cs typeface="Garamond"/>
              </a:rPr>
              <a:t>i</a:t>
            </a:r>
            <a:r>
              <a:rPr sz="2700" spc="0" baseline="11522" dirty="0">
                <a:latin typeface="Garamond"/>
                <a:cs typeface="Garamond"/>
              </a:rPr>
              <a:t>nteger multiple –</a:t>
            </a:r>
            <a:r>
              <a:rPr sz="2700" spc="-4" baseline="11522" dirty="0">
                <a:latin typeface="Garamond"/>
                <a:cs typeface="Garamond"/>
              </a:rPr>
              <a:t> </a:t>
            </a:r>
            <a:r>
              <a:rPr sz="2850" b="1" spc="0" baseline="10916" dirty="0">
                <a:latin typeface="Garamond"/>
                <a:cs typeface="Garamond"/>
              </a:rPr>
              <a:t>k</a:t>
            </a:r>
            <a:r>
              <a:rPr sz="1875" b="1" spc="4" baseline="40296" dirty="0">
                <a:latin typeface="Garamond"/>
                <a:cs typeface="Garamond"/>
              </a:rPr>
              <a:t>t</a:t>
            </a:r>
            <a:r>
              <a:rPr sz="1875" b="1" spc="0" baseline="40296" dirty="0">
                <a:latin typeface="Garamond"/>
                <a:cs typeface="Garamond"/>
              </a:rPr>
              <a:t>h</a:t>
            </a:r>
            <a:r>
              <a:rPr sz="1875" b="1" spc="-113" baseline="40296" dirty="0">
                <a:latin typeface="Garamond"/>
                <a:cs typeface="Garamond"/>
              </a:rPr>
              <a:t> </a:t>
            </a:r>
            <a:r>
              <a:rPr sz="2850" b="1" spc="4" baseline="10916" dirty="0">
                <a:latin typeface="Garamond"/>
                <a:cs typeface="Garamond"/>
              </a:rPr>
              <a:t>harmoni</a:t>
            </a:r>
            <a:r>
              <a:rPr sz="2850" b="1" spc="0" baseline="10916" dirty="0">
                <a:latin typeface="Garamond"/>
                <a:cs typeface="Garamond"/>
              </a:rPr>
              <a:t>c</a:t>
            </a:r>
            <a:r>
              <a:rPr sz="2850" b="1" spc="5" baseline="10916" dirty="0">
                <a:latin typeface="Garamond"/>
                <a:cs typeface="Garamond"/>
              </a:rPr>
              <a:t> </a:t>
            </a:r>
            <a:r>
              <a:rPr sz="2700" spc="0" baseline="11522" dirty="0">
                <a:latin typeface="Garamond"/>
                <a:cs typeface="Garamond"/>
              </a:rPr>
              <a:t>of the</a:t>
            </a:r>
            <a:r>
              <a:rPr sz="2700" spc="-9" baseline="11522" dirty="0">
                <a:latin typeface="Garamond"/>
                <a:cs typeface="Garamond"/>
              </a:rPr>
              <a:t> </a:t>
            </a:r>
            <a:r>
              <a:rPr sz="2850" b="1" spc="4" baseline="10916" dirty="0">
                <a:latin typeface="Garamond"/>
                <a:cs typeface="Garamond"/>
              </a:rPr>
              <a:t>fundamenta</a:t>
            </a:r>
            <a:r>
              <a:rPr sz="2850" b="1" spc="0" baseline="10916" dirty="0">
                <a:latin typeface="Garamond"/>
                <a:cs typeface="Garamond"/>
              </a:rPr>
              <a:t>l</a:t>
            </a:r>
            <a:r>
              <a:rPr sz="2850" b="1" spc="11" baseline="10916" dirty="0">
                <a:latin typeface="Garamond"/>
                <a:cs typeface="Garamond"/>
              </a:rPr>
              <a:t> </a:t>
            </a:r>
            <a:r>
              <a:rPr sz="2850" b="1" spc="4" baseline="10916" dirty="0">
                <a:latin typeface="Garamond"/>
                <a:cs typeface="Garamond"/>
              </a:rPr>
              <a:t>frequenc</a:t>
            </a:r>
            <a:r>
              <a:rPr sz="2850" b="1" spc="0" baseline="10916" dirty="0">
                <a:latin typeface="Garamond"/>
                <a:cs typeface="Garamond"/>
              </a:rPr>
              <a:t>y</a:t>
            </a:r>
            <a:r>
              <a:rPr sz="2850" b="1" spc="15" baseline="10916" dirty="0">
                <a:latin typeface="Garamond"/>
                <a:cs typeface="Garamond"/>
              </a:rPr>
              <a:t> </a:t>
            </a:r>
            <a:r>
              <a:rPr sz="2850" b="1" spc="0" baseline="10916" dirty="0">
                <a:latin typeface="Garamond"/>
                <a:cs typeface="Garamond"/>
              </a:rPr>
              <a:t>Ω</a:t>
            </a:r>
            <a:r>
              <a:rPr sz="1875" b="1" spc="0" baseline="-7111" dirty="0">
                <a:latin typeface="Garamond"/>
                <a:cs typeface="Garamond"/>
              </a:rPr>
              <a:t>0</a:t>
            </a:r>
            <a:endParaRPr sz="1250" dirty="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7531" y="4053932"/>
            <a:ext cx="288869" cy="258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sz="2700" spc="-4" baseline="3292" dirty="0">
                <a:latin typeface="Garamond"/>
                <a:cs typeface="Garamond"/>
              </a:rPr>
              <a:t>k</a:t>
            </a:r>
            <a:r>
              <a:rPr sz="1800" spc="0" baseline="27160" dirty="0">
                <a:latin typeface="Garamond"/>
                <a:cs typeface="Garamond"/>
              </a:rPr>
              <a:t>th</a:t>
            </a:r>
            <a:endParaRPr sz="1200" dirty="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2600" y="4038600"/>
            <a:ext cx="3487960" cy="299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95"/>
              </a:lnSpc>
              <a:spcBef>
                <a:spcPts val="114"/>
              </a:spcBef>
            </a:pPr>
            <a:r>
              <a:rPr sz="2700" spc="0" baseline="11522" dirty="0">
                <a:latin typeface="Garamond"/>
                <a:cs typeface="Garamond"/>
              </a:rPr>
              <a:t>c</a:t>
            </a:r>
            <a:r>
              <a:rPr sz="1800" spc="0" baseline="-7407" dirty="0">
                <a:latin typeface="Garamond"/>
                <a:cs typeface="Garamond"/>
              </a:rPr>
              <a:t>k</a:t>
            </a:r>
            <a:r>
              <a:rPr sz="2700" spc="0" baseline="11522" dirty="0">
                <a:latin typeface="Garamond"/>
                <a:cs typeface="Garamond"/>
              </a:rPr>
              <a:t>: Fourier coefficients –</a:t>
            </a:r>
            <a:r>
              <a:rPr sz="2700" spc="4" baseline="11522" dirty="0">
                <a:latin typeface="Garamond"/>
                <a:cs typeface="Garamond"/>
              </a:rPr>
              <a:t> </a:t>
            </a:r>
            <a:r>
              <a:rPr sz="2700" spc="-4" baseline="11522" dirty="0">
                <a:latin typeface="Garamond"/>
                <a:cs typeface="Garamond"/>
              </a:rPr>
              <a:t>h</a:t>
            </a:r>
            <a:r>
              <a:rPr sz="2700" spc="0" baseline="11522" dirty="0">
                <a:latin typeface="Garamond"/>
                <a:cs typeface="Garamond"/>
              </a:rPr>
              <a:t>ow much of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8130" y="4058804"/>
            <a:ext cx="25640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spc="0" baseline="3292" dirty="0">
                <a:latin typeface="Garamond"/>
                <a:cs typeface="Garamond"/>
              </a:rPr>
              <a:t>harmonic exists in the signal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988" y="4572000"/>
            <a:ext cx="6038454" cy="722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2700" spc="0" baseline="11522" dirty="0">
                <a:latin typeface="Garamond"/>
                <a:cs typeface="Garamond"/>
              </a:rPr>
              <a:t>|c</a:t>
            </a:r>
            <a:r>
              <a:rPr sz="1800" spc="0" baseline="-7407" dirty="0">
                <a:latin typeface="Garamond"/>
                <a:cs typeface="Garamond"/>
              </a:rPr>
              <a:t>k</a:t>
            </a:r>
            <a:r>
              <a:rPr sz="2700" spc="0" baseline="11522" dirty="0">
                <a:latin typeface="Garamond"/>
                <a:cs typeface="Garamond"/>
              </a:rPr>
              <a:t>|: Magnitude of the </a:t>
            </a:r>
            <a:r>
              <a:rPr sz="2700" spc="-9" baseline="11522" dirty="0">
                <a:latin typeface="Garamond"/>
                <a:cs typeface="Garamond"/>
              </a:rPr>
              <a:t>k</a:t>
            </a:r>
            <a:r>
              <a:rPr sz="1800" spc="0" baseline="41975" dirty="0">
                <a:latin typeface="Garamond"/>
                <a:cs typeface="Garamond"/>
              </a:rPr>
              <a:t>th </a:t>
            </a:r>
            <a:r>
              <a:rPr sz="2700" spc="0" baseline="11522" dirty="0">
                <a:latin typeface="Garamond"/>
                <a:cs typeface="Garamond"/>
              </a:rPr>
              <a:t>harmonic </a:t>
            </a:r>
            <a:r>
              <a:rPr sz="2700" spc="0" baseline="11273" dirty="0">
                <a:latin typeface="Times New Roman"/>
                <a:cs typeface="Times New Roman"/>
              </a:rPr>
              <a:t>Î</a:t>
            </a:r>
            <a:r>
              <a:rPr sz="2700" spc="-989" baseline="11273" dirty="0">
                <a:latin typeface="Times New Roman"/>
                <a:cs typeface="Times New Roman"/>
              </a:rPr>
              <a:t> </a:t>
            </a:r>
            <a:r>
              <a:rPr sz="2700" spc="0" baseline="11522" dirty="0">
                <a:latin typeface="Garamond"/>
                <a:cs typeface="Garamond"/>
              </a:rPr>
              <a:t>magnitude spectrum of x(t)</a:t>
            </a:r>
            <a:endParaRPr sz="1800" dirty="0">
              <a:latin typeface="Garamond"/>
              <a:cs typeface="Garamond"/>
            </a:endParaRPr>
          </a:p>
          <a:p>
            <a:pPr marL="12730" marR="42607">
              <a:lnSpc>
                <a:spcPts val="1918"/>
              </a:lnSpc>
              <a:spcBef>
                <a:spcPts val="637"/>
              </a:spcBef>
            </a:pPr>
            <a:r>
              <a:rPr sz="1800" spc="0" dirty="0">
                <a:latin typeface="Garamond"/>
                <a:cs typeface="Garamond"/>
              </a:rPr>
              <a:t>&lt; c</a:t>
            </a:r>
            <a:r>
              <a:rPr sz="1800" spc="0" baseline="-24691" dirty="0">
                <a:latin typeface="Garamond"/>
                <a:cs typeface="Garamond"/>
              </a:rPr>
              <a:t>k</a:t>
            </a:r>
            <a:r>
              <a:rPr sz="1800" spc="0" dirty="0">
                <a:latin typeface="Garamond"/>
                <a:cs typeface="Garamond"/>
              </a:rPr>
              <a:t>: Phase of the </a:t>
            </a:r>
            <a:r>
              <a:rPr sz="1800" spc="-4" dirty="0">
                <a:latin typeface="Garamond"/>
                <a:cs typeface="Garamond"/>
              </a:rPr>
              <a:t>k</a:t>
            </a:r>
            <a:r>
              <a:rPr sz="1800" spc="0" baseline="24691" dirty="0">
                <a:latin typeface="Garamond"/>
                <a:cs typeface="Garamond"/>
              </a:rPr>
              <a:t>th </a:t>
            </a:r>
            <a:r>
              <a:rPr sz="1800" spc="0" dirty="0">
                <a:latin typeface="Garamond"/>
                <a:cs typeface="Garamond"/>
              </a:rPr>
              <a:t>harmonic</a:t>
            </a:r>
            <a:r>
              <a:rPr sz="1800" spc="-4" dirty="0">
                <a:latin typeface="Garamond"/>
                <a:cs typeface="Garamond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Î</a:t>
            </a:r>
            <a:r>
              <a:rPr sz="1800" spc="-98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Garamond"/>
                <a:cs typeface="Garamond"/>
              </a:rPr>
              <a:t>phase spectrum of x(t)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7696" y="4668956"/>
            <a:ext cx="11141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Spectrum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45847" y="4668956"/>
            <a:ext cx="2755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5356" y="4668956"/>
            <a:ext cx="4152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x(t)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702" y="5789947"/>
            <a:ext cx="5894292" cy="388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3600" spc="358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How to compute the Fourier coefficients, </a:t>
            </a:r>
            <a:r>
              <a:rPr sz="3600" spc="-14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c</a:t>
            </a:r>
            <a:r>
              <a:rPr sz="2400" spc="4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7830" y="2625280"/>
            <a:ext cx="2268283" cy="815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4534" marR="1065135" algn="ctr">
              <a:lnSpc>
                <a:spcPct val="95825"/>
              </a:lnSpc>
              <a:spcBef>
                <a:spcPts val="100"/>
              </a:spcBef>
            </a:pPr>
            <a:r>
              <a:rPr sz="1650" spc="0" dirty="0">
                <a:latin typeface="Times New Roman"/>
                <a:cs typeface="Times New Roman"/>
              </a:rPr>
              <a:t>∞</a:t>
            </a:r>
            <a:endParaRPr sz="1650">
              <a:latin typeface="Times New Roman"/>
              <a:cs typeface="Times New Roman"/>
            </a:endParaRPr>
          </a:p>
          <a:p>
            <a:pPr marL="815210" marR="881935" algn="ctr">
              <a:lnSpc>
                <a:spcPct val="95825"/>
              </a:lnSpc>
              <a:spcBef>
                <a:spcPts val="2500"/>
              </a:spcBef>
            </a:pPr>
            <a:r>
              <a:rPr sz="1650" i="1" dirty="0">
                <a:latin typeface="Times New Roman"/>
                <a:cs typeface="Times New Roman"/>
              </a:rPr>
              <a:t>k</a:t>
            </a:r>
            <a:r>
              <a:rPr sz="1650" i="1" spc="-214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=</a:t>
            </a:r>
            <a:r>
              <a:rPr sz="1650" spc="0" dirty="0">
                <a:latin typeface="Times New Roman"/>
                <a:cs typeface="Times New Roman"/>
              </a:rPr>
              <a:t>−∞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2693</Words>
  <Application>Microsoft Office PowerPoint</Application>
  <PresentationFormat>Custom</PresentationFormat>
  <Paragraphs>534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 Karthik</cp:lastModifiedBy>
  <cp:revision>13</cp:revision>
  <dcterms:modified xsi:type="dcterms:W3CDTF">2023-07-28T01:44:04Z</dcterms:modified>
</cp:coreProperties>
</file>