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5"/>
  </p:notesMasterIdLst>
  <p:sldIdLst>
    <p:sldId id="283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80" r:id="rId12"/>
    <p:sldId id="263" r:id="rId13"/>
    <p:sldId id="264" r:id="rId14"/>
    <p:sldId id="281" r:id="rId15"/>
    <p:sldId id="282" r:id="rId16"/>
    <p:sldId id="270" r:id="rId17"/>
    <p:sldId id="271" r:id="rId18"/>
    <p:sldId id="272" r:id="rId19"/>
    <p:sldId id="273" r:id="rId20"/>
    <p:sldId id="274" r:id="rId21"/>
    <p:sldId id="267" r:id="rId22"/>
    <p:sldId id="269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18160-7DE4-42B6-B7F8-77C93C776724}" v="1" dt="2023-03-08T16:27:37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Kumar Reddy D" userId="S::varunkumar.reddyd2021@vitstudent.ac.in::ed2b2ff8-ae45-4539-964c-b3664ed5e6df" providerId="AD" clId="Web-{B9918160-7DE4-42B6-B7F8-77C93C776724}"/>
    <pc:docChg chg="sldOrd">
      <pc:chgData name="Varun Kumar Reddy D" userId="S::varunkumar.reddyd2021@vitstudent.ac.in::ed2b2ff8-ae45-4539-964c-b3664ed5e6df" providerId="AD" clId="Web-{B9918160-7DE4-42B6-B7F8-77C93C776724}" dt="2023-03-08T16:27:37.584" v="0"/>
      <pc:docMkLst>
        <pc:docMk/>
      </pc:docMkLst>
      <pc:sldChg chg="ord">
        <pc:chgData name="Varun Kumar Reddy D" userId="S::varunkumar.reddyd2021@vitstudent.ac.in::ed2b2ff8-ae45-4539-964c-b3664ed5e6df" providerId="AD" clId="Web-{B9918160-7DE4-42B6-B7F8-77C93C776724}" dt="2023-03-08T16:27:37.584" v="0"/>
        <pc:sldMkLst>
          <pc:docMk/>
          <pc:sldMk cId="349042240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D5B4C-5447-4D70-B7AE-57FDF7835350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9F85-814C-4808-A17F-FD7894EEC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9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06671A-8DF6-4422-9AC8-EA8998FDB307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Communication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Tw Cen MT" pitchFamily="34" charset="0"/>
              </a:rPr>
              <a:t>BECE304L</a:t>
            </a:r>
          </a:p>
          <a:p>
            <a:r>
              <a:rPr lang="en-US" b="1" dirty="0">
                <a:solidFill>
                  <a:srgbClr val="0D0D0D"/>
                </a:solidFill>
                <a:latin typeface="Tw Cen MT" pitchFamily="34" charset="0"/>
              </a:rPr>
              <a:t>Module-4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9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187600"/>
          </a:xfrm>
        </p:spPr>
        <p:txBody>
          <a:bodyPr/>
          <a:lstStyle/>
          <a:p>
            <a:r>
              <a:rPr lang="en-IN" dirty="0"/>
              <a:t>Frequency modulation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38401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10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modulation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28" y="1844824"/>
            <a:ext cx="75533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10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3"/>
          <a:stretch/>
        </p:blipFill>
        <p:spPr>
          <a:xfrm>
            <a:off x="788205" y="260648"/>
            <a:ext cx="7096163" cy="6418679"/>
          </a:xfrm>
        </p:spPr>
      </p:pic>
    </p:spTree>
    <p:extLst>
      <p:ext uri="{BB962C8B-B14F-4D97-AF65-F5344CB8AC3E}">
        <p14:creationId xmlns:p14="http://schemas.microsoft.com/office/powerpoint/2010/main" val="230964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Numerical-frequency deviation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3"/>
          <a:stretch/>
        </p:blipFill>
        <p:spPr>
          <a:xfrm rot="16200000">
            <a:off x="2456188" y="288228"/>
            <a:ext cx="4431794" cy="8265064"/>
          </a:xfrm>
        </p:spPr>
      </p:pic>
    </p:spTree>
    <p:extLst>
      <p:ext uri="{BB962C8B-B14F-4D97-AF65-F5344CB8AC3E}">
        <p14:creationId xmlns:p14="http://schemas.microsoft.com/office/powerpoint/2010/main" val="426934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Numericals-fm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654058" cy="14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82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Numericals-fm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58929"/>
            <a:ext cx="7200800" cy="411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035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Numericals-fm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5015"/>
            <a:ext cx="8925494" cy="90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29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Numericals-fm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5963"/>
            <a:ext cx="8017701" cy="367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37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Numericals-fm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4" y="2978801"/>
            <a:ext cx="9014656" cy="8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76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Numericals-fm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98909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57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02B8-08A5-48BC-81DA-B1064F2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Course- module-4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44"/>
          <a:stretch/>
        </p:blipFill>
        <p:spPr bwMode="auto">
          <a:xfrm>
            <a:off x="251520" y="2528912"/>
            <a:ext cx="8635833" cy="129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701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Numericals-fm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79"/>
            <a:ext cx="7704856" cy="40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42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Numericals-fm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990850"/>
            <a:ext cx="78581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55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Angle modulation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/>
          <a:stretch/>
        </p:blipFill>
        <p:spPr bwMode="auto">
          <a:xfrm>
            <a:off x="589770" y="1988840"/>
            <a:ext cx="8230702" cy="384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32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modulation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9024817" cy="376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73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99568"/>
          </a:xfrm>
        </p:spPr>
        <p:txBody>
          <a:bodyPr/>
          <a:lstStyle/>
          <a:p>
            <a:r>
              <a:rPr lang="en-IN" dirty="0"/>
              <a:t>Frequency modulation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76" y="1268760"/>
            <a:ext cx="836188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5" b="5064"/>
          <a:stretch/>
        </p:blipFill>
        <p:spPr bwMode="auto">
          <a:xfrm>
            <a:off x="453868" y="3796144"/>
            <a:ext cx="8136904" cy="306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15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modulation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392327" cy="18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57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 between </a:t>
            </a:r>
            <a:br>
              <a:rPr lang="en-IN" dirty="0"/>
            </a:br>
            <a:r>
              <a:rPr lang="en-IN" dirty="0"/>
              <a:t>frequency- phase modulation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74345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50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modulation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05384"/>
            <a:ext cx="8208912" cy="492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02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792"/>
            <a:ext cx="8344824" cy="6572596"/>
          </a:xfrm>
        </p:spPr>
      </p:pic>
    </p:spTree>
    <p:extLst>
      <p:ext uri="{BB962C8B-B14F-4D97-AF65-F5344CB8AC3E}">
        <p14:creationId xmlns:p14="http://schemas.microsoft.com/office/powerpoint/2010/main" val="4000557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per them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734F9E-036A-4F34-BC66-59EAE22A3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81CEAF-8CC8-4C32-A605-5EA907F0C3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b3b4e-94b4-4794-84f5-8d6141b0f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super theme</Template>
  <TotalTime>4952</TotalTime>
  <Words>33</Words>
  <Application>Microsoft Office PowerPoint</Application>
  <PresentationFormat>On-screen Show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super theme</vt:lpstr>
      <vt:lpstr>Analog Communication Systems</vt:lpstr>
      <vt:lpstr>Course- module-4</vt:lpstr>
      <vt:lpstr>Angle modulation</vt:lpstr>
      <vt:lpstr>Phase modulation</vt:lpstr>
      <vt:lpstr>Frequency modulation</vt:lpstr>
      <vt:lpstr>Frequency modulation</vt:lpstr>
      <vt:lpstr>Relationship between  frequency- phase modulation</vt:lpstr>
      <vt:lpstr>Frequency modulation</vt:lpstr>
      <vt:lpstr>PowerPoint Presentation</vt:lpstr>
      <vt:lpstr>Frequency modulation</vt:lpstr>
      <vt:lpstr>Frequency modulation</vt:lpstr>
      <vt:lpstr>PowerPoint Presentation</vt:lpstr>
      <vt:lpstr>Numerical-frequency deviation</vt:lpstr>
      <vt:lpstr>Numericals-fm</vt:lpstr>
      <vt:lpstr>Numericals-fm</vt:lpstr>
      <vt:lpstr>Numericals-fm</vt:lpstr>
      <vt:lpstr>Numericals-fm</vt:lpstr>
      <vt:lpstr>Numericals-fm</vt:lpstr>
      <vt:lpstr>Numericals-fm</vt:lpstr>
      <vt:lpstr>Numericals-fm</vt:lpstr>
      <vt:lpstr>Numericals-fm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Communication Systems</dc:title>
  <dc:creator>Admin</dc:creator>
  <cp:lastModifiedBy>Admin</cp:lastModifiedBy>
  <cp:revision>45</cp:revision>
  <dcterms:created xsi:type="dcterms:W3CDTF">2019-11-30T14:57:16Z</dcterms:created>
  <dcterms:modified xsi:type="dcterms:W3CDTF">2023-03-08T16:27:37Z</dcterms:modified>
</cp:coreProperties>
</file>