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0"/>
  </p:notesMasterIdLst>
  <p:sldIdLst>
    <p:sldId id="300" r:id="rId4"/>
    <p:sldId id="301" r:id="rId5"/>
    <p:sldId id="279" r:id="rId6"/>
    <p:sldId id="275" r:id="rId7"/>
    <p:sldId id="281" r:id="rId8"/>
    <p:sldId id="282" r:id="rId9"/>
    <p:sldId id="283" r:id="rId10"/>
    <p:sldId id="276" r:id="rId11"/>
    <p:sldId id="284" r:id="rId12"/>
    <p:sldId id="285" r:id="rId13"/>
    <p:sldId id="277" r:id="rId14"/>
    <p:sldId id="278" r:id="rId15"/>
    <p:sldId id="286" r:id="rId16"/>
    <p:sldId id="287" r:id="rId17"/>
    <p:sldId id="288" r:id="rId18"/>
    <p:sldId id="290" r:id="rId19"/>
    <p:sldId id="289" r:id="rId20"/>
    <p:sldId id="291" r:id="rId21"/>
    <p:sldId id="292" r:id="rId22"/>
    <p:sldId id="294" r:id="rId23"/>
    <p:sldId id="295" r:id="rId24"/>
    <p:sldId id="297" r:id="rId25"/>
    <p:sldId id="296" r:id="rId26"/>
    <p:sldId id="298" r:id="rId27"/>
    <p:sldId id="299" r:id="rId28"/>
    <p:sldId id="29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BC852-D378-4ED9-8B2D-75AFC12EBB75}" v="2" dt="2023-03-06T17:42:40.920"/>
    <p1510:client id="{E3527B90-5EC3-4626-A46E-7B4DDAD6FCA0}" v="5" dt="2023-04-20T10:08:57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gender Raju R" userId="S::yogenderraju.r2021@vitstudent.ac.in::f4fef3fa-f186-47eb-91e9-67c5062d62d0" providerId="AD" clId="Web-{E3527B90-5EC3-4626-A46E-7B4DDAD6FCA0}"/>
    <pc:docChg chg="modSld">
      <pc:chgData name="Yogender Raju R" userId="S::yogenderraju.r2021@vitstudent.ac.in::f4fef3fa-f186-47eb-91e9-67c5062d62d0" providerId="AD" clId="Web-{E3527B90-5EC3-4626-A46E-7B4DDAD6FCA0}" dt="2023-04-20T10:08:57.398" v="4" actId="1076"/>
      <pc:docMkLst>
        <pc:docMk/>
      </pc:docMkLst>
      <pc:sldChg chg="modSp">
        <pc:chgData name="Yogender Raju R" userId="S::yogenderraju.r2021@vitstudent.ac.in::f4fef3fa-f186-47eb-91e9-67c5062d62d0" providerId="AD" clId="Web-{E3527B90-5EC3-4626-A46E-7B4DDAD6FCA0}" dt="2023-04-20T10:05:18.540" v="0" actId="1076"/>
        <pc:sldMkLst>
          <pc:docMk/>
          <pc:sldMk cId="2546396790" sldId="276"/>
        </pc:sldMkLst>
        <pc:picChg chg="mod">
          <ac:chgData name="Yogender Raju R" userId="S::yogenderraju.r2021@vitstudent.ac.in::f4fef3fa-f186-47eb-91e9-67c5062d62d0" providerId="AD" clId="Web-{E3527B90-5EC3-4626-A46E-7B4DDAD6FCA0}" dt="2023-04-20T10:05:18.540" v="0" actId="1076"/>
          <ac:picMkLst>
            <pc:docMk/>
            <pc:sldMk cId="2546396790" sldId="276"/>
            <ac:picMk id="3074" creationId="{00000000-0000-0000-0000-000000000000}"/>
          </ac:picMkLst>
        </pc:picChg>
      </pc:sldChg>
      <pc:sldChg chg="modSp">
        <pc:chgData name="Yogender Raju R" userId="S::yogenderraju.r2021@vitstudent.ac.in::f4fef3fa-f186-47eb-91e9-67c5062d62d0" providerId="AD" clId="Web-{E3527B90-5EC3-4626-A46E-7B4DDAD6FCA0}" dt="2023-04-20T10:05:28.994" v="1" actId="1076"/>
        <pc:sldMkLst>
          <pc:docMk/>
          <pc:sldMk cId="2914371635" sldId="285"/>
        </pc:sldMkLst>
        <pc:picChg chg="mod">
          <ac:chgData name="Yogender Raju R" userId="S::yogenderraju.r2021@vitstudent.ac.in::f4fef3fa-f186-47eb-91e9-67c5062d62d0" providerId="AD" clId="Web-{E3527B90-5EC3-4626-A46E-7B4DDAD6FCA0}" dt="2023-04-20T10:05:28.994" v="1" actId="1076"/>
          <ac:picMkLst>
            <pc:docMk/>
            <pc:sldMk cId="2914371635" sldId="285"/>
            <ac:picMk id="6146" creationId="{00000000-0000-0000-0000-000000000000}"/>
          </ac:picMkLst>
        </pc:picChg>
      </pc:sldChg>
      <pc:sldChg chg="modSp">
        <pc:chgData name="Yogender Raju R" userId="S::yogenderraju.r2021@vitstudent.ac.in::f4fef3fa-f186-47eb-91e9-67c5062d62d0" providerId="AD" clId="Web-{E3527B90-5EC3-4626-A46E-7B4DDAD6FCA0}" dt="2023-04-20T10:08:57.398" v="4" actId="1076"/>
        <pc:sldMkLst>
          <pc:docMk/>
          <pc:sldMk cId="3798777359" sldId="286"/>
        </pc:sldMkLst>
        <pc:picChg chg="mod">
          <ac:chgData name="Yogender Raju R" userId="S::yogenderraju.r2021@vitstudent.ac.in::f4fef3fa-f186-47eb-91e9-67c5062d62d0" providerId="AD" clId="Web-{E3527B90-5EC3-4626-A46E-7B4DDAD6FCA0}" dt="2023-04-20T10:08:57.398" v="4" actId="1076"/>
          <ac:picMkLst>
            <pc:docMk/>
            <pc:sldMk cId="3798777359" sldId="286"/>
            <ac:picMk id="9218" creationId="{00000000-0000-0000-0000-000000000000}"/>
          </ac:picMkLst>
        </pc:picChg>
      </pc:sldChg>
    </pc:docChg>
  </pc:docChgLst>
  <pc:docChgLst>
    <pc:chgData clId="Web-{22DBC852-D378-4ED9-8B2D-75AFC12EBB75}"/>
    <pc:docChg chg="sldOrd">
      <pc:chgData name="" userId="" providerId="" clId="Web-{22DBC852-D378-4ED9-8B2D-75AFC12EBB75}" dt="2023-03-06T17:42:31.732" v="0"/>
      <pc:docMkLst>
        <pc:docMk/>
      </pc:docMkLst>
      <pc:sldChg chg="ord">
        <pc:chgData name="" userId="" providerId="" clId="Web-{22DBC852-D378-4ED9-8B2D-75AFC12EBB75}" dt="2023-03-06T17:42:31.732" v="0"/>
        <pc:sldMkLst>
          <pc:docMk/>
          <pc:sldMk cId="2799775918" sldId="300"/>
        </pc:sldMkLst>
      </pc:sldChg>
    </pc:docChg>
  </pc:docChgLst>
  <pc:docChgLst>
    <pc:chgData name="Nandyala Sai Rithika" userId="S::nandyalasai.rithika2021@vitstudent.ac.in::d595a49c-47cc-4519-9b11-74eb6f972183" providerId="AD" clId="Web-{22DBC852-D378-4ED9-8B2D-75AFC12EBB75}"/>
    <pc:docChg chg="sldOrd">
      <pc:chgData name="Nandyala Sai Rithika" userId="S::nandyalasai.rithika2021@vitstudent.ac.in::d595a49c-47cc-4519-9b11-74eb6f972183" providerId="AD" clId="Web-{22DBC852-D378-4ED9-8B2D-75AFC12EBB75}" dt="2023-03-06T17:42:40.920" v="0"/>
      <pc:docMkLst>
        <pc:docMk/>
      </pc:docMkLst>
      <pc:sldChg chg="ord">
        <pc:chgData name="Nandyala Sai Rithika" userId="S::nandyalasai.rithika2021@vitstudent.ac.in::d595a49c-47cc-4519-9b11-74eb6f972183" providerId="AD" clId="Web-{22DBC852-D378-4ED9-8B2D-75AFC12EBB75}" dt="2023-03-06T17:42:40.920" v="0"/>
        <pc:sldMkLst>
          <pc:docMk/>
          <pc:sldMk cId="2799775918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Communication Systems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BECE304L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Module-4</a:t>
            </a:r>
          </a:p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7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/>
          <a:lstStyle/>
          <a:p>
            <a:r>
              <a:rPr lang="en-IN"/>
              <a:t>Wide-Band Frequency Modulation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19" y="1988839"/>
            <a:ext cx="8496944" cy="477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4371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/>
          <a:lstStyle/>
          <a:p>
            <a:r>
              <a:rPr lang="en-IN"/>
              <a:t>Wide-Band Frequency Modulation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20891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68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24384" cy="1499616"/>
          </a:xfrm>
        </p:spPr>
        <p:txBody>
          <a:bodyPr/>
          <a:lstStyle/>
          <a:p>
            <a:r>
              <a:rPr lang="en-IN"/>
              <a:t>Wide-Band Frequency Modulation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844824"/>
            <a:ext cx="7439563" cy="486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72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/>
          <a:lstStyle/>
          <a:p>
            <a:r>
              <a:rPr lang="en-IN"/>
              <a:t>Wide-Band Frequency Modulation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01" y="2060848"/>
            <a:ext cx="6624736" cy="473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877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96392" cy="1499616"/>
          </a:xfrm>
        </p:spPr>
        <p:txBody>
          <a:bodyPr>
            <a:normAutofit/>
          </a:bodyPr>
          <a:lstStyle/>
          <a:p>
            <a:r>
              <a:rPr lang="en-IN"/>
              <a:t>Wide-Band-</a:t>
            </a:r>
            <a:r>
              <a:rPr lang="en-IN" err="1"/>
              <a:t>fm</a:t>
            </a:r>
            <a:br>
              <a:rPr lang="en-IN"/>
            </a:br>
            <a:r>
              <a:rPr lang="en-US" sz="3100"/>
              <a:t>Properties of Single-Tone FM for Arbitrary Modulation</a:t>
            </a:r>
            <a:br>
              <a:rPr lang="en-US" sz="3100"/>
            </a:br>
            <a:r>
              <a:rPr lang="en-IN" sz="3100"/>
              <a:t>Index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01" y="2123439"/>
            <a:ext cx="7632848" cy="468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28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15592"/>
          </a:xfrm>
        </p:spPr>
        <p:txBody>
          <a:bodyPr/>
          <a:lstStyle/>
          <a:p>
            <a:r>
              <a:rPr lang="en-IN"/>
              <a:t>Wide-Band-</a:t>
            </a:r>
            <a:r>
              <a:rPr lang="en-IN" err="1"/>
              <a:t>fm</a:t>
            </a:r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76864" cy="480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28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971576"/>
          </a:xfrm>
        </p:spPr>
        <p:txBody>
          <a:bodyPr/>
          <a:lstStyle/>
          <a:p>
            <a:r>
              <a:rPr lang="en-IN"/>
              <a:t>Bessel function -table</a:t>
            </a:r>
          </a:p>
        </p:txBody>
      </p:sp>
      <p:pic>
        <p:nvPicPr>
          <p:cNvPr id="13314" name="Picture 2" descr="Image result for bessel function tab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1"/>
          <a:stretch/>
        </p:blipFill>
        <p:spPr bwMode="auto">
          <a:xfrm>
            <a:off x="251519" y="1844824"/>
            <a:ext cx="8324503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122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Wide-Band-</a:t>
            </a:r>
            <a:r>
              <a:rPr lang="en-IN" err="1"/>
              <a:t>fm</a:t>
            </a:r>
            <a:r>
              <a:rPr lang="en-IN"/>
              <a:t>-analysis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3600"/>
            <a:ext cx="7848872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69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764704"/>
            <a:ext cx="7632848" cy="5967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04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14388"/>
            <a:ext cx="8126573" cy="585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524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02B8-08A5-48BC-81DA-B1064F29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Course- module-4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44"/>
          <a:stretch/>
        </p:blipFill>
        <p:spPr bwMode="auto">
          <a:xfrm>
            <a:off x="251520" y="2528912"/>
            <a:ext cx="8635833" cy="1298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13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078285" cy="59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064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6672"/>
            <a:ext cx="7848872" cy="6265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217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48679"/>
            <a:ext cx="6912768" cy="635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542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957263"/>
            <a:ext cx="7838244" cy="542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24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04664"/>
            <a:ext cx="7290054" cy="1499616"/>
          </a:xfrm>
        </p:spPr>
        <p:txBody>
          <a:bodyPr/>
          <a:lstStyle/>
          <a:p>
            <a:r>
              <a:rPr lang="en-IN"/>
              <a:t>Carson’s rule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64"/>
          <a:stretch/>
        </p:blipFill>
        <p:spPr bwMode="auto">
          <a:xfrm>
            <a:off x="251519" y="1533421"/>
            <a:ext cx="8568953" cy="532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119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Carson’s rule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86419" y="-418067"/>
            <a:ext cx="4032448" cy="8702246"/>
          </a:xfrm>
        </p:spPr>
      </p:pic>
    </p:spTree>
    <p:extLst>
      <p:ext uri="{BB962C8B-B14F-4D97-AF65-F5344CB8AC3E}">
        <p14:creationId xmlns:p14="http://schemas.microsoft.com/office/powerpoint/2010/main" val="1956566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Am </a:t>
            </a:r>
            <a:r>
              <a:rPr lang="en-IN" err="1"/>
              <a:t>v</a:t>
            </a:r>
            <a:r>
              <a:rPr lang="en-IN" sz="3600" err="1"/>
              <a:t>s</a:t>
            </a:r>
            <a:r>
              <a:rPr lang="en-IN"/>
              <a:t> FM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3" y="1772816"/>
            <a:ext cx="7503620" cy="4892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817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</a:t>
            </a:r>
            <a:r>
              <a:rPr lang="en-IN" err="1"/>
              <a:t>fm</a:t>
            </a:r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24336"/>
            <a:ext cx="8534696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97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Narrowband FM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20888"/>
            <a:ext cx="8568952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75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Narrowband FM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6"/>
          <a:stretch/>
        </p:blipFill>
        <p:spPr bwMode="auto">
          <a:xfrm>
            <a:off x="323527" y="2060848"/>
            <a:ext cx="869550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5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Narrowband FM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992888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10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Narrowband FM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17471"/>
            <a:ext cx="6672217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01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Spectrum of Narrowband FM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10375"/>
          <a:stretch/>
        </p:blipFill>
        <p:spPr bwMode="auto">
          <a:xfrm>
            <a:off x="674043" y="1628800"/>
            <a:ext cx="8041561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39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980368" cy="1499616"/>
          </a:xfrm>
        </p:spPr>
        <p:txBody>
          <a:bodyPr/>
          <a:lstStyle/>
          <a:p>
            <a:r>
              <a:rPr lang="en-US"/>
              <a:t>Amplitude Distortion of </a:t>
            </a:r>
            <a:br>
              <a:rPr lang="en-US"/>
            </a:br>
            <a:r>
              <a:rPr lang="en-US"/>
              <a:t>Narrow-band FM</a:t>
            </a:r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3"/>
          <a:stretch/>
        </p:blipFill>
        <p:spPr bwMode="auto">
          <a:xfrm>
            <a:off x="107504" y="2420888"/>
            <a:ext cx="8875102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615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880E62-B85F-451C-9C5F-6A82DF8CBEA5}">
  <ds:schemaRefs>
    <ds:schemaRef ds:uri="7b7b3b4e-94b4-4794-84f5-8d6141b0fac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A824B8F-CD70-4A74-8857-AD377540B8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Application>Microsoft Office PowerPoint</Application>
  <PresentationFormat>On-screen Show (4:3)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super theme</vt:lpstr>
      <vt:lpstr>Analog Communication Systems</vt:lpstr>
      <vt:lpstr>Course- module-4</vt:lpstr>
      <vt:lpstr>Types of fm</vt:lpstr>
      <vt:lpstr>Narrowband FM</vt:lpstr>
      <vt:lpstr>Narrowband FM</vt:lpstr>
      <vt:lpstr>Narrowband FM</vt:lpstr>
      <vt:lpstr>Narrowband FM</vt:lpstr>
      <vt:lpstr>Spectrum of Narrowband FM</vt:lpstr>
      <vt:lpstr>Amplitude Distortion of  Narrow-band FM</vt:lpstr>
      <vt:lpstr>Wide-Band Frequency Modulation</vt:lpstr>
      <vt:lpstr>Wide-Band Frequency Modulation</vt:lpstr>
      <vt:lpstr>Wide-Band Frequency Modulation</vt:lpstr>
      <vt:lpstr>Wide-Band Frequency Modulation</vt:lpstr>
      <vt:lpstr>Wide-Band-fm Properties of Single-Tone FM for Arbitrary Modulation Index </vt:lpstr>
      <vt:lpstr>Wide-Band-fm</vt:lpstr>
      <vt:lpstr>Bessel function -table</vt:lpstr>
      <vt:lpstr>Wide-Band-fm-analysis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Carson’s rule</vt:lpstr>
      <vt:lpstr>Carson’s rule</vt:lpstr>
      <vt:lpstr>Am vs FM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revision>1</cp:revision>
  <dcterms:created xsi:type="dcterms:W3CDTF">2019-11-30T14:57:16Z</dcterms:created>
  <dcterms:modified xsi:type="dcterms:W3CDTF">2023-04-20T10:09:21Z</dcterms:modified>
</cp:coreProperties>
</file>