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30"/>
  </p:notesMasterIdLst>
  <p:sldIdLst>
    <p:sldId id="256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43" r:id="rId13"/>
    <p:sldId id="344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99FA6-5445-4E3C-97FD-E34E5AA77C42}" v="2" dt="2023-04-20T11:41:44.078"/>
    <p1510:client id="{06445674-3B3F-4D40-92F6-44A9444DE0B0}" v="1" dt="2023-04-20T12:39:14.418"/>
    <p1510:client id="{95D3BF46-159E-46C6-ADF4-1B7B9F870A91}" v="2" dt="2023-04-20T14:27:1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 Prem Kareer" userId="S::harshitprem.kareer2021@vitstudent.ac.in::8163a148-b93a-43b0-b0ec-53c43c467f4b" providerId="AD" clId="Web-{01399FA6-5445-4E3C-97FD-E34E5AA77C42}"/>
    <pc:docChg chg="addSld delSld">
      <pc:chgData name="Harshit Prem Kareer" userId="S::harshitprem.kareer2021@vitstudent.ac.in::8163a148-b93a-43b0-b0ec-53c43c467f4b" providerId="AD" clId="Web-{01399FA6-5445-4E3C-97FD-E34E5AA77C42}" dt="2023-04-20T11:41:44.078" v="1"/>
      <pc:docMkLst>
        <pc:docMk/>
      </pc:docMkLst>
      <pc:sldChg chg="new del">
        <pc:chgData name="Harshit Prem Kareer" userId="S::harshitprem.kareer2021@vitstudent.ac.in::8163a148-b93a-43b0-b0ec-53c43c467f4b" providerId="AD" clId="Web-{01399FA6-5445-4E3C-97FD-E34E5AA77C42}" dt="2023-04-20T11:41:44.078" v="1"/>
        <pc:sldMkLst>
          <pc:docMk/>
          <pc:sldMk cId="108307086" sldId="343"/>
        </pc:sldMkLst>
      </pc:sldChg>
    </pc:docChg>
  </pc:docChgLst>
  <pc:docChgLst>
    <pc:chgData name="Sreenithi K M" userId="S::sreenithi.km2021@vitstudent.ac.in::9f3c787e-033c-4e73-b978-3c80b51e3884" providerId="AD" clId="Web-{06445674-3B3F-4D40-92F6-44A9444DE0B0}"/>
    <pc:docChg chg="modSld">
      <pc:chgData name="Sreenithi K M" userId="S::sreenithi.km2021@vitstudent.ac.in::9f3c787e-033c-4e73-b978-3c80b51e3884" providerId="AD" clId="Web-{06445674-3B3F-4D40-92F6-44A9444DE0B0}" dt="2023-04-20T12:39:14.418" v="0" actId="1076"/>
      <pc:docMkLst>
        <pc:docMk/>
      </pc:docMkLst>
      <pc:sldChg chg="modSp">
        <pc:chgData name="Sreenithi K M" userId="S::sreenithi.km2021@vitstudent.ac.in::9f3c787e-033c-4e73-b978-3c80b51e3884" providerId="AD" clId="Web-{06445674-3B3F-4D40-92F6-44A9444DE0B0}" dt="2023-04-20T12:39:14.418" v="0" actId="1076"/>
        <pc:sldMkLst>
          <pc:docMk/>
          <pc:sldMk cId="2418721056" sldId="256"/>
        </pc:sldMkLst>
        <pc:picChg chg="mod">
          <ac:chgData name="Sreenithi K M" userId="S::sreenithi.km2021@vitstudent.ac.in::9f3c787e-033c-4e73-b978-3c80b51e3884" providerId="AD" clId="Web-{06445674-3B3F-4D40-92F6-44A9444DE0B0}" dt="2023-04-20T12:39:14.418" v="0" actId="1076"/>
          <ac:picMkLst>
            <pc:docMk/>
            <pc:sldMk cId="2418721056" sldId="256"/>
            <ac:picMk id="4" creationId="{00000000-0000-0000-0000-000000000000}"/>
          </ac:picMkLst>
        </pc:picChg>
      </pc:sldChg>
    </pc:docChg>
  </pc:docChgLst>
  <pc:docChgLst>
    <pc:chgData name="Shailessh Khumar L S" userId="S::shailesshkhumar.ls2021@vitstudent.ac.in::6597858e-490c-4b81-8026-f1415151bef7" providerId="AD" clId="Web-{95D3BF46-159E-46C6-ADF4-1B7B9F870A91}"/>
    <pc:docChg chg="addSld">
      <pc:chgData name="Shailessh Khumar L S" userId="S::shailesshkhumar.ls2021@vitstudent.ac.in::6597858e-490c-4b81-8026-f1415151bef7" providerId="AD" clId="Web-{95D3BF46-159E-46C6-ADF4-1B7B9F870A91}" dt="2023-04-20T14:27:12.391" v="1"/>
      <pc:docMkLst>
        <pc:docMk/>
      </pc:docMkLst>
      <pc:sldChg chg="new">
        <pc:chgData name="Shailessh Khumar L S" userId="S::shailesshkhumar.ls2021@vitstudent.ac.in::6597858e-490c-4b81-8026-f1415151bef7" providerId="AD" clId="Web-{95D3BF46-159E-46C6-ADF4-1B7B9F870A91}" dt="2023-04-20T13:14:36.498" v="0"/>
        <pc:sldMkLst>
          <pc:docMk/>
          <pc:sldMk cId="1269196703" sldId="343"/>
        </pc:sldMkLst>
      </pc:sldChg>
      <pc:sldChg chg="new">
        <pc:chgData name="Shailessh Khumar L S" userId="S::shailesshkhumar.ls2021@vitstudent.ac.in::6597858e-490c-4b81-8026-f1415151bef7" providerId="AD" clId="Web-{95D3BF46-159E-46C6-ADF4-1B7B9F870A91}" dt="2023-04-20T14:27:12.391" v="1"/>
        <pc:sldMkLst>
          <pc:docMk/>
          <pc:sldMk cId="1732140566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B421768C-EED1-4964-AB6E-852CF2B89B83}" type="slidenum">
              <a:rPr lang="en-US" sz="1200"/>
              <a:pPr algn="r">
                <a:buClrTx/>
                <a:buFontTx/>
                <a:buNone/>
              </a:pPr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AAD3C355-EC5D-4592-81E4-77C13EAE6C30}" type="slidenum">
              <a:rPr lang="en-US" sz="1200"/>
              <a:pPr algn="r">
                <a:buClrTx/>
                <a:buFontTx/>
                <a:buNone/>
              </a:pPr>
              <a:t>22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A94B71DA-2B35-443E-A4F8-BFBA5C112491}" type="slidenum">
              <a:rPr lang="en-US" sz="1200"/>
              <a:pPr algn="r">
                <a:buClrTx/>
                <a:buFontTx/>
                <a:buNone/>
              </a:pPr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2DBF5A20-3E82-4EE9-8EBE-E60E83BF05CE}" type="slidenum">
              <a:rPr lang="en-US" sz="1200"/>
              <a:pPr algn="r">
                <a:buClrTx/>
                <a:buFontTx/>
                <a:buNone/>
              </a:pPr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1990628B-C35F-4410-8ED0-821E7F64673F}" type="slidenum">
              <a:rPr lang="en-US" sz="1200"/>
              <a:pPr algn="r">
                <a:buClrTx/>
                <a:buFontTx/>
                <a:buNone/>
              </a:pPr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140B38ED-87F3-47B0-B61F-95512ED10A35}" type="slidenum">
              <a:rPr lang="en-US" sz="1200"/>
              <a:pPr algn="r">
                <a:buClrTx/>
                <a:buFontTx/>
                <a:buNone/>
              </a:pPr>
              <a:t>12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Analog Communication Systems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BECE304L</a:t>
            </a:r>
          </a:p>
          <a:p>
            <a:r>
              <a:rPr lang="en-US" b="1">
                <a:solidFill>
                  <a:srgbClr val="0D0D0D"/>
                </a:solidFill>
                <a:latin typeface="Tw Cen MT" pitchFamily="34" charset="0"/>
              </a:rPr>
              <a:t>Module-7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19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140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600"/>
              <a:t>Frequency-division Multiplexing (FDM)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3581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In FDM signals generated by each device modulate different carrier frequencies.  These modulated signals are combined into a single composite signal that can be transported by the link.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86000"/>
            <a:ext cx="381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5257800"/>
            <a:ext cx="79248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b="1" i="1"/>
              <a:t>FDM is an analog multiplexing technique that combines signals.</a:t>
            </a:r>
          </a:p>
        </p:txBody>
      </p:sp>
    </p:spTree>
    <p:extLst>
      <p:ext uri="{BB962C8B-B14F-4D97-AF65-F5344CB8AC3E}">
        <p14:creationId xmlns:p14="http://schemas.microsoft.com/office/powerpoint/2010/main" val="3682682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265C3-E78A-4A29-A3EC-36659FB5EA18}" type="slidenum">
              <a:rPr lang="en-US"/>
              <a:pPr/>
              <a:t>13</a:t>
            </a:fld>
            <a:endParaRPr lang="en-US"/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EE19EAC0-3352-40A5-AEDA-A444228590D1}" type="slidenum">
              <a:rPr lang="en-IN" sz="1400"/>
              <a:pPr algn="r">
                <a:buClrTx/>
                <a:buFontTx/>
                <a:buNone/>
              </a:pPr>
              <a:t>13</a:t>
            </a:fld>
            <a:endParaRPr lang="en-IN" sz="140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43597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28600" y="0"/>
            <a:ext cx="8686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11.4  Frequency Division Multiplexing</a:t>
            </a:r>
          </a:p>
        </p:txBody>
      </p:sp>
    </p:spTree>
    <p:extLst>
      <p:ext uri="{BB962C8B-B14F-4D97-AF65-F5344CB8AC3E}">
        <p14:creationId xmlns:p14="http://schemas.microsoft.com/office/powerpoint/2010/main" val="1677391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600"/>
              <a:t>Frequency-division Multiplexing (FDM)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In FDM signals generated by each device modulate different carrier frequencies.  These modulated signals are combined into a single composite signal that can be transported by the link.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Carrier frequencies are separated by enough bandwidth to accommodate the modulated signal.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These bandwidth ranges arte the channels through which various signals travel.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Channels must separated by strips of unused bandwidth (guard bands) to prevent signal overlapping.</a:t>
            </a:r>
          </a:p>
          <a:p>
            <a:pPr>
              <a:spcBef>
                <a:spcPts val="6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2463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696200" cy="472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2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8200"/>
            <a:ext cx="7543800" cy="492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8525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600"/>
              <a:t>Frequency-division Multiplexing (FDM)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In FDM, signals are modulated onto separate carrier frequencies using either AM or FM modulation.</a:t>
            </a:r>
          </a:p>
        </p:txBody>
      </p:sp>
    </p:spTree>
    <p:extLst>
      <p:ext uri="{BB962C8B-B14F-4D97-AF65-F5344CB8AC3E}">
        <p14:creationId xmlns:p14="http://schemas.microsoft.com/office/powerpoint/2010/main" val="32322522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D856-7091-4C53-8323-957C64EAB3B0}" type="slidenum">
              <a:rPr lang="en-US"/>
              <a:pPr/>
              <a:t>18</a:t>
            </a:fld>
            <a:endParaRPr lang="en-US"/>
          </a:p>
        </p:txBody>
      </p:sp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D5D4A8C3-762E-43E3-B7C3-7A085E80666F}" type="slidenum">
              <a:rPr lang="en-IN" sz="1400"/>
              <a:pPr algn="r">
                <a:buClrTx/>
                <a:buFontTx/>
                <a:buNone/>
              </a:pPr>
              <a:t>18</a:t>
            </a:fld>
            <a:endParaRPr lang="en-IN" sz="140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sz="4400"/>
              <a:t>Time Division Multiplexing (TDM)     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28600" y="914400"/>
            <a:ext cx="8686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IN"/>
              <a:t>TDM assigns time slots to each channel repeatedly</a:t>
            </a:r>
          </a:p>
          <a:p>
            <a:pPr lvl="1">
              <a:spcBef>
                <a:spcPts val="500"/>
              </a:spcBef>
              <a:buFont typeface="Times New Roman" charset="0"/>
              <a:buChar char="–"/>
            </a:pPr>
            <a:r>
              <a:rPr lang="en-IN" sz="2800"/>
              <a:t>multiplexing in time simply means transmitting an item from one source, then transmitting an item from another source, and so on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IN"/>
              <a:t>Figure 11.8 (below) illustrates the concept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65"/>
          <a:stretch>
            <a:fillRect/>
          </a:stretch>
        </p:blipFill>
        <p:spPr bwMode="auto">
          <a:xfrm>
            <a:off x="304800" y="3276600"/>
            <a:ext cx="8374063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636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142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Time-division Multiplexing (TDM)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543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500"/>
              </a:spcBef>
              <a:buFont typeface="Times New Roman" charset="0"/>
              <a:buChar char="•"/>
            </a:pPr>
            <a:r>
              <a:rPr lang="en-US" sz="2000"/>
              <a:t>Time-division multiplexing (TDM) is a digital process that can be applied when the data rate capacity of the transmission medium is greater than the data rate required by the sending and receiving devices. </a:t>
            </a: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1371600" y="4038600"/>
          <a:ext cx="6934200" cy="241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61905" imgH="2495238" progId="">
                  <p:embed/>
                </p:oleObj>
              </mc:Choice>
              <mc:Fallback>
                <p:oleObj r:id="rId3" imgW="5761905" imgH="249523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6934200" cy="24114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503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633300-31A3-4937-8DB3-E565CAFB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Course-modules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90750"/>
            <a:ext cx="8384767" cy="152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076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990600" y="90488"/>
            <a:ext cx="4876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800" b="1" i="1"/>
              <a:t>TDM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8235950" cy="292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533400" y="4953000"/>
            <a:ext cx="80010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1200"/>
              </a:spcBef>
              <a:spcAft>
                <a:spcPts val="1000"/>
              </a:spcAft>
              <a:buClrTx/>
              <a:buFontTx/>
              <a:buNone/>
            </a:pPr>
            <a:r>
              <a:rPr lang="en-US" b="1" i="1"/>
              <a:t>TDM is a digital multiplexing technique to combine data.</a:t>
            </a:r>
          </a:p>
          <a:p>
            <a:pPr>
              <a:buClrTx/>
              <a:buFontTx/>
              <a:buNone/>
            </a:pP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2839567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Time-division Multiplexing (TDM)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TDM can be implemented in two ways: synchronous TDM and asynchronous TDM.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In synchronous time-division multiplexing, the term synchronous means that the multiplexer allocates exactly the  same time slot to each device at all times, whether or not a device has anything to transmit.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Frames</a:t>
            </a:r>
          </a:p>
          <a:p>
            <a:pPr marL="342900">
              <a:spcBef>
                <a:spcPts val="600"/>
              </a:spcBef>
              <a:buClrTx/>
              <a:buFontTx/>
              <a:buNone/>
            </a:pPr>
            <a:r>
              <a:rPr lang="en-US" sz="2400"/>
              <a:t>Time slots are grouped into frames. A frame consists of a one complete cycle of time slots, including one or more slots dedicated to each sending device.</a:t>
            </a:r>
          </a:p>
        </p:txBody>
      </p:sp>
    </p:spTree>
    <p:extLst>
      <p:ext uri="{BB962C8B-B14F-4D97-AF65-F5344CB8AC3E}">
        <p14:creationId xmlns:p14="http://schemas.microsoft.com/office/powerpoint/2010/main" val="3985711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0772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029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4BBB6-0F32-4410-94E1-E42C21B666F4}" type="slidenum">
              <a:rPr lang="en-US"/>
              <a:pPr/>
              <a:t>23</a:t>
            </a:fld>
            <a:endParaRPr lang="en-US"/>
          </a:p>
        </p:txBody>
      </p:sp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sz="4400"/>
              <a:t> Synchronous TDM </a:t>
            </a: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3DD42D66-F217-4A38-92CE-35367CFF76E0}" type="slidenum">
              <a:rPr lang="en-IN" sz="1400"/>
              <a:pPr algn="r">
                <a:buClrTx/>
                <a:buFontTx/>
                <a:buNone/>
              </a:pPr>
              <a:t>23</a:t>
            </a:fld>
            <a:endParaRPr lang="en-IN" sz="140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5580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245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299BA-E76F-4177-938A-FC3F3BE3D414}" type="slidenum">
              <a:rPr lang="en-US"/>
              <a:pPr/>
              <a:t>24</a:t>
            </a:fld>
            <a:endParaRPr lang="en-US"/>
          </a:p>
        </p:txBody>
      </p:sp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sz="4400"/>
              <a:t>The Problem with Synchronous TDM: Unfilled Slots </a:t>
            </a: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612A2AF9-369B-49FF-9E5F-42AD7FF86716}" type="slidenum">
              <a:rPr lang="en-IN" sz="1400"/>
              <a:pPr algn="r">
                <a:buClrTx/>
                <a:buFontTx/>
                <a:buNone/>
              </a:pPr>
              <a:t>24</a:t>
            </a:fld>
            <a:endParaRPr lang="en-IN" sz="14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102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772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990600" y="90488"/>
            <a:ext cx="4876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400" b="1" i="1"/>
              <a:t>TDM frames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2212975"/>
            <a:ext cx="8080375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541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5DC9-465A-4DD7-9516-E46CE9E46A5B}" type="slidenum">
              <a:rPr lang="en-US"/>
              <a:pPr/>
              <a:t>26</a:t>
            </a:fld>
            <a:endParaRPr lang="en-US"/>
          </a:p>
        </p:txBody>
      </p:sp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228600" y="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IN" sz="4400"/>
              <a:t>Statistical TDM </a:t>
            </a: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54FD28CF-D6CB-4AC9-A89C-54E9902F31CC}" type="slidenum">
              <a:rPr lang="en-IN" sz="1400"/>
              <a:pPr algn="r">
                <a:buClrTx/>
                <a:buFontTx/>
                <a:buNone/>
              </a:pPr>
              <a:t>26</a:t>
            </a:fld>
            <a:endParaRPr lang="en-IN" sz="140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962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114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Multiplexing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Multiplexing is the set of techniques that allows the simultaneous transmission of multiple signals across a single data link.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A </a:t>
            </a:r>
            <a:r>
              <a:rPr lang="en-US" sz="2400" b="1"/>
              <a:t>Multiplexer</a:t>
            </a:r>
            <a:r>
              <a:rPr lang="en-US" sz="2400"/>
              <a:t> (MUX) is a device that combines several signals into a single signal.</a:t>
            </a:r>
          </a:p>
          <a:p>
            <a:pPr>
              <a:spcBef>
                <a:spcPts val="600"/>
              </a:spcBef>
              <a:buFont typeface="Times New Roman" charset="0"/>
              <a:buChar char="•"/>
            </a:pPr>
            <a:r>
              <a:rPr lang="en-US" sz="2400"/>
              <a:t>A </a:t>
            </a:r>
            <a:r>
              <a:rPr lang="en-US" sz="2400" b="1"/>
              <a:t>Demultiplexer</a:t>
            </a:r>
            <a:r>
              <a:rPr lang="en-US" sz="2400"/>
              <a:t> (DEMUX) is a device  that performs the inverse operation.</a:t>
            </a:r>
          </a:p>
        </p:txBody>
      </p:sp>
    </p:spTree>
    <p:extLst>
      <p:ext uri="{BB962C8B-B14F-4D97-AF65-F5344CB8AC3E}">
        <p14:creationId xmlns:p14="http://schemas.microsoft.com/office/powerpoint/2010/main" val="568054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85800" y="561975"/>
            <a:ext cx="7772400" cy="123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6868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8351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4813"/>
            <a:ext cx="7543800" cy="362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1465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2B3B3-1E17-4D2A-8FB4-B02A24EDB1EA}" type="slidenum">
              <a:rPr lang="en-US"/>
              <a:pPr/>
              <a:t>6</a:t>
            </a:fld>
            <a:endParaRPr lang="en-US"/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533400" y="6400800"/>
            <a:ext cx="67818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467600" y="6400800"/>
            <a:ext cx="12192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buClrTx/>
              <a:buFontTx/>
              <a:buNone/>
            </a:pPr>
            <a:fld id="{02156D3F-3A4E-42EB-8CF7-8FCC4078CDD6}" type="slidenum">
              <a:rPr lang="en-IN" sz="1400"/>
              <a:pPr algn="r">
                <a:buClrTx/>
                <a:buFontTx/>
                <a:buNone/>
              </a:pPr>
              <a:t>6</a:t>
            </a:fld>
            <a:endParaRPr lang="en-IN" sz="140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5979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28600" y="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>
              <a:lnSpc>
                <a:spcPct val="90000"/>
              </a:lnSpc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N" sz="3600">
                <a:solidFill>
                  <a:srgbClr val="000000"/>
                </a:solidFill>
                <a:ea typeface="Droid Sans Fallback" charset="0"/>
                <a:cs typeface="Droid Sans Fallback" charset="0"/>
              </a:rPr>
              <a:t>11.2  The Concept of Multiplexing      </a:t>
            </a:r>
          </a:p>
        </p:txBody>
      </p:sp>
    </p:spTree>
    <p:extLst>
      <p:ext uri="{BB962C8B-B14F-4D97-AF65-F5344CB8AC3E}">
        <p14:creationId xmlns:p14="http://schemas.microsoft.com/office/powerpoint/2010/main" val="1231589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762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ea typeface="新細明體" charset="0"/>
                <a:cs typeface="新細明體" charset="0"/>
              </a:rPr>
              <a:t>Multiplexing in networks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11E2E-EEDF-41D9-B5E1-EDE265AFFE52}" type="slidenum">
              <a:rPr lang="en-US"/>
              <a:pPr/>
              <a:t>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62484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311650"/>
            <a:ext cx="6705600" cy="254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31775" y="1828800"/>
            <a:ext cx="6826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2063"/>
              </a:spcBef>
              <a:buClrTx/>
              <a:buFontTx/>
              <a:buNone/>
            </a:pPr>
            <a:r>
              <a:rPr lang="en-IN" sz="3300">
                <a:solidFill>
                  <a:srgbClr val="3333CC"/>
                </a:solidFill>
              </a:rPr>
              <a:t>Main purpose is ?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8232775" y="1676400"/>
            <a:ext cx="6826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2063"/>
              </a:spcBef>
              <a:buClrTx/>
              <a:buFontTx/>
              <a:buNone/>
            </a:pPr>
            <a:r>
              <a:rPr lang="en-IN" sz="3300">
                <a:solidFill>
                  <a:srgbClr val="3333CC"/>
                </a:solidFill>
              </a:rPr>
              <a:t>Sharing the medium</a:t>
            </a:r>
          </a:p>
        </p:txBody>
      </p:sp>
    </p:spTree>
    <p:extLst>
      <p:ext uri="{BB962C8B-B14F-4D97-AF65-F5344CB8AC3E}">
        <p14:creationId xmlns:p14="http://schemas.microsoft.com/office/powerpoint/2010/main" val="4087113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990600" y="90488"/>
            <a:ext cx="48768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Categories of Multiplexing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484313"/>
            <a:ext cx="8631237" cy="388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57039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/>
              <a:t>Frequency-division Multiplexing (FDM)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500"/>
              </a:spcBef>
              <a:buFont typeface="Times New Roman" charset="0"/>
              <a:buChar char="•"/>
            </a:pPr>
            <a:r>
              <a:rPr lang="en-US" sz="2000"/>
              <a:t>FDM is an analog technique that can be applied when the bandwidth of a link is greater than the combined bandwidths of the signals to be transmitted.</a:t>
            </a:r>
          </a:p>
          <a:p>
            <a:pPr>
              <a:spcBef>
                <a:spcPts val="500"/>
              </a:spcBef>
            </a:pPr>
            <a:endParaRPr lang="en-US" sz="2000"/>
          </a:p>
          <a:p>
            <a:pPr>
              <a:spcBef>
                <a:spcPts val="500"/>
              </a:spcBef>
            </a:pPr>
            <a:endParaRPr lang="en-US" sz="2000"/>
          </a:p>
          <a:p>
            <a:pPr>
              <a:spcBef>
                <a:spcPts val="500"/>
              </a:spcBef>
            </a:pPr>
            <a:endParaRPr lang="en-US" sz="2000"/>
          </a:p>
          <a:p>
            <a:pPr>
              <a:spcBef>
                <a:spcPts val="500"/>
              </a:spcBef>
            </a:pPr>
            <a:endParaRPr lang="en-US" sz="2000"/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09600" y="3581400"/>
          <a:ext cx="76962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23810" imgH="2371429" progId="">
                  <p:embed/>
                </p:oleObj>
              </mc:Choice>
              <mc:Fallback>
                <p:oleObj r:id="rId3" imgW="5723810" imgH="23714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7696200" cy="2895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512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F8FA2B-2EBD-46BA-8F67-65FB5061B3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E7CAD3-902D-44EA-A730-6B0725307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b3b4e-94b4-4794-84f5-8d6141b0f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26</Slides>
  <Notes>22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super theme</vt:lpstr>
      <vt:lpstr>Analog Communication Systems</vt:lpstr>
      <vt:lpstr>Course-modules</vt:lpstr>
      <vt:lpstr>PowerPoint Presentation</vt:lpstr>
      <vt:lpstr>PowerPoint Presentation</vt:lpstr>
      <vt:lpstr>PowerPoint Presentation</vt:lpstr>
      <vt:lpstr>PowerPoint Presentation</vt:lpstr>
      <vt:lpstr>Multiplexing in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revision>4</cp:revision>
  <dcterms:created xsi:type="dcterms:W3CDTF">2019-11-30T14:57:16Z</dcterms:created>
  <dcterms:modified xsi:type="dcterms:W3CDTF">2023-04-20T14:27:15Z</dcterms:modified>
</cp:coreProperties>
</file>