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92" r:id="rId5"/>
    <p:sldId id="293" r:id="rId6"/>
    <p:sldId id="275" r:id="rId7"/>
    <p:sldId id="282" r:id="rId8"/>
    <p:sldId id="294" r:id="rId9"/>
    <p:sldId id="287" r:id="rId10"/>
    <p:sldId id="288" r:id="rId11"/>
    <p:sldId id="289" r:id="rId12"/>
    <p:sldId id="283" r:id="rId13"/>
    <p:sldId id="290" r:id="rId14"/>
    <p:sldId id="291" r:id="rId15"/>
    <p:sldId id="286" r:id="rId16"/>
    <p:sldId id="28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DFCA2-02EB-46CB-B0E5-FBD1EE83E28C}" v="3" dt="2023-04-14T03:50:04.785"/>
    <p1510:client id="{33B7C504-616A-4606-B20C-9A2452095E20}" v="1" dt="2023-04-14T01:56:39.563"/>
    <p1510:client id="{39E6B1D7-8201-4257-A3D7-5BC7DAD0DB48}" v="1" dt="2023-04-20T14:48:06.886"/>
    <p1510:client id="{496FB886-5427-4872-A896-7B953793D4A0}" v="1" dt="2023-01-28T00:11:57.824"/>
    <p1510:client id="{6BEAB6E2-7257-466B-B05A-A95F326B47E1}" v="1" dt="2023-04-20T03:07:56.322"/>
    <p1510:client id="{7164DCAE-3B04-4E7A-AB31-89C81F9DCCF7}" v="1" dt="2023-01-15T14:34:04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yala Sai Rithika" userId="S::nandyalasai.rithika2021@vitstudent.ac.in::d595a49c-47cc-4519-9b11-74eb6f972183" providerId="AD" clId="Web-{6BEAB6E2-7257-466B-B05A-A95F326B47E1}"/>
    <pc:docChg chg="modSld">
      <pc:chgData name="Nandyala Sai Rithika" userId="S::nandyalasai.rithika2021@vitstudent.ac.in::d595a49c-47cc-4519-9b11-74eb6f972183" providerId="AD" clId="Web-{6BEAB6E2-7257-466B-B05A-A95F326B47E1}" dt="2023-04-20T03:07:56.322" v="0" actId="1076"/>
      <pc:docMkLst>
        <pc:docMk/>
      </pc:docMkLst>
      <pc:sldChg chg="modSp">
        <pc:chgData name="Nandyala Sai Rithika" userId="S::nandyalasai.rithika2021@vitstudent.ac.in::d595a49c-47cc-4519-9b11-74eb6f972183" providerId="AD" clId="Web-{6BEAB6E2-7257-466B-B05A-A95F326B47E1}" dt="2023-04-20T03:07:56.322" v="0" actId="1076"/>
        <pc:sldMkLst>
          <pc:docMk/>
          <pc:sldMk cId="1261294948" sldId="286"/>
        </pc:sldMkLst>
        <pc:picChg chg="mod">
          <ac:chgData name="Nandyala Sai Rithika" userId="S::nandyalasai.rithika2021@vitstudent.ac.in::d595a49c-47cc-4519-9b11-74eb6f972183" providerId="AD" clId="Web-{6BEAB6E2-7257-466B-B05A-A95F326B47E1}" dt="2023-04-20T03:07:56.322" v="0" actId="1076"/>
          <ac:picMkLst>
            <pc:docMk/>
            <pc:sldMk cId="1261294948" sldId="286"/>
            <ac:picMk id="9218" creationId="{00000000-0000-0000-0000-000000000000}"/>
          </ac:picMkLst>
        </pc:picChg>
      </pc:sldChg>
    </pc:docChg>
  </pc:docChgLst>
  <pc:docChgLst>
    <pc:chgData name="Padmanabhan Madhavan" userId="S::padmanabhan.madhavan2021@vitstudent.ac.in::4f4d6487-616c-49ff-8fdf-ac63a92e486e" providerId="AD" clId="Web-{496FB886-5427-4872-A896-7B953793D4A0}"/>
    <pc:docChg chg="modSld">
      <pc:chgData name="Padmanabhan Madhavan" userId="S::padmanabhan.madhavan2021@vitstudent.ac.in::4f4d6487-616c-49ff-8fdf-ac63a92e486e" providerId="AD" clId="Web-{496FB886-5427-4872-A896-7B953793D4A0}" dt="2023-01-28T00:11:57.824" v="0" actId="1076"/>
      <pc:docMkLst>
        <pc:docMk/>
      </pc:docMkLst>
      <pc:sldChg chg="modSp">
        <pc:chgData name="Padmanabhan Madhavan" userId="S::padmanabhan.madhavan2021@vitstudent.ac.in::4f4d6487-616c-49ff-8fdf-ac63a92e486e" providerId="AD" clId="Web-{496FB886-5427-4872-A896-7B953793D4A0}" dt="2023-01-28T00:11:57.824" v="0" actId="1076"/>
        <pc:sldMkLst>
          <pc:docMk/>
          <pc:sldMk cId="1261294948" sldId="286"/>
        </pc:sldMkLst>
        <pc:picChg chg="mod">
          <ac:chgData name="Padmanabhan Madhavan" userId="S::padmanabhan.madhavan2021@vitstudent.ac.in::4f4d6487-616c-49ff-8fdf-ac63a92e486e" providerId="AD" clId="Web-{496FB886-5427-4872-A896-7B953793D4A0}" dt="2023-01-28T00:11:57.824" v="0" actId="1076"/>
          <ac:picMkLst>
            <pc:docMk/>
            <pc:sldMk cId="1261294948" sldId="286"/>
            <ac:picMk id="9218" creationId="{00000000-0000-0000-0000-000000000000}"/>
          </ac:picMkLst>
        </pc:picChg>
      </pc:sldChg>
    </pc:docChg>
  </pc:docChgLst>
  <pc:docChgLst>
    <pc:chgData name="Ankita Saha" userId="S::ankita.saha2021@vitstudent.ac.in::5469bd19-89ae-4040-b8b8-e71229f6e909" providerId="AD" clId="Web-{7164DCAE-3B04-4E7A-AB31-89C81F9DCCF7}"/>
    <pc:docChg chg="modSld">
      <pc:chgData name="Ankita Saha" userId="S::ankita.saha2021@vitstudent.ac.in::5469bd19-89ae-4040-b8b8-e71229f6e909" providerId="AD" clId="Web-{7164DCAE-3B04-4E7A-AB31-89C81F9DCCF7}" dt="2023-01-15T14:34:04.834" v="0" actId="1076"/>
      <pc:docMkLst>
        <pc:docMk/>
      </pc:docMkLst>
      <pc:sldChg chg="modSp">
        <pc:chgData name="Ankita Saha" userId="S::ankita.saha2021@vitstudent.ac.in::5469bd19-89ae-4040-b8b8-e71229f6e909" providerId="AD" clId="Web-{7164DCAE-3B04-4E7A-AB31-89C81F9DCCF7}" dt="2023-01-15T14:34:04.834" v="0" actId="1076"/>
        <pc:sldMkLst>
          <pc:docMk/>
          <pc:sldMk cId="1261294948" sldId="286"/>
        </pc:sldMkLst>
        <pc:picChg chg="mod">
          <ac:chgData name="Ankita Saha" userId="S::ankita.saha2021@vitstudent.ac.in::5469bd19-89ae-4040-b8b8-e71229f6e909" providerId="AD" clId="Web-{7164DCAE-3B04-4E7A-AB31-89C81F9DCCF7}" dt="2023-01-15T14:34:04.834" v="0" actId="1076"/>
          <ac:picMkLst>
            <pc:docMk/>
            <pc:sldMk cId="1261294948" sldId="286"/>
            <ac:picMk id="9218" creationId="{00000000-0000-0000-0000-000000000000}"/>
          </ac:picMkLst>
        </pc:picChg>
      </pc:sldChg>
    </pc:docChg>
  </pc:docChgLst>
  <pc:docChgLst>
    <pc:chgData name="Sri Priya S" userId="S::sripriya.s2021@vitstudent.ac.in::6428c640-6200-4721-87b0-809e3cd3084f" providerId="AD" clId="Web-{033DFCA2-02EB-46CB-B0E5-FBD1EE83E28C}"/>
    <pc:docChg chg="modSld">
      <pc:chgData name="Sri Priya S" userId="S::sripriya.s2021@vitstudent.ac.in::6428c640-6200-4721-87b0-809e3cd3084f" providerId="AD" clId="Web-{033DFCA2-02EB-46CB-B0E5-FBD1EE83E28C}" dt="2023-04-14T03:50:04.785" v="2" actId="1076"/>
      <pc:docMkLst>
        <pc:docMk/>
      </pc:docMkLst>
      <pc:sldChg chg="modSp">
        <pc:chgData name="Sri Priya S" userId="S::sripriya.s2021@vitstudent.ac.in::6428c640-6200-4721-87b0-809e3cd3084f" providerId="AD" clId="Web-{033DFCA2-02EB-46CB-B0E5-FBD1EE83E28C}" dt="2023-04-14T03:50:04.785" v="2" actId="1076"/>
        <pc:sldMkLst>
          <pc:docMk/>
          <pc:sldMk cId="2576904783" sldId="284"/>
        </pc:sldMkLst>
        <pc:picChg chg="mod">
          <ac:chgData name="Sri Priya S" userId="S::sripriya.s2021@vitstudent.ac.in::6428c640-6200-4721-87b0-809e3cd3084f" providerId="AD" clId="Web-{033DFCA2-02EB-46CB-B0E5-FBD1EE83E28C}" dt="2023-04-14T03:50:04.785" v="2" actId="1076"/>
          <ac:picMkLst>
            <pc:docMk/>
            <pc:sldMk cId="2576904783" sldId="284"/>
            <ac:picMk id="10243" creationId="{00000000-0000-0000-0000-000000000000}"/>
          </ac:picMkLst>
        </pc:picChg>
      </pc:sldChg>
      <pc:sldChg chg="modSp">
        <pc:chgData name="Sri Priya S" userId="S::sripriya.s2021@vitstudent.ac.in::6428c640-6200-4721-87b0-809e3cd3084f" providerId="AD" clId="Web-{033DFCA2-02EB-46CB-B0E5-FBD1EE83E28C}" dt="2023-04-14T03:33:50.003" v="1" actId="1076"/>
        <pc:sldMkLst>
          <pc:docMk/>
          <pc:sldMk cId="1261294948" sldId="286"/>
        </pc:sldMkLst>
        <pc:picChg chg="mod">
          <ac:chgData name="Sri Priya S" userId="S::sripriya.s2021@vitstudent.ac.in::6428c640-6200-4721-87b0-809e3cd3084f" providerId="AD" clId="Web-{033DFCA2-02EB-46CB-B0E5-FBD1EE83E28C}" dt="2023-04-14T03:33:50.003" v="1" actId="1076"/>
          <ac:picMkLst>
            <pc:docMk/>
            <pc:sldMk cId="1261294948" sldId="286"/>
            <ac:picMk id="9218" creationId="{00000000-0000-0000-0000-000000000000}"/>
          </ac:picMkLst>
        </pc:picChg>
      </pc:sldChg>
    </pc:docChg>
  </pc:docChgLst>
  <pc:docChgLst>
    <pc:chgData name="Sri Priya S" userId="S::sripriya.s2021@vitstudent.ac.in::6428c640-6200-4721-87b0-809e3cd3084f" providerId="AD" clId="Web-{33B7C504-616A-4606-B20C-9A2452095E20}"/>
    <pc:docChg chg="addSld">
      <pc:chgData name="Sri Priya S" userId="S::sripriya.s2021@vitstudent.ac.in::6428c640-6200-4721-87b0-809e3cd3084f" providerId="AD" clId="Web-{33B7C504-616A-4606-B20C-9A2452095E20}" dt="2023-04-14T01:56:39.563" v="0"/>
      <pc:docMkLst>
        <pc:docMk/>
      </pc:docMkLst>
      <pc:sldChg chg="new">
        <pc:chgData name="Sri Priya S" userId="S::sripriya.s2021@vitstudent.ac.in::6428c640-6200-4721-87b0-809e3cd3084f" providerId="AD" clId="Web-{33B7C504-616A-4606-B20C-9A2452095E20}" dt="2023-04-14T01:56:39.563" v="0"/>
        <pc:sldMkLst>
          <pc:docMk/>
          <pc:sldMk cId="3020911509" sldId="294"/>
        </pc:sldMkLst>
      </pc:sldChg>
    </pc:docChg>
  </pc:docChgLst>
  <pc:docChgLst>
    <pc:chgData name="Bapanapallinvvknithith" userId="S::bapanapallinvvknithith.2021@vitstudent.ac.in::d9126eac-04e0-482a-aded-a00f0aa661d8" providerId="AD" clId="Web-{39E6B1D7-8201-4257-A3D7-5BC7DAD0DB48}"/>
    <pc:docChg chg="modSld">
      <pc:chgData name="Bapanapallinvvknithith" userId="S::bapanapallinvvknithith.2021@vitstudent.ac.in::d9126eac-04e0-482a-aded-a00f0aa661d8" providerId="AD" clId="Web-{39E6B1D7-8201-4257-A3D7-5BC7DAD0DB48}" dt="2023-04-20T14:48:06.886" v="0" actId="1076"/>
      <pc:docMkLst>
        <pc:docMk/>
      </pc:docMkLst>
      <pc:sldChg chg="modSp">
        <pc:chgData name="Bapanapallinvvknithith" userId="S::bapanapallinvvknithith.2021@vitstudent.ac.in::d9126eac-04e0-482a-aded-a00f0aa661d8" providerId="AD" clId="Web-{39E6B1D7-8201-4257-A3D7-5BC7DAD0DB48}" dt="2023-04-20T14:48:06.886" v="0" actId="1076"/>
        <pc:sldMkLst>
          <pc:docMk/>
          <pc:sldMk cId="747556562" sldId="290"/>
        </pc:sldMkLst>
        <pc:picChg chg="mod">
          <ac:chgData name="Bapanapallinvvknithith" userId="S::bapanapallinvvknithith.2021@vitstudent.ac.in::d9126eac-04e0-482a-aded-a00f0aa661d8" providerId="AD" clId="Web-{39E6B1D7-8201-4257-A3D7-5BC7DAD0DB48}" dt="2023-04-20T14:48:06.886" v="0" actId="1076"/>
          <ac:picMkLst>
            <pc:docMk/>
            <pc:sldMk cId="747556562" sldId="290"/>
            <ac:picMk id="409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D5B4C-5447-4D70-B7AE-57FDF7835350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09F85-814C-4808-A17F-FD7894EEC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99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7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0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4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96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59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14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89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92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96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23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1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9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Analog Communication Systems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D0D0D"/>
                </a:solidFill>
                <a:latin typeface="Tw Cen MT" pitchFamily="34" charset="0"/>
              </a:rPr>
              <a:t>BECE 304L</a:t>
            </a:r>
          </a:p>
          <a:p>
            <a:r>
              <a:rPr lang="en-US" b="1" dirty="0">
                <a:solidFill>
                  <a:srgbClr val="0D0D0D"/>
                </a:solidFill>
                <a:latin typeface="Tw Cen MT" pitchFamily="34" charset="0"/>
              </a:rPr>
              <a:t>Module-2</a:t>
            </a:r>
          </a:p>
          <a:p>
            <a:endParaRPr lang="en-US" b="1" dirty="0">
              <a:solidFill>
                <a:srgbClr val="0D0D0D"/>
              </a:solidFill>
              <a:latin typeface="Tw Cen MT" pitchFamily="34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2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1499616"/>
          </a:xfrm>
        </p:spPr>
        <p:txBody>
          <a:bodyPr>
            <a:normAutofit/>
          </a:bodyPr>
          <a:lstStyle/>
          <a:p>
            <a:r>
              <a:rPr lang="en-IN" sz="6000" dirty="0"/>
              <a:t>Am detection- </a:t>
            </a:r>
            <a:r>
              <a:rPr lang="en-IN" sz="5400" dirty="0"/>
              <a:t>Envelope detector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95" y="1708664"/>
            <a:ext cx="6706177" cy="501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556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8196392" cy="1499616"/>
          </a:xfrm>
        </p:spPr>
        <p:txBody>
          <a:bodyPr/>
          <a:lstStyle/>
          <a:p>
            <a:r>
              <a:rPr lang="en-IN" sz="5400" dirty="0"/>
              <a:t>Am detection- </a:t>
            </a:r>
            <a:r>
              <a:rPr lang="en-IN" dirty="0"/>
              <a:t>Envelope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16832"/>
            <a:ext cx="8712968" cy="439252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In the positive half cycle of AM wave, the diode conducts and the capacitor charges to the peak value of AM wave.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When the value of AM wave is less than this value, the diode will be reverse biased.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Thus, the capacitor will discharge through resistor </a:t>
            </a:r>
            <a:r>
              <a:rPr lang="en-US" b="1" dirty="0"/>
              <a:t>R</a:t>
            </a:r>
            <a:r>
              <a:rPr lang="en-US" dirty="0"/>
              <a:t> till the next positive half cycle of AM wave.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When the value of AM wave is greater than the capacitor voltage, the diode conducts and the process will be repeated.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We should select the component values in such a way that the capacitor charges very quickly and discharges very slowly.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As a result, we will get the capacitor voltage waveform same as that of the envelope of AM wave, which is almost similar to the modulating signal.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14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numericals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81" y="1843298"/>
            <a:ext cx="779145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1294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633240"/>
            <a:ext cx="7290054" cy="1499616"/>
          </a:xfrm>
        </p:spPr>
        <p:txBody>
          <a:bodyPr/>
          <a:lstStyle/>
          <a:p>
            <a:r>
              <a:rPr lang="en-IN" dirty="0" err="1"/>
              <a:t>numericals</a:t>
            </a:r>
            <a:endParaRPr lang="en-IN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2415846"/>
            <a:ext cx="78200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690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02B8-08A5-48BC-81DA-B1064F29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Course- module-2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856895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47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140968"/>
            <a:ext cx="7290054" cy="1499616"/>
          </a:xfrm>
        </p:spPr>
        <p:txBody>
          <a:bodyPr/>
          <a:lstStyle/>
          <a:p>
            <a:pPr algn="ctr"/>
            <a:r>
              <a:rPr lang="en-IN" dirty="0"/>
              <a:t>Am</a:t>
            </a:r>
            <a:br>
              <a:rPr lang="en-IN" dirty="0"/>
            </a:br>
            <a:r>
              <a:rPr lang="en-IN" dirty="0"/>
              <a:t>demodulation</a:t>
            </a:r>
          </a:p>
        </p:txBody>
      </p:sp>
    </p:spTree>
    <p:extLst>
      <p:ext uri="{BB962C8B-B14F-4D97-AF65-F5344CB8AC3E}">
        <p14:creationId xmlns:p14="http://schemas.microsoft.com/office/powerpoint/2010/main" val="312546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268804" cy="4025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72456" cy="1152128"/>
          </a:xfrm>
        </p:spPr>
        <p:txBody>
          <a:bodyPr>
            <a:normAutofit/>
          </a:bodyPr>
          <a:lstStyle/>
          <a:p>
            <a:r>
              <a:rPr lang="en-IN" sz="4800" dirty="0"/>
              <a:t>Am detection- square law demodulation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2961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A519-286B-8E3F-755D-08D9E640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839E-0D5F-7715-8898-8BD3A142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1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04299"/>
            <a:ext cx="7416824" cy="4365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79512" y="44624"/>
            <a:ext cx="877245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/>
              <a:t>Am detection- square law demodulation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5806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769813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79512" y="44624"/>
            <a:ext cx="877245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/>
              <a:t>Am detection- square law demodulation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2809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772456" cy="1152128"/>
          </a:xfrm>
        </p:spPr>
        <p:txBody>
          <a:bodyPr>
            <a:normAutofit/>
          </a:bodyPr>
          <a:lstStyle/>
          <a:p>
            <a:r>
              <a:rPr lang="en-IN" sz="4800" dirty="0"/>
              <a:t>Am detection- square law demodulation</a:t>
            </a:r>
            <a:endParaRPr lang="en-US" sz="4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6768752" cy="540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73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116632"/>
            <a:ext cx="7290054" cy="1043584"/>
          </a:xfrm>
        </p:spPr>
        <p:txBody>
          <a:bodyPr>
            <a:normAutofit fontScale="90000"/>
          </a:bodyPr>
          <a:lstStyle/>
          <a:p>
            <a:r>
              <a:rPr lang="en-IN" sz="5400" dirty="0"/>
              <a:t>Am detection- </a:t>
            </a:r>
            <a:r>
              <a:rPr lang="en-IN" dirty="0"/>
              <a:t>Envelope detector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496944" cy="5106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6463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uper them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A427E9303B54DBFBBE113110CA6DF" ma:contentTypeVersion="4" ma:contentTypeDescription="Create a new document." ma:contentTypeScope="" ma:versionID="a1cdd523133b28a59edc56bd748bf817">
  <xsd:schema xmlns:xsd="http://www.w3.org/2001/XMLSchema" xmlns:xs="http://www.w3.org/2001/XMLSchema" xmlns:p="http://schemas.microsoft.com/office/2006/metadata/properties" xmlns:ns2="7b7b3b4e-94b4-4794-84f5-8d6141b0fac6" targetNamespace="http://schemas.microsoft.com/office/2006/metadata/properties" ma:root="true" ma:fieldsID="e8fffae3e475de9ba7e9d19c6320ad4c" ns2:_="">
    <xsd:import namespace="7b7b3b4e-94b4-4794-84f5-8d6141b0f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b3b4e-94b4-4794-84f5-8d6141b0f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E67CED-7ED0-4898-86AC-6A464CBF8F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7b3b4e-94b4-4794-84f5-8d6141b0fa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431CC1-12A3-4F30-8DE0-755466FDC8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4ABCF1-4D9C-469D-BB51-58E422277FE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super theme</Template>
  <TotalTime>476</TotalTime>
  <Words>94</Words>
  <Application>Microsoft Office PowerPoint</Application>
  <PresentationFormat>On-screen Show (4:3)</PresentationFormat>
  <Paragraphs>20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super theme</vt:lpstr>
      <vt:lpstr>Analog Communication Systems</vt:lpstr>
      <vt:lpstr>Course- module-2</vt:lpstr>
      <vt:lpstr>Am demodulation</vt:lpstr>
      <vt:lpstr>Am detection- square law demodulation</vt:lpstr>
      <vt:lpstr>PowerPoint Presentation</vt:lpstr>
      <vt:lpstr>PowerPoint Presentation</vt:lpstr>
      <vt:lpstr>PowerPoint Presentation</vt:lpstr>
      <vt:lpstr>Am detection- square law demodulation</vt:lpstr>
      <vt:lpstr>Am detection- Envelope detector</vt:lpstr>
      <vt:lpstr>Am detection- Envelope detector</vt:lpstr>
      <vt:lpstr>Am detection- Envelope detector</vt:lpstr>
      <vt:lpstr>numericals</vt:lpstr>
      <vt:lpstr>numericals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Communication Systems</dc:title>
  <dc:creator>Admin</dc:creator>
  <cp:lastModifiedBy>Admin</cp:lastModifiedBy>
  <cp:revision>39</cp:revision>
  <dcterms:created xsi:type="dcterms:W3CDTF">2019-11-30T14:57:16Z</dcterms:created>
  <dcterms:modified xsi:type="dcterms:W3CDTF">2023-04-20T14:48:07Z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0x010100439A427E9303B54DBFBBE113110CA6DF</vt:lpwstr>
  </property>
</Properties>
</file>