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3"/>
  </p:notesMasterIdLst>
  <p:sldIdLst>
    <p:sldId id="273" r:id="rId4"/>
    <p:sldId id="274" r:id="rId5"/>
    <p:sldId id="269" r:id="rId6"/>
    <p:sldId id="272" r:id="rId7"/>
    <p:sldId id="258" r:id="rId8"/>
    <p:sldId id="270" r:id="rId9"/>
    <p:sldId id="271" r:id="rId10"/>
    <p:sldId id="259" r:id="rId11"/>
    <p:sldId id="260" r:id="rId12"/>
    <p:sldId id="287" r:id="rId13"/>
    <p:sldId id="289" r:id="rId14"/>
    <p:sldId id="280" r:id="rId15"/>
    <p:sldId id="282" r:id="rId16"/>
    <p:sldId id="283" r:id="rId17"/>
    <p:sldId id="284" r:id="rId18"/>
    <p:sldId id="285" r:id="rId19"/>
    <p:sldId id="286" r:id="rId20"/>
    <p:sldId id="278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168C1-727B-4535-9322-5FB3239B603C}" v="3" dt="2023-03-16T05:36:47.110"/>
    <p1510:client id="{6FC09FC0-75B4-4F9C-848A-C7B8BA6D251B}" v="11" dt="2023-03-02T13:52:35.403"/>
    <p1510:client id="{E480DF26-C708-424D-A38E-8332F314B7AD}" v="29" dt="2023-03-16T17:15:46.906"/>
    <p1510:client id="{EE146D39-0897-48A0-A7B6-506ABA799305}" v="5" dt="2023-03-16T16:59:27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yala Sai Rithika" userId="S::nandyalasai.rithika2021@vitstudent.ac.in::d595a49c-47cc-4519-9b11-74eb6f972183" providerId="AD" clId="Web-{6FC09FC0-75B4-4F9C-848A-C7B8BA6D251B}"/>
    <pc:docChg chg="addSld">
      <pc:chgData name="Nandyala Sai Rithika" userId="S::nandyalasai.rithika2021@vitstudent.ac.in::d595a49c-47cc-4519-9b11-74eb6f972183" providerId="AD" clId="Web-{6FC09FC0-75B4-4F9C-848A-C7B8BA6D251B}" dt="2023-03-02T13:52:35.403" v="10"/>
      <pc:docMkLst>
        <pc:docMk/>
      </pc:docMkLst>
      <pc:sldChg chg="new">
        <pc:chgData name="Nandyala Sai Rithika" userId="S::nandyalasai.rithika2021@vitstudent.ac.in::d595a49c-47cc-4519-9b11-74eb6f972183" providerId="AD" clId="Web-{6FC09FC0-75B4-4F9C-848A-C7B8BA6D251B}" dt="2023-03-02T13:52:29.934" v="0"/>
        <pc:sldMkLst>
          <pc:docMk/>
          <pc:sldMk cId="3354240113" sldId="276"/>
        </pc:sldMkLst>
      </pc:sldChg>
      <pc:sldChg chg="new">
        <pc:chgData name="Nandyala Sai Rithika" userId="S::nandyalasai.rithika2021@vitstudent.ac.in::d595a49c-47cc-4519-9b11-74eb6f972183" providerId="AD" clId="Web-{6FC09FC0-75B4-4F9C-848A-C7B8BA6D251B}" dt="2023-03-02T13:52:30.184" v="1"/>
        <pc:sldMkLst>
          <pc:docMk/>
          <pc:sldMk cId="1592768435" sldId="277"/>
        </pc:sldMkLst>
      </pc:sldChg>
      <pc:sldChg chg="new">
        <pc:chgData name="Nandyala Sai Rithika" userId="S::nandyalasai.rithika2021@vitstudent.ac.in::d595a49c-47cc-4519-9b11-74eb6f972183" providerId="AD" clId="Web-{6FC09FC0-75B4-4F9C-848A-C7B8BA6D251B}" dt="2023-03-02T13:52:30.700" v="2"/>
        <pc:sldMkLst>
          <pc:docMk/>
          <pc:sldMk cId="2166549766" sldId="278"/>
        </pc:sldMkLst>
      </pc:sldChg>
      <pc:sldChg chg="new">
        <pc:chgData name="Nandyala Sai Rithika" userId="S::nandyalasai.rithika2021@vitstudent.ac.in::d595a49c-47cc-4519-9b11-74eb6f972183" providerId="AD" clId="Web-{6FC09FC0-75B4-4F9C-848A-C7B8BA6D251B}" dt="2023-03-02T13:52:32.278" v="3"/>
        <pc:sldMkLst>
          <pc:docMk/>
          <pc:sldMk cId="2413636307" sldId="279"/>
        </pc:sldMkLst>
      </pc:sldChg>
      <pc:sldChg chg="new">
        <pc:chgData name="Nandyala Sai Rithika" userId="S::nandyalasai.rithika2021@vitstudent.ac.in::d595a49c-47cc-4519-9b11-74eb6f972183" providerId="AD" clId="Web-{6FC09FC0-75B4-4F9C-848A-C7B8BA6D251B}" dt="2023-03-02T13:52:32.684" v="4"/>
        <pc:sldMkLst>
          <pc:docMk/>
          <pc:sldMk cId="4098680174" sldId="280"/>
        </pc:sldMkLst>
      </pc:sldChg>
      <pc:sldChg chg="new">
        <pc:chgData name="Nandyala Sai Rithika" userId="S::nandyalasai.rithika2021@vitstudent.ac.in::d595a49c-47cc-4519-9b11-74eb6f972183" providerId="AD" clId="Web-{6FC09FC0-75B4-4F9C-848A-C7B8BA6D251B}" dt="2023-03-02T13:52:32.887" v="5"/>
        <pc:sldMkLst>
          <pc:docMk/>
          <pc:sldMk cId="2563700371" sldId="281"/>
        </pc:sldMkLst>
      </pc:sldChg>
      <pc:sldChg chg="new">
        <pc:chgData name="Nandyala Sai Rithika" userId="S::nandyalasai.rithika2021@vitstudent.ac.in::d595a49c-47cc-4519-9b11-74eb6f972183" providerId="AD" clId="Web-{6FC09FC0-75B4-4F9C-848A-C7B8BA6D251B}" dt="2023-03-02T13:52:33.747" v="6"/>
        <pc:sldMkLst>
          <pc:docMk/>
          <pc:sldMk cId="2019727819" sldId="282"/>
        </pc:sldMkLst>
      </pc:sldChg>
      <pc:sldChg chg="new">
        <pc:chgData name="Nandyala Sai Rithika" userId="S::nandyalasai.rithika2021@vitstudent.ac.in::d595a49c-47cc-4519-9b11-74eb6f972183" providerId="AD" clId="Web-{6FC09FC0-75B4-4F9C-848A-C7B8BA6D251B}" dt="2023-03-02T13:52:34.278" v="7"/>
        <pc:sldMkLst>
          <pc:docMk/>
          <pc:sldMk cId="1127737907" sldId="283"/>
        </pc:sldMkLst>
      </pc:sldChg>
      <pc:sldChg chg="new">
        <pc:chgData name="Nandyala Sai Rithika" userId="S::nandyalasai.rithika2021@vitstudent.ac.in::d595a49c-47cc-4519-9b11-74eb6f972183" providerId="AD" clId="Web-{6FC09FC0-75B4-4F9C-848A-C7B8BA6D251B}" dt="2023-03-02T13:52:34.590" v="8"/>
        <pc:sldMkLst>
          <pc:docMk/>
          <pc:sldMk cId="2230045675" sldId="284"/>
        </pc:sldMkLst>
      </pc:sldChg>
      <pc:sldChg chg="new">
        <pc:chgData name="Nandyala Sai Rithika" userId="S::nandyalasai.rithika2021@vitstudent.ac.in::d595a49c-47cc-4519-9b11-74eb6f972183" providerId="AD" clId="Web-{6FC09FC0-75B4-4F9C-848A-C7B8BA6D251B}" dt="2023-03-02T13:52:34.903" v="9"/>
        <pc:sldMkLst>
          <pc:docMk/>
          <pc:sldMk cId="2009302994" sldId="285"/>
        </pc:sldMkLst>
      </pc:sldChg>
      <pc:sldChg chg="new">
        <pc:chgData name="Nandyala Sai Rithika" userId="S::nandyalasai.rithika2021@vitstudent.ac.in::d595a49c-47cc-4519-9b11-74eb6f972183" providerId="AD" clId="Web-{6FC09FC0-75B4-4F9C-848A-C7B8BA6D251B}" dt="2023-03-02T13:52:35.403" v="10"/>
        <pc:sldMkLst>
          <pc:docMk/>
          <pc:sldMk cId="2108960988" sldId="286"/>
        </pc:sldMkLst>
      </pc:sldChg>
    </pc:docChg>
  </pc:docChgLst>
  <pc:docChgLst>
    <pc:chgData name="Shailessh Khumar L S" userId="S::shailesshkhumar.ls2021@vitstudent.ac.in::6597858e-490c-4b81-8026-f1415151bef7" providerId="AD" clId="Web-{EE146D39-0897-48A0-A7B6-506ABA799305}"/>
    <pc:docChg chg="addSld delSld">
      <pc:chgData name="Shailessh Khumar L S" userId="S::shailesshkhumar.ls2021@vitstudent.ac.in::6597858e-490c-4b81-8026-f1415151bef7" providerId="AD" clId="Web-{EE146D39-0897-48A0-A7B6-506ABA799305}" dt="2023-03-16T16:59:27.978" v="4"/>
      <pc:docMkLst>
        <pc:docMk/>
      </pc:docMkLst>
      <pc:sldChg chg="del">
        <pc:chgData name="Shailessh Khumar L S" userId="S::shailesshkhumar.ls2021@vitstudent.ac.in::6597858e-490c-4b81-8026-f1415151bef7" providerId="AD" clId="Web-{EE146D39-0897-48A0-A7B6-506ABA799305}" dt="2023-03-16T05:47:15.429" v="0"/>
        <pc:sldMkLst>
          <pc:docMk/>
          <pc:sldMk cId="1815204623" sldId="269"/>
        </pc:sldMkLst>
      </pc:sldChg>
      <pc:sldChg chg="new del">
        <pc:chgData name="Shailessh Khumar L S" userId="S::shailesshkhumar.ls2021@vitstudent.ac.in::6597858e-490c-4b81-8026-f1415151bef7" providerId="AD" clId="Web-{EE146D39-0897-48A0-A7B6-506ABA799305}" dt="2023-03-16T15:27:14.701" v="2"/>
        <pc:sldMkLst>
          <pc:docMk/>
          <pc:sldMk cId="1190311968" sldId="287"/>
        </pc:sldMkLst>
      </pc:sldChg>
      <pc:sldChg chg="new del">
        <pc:chgData name="Shailessh Khumar L S" userId="S::shailesshkhumar.ls2021@vitstudent.ac.in::6597858e-490c-4b81-8026-f1415151bef7" providerId="AD" clId="Web-{EE146D39-0897-48A0-A7B6-506ABA799305}" dt="2023-03-16T16:59:27.978" v="4"/>
        <pc:sldMkLst>
          <pc:docMk/>
          <pc:sldMk cId="2392198901" sldId="287"/>
        </pc:sldMkLst>
      </pc:sldChg>
    </pc:docChg>
  </pc:docChgLst>
  <pc:docChgLst>
    <pc:chgData name="Vasundhara Challagundla" userId="S::vasundhara.challagundla2021@vitstudent.ac.in::8d0d46c3-48be-45ab-aa40-5fd3fcb553bf" providerId="AD" clId="Web-{58A168C1-727B-4535-9322-5FB3239B603C}"/>
    <pc:docChg chg="modSld">
      <pc:chgData name="Vasundhara Challagundla" userId="S::vasundhara.challagundla2021@vitstudent.ac.in::8d0d46c3-48be-45ab-aa40-5fd3fcb553bf" providerId="AD" clId="Web-{58A168C1-727B-4535-9322-5FB3239B603C}" dt="2023-03-16T05:36:46.610" v="1" actId="20577"/>
      <pc:docMkLst>
        <pc:docMk/>
      </pc:docMkLst>
      <pc:sldChg chg="modSp">
        <pc:chgData name="Vasundhara Challagundla" userId="S::vasundhara.challagundla2021@vitstudent.ac.in::8d0d46c3-48be-45ab-aa40-5fd3fcb553bf" providerId="AD" clId="Web-{58A168C1-727B-4535-9322-5FB3239B603C}" dt="2023-03-16T05:36:46.610" v="1" actId="20577"/>
        <pc:sldMkLst>
          <pc:docMk/>
          <pc:sldMk cId="1815204623" sldId="269"/>
        </pc:sldMkLst>
        <pc:spChg chg="mod">
          <ac:chgData name="Vasundhara Challagundla" userId="S::vasundhara.challagundla2021@vitstudent.ac.in::8d0d46c3-48be-45ab-aa40-5fd3fcb553bf" providerId="AD" clId="Web-{58A168C1-727B-4535-9322-5FB3239B603C}" dt="2023-03-16T05:36:46.610" v="1" actId="20577"/>
          <ac:spMkLst>
            <pc:docMk/>
            <pc:sldMk cId="1815204623" sldId="269"/>
            <ac:spMk id="3" creationId="{00000000-0000-0000-0000-000000000000}"/>
          </ac:spMkLst>
        </pc:spChg>
      </pc:sldChg>
    </pc:docChg>
  </pc:docChgLst>
  <pc:docChgLst>
    <pc:chgData name="Shailessh Khumar L S" userId="S::shailesshkhumar.ls2021@vitstudent.ac.in::6597858e-490c-4b81-8026-f1415151bef7" providerId="AD" clId="Web-{E480DF26-C708-424D-A38E-8332F314B7AD}"/>
    <pc:docChg chg="addSld delSld">
      <pc:chgData name="Shailessh Khumar L S" userId="S::shailesshkhumar.ls2021@vitstudent.ac.in::6597858e-490c-4b81-8026-f1415151bef7" providerId="AD" clId="Web-{E480DF26-C708-424D-A38E-8332F314B7AD}" dt="2023-03-16T17:15:46.906" v="27"/>
      <pc:docMkLst>
        <pc:docMk/>
      </pc:docMkLst>
      <pc:sldChg chg="add del">
        <pc:chgData name="Shailessh Khumar L S" userId="S::shailesshkhumar.ls2021@vitstudent.ac.in::6597858e-490c-4b81-8026-f1415151bef7" providerId="AD" clId="Web-{E480DF26-C708-424D-A38E-8332F314B7AD}" dt="2023-03-16T17:01:31.080" v="13"/>
        <pc:sldMkLst>
          <pc:docMk/>
          <pc:sldMk cId="1913923076" sldId="275"/>
        </pc:sldMkLst>
      </pc:sldChg>
      <pc:sldChg chg="del">
        <pc:chgData name="Shailessh Khumar L S" userId="S::shailesshkhumar.ls2021@vitstudent.ac.in::6597858e-490c-4b81-8026-f1415151bef7" providerId="AD" clId="Web-{E480DF26-C708-424D-A38E-8332F314B7AD}" dt="2023-03-16T17:01:41.533" v="19"/>
        <pc:sldMkLst>
          <pc:docMk/>
          <pc:sldMk cId="3354240113" sldId="276"/>
        </pc:sldMkLst>
      </pc:sldChg>
      <pc:sldChg chg="del">
        <pc:chgData name="Shailessh Khumar L S" userId="S::shailesshkhumar.ls2021@vitstudent.ac.in::6597858e-490c-4b81-8026-f1415151bef7" providerId="AD" clId="Web-{E480DF26-C708-424D-A38E-8332F314B7AD}" dt="2023-03-16T17:01:44.611" v="21"/>
        <pc:sldMkLst>
          <pc:docMk/>
          <pc:sldMk cId="1592768435" sldId="277"/>
        </pc:sldMkLst>
      </pc:sldChg>
      <pc:sldChg chg="del">
        <pc:chgData name="Shailessh Khumar L S" userId="S::shailesshkhumar.ls2021@vitstudent.ac.in::6597858e-490c-4b81-8026-f1415151bef7" providerId="AD" clId="Web-{E480DF26-C708-424D-A38E-8332F314B7AD}" dt="2023-03-16T17:01:45.408" v="22"/>
        <pc:sldMkLst>
          <pc:docMk/>
          <pc:sldMk cId="2413636307" sldId="279"/>
        </pc:sldMkLst>
      </pc:sldChg>
      <pc:sldChg chg="del">
        <pc:chgData name="Shailessh Khumar L S" userId="S::shailesshkhumar.ls2021@vitstudent.ac.in::6597858e-490c-4b81-8026-f1415151bef7" providerId="AD" clId="Web-{E480DF26-C708-424D-A38E-8332F314B7AD}" dt="2023-03-16T17:01:47.643" v="23"/>
        <pc:sldMkLst>
          <pc:docMk/>
          <pc:sldMk cId="2563700371" sldId="281"/>
        </pc:sldMkLst>
      </pc:sldChg>
      <pc:sldChg chg="add replId">
        <pc:chgData name="Shailessh Khumar L S" userId="S::shailesshkhumar.ls2021@vitstudent.ac.in::6597858e-490c-4b81-8026-f1415151bef7" providerId="AD" clId="Web-{E480DF26-C708-424D-A38E-8332F314B7AD}" dt="2023-03-16T17:00:51.032" v="0"/>
        <pc:sldMkLst>
          <pc:docMk/>
          <pc:sldMk cId="3613956367" sldId="287"/>
        </pc:sldMkLst>
      </pc:sldChg>
      <pc:sldChg chg="add del replId">
        <pc:chgData name="Shailessh Khumar L S" userId="S::shailesshkhumar.ls2021@vitstudent.ac.in::6597858e-490c-4b81-8026-f1415151bef7" providerId="AD" clId="Web-{E480DF26-C708-424D-A38E-8332F314B7AD}" dt="2023-03-16T17:01:04.110" v="4"/>
        <pc:sldMkLst>
          <pc:docMk/>
          <pc:sldMk cId="302479217" sldId="288"/>
        </pc:sldMkLst>
      </pc:sldChg>
      <pc:sldChg chg="add del replId">
        <pc:chgData name="Shailessh Khumar L S" userId="S::shailesshkhumar.ls2021@vitstudent.ac.in::6597858e-490c-4b81-8026-f1415151bef7" providerId="AD" clId="Web-{E480DF26-C708-424D-A38E-8332F314B7AD}" dt="2023-03-16T17:01:43.846" v="20"/>
        <pc:sldMkLst>
          <pc:docMk/>
          <pc:sldMk cId="4161391161" sldId="288"/>
        </pc:sldMkLst>
      </pc:sldChg>
      <pc:sldChg chg="add del replId">
        <pc:chgData name="Shailessh Khumar L S" userId="S::shailesshkhumar.ls2021@vitstudent.ac.in::6597858e-490c-4b81-8026-f1415151bef7" providerId="AD" clId="Web-{E480DF26-C708-424D-A38E-8332F314B7AD}" dt="2023-03-16T17:01:04.110" v="3"/>
        <pc:sldMkLst>
          <pc:docMk/>
          <pc:sldMk cId="1684757268" sldId="289"/>
        </pc:sldMkLst>
      </pc:sldChg>
      <pc:sldChg chg="add replId">
        <pc:chgData name="Shailessh Khumar L S" userId="S::shailesshkhumar.ls2021@vitstudent.ac.in::6597858e-490c-4b81-8026-f1415151bef7" providerId="AD" clId="Web-{E480DF26-C708-424D-A38E-8332F314B7AD}" dt="2023-03-16T17:01:08.657" v="6"/>
        <pc:sldMkLst>
          <pc:docMk/>
          <pc:sldMk cId="3377533668" sldId="289"/>
        </pc:sldMkLst>
      </pc:sldChg>
      <pc:sldChg chg="add del replId">
        <pc:chgData name="Shailessh Khumar L S" userId="S::shailesshkhumar.ls2021@vitstudent.ac.in::6597858e-490c-4b81-8026-f1415151bef7" providerId="AD" clId="Web-{E480DF26-C708-424D-A38E-8332F314B7AD}" dt="2023-03-16T17:01:35.642" v="18"/>
        <pc:sldMkLst>
          <pc:docMk/>
          <pc:sldMk cId="360593811" sldId="290"/>
        </pc:sldMkLst>
      </pc:sldChg>
      <pc:sldChg chg="add del replId">
        <pc:chgData name="Shailessh Khumar L S" userId="S::shailesshkhumar.ls2021@vitstudent.ac.in::6597858e-490c-4b81-8026-f1415151bef7" providerId="AD" clId="Web-{E480DF26-C708-424D-A38E-8332F314B7AD}" dt="2023-03-16T17:01:56.080" v="25"/>
        <pc:sldMkLst>
          <pc:docMk/>
          <pc:sldMk cId="1997706124" sldId="290"/>
        </pc:sldMkLst>
      </pc:sldChg>
      <pc:sldChg chg="new del">
        <pc:chgData name="Shailessh Khumar L S" userId="S::shailesshkhumar.ls2021@vitstudent.ac.in::6597858e-490c-4b81-8026-f1415151bef7" providerId="AD" clId="Web-{E480DF26-C708-424D-A38E-8332F314B7AD}" dt="2023-03-16T17:15:46.906" v="27"/>
        <pc:sldMkLst>
          <pc:docMk/>
          <pc:sldMk cId="4139931328" sldId="290"/>
        </pc:sldMkLst>
      </pc:sldChg>
      <pc:sldChg chg="add del replId">
        <pc:chgData name="Shailessh Khumar L S" userId="S::shailesshkhumar.ls2021@vitstudent.ac.in::6597858e-490c-4b81-8026-f1415151bef7" providerId="AD" clId="Web-{E480DF26-C708-424D-A38E-8332F314B7AD}" dt="2023-03-16T17:01:34.173" v="17"/>
        <pc:sldMkLst>
          <pc:docMk/>
          <pc:sldMk cId="3257779372" sldId="291"/>
        </pc:sldMkLst>
      </pc:sldChg>
      <pc:sldChg chg="add del replId">
        <pc:chgData name="Shailessh Khumar L S" userId="S::shailesshkhumar.ls2021@vitstudent.ac.in::6597858e-490c-4b81-8026-f1415151bef7" providerId="AD" clId="Web-{E480DF26-C708-424D-A38E-8332F314B7AD}" dt="2023-03-16T17:01:33.595" v="16"/>
        <pc:sldMkLst>
          <pc:docMk/>
          <pc:sldMk cId="2508993868" sldId="292"/>
        </pc:sldMkLst>
      </pc:sldChg>
      <pc:sldChg chg="add del replId">
        <pc:chgData name="Shailessh Khumar L S" userId="S::shailesshkhumar.ls2021@vitstudent.ac.in::6597858e-490c-4b81-8026-f1415151bef7" providerId="AD" clId="Web-{E480DF26-C708-424D-A38E-8332F314B7AD}" dt="2023-03-16T17:01:33.017" v="15"/>
        <pc:sldMkLst>
          <pc:docMk/>
          <pc:sldMk cId="2856187505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D5B4C-5447-4D70-B7AE-57FDF7835350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09F85-814C-4808-A17F-FD7894EEC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9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06671A-8DF6-4422-9AC8-EA8998FDB30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7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9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4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2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9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06671A-8DF6-4422-9AC8-EA8998FDB307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Analog Communication Systems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D0D0D"/>
                </a:solidFill>
                <a:latin typeface="Tw Cen MT" pitchFamily="34" charset="0"/>
              </a:rPr>
              <a:t>BECE 304L</a:t>
            </a:r>
          </a:p>
          <a:p>
            <a:r>
              <a:rPr lang="en-US" b="1">
                <a:solidFill>
                  <a:srgbClr val="0D0D0D"/>
                </a:solidFill>
                <a:latin typeface="Tw Cen MT" pitchFamily="34" charset="0"/>
              </a:rPr>
              <a:t>Module-3</a:t>
            </a:r>
          </a:p>
          <a:p>
            <a:endParaRPr lang="en-US" b="1">
              <a:solidFill>
                <a:srgbClr val="0D0D0D"/>
              </a:solidFill>
              <a:latin typeface="Tw Cen MT" pitchFamily="34" charset="0"/>
            </a:endParaRPr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6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Vestigial sideband –</a:t>
            </a:r>
            <a:r>
              <a:rPr lang="en-IN" err="1"/>
              <a:t>vsb</a:t>
            </a:r>
            <a:r>
              <a:rPr lang="en-IN"/>
              <a:t> </a:t>
            </a:r>
            <a:r>
              <a:rPr lang="en-IN" err="1"/>
              <a:t>sc</a:t>
            </a:r>
            <a:r>
              <a:rPr lang="en-IN"/>
              <a:t>(am)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696744" cy="457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95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Vestigial sideband –</a:t>
            </a:r>
            <a:r>
              <a:rPr lang="en-IN" err="1"/>
              <a:t>vsb</a:t>
            </a:r>
            <a:r>
              <a:rPr lang="en-IN"/>
              <a:t> </a:t>
            </a:r>
            <a:r>
              <a:rPr lang="en-IN" err="1"/>
              <a:t>sc</a:t>
            </a:r>
            <a:r>
              <a:rPr lang="en-IN"/>
              <a:t>(am)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696744" cy="457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53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625F-FB00-A5AA-2E34-730DDA33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BFC6-E7AD-56AE-1356-079770EA4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8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32E1-8835-E2B4-8D60-BC4EB5CE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7D5E-6549-86E9-F2FB-33E9EC1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72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27FD-D2C4-2B53-7DD2-5601BDC6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0947-9571-7969-F3DB-237BEC61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73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F809-4F34-F304-FC9F-B50B732F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8846-28AA-72FA-4411-6F2D1884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04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8C59-0B5F-D27F-63A3-998ABFF4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7FFE-BE6B-CB91-D4CA-59F4991C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0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8469-CC95-3723-E91C-C91F2D68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E813-731F-801F-ED2E-213F957C2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96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A8CA-7DE2-2EB7-6E4F-B0A3685B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D5A2-3BC0-2901-5520-6DA0E0B91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4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DSB-FC, DSB-SC, SSB-SC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87" y="2276872"/>
            <a:ext cx="6840537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92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02B8-08A5-48BC-81DA-B1064F2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Course- module-3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36"/>
          <a:stretch/>
        </p:blipFill>
        <p:spPr bwMode="auto">
          <a:xfrm>
            <a:off x="219497" y="2924944"/>
            <a:ext cx="8640960" cy="127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9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7290054" cy="1152128"/>
          </a:xfrm>
        </p:spPr>
        <p:txBody>
          <a:bodyPr/>
          <a:lstStyle/>
          <a:p>
            <a:r>
              <a:rPr lang="en-IN"/>
              <a:t>Vestigial sideband –vsb-sc (am)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760"/>
            <a:ext cx="8280920" cy="5040600"/>
          </a:xfrm>
        </p:spPr>
        <p:txBody>
          <a:bodyPr vert="horz" lIns="45720" tIns="45720" rIns="45720" bIns="45720" rtlCol="0" anchor="t"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/>
              <a:t>The main limitation associated with SSB is the practical difficulty in suppressing the unwanted sideband frequency components. It was observed in practice that such a process results in eliminating even some portion of the wanted sideband. </a:t>
            </a:r>
          </a:p>
          <a:p>
            <a:pPr algn="just">
              <a:buFont typeface="Wingdings" pitchFamily="2" charset="2"/>
              <a:buChar char="§"/>
            </a:pPr>
            <a:r>
              <a:rPr lang="en-US"/>
              <a:t>This is because, in many cases the message has information starting from zero frequency and spreads </a:t>
            </a:r>
            <a:r>
              <a:rPr lang="en-US" err="1"/>
              <a:t>upto</a:t>
            </a:r>
            <a:r>
              <a:rPr lang="en-US"/>
              <a:t>  a maximum of </a:t>
            </a:r>
            <a:r>
              <a:rPr lang="en-US" err="1"/>
              <a:t>fm</a:t>
            </a:r>
            <a:r>
              <a:rPr lang="en-US"/>
              <a:t> Hz. </a:t>
            </a:r>
          </a:p>
          <a:p>
            <a:pPr algn="just">
              <a:buFont typeface="Wingdings" pitchFamily="2" charset="2"/>
              <a:buChar char="§"/>
            </a:pPr>
            <a:r>
              <a:rPr lang="en-US"/>
              <a:t>ln such a scenario, the first wanted and unwanted frequency components lie very close to each at the carrier frequency </a:t>
            </a:r>
            <a:r>
              <a:rPr lang="en-US" i="1"/>
              <a:t>fc;. 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20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Vestigial sideband –vsb-sc (am)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8064896" cy="4392528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endParaRPr lang="en-US"/>
          </a:p>
          <a:p>
            <a:pPr algn="just">
              <a:buFont typeface="Wingdings" pitchFamily="2" charset="2"/>
              <a:buChar char="§"/>
            </a:pPr>
            <a:r>
              <a:rPr lang="en-US"/>
              <a:t>Therefore an attempt to attenuate unwanted component will in turn leads to attenuation of wanted component. </a:t>
            </a:r>
          </a:p>
          <a:p>
            <a:pPr algn="just">
              <a:buFont typeface="Wingdings" pitchFamily="2" charset="2"/>
              <a:buChar char="§"/>
            </a:pPr>
            <a:r>
              <a:rPr lang="en-US"/>
              <a:t>One way to compensate for this loss is to allow a vestige or trace or fraction-of unwanted sideband along with the wanted sideband. </a:t>
            </a:r>
          </a:p>
          <a:p>
            <a:pPr algn="just">
              <a:buFont typeface="Wingdings" pitchFamily="2" charset="2"/>
              <a:buChar char="§"/>
            </a:pPr>
            <a:r>
              <a:rPr lang="en-US"/>
              <a:t>This thought process lead to the development of yet another of AM termed as vestigial sideband suppressed carrier (VSBSC)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2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Vestigial sideband –</a:t>
            </a:r>
            <a:r>
              <a:rPr lang="en-IN" err="1"/>
              <a:t>vsb-sc</a:t>
            </a:r>
            <a:r>
              <a:rPr lang="en-IN"/>
              <a:t>(am)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2132856"/>
            <a:ext cx="79533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93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Vestigial sideband –vsb-sc (am)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34" y="2132856"/>
            <a:ext cx="819567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28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VSB-SC- FREQUENCY SPECTRUM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" y="2060848"/>
            <a:ext cx="882556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4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Vestigial sideband –vsb-sc (am)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9627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2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Vestigial sideband –</a:t>
            </a:r>
            <a:r>
              <a:rPr lang="en-IN" err="1"/>
              <a:t>vsb</a:t>
            </a:r>
            <a:r>
              <a:rPr lang="en-IN"/>
              <a:t> </a:t>
            </a:r>
            <a:r>
              <a:rPr lang="en-IN" err="1"/>
              <a:t>sc</a:t>
            </a:r>
            <a:r>
              <a:rPr lang="en-IN"/>
              <a:t>(am)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696744" cy="457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363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per them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484D6A-572B-4B87-99FE-7BD89A7B9CBB}">
  <ds:schemaRefs>
    <ds:schemaRef ds:uri="7b7b3b4e-94b4-4794-84f5-8d6141b0fac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1DC0EA2-2699-45E2-A5D3-3E73172B8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super theme</Template>
  <Application>Microsoft Office PowerPoint</Application>
  <PresentationFormat>On-screen Show (4:3)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super theme</vt:lpstr>
      <vt:lpstr>Analog Communication Systems</vt:lpstr>
      <vt:lpstr>Course- module-3</vt:lpstr>
      <vt:lpstr>Vestigial sideband –vsb-sc (am)</vt:lpstr>
      <vt:lpstr>Vestigial sideband –vsb-sc (am)</vt:lpstr>
      <vt:lpstr>Vestigial sideband –vsb-sc(am)</vt:lpstr>
      <vt:lpstr>Vestigial sideband –vsb-sc (am)</vt:lpstr>
      <vt:lpstr>VSB-SC- FREQUENCY SPECTRUM</vt:lpstr>
      <vt:lpstr>Vestigial sideband –vsb-sc (am)</vt:lpstr>
      <vt:lpstr>Vestigial sideband –vsb sc(am)</vt:lpstr>
      <vt:lpstr>Vestigial sideband –vsb sc(am)</vt:lpstr>
      <vt:lpstr>Vestigial sideband –vsb sc(am)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DSB-FC, DSB-SC, SSB-SC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Communication Systems</dc:title>
  <dc:creator>Admin</dc:creator>
  <cp:revision>1</cp:revision>
  <dcterms:created xsi:type="dcterms:W3CDTF">2019-11-30T14:57:16Z</dcterms:created>
  <dcterms:modified xsi:type="dcterms:W3CDTF">2023-03-16T17:16:04Z</dcterms:modified>
</cp:coreProperties>
</file>