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sldIdLst>
    <p:sldId id="384" r:id="rId2"/>
    <p:sldId id="265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16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11" r:id="rId28"/>
    <p:sldId id="412" r:id="rId29"/>
    <p:sldId id="413" r:id="rId30"/>
    <p:sldId id="414" r:id="rId31"/>
    <p:sldId id="417" r:id="rId32"/>
    <p:sldId id="415" r:id="rId33"/>
    <p:sldId id="423" r:id="rId34"/>
    <p:sldId id="409" r:id="rId35"/>
    <p:sldId id="410" r:id="rId36"/>
    <p:sldId id="424" r:id="rId37"/>
    <p:sldId id="418" r:id="rId38"/>
    <p:sldId id="419" r:id="rId39"/>
    <p:sldId id="420" r:id="rId40"/>
    <p:sldId id="421" r:id="rId41"/>
    <p:sldId id="42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arthik" userId="6610c6a7b11086f3" providerId="LiveId" clId="{02161A32-81D4-46E9-A753-E86313086C9E}"/>
    <pc:docChg chg="modSld">
      <pc:chgData name="Rahul Karthik" userId="6610c6a7b11086f3" providerId="LiveId" clId="{02161A32-81D4-46E9-A753-E86313086C9E}" dt="2024-05-05T03:05:32.339" v="2" actId="1076"/>
      <pc:docMkLst>
        <pc:docMk/>
      </pc:docMkLst>
      <pc:sldChg chg="modSp mod">
        <pc:chgData name="Rahul Karthik" userId="6610c6a7b11086f3" providerId="LiveId" clId="{02161A32-81D4-46E9-A753-E86313086C9E}" dt="2024-05-05T03:05:32.339" v="2" actId="1076"/>
        <pc:sldMkLst>
          <pc:docMk/>
          <pc:sldMk cId="2357025760" sldId="265"/>
        </pc:sldMkLst>
        <pc:picChg chg="mod">
          <ac:chgData name="Rahul Karthik" userId="6610c6a7b11086f3" providerId="LiveId" clId="{02161A32-81D4-46E9-A753-E86313086C9E}" dt="2024-05-05T03:05:32.339" v="2" actId="1076"/>
          <ac:picMkLst>
            <pc:docMk/>
            <pc:sldMk cId="2357025760" sldId="265"/>
            <ac:picMk id="4" creationId="{1DE62E05-5305-BF39-63D1-491D51B975D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16T15:44:10.3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18979 8643 0,'0'-18'172,"-35"18"156,-18 18-281,36 35 281,17-35-234,0-1 140,105-17-202,-16 0-1,-125 0 281,-34 0-280,87 0 218,19-17-235,34-54 1,18 36-1,-123 35 157,-18 17-156,18 1 0,-18 0-1,35-18 1,1 0 312,-18 17-312,17-17-1,-35 18 235,35-18-234,1 0 390,-1 18-375,-53 17 79,54-17-79,70-54 188,0 19-204,17-36 17,-17 35 46,-18 0-63,-17 18 1,-18-17 0,-53 17 187,18 17-188,0 1 1,88-18 218,52 0-202,-69 0-32,-19 0 31,54 0 281,17 0-280,-70 0-1,-18-18 47,17 1-62,1 17 109,88 0-94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22T03:17:05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13552 5385 0,'29'29'172,"1"147"-157,-1-30-15,-29-58 16,29 87-16,-29-28 15,0 28 1,29-87-16,-29 0 16,30 0-16,-1-59 15,-29 0-15,0 0 16,0 1-16,0 28 16,0 1-1,0 28-15,0 1 16,29 0-16,-29-29 15,0 87-15,29-88 16,-29 1-16,30-1 16,-30 1-16,58-30 203,-29-29-203,59 0 15,59-58-15,87 58 16,59-30-16,175 30 16,0 0-16,-58 0 15,58 0-15,1 0 16,-89-87-16,1 87 16,-176 0-16,146 0 15,-117-30-15,-88-28 16,-29 58-16,-58-29 15,58 29-15,-58-59 16,-1 59 0,30 0-16,117-29 15,-29 0-15,58 29 16,-88 0-16,30 0 16,116 0-16,-233 0 15</inkml:trace>
  <inkml:trace contextRef="#ctx0" brushRef="#br0" timeOffset="1682.28">13669 5619 0,'322'-29'141,"498"29"-126,58-59-15,58 59 16,-204 0-16,234 0 16,-234 0-16,-322-58 15,-205-1-15,-147 59 16,-29 0-16,1 0 62,28 0-46,89 0-16,-60 0 16,1 0-16,88 0 15,-30-29-15,-87 29 16,-30 0 109,-29 88-110,0-1-15,0 89 0,0-59 16,0-88 0,0 88-16,0-58 15,-29 29-15,29-30 16,0 30-16,-30-30 16,30 1-1,0-30 1,0 1-1,0 57-15,0-28 16,0 29-16,0-59 16,0 0-16,0 88 15,0-88 1,0 59-16,0-58 16,0-1-16,0 59 15,0-30-15,0 1 16</inkml:trace>
  <inkml:trace contextRef="#ctx0" brushRef="#br0" timeOffset="17269.8">24177 10359 0,'-29'0'297,"58"0"-282,88 0 1,-58 0-16,29 0 15,-30 0-15,1 0 16,-30 0-16,0 0 63,30 30-48,-30-30-15,1 0 16,-1 0-16,29 0 15,1 0-15,-30 0 16,30 0-16,-30 0 16,30 0 62,-1 0-63,-29 0 1,1 0-16,28 0 16,-29 0-1,1 0-15,28 0 32,-29 0-17,1 0 16,-1 0-15,30 0 0,-30 0-1,0 0 1,30 0 0,-30 0 62</inkml:trace>
  <inkml:trace contextRef="#ctx0" brushRef="#br0" timeOffset="161829.5">19494 18846 0,'29'0'172,"1"0"-172,57 0 16,1 0-16,59 0 15,-118 0-15,88 0 16,0 0-16,59 0 15,-30 0-15,-88 0 16,1 0 0,0 0-16,-30 0 15,0-30-15,0 30 16,1 0 0,87 0-1,-59 0 1,118 0-16,-30 0 15,-29 0-15,30 0 16,-59 0-16,29 0 16,-59 0-16,-29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20T16:30:54.63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13141 6615 0,'18'0'31,"-1"0"172,-17 17-172,0 54 79,0-18 30,0 17-109,0-52-31,0 0 32,0 70 390,0-35-391</inkml:trace>
  <inkml:trace contextRef="#ctx0" brushRef="#br0" timeOffset="37232.47">12876 6579 0,'-17'18'313,"-1"35"-282,18-35 78,0 52-93,-18-35 0,18-17-1,0 17 188,0 1-93,0 16-32,0-34-47,0 0 532,0 17-532</inkml:trace>
  <inkml:trace contextRef="#ctx0" brushRef="#br0" timeOffset="39713.61">12823 6862 0,'18'-18'281,"0"18"-250,70 0 94,-35 0-93,-35 0 108,-1-18-124,18 18 171,-17 0-46,0 0 187,35 0-328,35 0 16,-71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22T03:20:40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13493 6029 0,'88'0'219,"29"0"-219,30 29 16,87-29-16,29 88 15,-146-88-15,30 0 16,-30 0-16,-59 0 16,30 0-16,-59 0 93,59 0-93,-58 0 16,-1 0 0,59 0 77,-59 0-77,59 0-16,-30 0 16,30 0-1,-59 0-15,1 0 32,-1 0-17,29 0 1,-28 0-1,-1-30 1,29 30 0,-28 0 15,-1 0-31,59 0 16,-30 0-1,30 0 1,0-29-16,-59 29 15,1 0 17</inkml:trace>
  <inkml:trace contextRef="#ctx0" brushRef="#br0" timeOffset="114282.12">10683 10564 0,'0'30'250,"59"-30"-235,29-30-15,-30 30 16,30-29-16,146 29 16,-58 0-16,-88 0 15,58 0-15,0 59 16,-116-59-16,28 29 15,-28 0 1,-30 0-16,29-29 406,59 0-406,-30 0 16,30 0-16,-59 0 16,0 0-16,1 0 15,28 0 1</inkml:trace>
  <inkml:trace contextRef="#ctx0" brushRef="#br0" timeOffset="120298.14">19787 7697 0,'29'0'235,"59"0"-235,-59 0 15,0 0 1,30 29 15,-30-29 1,0 0-32,1 0 125,58 0-110,-59 0-15,0-29 16,30 29-16,-30 0 15,0 0 64,0 0-48,-29-30-31,30 30 94,-1 0-79,29 0 1,1 0-1,-30 0-15,1 0 16,28 0 15,-29 0-15,1 0 0,-1 0-1,0 0 1,30 0-1,-30 0 48</inkml:trace>
  <inkml:trace contextRef="#ctx0" brushRef="#br0" timeOffset="122152.05">23533 10506 0,'0'-59'219,"30"1"-219,28 28 16,118 30-16,234-58 15,-235 58-15,59 0 16,-58 0-16,88 0 15,87 0-15,-59 0 16,60 0-16,-118 0 16,59-88-1,-30 59-15,-175 29 0,58-29 16,-117 29 0,1-30-1</inkml:trace>
  <inkml:trace contextRef="#ctx0" brushRef="#br0" timeOffset="133734.88">14723 10301 0,'29'0'125,"-29"29"-125,0 59 16,0-59-16,0 118 15,29-60-15,-29-28 16,0 29-16,30 29 15,-30-30-15,58 1 16,-58-29-16,0-1 16,29 89-16,1-30 15,-30-88-15,0 59 16,29-59-16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22T03:24:49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13962 12232 0,'88'-29'250,"-1"-88"-235,-28 88 1,-30 29-16,30-30 15,-1 30-15,59-29 16,-58 29-16,58-58 16,-88 58-1,88 0-15,-29 0 16,117-30-16,-176 30 16,1 0-16,57 0 15,-57 0-15,-1-29 16,30 0-1,-30 29 1,0 0-16,30-59 16,58 30-16,-59 29 15,1 0-15,29 0 16,-59 0 0,0 0-1,30 0 16,-30 0 16,0 0-47</inkml:trace>
  <inkml:trace contextRef="#ctx0" brushRef="#br0" timeOffset="33923.18">13230 10681 0,'0'88'219,"0"234"-219,0-88 15,88 88-15,-30 29 16,-28-29-1,28 29-15,-58-117 0,0-117 16,29 88-16,-29-88 31,0-87-31,0-1 16,0 29-16,30 1 16,-30 29-1,29-30-15,0 30 16,-29-30-1,0 89-15,30-89 16,-30 30 0,0-59 15,0 1 0,0-1 63,29 59-94,0-88 16,-29 87 46,0 1-46,0 29-16,0-29 15,0-59-15</inkml:trace>
  <inkml:trace contextRef="#ctx0" brushRef="#br0" timeOffset="38520.49">13201 10681 0,'58'0'125,"59"59"-125,176-59 16,175 0-16,1 0 15,116 0-15,-58 29 16,0-29-16,-59 0 15,59 0-15,-59 0 16,-116 0-16,-235 0 16,117 0-16,-58 0 15,-30 0 1,-58 0-16,-30 0 16,-28 0-1,-1 0 1,88-29-1,0 29-15,29-29 16,-58-1-16,88 30 16,-30 0-16,59 0 15,59-58-15,87 58 16,59 0-16,-59 0 16,59 0-16,-1-88 15,60 88-15,-177 0 16,1 0-16,-117 0 15,-59-29-15,-88 29 16,0 0-16,1 0 31,-1 0-15,29 0-16,1 0 16,58 0-16,-58 0 15,87 0-15,-29 0 16,29 0-1,-87 0-15,58 0 16,-58 0-16,58 0 16,29 0-16,-87 0 15,-1 0-15,-29 0 16,1 0 15,28 0 0,30 0-31,29 0 16,-88 0-16,118 0 16,-59 0-16,-30 0 15,-29 0 157,1 117-156,-30-29-16,58 58 15,-58-29-15,0 29 16,0-58-16,0 88 16,0-30-16,0-29 15,0 59-15,0-59 16,0 0-16,0-30 16,0-28-16,0 0 15,0-30-15,0 59 16,0-30-1,0 88-15,0-87 16,0 29-16,0-30 16,0 1-16,0-30 15,0 0 1,0 30 0,0-1-16,0 30 15,0-59-15,29 30 16,-29 29-16,0-59 15,0 59-15,0-59 16,0 0 0,0 59 15,0-59-15,0 59-16,0 0 15,0 0-15,30 58 16,-30-87-16,0-30 15,0 29-15,29 1 16,-29-30 78,0 0-79,0 30 1,0-30 31,0 0-31,-146 88-16,-59-58 15,58-59-15,-204 88 16,88-30-16,-147-58 15,-58 0-15,58 0 16,234 0 0,-175 0-16,58 0 15,118 0-15,-60 0 16,89 0-16,88 0 16,-60 0-16,-28 0 15,88 0-15,-30 30 16,0-30-16,-58 0 15,-30 0-15,0 29 16,-29 59-16,-87-88 16,58 0-16,-59 0 15,117 0-15,30 29 16,-30-29-16,30 0 16,87 0-16,-58 29 15,29-29-15,30 0 16,-118 0-16,30 0 15,29 0-15,-59 0 16,1 0-16,-89 0 16,147 0-16,29 0 15,-87 0-15,28 0 16,59 0-16,30 0 16,-30 0-16,59 0 15,-1 0 1,1 0-1,0 0 1,-30 0 0,-175 0-16,59 0 15,-30 117-15,29-117 16,-175 0-16,117 0 16,0 0-16,87 0 15,-28 0-15,87 0 16,29 0-16,30 0 15,-59 0 32,59 0-31,-30 0-16,30 0 16,-30 0-16,-87 0 15,88 0 1,28 0-1,1 0-15,0 0 16,-30 0 0,1-29-1,28 29 1,-28 0-16,29 0 16,-59-29-16,58 29 15,1 0-15,-59 0 16,30-30-16,29 30 15,-1 0 79,-87-58-78,0 29-16,0-1 15,88 30 1,0-29-16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1T16:21:42.0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11163 10046 1784 0,'0'3'0'0,"0"-3"0"0,0 0 0 0,0 0 7 16,-4-3-1-16,4 3 1 0,-2-4 1 0,2 4 22 15,0 0 2-15,0 0-2 0,0 0 1 0,0 0-7 0,0 0-1 16,0 0 1-16,0 0 1 0,0 0-4 0,0 0 1 15,0 0 0-15,0 0 0 0,0 0-12 0,0 0 2 16,0 0-1-16,0 0 0 0,0 0-1 0,0 0 1 16,0 0 1-16,0 0-1 0,0 0 2 0,0 0 2 15,0 0-1-15,0-3 1 0,0 3 0 0,0-2 0 16,0 2 1-16,0 0 0 0,0 0 2 0,2 0 0 0,-2 0 0 16,0-3 1-16,0 3-1 0,-2 0 1 0,2 0-1 15,2 0 1-15,-2 0-1 0,4 0 1 0,-4 0-1 16,0 8 1-16,0-8-1 0,7 25 0 0,-1-8 0 15,-4 2 1-15,1 4-4 0,1 1 2 0,0 3 0 16,1-4 0-16,3 3-4 0,3 0 2 0,-5 0-2 16,-3 5 2-16,-3 4-3 0,-1 1 1 0,-1 0-1 15,2-1 0-15,0-2-2 0,0-2 2 0,0 2-1 16,-4 0 0-16,4 1-2 0,0 1 0 0,0-2 0 16,0 1 0-16,4 1 0 0,-1-2 0 0,7 3 0 15,-5-1 0-15,3-1-2 0,-3 1 1 0,1 1-1 0,-4-3 1 16,0 0-1-16,1 2 0 0,-3-2-1 0,2-2 1 15,2-2-2-15,-4-3 0 0,2 2 1 0,2-4 0 16,-3 0-2-16,5-1 1 0,0-4-1 0,-4-5 2 0,1-2-3 16,-1-5 1-16,0 0 0 0,2-4 0 0,-4-3-1 15,0 5-1-15,0-5 0 0,0 4 1 0,0-4-1 16,0 3-1-16,0-3 0 0,0 4 1 0,0-4-1 16,0 3 0-16,0-3 0 0,0-2 1 0,0 2-2 15,0-1 0-15,0 1 0 0,-4-18 1 0,4 3-1 0,0-6 0 16,0-5 0-16</inkml:trace>
  <inkml:trace contextRef="#ctx0" brushRef="#br0" timeOffset="681.69">11755 10091 1407 0,'4'-5'0'0,"-4"5"0"15,2-7 0-15,-2 7 28 0,6-7 1 0,-6 7 0 0,1-9 0 16,-1 9 2-16,4-12-1 0,-4 12 0 15,6-10 2-15,-6 10-25 0,2-11 1 0,-2 11 0 0,5-12 1 16,-5 12-9-16,2-19 0 0,-2 19 0 0,4-14 1 16,-4 14-2-16,5-5 1 0,-5 5 0 0,2-5 0 15,-2 5 0-15,2-4 0 0,-2 4 0 0,0 0 0 16,0 0 4-16,0-5-1 0,0 5 0 0,0-3 1 16,0 3 9-16,0-4 2 0,0 4-1 0,0-3 1 0,0 3 11 15,0-2-1-15,0 2 1 0,0 0 1 0,0 0 4 16,0 0 0-16,0 0-1 0,-4 2 2 0,4-2-3 0,-3 12 1 15,3-12-1-15,-13 23 2 0,5-3-3 16,3 6 1-16,-3-5-1 0,4 0 1 0,2 0-3 16,2-2 0-16,-5 0 0 0,-3 1-1 0,3 3-2 0,-1-1-1 15,1-1 1-15,3 0-1 0,2 1-2 0,0 1 1 16,0 5-1-16,0-6 1 0,0 2-1 0,4 4 2 16,-1-4-1-16,-3 0 0 0,2 2-2 0,-2-3 1 0,0 1 0 15,4-1 0-15,1 1-1 0,3 2 0 16,-3 0 0-16,-3 1 0 0,2 1-1 0,-4 0 1 0,4 0-1 15,0-1 1-15,1 3-3 0,3-4 1 0,-3 1 0 16,1 3-1-16,-6-6-3 0,2 2-1 0,1 2 0 16,-3-6 2-16,0 1-3 0,0-1 0 0,0-1 0 15,2 0 1-15,4-2-3 0,-4-4 0 0,1-1 0 16,-3-2 1-16,-3-7-4 0,3-1 1 0,0-4 0 16,-2 8 0-16,2-1-2 0,-4 2 1 0,4-9 0 15,-4 12 0-15,4-7-1 0,-3 4-1 0,1 0 1 16,-2-1-1-16,2 3-2 0,-3-4 2 0,3 0-1 0,-4-1 1 15,6-6-3-15,-5 9 0 0,5-9 0 16,-8 7 1-16,8-7-2 0,-9 5 0 0,9-5 0 0,-2 4 1 16,2-4-2-16,-8 1 1 0,8-1 0 0</inkml:trace>
  <inkml:trace contextRef="#ctx0" brushRef="#br0" timeOffset="1297.52">11079 10686 1646 0,'0'0'0'0,"0"0"0"0,0 0 0 16,0 0 37-16,0 0 0 0,0 0 0 0,0 0 1 0,0 0 19 15,0 0 0-15,0 0 1 0,0 0 0 0,0 0-27 16,0 0 2-16,0 0 0 0,0 0-1 0,0 0-24 16,0 0 0-16,0 0 0 0,0 0 1 0,0 0-7 15,0 0 0-15,0 0 0 0,4 2 2 0,-4-2-3 16,9 7 1-16,-9-7-1 0,17 0 1 0,-17 0 2 15,31-2-1-15,-8-1 1 0,-3-1-1 0,5 1 5 16,-5 1 1-16,2-5-1 0,3 2 1 0,-5 1 4 0,1 4 1 16,1-1-1-16,-3-3 2 0,-1 1 0 0,3-1 2 15,1 1-1-15,-3 1 1 0,5-3 3 0,-2 3 1 16,3 0-1-16,-3-1 2 0,2 0-1 0,-2-1 1 16,6 2 0-16,-3 2 0 0,1-3-4 0,-2 1 1 15,0 2 0-15,-1 0 0 0,1-2-1 0,0 1 1 0,-2 1-1 16,1-4 2-16,-5 4-6 0,-1 0 2 0,0 0-2 15,-2-1 2-15,-2 1-4 0,-4 0 2 16,-1 0-2-16,-3 0 2 0,-5 0-5 0,13 0 0 0,-13 0 0 16</inkml:trace>
  <inkml:trace contextRef="#ctx0" brushRef="#br0" timeOffset="2150.55">12471 10645 1758 0,'0'-2'0'0,"0"2"0"0,5-2 0 0,-5 2 63 0,6-2 1 16,-6 2-1-16,6 0 1 0,-6 0 20 0,11 0 0 15,-11 0 0-15,13 6 1 0,-13-6-49 0,13 5 0 16,-13-5 0-16,13 3 1 0,-13-3-26 0,11 0 2 16,-11 0-1-16,11 0 0 0,-11 0-6 0,15 0 0 15,-15 0-1-15,17-3 2 0,-17 3-5 0,15-2 2 16,-15 2-1-16,28-5 0 0,-28 5 1 0,31-7 0 0,-31 7 0 15,32-3 0-15,-13-1 0 0,-1 2 2 0,-3 2-1 16,2 0 0-16,-2-3 3 0,0 1 0 0,-6 2 0 16,2 0 0-16,1 0 3 0,-3-2 0 0,0 2 0 15,1 0 1-15,-1 0 2 0,0 0 2 0,0 0 0 16,-3 0-1-16,-6 0-1 0,9 0 0 0,-9 0 0 16,10 0 0-16,-10 0-4 0,5 0 1 0,-5 0-1 15,4 0 0-15,-4 0-4 0,4 0 2 0,-4 0-1 16,5 0 1-16,-5 0-4 0,2 0 1 0,-2 0-1 15,4 0 1-15,-4 0-4 0,4 0 0 0,-4 0 0 0</inkml:trace>
  <inkml:trace contextRef="#ctx0" brushRef="#br0" timeOffset="2664.91">12462 11008 1457 0,'0'0'0'0,"0"0"0"16,0 0 0-16,0 0 28 0,5 0 1 0,-5 0 0 16,4-2 0-16,-4 2 5 0,4-3 2 0,-4 3-1 15,5 0 1-15,-5 0-16 0,2 0 2 0,-2 0-1 16,4 0 0-16,-4 0-15 0,3 0 1 0,-3 0-1 16,4-4 1-16,-4 4-5 0,6-3 1 0,-6 3-1 15,7-2 0-15,-7 2 3 0,17 0 0 0,-17 0 0 16,15 0 0-16,-15 0 6 0,26 0 1 0,-26 0-1 15,34 0 1-15,-14 0 3 0,4 0 1 0,-5 4-2 16,0 1 2-16,1-5 1 0,2 0 0 0,-3 0-1 16,0 0 2-16,-1 0-2 0,1 0 1 0,0 0-1 15,-5 0 0-15,3 0 11 0,-2 0 0 0,0 0 0 0,-2 0 1 16,0 0 6-16,0 0 0 0,0 0-1 0,4 0 2 16,-2-4-5-16,2 3 2 0,-2-1-1 0,1 0 1 15,1 2-4-15,0-3 0 0,-2 1 0 0,-2 2 0 16,-8 2-7-16,1 1 0 0,-6-3 1 0,7 0 0 0,-7 0-4 15,6-3 0-15,-6 3 0 0,2 0 1 0,-2 0-9 16,7-2 1-16,-7 2 1 0</inkml:trace>
  <inkml:trace contextRef="#ctx0" brushRef="#br0" timeOffset="3865.19">14125 10157 1407 0,'0'-4'0'0,"0"4"0"0,0 0 0 0,0 0 78 0,0-3 1 0,0 3-1 16,0-4 2-16,0 4 20 0,-1-1 0 0,1 1 0 15,0 0 0-15,0 0-75 0,0 0 2 0,0 0 0 16,0 0 0-16,0 0-17 0,0 0 1 0,0 0 1 16,0 0-1-16,0 0-8 0,0-4 2 0,0 4-1 15,0 0 1-15,0 0-1 0,0 0 2 0,0 0-1 16,0 0 1-16,0 0 5 0,0-2 1 0,0 2-1 15,0 0 0-15,0 0 6 0,0 0 1 0,0 0-1 16,0 0 1-16,0 0 2 0,0 0 0 0,0 0 0 16,0 0 1-16,0 0 0 0,0 0-1 0,0 0 0 15,0 2 1-15,0-2-3 0,5 17 0 0,-5-17 0 16,11 37 0-16,-5-13-2 0,-1 2 1 0,1 2-2 0,-6-2 2 16,2 1-2-16,0 1-1 0,0 0 1 0,0-1 1 15,-2 3-3-15,0 1 2 0,0 0-1 0,0 0 1 0,1 2-4 16,3-4 0-16,2 1 1 0,-4-1-1 0,1 1-3 15,5 1 0-15,-3-3-1 0,1 1 2 0,-2 0-3 16,-1-1 1-16,3 0-2 0,1-2 2 0,1 1-2 16,-3 5 0-16,3-6 1 0,1-2-1 0,4-3 0 15,-5-2-1-15,3 0 1 0,0 0 1 0,-2-4-2 0,3 3 1 16,1-6-1-16,0 1 2 0,-2 0-1 0,2-1 1 16,0 0-1-16,-2 0 1 0,-3-3-1 0,-5-4 0 15,-3-5 1-15,15 10-1 0,-4-6 0 0,1 1 0 16,1-3 1-16,2-1 0 0,-1 1-2 0,-1 1 2 15,2-3-2-15,2 0 2 0,2 0-2 0,-6-3 1 16,2 1-1-16,0 1 2 0,-6-1 0 0,0-2-1 0,-3 1 1 16,1-1-1-16,-7 4 0 0,10-6-1 0,-1 2 1 15,-2 1 0-15,5-3 1 0,-5-1 1 0,4-1-2 16,2-1 2-16,2-8 1 0,0 1 0 0,-2-3 0 16,-2 2 1-16,-1 0 0 0,-1-2 1 0,0 0 0 15,1 0 0-15,-1 1 0 0,0-3 0 0,0 1 0 16,1-3 0-16,-3 1-2 0,1 1 1 0,-1-3 0 15,2 3 0-15,-3 0-2 0,2 0 1 0,-3 1 0 16,1-5-1-16,1 5 1 0,-1-5 1 0,-3 5 0 16,3-1 0-16,-2 0-1 0,1 2 0 0,-3 2 0 15,2-1 0-15,0 1-2 0,-1 2 1 0,-1-3 0 16,-2 1 1-16,-2 1-3 0,2-3 2 0,-3 2-1 0,-1 0 0 16,0-2 1-16,2 0 0 0,-3 3 0 0,-1-1-1 15,1 1 1-15,-3 1 1 0,3 1-1 0,-1 2 1 0,0 0-2 16,1-1 1-16,1 1 0 0,2 0-1 0,0 0 0 15,0 0 1-15,-1 0-2 0,3 2 2 0,0-1-1 16,-2 1-1-16,2 1 1 0,0 2 1 0,0-1-3 16,0-1 1-16,0 9-1 0,0-11 1 0,0 6-2 15,0-3 0-15,5 1 1 0,-3 2 0 0,2-4-1 16,0 2-1-16,0 2 0 0,1-4 0 0,-1 2-1 16,5 2 1-16,-3-2-1 0,-1 4 0 0,3 1-1 0,1-3 0 15,2 1 0-15</inkml:trace>
  <inkml:trace contextRef="#ctx0" brushRef="#br0" timeOffset="5280.84">16192 10145 1557 0,'0'0'0'0,"0"0"0"0,0 0 0 16,0 0 109-16,0 0 1 0,0 0 0 0,0 0 0 15,0 0 4-15,0 0 1 0,0 0-1 0,0-4 2 16,0 4-86-16,-2-3 2 0,2 3-2 0,-2-2 1 15,2 2-19-15,-9-10 0 0,9 10-1 0,-10-14 1 16,10 14-7-16,-13-14-1 0,13 14 1 0,-11-14 1 0,11 14-4 16,-11-17 1-16,11 17-1 0,-17-18 2 0,17 18-2 15,-20-17 1-15,20 17 1 0,-21-12-1 16,21 12-1-16,-24-7 2 0,24 7-1 0,-28-5 0 0,28 5 2 16,-32-4 1-16,12 4-2 0,-1 0 2 0,-3 0-1 15,-4 0 2-15,0 0-1 0,4 0 0 0,-2 2 0 0,4 2 1 16,1-1-2-16,-3 0 2 0,5 1 2 0,1 1 0 15,1-1 0-15,-2 4 0 0,-1-3 0 0,1 2 0 16,-3-3 0-16,7 1 1 0,-4 0-2 0,1 2 1 16,-1-3-1-16,0 1 1 0,1-2-3 0,5 1 2 15,-2 1 0-15,2-3 0 0,3 1-2 0,-1-1-1 0,4 0 1 16,1 1-1-16,6-3-1 0,-11 2 0 0,11-2 1 16,-11 3-1-16,11-3 0 0,-4 4-1 0,4-4 0 15,-4 1 1-15,4-1-2 0,-2 0 1 0,2 0-1 16,-5 0 2-16,5 0-2 0,-4 0 0 0,4 0 1 15,-2 0-1-15,2 0-1 0,0 0 1 0,0 0 0 16,2 0 1-16,-2 0-1 0,13 6 0 0,-2-1 0 16,6-5 2-16,9 3-1 0,4 2 1 0,-2-1-1 15,-6-2 1-15,-1 1 0 0,-4 1 0 0,1 1 0 16,-1 2 0-16,0 1-1 0,0-4 2 0,-1 1-1 16,3 0 1-16,0 2 2 0,-1 2-1 0,1-1 1 0,-1-1 1 15,-4-2 2-15,-1-1 0 0,0 1 0 0,-2 2 0 16,-6 2 2-16,1-6 0 0,-6-3-1 0,13 11 2 15,-6-5-1-15,1 1 0 0,-2-1 1 0,-1 2 0 0,1 4-3 16,-1 2 1-16,-5 0-1 0,2 0 2 0,-4 1-4 16,-1 6-1-16,1 0 1 0,-2 0 0 0,-2-4-1 15,-1 2 0-15,-2 0-1 0,-3 0 1 0,1 2-4 16,-2 0 2-16,0-2-1 0,0-2 1 0,0 0-3 16,2 1 0-16,-2 1 1 0,-4-4 0 0,4 3-2 15,0-3 0-15,0-1 0 0,-4 2 0 0,4 1-1 0,0-3 2 16,0 0-2-16,0-1 1 0,2 1-1 0,-2 0 0 15,2 0 0-15,3 0 0 0,-1 1 0 0,1 3 0 16,1-3 0-16,-1-3 0 0,3-1 0 0,-4-3 0 16,1 1 0-16,3 0 0 0,-1-4-1 0,0 0 1 15,6-5 0-15,-9 10 0 0,9-10 0 0,0 13 0 16,0-13 0-16,0 8 0 0,0-8 0 0,2 12 0 16,-2-12 0-16,7 9 0 0,-3-2 0 0,2 2 0 0,-1-1 0 15,1 1 0-15,1-2 0 0,1 0 0 0,3 0 0 16,-2-4 0-16,6 2 0 0,-2-1 0 0,2-2 0 15,-4-1 0-15,6 1 0 0,-2-2 1 0,7 0-1 16,-3-2 1-16,3 1 1 0,6-1 0 0,-4 2 1 16,1-5 0-16,1 1 1 0,-2 1 2 0,-2-4-2 15,6 2 2-15,-2-1 0 0,4 3-1 0,-2-2 1 16,0 3 0-16,0 2 0 0,0 0 1 0,-4-2 0 16,0 2-1-16,-1 0 0 0,-5 0 1 0,5-3 0 0,-5 1-1 15,1-1 0-15,-4-1 0 0,2 4-1 16,0-3 2-16,-3-1-4 0,-1 1 2 0,-1 1-2 0,-5 2 2 15,-7 0-4-15,9-5 0 0,-9 5 0 0</inkml:trace>
  <inkml:trace contextRef="#ctx0" brushRef="#br0" timeOffset="7099.53">16868 10025 1281 0,'0'4'0'0,"0"-4"0"0,0 0 0 0,0 0 20 15,0-7 2-15,0 7-1 0,0-4 0 0,0 4 59 16,0 0 1-16,0 0-2 0,0 0 2 0,0 0-33 16,0 0 2-16,0 0-2 0,0 0 1 0,0 0-10 15,0 0-1-15,0 0 0 0,0 0 0 0,0 0-12 16,0 0 1-16,0 0-1 0,0 0 1 0,0 0-6 15,0 0 1-15,0 0 1 0,0 0-1 0,0 0 2 16,0 0-1-16,0 0 1 0,0 0-1 0,0 0 0 0,0 0-1 16,0 0 1-16,0 0 0 0,0 0 0 15,0 0-1-15,0 0 1 0,0 0 0 0,0 0 0 16,0 0-1-16,0 0 1 0,0 0-1 0,0 0-2 0,0 0 2 16,0 0-2-16,0 0 1 0,0 0-3 0,0 0 0 15,0 0 0-15,0 2 0 0,0-2 0 0,6 9 0 0,-6-9 0 16,16 8 0-16,-16-8-5 0,25 21 1 0,-25-21-1 15,26 33 1-15,-15-16-3 0,-2 2 0 0,1 2 0 16,-3 3 2-16,-1 2-4 0,-1 0 1 0,3 2-1 16,1-2 1-16,0 3-1 0,1 2 0 0,-1 2 0 15,-2 0 0-15,1 0-3 0,1 2 1 0,-3 1 0 16,-1-1 0-16,3-4-2 0,-4-4 1 0,3 3-1 16,2-1 2-16,2 1-2 0,1-3-1 0,1 3 1 15,-6-1 0-15,4 4-1 0,-3 0-1 0,3-7 0 16,0 2 2-16,0-2-3 0,-1-2 1 0,3 0 1 0,0-5-1 15,-2 2-1-15,-2-2 1 0,1-4-1 0,-1-2 0 16,-2-1 0-16,1-2 1 0,-5-3-1 0,1-4 1 16,-4-3-1-16,4 4 2 0,-4-4-2 15,7 3 1-15,-7-3 0 0,8 6 0 0,-8-6 0 0,15 0 1 16,-4 0-1-16,0-4 1 0,0 2-1 0,-5-1 0 0,-6 3 1 16,13-9 0-16,-7 2 1 0,3-5-1 0,2 0 2 15,0-2 0-15,-1-1 0 0,-1-3 1 0,-5-1 1 16,1-1-1-16,1-5 1 0,-1-1 1 0,-1-1 0 15,-2 1 0-15,0-4 0 0,0-1 0 0,0 0 4 0,-1 0 0 16,3 0-1-16,-4-2 2 0,-4 0-1 0,3 0 1 16,1 2-1-16,1 1 1 0,3 1-1 0,0-4 1 15,-2 4-1-15,1 1 2 0,1 2-4 0,2 2 0 16,-6-4 0-16,2 2 1 0,-1 0-2 0,1 2 0 16,2 5 0-16,2-2 1 0,-1 0-1 0,-1 4 1 15,-2-2 1-15,-2 2-1 0,-2 0-1 0,0-1 0 16,0 3 0-16,4 1 1 0,2 0-3 0,0 0 0 0,-3 2 0 15,1-5 0-15,2-2-1 0,-4-2-1 0,2 4 1 16,0 1 0-16,0 0-3 0,-1 1 2 0,-1 1-1 16,-1 2 1-16,-1 2-5 0,0 1 1 0,2 0 0 15,0 2 0-15,0-1-2 0,0-1 0 0,0 9 0 16,5-7 1-16,-5 7-2 0,6-7 1 0,-6 7 0 16</inkml:trace>
  <inkml:trace contextRef="#ctx0" brushRef="#br0" timeOffset="7864.36">17982 9556 1847 0,'0'0'0'0,"0"0"0"0,0 0 0 0,0 0 74 16,0 0 0-16,0 0 0 0,0 0 0 0,0 0-11 15,0 0 1-15,0 0 0 0,0 0 0 0,0 0-28 16,0 5 1-16,0-5-2 0,8 6 3 0,-8-6-25 15,4 3 0-15,-4-3 1 0,3 5 0 0,-3-5-7 16,4 2 1-16,-4-2 0 0,2 3 0 0,-2-3 0 16,0 4 0-16,0-4-1 0,0 3 1 0,0-3 2 0,2 9 0 15,-2-9 1-15,13 16 0 0,-13-16 2 0,13 29 2 16,-8-8-2-16,1-4 2 0,0 7 2 0,-3-3 1 16,1 3 0-16,0-3 0 0,1 2-2 0,-3-1 1 15,0-1 0-15,0 0 0 0,0-1 0 0,0 1 1 16,0 0-2-16,-1-4 2 0,5 2-3 0,-4-2 0 15,2 1-1-15,-1-1 1 0,-1-1-4 0,0-1 0 0,0-6 0 16,2 0 1-16,-4-3-3 0,1 0 0 0,1 1 0 16,0 1 1-16,-2-8-4 0,0 9 1 0,0-9 0 15,0 12 0-15,0-12-4 0,0 9 2 0,0-9-1 16,0 12 0-16,0-12-1 0,0 8-1 0,0-8 0 16,0 4 2-16,0-4-4 0,0 2 0 0,0-2 0 15</inkml:trace>
  <inkml:trace contextRef="#ctx0" brushRef="#br0" timeOffset="8448.52">18376 9551 2072 0,'0'0'0'0,"0"0"0"0,0 0 0 0,0 0 36 0,0-4 0 16,0 4 0-16,-4 0 0 0,4 0-1 0,-4 0-1 16,4 0 1-16,-4 0 0 0,4 0-15 0,-9 0 2 15,9 0-2-15,-11 0 1 0,11 0-16 0,-6 0 0 16,6 0 0-16,-5 0 0 0,5 0-4 0,-2 0 0 15,2 0 1-15,-2-1 0 0,2 1-2 0,-4-4 1 16,4 4 0-16,-4-3 0 0,4 3 3 0,-3-4-1 0,3 4 0 16,-4-1 1-16,4 1 2 0,-4-6 2 0,4 6 0 15,-3-3 0-15,3 3 5 0,0-3 2 0,0 3 0 16,0-4-1-16,0 4 6 0,0-2 1 0,0 2-1 16,0 0 0-16,0 0-2 0,0 0 1 0,0 0-1 15,0 0 1-15,0 0-2 0,3 2 0 0,-3-2 0 16,8 12 1-16,-8-12-2 0,7 16 1 0,-7-16 0 15,8 21 1-15,-5-4-6 0,1 0 2 0,0 2-2 16,0 2 2-16,-1 0-4 0,1-1 0 0,-2 5 0 16,0-3 1-16,-2-1-2 0,-2 0 1 0,2 0-1 15,2 1 1-15,1 2-2 0,1 2 0 0,0-2 0 0,0-3 0 16,-1 2-3-16,1-1 2 0,0-1-1 0,1 0 0 16,5-1 0-16,-5-4 1 0,1 1-1 0,1-1 1 0,-7-2-1 15,2 0-1-15,2-2 1 0,2-2 1 0,1-1-3 16,0-4 1-16,-7-5-1 0,8 10 2 0,-8-10-2 15,4 7 1-15,-4-7-1 0,1 4 1 0,-1-4-3 16,0 3 1-16,0-3 1 0,0 4-1 0,0-4-2 16,0 3 1-16,0-3 1 0,0 5-1 0,0-5-2 15,0 2 0-15,0-2 0 0</inkml:trace>
  <inkml:trace contextRef="#ctx0" brushRef="#br0" timeOffset="8802.44">18003 9864 2086 0,'0'0'0'0,"0"0"0"16,0 0 0-16,0 0 38 0,0-3 1 0,0 3-1 16,2 0 2-16,-2 0 12 0,7 3 2 0,-7-3-1 0,8 5 1 15,-8-5-22-15,7 7 2 0,-7-7-2 0,15 4 2 16,-15-4-22-16,22 8 1 0,-22-8-1 0,19 2 2 16,-19-2-5-16,22 0 1 0,-22 0-1 0,23-2 1 15,-23 2-2-15,30-8 1 0,-30 8 0 0,31-9 0 16,-12 6 1-16,1-4 1 0,3 2 0 0,-5-1 0 0,3 1 1 15,3 0 0-15,-2 0-1 0,1 1 1 0,-1 3 1 16,-1 1-1-16,-1-2 1 0,-1-2 0 0,-1-1-2 16,1 0 2-16,-2-2-2 0</inkml:trace>
  <inkml:trace contextRef="#ctx0" brushRef="#br0" timeOffset="49915.18">9983 12517 515 0,'-3'0'0'16,"3"0"0"-16,0 0 0 0,0 0 3 0,-6 0 0 0,6 0 1 15,-2 4-1-15,2-4 5 0,-2 3 1 0,2-3-1 16,-3 0 1-16,3 0 11 0,-2 0 0 0,2 0 0 15,-6 0 2-15,6 0 8 0,-7 0 0 0,7 0 1 16,-10 0-1-16,10 0-10 0,-15 0 0 0,15 0 0 16,-13 0 2-16,13 0-2 0,-16 5 0 0,16-5 0 15,-13 2 1-15,13-2 0 0,-13 0 1 0,13 0 1 16,-13 0-1-16,13 0 3 0,-10 0 1 0,10 0 0 16,-2 0-1-16,2 0 6 0,-7 0-1 0,7 0 0 15,-6 0 2-15,6 0 13 0,-5 0-1 0,5 0 1 0,-8-2 0 16,8 2 0-16,-9 0 1 0,9 0-1 0,-2-3 1 15,2 3 2-15,-7-4 0 0,7 4 1 0,0-3-1 16,0 3-2-16,-6-2 1 0,6 2-1 0,-4-5 1 16,4 5-6-16,-2-4-1 0,2 4 0 0,0-6 2 15,0 6-4-15,0-9 0 0,0 9 0 0,6-12 2 0,-6 12-7 16,13-11 2-16,-13 11 0 0,19-10 0 0,-19 10-7 16,13-9 1-16,-13 9 0 0,17-7 0 0,-17 7 1 0,18-1 0 15,-18 1-1-15,26-2 1 0,-26 2-2 0,30 0 0 16,-30 0 0-16,34 2 2 0,-16 3-6 15,1 2 2-15,-1 1 0 0,1-4 0 0,0 3-6 0,-2 3 1 16,1-1-1-16,-5 3 2 0,0-3-8 0,-2 1 1 16,2 0 0-16,2 1 0 0,0 3-3 0,-2-2-1 15,0 3 0-15,0 1 0 0,0 0-2 0,-1-1 0 16,-1 1 0-16,2-2 0 0,5 3-3 0,-3 2 0 16,-2-2 1-16,-3-1 0 0,-1-1-3 0,0-1 1 0,-3 2-1 15,-2-1 2-15,1-1-3 0,1-5 1 0,-2-1-1 16,-3 1 2-16,1 1-3 0,2 3 1 0,-4-1 1 15,0-2-1-15,-4-1-1 0,2-1 0 0,1-1 1 16,-3-1-1-16,4-6-1 0,-2 6 1 0,2-6 1 16,-6 6-1-16,6-6 0 0,-3 3 0 0,3-3 0 15,-4 4 1-15,4-4-1 0,-4 1 0 0,4-1 0 16,-7-1 2-16,-4-1-1 0,-1-2 1 0,-1-1-1 16,-2-3 0-16,2-3 2 0,2-1-1 0,0-2 1 15,0 0-1-15,3 0 2 0,3-1-1 0,3-2 1 0,-4-2 0 16,5-4-1-16,-5-1 1 0,2 0 0 0,2-6-1 15,2 3 1-15,0-1 0 0,0-2 1 0,0 1 0 16,2 1-1-16,4 4 0 0,1 2 0 0,-1-1 1 16,-1 1-3-16,1-1 2 0,1 2-2 0,3 2 2 0,-3 2-2 15,1 0 1-15,5 1-1 0,0 1 2 16,2 2-3-16,-2 1 2 0,-4 2-2 0,2 3 2 0,-3 2-3 16,-5 0 1-16,-3 5 1 0,8-6-1 15,-8 6-1-15,7-1 0 0,-7 1 1 0,10-6 0 0,-10 6-2 16,5-3 1-16,-5 3 1 0,8 0-1 0,-8 0-1 0,11-2 1 15,-4 2-1-15,-1 0 2 0,-6 0-2 0,13 0 1 16,-13 0 0-16</inkml:trace>
  <inkml:trace contextRef="#ctx0" brushRef="#br0" timeOffset="50581.65">10744 12365 1871 0,'-2'0'0'0,"2"0"0"0,-11-7 0 0,11 7 67 16,-15-5-1-16,15 5 0 0,-10-2 0 0,10 2-4 0,-2 0 1 16,2 0 0-16,-5 0-1 0,5 0-44 0,0 0 1 15,0 0-1-15,0 0 1 0,0 0-16 0,0 0-1 16,0 0 0-16,0 0 2 0,0 0-4 0,0 0 1 16,0 0-1-16,0 0 1 0,0 0-1 0,0 0 0 15,0 0 0-15,2 0 1 0,-2 0 0 0,9 7 0 16,-9-7 0-16,19 7 0 0,-19-7 4 0,26 15 1 15,-26-15-2-15,35 21 2 0,-12-10 3 0,1-1 0 0,-2 0 0 16,-1 1 1-16,-3-1 2 0,1 0 1 0,-1-3 0 16,-1 4 0-16,2-1 5 0,-4 1 1 0,2 1-1 15,1 2 1-15,-3 1 2 0,0 1-1 0,4-4 0 16,-4 3 1-16,1 3-3 0,-3-1 0 0,2-1 0 16,0-4 1-16,-2 2-4 0,0-2 1 0,-2 0-1 15,-1 0 1-15,-5-7-5 0,-1-2 0 0,-4-3 1 16,8 13 0-16,-3-6-3 0,-3-1 0 0,2 1 0 0,-2 0 1 15,3 2-3-15,-3 1-1 0,2-1 1 0,-2-2 0 16,-2-7-3-16,3 10 2 0,-3-10-2 16,4 9 2-16,-4-9-3 0,4 5 2 0,-4-5-2 0,5 4 2 15,-5-4-4-15,0 3 1 0,0-3 0 0</inkml:trace>
  <inkml:trace contextRef="#ctx0" brushRef="#br0" timeOffset="51018.41">11107 12204 1960 0,'-4'0'0'0,"4"0"0"16,-7-9 0-16,7 9 43 0,-13-15-1 0,13 15 1 16,-13-16 1-16,13 16 8 0,0-5 2 0,0 5-1 15,0-5 1-15,0 5-19 0,0-4-1 0,0 4 1 16,0-7 0-16,0 7-24 0,0-1 0 0,0 1 1 16,-4-6-1-16,4 6-7 0,0-3 2 0,0 3 0 15,-2-4-1-15,2 4-1 0,0-3 0 0,0 3 1 16,0-3-1-16,0 3 1 0,0-2-1 0,0 2 1 15,0 5 0-15,0-5 0 0,-4 7-1 0,4-7 1 0,0 29 0 16,0-3 1-16,0 7-1 0,0 0 1 0,0-2 0 16,0-3-1-16,0-4 1 0,-2-1 0 0,2 1-1 15,-5 2 0-15,-1 2 0 0,1-1 1 0,3 1-1 0,-2 1 0 16,2 2-1-16,0 1 1 0,-3-3-1 0,-1 2 0 16,-1-7-1-16,1 6 0 0,1-8 2 0,-1 1-3 15,4-4 0-15,-2-4 1 0,3-1-1 0,-3-5-1 16,2-4 0-16,2-5 0 0,-6 7 2 0,6-7-3 15,-2 4 0-15,2-4 0 0</inkml:trace>
  <inkml:trace contextRef="#ctx0" brushRef="#br0" timeOffset="51732.02">11630 12114 1871 0,'0'-2'0'0,"0"2"0"0,-1-3 0 0,1 3 35 16,-10-5 0-16,10 5 0 0,-7-7 1 0,7 7 11 15,-8-14 0-15,8 14 0 0,-5-11 0 16,5 11-21-16,-8-10 1 0,8 10-1 0,-9-7 1 0,9 7-20 15,-9-12 2-15,9 12-1 0,-11-9 1 0,11 9-5 16,-13-12 0-16,13 12-1 0,-12-10 2 0,12 10 1 0,-7-9 0 16,7 9 1-16,-6-2 0 0,6 2 4 0,-3 0 0 15,3 0 0-15,-4-5 2 0,4 5 4 0,0-3 1 16,0 3-2-16,0-4 2 0,0 4 5 0,0 0-1 16,0 0 1-16,0 0-1 0,0 0 1 0,0 0 0 15,0 0 0-15,0 2 0 0,0-2-2 0,2 12 1 16,-2-12-1-16,16 26 0 0,-6 0 0 0,1-2-1 0,-4 6 0 15,-1-3 0-15,-2 1-4 0,-2 0 0 0,-1-1-1 16,3 3 2-16,2 1-2 0,1 2-1 0,-1 0 1 16,-1-2 1-16,1-2-3 0,1 4 2 0,-1 2-2 15,0-1 2-15,-3 1-5 0,3-2 0 0,0 0 0 16,-1 0 0-16,1-4-2 0,-1 2 0 0,1 0 0 16,-6-1 1-16,0-1-3 0,-4-1 1 0,4-2 0 15,4 0 1-15,-2-2-3 0,3-1 2 0,3-1-1 16,-4-3 0-16,-3 0 0 0,1-3 0 0,2-2-1 15,2-2 1-15,1-4-2 0,-1-1 1 0,-6-7-1 0,11 9 1 16,-11-9-2-16,13 9 1 0,-13-9-1 0,13 5 1 16,-6-2-1-16,5-1-1 0,-5 0 0 0,4-1 0 15,-3-1 0-15,3 0 0 0,0-3 0 0,2-2 0 16,0-4-2-16,2-3 1 0,0-2 1 0,-2-1-1 0,0-3-1 16,-2-1 0-16,2-1 0 0</inkml:trace>
  <inkml:trace contextRef="#ctx0" brushRef="#br0" timeOffset="52065.18">11517 12659 2186 0,'2'2'0'0,"-2"-2"0"16,-2 2 0-16,2-2 35 0,-9-2 1 0,9 2 0 15,-6 0 0-15,6 0 32 0,-2 0 0 0,2 0 0 16,0 0 1-16,0 0-29 0,0 0 2 0,0 0-1 15,8-2 1-15,-8 2-24 0,24-3 1 0,-6-3-1 16,5-2 1-16,3-8-6 0,4-3 1 0,1 0-1 0,1-2 1 16,7 1-4-16,2-1 0 0,2 0 0 15</inkml:trace>
  <inkml:trace contextRef="#ctx0" brushRef="#br0" timeOffset="56997.49">13688 12200 740 0,'0'0'0'0,"0"0"0"0,0-1 0 0,0 1 6 15,0-4 0-15,0 4 1 0,0-5 0 0,0 5 28 16,0-3 1-16,0 3 0 0,0 0-1 0,0 0 0 15,0 0 0-15,0 0 0 0,0 0 0 0,0 0 21 16,-2-4 0-16,2 4 0 0,-6-3 0 0,6 3-30 0,-4-4 0 16,4 4-1-16,-3-3 2 0,3 3 10 0,-6-4 0 15,6 4 1-15,-7-3 0 0,7 3 2 0,0-4 2 16,0 4-1-16,-4-3 1 0,4 3-2 0,-2 0 0 16,2 0 1-16,-4 0-1 0,4 0-2 0,0 0 2 15,0 0-2-15,-2 0 1 0,2 0-4 0,0 0 0 16,0 0-1-16,0 0 2 0,0 0-5 0,0 0 0 15,0 0 1-15,0 0-1 0,0 0-6 0,0 0-1 16,0 0 1-16,0-4 1 0,0 4-3 0,6-3 1 0,-6 3 0 16,13-2 0-16,-13 2-4 0,15-5 2 0,-15 5-1 15,22-3 0-15,-22 3-2 0,26 1 2 0,-26-1-2 16,30 7 1-16,-30-7-3 0,32 5 1 0,-32-5-1 16,32 13 0-16,-32-13-1 0,24 17 0 0,-24-17 0 15,30 19 0-15,-30-19-2 0,26 14-1 0,-26-14 1 16,26 15-1-16,-26-15-3 0,24 25 1 0,-24-25-1 15,20 20 1-15,-20-20-3 0,17 21 1 0,-17-21 0 0,11 21 0 16,-11-21-4-16,10 26 2 0,-10-26 0 0,9 21-1 16,-9-21-2-16,0 17 0 0,0-17 0 0,6 15 0 15,-6-15-2-15,2 13 2 0,-2-13-1 0,3 10 0 16,-3-10 1-16,2 9-1 0,-2-9 1 0,0 7 0 16,0-7 1-16,0 3-1 0,0-3 1 0,0 3-1 0,0-3 1 15,0 4-1-15,0-4 1 0,0 3 0 0,0-3 0 16,0 2-1-16,0-2 1 0,0 0 0 0,0 0 1 15,0 0-1-15,0 0 1 0,0-2 0 0,0 2-1 16,-2 0 1-16,2 0-1 0,-3-3 1 0,3 3 1 16,-2-7 1-16,2 7-2 0,-6-10 2 0,6 10 2 0,-9-18 0 15,9 18 1-15,-8-22-1 0,8 22 1 0,-9-30 0 16,9 30 0-16,-9-24 2 0,9 24-2 0,0-21 0 16,0 21 0-16,-2-20 1 0,2 20-3 0,0-21 1 15,0 21-1-15,0-24 1 0,0 24-2 0,0-25-1 16,0 25 1-16,0-22 1 0,0 22-2 0,0-26 0 0,0 26-1 15,0-19 2-15,0 19-3 0,0-17 0 0,0 17 1 16,5-18 0-16,-5 18-2 0,13-15 1 0,-13 15-1 16,10-16 2-16,-10 16-2 0,9-15 1 0,-9 15-1 15,8-16 2-15,-8 16-3 0,5-7 2 0,-5 7-2 16,11-15 1-16,-11 15-1 0,13-14-1 0,-13 14 0 16,12-16 2-16,-12 16-4 0,13-17 1 0,-13 17-1 15,18-12 1-15,-18 12-2 0,15-19 1 0,-15 19 0 16</inkml:trace>
  <inkml:trace contextRef="#ctx0" brushRef="#br0" timeOffset="57765.7">14369 11956 1985 0,'0'-1'0'0,"0"1"0"0,-1 0 0 0,1 0 34 16,-4-4 1-16,4 4 0 0,-2-1 0 0,2 1-17 15,-6 0 0-15,6 0 0 0,0 0 0 0,0 0 23 16,0 0 1-16,0 0-1 0,0 0 2 0,0 0-21 16,0 0 2-16,0 0-2 0,0 0 2 0,0 0-5 0,0 0 0 15,0 0 0-15,0 0 1 0,0 0-4 16,0 0 1-16,0 0 0 0,15 6-1 0,-15-6 1 16,28 13 0-16,-28-13 0 0,38 12 0 0,-20-4-3 0,3 4 2 15,-1-3 0-15,1 0 0 0,-1-2-2 0,-3 1 1 16,3-2-1-16,1 0 1 0,1 3-3 0,3-4 2 15,-3 6-2-15,-2-1 2 0,-1-1-3 0,0-1 0 16,-3 3 0-16,1-1 2 0,0 0-2 0,-8-3 1 0,2 2 0 16,1 0 1-16,-1-1-2 0,-2-1 1 0,0 0 1 15,-1 0-1-15,-3 0-3 0,1 0 0 0,-6-7 0 16,13 10 0-16,-13-10-3 0,8 9-1 0,-8-9 1 16,7 3 1-16,-7-3-5 0,4 4 1 0,-4-4-1 15,3 3 2-15,-3-3-3 0,4 4 0 0,-4-4 0 16,0 3 0-16,0-3-1 0,0 4 0 0,0-4 0 15</inkml:trace>
  <inkml:trace contextRef="#ctx0" brushRef="#br0" timeOffset="58183.88">14712 11780 1972 0,'0'0'0'0,"0"0"0"0,0 0 0 0,0 0 28 0,-2 0 0 16,2 0 0-16,-5 0 1 0,5 0 20 0,0 0 0 16,0 0 1-16,0 0 0 0,0 0-15 0,0 0 1 15,0 0-1-15,-2 0 1 0,2 0-22 0,0 0 2 16,0 0-2-16,-2 0 2 0,2 0-5 0,-2 0 1 15,2 0-1-15,0 0 0 0,0 0 1 0,-2 0 1 16,2 0-1-16,-5 7 2 0,5-7-2 0,-8 12 1 16,8-12 0-16,-11 17 0 0,11-17 1 0,-11 26-1 15,11-26 1-15,-13 33-1 0,7-14 2 0,1-3-1 0,-1 3 1 16,-1 0 1-16,-1-2-3 0,1 0 2 0,1 2-1 16,1 2 1-16,-1 2-2 0,2-3 2 0,1 3-1 15,-3 1 1-15,-5 2-4 0,0 0 0 0,1-2 1 16,-1-1-1-16,0-1-1 0,-2 3 0 0,2-5 0 15,3 5 1-15,3-5-4 0,-1 1 0 0,-1-4 0 16,1-1-1-16,1-4-3 0,-1-2 0 0,2-3-1 16,4-3 2-16,0-4-4 0,0 3 0 0,0-3 0 0</inkml:trace>
  <inkml:trace contextRef="#ctx0" brushRef="#br0" timeOffset="58830.82">15022 11629 1985 0,'0'0'0'0,"0"0"0"16,-2 0 0-16,2 0 30 0,-6 0 0 0,6 0 1 15,-4 0 0-15,4 0 23 0,-5 2 1 0,5-2-1 16,-4 4 1-16,4-4-30 0,-4 3 2 0,4-3 0 15,0 0 0-15,0 0-17 0,0 0 2 0,0 0-2 16,0 0 1-16,0 0-2 0,0 0 0 0,0 0 0 16,0 0 1-16,0 0 0 0,-1 0 1 0,1 0 1 15,0 0-1-15,0 0 1 0,0 0 2 0,0 0-1 16,0 0 0-16,0 0 2 0,0 10 1 0,0-10-2 16,1 19 2-16,-1-19 0 0,13 33 1 0,-5-12-2 0,-3-4 2 15,5 1-3-15,-3 1 0 0,4 0 1 0,-1 0-1 16,-1 2 0-16,-3 1 0 0,1 1 0 0,1-3 1 0,3 3-2 15,2 3 0-15,0-5 1 0,-2-1-1 0,-5-1-1 16,-1-1 0-16,3-1 0 0,-1-1 1 0,1 1-2 16,1 0 0-16,4 2 0 0,2 2 1 0,2 1-2 15,-1 1 0-15,-1-4 0 0,-2 0 1 0,0-3-4 16,-1 1-1-16,-1-2 1 0,-6-2 0 0,3-3-5 0,-3-3 0 16,-5-7 1-16,8 10-1 0,-8-10-2 0,11 11 1 15,-11-11 0-15,7 10 0 0,-7-10-1 0,8 7 0 16,-8-7 0-16,9 7 0 0,-9-7 0 0,6 5 0 15,-6-5 0-15,7 2 0 0,-7-2-2 0,8-2 1 16,-8 2 0-16,7-3 0 0,-7 3-4 0,13-7 1 16,-3 0-1-16,1-4 1 0,2-2-10 0,-4-10 1 15,0 4-1-15,-1 2 2 0,-3 3-14 0,1 2 1 16,-4-2 1-16</inkml:trace>
  <inkml:trace contextRef="#ctx0" brushRef="#br0" timeOffset="59215.85">15005 12064 1897 0,'4'1'0'0,"-4"-1"0"0,1 4 0 0,-1-4 10 16,4 3 0-16,-4-3 0 0,13 4 2 0,-13-4 6 0,21-5 1 15,-21 5 0-15,22-7 0 0,-22 7 9 0,15-9 1 16,-15 9 0-16,28-21 0 0,-28 21-12 0,35-33 1 15,-18 14-1-15,0 2 1 0,-4 2 7 0,-2 1-1 16,2-2 1-16,0 2 1 0,0-3 6 0,0 1 1 16,4 1 0-16,-2-1 0 0,4 2-3 0,-1-5 2 15,1 2-2-15,-1 0 2 0,1-1-12 0,0 6 0 0,3-3 0 16</inkml:trace>
  <inkml:trace contextRef="#ctx0" brushRef="#br0" timeOffset="64149.45">15607 12952 1306 0,'0'-2'0'0,"0"2"0"0,0 2 0 0,0-2 18 0,0 1 1 16,0-1-1-16,0-1 1 0,0 1 29 0,0 0 0 16,0 0 1-16,0-2-1 0,0 2 14 0,0 0 0 15,0 0 1-15,0-4 0 0,0 4-18 0,-2 0 0 16,2 0 0-16,-6-5 0 0,6 5-13 0,0-3 2 15,0 3-1-15,-3-4 1 0,3 4-6 0,-4-3 1 16,4 3-1-16,-4-4 2 0,4 4 1 0,-2-3 0 16,2 3 1-16,-5-4-1 0,5 4-4 0,-4-3 0 0,4 3 0 15,-4-2 0-15,4 2 1 0,0 0 1 0,0 0 0 16,0 0 1-16,0 0-2 0,0 0 0 0,0 0 0 16,0-2 0-16,0 2-3 0,0 0 0 0,0 0 1 15,0 0 0-15,0 0-4 0,0 0 1 0,0 0-1 16,0 0 1-16,0 0-3 0,8 7 1 0,-8-7-1 15,15 14 2-15,-15-14-3 0,14 19 0 0,-8-1 0 16,3 1 0-16,3 1-3 0,-1 3 0 0,-4-1-1 16,4-1 1-16,-5 2-5 0,1-1 1 0,1 1 1 15,-3 1-1-15,3 2-2 0,-1 1 2 0,-1-1-2 0,-1 0 1 16,1-1-7-16,0-1 1 0,1-2-1 0,2 3 2 16,1-3-4-16,-1 1 0 0,0-1 1 0,-1 1-1 15,1 1-2-15,-3-3 1 0,1-1-1 0,1-2 1 16,-1-3-1-16,2 1 0 0,-3-2 0 0,-4-4 0 0,0-1 0 15,0-2 0-15,-2-7 0 0,3 10 0 0,1-1 0 16,-2-4 0-16,-2-5 0 0,7 10 0 0,-7-10-1 16,10 7 1-16,-10-7-1 0,5 4 1 0,-5-4-1 15,8 3 0-15,-8-3 0 0,7 3-1 0,-7-3 0 16,8 0 1-16,-8 0-1 0,9-5 1 0,-9 5-2 0,6-5 2 16,-6 5-1-16,9-10 1 0,2-1-1 15,0-1-1-15,-3-2 1 0,-3 1 1 0,1 0-2 0,-1 3 0 16,-3-2 1-16,2-2 0 0,3 2-1 0,-1-4-1 15,2 3 1-15</inkml:trace>
  <inkml:trace contextRef="#ctx0" brushRef="#br0" timeOffset="64600.37">15458 13389 1960 0,'3'0'0'0,"-3"0"0"0,0 0 0 0,0 0 43 16,0 0-1-16,0 0 1 0,0 0 1 0,0 0 20 15,8 0 1-15,-8 0 0 0,11-3 0 0,-11 3-24 16,19-7 2-16,-19 7-1 0,26-14 0 0,-26 14-27 0,24-17-1 16,-24 17 1-16,20-12 1 0,-20 12-7 15,13-11 1-15,-13 11 0 0,17-10 0 0,-17 10-2 16,17-5 1-16,-17 5 0 0,19-11 0 0,-19 11 0 0,18-10 1 15,-18 10-1-15,26-10 1 0,-26 10 0 0,28-9 1 16,-28 9-1-16,28-2 2 0,-28 2-2 0,24-8 0 16,-24 8 0-16,27-4 1 0,-27 4-5 0,29-3 0 0,-29 3 0 15</inkml:trace>
  <inkml:trace contextRef="#ctx0" brushRef="#br0" timeOffset="65198.06">16151 13166 1595 0,'0'-2'0'15,"0"2"0"-15,-4 0 0 0,4 0 50 0,-7-3 0 16,7 3 0-16,-6-4 0 0,6 4 9 0,-2 0 1 16,2 0-1-16,-4 0 2 0,4 0-22 0,0 0 2 15,0 0-1-15,0 0 1 0,0 0-24 0,0 0 3 0,0 0-3 16,0 0 3-16,0 0-5 0,0-1 1 0,0 1 0 16,0 0 1-16,0 0-3 0,0 0 1 0,0 0-1 15,4-2 1-15,-4 2 1 0,9 0-1 0,-9 0 1 16,23 0 0-16,-23 0 3 0,30 2 1 0,-12 3-1 15,-1 0 1-15,0 0-1 0,1 0 0 0,1 2 1 16,-2 0 0-16,1 0-1 0,-3 0 0 0,4 0 0 16,0 0 0-16,-1-2 1 0,1 0 0 0,0 2 1 15,-1 2 0-15,1-2-4 0,-2 2 1 0,1-1 0 16,-5-1 0-16,-2-2-4 0,-3-1 1 0,-8-4-1 16,11 8 2-16,-5-1-4 0,1-1 1 0,-7-6-1 0,9 8 2 15,-9-8-4-15,12 9 0 0,-12-9 0 0,11 5 0 16,-11-5-1-16,11 7 1 0,-11-7-1 0,6 9 1 15,-6-9-2-15,3 1 0 0,-3-1 0 0,4 2 0 16,-4-2-3-16,6 0 2 0,-6 0-1 0,0 0 0 16,0 0-5-16,0 0 2 0,0 0-1 0,0-3 0 0,0 3-2 15,0-11 0-15,0 1 0 0</inkml:trace>
  <inkml:trace contextRef="#ctx0" brushRef="#br0" timeOffset="65581.66">16451 12988 2072 0,'-2'-4'0'15,"2"4"0"-15,-4-1 0 0,4 1 34 0,-7 5 0 0,7-5-1 16,-4 2 2-16,4-2 12 0,-4-2 1 0,4 2-1 16,0 0 2-16,0 0-8 0,0 0 2 0,0 0-2 15,0 0 2-15,0 0-26 0,-3 0 0 16,3 0 0-16,0-4-1 0,0 4-2 0,-2-3-1 0,2 3 1 15,-6 0 0-15,6 0-1 0,-4-2 0 0,4 2 1 16,-3 4-1-16,3-4 2 0,0 0-1 0,0 0 1 16,-4 0-1-16,4 0 3 0,-2 5 0 0,2-5 0 15,-7 15 1-15,7-15 0 0,-4 28 0 0,4-28 0 16,-2 31 0-16,2-31-3 0,-4 28 2 0,4-28 0 0,0 28 0 16,0-28 1-16,0 26 1 0,0-26-1 0,-2 31 1 15,2-14-2-15,0 0 0 0,0 2 0 0,-3-1-1 16,1-1 0-16,0 0 0 0,0 1 0 0,0-1-1 15,2 0-4-15,2-1 2 0,-2-1-1 0,-2 1 0 0,0 1-4 16,-3-3 1-16,-1-2 0 0,4-3 0 16,0-2-4-16,1-4-1 0,1-3 1 0,0 4-1 0,0-4-3 15,0 5 0-15,0-5 1 0,0 0 0 0,0 0-2 16,0 0 0-16,0 0 0 0</inkml:trace>
  <inkml:trace contextRef="#ctx0" brushRef="#br0" timeOffset="66164.16">16779 12836 2161 0,'0'0'0'0,"0"0"0"15,-6 0 0-15,6 0 44 0,-7 0-1 0,7 0 1 16,-10 0 1-16,10 0 21 0,-2 0 2 0,2 0-1 16,0 0 0-16,0 0-29 0,0 0 2 0,0 0-2 0,0 0 1 15,0 0-27-15,0 0 2 0,0 0-1 0,6 0 1 16,-6 0-7-16,2 0-1 0,-2 0 1 0,4 0 0 15,-4 0-3-15,3 0 2 0,-3 0-1 0,0 5 1 16,0-5 0-16,0 5-1 0,0-5 1 0,0 9 0 16,0-9-1-16,2 26 2 0,-2-26-2 0,10 32 2 15,-3-11 0-15,2-3 0 0,-3 1-1 0,-2 0 2 0,5 1 0 16,-3 3 1-16,-1-1 0 0,3-1 0 0,-3 0 1 16,-1 0 0-16,5-1 0 0,4 3 0 0,4-1-1 15,0 1 0-15,-2-2 0 0,-6-2 0 0,0 3-2 16,-7-4 0-16,6 1 0 0,1-2 0 0,4-2-1 0,6-1 1 15,-6 0-2-15,0 0 2 0,-2-2-2 0,0-2 0 16,0-1 1-16,-1 0-1 0,-3-4-1 0,-1 0 0 16,-6-5 1-16,11 5-1 0,-11-5-1 0,11 6-1 15,-4-5 0-15,3 1 0 0,-1 0-1 0,0-1 2 16,1-1-2-16,1-1 1 0,2-1-2 0,2 0 1 16,2-1 0-16,-8-1 0 0,4 1-1 0,2-2 0 0,-4-2 0 15,0 0 0-15,-1 0-1 0,-3-2 1 16,0 1 0-16,3-1 0 0,-3 0-2 0,4-1 1 0,-1 0 0 15,-5-1 0-15,-1 1-4 0,-2-2 1 0,0 0-1 16</inkml:trace>
  <inkml:trace contextRef="#ctx0" brushRef="#br0" timeOffset="66488.6">16827 13225 1972 0,'2'-2'0'15,"-2"2"0"-15,2 2 0 0,-2-2 32 0,-2 2 0 16,2-2 1-16,2-4-1 0,-2 4 23 0,9-3 0 16,-9 3 0-16,13-5 1 0,-13 5-30 15,30-13 1-15,-30 13 0 0,37-27 0 0,-14 13-13 0,1-2-1 16,0 1 0-16,-2-1 1 0,1 1-2 0,-1-1 1 16,-3-1-1-16,3-4 1 0,2-2 0 0,1 1-1 15,-3-1 0-15</inkml:trace>
  <inkml:trace contextRef="#ctx0" brushRef="#br0" timeOffset="72815.48">18685 11415 1884 0,'2'0'0'0,"-2"0"0"0,2-4 0 15,-2 4 34-15,-2-12 2 0,2 12-1 0,0-12 1 16,0 12 37-16,0-3 1 0,0 3-1 0,0 3 1 16,0-3-26-16,0 0 1 0,0 0-1 0,0 0 0 15,0 0-21-15,0 0 1 0,0 0-1 0,0 0 1 0,0 0-12 16,0 0-1-16,0 0 1 0,0 0 0 0,0 0-4 16,0 0 2-16,0 0-2 0,0 0 2 0,0 0-1 15,0 0 0-15,0 0 1 0,0 0 1 0,0 0 0 16,0 0 2-16,0 0-1 0,0 0 1 0,0 0-2 15,0 0 1-15,0 0 0 0,0 0-1 0,0 0 0 0,0 5 1 16,0-5-2-16,0 14 2 0,0-14-1 0,0 28-1 16,2-9 1-16,3 0-1 0,1 7-1 0,-1-2-1 15,1 2 0-15,-1-2 2 0,-3 0-3 0,4 1 0 16,0 1 1-16,-1 3 0 0,-3 4-3 0,2 0 1 16,-1-4-1-16,1 2 1 0,2-1-2 0,1-1 0 15,-1-3 0-15,-1 2-1 0,-3-6-2 0,2 1 1 16,2-1-2-16,3-1 2 0,4-2-3 0,0-1 2 0,0-3-2 15,-2-3 1-15,-2 2-1 0,1-2 0 0,-1-1 0 16,0-3 1-16,-1-1-2 0,-1-3 0 0,1-1 0 16,-1 2 1-16,1 6-2 0,1-3 1 0,4-3 0 15,-4 2 1-15,1-5-1 0,-1 0 0 0,0 0 0 16,-1-1 1-16,-8-1-2 0,11 2 0 0,-11-2 0 16,11 0 0-16,-11 0-1 0,11 0 1 0,-11 0-1 15,12 0 1-15,-12 0-1 0,9-3 0 0,-9 3 0 16,9-9 1-16,0 0-1 0,4 1 0 0,-3-5 0 15,-1-2 0-15,0-1-2 0,1-1 1 0,-1 1 0 16,0 3 0-16,1-3-4 0,-1 2 1 0,0-3-1 0,1 1 2 16,-7 1-6-16,1-1 1 0,0 1 0 0</inkml:trace>
  <inkml:trace contextRef="#ctx0" brushRef="#br0" timeOffset="73180.82">18638 11856 1808 0,'4'2'0'0,"-4"-2"0"15,0 3 0-15,0-3 40 0,-6 0-1 0,6 0 0 16,0 0 1-16,0 0 27 0,0-3 1 16,0 3 1-16,6 0-1 0,-6 0-37 0,6-4 0 0,-6 4-1 15,3 0 2-15,-3 0-22 0,4-1 1 0,-4 1 0 16,6-6 0-16,-6 6-3 0,5 0 0 0,-5 0 0 16,9-3 1-16,-9 3-2 0,23-4 1 0,-23 4-1 15,26-8 1-15,-26 8 0 0,33-9 1 0,-33 9 0 16,27-10 0-16,-27 10 1 0,26-11 0 0,-26 11 0 15,33-10 1-15,-10 7 1 0,-5 1 0 0,3-3 1 16,1-1 0-16,2 1 0 0,2 0 1 0,-1-5-1 0,-5 1 1 16,1-1-1-16,-3-2 1 0,1-1-1 0</inkml:trace>
  <inkml:trace contextRef="#ctx0" brushRef="#br0" timeOffset="73868.4">19518 11491 1922 0,'0'0'0'0,"0"0"0"0,2 0 0 0,-2 0 30 16,-2-2 0-16,2 2 1 0,-4-2 0 0,4 2 36 15,0 0 1-15,0 0-1 0,0 0 0 0,0 0-21 16,0-1 2-16,0 1-1 0,0 0 0 0,0 0-25 15,0 0 2-15,0 0-2 0,0-4 2 16,0 4-8-16,0 0 0 0,0 0 0 0,0 0 1 0,0 0-2 16,6 0-1-16,-6 0 1 0,7 0 0 0,-7 0 0 15,9 4 1-15,-9-4-1 0,19 15 1 0,0-1-1 0,1 3-1 16,-1 2 1-16,-3-5 0 0,3 2-2 0,-6-4 2 16,2 2-1-16,-2 0 1 0,2-2-3 0,-4 2 0 15,4 1 1-15,2 3 0 0,1-5 0 0,1 3 0 16,-2 0-1-16,-2-1 2 0,0 1-4 0,-4-2 0 0,2 3 0 15,0-5 1-15,0 2-2 0,0 1 1 16,2-3 1-16,-6 1-1 0,1-3-2 0,-1 0-1 0,0-4 1 16,-7-1 1-16,-2-5-2 0,8 7 1 0,-8-7-1 15,9 7 0-15,-9-7-1 0,11 5 1 0,-11-5-1 16,9 3 1-16,-9-3-5 0,4 4 2 0,-4-4-2 16,4-2 1-16,-4 2-3 0,4-2 2 0,-4 2-2 15</inkml:trace>
  <inkml:trace contextRef="#ctx0" brushRef="#br0" timeOffset="74264.5">19978 11444 2060 0,'-2'0'0'0,"2"0"0"0,-2-3 0 0,2 3 41 15,-2-2 2-15,2 2 0 0,-3-2-1 16,3 2 28-16,-2 0-1 0,2 0 1 0,-2 0 0 0,2 0-34 16,0 0 1-16,0 0-2 0,0 0 2 0,0 0-21 15,-6 0 0-15,6 0 0 0,-5 0 0 0,5 0-5 0,-8 0-1 16,8 0 0-16,-13 7 1 0,13-7-2 0,-20 5 0 16,20-5 0-16,-23 11 1 0,23-11-2 0,-18 17 0 15,18-17 0-15,-23 21-1 0,23-21 1 0,-24 24 0 16,24-24 0-16,-24 29 0 0,24-29 1 0,-19 28 0 15,10-11 0-15,1 1 1 0,5-6-2 0,1 0 0 16,2 2-1-16,-6 1 2 0,1 3-1 0,-1-1 1 0,1 2-1 16,-1-5 1-16,0 1-1 0,-1 1 1 0,1-2-1 15,3 1 1-15,1-1-4 0,0 0 2 0,0 0 0 16,-4-4 0-16,3 1-4 0,-1-3 1 0,0 1 1 16,2-2-1-16,2 0-1 0,0-2 0 0,0-5-1 15,0 12 2-15,0-12-4 0,-3 4 1 0,3-4-1 16,0 5 1-16,0-5-2 0,0 2 0 0,0-2-1 15</inkml:trace>
  <inkml:trace contextRef="#ctx0" brushRef="#br0" timeOffset="74831.52">20425 11134 2009 0,'0'0'0'16,"0"0"0"-16,0 0 0 0,0 0 32 0,-2 0-1 15,2 0 1-15,-2 0 0 0,2 0 21 0,0 0 0 16,0 0-1-16,0 0 1 0,0 0-12 0,0 0 0 16,0 0 1-16,0 0-1 0,0 0-24 0,0 0 0 15,0 0 0-15,0 0-1 0,0 0-2 0,-3 0 0 0,3 0 0 16,-2-1 1-16,2 1-3 0,0 0 1 0,0 0 1 16,-2 0-1-16,2 0 3 0,-2 0 0 0,2 0-1 15,-4 0 2-15,4 0 1 0,-3 0 1 0,3 0-1 16,0 1 1-16,0-1-1 0,-4 16 1 0,4-16-1 15,-2 29 1-15,2-8-1 0,0 3 1 0,0 2 0 16,0-5 1-16,2 0-4 0,2 0 1 0,3-1 0 16,-3 5 0-16,1-3-1 0,5 2-1 0,-5 1 1 0,1-1 0 15,-2 0-2-15,-1-1 1 0,1 1-1 0,2 0 1 16,3 0-3-16,-5 0 1 0,1 1-1 0,5 1 2 16,-3-4-4-16,4 2 0 0,-1 1 0 0,-1-1 1 15,0 0-4-15,0-1 1 0,-1-1 0 0,-1-1-1 0,1 0-1 16,-1-6 1-16,1 1-1 0,-1-4 1 0,-1-2-2 15,-1-6-1-15,-5-4 1 0,10 5 0 0,-10-5-2 16,9 7-1-16,-9-7 0 0,11 5 1 0,-3-5-1 16,-3 2-1-16,-5-2 0 0,13 1 1 0,-3-2-2 15,1-1 0-15,2-3 0 0,0 0 1 0,-2-4-1 0,0-1 0 16,0-1 0-16</inkml:trace>
  <inkml:trace contextRef="#ctx0" brushRef="#br0" timeOffset="75165.45">20291 11539 2211 0,'4'0'0'0,"-4"0"0"16,9 2 0-16,-9-2 38 0,4 2 2 0,-4-2-2 0,7 0 1 16,-7 0 23-16,8 0 1 0,-8 0 0 0,26-4-1 15,0 4-29-15,2-5 1 0,2 2-2 0,-4-2 2 0,2-2-22 16,-6-6 1-16,2 5-1 0,4-4 1 15,-2-4-6-15,4 2 1 0,-2-1-1 0,4-3 1 0,1-1-7 16,4-1 1-16,1-3-1 0</inkml:trace>
  <inkml:trace contextRef="#ctx0" brushRef="#br1" timeOffset="86231.24">17632 11252 2009 0,'0'-2'0'0,"0"2"0"16,-2 0 0-16,2 0 39 0,-4 0-1 0,4 0 0 15,-3 0 0-15,3 0 30 0,-2 0 1 0,2 0-1 16,0 0 2-16,0 0-30 0,0 0 1 0,0 0-1 15,0 0 2-15,0 0-22 0,0 0 1 0,0 0-1 16,0 0 2-16,0 0-11 0,0 0 1 0,0 0 1 16,0 0-1-16,0 0-2 0,0 0 0 0,0 0 0 15,0 0 0-15,0 0-1 0,0 0 1 0,0 0-1 16,0 0 1-16,0 0 1 0,0 0-1 0,0 0 0 0,0 0 1 16,0 0 0-16,0 0 0 0,0 0 1 0,0 0-1 15,0 0 0-15,0 6 1 0,0-6 1 0,-4 12-1 0,4-12-1 16,-5 20 1-16,5-20-1 0,-6 28 0 15,6-28-1-15,-4 24 1 0,4-24 1 0,-3 19-1 0,3-19-1 16,0 13 0-16,0-13 0 0,0 15 0 0,0-15-1 16,0 21 1-16,0-21-1 0,0 21 1 0,0-21 0 15,7 24 2-15,-7-24-2 0,7 24 1 0,-7-24-1 0,10 17 0 16,-10-17 0-16,15 25 2 0,-15-25-2 16,16 24 0-16,-16-24 0 0,28 22 0 0,-28-22-2 0,28 21 1 15,-28-21-1-15,28 21 1 0,-28-21-2 0,28 21 2 16,-28-21-1-16,32 20 1 0,-13-7-2 0,-1-1 1 15,1-2 0-15,-1 0 0 0,3-1-3 0,1 1 1 16,-3-1-1-16,0 0 1 0,1 1-2 0,1 0 1 16,-1-3-1-16,-1 2 1 0,-3-4-2 0,-1-1 1 15,0-4-1-15,0 1 0 0,-2 1 0 0,0 0 0 16,0 0-1-16,2-1 2 0,2 3-2 0,2-4 0 0,-3 0 0 16,1 0 1-16,-2-4-2 0,-2 3 1 0,0 1 0 15,2 0 0-15,0 0 0 0,-4 0 0 0,0 0-1 16,-1 0 1-16,-3 0-1 0,-1 0 0 0,-6 0 1 15,7 0 0-15,-7 0-2 0,8 0 1 0,-8 0-1 16,5 0 1-16,-5 0-1 0,4 0 0 0,-4 0 0 16,7 5 0-16,-7-5 0 0,4 5 0 0,-4-5 0 15,4 2 0-15,-4-2-1 0,4 0 0 0,-4 0 0 0,5 0 0 16,-5 0-5-16,2 0 1 0,-2 0 0 16,4 0 0-16,-4 0-9 0,0 0-1 0,0 0 1 0</inkml:trace>
  <inkml:trace contextRef="#ctx0" brushRef="#br1" timeOffset="86666.16">18320 11465 1709 0,'0'0'0'16,"0"0"0"-16,-4-4 0 0,4 4 28 0,0 0 1 15,0 0 0-15,-4 0 0 0,4 0 7 0,-4 0 0 16,4 0 0-16,-1-1 0 0,1 1-17 0,-6 0 1 16,6 0 0-16,-4 0 1 0,4 0-14 0,-3 0 2 15,3 0-1-15,-4 0 1 0,4 0 1 0,-2 0 1 0,2 0 1 16,-8 0-1-16,8 0 6 0,-3 5 0 0,3-5-1 16,-6 5 1-16,6-5 7 0,-2 4-1 0,2-4 1 15,-9 7 0-15,9-7 4 0,-2 6 0 0,2-6 0 16,-2 7 0-16,2-7-2 0,-2 7 0 0,2-7 0 15,0 7 1-15,0-7-1 0,6 7 1 0,-6-7 0 16,6 9 0-16,-6-9-2 0,14 19-1 0,-14-19 1 16,19 19 1-16,-19-19-6 0,19 22 0 0,-19-22 0 15,17 16 1-15,-17-16-1 0,9 14 1 0,-9-14-1 16,9 7 2-16,-9-7-7 0,13 7 2 0,-13-7-1 0,11 13 1 16,-11-13-4-16,12 18 1 0,-12-18-1 0,7 22 2 15,-7-22-4-15,4 31 1 0,-4-13 1 0,-8-1-1 16,-1 2-3-16,-4-2 1 0,0 2-1 0,0 2 1 0,-4 2-2 15,2-3 0-15,-2 1 0 0,1-2 1 0,-1 2-6 16,2-4 0-16,0 2 1 0</inkml:trace>
  <inkml:trace contextRef="#ctx0" brushRef="#br1" timeOffset="87865.23">16061 11176 1972 0,'-2'0'0'0,"2"0"0"0,4 2 0 15,-4-2 51-15,4 7 0 0,-4-7 1 0,4 3 0 16,-4-3 25-16,0 4 2 0,0-4-1 0,-6 0 1 15,6 0-40-15,-4 0 1 0,4 0 1 0,-3 0-1 0,3 0-24 16,-4 0 1-16,4 0-2 0,-2 0 2 16,2 0-3-16,-6 0-1 0,6 0 1 0,0 0-1 0,0 0 0 15,-3 0-1-15,3 0 0 0,0 0 1 0,0 0-1 16,-2 0 0-16,2 0 1 0,4 6 0 0,-4-6-2 16,0 14 1-16,0-14-1 0,7 23 1 0,2-2-3 15,1 6 1-15,-1-4-1 0,0-1 1 0,2-1 0 0,3 0 0 16,-7 0 1-16,0-1 0 0,-1 5 0 0,-2-1 0 15,3 2 0-15,-1 0 1 0,3 1-3 0,0 1 1 16,-1 0-1-16,-3-1 1 0,-3 1-3 0,2 2 0 16,-2-3 0-16,2 4 1 0,-1-1-2 0,3 1 0 15,0-2 0-15,-3-3 1 0,-1-1-2 0,0-3 1 0,2 1-1 16,1 1 1-16,-3-3-1 0,4 1-1 16,1-1 1-16,-1 1-1 0,-1-4-1 0,1-1 1 0,0 2-1 15,-5 2 2-15,1-1-3 0,0 1 1 0,2 0 0 16,0-4 0-16,1-1-1 0,-1-1 0 0,5 3 1 15,-3-6-1-15,-2 2-1 0,1 0 1 0,4-1 0 16,-3 1 1-16,2-2-2 0,-7-1 0 0,3-1 0 16,0 1 0-16,0-3 0 0,1 3 0 0,-3-1 1 15,2 0-1-15,-2 1-1 0,-1-3 1 0,3 1 0 16,2 0 0-16,-4-1-1 0,1 1 0 0,1 1 0 16,0-4 1-16,-4-6-1 0,5 10 0 0,-5-10 0 0,6 10 1 15,-6-10-1-15,0 11 0 0,0-11 0 0,0 10 0 16,0-10 0-16,-4 10 0 0,4-10 0 0,0 9 0 15,0-9 0-15,0 4 0 0,0-4 0 0,0 3 0 16,0-3-1-16,0 4 1 0,0-4-1 0,0 3 1 16,0-3-2-16,0 3 1 0,0-3-2 0,0 4 2 0,0-4-3 15,0-4 0-15,0 4 1 0,0-3 0 0,0 3-4 16,0-3 0-16,0 3 1 0,-2-6-1 0,-3 1-3 16,-1-5 1-16,-1-1 0 0,-3-1 0 0,1 0-26 0,-4 0 0 15,4 0 0-15</inkml:trace>
  <inkml:trace contextRef="#ctx0" brushRef="#br1" timeOffset="88381.32">16147 12337 1306 0,'-2'0'0'16,"2"0"0"-16,-5-2 0 0,5 2 18 0,-2-1 1 15,2 1-1-15,-6-4 1 0,6 4 4 0,-13-3 2 16,13 3-1-16,-9-4 0 0,9 4-7 0,-2 0 0 16,2 0 0-16,0 0 0 0,0 0-6 0,0 0 0 0,0 0 0 15,0 0 2-15,0 0 2 0,0-5 1 0,0 5 0 16,0-3-1-16,0 3 14 0,0 0 0 0,0 0 0 15,0-4 0-15,0 4 9 0,0 0 0 0,0 0 1 16,0 0 0-16,0 0 1 0,0 0 1 0,0 0-1 16,0 0 2-16,0 0-4 0,0 0 1 0,0 0-1 15,6 0 1-15,1 0-2 0,0 5 2 0,1 2-2 16,1 0 1-16,4 0-5 0,4 0 2 0,0 0-1 16,-2-2 1-16,-6 4-5 0,0-4 0 0,1 2 1 15,-1-4 0-15,0 1-6 0,1-1-1 0,-1 1 1 16,0-2 1-16,1-1-5 0,-1 3 2 0,-4-4-1 0,3 1 1 15,-3 1-7-15,3 0 1 0,-8-2 0 0,11 2 0 16,-11-2-5-16,13 0 1 0,-13 0-1 0,9-2 1 16,1 0-4-16,-5 0 1 0,3 1 1 0,-1-3-1 0,1 1-3 15,1-1 1-15,-2-1 0 0,5-3 0 0,-5-1-2 16,1 0-1-16,-3-1 1 0,1-1 1 0,-1 1-3 16,1 0 2-16,0-1-1 0,-3 1 1 0,1 0-3 15,2-1 2-15,-1 1-1 0,-1 1 1 0,-2 4-2 16,0-4 2-16,-1 2-2 0,3 2 1 0,-4 5 0 0,0-5 0 15,0 5 0-15,0-7 0 0,0 7 0 0,0-12 0 16,0 12 1-16,-5-5-1 0,5 5-1 0,-6-7 2 16,6 7-1-16,-7-5 1 0,7 5-2 0,-4-4 1 15,4 4-1-15,-4 0 1 0,4 0 1 0,-4 0 1 16,4 0-2-16,-1 0 2 0,1 0-1 0,-6 12 2 16,6-3-1-16,-6-4 0 0,4 5-1 0,1 4 0 15,-1 2 0-15,0 1 1 0,2 2-3 0,2 2 0 0,0-4 1 16</inkml:trace>
  <inkml:trace contextRef="#ctx0" brushRef="#br1" timeOffset="89632.83">13965 11133 766 0,'0'0'0'0,"0"0"0"16,0 0 0-16,0 0 37 0,-4-2 0 0,4 2 0 15,-1 0 1-15,1 0 17 0,0 0 0 0,0 0 0 16,0 0 1-16,0 0-19 0,0 0 0 0,0 0 0 15,0 0 2-15,0 0-14 0,0 0 2 0,0 0 0 0,1-4 0 16,-1 4-9-16,10-3 0 0,-10 3 0 0,2-2 1 16,-2 2-3-16,3-5 0 0,-3 5-1 15,4-3 1-15,-4 3-3 0,4-4 2 0,-4 4 0 0,2-3-1 16,-2 3 1-16,0-2 0 0,0 2 1 0,0-2 0 16,0 2 4-16,0 0 1 0,0 0 1 0,0 0-1 0,0 0 3 15,0 0-1-15,0 0 1 0,0 0 0 0,0 0 3 16,0 0 1-16,0 0-1 0,0 2 1 0,0-2 2 15,0 12 0-15,0-12-1 0,5 19 1 0,-5-19-2 0,11 24 2 16,-11-24-2-16,6 26 1 0,-6-26-3 0,-6 26-1 16,6-26 1-16,-9 33 1 0,5-14-4 0,1 0-1 15,1 2 1-15,-4-4 0 0,2 2-3 0,1-1 2 16,-1-1-2-16,2 0 1 0,-5-1-2 0,1-1 0 16,1 1 0-16,-1-2 0 0,4-2-2 0,0 0 0 15,-2 2 0-15,1-2 1 0,1-2-5 0,2-1 2 16,-4 0 0-16,2-6-1 0,2-3-2 0,-3 11 1 0,3-11-1 15,0 10 0-15,0-10-3 0,0 10 2 0,0-10-1 16,0 9 0-16,0-9-2 0,-4 7-1 0,4-7 1 16,-4 7 1-16,4-7-3 0,0 12 1 0,-2-5-2 15,2-4 2-15,0-3-1 0,-5 7-1 0,5-7 1 16,0 9-1-16,0-9-1 0,-4 2 0 0,4-2 1 16,-2 3-1-16,2-3 0 0,0 4-1 0,0-4 0 15,0 3 1-15,0-3-2 0,0 2 0 0,0-2 0 16,0 0 1-16,0 0-3 0,0 0 1 0,0 0 0 0</inkml:trace>
  <inkml:trace contextRef="#ctx0" brushRef="#br1" timeOffset="90098.3">13855 11493 1670 0,'-2'1'0'0,"2"-1"0"0,-3 4 0 0,3-4 24 16,-6-5 1-16,6 5-2 0,-7 0 2 0,7 0 9 0,-2 0-1 16,2 0 1-16,-4 0 1 0,4 0-16 0,-4 0 0 15,4 0 0-15,0 0 0 0,0 0-14 16,-3 0-1-16,3 0 1 0,-2 0-1 0,2 0-3 0,-6 0 1 16,6 0-1-16,-5 7 2 0,5-7 0 0,-8 10 0 15,8-10 1-15,-13 9 0 0,13-9 2 0,-11 7 1 16,11-7-1-16,-4 6 1 0,4-6 4 0,-2 7 1 15,2-7-1-15,-3 7 0 0,3-7 6 0,0 7 1 16,0-7-1-16,0 7 1 0,0-7 0 0,0 2 1 0,0-2 0 16,5 7 0-16,-5-7-1 0,6 7 1 0,-6-7 0 15,5 8 0-15,-5-8 1 0,8 6 0 0,-8-6 1 16,9 6 0-16,-9-6-2 0,8 9 0 0,-1-7 0 16,-1 1 1-16,-6-3-3 0,7 7 0 0,-7-7 0 15,9 9 1-15,-9-9-3 0,6 5 1 0,-6-5 0 16,7 7 1-16,-7-7-3 0,8 3 1 0,-8-3 0 15,5 6 0-15,-5-6-2 0,8 1 0 0,-8-1-1 16,5 0 2-16,-5 0-3 0,8 0 0 0,-8 0 1 16,9-1 0-16,-9 1-1 0,13-6 1 0,-7 3 1 0,1 0-1 15,4-3-2-15,-1-1 1 0,1-1 1 0,0-1-1 16,0-3-1-16,2 0 0 0,0-2 0 0,2 0 1 16,2 0-3-16,2-5 1 0,-1-1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1T17:13:20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19400 12827 627 0,'0'0'0'0,"0"0"0"15,0 0 0-15,0 0 10 0,-3 0 1 0,3 0 0 16,-2 0 1-16,2 0 2 0,0 0 1 0,0 0-1 0,0 0 2 15,0 0-2-15,0 0 0 0,0 0 1 0,0 0-1 16,0 0 17-16,0 0 0 0,0 0-1 0,0 0 2 16,0 0-14-16,0 0 0 0,0 0 0 15,0 0 1-15,0 0 5 0,0 0 2 0,0 0 0 0,0 0 0 0,0 0 2 16,-2 0 1-16,2 0-1 0,-2 0 1 0,2 0-5 16,0 0-1-16,0 0 1 0,-2 0 1 0,2 0-2 15,-2 0 1-15,2 0-1 0,-5 0 1 0,5 0-2 16,0 0 1-16,0 0-1 0,-4 0 2 0,4 0-5 15,-2 0 0-15,2 0 0 0,0 0 0 0,0 0-2 16,0-4 0-16,0 4 0 0,-2 0 1 0,2 0 0 0,-2 0 1 16,2 0-1-16,-3-1 1 0,3 1-1 0,-4-4 0 15,4 4-1-15,-4-3 3 0,4 3-2 0,0-4-1 16,0 4 1-16,-4 0 2 0,4 0-3 0,-3-3 1 16,3 3 0-16,-2-2 1 0,2 2-1 0,-2 0 0 15,2 0 0-15,0 0 0 0,0 0-2 0,0-3 1 16,0 3 0-16,0-2-1 0,0 2-1 0,0 0 1 0,0 0-1 15,0 0 1-15,0 0-1 0,0 0-1 16,0 0 1-16,-4 0 0 0,4 0-2 0,0-2 2 0,0 2-2 16,0-2 2-16,0 2-2 0,0 0 1 0,0 0-1 15,0 0 2-15,0 0-2 0,0 0 1 0,0 0-1 16,0-1 2-16,0 1-3 0,4 0 0 0,-4 0 1 16,6-4-1-16,-6 4-1 0,7-3 0 0,-7 3 1 15,13-4-1-15,-13 4-1 0,13-8 0 0,-13 8 0 16,17-7 1-16,-17 7 1 0,26-9-1 0,-26 9 0 0,22-9 0 15,-22 9-2-15,26-10 0 0,-26 10 0 0,23-5 1 16,-23 5-1-16,17-5 0 0,-17 5 0 0,11-5 1 16,-11 5 0-16,15-6 1 0,-15 6-1 0,15-5 0 15,-15 5-2-15,22-7 1 0,-22 7 0 0,22-7 0 0,-22 7-3 16,10-3 2-16,-10 3 0 0,7-4 0 0,-7 4 1 16,7 0 0-16,-7 0 0 0,6-1 0 0,-6 1 0 15,4 0 0-15,-4 0 0 0,4 0 0 0,-4 0-1 16,5 0-1-16,-5 0 1 0,2 0 0 0,-2 0 1 15,4 0 0-15,-4 0 0 0,2 0 1 0,-2 0-1 0,0 0 0 16,0 0 0-16,0 0 1 0,0 0-1 0,0 0 0 16,0 0 0-16,0 0 1 0,0 0-1 0,0 0 0 15,0 0 0-15,0 0 1 0,0 0-2 0,0 0 0 16,0 0 0-16,0 0 0 0,0 0-4 0,0 0 2 16,0 0-1-16,0 0 1 0,0 0-3 0,0 0 1 15,0 0-1-15,0 0 0 0,0 0-1 0,0 0-1 16,0 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16T15:43:11.2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14076 6844 0,'0'18'203,"0"17"-188,-18 18-15,-17 17 32,-36 18-1,54-70 0,17-53 203,0-53-218,35 35 0,-17-18 15,35 36 47,-36 17 0,36 18 78,-18 0-140,18 53 15,-35-35-15,0-18 0,-18 17 15,17 1-16,19 17 1,-19 1 0,36-1-1,-35-17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22T02:49:45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8517 5619 0,'235'0'141,"-1"0"-125,117 0-16,-58 0 15,-1 0-15,-175 0 16,30 0-16,-118-29 16,30 29 46,58 0-46,-59 0-1,30 0-15,-29 0 16,58 0-16,-59 0 16,1 0-1,-30 0-15,0 0 16,59 0-16,-29 0 15,-30 0 1,0 0-16,0 0 31,1-30-31,-1 30 16,59 0 0,-59 0-1,-29-29-15,59 0 16,-30 29-16,0 0 31,0 0-31,30 0 16,-30 0-1,1 0 1,28 0 15,-29 0-15,1 0 15,-1 0-15,0 0-1,0 0 1,30 0-16,0 0 16,-30 0-16,0 0 15,0 0-15,1 0 31,-1 0 1,0 0-1</inkml:trace>
  <inkml:trace contextRef="#ctx0" brushRef="#br0" timeOffset="10599.79">10361 16446 0,'0'59'203,"59"-59"-203,87 0 16,-58 0-16,-29 0 15,116 0-15,1 0 16,0 0-16,-30 0 16,30 0-16,-118 0 15,30-30-15,-59 30 16,30-29-16,-30 29 15,0 0-15,88 0 16,-58 0-16,58 0 16,0 0-1,-88 0-15,1 0 16,57 0-16,-28-58 16,-1 58 327,1 0-296,-30 0-47,118 0 16,-1 0-16,-58 0 15,-30 0 1,30 0-16,-29 0 16,-30 0-1,30 0 1,-1 0 0,1 0-16,-1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16T15:51:57.66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3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16T15:52:23.731"/>
    </inkml:context>
  </inkml:definitions>
  <inkml:trace contextRef="#ctx0" brushRef="#br0">14658 7056 0,'18'52'188,"-107"72"-172,72-89-16,-19 36 31,19-36-16,-1-176 235,18 35-234,0-106 0,0 160-1,0-19 17,0 53-17,0 177 95,-17-53-95,-19 88 1,1-141-1,17-36 95,54-87-79,175-212 0,-140 176 1,-71 141 30,0 265-31,0-194-31,0 335 32,0-318-1,53-123 47,17-106-62,-52 36-16,123-124 31,-35-88 0,-88 193-15,-1-16-1,-17 87 1,-53 265 46,-264 370-30,264-511-1,35-106 0,18-35 0,53-336 1,53 177-17,-18-88 1,-53 176 0,1-35-1,-1 106-15,-35 176 63,0 124-32,0-160-15,0 72-1,0-159 1,0 34-1,53-157 64,159-160-48,-124 142-16,-71 52 17,-17 142 30,-17 34-46,-160 319-1,160-301 1,-54 71 15,71-282 63,88-124-78,-52 18 15,-19 88-15,-87 301 62,-107 87-63,107-229 1,-18 53 0,70-89-1,18-34 32,18-125-31,17 1-16,-35 0 15,35-229 1,18 140 0,-35 107-1,-18 88 1,0 211 62,-71 89-62,18-107-1,-17 36 1,17-35-16,35-124 15,18-17 1,71-230 62,52-52-62,177-265 15,-194 282 0,-106 406 32,-106 546-32,35-352 0,71-336 1,0-34 14,89-177-30,16-247 15,-52 247-15,-53 53 0,36 70-1,-36 54 1,0 52 15,0 176-15,-141 107-1,17-18 1,36-124 0,53-70-1,35-159 48,105-300-32,-52 212-15,18-159-1,35-52 1,-89 158-1,19 88 1,-213 688 62,107-423-62,-107 176-1,124-265 17,53-211 30,36 18-46,-1-18-16,18-18 15,0-53-15,35-123 16,-53 141 0,1 88-1,-54 283 48,-53 52-48,-123 229 1,106-193 15,0-106-15,88-124 0,53-247 46,70-52-46,-17 105-16,123-282 31,-158 265-15,-36 105-1,-70 336 48,-36-89-48,-17 159 1,18-158 0,-18 52-1,70-194 1,18-88 46,123-229-46,-52 88 0,52-141-1,-70 247 1,-53 52-1,0 142 48,-53 71-47,-70 140-1,-106 54 1,193-283-16,-52 71 15,53-54 1,17-105 31,71-194-31,53-70-1,17-36 1,-17 88-1,-53 71 1,-53 123 15,0 54 16,-53 264-31,0-124-16,0-53 15,-123 248 1,123-248 0,53-105-1,88-318 48,195-247-32,-231 424-15,1-1-1,-53 336 63,-53 53-62,1-160-16,16 72 16,19-89-1,-1-53 1,53-141 46,36 18-46,123-212 0,-176 230-1,34 52 1,-16-35 0,-107 177 77,1-36-77,34 0 0,36-123 62,71-283-47,-1 107 0,-70 193-15,0 89 46,-194 281-30,141-263-17,18-54 1,35-106 46,53-87-46,35-142 0,-17 0-1,-18 194-15,-36 18 16,1-71-1,17 106-15,-88 230 79,-246 458-48,69-300 0,195-282 0,35-71 16,53-211-31,141-300-1,-71 158 1,-17 107 0,-88 87-1,-18 142 1,0 53 46,-300 599-46,124-353 15,34-34-15,90-142 0,34-88-1,18-18 48,35-158-32,106-195-15,-88 266-1,-35-142 1,0 123-1,-18 54 1,-53 158 78,-18 53-79,-141 229 1,142-246 0,-36 88-1,18-18 1,70-124 0,18-52-1,0-1 1,0 1 62,35-18-62,124 0-1,0-18 1,-71-17-16,18 18 15,141-125 1,-159 72 0,-88-18-1,53 17 1,-35 1 0,-18 17-1,0 0 1,0-36-1,0-16 1,-18 34 15,18 53-15,-18 1-16,1-1 31,-36 1-15,0 17-1,-123 105 1,87-52 0,-87 18-1,105-1 1,18-17 0,1 18-1,52-36 1,-18 0-16,18-17 31,0 53 0,0-18-15,0-18 0,0 35-1,0-17 16,18-53-15,52 0 0,36 0-1,17 0 1,36-35 0,-106 17-16,35-52 15,0 17 1,-52 18-1,17-18 1,-36 17 31,19 1-31,-19 18-1,1-1 1,17-17-1,0-18 95,71-71-79,-53 71 0,-53 0 110,0 0-125,-53-70-1,-17 17 1,-36 71-1,18-18 1,70 53 0,0-18-1,-35 18 63,1 18-62,34-18 0,-70 88 62,52 18-63,19-53-15,-36 106 32,35-89-17</inkml:trace>
  <inkml:trace contextRef="#ctx0" brushRef="#br0" timeOffset="3114.83">13494 6756 0,'35'35'156,"-35"53"-140,0-35-16,0 141 31,-35-53-15,-18 53 15,35-141-15,18-35-1,-17 70 16,-1-35 16,0-18-31,1 18 0,-19 0-1,36-35-15,36-89 172,175-141-141,-87 142 1,-107 70-1</inkml:trace>
  <inkml:trace contextRef="#ctx0" brushRef="#br0" timeOffset="6961.57">14429 7144 0,'88'0'297,"35"0"-282,-52 0-15,70 0 31,-106 0 329,18 0-345,-18 0 17,-52 0 108,-19 0-108,-34-18 249,-1-35-266,-123-53 17,106 159 30,88 53-46,-35-18-16,-18 53 15,35 18 1,1-124 0,17 124 109,0-18-94,0-264 235,-18-18-235,18 123 0,0 0 78,-35-140-93,35 140-16,0-88 31,0 53-15,0 36 0,0 87 187,0 36-188,0 35 1,0-35-16,0 0 16,0 176 15,0-247 16,0 124-16,0 0 0,0-36 0,0-70-15,0-35 15,0 17-15,0 53 62,17-35-62,1 0-16,0-18 31,17-70 78,-17-53-93,17 17 0,35-70-1,-17 35 1,-17 1-1,17 34 1,-53 53 0,17-17-1,-17 18 251,0-19-250,0-52-1</inkml:trace>
  <inkml:trace contextRef="#ctx1" brushRef="#br0">14848 7107 614 0,'-2'0'0'0,"2"0"0"16,-3 0 0-16,3 0 4 0,-8 0 0 15,8 0 0-15,-7 0 0 0,7 0 17 0,-4-5 2 0,4 5-2 16,-7-3 2-16,7 3 47 0,-4-4 2 0,4 4 0 16,-8-3 0-16,8 3-6 0,-9-2 0 0,9 2 0 15,-11-7 1-15,11 7-24 0,-11-3 1 0,11 3 0 16,-11-5 1-16,11 5-6 0,-10-9 0 0,10 9 1 15,-13-4-1-15,13 4-9 0,-11-1 1 0,11 1-1 16,-13 0 1-16,13 0-3 0,-22 0 0 0,22 0 0 16,-28 7 1-16,28-7-5 0,-24 13 2 0,24-13-1 15,-28 19 1-15,28-19-1 0,-27 28 1 0,27-28 0 0,-26 33 0 16,15-16-4-16,-4 4 1 0,4 3-1 0,-2 2 1 16,4 5-3-16,-1-1 1 0,1 3-1 0,0-4 2 15,0 2-8-15,1 0 1 0,1 1-1 0,-1-1 2 16,-1 0-6-16,-2 2 0 0,1-7 0 0,3-5 0 0,1-2-6 15,1-6-1-15,-1-2 1 0,2-4 0 0,4-7-3 16,-1 3 0-16,1-3 0 0,0 0 2 0,0 0-3 16,0 0 1-16,0 0 0 0,0 0 0 0,0 0-1 15,5 0 0-15,-5 0 0 0,8-3 1 0,-8 3-1 16,9-9 1-16,4-1-1 0,0-6 1 0,6-8 1 0,1-2-1 16,2 2 0-16,-3-4 1 0,-4 2 1 0,2 2 2 15,-6-4-2-15,4 6 2 0,2-3 1 0,1 5 1 16,-3-5 0-16,2 5 0 0,2 2 2 0,-5 1 0 15,1 5 0-15,-2 0 0 0,-3 0 1 0,-7 0 1 16,-1 5-1-16,2 1 1 0,-4 6-1 0,2 0 2 16,-2 0-2-16,0-3 1 0,0 3-2 0,0 0 0 0,0 0 0 15,-2 9 0-15,-4 3-3 0,1 3 1 0,-6 10 0 16,-2-5 0-16,-6 13-2 0,-1 0 2 0,1 2-1 16,0-4 0-16,1-2-2 0,-5 1 0 0,8-4 0 15,-1 1 0-15,3 1-3 0,1-2 1 0,1-5 1 16,2 0-1-16,0-6-2 0,5-3 1 0,-2-3 0 15,3 0 0-15,3-9 0 0,0 3 1 0,0-3-1 16,0 0 0-16,0 0-1 0,0 0 1 0,0 0-1 16,0 0 1-16,0 0-1 0,0 0 0 0,0 0 0 15,9-3 1-15,-4-3-1 0,5 3 0 0,7-9 0 0,3-9 0 16,4-3 0-16,6-6 0 0,-6-1 0 16,-3 2 1-16,-4 3-1 0,-4-2 1 0,0 4 1 0,0 1-1 15,0 3 0-15,-2-1 0 0,0 2 0 0,-5 5 1 16,-4-2 1-16,-4 3 0 0,0 0 0 0,0 5 1 0,2 8 0 15,0-4 1-15,0 4-1 0,-6 0 1 0,6 0-1 16,-7 0 1-16,-1 4-1 0,-10 10 2 0,-5 6-2 16,-5 8 2-16,1 3-2 0,-1 2 2 0,3 3-2 15,1 4 1-15,-4 2-1 0,6-8 2 0,-1 6-3 16,3-3 2-16,3 1-2 0,4-5 2 0,6-1-4 0,-1-2 0 16,3-1 0-16,-1-1 0 0,-3-4-1 0,5-3 0 15,-2-2 0-15,6-5 0 0,0-6-1 0,2-2 0 16,-2-6 0-16,4 0 0 0,-4 0-4 0,4-4 2 15,5-1-1-15,0-7 1 0,8-9-3 0,4-3 1 16,-1 0-1-16,1-2 1 0,-1-4 0 0,3-1 1 16,-5 0-1-16,1 3 2 0,-1-1 1 0,-3 5-1 15,0-6 1-15,2-1 0 0,0 2 1 0,0-4 1 16,-3 2-1-16,3 3 1 0,-4-1 0 0,0 1 0 0,-2 2 0 16,-1 5 0-16,-1 6 0 0,-3-1 1 0,-3 6-1 15,-1 3 1-15,-2 7 1 0,0-2 0 0,0 2 1 16,0 0 0-16,0 0 0 0,0 0 2 0,0 0-2 15,-3 9 2-15,1-1-1 0,-4 4 1 0,1 6-1 16,-3 6 2-16,-1 2-2 0,-1 7 2 0,1 0-2 16,0-4 2-16,-2-5-3 0,3-3 1 0,-1 0-1 15,3-6 0-15,3-1 0 0,-3-2 0 0,0-3-1 16,6-2 2-16,0-7-2 0,0 3 0 0,0-3 0 0,0 0 1 16,0 0-2-16,0 0 1 0,0 0-1 0,2 0 1 15,-2 0-1-15,10-3 1 0,-10 3-1 0,18-9 1 16,3-6-1-16,5-3 0 0,-2-1 0 0,-2-3 1 15,-1-2 0-15,-1-2-1 0,-1-2 0 0,0 2 0 0,-1 2-1 16,1 0 1-16,1-4-1 0,-3 4 1 0,-2 1-1 16,0 2 1-16,-8 13-1 0,3-3 1 0,-1 6-1 15,2-4 2-15,-11 9-2 0,8-8 1 0,-8 8-1 16,3-4 0-16,-3 4 0 0,0 0 1 0,0 0-1 16,0 0 0-16,2 7 0 0,-7 11 1 0,-5 2-1 0,-3 13 1 15,-15 17-1-15,6-12 1 0,-2 2-1 0,-4-5 0 16,9-7 0-16,-3 1 0 0,1-1-2 0,-1 1 0 15,9-15-1-15,-2 5 2 0,0-5-5 0,2 1-1 16,13-15 0-16,-13 9 2 0,13-9-6 0,-6 7 1 16,6-7 0-16,-5 3 0 0,5-3-3 0,0 6-1 15,0-6 1-15,0 0-1 0,0 0 1 0,0 0 0 0,0 0 1 16,5-4 0-16,1-1-1 0,3-2 2 0,27-22 0 16,-8 1 0-16,5 2 4 0,-1-3 0 0,-8 8 1 15,0-7 0-15,2 4 3 0,1-2-1 0,-11 9 1 16,3-2 1-16,-6 1-1 0,2-1 2 0,-6 9 0 15,4-1 0-15,-3 1 0 0,1 1 1 0,-11 9 0 16,11-6 0-16,-11 6 0 0,7-7 0 0,-7 7 0 16,4 0 0-16,-4 0 0 0,4 0 0 0,-4 0 0 15,0 10 0-15,-4 4-1 0,-7 5 1 0,-25 43 0 16,10-20 0-16,0-2-1 0,-2-2 1 0,15-25 0 16,-2 6 0-16,-3 2-6 0,-5 0 0 0,9-7 1 0,0 1-1 15,3 1-10-15,0-4 2 0,6-3-2 0,-1-4 2 16,2 2-14-16,-1-2 1 0,5-5-1 0,-6 7 1 15,6-7-1-15,-4 9 1 0,4-9 0 0,-3 1 0 0,3-1 4 16,0 4 1-16,0-4-1 0,0 0 1 0,0 0 9 16,5-4 0-16,18-9 0 0,-1-7 0 0,2 1 9 15,-2 0 1-15,6-1-2 0,-3-1 2 0,-5 2 2 16,2 0-1-16,-1 3 1 0,-1 4 0 0,3-5 1 16,1 1 1-16,-18 11-1 0,1-2 1 0,1 2 4 0,-1 1 1 15,-7 4-1-15,9-8 1 0,-9 8 6 0,6-5 2 16,-6 5-2-16,4-4 1 0,-4 4 3 0,3 0 1 15,-3 0 0-15,2 0 0 0,-2 0-3 0,-5 14 1 16,-29 38-1-16,6-14 2 0,-5-2-1 0,1-6-1 16,13-9 1-16,1 3-1 0,-5 2-2 0,3 3-1 15,-1-1 0-15,1 0 0 0,-1-3-8 0,1 0-1 0,7-15 0 16,2 2 1-16,-1-1-3 0,1-3 0 0,11-8 0 16,-7 5 0-16,7-5-4 0,-2 4 1 0,2-4-1 15,-6 3 1-15,6-3-5 0,-3 4 0 0,3-4 0 16,0 0 1-16,0 0 0 0,3-4 0 0,16-16-1 15,-4-5 1-15,7 5 1 0,-1-1 0 0,1-3 0 16,-3 3 1-16,1-3 1 0,1 1 2 0,-6 8 0 16,3-3 0-16,-3 3 1 0,2 3 1 0,-4-1 0 15,0 0 0-15,0 0 0 0,0 3 1 0,-13 10-1 16,9-5 1-16,-9 5 2 0,6-9 1 0,-6 9-1 16,4-3 1-16,-4 3 4 0,3-4 1 0,-3 4 0 0,6-3 0 15,-6 3 1-15,0 0 0 0,0 0 0 0,-4 0 2 16,4 0 0-16,-13 7 1 0,-11 8 0 0,0-1 0 15,1 2 0-15,3-1-1 0,5-4 0 0,-2-1 1 0,2-1-5 16,-3-1-1-16,5-2 1 0,-4 2 0 0,4 3-2 16,0-3-1-16,13-8 1 0,-8 5 0 0,8-5-4 15,-5 7 1-15,5-7-1 0,-4 2 2 0,4-2-3 16,-2 4 0-16,2-4 0 0,0 0 0 0,0 0-1 16,0 0 1-16,0 0-1 0,2-4 1 0,-2 4-1 15,13-9 0-15,4-3 0 0,-2 0 0 0,0 2 0 16,0-1 0-16,-8 6 0 0,2 0 0 0,-3 2 0 0,3-4 0 15,1 2 0-15,-5 1 0 0,3 1 0 0,-1 1 0 16,-7 2 0-16,11-9 0 0,-11 9 0 0,11-3 0 16,-11 3 0-16,8-4 0 0,-8 4 0 0,2-1 0 15,-2 1 0-15,0 0 0 0,0 0 0 0,0 0 0 16,-2 8 0-16,-4 4 2 0,-5 6-2 0,-4-1 0 0,-7 7 0 16,1-3 0-16,3-4-2 0,-1 2 2 0,8-10 0 15,0 3 0-15,1-3-6 0,-3-1-1 0,13-8 0 16,-5 7 1-16,5-7-9 0,-6 5 0 0,6-5 1 15,-5 4 0-15,5-4-6 0,-4 3 1 0,4-3 0 16,0 0 0-16,0 0 0 0,0 0 1 0,9-7-1 16,6-1 1-16,8-11 8 0,3-2 0 0,11-5 0 15,-2 2-1-15,3 7 4 0,-7-3 0 0,-7 7 0 16,-1 1 0-16,-1-1 6 0,2-2 0 0,-3 4 0 16,1-1 1-16,1 2 0 0,-1 0 0 0,-11 6 0 15,-3-3 0-15,3 5 3 0,-4-1 1 0,-7 3-1 16,11-5 0-16,-11 5 8 0,8-4-1 0,-8 4 0 0,5 0 1 15,-5 0 4-15,0 0-1 0,0 0 1 0,-7 9-1 16,-8-2 0-16,-5 3-1 0,-47 27 1 0,16-11 0 0,8-4-4 16,-1-1 1-16,19-7-1 0,-4 3 0 0,-3 4-6 15,-2 3 2-15,-3-3-1 0,0 0 1 0,1-2-5 16,1-6 1-16,16-6 1 0,-1 2-1 0,1 0-3 16,1-1 1-16,10-4-1 0,-3 1 1 0,4-2-10 15,-5 1 1-15,12-4 0 0,-11 3 0 0,11-3-16 16,-9 4 1-16,9-4 1 0,-4 0-1 0,4 0-11 0,-2 0 1 15,2 0-1-15,2-4 0 0,6-3 0 0,1-1 1 16,23-18-1-16,-3 5 1 0,3 0 15 0,-6 2 1 16,0 2 0-16,2 0 0 0,-4 1 10 0,4-3 0 15,-3 5 1-15,-1 2 0 0,0-4 3 0,0 4 1 16,2 2 0-16,0-2-1 0,1 1 4 0,0 1 0 16,-12 3 0-16,4 2 0 0,0-2 4 0,-3 2 0 0,-16 5 0 15,12-4 0-15,-12 4 6 0,13-3 0 0,-13 3 0 16,5-2 2-16,-5 2-1 0,4 0 1 0,-4 0 1 15,0 0-1-15,0 0-1 0,0 0 1 0,-9 5 1 16,-8 4-1-16,-9 7-3 0,-6-3 1 0,-22 19 0 16,9-10 0-16,8 2-5 0,5 1-1 0,14-13 1 15,-5 3-1-15,-5-3-4 0,-1 1 0 0,3-3 0 16,-4 0 1-16,4-1-2 0,1 0 1 0,7-4-1 16,-1-2 1-16,2 1-4 0,3-1 0 0,14-3 1 15,-14 0 0-15,14 0-3 0,-11 0 0 0,11 0 1 0,-7 0 0 16,7 0 1-16,-6 0 0 0,6 0 0 0,-5-2 1 15,5 2-1-15,0-8 1 0,5-15-1 0,3 1 1 16,3-1 1-16,2 1 0 0,2 1-1 0,2 2 2 16,-1 3 0-16,1-1 1 0,0 5 0 0,0-4 0 0,-4-1 2 15,2 2 1-15,-6 9-1 0,-3-2 1 0,1 1 10 16,0 0 0-16,-7 7-1 0,12-7 2 0,-12 7 7 16,7-7 1-16,-7 7-1 0,4-3 0 0,-4 3 0 15,4-4 2-15,-4 4-1 0,0 0 1 0,0 0-6 0,0 0 1 16,-8 2 0-16,1 6 0 0,-10 3-6 0,2 4 1 15,-17 13 1-15,4 2-1 0,4-3-6 0,0 3 0 16,2-1-1-16,-1 4 1 0,3-4-7 0,1 4 1 16,6-12 0-16,-2-2 1 0,6 0-4 0,-4 0 2 15,13-19 0-15,-6 12 0 0,6-12-4 0,-9 9 1 16,9-9-1-16,-4 9 1 0,4-9-3 0,-4 3 1 16,4-3-1-16,-1 2 0 0,1-2 2 0,-6 1-1 0,6-1 1 15,-4-1-1-15,4 1 2 0,-4-9 1 0,-1-17-2 16,5-2 2-16,0 2 1 0,5-3 0 0,-3 5 0 15,2 0 1-15,-2-1 0 0,0 1 0 0,2 3 0 16,-4 1 0-16,1-1 0 0,3 0 1 0,0-3-1 16,1-2 1-16,1 0 2 0,1-2 1 0,3 11-1 15,-5-4 1-15,1 2 1 0,1 2 1 0,-1 10-1 16,-4 2 2-16,2-4 0 0,-1 2 1 0,-3 7 0 16,4-9-1-16,-4 9 1 0,6-5 0 0,-6 5 0 15,1-3 1-15,-1 3-3 0,4-5 0 0,-4 5 1 0,4-2 0 16,-4 2-4-16,4 0 2 0,5 7-1 0,0 5 1 15,-3 2-5-15,-1 5 1 0,3 5-1 0,-2 0 1 16,-5-1-1-16,3-4 0 0,-2-11 0 0,0 3 0 0,2-1-4 16,-4-1 2-16,1-2 0 0,3 0 0 0,-4 0-4 15,2 0 2-15,-2-7-1 0,4 6 1 0,-4-6-3 16,3 7 0-16,-3-7 0 0,4 7 2 0,-4-7-3 16,2 6 0-16,-2-6 0 0,0 3 2 0,0-3-2 15,0 3 1-15,0-3 0 0,4 2 1 0,-4-2 0 16,4-2 0-16,5-13 1 0,0-6 0 0,0-3 1 15,-3-6 0-15,0 1 1 0,1 1 0 0,-5-1 0 0,2 5 2 16,-4 3-1-16,0 0 1 0,0 0 0 0,-4 1 1 16,2-1-1-16,-3 0 1 0,3-1 0 0,-2 1 0 15,2 4 0-15,2-1 0 0,-4 6 0 0,2-5 1 16,2 10-1-16,-3 2 1 0,1-4 0 0,0 2 1 16,2 7-1-16,-4-9 2 0,4 9-1 0,-5-12 0 15,5 12 0-15,-2-5 2 0,2 5 0 0,-6-8 1 16,6 8-1-16,-3-4 2 0,3 4-2 0,-4 0 2 0,-6 5-2 15,1 7 2-15,0 7-3 0,0 7 2 0,-8 31-1 16,9-6 1-16,1-10-2 0,3 1 1 0,2-22-1 16,2 5 1-16,-3 1-1 0,1 5-1 0,-6-5 0 15,3 1 0-15,-1-2-1 0,-3 1 2 0,5-9-2 16,-2 2 1-16,-1 2-1 0,3-4 0 0,2-10 0 16,-3 2 1-16,1-1-2 0,0 1 1 0,4-9 0 15,-5 12 0-15,5-12-1 0,-10 9 0 0,10-9 0 16,-3 3 0-16,3-3 0 0,-6 4 0 0,6-4 0 15,-9 1 0-15,9-1 0 0,-10-5 0 0,-8-5 0 0,3-4 0 16,2-2 0-16,0-1 0 0,0-9 0 0,2-2 1 16,1 1 0-16,1-3 0 0,2-3 0 0,1 1 2 15,4-3 0-15,2 2 0 0,0 0 1 0,0 4 0 0,0-2 1 16,0 1-1-16,0 6 1 0,2 1-1 0,2-1 1 16,-4 0-1-16,2 8 1 0,-1 3 0 0,1-3-1 15,0 2 0-15,-2 14 0 0,0-10 0 0,0 10-1 16,6-9 1-16,-6 9-1 0,2-5 0 0,-2 5 0 15,3-5-1-15,-3 5 0 0,4-2 0 0,-4 2-2 0,4 2 2 16,11 15-1-16,0 4 0 0,-8 8-2 0,0 4 1 16,1 3 0-16,-4 3 0 0,-2-3-4 0,-4-3 1 15,2-4 0-15,0 1 0 0,0-1-7 0,2 0 0 16,1-4 0-16,-3-1 1 0,2 0 1 0,-2 0 0 16,0-15 1-16,0 0-1 0,0-1-5 0,0-1 1 15,0-7 0-15,0 11 0 0,0-11 5 0,0 7-1 16,0-7 0-16,0 3 0 0,0-3 2 0,0 3 2 0,0-3-2 15,0 6 2-15,0-6 0 0,0 1 2 0,0-1 0 16,0 0 0-16,0 0 1 0,0 0 1 0,4-7-2 16,0-8 2-16,-1-9 0 0,-1-13 0 0,2-27 0 15,-4 12 0-15,0 11 0 0,-4 3 2 0,4 17-2 16,0-3 1-16,0 0 1 0,0-6 0 0,4-1 0 16,-4 3 1-16,0 1 0 0,0-3 2 0,0 6-2 15,0-2 1-15,0 3 2 0,-4 1 0 0,2 6-1 16,2-1 1-16,0-2-2 0,0 2 1 0,0 17-1 15,0-12 2-15,0 12-3 0,0-9 2 0,0 9-2 16,0-9 2-16,0 9-2 0,2-7 0 0,-2 7 1 0,0-3-1 16,0 3-2-16,4-2 0 0,7 6 0 0,2 4 2 15,0 10-3-15,-2 2 0 0,15 38 0 0,-7-13 1 16,-12-2-1-16,-1-3 0 0,0-13 0 0,-1 3 0 0,3 4-1 16,-1 6 0-16,1-5-1 0,-3 1 2 0,1 0-3 15,-1-4 0-15,-3-10-1 0,0-1 2 0,0 0-2 16,0-6 0-16,-2-8 0 0,0 0 0 0,0 0 0 15,0 0 1-15,0-7-1 0,0 10 1 0,0-10 1 16,0 9-1-16,0-9 1 0,0 3 1 0,0-3 1 0,0 2 0 16,0-2 0-16,0 4 0 0,0-4 0 0,0 3 0 15,0-3 0-15,0 0 1 0,0 0 0 0,0 0 1 16,-9-12 0-16,3-4 0 0,-3-6 1 0,1-6 2 16,1-8-1-16,1 1 1 0,1 2 0 0,3 0 1 15,-2 1-1-15,2-1 1 0,2 0 1 0,0 0 0 16,0 3-1-16,-2-2 2 0,0 2-1 0,0 1 1 0,1 5 0 15,-5-4-1-15,2 4 0 0,-1 1 0 0,3 8 0 16,0-3 0-16,2 3-1 0,0-1 1 16,0 16 0-16,0-10-1 0,0 10-1 0,0-7 0 0,0 7 0 15,0-4 1-15,0 4-2 0,0-1 0 0,0 1 1 16,4 0 1-16,-4 0-5 0,3 12 1 0,10 62 0 16,-9-15 0-16,-4-2-2 0,-4 0 0 0,-3 2 0 15,0 2 2-15,-5 3-4 0,1 1 2 0,4-4 0 16,-1-6 0-16,3-1-1 0,-5-2 0 0,5-18 0 15,1 3 0-15,-1-4-2 0,-3-6 0 0,6-18 0 0,0 1 1 16,0-3-8-16,2 2 0 0,0-9-1 16,0 7 1-16,0-7-9 0,-5 9 1 0,5-9-1 0,0 1 1 15,0-1 4-15,0 4 0 0,0-4 0 0,-4 0 0 16,4 0 6-16,-4 0 0 0,-5-18 1 0,2-6-1 16,1-12 5-16,0-2 1 0,5 10 0 0,-3 2 0 0,2 5 2 15,0 1 0-15,2-17 0 0,-2 1 0 0,2-2 2 16,-2 0 1-16,4 1 1 0,0-1-1 0,2 2 5 15,0 0 0-15,-3 11 0 0,3 0 0 0,-4-3 4 16,0 2 0-16,0 12 1 0,0 0-1 0,2 0 2 0,0 2 1 16,-2 12 0-16,0-8 0 0,0 8-1 0,0-9-1 15,0 9 1-15,0-4-1 0,0 4-4 0,0 0 1 16,0 0-1-16,4 14 1 0,1 5-5 0,-3 6 0 16,4 28 1-16,-1-11 0 0,3-1-5 0,-3 1 1 15,3-13 0-15,1 4 1 0,-3 3-3 0,1-6 1 16,-1-4-1-16,-1-2 1 0,3 0-1 0,-1 1 0 15,-1-1 0-15,-1-2 0 0,1 2-1 0,0 1 0 0,-3-10-1 16,1-3 1-16,-2 2-2 0,2 2 0 16,-4-16-1-16,1 8 2 0,-1-8-3 0,2 7 1 0,-2-7 0 15,0 6 0-15,0-6 1 0,0 1-1 0,0-1 1 16,0 0 1-16,0 0 1 0,0 0 0 0,0 0-1 16,4-14 1-16,-2-3 1 0,-2-5 0 0,4-8 0 15,-4 1 0-15,2 3 0 0,1 2 1 0,-3-8-1 16,0 1 2-16,0-2 0 0,0 1 1 0,0-5-1 15,0 1 2-15,2 1 0 0,0-1 1 0,0 7-1 16,0-1 1-16,0 2 0 0,1 2 2 0,-3 7-1 0,2 6 0 16,-2-6 1-16,0 5 0 0,0 14 0 15,0-12 0-15,0 12 0 0,0-9 0 0,0 9 0 0,0-4-1 16,0 4-1-16,0-3 1 0,0 3-1 0,0-2 1 0,0 2-3 16,0 5 0-16,6 40 1 0,-4-3 0 0,-2 8-1 15,-2 4 0-15,0-23-1 0,2 4 2 0,-4 1-3 16,2-1 1-16,2-8-1 0,0-3 1 0,2 1-2 15,2 1 1-15,-4-6 1 0,2 5-1 0,0-3-1 16,-1 1 0-16,-1-15 0 0,0-3 1 0,0 2-1 16,0 2 0-16,0-9 0 0,0 5 0 0,0-5 0 0,0 7 0 15,0-7 0-15,0 4 0 0,0-4-1 16,0 5 1-16,0-5 0 0,0 0 0 0,0 0-1 0,0 0-1 16,0 0 1-16,-1-5 1 0,1 5-2 0,0-14 1 15,1-17 0-15,1-2 0 0,4 2-2 0,0-1 2 16,1-21 0-16,4 11 0 0,-3-1 0 0,3 0 0 15,-9 24 0-15,1-6 1 0,1 1-1 0,0-2 1 16,1 0 0-16,-3 2 0 0,2-4 0 0,0 6 0 0,-1 6 0 16,-3-3 0-16,2 5 0 0,2-3 1 0,-4 17-1 15,0-10 1-15,0 10 0 0,0-11 1 0,0 11-1 16,0-7 2-16,0 7-2 0,0-5 0 0,0 5 0 16,0 0 1-16,0 0-1 0,0 0 0 0,-6 9 1 15,-3 12-1-15,0 12-1 0,-2 8 1 0,-8 37 0 16,6-21 0-16,2-7-1 0,1-6 0 0,7-25 0 15,1 1 1-15,-4 5-2 0,1-5 1 0,1 1 0 16,0-4 0-16,1 1-1 0,1-3 0 0,2-15 0 0,0 12 0 16,0-12-2-16,0 6 1 0,0-6 0 0,0 3 1 15,0-3-2-15,0 4 1 0,0-4 0 0,0 3 1 16,0-3-1-16,0 3 0 0,0-3 1 0,0 0 0 16,0 0 0-16,0-12 0 0,0-45 0 0,2 9 1 15,1 1-1-15,1-3 1 0,-2 27 0 0,0-3 0 16,0-5 0-16,1 0 0 0,-1-2 0 0,2 0 0 0,-2 4 0 15,0-2 0-15,-1 7 0 0,-1-2 1 0,0 0 0 16,-1 1 0-16,-1 6 0 0,0 0 0 0,-4 4 2 0,3-4-1 16,3 19 0-16,-4-11 1 0,4 11 0 0,-4-10-1 15,4 10 0-15,-2-5 2 0,2 5-2 0,-5-7 1 16,5 7 1-16,-12-2-1 0,5 6-2 0,-2 4 1 16,-14 15 0-16,5 1 1 0,1 4-4 0,6 1 1 15,1 4-2-15,5 0 2 0,-1 0-7 0,3 0 0 16,1-11 0-16,0 6 0 0,2-4-8 0,0-2-1 15,2-2 0-15,0-3 1 0,1 0-3 0,3-1 1 0,-6-16-1 16,0 12 1-16,0-12 1 0,0 7 1 0,0-7-1 16,0 8 1-16,0-8 3 0,0 2 1 0,0-2-2 15,0 4 2-15,0-4 4 0,0 3 2 0,0-3-2 16,0 0 1-16,0 0 4 0,0 0 0 0,2-7 0 16,1-3 1-16,-3-6-1 0,0-5 2 0,0-11 0 15,0 2 0-15,0-1 0 0,2 5 0 0,-2-2 0 16,0 6 0-16,0-2 2 0,0-2-1 0,0 3 0 15,-2-1 0-15,2 1 1 0,-5 3 0 0,1-5 1 16,0 5-1-16,3-1 1 0,-1 0 1 0,2 12-1 16,0-1 2-16,0 1-2 0,0 1 0 0,0 8 1 15,0-9-1-15,0 9-2 0,0-7 1 0,0 7-1 0,0-2 2 16,0 2-3-16,0-3 1 0,0 3-1 0,-2 0 1 16,2 0-1-16,-6 12 0 0,-7 45 0 0,4-12 1 0,3-3-2 15,3-1 1-15,3-16 0 0,-4 4 0 0,2 0-5 16,2 4 2-16,0 2-1 0,0-2 0 0,0 0-4 15,0-2 2-15,0-10-2 0,0-1 1 0,0 1-5 16,0 0-1-16,0-16 1 0,0 2 0 0,0-7 0 16,2 12 1-16,-2-12 0 0,0 5 1 0,0-5-1 0,0 7 1 15,0-7-2-15,0 5 2 0,0-5 4 0,0 4 0 16,0-4 0-16,0 0 1 0,0 0 0 0,0 0 2 16,4-9 0-16,-3-1-1 0,1-4 2 0,0-7 0 15,0-12-1-15,-2 0 2 0,0 1 0 0,0 2 0 16,0 1 0-16,0 1 1 0,0 2 0 0,0 2 0 15,-2 1 0-15,0 1 0 0,-1-2 0 0,-1 3 0 0,2 0 0 16,-2 4 1-16,2-4 0 0,1 5 0 16,1 8 0-16,0-1 2 0,-2-1 0 0,0 1 0 15,2 9 1-15,0-10-1 0,0 10 2 0,0-11 0 0,0 11 0 16,0-5 0-16,0 5 0 0,0-9-1 0,0 9 1 16,0 0-1-16,0 0-3 0,0 0 1 0,0 9-1 15,0 7 1-15,0 13-2 0,2 4 0 0,0 47 0 16,-2-23 1-16,-2-11-2 0,-2-1 1 0,4-26-1 15,0 7 1-15,2-1-5 0,2 4 2 0,-1-5 0 16,1 1-1-16,2 0-4 0,-1-4 0 0,-3-12 1 16,0 0-1-16,2-1-6 0,-4 3 1 0,0-11-1 15,0 8 1-15,0-8 1 0,0 5 0 0,0-5 1 0,0 4 0 16,0-4 3-16,0 3 0 0,0-3 0 0,0 4 2 16,0-4 3-16,0 5 1 0,0-5 0 0,0 0 0 15,0 0 2-15,0 0 0 0,-4-14 0 0,0-1 0 16,0-10 1-16,-1-2 0 0,-1-11 0 0,1 1 0 0,1 3 5 15,4 1 0-15,-4 3 1 0,2 1 0 0,-3 1 3 16,-1-1 1-16,4 1 0 0,-3 2 1 0,1-3-1 16,2 1 1-16,-2 7-1 0,1-3 2 0,-1 3-2 15,-2 1 0-15,4 11 0 0,1-3 1 0,-1 3-3 0,0 0 1 16,2 9-1-16,-2-10 1 0,2 10-2 0,0-9 0 16,0 9-1-16,0-5 1 0,0 5-3 0,0-5 0 15,0 5 0-15,0 0 0 0,0 0-1 0,0 0 0 16,0 7 0-16,0 7 0 0,2 8-2 0,2 9 1 15,3 40-1-15,-1-17 0 0,-1-7-1 0,3-7 2 16,-6-18-1-16,3 6 0 0,3 5-1 0,1 1 0 0,-3-1 0 16,1 0 2-16,0-2-1 0,1-5 0 0,-4-15 0 15,-4-1 1-15,1 0-1 0,3 1 0 0,-4-11 0 16,2 10 2-16,-2-10-2 0,4 9 0 0,-4-9 0 16,0 3 2-16,0-3-2 0,0 5 1 0,0-5 0 15,0 2 0-15,0-2-1 0,0 4 2 0,0-4-1 16,0 3 0-16,0-3 2 0,0 0-1 0,0 0 1 15,7-3 0-15,-1-3 2 0,-4-6 0 0,9-15 0 16,-6 1-1-16,3-4 6 0,-2 2-1 0,-1 4 0 16,-3 2 0-16,2-2 2 0,-2-2-1 0,-1 7 0 15,3-6 2-15,-4 5-1 0,2-1 1 0,2 3-1 0,-2-1 1 16,1 2-1-16,1 0 1 0,0 8-1 0,-4 1 1 16,2 1-3-16,1-2 1 0,-3 9 0 0,2-12 1 15,-2 12-3-15,0-9 0 0,0 9 0 0,2-7 0 16,-2 7-2-16,4-1 1 0,-4 1-1 0,5-4 1 0,-5 4-2 15,2 4-1-15,21 30 1 0,-14 2 1 0,0 13-4 16,-5 1 2-16,-2-17 0 0,0 0-1 0,0 1-1 16,-2 3-1-16,0-4 0 0,0 0 2 0,3-1-3 15,-3-6 0-15,0-15 1 0,0-1-1 0,2 1-2 16,2-3 1-16,-4-8 0 0,2 12 0 0,-2-12-1 0,0 9 0 16,0-9 0-16,0 2 1 0,0-2-1 0,0 3 0 15,0-3 0-15,0 4 1 0,0-4-1 0,0 3 0 16,0-3 0-16,0 0 0 0,0 0 0 0,0 0 0 15,11-3 0-15,0-9 0 0,2-9 0 0,0-7 0 16,2-10 0-16,-2 0 0 0,-2 2 0 0,-1 1 1 16,-3 11-1-16,-1-6 2 0,-3 3-1 0,1-1 0 0,2 5 0 15,-4-1 0-15,3 0 0 0,1 3 1 0,-1 4 1 16,-3 0-1-16,2 1-1 0,-2 0 1 0,-2 16 1 16,0-8-1-16,0 8-1 0,0-9 1 0,0 9-1 15,0-3 2-15,0 3-2 0,0-4 0 0,0 4 0 16,2 2 1-16,-2-2-2 0,0 14 0 0,2 43 0 15,-6-12 1-15,2-4-1 0,-7 1 0 0,5-25 0 16,0 8 0-16,2-1-1 0,-3 2 1 0,1-2 0 16,0 0 0-16,2 0-2 0,2-1 1 0,0-16 0 15,0 1 0-15,0-8-3 0,0 9 2 0,0-9-1 0,0 7 0 16,0-7-1-16,0 5-1 0,0-5 1 0,0 4 0 16,0-4 0-16,0 3 0 0,0-3-1 0,4 5 1 15,-4-5-2-15,6 2 1 0,1 0 1 0,4-6-1 0,1-8 2 16,1 0 0-16,11-21-1 0,-4 4 1 0,-3-4 1 15,-2 0 0-15,2 4-1 0,-4-3 2 0,-2 3 0 16,2 0 0-16,0-1 0 0,-4 3 0 0,1-3 0 16,-3 4 1-16,1 2-2 0,1-4 2 0,-4 6-1 15,3-2 1-15,-2 6 0 0,-5 3 0 0,3-1 0 16,0 2 0-16,-4 14 0 0,4-12 0 0,-4 12 0 0,5-7 0 16,-5 7 0-16,0-2 0 0,0 2 0 0,0-3 0 15,0 3 0-15,0-3 0 0,0 3 0 0,0 8 0 16,-5 49 0-16,-7-12 0 0,5 0-1 0,-4 0 1 15,5-15 0-15,-1 3 0 0,-1 5-1 0,3 1 1 16,-8 24 0-16,3-10 0 0,1-8-1 0,0 2 0 16,5-31 0-16,0 1 1 0,-1 4-1 0,-1 0-1 15,4-9 1-15,0-4 0 0,0 4-1 0,1-5 1 0,1-7-1 16,-2 11 0-16,2-11 0 0,-4 7 0 0,4-7 0 16,0 3-1-16,0-3 1 0,0 5 0 0,0-5 0 15,0 4-1-15,0-4 1 0,0 1 0 0,0-1 0 16,0-1 1-16,0 1-2 0,4-12 2 0,9-21-1 15,-4 0 1-15,2 0 0 0,0 0 1 0,1 4-1 16,1-4 1-16,0 0-1 0,0 0 1 0,4 0 0 16,-4-1 0-16,-2 1 0 0,2 0 0 0,0 9 0 15,0-4 0-15,2 2 0 0,0 2 0 0,-6 5 0 16,2 0 1-16,0 0-1 0,1 1 1 0,-12 18 0 0,7-8 0 16,-7 8 1-16,2-9 1 0,-2 9-1 0,4-3 0 15,-4 3 0-15,3-4 2 0,-3 4-2 0,10 7 1 16,-10 7 1-16,2 7-1 0,-4 60 0 0,-4-27 1 15,-1 1-2-15,-6-3 1 0,7-28 0 0,0 7 0 0,-3 4-2 16,2 3 1-16,1-5 1 0,0-4-1 0,3 4-1 16,-3-3 0-16,2-6 0 0,3 0 0 0,-5 0-1 15,0 2 0-15,4-19 0 0,2 3 1 0,-3-1-1 16,1 0 0-16,2-9 0 0,-4 10 0 0,4-10 0 16,-2 9 0-16,2-9 0 0,0 3 0 0,0-3 0 15,0 2 0-15,0-2 0 0,0 0 0 0,0 0 0 0,0 0 0 16,0 0 0-16,6-14 0 0,-1-5 0 0,3-3 0 15,9-35 0-15,-2 10 0 0,-4 7 0 0,0 0 0 16,-7 18 0-16,1-6 2 0,5-3-2 0,-7-2 1 16,9-22-1-16,-1 8 1 0,0 5-1 0,2 6 1 15,-7 19 0-15,-3-8 0 0,7 1 0 0,-5-2 0 16,1 6 0-16,1-1 2 0,-1 0-1 0,-3 2 0 0,-3 19 0 16,4-9 1-16,-4 9-1 0,6-8 0 0,-6 8 0 15,0-4 1-15,0 4-2 0,0-3 0 0,0 3 0 16,0 7 0-16,0 8-1 0,-4 8 0 0,-9 55 0 15,0-25 1-15,0-4-1 0,-4-3 0 0,12-21 0 16,-3 1 0-16,1 5-1 0,-1 0 1 0,-3 4 0 16,4-3 0-16,-3 1-2 0,1-3 0 0,5-10-1 15,2 1 2-15,-1 0-2 0,1 0 1 0,0-7-2 16,0 1 2-16,-2 1-1 0,1-2-1 0,3-14 1 0,-2 10 0 16,2-10-2-16,0 9 2 0,0-9-1 15,0 1 1-15,0-1 0 0,0 4 0 0,0-4 1 0,0 0 0 16,0 0 0-16,0 0-1 0,0 0 1 0,2-4 0 15,1-1 0-15,3-7 1 0,9-23-2 0,-2 3 2 16,0-1 0-16,-2 0 0 0,0 5 0 0,-3-1 1 0,3-1-1 16,-4 1 1-16,5 1 0 0,-5 0 0 0,4 3-1 15,-3-3 1-15,-3 11 0 0,1-4 0 0,-1 3 0 16,-1 3 0-16,-2 6 0 0,0 2 0 0,0 2 0 16,-2 0 0-16,0 5 0 0,0-7 0 0,0 7 0 15,0-5 0-15,0 5 0 0,0 0 0 0,0 0 0 0,0 0 0 16,0 0 0-16,-2 12 0 0,-2 7 0 0,0 9 0 15,-14 44 0-15,5-18 0 0,-2-7 0 0,0-6 0 16,9-22 0-16,1 4 0 0,-1 1-2 0,1 4 2 16,-1 6-1-16,2-1 1 0,-1 0-1 0,-3 0 0 15,4-9 0-15,3 0 0 0,-3-1-2 0,2-1 0 0,2-15 1 16,0 0 0-16,0-7-2 0,0 9 1 0,0-9 0 16,0 7 0-16,0-7 0 0,0 8 1 0,0-8-2 15,0 2 2-15,0-2-1 0,0 4-1 0,0-4 1 16,6 3 1-16,-6-3-1 0,3-3 0 0,14-11 0 15,0-2 1-15,-4-5 1 0,-2-3-1 0,2-2 1 16,-4 2 0-16,1-4 0 0,-5 2 1 0,3-3 0 16,-3 0 0-16,1 1 0 0,-2-2 0 0,1-2 0 15,1 0 0-15,-1 0 0 0,1 0 0 0,0 8 0 16,-4-4 1-16,1 4-1 0,1 2 1 0,0 13 0 16,-4-3 1-16,2 3-1 0,1 1 0 0,-3 8 0 15,0-11 1-15,0 11 0 0,-3-10 1 0,3 10-1 16,-2-7 0-16,2 7-1 0,-4-5 1 0,-5 1 1 0,-3 4-1 15,-1 9-1-15,-5 0 0 0,-29 27 0 0,14-1 2 0,7-1-3 16,-2 1 1-16,13-14 0 0,-4 3 0 16,2 2-1-16,-3 1 0 0,1-2 0 0,1 1 0 0,5-2 0 15,-4 0 0-15,9-10 0 0,1 2 0 0,1-4-1 16,1 1 1-16,5-13 0 0,-6 7 0 0,6-7-1 16,-4 9 0-16,4-9-1 0,0 4 1 0,0-4-1 15,0 1 0-15,0-1 0 0,0 4 0 0,0-4-1 0,0 0 1 16,0 0 0-16,0-4-1 0,2-1 0 0,0-7 1 15,9-23 0-15,-3 1-1 0,-1 1 1 0,1 2 1 16,1 0-1-16,-2-1 1 0,5 1-1 0,-5-2 1 16,0 7 0-16,3 2 1 0,-1-2-1 0,0 2 1 15,-3 8-1-15,1-1 1 0,-1 2 0 0,-4-1 0 16,-2 16 0-16,4-10 0 0,-4 10 0 0,3-9 0 0,-3 9 0 16,0-4 0-16,0 4 0 0,0-5 0 0,0 5 0 15,-1-1 1-15,1 1-1 0,-8 15 1 0,-35 44-1 16,13-11 1-16,10-3-1 0,1 0 0 0,8-22 0 15,-2 5 1-15,0 1-1 0,-2 0 0 0,2 4 0 16,4 0 0-16,-2-2 0 0,3 0 0 0,4-11 0 16,3-5 0-16,-5 2-1 0,2-4 1 0,4-13-1 15,-4 8 1-15,4-8-2 0,-3 5 1 0,3-5-1 16,0 4 0-16,0-4-1 0,0 3 0 0,0-3-1 16,0 0 2-16,0 0-1 0,0 0-1 0,0 0 1 0,9-7 1 15,0-6 0-15,3-7-1 0,8-18 1 0,-1 2 1 16,-1 1 0-16,-1 3 0 0,-2 0 0 0,0 1-1 15,0-2 1-15,-2-1 1 0,2-1-1 0,0 2 1 0,1 0 0 16,3 1 0-16,-10 11 0 0,1-5 0 16,3 3 0-16,-4 4 0 0,0 5 0 0,-3 1 0 0,0 0 0 15,1 1 0-15,-7 12 0 0,2-5 0 0,-2 5 0 16,4-8 0-16,-4 8 0 0,0 0 0 0,0 0-1 16,0 0 1-16,0 0-1 0,-4 13 1 0,-4 8-2 15,1 7-1-15,-21 43 1 0,9-18 0 0,4-8-6 0,-7-3 1 16,13-18 0-16,-4 2 0 0,2 5-6 0,-2 0 2 15,-1-3 0-15,3-4 0 0,2-1-6 0,0-2 1 16,5-11 1-16,0-1-1 0,1-4-12 0,1 2 0 16,2-7 0-16,-6 10 0 0,6-10 6 0,-4 7 1 15,4-7 0-15,0 4-1 0,0-4 7 0,0 1-1 16,0-1 0-16,-3-1 0 0,3-8 7 0,0-3 2 16,7-57-1-16,1 15 0 0,3 9 6 0,-6-2 1 15,1 19-2-15,1-4 2 0,3-5 1 0,-1-4 0 0,6-15 0 16,-4 8 0-16,0 5 0 0,-3 3 1 0,-3 19-1 15,3-3 1-15,-1-2 1 0,2-5-1 0,-3 8 0 16,0-1 1-16,-3-2 0 0,1 7 1 0,-2 3-1 16,2 3 0-16,-4 0 1 0,2-2 1 0,-2 15-1 15,0-5 0-15,0 5 0 0,0-9-1 0,0 9 0 16,0 0 2-16,0 0-3 0,0 0 1 0,-12 14 0 16,-3 7 0-16,-3 10-2 0,-1 7 2 0,-18 36-1 0,9-20 0 15,6-9-1-15,-3-4 0 0,14-16 0 0,-2 4 0 16,0 4-2-16,0 2-1 0,-4 1 1 0,2 0 1 15,1-3-2-15,0 0 0 0,7-19 0 0,0 5 1 16,1-5-4-16,-3 1 1 0,9-15-1 0,-4 7 0 16,4-7 0-16,-4 7 0 0,4-7 0 0,0 4 1 0,0-4 1 15,-2 3 1-15,2-3 0 0,0 0-1 0,0 0 2 16,0-12 1-16,6-23 0 0,0 1 0 0,3-1 0 16,2 2 1-16,0-7-2 0,2 6 2 0,-3-4 0 15,-1 1 0-15,-2 5 0 0,-1-1 0 0,0 0 0 0,-1 3 0 16,-1-1 0-16,1 2 2 0,5-1-1 0,-3 1 0 15,1 3 0-15,-1 2 0 0,2 0 0 0,-3-1 1 16,-4 12 1-16,2-1-1 0,-1 0 0 0,1 2 1 16,-4 12 0-16,0-5 0 0,0 5-3 0,0-9 1 15,0 9 0-15,0-4 0 0,0 4-2 0,0 0 1 16,0 0 0-16,-7 9 0 0,-3 8-4 0,-1 8-1 16,-22 49 1-16,6-20 0 0,9-6-7 0,-1-5 1 0,2-1 0 15,-1 3 0-15,-1 3-3 0,1 1 0 0,1-2 0 16,-2-2 0-16,2-4-3 0,-1-1-1 0,8-23 0 15,1 4 0-15,-2-4 0 0,-2 2 1 0,13-19 0 16,-6 11 0-16,6-11 2 0,-5 8 2 0,5-8 0 16,-4 4-1-16,4-4 4 0,-4 3 0 0,4-3 1 15,0 0-1-15,0 0 3 0,0 0 0 0,0-27 1 16,4-3 0-16,5-6 1 0,-1-4 0 0,10-21 0 16,-1 11 0-16,-4 7 3 0,2 5 0 0,-6 15 0 15,-3-1 0-15,1-5 1 0,1-2 1 0,-1-6-1 0,3 3 1 16,-5-3 1-16,3 3 1 0,-3 9-1 0,1-2 0 15,1 1-1-15,1-2 2 0,-4 11-2 0,3 0 1 16,-5 1-2-16,2 2 1 0,-4 14 0 0,3-7 0 16,-3 7-1-16,4-7 0 0,-4 7 0 0,0 0 0 15,0 0-2-15,0 0 1 0,-2 7-1 0,-3 9 1 0,-1 10-5 16,-7 10 0-16,-9 38 1 0,1-20 0 0,4-9-4 16,2-2 0-16,10-20 0 0,-8 3 1 0,0 3-2 15,2 4 1-15,-8 3-1 0,2-1 1 0,2 0 3 0,-3-2-1 16,8-14 0-16,1 1 2 0,-2-1-1 15,3 2 1-15,8-21 0 0,-5 9 0 0,5-9 1 0,-10 8 0 16,10-8 1-16,-3 4 0 0,3-4 0 0,0 3 2 16,0-3-1-16,-6-8 1 0,6-8 0 0,0-5 0 15,13-56 0-15,0 16 1 0,-2 11-1 0,2 0 1 16,-1 8 0-16,1-3 0 0,0-2-3 0,2-1 1 16,0 1 0-16,-6 2 1 0,2-3-5 0,0 3 2 15,-5 24-1-15,-1-5 1 0,-1 2-7 0,0-6 1 16,-2 15 0-16,1-3 0 0,-3 6-10 0,2 0 1 0,-2 12-1 15,0-3 1-15,0 3-4 0,0-2 1 0,0 2-1 16,-11 21 2-16,4 8 1 0,-1 13 1 0,-5 77-2 16,8-27 2-16,5 7 8 0,0 3 1 0,9 1-1 15,6 0 1-15,5 9 4 0,3-3 1 0,-1-12-1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22T02:50:30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5502 4507 0,'235'0'281,"-148"0"-265,89-59-16,117 30 16,-88 29-16,87-88 15,-204 88-15,146 0 16,-146 0-16,-59 0 16,88 0-16,59 0 15,0 0-15,-118 0 16,59 0-16,-87 0 15,116 0-15,176 0 16,-234 0-16,87 0 16,118 0-16,-117 0 15,-30-29-15,88 29 16,-58 0-16,58 0 16,-29 0-16,-29 0 15,-1 0-15,-58 0 16,117 0-16,-175 0 15,58 0-15,59 0 16,-30 0-16,30 0 16,-147 0-16,0 0 15,59 0-15,-59 0 16,88 0 0,-87 0-1,116 0-15,0 0 16,-58 0-16,88 0 15,58 0-15,-58 0 16,-30 0-16,-58 0 16,409 0-16,-379 0 15,145 0-15,205 29 16,-204 59-16,28 0 16,1-30-16,-29-58 15,-147 0-15,29 30 16,-58-30-16,87 0 15,-57 0-15,-60 0 16,30 0-16,-30 0 16,60 0-16,-60 0 15,30 0 1,-59 0-16,30 0 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22T02:51:12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6234 4244 0,'29'0'390,"30"0"-374,29 0-16,-59 0 16,88 29-16,-58-29 15,87 0 1,118 0-16,28 0 15,-58 0-15,-146 0 16,176 0-16,28 0 16,30-29-16,-29-1 15,-117 30-15,87-58 16,-146 58-16,117-30 16,59 30-16,-117 0 15,-30 0-15,-58 0 16,0 0-16,-30 0 15,-28 0 1,28 0 15,30 0-15,117 0 0,87 0-1,-145 0-15,116 0 16,-233 0-16,116 0 15,147 0 1,-59 0-16,29 0 16,-146 0-16,-58 0 15,29 0-15,-30 0 16,1 0-16,-1 0 16,-28 0-1,87 0 1,-88 0-1</inkml:trace>
  <inkml:trace contextRef="#ctx0" brushRef="#br0" timeOffset="4056.07">5824 2400 0,'0'-29'125,"88"87"-109,-59 89 0,1-89-16,116 205 15,-117-58-15,1-117 16,-1 58-16,-29-58 15,0 0-15,0 0 16,0-30-16,58 59 16,-58-58-16,0 29 15,0-59-15,30 0 16,-30 30 0,0-30-16,0 59 15,29 0-15,-29-30 16,0 1-1,29-30-15,-29 29 16,0-28 15,0-1-15,0 0 0,0 30-1,0-1-15,0 30 16,0-29-16,0 28 15,0-57 1,0-60 93,0 1-93,0 0-16</inkml:trace>
  <inkml:trace contextRef="#ctx0" brushRef="#br0" timeOffset="6689.57">5824 2546 0,'88'-29'188,"117"-59"-188,0 59 15,146-117-15,-29 58 16,88 88 0,0-88-16,58 0 15,-175 88-15,-30-58 16,-87 58-16,-30-59 15,-58 59-15,0 0 16,29 0-16,-58 0 16,28 0-16,-57 0 15,116 0-15,30 0 16,175 0-16,-58 0 16,-59 0-16,-59 0 15,177 0-15,57 0 16,-87 0-16,30 0 15,-177 0-15,-58 0 16,-58 0-16,-1 0 16,1 0 77,-30 0-77,1 0 15,-1 0-15,0 0 0,88 0-1,-29 30 1,-59 116-16,1 29 15,116 30-15,-146-175 16,0 57-16,0-28 16,0-1-16,0 1 15,0 29-15,58-1 16,-58-28-16,30 87 16,-30-58-16,0-29 15,58 87-15,-58-88 16,0 1-16,0 29 15,0-59-15,0 88 16,0-58 0,0-1-16,0 1 15,0 28 1,0-28-16,30 87 16,-30-29-16,0 0 15,0 0-15,29 30 16,-29-30-16,0-59 15,29 1 1,-29-30-16,0 0 16,0-58 156,0-29-172,-88-30 15,88 29-15,-146-58 16,87 29-16,-87 59 15,58 0-15,59 29 16,-117-29 0,87-59-16,-58 88 15,-29 0-15,87 0 16,-146-29 0,205-1-1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22T02:52:47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9220 6116 0,'0'59'125,"0"58"-109,0 29-16,0 30 15,0-1-15,0-87 16,0 59-16,0-60 31,0 1-31,0 0 16,0-59-16,0 30 15,0-30-15,0 0 16,0 30 0,0-1-16,0 30 15,0-59-15,0 1 16,0 57-16,0-28 15,0-30 1,88 0 156,29-29-156,117 0-16,-117 0 15,117 0-15,59 0 16,58 0-16,-58 0 15,0 0-15,-1 0 16,118 0-16,-234 0 16,263 88-16,-147-88 15,118 59-15,-117-59 16,0 0-16,-59 0 16,-88 0-16,-87 0 15,29 0-15,-30 0 16,59 0-16,30 0 15,-60 0-15,89 0 16,117 0-16,-1 0 16,118 0-16,0 0 15,117 0-15,-59 0 16,1 0-16,-1 0 16,-58 0-16,-352 0 15,59-30-15,30 30 16,-60-29-1,31 29-15,-1 0 16,-88 0-16,0 0 16,88 0-16,-29 0 15,-59 0-15,59 0 16,0 0-16,29 0 16,-88 0-16,1 0 15,57 29-15,-57-29 16,-1 0-16</inkml:trace>
  <inkml:trace contextRef="#ctx0" brushRef="#br0" timeOffset="3202.41">9308 6116 0,'29'-29'188,"117"0"-173,30-30-15,29 59 16,-117 0-16,117 0 15,321-58-15,60 58 16,-1 0-16,-175 0 16,117 0-16,-59 0 15,176 0 1,-175 0-16,-177 0 16,118 0-16,58 0 15,-233 0-15,116 0 16,-58 0-16,116 0 15,-57 0-15,-60 0 16,-58 0-16,176 0 16,-176 0-16,-87 0 15,175 0-15,-30 0 16,-57 0-16,-60 0 16,1 0-16,0 0 15,-30 0-15,-58 0 16,-59 0-16,30 0 15,-1 0-15,1 0 16,-1 0 0,1 0-1,28 0-15,31 0 16,-1-29-16,29 29 16,-58-30-16,0 1 15,58-30-15,-117 59 16,59 0-16,-59 0 187,1 0-187,28 0 16,1 30-16,-1 28 16,-58 59-16,234-29 15,-146 58-15,-88-116 16,0 57-16,0-57 15,0 28-15,0 1 16,0 58-16,0-59 16,0-28-1,30 28-15,-30-29 16,0 30 0,29-1-16,-29 30 0,0-29 31,0-30-31,0 59 15,58-30 1,-58-28 78,-29-1-94,-59 59 15,30-30-15,-89 88 16,1-28-16,-117-1 16,58-30-16,-59 89 15,59-147-15,-29 59 16,-146 0-16,87-88 16,117 0-16,-58 0 15,0 0-15,58 0 16,-58 0-16,88 0 15,-30 0-15,59 0 16,0 0-16,0 0 16,-29 0-16,28 0 15,31 0-15,28 0 16,30 0 15</inkml:trace>
  <inkml:trace contextRef="#ctx0" brushRef="#br0" timeOffset="21738.62">5034 3746 0,'0'117'188,"0"-88"-172,0 30-1,0-1-15,0 30 16,29 29-16,1-58 15,-30-1 1,0 1-16,0-30 16,0 0-16,0 59 15,0-29-15,0 28 16,29-28-16,-29 58 16,0 29-16,29-58 15,-29 0-15,0-30 16,0 1-16,0-30 15,29 1 1,-29-1 31,0 29-47,0 1 16,0-1 15,0-28-16,59-1 189,29-29-189,29 0-15,58 0 16,-28 0-16,58 0 15,117 0-15,-205 0 16,58 0-16,118 0 16,-146-29-16,-118 29 31,0 0-15,117 0-1,-58 0-15,88 0 16,-88 0-16,58 0 15,-58 0-15,0-30 16,-59 30 47,59-29 140,-59 29-188,30-58-15,-1 28 16,1 1 0,-30 29-16,0 0 15,-29-29 1,88 29-1,-29 0-15,-1-59 16,-29 59-16,1-29 16,-1 29 15,0 0-15,30 0 30</inkml:trace>
  <inkml:trace contextRef="#ctx0" brushRef="#br0" timeOffset="24695.1">5122 3717 0,'-29'0'203,"-1"29"-203,30 0 16,30-29-16,438 30 15,117-30-15,-116 58 16,-59-29-16,-59-29 16,-146 88-16,87-59 15,89 30-15,-264-59 16,-58 0-16,58 0 16,-88 0-16,88 0 15,-88 0-15,59 0 16,-59 0-16,1 0 15,-1 0 17,0 0-1,0 0-31,30 0 16,-1 0-16,-28 0 15,-1 0 1,0 29 109,-29 30-110,0-1-15,0 30 16,0 29-16,0-58 16,0 87-16,0-88 15,0-28-15,0 87 16,0-29-16,0-59 78,0 0-62,0 0-1,0 1 1,0-1 15,0 0 63,0 30-63,-58-1-15,-1-29-1,-29-29-15,59 30 16,0-30-16,-30 29 16,-28 30 46,28-59-46,59 29-16,-29 0 15,-1-29 1,-57 29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22T02:57:23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12323 12466 0,'58'0'266,"118"0"-266,-59 0 15,58 0-15,-116 0 16,29 0-16,-30 0 16,1 0-16,-30 0 15,0 0 1,1 0-16,-1 0 47,0 0-16,1 0-31,57 0 16,-57 0-16,28 0 15,1 0 1,-30 0-16,0 0 15,59 0 1,-29-29-16,-1 0 16,-29 29-1,1 0-15,-1 0 16,29 0 15,-28 0 0,-1 0-15,30 0 0,-30 0-16,0 0 15,0 0 1,1 0 0,-1 0-1,0 0 1,59 0-16,-59 0 15,1 0 1,28 0 15,-29 0 16,1 0-31,-1 0-1,88 0-15,-88 0 16</inkml:trace>
  <inkml:trace contextRef="#ctx0" brushRef="#br0" timeOffset="8149.12">16069 12525 0,'30'-29'578,"-1"-1"-562,0 30-16,0 0 15,1 0 63,28 0 0,-29 0-62,30 0 78,0 0-79,-30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4-22T03:01:30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5854 1844 0,'87'0'250,"1"0"-234,59-59-16,-60 30 16,31 0-16,-1 0 15,29-30-15,-58 59 16,-30 0-16,1 0 16,-30 0-1,0 0-15</inkml:trace>
  <inkml:trace contextRef="#ctx0" brushRef="#br0" timeOffset="4184.76">936 6906 0,'-58'0'141,"-60"293"-141,118-176 16,-29-58-16,0 87 15,29-117-15,-29 88 16,29-87 0,0 28-1,0-29 48,0 1-48,0-1 1,0 29 0,0-28-1,58-1 95,-29 0-95,30-29-15,58 59 16,59-1-16,-88-58 15,-30 29-15,88-29 16,-58 0-16,-29 0 16,-30 0-16,30 0 15,-30 0 1,0 0 0,30 0-1,-30 0 1,0 0-16</inkml:trace>
  <inkml:trace contextRef="#ctx0" brushRef="#br0" timeOffset="101354.89">819 8721 0,'0'88'94,"0"-1"-94,0 1 16,0-29-16,0-1 15,0 1-15,0 116 16,0-58-16,0 30 15,0-60-15,0 60 16,0-118-16,0 0 94,0 1-79,0 28 126,59-29-125,-1-29-16,1 59 15,87-30 1,-117-29-16,59 0 16,-29 0-16,28 29 15,1 1-15,-29-30 16,-1 0-16,30 0 15,0 0-15,58 0 16,-58 0-16,88 0 16,116 0-16,60 0 15,-118 0-15,117 0 16,-58 0-16,58 0 16,30 0-16,-30 0 15,-175 0-15,-1 0 16,-58 0-16,-58 0 15,87 0-15,-117 0 16,1 0 0,-1 0-1,0 0 1,88 0-16,-29 0 16,146 0-16,59 0 15,-59 0-15,0 0 16,176 0-16,-59 0 15,-58 0-15,-29 0 16,87 0-16,-176 0 16,60 0-16,-118 0 15,29 0-15,-58 0 16,-30 0-16,-28 0 16,28 0-16,1 0 15,-30 0 16</inkml:trace>
  <inkml:trace contextRef="#ctx0" brushRef="#br0" timeOffset="103590.59">497 8779 0,'29'0'63,"59"0"-48,-59 0 1,1 0-16,116 0 16,147 0-16,-30 0 15,147 0-15,-59 0 16,-58 0-16,0 0 16,116 0-16,-116 0 15,117 0-15,-117 0 16,-1 0-16,118 0 15,-59-58-15,88-30 16,-29 29-16,-117 59 16,58 0-16,-58 0 15,0 0-15,-118 0 16,59 0-16,30 0 16,-30 0-16,-58 0 15,116 59-15,-87-59 16,-117 29-16,0-29 15,-30 0-15,1 0 16,-30 0 47,1 0-63,57 0 15,89 0 1,-117 0-16,87 0 15,30 0-15,-59 0 16,-59 0-16,30 0 16,-29 0-16,-30 0 15,29 0 1,-28 0 15,-1 29 47,-29 1-62,0 28-16,0 30 16,0-59-16,0 30 15,0-1 48,205-175-48,-147 88-15,-58 146 16,0-58-16,0-1 16,0-29-16,0 1 15,-29-1 63,0 29-62,0 1 0,-1-59-1,1 29 79,-30 30-94,30-59 16,-29 88-16,-89-30 15,118-29-15,-30 30 16,59-30-16,-29-29 31,-29 29 0,-1 30-15,30-30-16,-30 30 16,-29-30-1,1 30-15,-60 87 16,59-58-16,59-59 15,0 0 1,-59-29 62,-117 29-62,0 30-16</inkml:trace>
  <inkml:trace contextRef="#ctx0" brushRef="#br0" timeOffset="-94344.64">2517 11530 0,'88'88'172,"146"-88"-157,-29 58-15,87-28 16,-87 57-16,-117-57 15,234-30-15,88 0 16,-117 0-16,-59 0 16,-59 0-16,1 0 15,29 0-15,-88 0 16,-29 0-16,-30 0 16,89 29-16,-118-29 15,88 29-15,-58-29 16,28 0-16,-28 0 15,58 0-15,-29 0 16,-59 0-16,88 0 16,-29 0-16,88 0 15,29 0-15,-30 0 16,1 0-16,58 0 16,-88 0-1,-58 29-15,-29-29 0,28 0 16,-57 0-1,-1 0-15,30 0 16,-30 0 0,0 0-1,59 0-15,29 0 16,59 0-16,87 0 16,-146 0-16,-29 0 15,58 0-15,30 0 16,-147 0-16,0 0 15,30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A7B09-BA3B-4D0A-9B8B-A4DF587DBBB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C450-890F-4451-99DA-678F082F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3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7669" y="1480473"/>
            <a:ext cx="10551283" cy="1365308"/>
          </a:xfrm>
          <a:custGeom>
            <a:avLst/>
            <a:gdLst/>
            <a:ahLst/>
            <a:cxnLst/>
            <a:rect l="l" t="t" r="r" b="b"/>
            <a:pathLst>
              <a:path w="3989704" h="688975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38098"/>
                </a:lnTo>
                <a:lnTo>
                  <a:pt x="4013" y="657834"/>
                </a:lnTo>
                <a:lnTo>
                  <a:pt x="14922" y="673989"/>
                </a:lnTo>
                <a:lnTo>
                  <a:pt x="31076" y="684898"/>
                </a:lnTo>
                <a:lnTo>
                  <a:pt x="50812" y="688911"/>
                </a:lnTo>
                <a:lnTo>
                  <a:pt x="3938854" y="688911"/>
                </a:lnTo>
                <a:lnTo>
                  <a:pt x="3958577" y="684898"/>
                </a:lnTo>
                <a:lnTo>
                  <a:pt x="3974731" y="673989"/>
                </a:lnTo>
                <a:lnTo>
                  <a:pt x="3985653" y="657834"/>
                </a:lnTo>
                <a:lnTo>
                  <a:pt x="3989654" y="638098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2746" y="1584935"/>
            <a:ext cx="5906502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1089-AA32-4E8B-9A48-CC5F695956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1294" y="1407486"/>
            <a:ext cx="9620932" cy="40011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5225-5EF8-483A-9B28-15B1CC6C69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1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1474-4C98-4717-AA47-C0680A9E32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3E865-E114-4DC0-A8A2-320F9BFAF1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>
              <a:spcBef>
                <a:spcPts val="142"/>
              </a:spcBef>
            </a:pPr>
            <a:endParaRPr lang="en-IN" spc="94" dirty="0">
              <a:solidFill>
                <a:prstClr val="white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220C-42EE-4CD0-B9B0-A5664BA45E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6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15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1277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12772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77940"/>
            <a:ext cx="2804160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78241" y="6377940"/>
            <a:ext cx="2804160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EDDEE-8744-4D1C-BCAD-4B09572153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8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12186962" cy="702159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1294" y="1407486"/>
            <a:ext cx="962093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30332" y="6607185"/>
            <a:ext cx="171124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9976" defTabSz="914400">
              <a:spcBef>
                <a:spcPts val="142"/>
              </a:spcBef>
            </a:pPr>
            <a:endParaRPr lang="en-IN" kern="0" spc="94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7BCA6C0-4C0A-43C6-AC69-08F256A818E9}" type="datetime1">
              <a:rPr lang="en-US" sz="1800" kern="0" smtClean="0">
                <a:solidFill>
                  <a:prstClr val="black">
                    <a:tint val="75000"/>
                  </a:prstClr>
                </a:solidFill>
              </a:rPr>
              <a:t>5/5/2024</a:t>
            </a:fld>
            <a:endParaRPr lang="en-US" sz="180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sz="1800" ker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sz="1800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1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79129">
        <a:defRPr>
          <a:latin typeface="+mn-lt"/>
          <a:ea typeface="+mn-ea"/>
          <a:cs typeface="+mn-cs"/>
        </a:defRPr>
      </a:lvl2pPr>
      <a:lvl3pPr marL="2158258">
        <a:defRPr>
          <a:latin typeface="+mn-lt"/>
          <a:ea typeface="+mn-ea"/>
          <a:cs typeface="+mn-cs"/>
        </a:defRPr>
      </a:lvl3pPr>
      <a:lvl4pPr marL="3237387">
        <a:defRPr>
          <a:latin typeface="+mn-lt"/>
          <a:ea typeface="+mn-ea"/>
          <a:cs typeface="+mn-cs"/>
        </a:defRPr>
      </a:lvl4pPr>
      <a:lvl5pPr marL="4316517">
        <a:defRPr>
          <a:latin typeface="+mn-lt"/>
          <a:ea typeface="+mn-ea"/>
          <a:cs typeface="+mn-cs"/>
        </a:defRPr>
      </a:lvl5pPr>
      <a:lvl6pPr marL="5395646">
        <a:defRPr>
          <a:latin typeface="+mn-lt"/>
          <a:ea typeface="+mn-ea"/>
          <a:cs typeface="+mn-cs"/>
        </a:defRPr>
      </a:lvl6pPr>
      <a:lvl7pPr marL="6474775">
        <a:defRPr>
          <a:latin typeface="+mn-lt"/>
          <a:ea typeface="+mn-ea"/>
          <a:cs typeface="+mn-cs"/>
        </a:defRPr>
      </a:lvl7pPr>
      <a:lvl8pPr marL="7553904">
        <a:defRPr>
          <a:latin typeface="+mn-lt"/>
          <a:ea typeface="+mn-ea"/>
          <a:cs typeface="+mn-cs"/>
        </a:defRPr>
      </a:lvl8pPr>
      <a:lvl9pPr marL="863303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79129">
        <a:defRPr>
          <a:latin typeface="+mn-lt"/>
          <a:ea typeface="+mn-ea"/>
          <a:cs typeface="+mn-cs"/>
        </a:defRPr>
      </a:lvl2pPr>
      <a:lvl3pPr marL="2158258">
        <a:defRPr>
          <a:latin typeface="+mn-lt"/>
          <a:ea typeface="+mn-ea"/>
          <a:cs typeface="+mn-cs"/>
        </a:defRPr>
      </a:lvl3pPr>
      <a:lvl4pPr marL="3237387">
        <a:defRPr>
          <a:latin typeface="+mn-lt"/>
          <a:ea typeface="+mn-ea"/>
          <a:cs typeface="+mn-cs"/>
        </a:defRPr>
      </a:lvl4pPr>
      <a:lvl5pPr marL="4316517">
        <a:defRPr>
          <a:latin typeface="+mn-lt"/>
          <a:ea typeface="+mn-ea"/>
          <a:cs typeface="+mn-cs"/>
        </a:defRPr>
      </a:lvl5pPr>
      <a:lvl6pPr marL="5395646">
        <a:defRPr>
          <a:latin typeface="+mn-lt"/>
          <a:ea typeface="+mn-ea"/>
          <a:cs typeface="+mn-cs"/>
        </a:defRPr>
      </a:lvl6pPr>
      <a:lvl7pPr marL="6474775">
        <a:defRPr>
          <a:latin typeface="+mn-lt"/>
          <a:ea typeface="+mn-ea"/>
          <a:cs typeface="+mn-cs"/>
        </a:defRPr>
      </a:lvl7pPr>
      <a:lvl8pPr marL="7553904">
        <a:defRPr>
          <a:latin typeface="+mn-lt"/>
          <a:ea typeface="+mn-ea"/>
          <a:cs typeface="+mn-cs"/>
        </a:defRPr>
      </a:lvl8pPr>
      <a:lvl9pPr marL="863303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9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customXml" Target="../ink/ink1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12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customXml" Target="../ink/ink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customXml" Target="../ink/ink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05DF79-0297-00FC-4E33-9AF9DA56D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75" y="1584935"/>
            <a:ext cx="9839325" cy="1231106"/>
          </a:xfrm>
        </p:spPr>
        <p:txBody>
          <a:bodyPr/>
          <a:lstStyle/>
          <a:p>
            <a:pPr algn="ctr"/>
            <a:r>
              <a:rPr lang="en-US" sz="3200" dirty="0"/>
              <a:t>MODULE 6</a:t>
            </a:r>
            <a:br>
              <a:rPr lang="en-US" sz="4800" dirty="0"/>
            </a:br>
            <a:r>
              <a:rPr lang="en-US" sz="4800" dirty="0"/>
              <a:t> </a:t>
            </a:r>
            <a:r>
              <a:rPr lang="en-IN" sz="4000" b="1" i="0" u="none" strike="noStrike" baseline="0" dirty="0">
                <a:latin typeface="Arial-BoldMT"/>
              </a:rPr>
              <a:t>MIMO Technology</a:t>
            </a:r>
            <a:endParaRPr lang="en-IN" sz="4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4204A61-60DD-97D6-9C4E-F35B250BBD5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D7E6B-C2C0-DA6B-821F-D91E8E1D91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BD0F-3E63-0E82-5708-5C4D1C0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Forcing Receiver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CF9F-136E-CB3B-40ED-3B5475DE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264" y="800862"/>
            <a:ext cx="9620932" cy="400110"/>
          </a:xfrm>
        </p:spPr>
        <p:txBody>
          <a:bodyPr/>
          <a:lstStyle/>
          <a:p>
            <a:r>
              <a:rPr lang="en-US" dirty="0"/>
              <a:t>For the error to be minimized: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73AA1-599A-A7DD-4AB1-323BE72A30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44419-4601-3472-5AD3-895F2ABA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12" y="4336089"/>
            <a:ext cx="3743325" cy="111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EB928-2723-FA14-2CCD-E57A9BF6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0" y="5450514"/>
            <a:ext cx="4438650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E31CEB-A079-08A1-C4F3-D4BE1E4A6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774" y="1350993"/>
            <a:ext cx="304800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637A92-000F-F57F-B394-D3D0F4A6A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324" y="2695605"/>
            <a:ext cx="3390900" cy="752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75123D-251B-D8C9-0D6C-000B16DC8579}"/>
              </a:ext>
            </a:extLst>
          </p:cNvPr>
          <p:cNvSpPr txBox="1"/>
          <p:nvPr/>
        </p:nvSpPr>
        <p:spPr>
          <a:xfrm>
            <a:off x="172264" y="3453404"/>
            <a:ext cx="118978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libri"/>
                <a:cs typeface="Calibri"/>
              </a:rPr>
              <a:t>For the case of complex vectors/matrices x, y, H, the transpose in the above expression</a:t>
            </a:r>
            <a:br>
              <a:rPr lang="en-US" sz="2600" dirty="0">
                <a:latin typeface="Calibri"/>
                <a:cs typeface="Calibri"/>
              </a:rPr>
            </a:br>
            <a:r>
              <a:rPr lang="en-US" sz="2600" dirty="0">
                <a:latin typeface="Calibri"/>
                <a:cs typeface="Calibri"/>
              </a:rPr>
              <a:t>can be replaced by the Hermitian operator to yield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1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665-A039-7C7A-6163-C08795EA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Zero Forcing Receiver Matrix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D121-F72A-3DBF-45BD-E8FC2DBFD3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A9C67-79FC-D94D-4857-24355C4D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03" y="1114674"/>
            <a:ext cx="5753100" cy="154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133F43-610B-0726-B803-91178FBE6AB0}"/>
              </a:ext>
            </a:extLst>
          </p:cNvPr>
          <p:cNvSpPr txBox="1"/>
          <p:nvPr/>
        </p:nvSpPr>
        <p:spPr>
          <a:xfrm>
            <a:off x="540688" y="2792896"/>
            <a:ext cx="109542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IDFont+F11"/>
              </a:rPr>
              <a:t>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IDFont+F2"/>
              </a:rPr>
              <a:t>ZF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IDFont+F2"/>
              </a:rPr>
              <a:t>acts as an inverse of the channel matrix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IDFont+F11"/>
              </a:rPr>
              <a:t>H</a:t>
            </a:r>
            <a:r>
              <a:rPr lang="en-US" sz="3200" dirty="0"/>
              <a:t> 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BEEEF-ADEE-32DF-2305-ECE1A0A1BE63}"/>
              </a:ext>
            </a:extLst>
          </p:cNvPr>
          <p:cNvSpPr txBox="1"/>
          <p:nvPr/>
        </p:nvSpPr>
        <p:spPr>
          <a:xfrm>
            <a:off x="540687" y="3375329"/>
            <a:ext cx="1095424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However, observe that for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r &gt; 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, the matrix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is rectangular and strictly speaking does NOT have a matrix inverse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Hence, this matrix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IDFont+F2"/>
              </a:rPr>
              <a:t>ZF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is termed the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3"/>
              </a:rPr>
              <a:t>pseudo-inverse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of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H</a:t>
            </a:r>
            <a:r>
              <a:rPr lang="en-US" sz="2400" dirty="0"/>
              <a:t>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if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F</a:t>
            </a:r>
            <a:r>
              <a:rPr lang="en-US" sz="2400" b="0" i="0" baseline="-25000" dirty="0">
                <a:solidFill>
                  <a:srgbClr val="000000"/>
                </a:solidFill>
                <a:effectLst/>
                <a:latin typeface="CIDFont+F2"/>
              </a:rPr>
              <a:t>ZF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 to be the inverse of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, it must also satisfy the property that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HF</a:t>
            </a:r>
            <a:r>
              <a:rPr lang="en-US" sz="2400" b="0" i="0" baseline="-25000" dirty="0">
                <a:solidFill>
                  <a:srgbClr val="000000"/>
                </a:solidFill>
                <a:effectLst/>
                <a:latin typeface="CIDFont+F2"/>
              </a:rPr>
              <a:t>ZF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0"/>
              </a:rPr>
              <a:t>=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I</a:t>
            </a:r>
            <a:r>
              <a:rPr lang="en-US" sz="32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E645D3-37B8-9A25-04F2-735AD9C9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5156245"/>
            <a:ext cx="4914900" cy="87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53F899-F17A-DE3A-E6E1-A3460ED4D26E}"/>
                  </a:ext>
                </a:extLst>
              </p14:cNvPr>
              <p14:cNvContentPartPr/>
              <p14:nvPr/>
            </p14:nvContentPartPr>
            <p14:xfrm>
              <a:off x="3066120" y="1980720"/>
              <a:ext cx="1781280" cy="396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53F899-F17A-DE3A-E6E1-A3460ED4D2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6760" y="1971360"/>
                <a:ext cx="1800000" cy="39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51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AED0-E026-B152-9013-2FE3EA6F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16B2C-6995-328A-AD2B-E9FE6780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689" y="1072410"/>
            <a:ext cx="10707683" cy="984885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CIDFont+F2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f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0"/>
              </a:rPr>
              <a:t>=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and the matrix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is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3"/>
              </a:rPr>
              <a:t>invertible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then the pseudo-inverse is actually the inverse</a:t>
            </a:r>
            <a:r>
              <a:rPr lang="en-US" sz="3200" dirty="0"/>
              <a:t> 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C1FDC-71B6-03AC-9346-BA200FB153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A7207-D87A-94E0-4E13-555A510B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2314575"/>
            <a:ext cx="4429125" cy="2228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9220EB-DD79-9F7A-1F0A-C731177312D1}"/>
                  </a:ext>
                </a:extLst>
              </p14:cNvPr>
              <p14:cNvContentPartPr/>
              <p14:nvPr/>
            </p14:nvContentPartPr>
            <p14:xfrm>
              <a:off x="4794120" y="1936800"/>
              <a:ext cx="883080" cy="123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9220EB-DD79-9F7A-1F0A-C731177312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760" y="1927440"/>
                <a:ext cx="901800" cy="12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93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0411-F49D-92AE-B889-04B4B822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Example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BD3C-A7C5-57FC-9C5D-5C1AD041B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6A9D8-4D25-8382-9FDB-CF1F781EBB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5DD8C-D3E8-0BA4-0502-A46FF4813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00"/>
          <a:stretch/>
        </p:blipFill>
        <p:spPr>
          <a:xfrm>
            <a:off x="518160" y="983488"/>
            <a:ext cx="11155680" cy="2966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AC5D72-D141-877E-D9BB-12AB5A01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5" y="4055101"/>
            <a:ext cx="8181975" cy="2790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E9BD3-0E76-FC81-2B9A-FE7E87DF5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565" y="4303319"/>
            <a:ext cx="3343275" cy="1533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EE1332-D6A1-BE4D-57FF-B68D6F659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565" y="5836844"/>
            <a:ext cx="3314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3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B2ED-36D1-8164-9DD8-2B730E2E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AA91-104D-F277-495C-7CA248434A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E0EE4-C39B-0A5C-3E87-B6FAB7F1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190"/>
            <a:ext cx="7343775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D76EC-FF07-72F1-5854-C732C40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913" y="4056611"/>
            <a:ext cx="7492087" cy="2801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078958-0585-78B6-E17C-26CD7E0E5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696" y="758190"/>
            <a:ext cx="38862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7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D29B-AAD0-4BC1-B5B8-613BEB22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0F215-FD3A-AEBD-EBD3-3B5DA2797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568B3-9C9D-B65F-BC68-C0E1AB03C3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FE5AF-A832-716D-77DB-5F3AE602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822794"/>
            <a:ext cx="8401050" cy="5753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781433-12BC-96D4-912C-E9C4485EF1AF}"/>
                  </a:ext>
                </a:extLst>
              </p14:cNvPr>
              <p14:cNvContentPartPr/>
              <p14:nvPr/>
            </p14:nvContentPartPr>
            <p14:xfrm>
              <a:off x="1980720" y="1548720"/>
              <a:ext cx="4015440" cy="10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781433-12BC-96D4-912C-E9C4485EF1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360" y="1539360"/>
                <a:ext cx="403416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20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8E66-6287-35A2-1691-BB4C3000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8F217-1410-4AEB-DF72-F19479282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27EA8-D635-0957-77F2-2201F1056B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FEE36-29D1-A066-507B-1E88CD1D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822629"/>
            <a:ext cx="7886700" cy="373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05877B-E7BA-DDC7-CC42-3257B054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266" y="4811464"/>
            <a:ext cx="5514975" cy="1704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77C54D-4D40-ED96-FABC-8C0516A76756}"/>
                  </a:ext>
                </a:extLst>
              </p14:cNvPr>
              <p14:cNvContentPartPr/>
              <p14:nvPr/>
            </p14:nvContentPartPr>
            <p14:xfrm>
              <a:off x="2096640" y="674280"/>
              <a:ext cx="2824560" cy="112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77C54D-4D40-ED96-FABC-8C0516A767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7280" y="664920"/>
                <a:ext cx="2843280" cy="11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88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1908-4122-A33A-FC70-D42B1B96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Amplification in Zero Forcing Receivers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BD3E-CF91-D020-1521-4D7B162DE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89" y="1033774"/>
            <a:ext cx="9620932" cy="400110"/>
          </a:xfrm>
        </p:spPr>
        <p:txBody>
          <a:bodyPr/>
          <a:lstStyle/>
          <a:p>
            <a:r>
              <a:rPr lang="en-US" dirty="0"/>
              <a:t>Consider a SISO System with r=t=1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6421D-CFE6-B319-34A9-DFBAF7A83C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81AF4-3F72-706D-9A8F-446CC718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57" y="1677103"/>
            <a:ext cx="2009775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5EB402-C1AC-7EC7-3A0B-83A11396E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018" y="2577547"/>
            <a:ext cx="428625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DB2F4-7CA8-3C9A-CEA1-37B8A7FCA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368" y="3594654"/>
            <a:ext cx="32575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7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A8D8-696B-A60A-3013-743272D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634"/>
            <a:ext cx="12332473" cy="492443"/>
          </a:xfrm>
        </p:spPr>
        <p:txBody>
          <a:bodyPr/>
          <a:lstStyle/>
          <a:p>
            <a:r>
              <a:rPr lang="en-US" sz="3200" dirty="0"/>
              <a:t>BER of MIMO system with BPSK modulation in a Rayleigh channel with ZF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4BBE1-D5B3-79B8-61B6-8C1124AB3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936" y="1407486"/>
            <a:ext cx="10445290" cy="400110"/>
          </a:xfrm>
        </p:spPr>
        <p:txBody>
          <a:bodyPr/>
          <a:lstStyle/>
          <a:p>
            <a:r>
              <a:rPr lang="en-US" dirty="0"/>
              <a:t> Where L=r-t+1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896BD-FB4D-1490-738E-8495D396B3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1C0E1-0BAB-753A-4C7A-27A88ECF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36" y="2028617"/>
            <a:ext cx="2362200" cy="733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98E93-B328-968D-EFB3-229B198CAD90}"/>
              </a:ext>
            </a:extLst>
          </p:cNvPr>
          <p:cNvSpPr txBox="1"/>
          <p:nvPr/>
        </p:nvSpPr>
        <p:spPr>
          <a:xfrm>
            <a:off x="3379303" y="2300084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BER @ High SNR 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39629-DED1-1C0A-D63D-F8779A1A1454}"/>
              </a:ext>
            </a:extLst>
          </p:cNvPr>
          <p:cNvSpPr txBox="1"/>
          <p:nvPr/>
        </p:nvSpPr>
        <p:spPr>
          <a:xfrm>
            <a:off x="371600" y="3265676"/>
            <a:ext cx="109106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Consider a 3x2 MIMO system with SNR= 25dB. If ZF is used, what is the BER?</a:t>
            </a:r>
          </a:p>
          <a:p>
            <a:endParaRPr lang="en-US" sz="2400" dirty="0"/>
          </a:p>
          <a:p>
            <a:r>
              <a:rPr lang="en-US" sz="2400" dirty="0"/>
              <a:t>Here L=r-t+1</a:t>
            </a:r>
          </a:p>
          <a:p>
            <a:r>
              <a:rPr lang="en-US" sz="2400" dirty="0"/>
              <a:t>r=3, t=2 </a:t>
            </a:r>
          </a:p>
          <a:p>
            <a:r>
              <a:rPr lang="en-US" sz="2400" dirty="0"/>
              <a:t>L=3-2+1= 2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1D5F8E-F427-70D1-8225-A38937AD0EB9}"/>
                  </a:ext>
                </a:extLst>
              </p14:cNvPr>
              <p14:cNvContentPartPr/>
              <p14:nvPr/>
            </p14:nvContentPartPr>
            <p14:xfrm>
              <a:off x="1812240" y="1338120"/>
              <a:ext cx="6112080" cy="164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1D5F8E-F427-70D1-8225-A38937AD0E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2880" y="1328760"/>
                <a:ext cx="6130800" cy="16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77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F3D2-ABCE-9DBE-8555-DAEFBBBB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507831"/>
          </a:xfrm>
        </p:spPr>
        <p:txBody>
          <a:bodyPr/>
          <a:lstStyle/>
          <a:p>
            <a:r>
              <a:rPr lang="en-IN" dirty="0"/>
              <a:t>MIMO MMSE Receiver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7A6BF-C346-DACE-664F-82F89700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1407486"/>
            <a:ext cx="10540706" cy="3416320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3"/>
              </a:rPr>
              <a:t>Minimum Mean-Squared Error (MMSE)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receiver</a:t>
            </a:r>
            <a:r>
              <a:rPr lang="en-US" sz="3200" dirty="0"/>
              <a:t>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MMSE receiver is based on a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3"/>
              </a:rPr>
              <a:t>Bayesian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approach, meaning that the transmit vector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x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is assumed to be random in nature</a:t>
            </a:r>
            <a:r>
              <a:rPr lang="en-US" sz="3200" dirty="0"/>
              <a:t>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if                  denotes the estimated symbol vector, the MMSE receiver minimizes the average or mean of the squared error</a:t>
            </a:r>
            <a:r>
              <a:rPr lang="en-US" sz="3200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E7662-F6EF-00B4-47E3-E1D1A4F245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25484-A585-A163-59EF-B37ED572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905" y="3598503"/>
            <a:ext cx="3295650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36C1E9-EB30-A6A3-CDA8-90390036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2723363"/>
            <a:ext cx="971550" cy="504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448759-6906-2A5D-7586-B795CABC06B4}"/>
                  </a:ext>
                </a:extLst>
              </p14:cNvPr>
              <p14:cNvContentPartPr/>
              <p14:nvPr/>
            </p14:nvContentPartPr>
            <p14:xfrm>
              <a:off x="4436280" y="4466880"/>
              <a:ext cx="1486080" cy="42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448759-6906-2A5D-7586-B795CABC06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6920" y="4457520"/>
                <a:ext cx="150480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66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62E05-5305-BF39-63D1-491D51B9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4672"/>
            <a:ext cx="12192000" cy="13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2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63C7-C7FF-F443-07DE-9A4E9D80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for SIMO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F14C-630B-CD9D-1033-EBDA3151E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273" y="1041622"/>
            <a:ext cx="10826953" cy="8248412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MMSE receiver, we consider a single-input multiple-output (SIMO) wireless system,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x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is now a scalar transmitted symbol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Thus, the basic problem can be interpreted as estimating the symbol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x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given the vector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0"/>
              </a:rPr>
              <a:t>= [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8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, 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8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, . . . 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IDFont+F6"/>
              </a:rPr>
              <a:t>y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IDFont+F9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0"/>
              </a:rPr>
              <a:t>]</a:t>
            </a:r>
            <a:r>
              <a:rPr lang="en-US" sz="2400" b="0" i="0" baseline="30000" dirty="0">
                <a:solidFill>
                  <a:srgbClr val="000000"/>
                </a:solidFill>
                <a:effectLst/>
                <a:latin typeface="CIDFont+F9"/>
              </a:rPr>
              <a:t>T</a:t>
            </a:r>
            <a:endParaRPr lang="en-US" sz="2400" baseline="30000" dirty="0">
              <a:solidFill>
                <a:srgbClr val="000000"/>
              </a:solidFill>
              <a:latin typeface="CIDFont+F2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Let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c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0"/>
              </a:rPr>
              <a:t>= [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8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, 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8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, . . . 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IDFont+F6"/>
              </a:rPr>
              <a:t>c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IDFont+F9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0"/>
              </a:rPr>
              <a:t>]</a:t>
            </a:r>
            <a:r>
              <a:rPr lang="en-US" sz="2400" b="0" i="0" baseline="30000" dirty="0">
                <a:solidFill>
                  <a:srgbClr val="000000"/>
                </a:solidFill>
                <a:effectLst/>
                <a:latin typeface="CIDFont+F9"/>
              </a:rPr>
              <a:t>T,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One can now define a linear estimator of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x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as</a:t>
            </a:r>
            <a:r>
              <a:rPr lang="en-US" sz="2800" dirty="0"/>
              <a:t> </a:t>
            </a:r>
            <a:br>
              <a:rPr lang="en-US" sz="2000" dirty="0"/>
            </a:b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CIDFont+F3"/>
              </a:rPr>
              <a:t>linear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2"/>
              </a:rPr>
              <a:t>estimator</a:t>
            </a:r>
            <a:r>
              <a:rPr lang="en-IN" sz="2000" dirty="0"/>
              <a:t> </a:t>
            </a:r>
            <a:br>
              <a:rPr lang="en-IN" sz="2000" dirty="0"/>
            </a:b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br>
              <a:rPr lang="en-US" sz="3200" dirty="0"/>
            </a:b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8D5CB-09EE-E9D3-B11D-4FC6FBE942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CCF96-D363-6B1C-5C2D-9F11D76F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1465525"/>
            <a:ext cx="2181225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DC8FA-5B18-8D53-19EB-4EC3E0F7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1" y="4151852"/>
            <a:ext cx="155257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B3AAB-27A7-EEFF-0336-9F46E860C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208" y="4842358"/>
            <a:ext cx="3925583" cy="19600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EFFF62-6007-97EC-1427-7197C99C5ED1}"/>
                  </a:ext>
                </a:extLst>
              </p14:cNvPr>
              <p14:cNvContentPartPr/>
              <p14:nvPr/>
            </p14:nvContentPartPr>
            <p14:xfrm>
              <a:off x="178920" y="590040"/>
              <a:ext cx="3625200" cy="3697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EFFF62-6007-97EC-1427-7197C99C5E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560" y="580680"/>
                <a:ext cx="3643920" cy="37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149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62BF-3BDA-94A7-DE40-BF9FD8F1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088CF-1E6A-C689-16B4-BA5AAEE2F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89" y="906554"/>
            <a:ext cx="9620932" cy="1354217"/>
          </a:xfrm>
        </p:spPr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latin typeface="CIDFont+F2"/>
              </a:rPr>
              <a:t>A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IDFont+F2"/>
              </a:rPr>
              <a:t>verage mean squared error</a:t>
            </a:r>
          </a:p>
          <a:p>
            <a:r>
              <a:rPr lang="en-IN" sz="3200" dirty="0"/>
              <a:t> 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0AE21-4AB9-91DB-3E70-24601035CE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83AD4-E003-452B-22D7-2F06CC47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55" y="1251121"/>
            <a:ext cx="2362200" cy="1009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992C3B-05B6-0774-22E5-844B3D9F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79" y="2189209"/>
            <a:ext cx="8303729" cy="3830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CAC27-A38F-5682-377E-CC80166B6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673" y="5409405"/>
            <a:ext cx="14954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6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33FA-7A40-A185-ACF7-1E08459F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Beamformer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54BCF-50F9-DC0B-CCAF-00E51D6E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661" y="898602"/>
            <a:ext cx="11648661" cy="1354217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Optimal beamformer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c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which minimizes the average or mean squared error can be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obtained by differentiating MSE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0"/>
              </a:rPr>
              <a:t>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0"/>
              </a:rPr>
              <a:t>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with respect to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c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and setting equal to zero as</a:t>
            </a:r>
            <a:r>
              <a:rPr lang="en-US" sz="3200" dirty="0"/>
              <a:t> 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F422E-357A-C061-4702-051D520D4D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72627-5F67-7780-67AB-56D3D7AC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50" y="1700988"/>
            <a:ext cx="7458075" cy="412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52A85-E3B3-09AA-A97F-787F407EB107}"/>
              </a:ext>
            </a:extLst>
          </p:cNvPr>
          <p:cNvSpPr txBox="1"/>
          <p:nvPr/>
        </p:nvSpPr>
        <p:spPr>
          <a:xfrm>
            <a:off x="381661" y="5911103"/>
            <a:ext cx="11377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optimal LMMSE beamforming vector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1"/>
              </a:rPr>
              <a:t>c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is given as 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This is also termed in signal processing as the optimal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3"/>
              </a:rPr>
              <a:t>Wiener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filter</a:t>
            </a:r>
            <a:r>
              <a:rPr lang="en-US" sz="2400" dirty="0"/>
              <a:t> 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CE5FC-651A-5B01-9397-464C11E3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54" y="5904621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34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D384-97F4-086F-730F-2FBD66E0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MMSE for complex vector- SIMO case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2DE28-3E57-AD16-DC33-33233E0E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695" y="1184849"/>
            <a:ext cx="9620932" cy="892552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CIDFont+F2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n the case of complex vectors</a:t>
            </a:r>
            <a:r>
              <a:rPr lang="en-US" sz="3200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D09A3-AF8A-A222-2367-AF8FFCE270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6D3F6-9BA8-9D89-92BF-41843CBB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05" y="1713919"/>
            <a:ext cx="41719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1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EDA-C8B6-A2F1-BB6B-53AE566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receiver for the MIMO wireless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6E9D3-9794-2BBE-9921-E5AA9D40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" y="994018"/>
            <a:ext cx="9620932" cy="984885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transmit symbols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x</a:t>
            </a:r>
            <a:r>
              <a:rPr lang="en-US" sz="2400" b="0" i="0" baseline="-25000" dirty="0">
                <a:solidFill>
                  <a:srgbClr val="000000"/>
                </a:solidFill>
                <a:effectLst/>
                <a:latin typeface="CIDFont+F9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10"/>
              </a:rPr>
              <a:t>1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7"/>
              </a:rPr>
              <a:t>≤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IDFont+F6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7"/>
              </a:rPr>
              <a:t>≤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be such that each is of power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IDFont+F6"/>
              </a:rPr>
              <a:t>P</a:t>
            </a:r>
            <a:r>
              <a:rPr lang="en-US" sz="2400" b="0" i="0" baseline="-25000" dirty="0">
                <a:solidFill>
                  <a:srgbClr val="000000"/>
                </a:solidFill>
                <a:effectLst/>
                <a:latin typeface="CIDFont+F9"/>
              </a:rPr>
              <a:t>d</a:t>
            </a:r>
            <a:r>
              <a:rPr lang="en-US" sz="3200" dirty="0"/>
              <a:t> =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5AF-0581-D527-F23B-37A1136BE9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162FC-7CFA-C446-D158-6BCB84B9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635" y="1929871"/>
            <a:ext cx="2247900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1AC2A-8E15-86E6-02C6-0B4561F08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39"/>
          <a:stretch/>
        </p:blipFill>
        <p:spPr>
          <a:xfrm>
            <a:off x="7997191" y="875763"/>
            <a:ext cx="1562100" cy="746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D9F4F-8E0A-88B5-3688-2FFE55AEEB02}"/>
              </a:ext>
            </a:extLst>
          </p:cNvPr>
          <p:cNvSpPr txBox="1"/>
          <p:nvPr/>
        </p:nvSpPr>
        <p:spPr>
          <a:xfrm>
            <a:off x="145112" y="3105834"/>
            <a:ext cx="93407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IDFont+F2"/>
              </a:rPr>
              <a:t>elements on different transmit antennas being uncorrelated</a:t>
            </a:r>
            <a:r>
              <a:rPr lang="en-US" sz="2400" dirty="0"/>
              <a:t> 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3D3669-ACEB-2A6D-79FE-C5FA01109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371" y="2956530"/>
            <a:ext cx="2266950" cy="847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FFEB30-47D2-156E-D3A9-8E48EEE31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4318" y="3031932"/>
            <a:ext cx="847725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B6C4B4-5A99-8F40-A1B4-ED86D49BBA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4940"/>
          <a:stretch/>
        </p:blipFill>
        <p:spPr>
          <a:xfrm>
            <a:off x="537333" y="3818147"/>
            <a:ext cx="6505575" cy="23743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5E1BBB-65C8-B729-2561-9037331828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725"/>
          <a:stretch/>
        </p:blipFill>
        <p:spPr>
          <a:xfrm>
            <a:off x="6518838" y="4007408"/>
            <a:ext cx="4312646" cy="28407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A1BBAD6-E597-3F8D-A757-9ABC09AD5642}"/>
                  </a:ext>
                </a:extLst>
              </p14:cNvPr>
              <p14:cNvContentPartPr/>
              <p14:nvPr/>
            </p14:nvContentPartPr>
            <p14:xfrm>
              <a:off x="4878720" y="1938600"/>
              <a:ext cx="4352400" cy="4846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A1BBAD6-E597-3F8D-A757-9ABC09AD56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9360" y="1929240"/>
                <a:ext cx="4371120" cy="48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87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3B78-4AA8-874C-06A0-39453EB3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26F5-400D-FB9D-0D3B-817AAF706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4FF3C-4E25-DF06-15F0-777E967D83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0A69E-3D15-4284-4D72-30741D27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982633"/>
            <a:ext cx="7429500" cy="3695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DF75FA-F1F7-567F-5FFD-C9DA031C818D}"/>
                  </a:ext>
                </a:extLst>
              </p14:cNvPr>
              <p14:cNvContentPartPr/>
              <p14:nvPr/>
            </p14:nvContentPartPr>
            <p14:xfrm>
              <a:off x="4616280" y="2368440"/>
              <a:ext cx="159120" cy="15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DF75FA-F1F7-567F-5FFD-C9DA031C8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6920" y="2359080"/>
                <a:ext cx="177840" cy="17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A9E65B0-A2C6-1BE4-2337-3AC46E911BAE}"/>
              </a:ext>
            </a:extLst>
          </p:cNvPr>
          <p:cNvSpPr txBox="1"/>
          <p:nvPr/>
        </p:nvSpPr>
        <p:spPr>
          <a:xfrm>
            <a:off x="5329363" y="3631103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the noise at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receiver and transmit symbols are uncorrelated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9919C77-2356-EF35-A42C-225921096B9A}"/>
                  </a:ext>
                </a:extLst>
              </p14:cNvPr>
              <p14:cNvContentPartPr/>
              <p14:nvPr/>
            </p14:nvContentPartPr>
            <p14:xfrm>
              <a:off x="3845880" y="2170440"/>
              <a:ext cx="5922720" cy="202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9919C77-2356-EF35-A42C-225921096B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6520" y="2161080"/>
                <a:ext cx="5941440" cy="20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461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D036-7519-4328-B804-D50326E0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A894E-C01A-74D6-EE09-A845EDC33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FA038-BFC4-B6BE-1F63-4B26B64389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D7497-90A0-2CB4-7FCC-5E7933F1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1843087"/>
            <a:ext cx="39147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56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D86E-911D-BED4-8E9E-9DE6E785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MMSE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905A-FF15-25B7-5A55-7BF80B173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B8AF-A362-956D-BF4D-057119F9AF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FC889-81CC-0CE8-8562-829F1B25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66249"/>
            <a:ext cx="7620000" cy="4305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40F975-243C-327A-DAE6-8166D4B4704A}"/>
                  </a:ext>
                </a:extLst>
              </p14:cNvPr>
              <p14:cNvContentPartPr/>
              <p14:nvPr/>
            </p14:nvContentPartPr>
            <p14:xfrm>
              <a:off x="4752360" y="3782160"/>
              <a:ext cx="4520880" cy="162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40F975-243C-327A-DAE6-8166D4B470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3000" y="3772800"/>
                <a:ext cx="4539600" cy="16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810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C49F-3CEC-0684-BAB4-C66EBAF0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of MMSE to noise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5B01F-31B8-5A24-0B22-58DE20928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FF70E-3AD8-538E-56F4-95560FF1B5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B2594-052C-9A55-CF80-7CA4E59F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904875"/>
            <a:ext cx="94583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7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BA38-B93D-D93E-199C-3975B47F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High SNR Properties of the MMSE Receiver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81FB-47AA-A6D9-A798-327A78CC9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02" y="5200258"/>
            <a:ext cx="9620932" cy="400110"/>
          </a:xfrm>
        </p:spPr>
        <p:txBody>
          <a:bodyPr/>
          <a:lstStyle/>
          <a:p>
            <a:r>
              <a:rPr lang="en-US" dirty="0"/>
              <a:t>At High SNR, MMSE mimics Zero Forcing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25764-B4FD-E88B-B317-608198431D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AC506-88C6-3EEB-DC5C-64DB8FCF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53" y="1112211"/>
            <a:ext cx="3538435" cy="507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E36B2F-A156-CCCC-ED2D-474AFDF47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89" y="1878602"/>
            <a:ext cx="3018276" cy="622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37423-78BE-5387-D5B6-62A6A801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579" y="2501206"/>
            <a:ext cx="3756062" cy="1513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2D3D6-A918-87C0-A979-4EE54B92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565" y="3652809"/>
            <a:ext cx="44386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9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3C12-673B-B969-5647-23098918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43906-07A9-830A-8904-C373D870D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DDB7C-151A-81F4-5873-20AE7BDE46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0E89D-942C-2049-B08A-451D38AF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61" y="1290886"/>
            <a:ext cx="66865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66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BDAB-3636-8950-3263-6550388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F6D3-1ADD-6D83-D448-346391C84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89" y="1009921"/>
            <a:ext cx="9620932" cy="400110"/>
          </a:xfrm>
        </p:spPr>
        <p:txBody>
          <a:bodyPr/>
          <a:lstStyle/>
          <a:p>
            <a:r>
              <a:rPr lang="en-US" dirty="0"/>
              <a:t>At Low SNR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5BD4D-2D4E-39F3-BE71-2029274F11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9BCE0-0B85-39B8-287B-69A7FEFD0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3"/>
          <a:stretch/>
        </p:blipFill>
        <p:spPr>
          <a:xfrm>
            <a:off x="2989690" y="1676813"/>
            <a:ext cx="1027292" cy="597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0D7451-3451-20A2-CA61-6320886CE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48" y="2379006"/>
            <a:ext cx="2497868" cy="735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EDB2B-716E-24FC-B902-213B5271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333" y="1327775"/>
            <a:ext cx="4147815" cy="1133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421280-5617-E0DB-4915-7C9A14EA8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691" y="3219353"/>
            <a:ext cx="4484617" cy="2032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B7D95E-2341-C235-ABAD-EDB31938DB29}"/>
              </a:ext>
            </a:extLst>
          </p:cNvPr>
          <p:cNvSpPr txBox="1"/>
          <p:nvPr/>
        </p:nvSpPr>
        <p:spPr>
          <a:xfrm>
            <a:off x="6096000" y="5367130"/>
            <a:ext cx="408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Matched Filter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3944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D6B-5836-E0D4-F4F9-9AFEC709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C74D-B5AE-7BF0-F754-E5C5D4EA8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7F54F-CAFB-C433-42AF-DFB0CB6BD0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C9E5E-A97A-D979-DDD5-E52636BBF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"/>
          <a:stretch/>
        </p:blipFill>
        <p:spPr>
          <a:xfrm>
            <a:off x="718526" y="820489"/>
            <a:ext cx="10553700" cy="55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07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7D35-2BFC-C063-D621-973AB377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1015663"/>
          </a:xfrm>
        </p:spPr>
        <p:txBody>
          <a:bodyPr/>
          <a:lstStyle/>
          <a:p>
            <a:r>
              <a:rPr lang="en-US" dirty="0"/>
              <a:t>Singular Value Decomposition (SVD) of the MIMO Channel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A0BC-CF79-5E00-68BA-144185AD7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E9A8E-08EB-68C4-07E2-6688440D6B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9D277-247B-2842-732E-940C3D11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74" y="1407486"/>
            <a:ext cx="5953125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127C91-8568-45F5-A372-38E57DDD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599" y="1507498"/>
            <a:ext cx="3352800" cy="1781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92A702-11F5-1A99-ED2B-CC9A5BF80961}"/>
                  </a:ext>
                </a:extLst>
              </p14:cNvPr>
              <p14:cNvContentPartPr/>
              <p14:nvPr/>
            </p14:nvContentPartPr>
            <p14:xfrm>
              <a:off x="3524760" y="3425760"/>
              <a:ext cx="3958200" cy="1493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92A702-11F5-1A99-ED2B-CC9A5BF809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5400" y="3416400"/>
                <a:ext cx="3976920" cy="151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381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36F8-682C-9A71-648C-5D152203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2E9C4-E524-65A2-C947-FA62428B6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Notes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BF006-069B-9102-89F8-84841F06B0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255B-077E-268C-090B-F6C65BD0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and MIMO Capacity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4D12-9338-4E19-7BD0-05D3CA27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534" y="5011768"/>
            <a:ext cx="9620932" cy="400110"/>
          </a:xfrm>
        </p:spPr>
        <p:txBody>
          <a:bodyPr/>
          <a:lstStyle/>
          <a:p>
            <a:r>
              <a:rPr lang="en-US" dirty="0"/>
              <a:t>Using Transmit Precoding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DE42-2837-2084-6ADE-2A56BADC7C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55858-F54D-C97C-5404-EF89107D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345" y="917440"/>
            <a:ext cx="2148094" cy="775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67C4-FFFA-F7ED-6837-B5D9C3D0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276" y="1549983"/>
            <a:ext cx="2187482" cy="859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B63C1-706F-4929-85FF-1D575D9C5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240" y="2439641"/>
            <a:ext cx="5908462" cy="2442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571CE-E19F-FB60-F8AA-BA0137C8F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857" y="4912737"/>
            <a:ext cx="1233069" cy="581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0E5330-8EE8-557E-89EB-7323C0DDF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822" y="5651178"/>
            <a:ext cx="2785138" cy="656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48232F-A1B3-4E3D-D744-33035AD89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4319" y="5629396"/>
            <a:ext cx="2934318" cy="13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31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551A-148F-882C-59A7-E64F8960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Logic in MIMO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9CF4E-17F0-5143-C985-5F04F9AAE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E96C3-8961-3617-FC7D-2D50CEAE66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A28E6-AE46-EFAC-C57F-F7CB842E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81" y="996225"/>
            <a:ext cx="6463424" cy="1863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12F16-D296-67B4-2F8D-B347812E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098" y="3429000"/>
            <a:ext cx="2389367" cy="2508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C9BB80-DAF0-4FE5-67B5-6863ED078637}"/>
              </a:ext>
            </a:extLst>
          </p:cNvPr>
          <p:cNvSpPr txBox="1"/>
          <p:nvPr/>
        </p:nvSpPr>
        <p:spPr>
          <a:xfrm>
            <a:off x="1566407" y="2961371"/>
            <a:ext cx="8364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The above system can in fact be written in a much simpler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1-Regular"/>
              </a:rPr>
              <a:t>decoupled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form as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9C289D-E9D8-67A9-C821-0BDFD4518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826" y="3383096"/>
            <a:ext cx="43434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13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B7C9-F24C-EFFE-026A-2EC82041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Multiplexing-Diversity Tradeoff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5619-5476-93FB-30AF-C22611A0E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A323-681E-2F5C-D6C5-A83337812D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5F087-1ED8-1DD6-5D4D-B4FF8187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78" y="1807596"/>
            <a:ext cx="6330549" cy="30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6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AE3D-A432-3435-A771-57B1393B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to Noise Ratio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3508-F9A0-E6AB-4711-864AE1AC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057" y="1883102"/>
            <a:ext cx="9620932" cy="400110"/>
          </a:xfrm>
        </p:spPr>
        <p:txBody>
          <a:bodyPr/>
          <a:lstStyle/>
          <a:p>
            <a:r>
              <a:rPr lang="en-US" dirty="0"/>
              <a:t>Capacity of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Channel: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6A06-3DBC-57CD-05D5-3D2B27E80B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483F7-827D-92EB-83AA-A2313E17D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4"/>
          <a:stretch/>
        </p:blipFill>
        <p:spPr>
          <a:xfrm>
            <a:off x="4031311" y="713195"/>
            <a:ext cx="3060424" cy="961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4E45B-DC9F-CA30-545D-CD03BCDF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23" y="2957896"/>
            <a:ext cx="3787720" cy="3186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C82FB1-4286-4A4E-0479-98396BF1B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308" y="1714955"/>
            <a:ext cx="2455422" cy="961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9B096-2B15-500E-71C7-5F3B4B6F4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371" y="3735129"/>
            <a:ext cx="3287741" cy="1210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038115-4BAD-1A76-4355-2CBF1BC3373E}"/>
              </a:ext>
            </a:extLst>
          </p:cNvPr>
          <p:cNvSpPr txBox="1"/>
          <p:nvPr/>
        </p:nvSpPr>
        <p:spPr>
          <a:xfrm>
            <a:off x="612250" y="2550151"/>
            <a:ext cx="10034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neric110-Regular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he MIMO system can be thought of as a collection of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4-Regular"/>
              </a:rPr>
              <a:t>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parallel data pipes, with capacities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EFAC2-274F-4402-A190-753D33827567}"/>
              </a:ext>
            </a:extLst>
          </p:cNvPr>
          <p:cNvSpPr txBox="1"/>
          <p:nvPr/>
        </p:nvSpPr>
        <p:spPr>
          <a:xfrm>
            <a:off x="6096000" y="2982101"/>
            <a:ext cx="53253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eneric110-Regular"/>
              </a:rPr>
              <a:t>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10-Regular"/>
              </a:rPr>
              <a:t>et MIMO capacity is given as the sum of the individual capacities</a:t>
            </a:r>
            <a:r>
              <a:rPr lang="en-US" sz="2400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B699B15-62EF-9865-8C2C-699BA14C06CA}"/>
              </a:ext>
            </a:extLst>
          </p:cNvPr>
          <p:cNvSpPr txBox="1">
            <a:spLocks/>
          </p:cNvSpPr>
          <p:nvPr/>
        </p:nvSpPr>
        <p:spPr>
          <a:xfrm>
            <a:off x="6096000" y="4945678"/>
            <a:ext cx="5679882" cy="190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6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1079129">
              <a:defRPr>
                <a:latin typeface="+mn-lt"/>
                <a:ea typeface="+mn-ea"/>
                <a:cs typeface="+mn-cs"/>
              </a:defRPr>
            </a:lvl2pPr>
            <a:lvl3pPr marL="2158258">
              <a:defRPr>
                <a:latin typeface="+mn-lt"/>
                <a:ea typeface="+mn-ea"/>
                <a:cs typeface="+mn-cs"/>
              </a:defRPr>
            </a:lvl3pPr>
            <a:lvl4pPr marL="3237387">
              <a:defRPr>
                <a:latin typeface="+mn-lt"/>
                <a:ea typeface="+mn-ea"/>
                <a:cs typeface="+mn-cs"/>
              </a:defRPr>
            </a:lvl4pPr>
            <a:lvl5pPr marL="4316517">
              <a:defRPr>
                <a:latin typeface="+mn-lt"/>
                <a:ea typeface="+mn-ea"/>
                <a:cs typeface="+mn-cs"/>
              </a:defRPr>
            </a:lvl5pPr>
            <a:lvl6pPr marL="5395646">
              <a:defRPr>
                <a:latin typeface="+mn-lt"/>
                <a:ea typeface="+mn-ea"/>
                <a:cs typeface="+mn-cs"/>
              </a:defRPr>
            </a:lvl6pPr>
            <a:lvl7pPr marL="6474775">
              <a:defRPr>
                <a:latin typeface="+mn-lt"/>
                <a:ea typeface="+mn-ea"/>
                <a:cs typeface="+mn-cs"/>
              </a:defRPr>
            </a:lvl7pPr>
            <a:lvl8pPr marL="7553904">
              <a:defRPr>
                <a:latin typeface="+mn-lt"/>
                <a:ea typeface="+mn-ea"/>
                <a:cs typeface="+mn-cs"/>
              </a:defRPr>
            </a:lvl8pPr>
            <a:lvl9pPr marL="8633033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0" dirty="0">
                <a:solidFill>
                  <a:srgbClr val="000000"/>
                </a:solidFill>
                <a:latin typeface="Generic110-Regular"/>
              </a:rPr>
              <a:t>The total power </a:t>
            </a:r>
            <a:r>
              <a:rPr lang="en-US" sz="1800" kern="0" dirty="0">
                <a:solidFill>
                  <a:srgbClr val="000000"/>
                </a:solidFill>
                <a:latin typeface="Generic114-Regular"/>
              </a:rPr>
              <a:t>P </a:t>
            </a:r>
            <a:r>
              <a:rPr lang="en-US" sz="1800" kern="0" dirty="0">
                <a:solidFill>
                  <a:srgbClr val="000000"/>
                </a:solidFill>
                <a:latin typeface="Generic110-Regular"/>
              </a:rPr>
              <a:t>at the transmitter can be allocated to the individual streams to maximize the net capacity</a:t>
            </a:r>
          </a:p>
          <a:p>
            <a:r>
              <a:rPr lang="en-US" sz="1800" kern="0" dirty="0">
                <a:solidFill>
                  <a:srgbClr val="000000"/>
                </a:solidFill>
                <a:latin typeface="Generic110-Regular"/>
              </a:rPr>
              <a:t>Thus, one can maximize the above sum capacity subject to the power constraint</a:t>
            </a:r>
            <a:br>
              <a:rPr lang="en-US" sz="1800" kern="0" dirty="0">
                <a:solidFill>
                  <a:srgbClr val="000000"/>
                </a:solidFill>
                <a:latin typeface="Generic110-Regular"/>
              </a:rPr>
            </a:br>
            <a:r>
              <a:rPr lang="en-US" sz="1800" kern="0" dirty="0">
                <a:solidFill>
                  <a:srgbClr val="000000"/>
                </a:solidFill>
                <a:latin typeface="Generic114-Regular"/>
              </a:rPr>
              <a:t>P</a:t>
            </a:r>
            <a:r>
              <a:rPr lang="en-US" sz="1800" kern="0" dirty="0">
                <a:solidFill>
                  <a:srgbClr val="000000"/>
                </a:solidFill>
                <a:latin typeface="Generic116-Regular"/>
              </a:rPr>
              <a:t>1 </a:t>
            </a:r>
            <a:r>
              <a:rPr lang="en-US" sz="1800" kern="0" dirty="0">
                <a:solidFill>
                  <a:srgbClr val="000000"/>
                </a:solidFill>
                <a:latin typeface="Generic118-Regular"/>
              </a:rPr>
              <a:t>+ </a:t>
            </a:r>
            <a:r>
              <a:rPr lang="en-US" sz="1800" kern="0" dirty="0">
                <a:solidFill>
                  <a:srgbClr val="000000"/>
                </a:solidFill>
                <a:latin typeface="Generic114-Regular"/>
              </a:rPr>
              <a:t>P</a:t>
            </a:r>
            <a:r>
              <a:rPr lang="en-US" sz="1800" kern="0" dirty="0">
                <a:solidFill>
                  <a:srgbClr val="000000"/>
                </a:solidFill>
                <a:latin typeface="Generic116-Regular"/>
              </a:rPr>
              <a:t>2 </a:t>
            </a:r>
            <a:r>
              <a:rPr lang="en-US" sz="1800" kern="0" dirty="0">
                <a:solidFill>
                  <a:srgbClr val="000000"/>
                </a:solidFill>
                <a:latin typeface="Generic118-Regular"/>
              </a:rPr>
              <a:t>+ </a:t>
            </a:r>
            <a:r>
              <a:rPr lang="en-US" sz="1800" kern="0" dirty="0">
                <a:solidFill>
                  <a:srgbClr val="000000"/>
                </a:solidFill>
                <a:latin typeface="Generic114-Regular"/>
              </a:rPr>
              <a:t>. . . </a:t>
            </a:r>
            <a:r>
              <a:rPr lang="en-US" sz="1800" kern="0" dirty="0">
                <a:solidFill>
                  <a:srgbClr val="000000"/>
                </a:solidFill>
                <a:latin typeface="Generic118-Regular"/>
              </a:rPr>
              <a:t>+ </a:t>
            </a:r>
            <a:r>
              <a:rPr lang="en-US" sz="1800" kern="0" dirty="0">
                <a:solidFill>
                  <a:srgbClr val="000000"/>
                </a:solidFill>
                <a:latin typeface="Generic114-Regular"/>
              </a:rPr>
              <a:t>P</a:t>
            </a:r>
            <a:r>
              <a:rPr lang="en-US" sz="1800" kern="0" dirty="0">
                <a:solidFill>
                  <a:srgbClr val="000000"/>
                </a:solidFill>
                <a:latin typeface="Generic117-Regular"/>
              </a:rPr>
              <a:t>t </a:t>
            </a:r>
            <a:r>
              <a:rPr lang="en-US" sz="1800" kern="0" dirty="0">
                <a:solidFill>
                  <a:srgbClr val="000000"/>
                </a:solidFill>
                <a:latin typeface="Generic115-Regular"/>
              </a:rPr>
              <a:t>≤ </a:t>
            </a:r>
            <a:r>
              <a:rPr lang="en-US" sz="1800" kern="0" dirty="0">
                <a:solidFill>
                  <a:srgbClr val="000000"/>
                </a:solidFill>
                <a:latin typeface="Generic114-Regular"/>
              </a:rPr>
              <a:t>P</a:t>
            </a:r>
            <a:r>
              <a:rPr lang="en-US" kern="0" dirty="0"/>
              <a:t> </a:t>
            </a:r>
            <a:br>
              <a:rPr lang="en-US" kern="0" dirty="0"/>
            </a:b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1540894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FA13-F218-B734-162A-6870CA60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MIMO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65E10-70DB-45CE-A697-1F515AAB21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C5B6F2-1566-19D6-0E42-FEC4009A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711" y="912806"/>
            <a:ext cx="10850807" cy="800219"/>
          </a:xfrm>
        </p:spPr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The optimal MIMO power allocation problem can be formulated as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2903D-7E22-34C8-C8BF-1A441297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59" y="1626746"/>
            <a:ext cx="3203371" cy="1434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A02871-E3D6-0C0E-DD31-BD9880F6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7" y="3155549"/>
            <a:ext cx="2646269" cy="9198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13ED41-641C-2FBA-69C6-30F4509DA0A6}"/>
              </a:ext>
            </a:extLst>
          </p:cNvPr>
          <p:cNvSpPr txBox="1"/>
          <p:nvPr/>
        </p:nvSpPr>
        <p:spPr>
          <a:xfrm>
            <a:off x="373711" y="4274633"/>
            <a:ext cx="11457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employ the standard Lagrange-multiplier-based technique for the above-constrained optimization problem.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Denoting the Lagrange multiplier by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4-Regular"/>
              </a:rPr>
              <a:t>λ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,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Generic110-Regular"/>
              </a:rPr>
              <a:t>Lagrangian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 cost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function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4-Regular"/>
              </a:rPr>
              <a:t>f (P , λ)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eneric110-Regular"/>
              </a:rPr>
              <a:t>for the above optimization problem can be formulated as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D6C686-D84B-4B5D-2E5B-E7B1A43123A6}"/>
                  </a:ext>
                </a:extLst>
              </p14:cNvPr>
              <p14:cNvContentPartPr/>
              <p14:nvPr/>
            </p14:nvContentPartPr>
            <p14:xfrm>
              <a:off x="6964560" y="4569840"/>
              <a:ext cx="111960" cy="48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D6C686-D84B-4B5D-2E5B-E7B1A43123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5200" y="4560480"/>
                <a:ext cx="130680" cy="669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3650C67-4BA2-7A3C-5C3B-00F3CECAC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766" y="5116589"/>
            <a:ext cx="6060467" cy="12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78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C091-1819-9010-CDDF-C5435B2A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867D4-4266-9FAD-363E-D753C1849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C9FB4-79BE-934C-066C-7EDCFE34FA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A1086-34AA-F9B3-106E-D9DA6830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16" y="841430"/>
            <a:ext cx="6724650" cy="3409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00ABB-ADEB-FF87-3013-7E2A0307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464622"/>
            <a:ext cx="2743200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DC2A1-731A-7C95-E86B-F3BD51197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703" y="3721293"/>
            <a:ext cx="25050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FD52-7A5F-33C9-E8D2-869D90D2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5DB9-6BF5-125A-B974-0C5B141B3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9DC3-2416-78BD-DFED-5070066789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791EE-ED37-267D-615B-416D4983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9" y="980151"/>
            <a:ext cx="12192000" cy="3895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39CCD-3F36-A28D-21DB-E0814308E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36" y="4710772"/>
            <a:ext cx="4127307" cy="20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7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AA38-1836-1A60-7E82-1844492E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Water Filling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9CB0C-9AE6-9ADC-DFCB-0CF3593C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22FD5-6B8C-1671-D134-B2E2AAEC6C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FA0F4-33C4-4B2F-62C5-E021D070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2138362"/>
            <a:ext cx="4352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2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7F0B-3C41-2489-CE01-CA93A31B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Channel Capacity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E97BE-CFD6-39C1-CEBE-C33A465F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D0FF1-3C9E-790C-39C0-406FAB4BAD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BA820-CD80-FD96-8534-1056D96F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14" y="2442168"/>
            <a:ext cx="4771107" cy="13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5A86-4AF6-AAC7-A0A1-70853460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B239-4E4B-CECD-4641-D69780A56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74A0B-C8BB-F171-E977-81D033F958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D47FF-EF56-F699-995E-0DA9A15E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124530"/>
            <a:ext cx="10563225" cy="3448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3E8A3-4B38-17D8-3626-C37258DCE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4" y="4572580"/>
            <a:ext cx="2076450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14E55-2DFF-59FE-6379-5A6894C2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4" y="5359152"/>
            <a:ext cx="6191250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CFF8BF-75EB-7BB8-2D83-68110A93F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4" y="6035040"/>
            <a:ext cx="598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428A-DE64-2570-02A1-CCFA33B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 of the Noise Vector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7FBE1-95D4-E506-AACA-256F0B1176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1B6FB-2DD5-BAEB-3A23-D481FA91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60673"/>
            <a:ext cx="5602926" cy="2483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4510E-976E-74AA-66EB-6D4EC571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43054"/>
            <a:ext cx="12192000" cy="1069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956769-2047-9AB1-8F0C-EEEF73A8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57395"/>
            <a:ext cx="5602926" cy="1893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204BF3-1357-1CB7-523A-CB2A17B02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899" y="3244132"/>
            <a:ext cx="4654201" cy="239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F1CF-F02B-49B7-8E19-DF48072F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FE2BB-1022-2AEF-6B3B-13AAA6B8B7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C902F-9733-AA22-F68A-B1ED44A1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835"/>
            <a:ext cx="12192000" cy="33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5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93FD-F26D-2AE9-D567-211B361A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" y="122634"/>
            <a:ext cx="9461395" cy="1015663"/>
          </a:xfrm>
        </p:spPr>
        <p:txBody>
          <a:bodyPr/>
          <a:lstStyle/>
          <a:p>
            <a:r>
              <a:rPr lang="en-IN" dirty="0"/>
              <a:t>MIMO Zero-Forcing (ZF) Receiver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CAA56-5E0B-ADE8-2964-591A0C44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" y="1015930"/>
            <a:ext cx="11476141" cy="3908762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IDFont+F2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o recover the transmitted signal vector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11"/>
              </a:rPr>
              <a:t>x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from the received vector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11"/>
              </a:rPr>
              <a:t>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at the MIMO receiver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where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8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, 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8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, . . . 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IDFont+F6"/>
              </a:rPr>
              <a:t>x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IDFont+F9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9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are the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IDFont+F6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unknowns and there are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equations corresponding to the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IDFont+F6"/>
              </a:rPr>
              <a:t>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observations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8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, 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8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, . . . 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IDFont+F6"/>
              </a:rPr>
              <a:t>y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IDFont+F9"/>
              </a:rPr>
              <a:t>r</a:t>
            </a:r>
            <a:endParaRPr lang="en-US" sz="1800" b="0" i="0" dirty="0">
              <a:solidFill>
                <a:srgbClr val="000000"/>
              </a:solidFill>
              <a:effectLst/>
              <a:latin typeface="CIDFont+F9"/>
            </a:endParaRPr>
          </a:p>
          <a:p>
            <a:endParaRPr lang="en-US" sz="1800" dirty="0">
              <a:solidFill>
                <a:srgbClr val="000000"/>
              </a:solidFill>
              <a:latin typeface="CIDFont+F9"/>
            </a:endParaRPr>
          </a:p>
          <a:p>
            <a:r>
              <a:rPr lang="en-US" sz="1800" dirty="0">
                <a:solidFill>
                  <a:srgbClr val="000000"/>
                </a:solidFill>
                <a:latin typeface="CIDFont+F9"/>
              </a:rPr>
              <a:t>If t=r, then H is a square matrix</a:t>
            </a:r>
          </a:p>
          <a:p>
            <a:r>
              <a:rPr lang="en-US" sz="1800" dirty="0">
                <a:solidFill>
                  <a:srgbClr val="000000"/>
                </a:solidFill>
                <a:latin typeface="CIDFont+F9"/>
              </a:rPr>
              <a:t>Also if  H is invertible,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However, frequently, one has more receive antennas than transmit antennas, i.e.,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r &gt; 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. In this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scenario, the system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11"/>
              </a:rPr>
              <a:t>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10"/>
              </a:rPr>
              <a:t>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IDFont+F11"/>
              </a:rPr>
              <a:t>Hx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11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is given as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69829-02C8-D5FF-DE31-933CE656F6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02D08-9811-6F80-A570-6881B81F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12" y="1394128"/>
            <a:ext cx="1704975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A39D6-8195-0A4E-65E1-FC2331C7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730" y="2711551"/>
            <a:ext cx="2266950" cy="103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2C15F8-2DFE-5610-EABE-0A592D68F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376" y="4482057"/>
            <a:ext cx="5317542" cy="24301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DFA84A-96D4-2CF1-3040-419D3C93B474}"/>
                  </a:ext>
                </a:extLst>
              </p14:cNvPr>
              <p14:cNvContentPartPr/>
              <p14:nvPr/>
            </p14:nvContentPartPr>
            <p14:xfrm>
              <a:off x="6737400" y="3098880"/>
              <a:ext cx="248040" cy="5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DFA84A-96D4-2CF1-3040-419D3C93B4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8040" y="3089520"/>
                <a:ext cx="26676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55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01E8-36BD-53BA-9612-7995883B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6A96-4372-622E-8F20-95780B977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26" y="1407486"/>
            <a:ext cx="12032974" cy="1877437"/>
          </a:xfrm>
        </p:spPr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In this situation, one cannot exactly solve for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11"/>
              </a:rPr>
              <a:t>x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since there are more equations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than unknowns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6"/>
              </a:rPr>
              <a:t>t</a:t>
            </a:r>
            <a:endParaRPr lang="en-US" sz="1800" dirty="0">
              <a:solidFill>
                <a:srgbClr val="000000"/>
              </a:solidFill>
              <a:latin typeface="CIDFont+F2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Hence, one can resort to choosing the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vector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11"/>
              </a:rPr>
              <a:t>x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which minimizes the estimation error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53F10-7CF4-5FEE-7424-3D8EA2DCEB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4089C-1ED3-8D94-E677-5B04B10C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222" y="2244940"/>
            <a:ext cx="3476625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C57735-1B6F-63FA-DD46-669A1FF64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1" b="15356"/>
          <a:stretch/>
        </p:blipFill>
        <p:spPr>
          <a:xfrm>
            <a:off x="8269356" y="1759640"/>
            <a:ext cx="753593" cy="403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6B927B-FB97-8FB0-1C2D-AE04A69EEFA5}"/>
              </a:ext>
            </a:extLst>
          </p:cNvPr>
          <p:cNvSpPr txBox="1"/>
          <p:nvPr/>
        </p:nvSpPr>
        <p:spPr>
          <a:xfrm>
            <a:off x="159026" y="3021961"/>
            <a:ext cx="11545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The error function is also termed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3"/>
              </a:rPr>
              <a:t>least-squares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2"/>
              </a:rPr>
              <a:t>error function and the resulting estimator is termed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IDFont+F3"/>
              </a:rPr>
              <a:t>least-squares estimator</a:t>
            </a:r>
          </a:p>
          <a:p>
            <a:r>
              <a:rPr lang="en-US" dirty="0">
                <a:solidFill>
                  <a:srgbClr val="000000"/>
                </a:solidFill>
                <a:latin typeface="CIDFont+F3"/>
              </a:rPr>
              <a:t>Consider 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C14CE7-054F-C2C6-539C-7B94CEC3C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29" y="3838575"/>
            <a:ext cx="5076825" cy="3019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3FE98F-AFA0-BC0F-61E1-A8F308069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52" y="6253333"/>
            <a:ext cx="3064565" cy="401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0C406D-23E9-44F3-6BA8-7008B2468052}"/>
                  </a:ext>
                </a:extLst>
              </p14:cNvPr>
              <p14:cNvContentPartPr/>
              <p14:nvPr/>
            </p14:nvContentPartPr>
            <p14:xfrm>
              <a:off x="5016600" y="2457360"/>
              <a:ext cx="159120" cy="108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0C406D-23E9-44F3-6BA8-7008B24680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7240" y="2448000"/>
                <a:ext cx="17784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2122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9996</TotalTime>
  <Words>918</Words>
  <Application>Microsoft Office PowerPoint</Application>
  <PresentationFormat>Widescreen</PresentationFormat>
  <Paragraphs>135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9" baseType="lpstr">
      <vt:lpstr>Arial-BoldMT</vt:lpstr>
      <vt:lpstr>Calibri</vt:lpstr>
      <vt:lpstr>CIDFont+F10</vt:lpstr>
      <vt:lpstr>CIDFont+F11</vt:lpstr>
      <vt:lpstr>CIDFont+F2</vt:lpstr>
      <vt:lpstr>CIDFont+F3</vt:lpstr>
      <vt:lpstr>CIDFont+F6</vt:lpstr>
      <vt:lpstr>CIDFont+F7</vt:lpstr>
      <vt:lpstr>CIDFont+F8</vt:lpstr>
      <vt:lpstr>CIDFont+F9</vt:lpstr>
      <vt:lpstr>Generic110-Regular</vt:lpstr>
      <vt:lpstr>Generic111-Regular</vt:lpstr>
      <vt:lpstr>Generic114-Regular</vt:lpstr>
      <vt:lpstr>Generic115-Regular</vt:lpstr>
      <vt:lpstr>Generic116-Regular</vt:lpstr>
      <vt:lpstr>Generic117-Regular</vt:lpstr>
      <vt:lpstr>Generic118-Regular</vt:lpstr>
      <vt:lpstr>1_Office Theme</vt:lpstr>
      <vt:lpstr>MODULE 6  MIMO Technology</vt:lpstr>
      <vt:lpstr>PowerPoint Presentation</vt:lpstr>
      <vt:lpstr>MIMO Model</vt:lpstr>
      <vt:lpstr>MIMO System</vt:lpstr>
      <vt:lpstr>Matrix Representation</vt:lpstr>
      <vt:lpstr>Covariance Matrix of the Noise Vector</vt:lpstr>
      <vt:lpstr>Matrix Representation</vt:lpstr>
      <vt:lpstr>MIMO Zero-Forcing (ZF) Receiver  </vt:lpstr>
      <vt:lpstr>PowerPoint Presentation</vt:lpstr>
      <vt:lpstr>Zero Forcing Receiver</vt:lpstr>
      <vt:lpstr>Properties of Zero Forcing Receiver Matrix</vt:lpstr>
      <vt:lpstr>PowerPoint Presentation</vt:lpstr>
      <vt:lpstr>Solved Example</vt:lpstr>
      <vt:lpstr>PowerPoint Presentation</vt:lpstr>
      <vt:lpstr>PowerPoint Presentation</vt:lpstr>
      <vt:lpstr>PowerPoint Presentation</vt:lpstr>
      <vt:lpstr>Noise Amplification in Zero Forcing Receivers</vt:lpstr>
      <vt:lpstr>BER of MIMO system with BPSK modulation in a Rayleigh channel with ZF</vt:lpstr>
      <vt:lpstr>MIMO MMSE Receiver</vt:lpstr>
      <vt:lpstr>MMSE for SIMO </vt:lpstr>
      <vt:lpstr>PowerPoint Presentation</vt:lpstr>
      <vt:lpstr>Optimal Beamformer </vt:lpstr>
      <vt:lpstr>Linear MMSE for complex vector- SIMO case</vt:lpstr>
      <vt:lpstr>MMSE receiver for the MIMO wireless system</vt:lpstr>
      <vt:lpstr>PowerPoint Presentation</vt:lpstr>
      <vt:lpstr>PowerPoint Presentation</vt:lpstr>
      <vt:lpstr>Optimal MMSE</vt:lpstr>
      <vt:lpstr>Robustness of MMSE to noise</vt:lpstr>
      <vt:lpstr>Low and High SNR Properties of the MMSE Receiver</vt:lpstr>
      <vt:lpstr>PowerPoint Presentation</vt:lpstr>
      <vt:lpstr>PowerPoint Presentation</vt:lpstr>
      <vt:lpstr>Singular Value Decomposition (SVD) of the MIMO Channel</vt:lpstr>
      <vt:lpstr>PowerPoint Presentation</vt:lpstr>
      <vt:lpstr>Singular Value Decomposition and MIMO Capacity</vt:lpstr>
      <vt:lpstr>Multiplexing Logic in MIMO</vt:lpstr>
      <vt:lpstr>Multiplexing-Diversity Tradeoff</vt:lpstr>
      <vt:lpstr>Signal to Noise Ratio</vt:lpstr>
      <vt:lpstr>Optimal MIMO Capacity</vt:lpstr>
      <vt:lpstr>PowerPoint Presentation</vt:lpstr>
      <vt:lpstr>MIMO Water Filling</vt:lpstr>
      <vt:lpstr>Asymptotic Channel Capacity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Wireless Systems and Standards</dc:title>
  <dc:creator>Hemanth C</dc:creator>
  <cp:lastModifiedBy>Rahul Karthik</cp:lastModifiedBy>
  <cp:revision>73</cp:revision>
  <dcterms:created xsi:type="dcterms:W3CDTF">2024-02-06T19:03:30Z</dcterms:created>
  <dcterms:modified xsi:type="dcterms:W3CDTF">2024-05-05T03:05:36Z</dcterms:modified>
</cp:coreProperties>
</file>