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74" r:id="rId2"/>
    <p:sldId id="284" r:id="rId3"/>
    <p:sldId id="285" r:id="rId4"/>
    <p:sldId id="307" r:id="rId5"/>
    <p:sldId id="308" r:id="rId6"/>
    <p:sldId id="309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12" r:id="rId15"/>
    <p:sldId id="295" r:id="rId16"/>
    <p:sldId id="310" r:id="rId17"/>
    <p:sldId id="311" r:id="rId18"/>
    <p:sldId id="319" r:id="rId19"/>
    <p:sldId id="320" r:id="rId20"/>
    <p:sldId id="321" r:id="rId21"/>
    <p:sldId id="297" r:id="rId22"/>
    <p:sldId id="322" r:id="rId23"/>
    <p:sldId id="323" r:id="rId24"/>
    <p:sldId id="324" r:id="rId25"/>
    <p:sldId id="328" r:id="rId26"/>
    <p:sldId id="325" r:id="rId27"/>
    <p:sldId id="326" r:id="rId28"/>
    <p:sldId id="327" r:id="rId29"/>
    <p:sldId id="296" r:id="rId30"/>
    <p:sldId id="305" r:id="rId31"/>
    <p:sldId id="270" r:id="rId32"/>
    <p:sldId id="313" r:id="rId33"/>
    <p:sldId id="331" r:id="rId34"/>
    <p:sldId id="267" r:id="rId35"/>
    <p:sldId id="330" r:id="rId36"/>
    <p:sldId id="332" r:id="rId37"/>
    <p:sldId id="333" r:id="rId38"/>
    <p:sldId id="279" r:id="rId39"/>
    <p:sldId id="335" r:id="rId40"/>
    <p:sldId id="336" r:id="rId41"/>
    <p:sldId id="269" r:id="rId42"/>
    <p:sldId id="281" r:id="rId43"/>
    <p:sldId id="282" r:id="rId44"/>
    <p:sldId id="280" r:id="rId45"/>
    <p:sldId id="334" r:id="rId46"/>
    <p:sldId id="286" r:id="rId47"/>
    <p:sldId id="287" r:id="rId48"/>
    <p:sldId id="33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338" r:id="rId57"/>
    <p:sldId id="339" r:id="rId58"/>
    <p:sldId id="340" r:id="rId59"/>
  </p:sldIdLst>
  <p:sldSz cx="12192000" cy="6858000"/>
  <p:notesSz cx="6858000" cy="9144000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7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33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52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2-12-20T09:34:07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19181 5887 953,'0'0'0,"0"0"0,0 0 0,0 0 50,0 0-50,0 0 51,0 0-51,0 0 60,0 0-60,0 0 61,0 0-61,0 0 33,0 0-33,0 0 34,0 0-34,0 0 14,0 0-14,0 0 14,0 0-14,0 0 7,0 0-7,0 0 7,0 0-7,0 0 7,0 0-7,0 0 7,0 0-7,0 0 11,0 0-11,-11 19 11,10-13-11,1-6 16,0 0-16,0 0 17,-2 12-17,2-12 18,0 0-18,-4 10 18,2 2-18,2-12 27,0 0-27,-1 18 28,2 9-28,-1-27 36,0 0-36,2 40 36,-2 2-36,0-42 38,0 0-38,0 39 38,0 1-38,0-40 34,0 0-34,0 33 34,0 0-34,0-33 30,0 0-30,0 28 31,4-4-31,-4-24 14,0 0-14,0 21 14,3-6-14,-3-15 8,0 0-8,4 12 9,-2 0-9,-2-12 11,0 0-11,1 13 12,3 7-12,-4-20 9,0 0-9,2 18 10,1-3-10,-3-15 12,0 0-12,2 21 12,-2 10-12,0-31 13,0 0-13,2 24 14,1-12-14,-3-12 16,0 0-16,2 13 17,-2-5-17,0-8 14,0 0-14,0 12 15,4 7-15,-4-19 13,0 0-13,0 14 14,1 0-14,-1-14 8,0 0-8,2 12 9,-2-1-9,0-11 6,0 0-6,-2 10 7,2-5-7,0-5 6,0 0-6,0 0 7,2 7-7,-2-7 6,0 0-6,0 0 6,-2 9-6,2-9 6,0 0-6,0 0 7,2 5-7,-2-5 8,0 0-8,0 0 9,-3 7-9,3-7 8,0 0-8,0 0 9,0 7-9,0-7 4,0 0-4,0 0 4,0 0-4,0 0 2,0 0-2,0 0 2,0 8-2,0-8 0,0 0 0,0 0 0,0 0 0,0 0-1,0 0 1,0 0-1,0 6 1,0-6-6,0 0 6,0 0-5,-8 3 5,8-3-4,0 0 4,-7 3-3,2-1 3,5-2-1,0 0 1,0 0 0,-7 7 0,7-7 0,0 0 0,0 0 1,-5 4-1,5-4 3,0 0-3,0 0 3,-9 3-3,9-3 5,0 0-5,0 0 6,-7 5-6,7-5 8,0 0-8,0 0 9,0 0-9,0 0 10,0 0-10,0 0 11,-7 0-11,7 0 12,0 0-12,0 0 12,0 0-12,0 0 11,0 0-11,0 0 12,0 0-12,0 0 11,0 0-11,0 0 11,0 0-11,0 0 8,0 0-8,0 0 9,0 0-9,0 0 8,0 0-8,-4-7 9,4 7-9,0 0 11,0 0-11,-5-8 11,-4-1-11,9 9 11,0 0-11,-7-9 11,2-1-11,5 10 13,0 0-13,-7-10 14,-4-4-14,11 14 15,0 0-15,-9-14 15,2 4-15,7 10 11,0 0-11,0 0 12,-7-9-12,7 9 6,0 0-6,0 0 7,-5-5-7,5 5 4,0 0-4,0 0 4,0 0-4,0 0 2,0 0-2,-4-9 3,4 9-3,0 0 3,0 0-3,0 0 3,0 0-3,0 0 4,0 0-4,11 5 5,-4-1-5,-7-4 4,0 0-4,9 8 4,1-2-4,-10-6 6,0 0-6,9 6 6,-2-2-6,-7-4 3,0 0-3,0 0 4,11 2-4,-11-2 1,0 0-1,9 1 2,0 5-2,-9-6 1,0 0-1,12 3 1,-1 0-1,-11-3 0,0 0 0,12 9 1,-3-5-1,-9-4 0,0 0 0,9 5 0,-4-5 0,-5 0-1,0 0 1,10 3-1,6-3 1,2 2-1737</inkml:trace>
  <inkml:trace contextRef="#ctx0" brushRef="#br0" timeOffset="547.23">19045 5979 919,'0'0'0,"0"0"0,11-15 0,-11 15 129,0 0-129,5-9 130,-5 9-130,0 0-824</inkml:trace>
  <inkml:trace contextRef="#ctx0" brushRef="#br0" timeOffset="1080.5">19089 5946 819,'0'0'0,"0"0"0,0 0 0,0 0 16,0 0-16,0 0 16,0 0-16,0 0 32,0 0-32,0 0 33,7 0-33,-7 0 16,0 0-16,0 0 17,5 14-17,-5-14 9,0 0-9,6 12 9,1 7-9,-7-19 10,0 0-10,5 18 10,-1-6-10,-4-12 16,0 0-16,3 10 16,-3-1-16,0-9 21,0 0-21,0 0 22,5 8-22,-5-8 21,0 0-21,0 0 22,0 0-22,0 0 22,0 0-22,0 0 23,4 7-23,-4-7 23,0 0-23,0 0 23,0 0-23,0 0 23,0 0-23,0 0 24,0 0-24,0 0 26,0 0-26,0 0 26,0 0-26,0 0 34,0 0-34,7-3 34,-2-6-34,-5 9 31,0 0-31,7-12 31,-1 0-31,-6 12 29,0 0-29,7-10 29,-4 4-29,-3 6 24,0 0-24,6-8 25,-1 1-25,-5 7 17,0 0-17,0 0 17,2-5-17,-2 5 12,0 0-12,0 0 13,0 0-13,0 0 9,0 0-9,8-11 9,0 6-9,-8 5 7,0 0-7,8-7 7,-8 7-7,0 0 5,0 0-5,9-5 6,-2 0-6,-7 5 14,0 0-14,7-4 15,-7 4-15,0 0 25,0 0-25,11-8 25,-11 8-25,0 0 29,0 0-29,0 0 30,7-7-30,-7 7 32,0 0-32,0 0 33,7 0-33,-7 0 29,0 0-29,7 0 30,0 0-30,-7 0 28,0 0-28,11 12 28,1 15-28,-12-27 23,0 0-23,12 33 24,-1 4-24,-11-37 21,0 0-21,9 36 21,0 4-21,-9-40 15,0 0-15,12 41 15,6-1-15,-1-4-1494</inkml:trace>
  <inkml:trace contextRef="#ctx0" brushRef="#br0" timeOffset="2432.91">20066 6109 998,'0'0'0,"0"0"0,0 0 0,0 0 77,0 0-77,0 0 77,0 0-77,0 0 120,0 0-120,0-9 121,0 9-121,0 0 54,0 0-54,0-7 55,0 7-55,0 0 40,0 0-40,0-12 41,-1 7-41,1 5 39,0 0-39,0 0 40,-7-9-40,7 9 29,0 0-29,0 0 30,0 0-30,0 0 30,0 0-30,0 0 31,-8-7-31,8 7 28,0 0-28,0 0 28,0 0-28,0 0 21,0 0-21,-8 0 22,8 0-22,0 0 15,0 0-15,-4 7 16,4-7-16,0 0 8,0 0-8,0 0 8,-9 12-8,9-12 4,0 0-4,-10 13 5,-3 11-5,13-24 5,0 0-5,-14 29 6,0 2-6,14-31 5,0 0-5,-12 33 6,-4 0-6,16-33 10,0 0-10,-21 31 10,-6-5-10,27-26 6,0 0-6,-24 28 7,2 0-7,22-28 4,0 0-4,-17 20 5,-1-1-5,18-19 2,0 0-2,-16 23 3,2 5-3,14-28 6,0 0-6,-14 27 7,2-8-7,12-19 12,0 0-12,-11 18 12,8-11-12,3-7 11,0 0-11,-2 8 11,-2-3-11,4-5 11,0 0-11,0 0 11,-3 9-11,3-9 10,0 0-10,0 0 10,0 0-10,0 0 8,0 0-8,0 0 8,9 7-8,-9-7 8,0 0-8,0 0 8,14 5-8,-14-5 5,0 0-5,14 7 5,2-3-5,-16-4 5,0 0-5,24 5 5,10 2-5,-34-7 5,0 0-5,33 3 6,-1 2-6,-32-5 6,0 0-6,32 4 6,0-1-6,-32-3 5,0 0-5,33 2 5,-1-2-5,-32 0 6,0 0-6,28-3 7,-3 1-7,-25 2 7,0 0-7,23-4 7,1-1-7,-24 5 10,0 0-10,29-3 11,-3-1-11,-26 4 14,0 0-14,23-8 14,-5 1-14,-18 7 13,0 0-13,23-6 14,8-4-14,-31 10 9,0 0-9,29-9 9,-13 4-9,-16 5 6,0 0-6,10 0 6,-1-3-6,-9 3 4,0 0-4,7 0 5,-7 0-5,0 0 5,0 0-5,11-4 6,-11 4-6,0 0 8,0 0-8,10-3 9,-10 3-9,0 0 9,0 0-9,0 0 9,0 0-9,0 0 9,0 0-9,9-9 10,-9 9-10,0 0 10,0 0-10,2-17 11,-4-2-11,2 19 12,0 0-12,-4-21 12,-1 5-12,5 16 11,0 0-11,-10-12 11,-8 4-11,18 8 11,0 0-11,-19-12 11,1 3-11,18 9 10,0 0-10,-14-12 10,1 1-10,13 11 9,0 0-9,-14-12 10,-5-1-10,19 13 5,0 0-5,-23-20 5,5 3-5,18 17 6,0 0-6,-17-15 6,-1-3-6,18 18 10,0 0-10,-16-12 11,2-3-11,14 15 20,0 0-20,-11-13 21,1 7-21,10 6 26,0 0-26,-12-2 26,-8-5-26,20 7 27,0 0-27,-16-9 27,7 1-27,9 8 26,0 0-26,-7-11 27,-1 6-27,8 5 13,0 0-13,-11-7 13,0 2-13,11 5 6,0 0-6,-5-7 7,0 2-7,5 5 2,0 0-2,0 0 3,-4-9-3,1-1-2051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04T03:04:48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6458 15234 774,'0'0'0,"0"0"0,0 0 0,0 0 89,0 0-89,0 0 90,-34 2-90,34-2 33,0 0-33,-23 3 34,1 1-34,22-4 15,0 0-15,-23 0 15,1 0-15,22 0 2,0 0-2,-22 0 3,4 0-3,18 0 0,0 0 0,-14 0 0,5 0 0,9 0-4,0 0 4,-9-2-4,0 0 4,9 2-10,0 0 10,-10-1-9,1 1 9,9 0-6,0 0 6,-7 0-5,7 0 5,0 0-3,0 0 3,-9 0-2,9 0 2,0 0-1,0 0 1,0 0 0,-2 13 0,2-13-1,0 0 1,-7 25 0,-2 20 0,9-45 0,0 0 0,-8 48 0,2-8 0,6-40 0,0 0 0,-1 35 0,1-1 0,0-34 1,0 0-1,0 31 2,5-3-2,-5-28 4,0 0-4,9 31 5,-1 5-5,-8-36 9,0 0-9,6 42 9,-3 6-9,-3-48 17,0 0-17,6 52 18,2 2-18,-8-54 23,0 0-23,11 48 24,5-13-24,-16-35 27,0 0-27,16 29 28,1-3-28,-17-26 35,0 0-35,22 21 35,4-2-35,-26-19 35,0 0-35,28 14 35,7-5-35,-35-9 28,0 0-28,41 7 29,0-4-29,-41-3 24,0 0-24,42-2 25,2-5-25,-44 7 15,0 0-15,41-6 15,1-7-15,-42 13 9,0 0-9,42-12 9,4-2-9,-46 14 4,0 0-4,41-15 4,8-1-4,-49 16 0,0 0 0,46-19 1,-5-5-1,-41 24-1,0 0 1,40-24 0,-5-7 0,-35 31-3,0 0 3,29-33-3,-3-5 3,-26 38-10,0 0 10,18-35-10,-2 6 10,-16 29-12,0 0 12,12-28-11,-10-1 11,-2 29-7,0 0 7,-2-35-7,-3-3 7,5 38-2,0 0 2,-9-43-1,-5-2 1,14 45 1,0 0-1,-18-54 2,-5-7-2,23 61 14,0 0-14,-30-57 14,-10 12-14,40 45 32,0 0-32,-46-39 32,-12 4-32,58 35 49,0 0-49,-64-29 49,4 6-49,60 23 41,0 0-41,-58-19 41,1 0-41,57 19 26,0 0-26,-60-17 27,-12 6-27,-4 1-1246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</inkml:traceFormat>
        <inkml:channelProperties>
          <inkml:channelProperty channel="X" name="resolution" value="116.50485" units="1/cm"/>
          <inkml:channelProperty channel="Y" name="resolution" value="119.30636" units="1/cm"/>
        </inkml:channelProperties>
      </inkml:inkSource>
      <inkml:timestamp xml:id="ts0" timeString="2023-01-04T03:09:09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1" timeString="2023-01-04T03:09:10.577"/>
    </inkml:context>
  </inkml:definitions>
  <inkml:trace contextRef="#ctx0" brushRef="#br0">6727 6904,'0'0,"9"-9,10-1,47-17,56-10,10 0,18-28,-65 28,-29 10,-27 17,-11 1,1 0,-9 0,-1-1,0 1,-9 9,0 0,0 0,0 0</inkml:trace>
  <inkml:trace contextRef="#ctx0" brushRef="#br0" timeOffset="59.62">6990 6728,'0'0,"0"0,0 0</inkml:trace>
  <inkml:trace contextRef="#ctx1" brushRef="#br0">5176 2295 807,'0'0'0,"0"0"0,7 8 0,1 1-546</inkml:trace>
  <inkml:trace contextRef="#ctx1" brushRef="#br0" timeOffset="627.51">5176 2315 964,'0'0'0,"0"0"0,0 0 0,0 0 44,0 0-44,0 0 45,0-8-45,0 8 90,0 0-90,0 0 90,0 0-90,0 0 127,0 0-127,0-7 128,0 7-128,0 0 96,0 0-96,0-5 97,0 5-97,0 0 82,0 0-82,0 0 82,0 0-82,0 0 73,0 0-73,-7-11 74,-1 6-74,8 5 60,0 0-60,-5-9 61,0-3-61,5 12 69,0 0-69,-9-15 70,-5-9-70,14 24 70,0 0-70,-23-25 70,2 1-70,21 24 63,0 0-63,-23-21 63,-9-3-63,32 24 56,0 0-56,-26-28 57,6 13-57,20 15 48,0 0-48,-17-9 49,-6 1-49,23 8 41,0 0-41,-23-7 41,5 1-41,18 6 31,0 0-31,-17 0 32,-5 0-32,22 0 25,0 0-25,-19 6 26,-2-3-26,21-3 21,0 0-21,-20 12 22,6 0-22,14-12 17,0 0-17,-16 21 18,8-2-18,8-19 14,0 0-14,-7 21 15,3 0-15,4-21 12,0 0-12,-5 20 13,5-1-13,0-19 9,0 0-9,0 21 10,5 3-10,-5-24 7,0 0-7,12 21 8,8-2-8,-20-19 7,0 0-7,17 18 7,3-3-7,-20-15 6,0 0-6,21 16 6,-3-8-6,-18-8 4,0 0-4,23 7 4,-6 2-4,-17-9 3,0 0-3,23 9 3,5-2-3,-28-7 1,0 0-1,32 5 1,3 2-1,-35-7 1,0 0-1,29 8 2,-8 1-2,-21-9 1,0 0-1,14 12 1,-2 0-1,-12-12 1,0 0-1,6 16 2,-6 8-2,0-24 1,0 0-1,-6 28 1,-10 5-1,16-33 1,0 0-1,-23 27 1,-8-3-1,31-24 1,0 0-1,-36 25 1,3-1-1,33-24 0,0 0 0,-35 17 1,6-1-1,29-16 0,0 0 0,-31 12 1,-1 0-1,32-12 0,0 0 0,-32 5 1,7-1-1,25-4 0,0 0 0,-19 0 1,1 0-1,18 0 0,0 0 0,-19-4 1,10 4-1,9 0-1,0 0 1,0 0 0,-9-5 0,1 2-2303</inkml:trace>
  <inkml:trace contextRef="#ctx1" brushRef="#br0" timeOffset="1093.83">4227 2845 1323,'0'0'0,"0"0"0,-20 0 0,20 0 176,0 0-176,-17-5 177,2 5-177,15 0 121,0 0-121,-12 0 122,2 0-122,10 0 79,0 0-79,0 0 80,0 0-80,0 0 38,0 0-38,14-7 39,19 2-39,-33 5 21,0 0-21,48-7 22,3 3-22,-51 4 22,0 0-22,63-1 22,13-6-22,-76 7 44,0 0-44,90-4 45,11 3-45,-101 1 59,0 0-59,111-4 59,-2-5-59,-109 9 56,0 0-56,113-3 56,0 3-56,-113 0 47,0 0-47,108 0 47,-13-4-47,-95 4 40,0 0-40,86-3 40,-8 6-40,-78-3 30,0 0-30,70 0 31,-20 0-31,-50 0 22,0 0-22,33-3 23,-17 6-23,-2-3-2071</inkml:trace>
  <inkml:trace contextRef="#ctx1" brushRef="#br0" timeOffset="1559.94">4853 3143 953,'0'0'0,"0"0"0,0 0 0,0 0 264,0 0-264,0 0 264,0 0-264,0 0 207,0 0-207,0 0 207,0 0-207,0 0 78,0 0-78,-9 0 78,2 0-78,7 0 42,0 0-42,-14 0 43,-9 1-43,23-1 21,0 0-21,-28 7 21,-4-1-21,32-6 11,0 0-11,-35 6 11,-6 3-11,41-9 10,0 0-10,-35 9 10,12-2-10,23-7 12,0 0-12,-20 3 13,6 2-13,14-5 12,0 0-12,-8 4 12,8-4-12,0 0 11,0 0-11,22 12 12,7-10-12,-29-2 9,0 0-9,37 3 9,10 4-9,-47-7 11,0 0-11,50 3 12,-8-1-12,-42-2 14,0 0-14,44-3 15,-2-2-15,-42 5 17,0 0-17,43-9 18,-4 5-18,-39 4 18,0 0-18,30-5 18,-13 4-18,-17 1 19,0 0-19,9 0 20,-9 0-20,0 0 11,0 0-11,0 0 11,0 0-11,0 0-1811</inkml:trace>
  <inkml:trace contextRef="#ctx1" brushRef="#br0" timeOffset="1816.82">4950 3285 1793,'0'0'0,"0"0"0,7 8 0,-7-8 50,0 0-50,5 9 51,-1 13-51,-4-22 78,0 0-78,1 30 79,3-2-79,-4-28 84,0 0-84,4 32 84,1 8-84,-5-40 56,0 0-56,0 38 57,0 2-57,0-40 42,0 0-42,3 35 43,-1-2-43,-2-33 33,0 0-33,4 32 33,-3-4-33,-1-28 29,0 0-29,0 24 30,-1-3-30,1-21 22,0 0-22,-4 16 22,4-2-22,0-14 17,0 0-17,0 12 17,-2-2-17,2-1-1905</inkml:trace>
  <inkml:trace contextRef="#ctx1" brushRef="#br0" timeOffset="2069.51">4818 3883 1491,'0'0'0,"0"0"0,-9 9 0,9-9 83,0 0-83,-9 7 84,4-7-84,5 0 109,0 0-109,0 0 109,-9 0-109,9 0 113,0 0-113,0 0 114,0 0-114,0 0 47,0 0-47,-9-7 47,9 7-47,0 0 33,0 0-33,18-9 33,10 4-33,-28 5 24,0 0-24,39-3 24,1 3-24,-40 0 24,0 0-24,51 0 25,11 0-25,-62 0 32,0 0-32,64 0 32,-4 0-32,-60 0 35,0 0-35,52-4 36,-2 4-36,-50 0 32,0 0-32,46-5 32,0-11-32,3 4-1860</inkml:trace>
  <inkml:trace contextRef="#ctx1" brushRef="#br0" timeOffset="2598.31">6259 2731 1625,'0'0'0,"0"0"0,7 0 0,-7 0 61,0 0-61,16 0 61,15 0-61,-31 0 97,0 0-97,39 0 97,-4 0-97,-35 0 64,0 0-64,37-4 64,-5 1-64,-32 3 32,0 0-32,27-5 33,-13-2-33,-14 7 19,0 0-19,9-9 19,-9 9-19,0 0-1569</inkml:trace>
  <inkml:trace contextRef="#ctx1" brushRef="#br0" timeOffset="2796.33">6155 2752 1759,'0'0'0,"0"0"0,0 0 0,0 0 27,0 0-27,8 3 28,5 6-28,-13-9 76,0 0-76,17 12 77,15-7-77,-32-5 40,0 0-40,41-2 41,13-5-41,-54 7 31,0 0-31,59-8 32,1 1-32,-60 7 10,0 0-10,52-5 10,-6-4-10,0 2-1539</inkml:trace>
  <inkml:trace contextRef="#ctx1" brushRef="#br0" timeOffset="3468">6199 3082 505,'0'0'0,"0"0"0,0 0 0,0 0 213,0 0-213,5-7 214,-5 7-214,0 0-639</inkml:trace>
  <inkml:trace contextRef="#ctx1" brushRef="#br0" timeOffset="3840.35">6315 2861 1054,'0'0'0,"0"0"0,5-9 0,-5 9 28,0 0-28,0 0 29,0 0-29,0 0 65,0 0-65,0 0 65,2 9-65,-2-9 68,0 0-68,0 0 68,0 0-68,0 0 58,0 0-58,-5 5 59,5-5-59,0 0 51,0 0-51,-5 7 52,5-7-52,0 0 61,0 0-61,-9 8 61,3-4-61,6-4 55,0 0-55,-8 0 56,8 0-56,0 0 63,0 0-63,0 0 64,-7 12-64,7-12 56,0 0-56,0 9 56,0-9-56,0 0 56,0 0-56,0 0 56,12-6-56,-12 6 49,0 0-49,12-3 49,8-1-49,-20 4 51,0 0-51,26-3 52,8 1-52,-34 2 50,0 0-50,33-3 50,-1 3-50,-32 0 45,0 0-45,32 0 46,-9-4-46,-23 4 40,0 0-40,22 0 40,-7 4-40,-15-4 30,0 0-30,12 5 31,-3 5-31,-9-10 20,0 0-20,7 9 21,0 0-21,-7-9 14,0 0-14,0 0 14,9 3-14,0 2-2028</inkml:trace>
  <inkml:trace contextRef="#ctx1" brushRef="#br0" timeOffset="5583.42">9372 2061 1591,'0'0'0,"0"0"0,-4-24 0,4 24 58,0 0-58,-5-19 59,2 10-59,3 9 104,0 0-104,0 0 104,0-5-104,0 5 65,0 0-65,0 0 66,-13-23-66,13 23 28,0 0-28,-9-13 28,1 1-28,8 12 16,0 0-16,-6-11 17,3 6-17,3 5 11,0 0-11,-6-9 11,-4-1-11,10 10 13,0 0-13,-7-9 13,7 9-13,0 0 13,0 0-13,-5-8 14,5 8-14,0 0 16,0 0-16,-6-4 17,6 4-17,0 0 21,0 0-21,0 0 21,0 0-21,0 0 20,0 0-20,6 16 20,-1 4-20,-5-20 21,0 0-21,9 33 22,3 16-22,-12-49 22,0 0-22,9 55 23,-7-3-23,-2-52 20,0 0-20,1 49 21,-2-4-21,1-45 15,0 0-15,-6 36 16,-4 0-16,10-36 11,0 0-11,-9 28 11,0-2-11,9-26 7,0 0-7,-7 22 7,-2-4-7,2 1-1832</inkml:trace>
  <inkml:trace contextRef="#ctx1" brushRef="#br0" timeOffset="6108.25">8949 1976 1737,'0'0'0,"0"-8"0,-8-8 0,8 16 54,0 0-54,-1-21 54,6 9-54,-5 12 50,0 0-50,21-19 51,11-2-51,-32 21 64,0 0-64,49-20 65,11 4-65,-60 16 36,0 0-36,64-9 36,3 2-36,-67 7 53,0 0-53,67-5 53,-2 5-53,-65 0 33,0 0-33,67 0 33,5 5-33,-72-5 42,0 0-42,69 4 42,-11 8-42,-58-12 41,0 0-41,48 12 42,-14 4-42,-34-16 13,0 0-13,24 14 14,-10 5-14,-14-19 7,0 0-7,6 24 8,-12 4-8,6-28 4,0 0-4,-15 32 4,-8 8-4,23-40 2,0 0-2,-29 42 3,-8-6-3,37-36 3,0 0-3,-40 28 3,-8-4-3,48-24 2,0 0-2,-47 16 3,4-3-3,43-13 2,0 0-2,-37 11 3,9-6-3,28-5 1,0 0-1,-27 0 2,6 0-2,21 0 2,0 0-2,-16 0 3,8-3-3,8 3 2,0 0-2,0 0 3,-9-2-3,9 2 3,0 0-3,0 0 3,-9 0-3,9 0 4,0 0-4,0 0 4,0 0-4,0 0 7,0 0-7,9 8 7,0-2-7,-9-6 12,0 0-12,19 10 12,11 2-12,-30-12 18,0 0-18,41 9 19,13 3-19,-54-12 21,0 0-21,66 9 22,-1 3-22,-65-12 18,0 0-18,63 8 19,1 3-19,-64-11 15,0 0-15,58 8 16,2-4-16,-60-4 15,0 0-15,58 0 16,-3 5-16,3-2-2041</inkml:trace>
  <inkml:trace contextRef="#ctx1" brushRef="#br0" timeOffset="6547.04">9808 1739 1412,'0'0'0,"0"0"0,0 7 0,0-7 209,0 0-209,0 0 209,7 12-209,-7-12 214,0 0-214,10 0 215,10 0-215,-20 0 80,0 0-80,30 0 80,7 0-80,-37 0 38,0 0-38,44 0 38,10 0-38,-54 0 29,0 0-29,53-3 29,-5-2-29,-48 5 22,0 0-22,44-7 23,-9 1-23,-35 6 5,0 0-5,27-6 5,-8 0-5,1-1-1896</inkml:trace>
  <inkml:trace contextRef="#ctx1" brushRef="#br0" timeOffset="7055.18">10398 1423 1692,'0'0'0,"0"0"0,13 0 0,-13 0 21,0 0-21,14 8 22,9 4-22,-23-12 44,0 0-44,14 16 45,-2 1-45,-12-17 36,0 0-36,7 28 37,0 8-37,-7-36 11,0 0-11,2 40 12,0-4-12,-2-36 4,0 0-4,-2 37 5,0-1-5,2-36 2,0 0-2,-8 29 2,2-4-2,6-25 1,0 0-1,-7 15 2,2-3-2,5-12 2,0 0-2,0 0 2,-9 4-2,9-4 5,0 0-5,0 0 5,0 0-5,0 0 5,0 0-5,-3-16 5,4-27-5,-1 43 6,0 0-6,6-50 6,2-6-6,-8 56 14,0 0-14,6-48 15,3 12-15,-9 36 25,0 0-25,8-33 25,3 5-25,-11 28 29,0 0-29,12-21 30,1 6-30,-13 15 40,0 0-40,14-5 41,3 5-41,-17 0 38,0 0-38,18 5 39,-2 10-39,-16-15 42,0 0-42,12 21 43,-1-2-43,-11-19 25,0 0-25,9 28 25,0 5-25,-9-33 17,0 0-17,12 41 17,-3 2-17,-9-43 10,0 0-10,9 49 10,-1-4-10,-8-45 7,0 0-7,7 36 7,4-6-7,-11-30 5,0 0-5,11 22 6,-3-5-6,-8-17 2,0 0-2,9 7 2,0-1-2,2 1-1805</inkml:trace>
  <inkml:trace contextRef="#ctx1" brushRef="#br0" timeOffset="7970.04">8412 2509 931,'0'0'0,"0"0"0,0 0 0,0 0 125,0 0-125,0 0 125,-5-3-125,5 3 107,0 0-107,0 0 108,-5-9-108,5 9 44,0 0-44,0 0 44,0 0-44,0 0 20,0 0-20,-13 0 20,5 0-20,8 0 8,0 0-8,-9 0 8,3 0-8,6 0 7,0 0-7,-8 0 7,-3 9-7,11-9 13,0 0-13,-11 7 13,10 1-13,1-8 23,0 0-23,-4 9 23,8 3-23,-4-12 33,0 0-33,0 16 34,1-8-34,-1-8 35,0 0-35,8 13 35,6-7-35,-14-6 40,0 0-40,26 9 41,6 0-41,-32-9 41,0 0-41,40 7 41,12-2-41,-52-5 37,0 0-37,61 7 38,20 1-38,-81-8 41,0 0-41,87 9 42,3-5-42,-90-4 32,0 0-32,99 0 32,22 3-32,-121-3 34,0 0-34,127 5 35,4-8-35,-131 3 52,0 0-52,130-2 53,11 4-53,-141-2 58,0 0-58,150 7 59,13-2-59,-163-5 55,0 0-55,166 7 55,5-7-55,-171 0 49,0 0-49,172 0 49,-6 0-49,-166 0 38,0 0-38,164 3 39,2 2-39,-166-5 32,0 0-32,177 7 33,-1-5-33,-176-2 28,0 0-28,173 4 29,-7-4-29,-166 0 24,0 0-24,146 3 24,-14 2-24,-132-5 19,0 0-19,125 4 19,-5-4-19,-120 0 17,0 0-17,106 0 18,-18 3-18,-88-3 14,0 0-14,75 4 15,-17-3-15,-58-1 11,0 0-11,44 0 11,-21-1-11,3-3-2204</inkml:trace>
  <inkml:trace contextRef="#ctx1" brushRef="#br0" timeOffset="10221.94">9224 3447 1603,'0'0'0,"0"0"0,0 0 0,0 0 108,0 0-108,0 0 109,0 0-109,0 0 118,0 0-118,0 0 118,-14-17-118,14 17 63,0 0-63,-18-3 64,-14-3-64,32 6 27,0 0-27,-40-1 28,-10 8-28,50-7 24,0 0-24,-53 6 25,-1 7-25,54-13 20,0 0-20,-55 13 21,6 3-21,49-16 11,0 0-11,-55 17 12,-3 2-12,58-19 7,0 0-7,-55 16 7,2-2-7,53-14 4,0 0-4,-42 19 4,12-7-4,30-12 3,0 0-3,-20 12 3,6-3-3,14-9 3,0 0-3,0 7 3,14 5-3,-14-12 7,0 0-7,27 8 7,19-4-7,-46-4 18,0 0-18,51 5 19,4-5-19,-55 0 23,0 0-23,56 3 23,-5-3-23,-51 0 22,0 0-22,53 0 23,2 0-23,-55 0 28,0 0-28,54-3 29,-4 3-29,-50 0 29,0 0-29,44 0 30,-12 3-30,-32-3 21,0 0-21,23 4 21,-13-4-21,-10 0 15,0 0-15,0 0 15,0 0-15,0 0 7,0 0-7,0 0 8,-17 12-8,17-12 2,0 0-2,-29 12 2,-15 5-2,44-17 1,0 0-1,-47 19 1,-1 7-1,48-26 0,0 0 0,-42 35 0,-2 3 0,44-38 0,0 0 0,-36 43 0,3 2 0,33-45 0,0 0 0,-32 37 0,7-4 0,25-33 0,0 0 0,-19 27 0,5-8 0,14-19 0,0 0 0,-7 14 0,8 2 0,-1-16 0,0 0 0,11 15 0,10-3 0,-21-12 0,0 0 0,32 9 0,5-2 0,-37-7 0,0 0 0,44 2 1,7 1-1,-51-3 2,0 0-2,58 4 3,4-4-3,-62 0 2,0 0-2,64 0 2,-8 0-2,-56 0 1,0 0-1,48-4 2,-11 8-2,0-4-2002</inkml:trace>
  <inkml:trace contextRef="#ctx1" brushRef="#br0" timeOffset="10539.34">8772 4520 1961,'0'0'0,"0"0"0,14 0 0,-14 0 75,0 0-75,9 0 75,-9 0-75,0 0 155,0 0-155,0 0 155,2 12-155,-2-12 101,0 0-101,2 18 101,-4-3-101,2-15 49,0 0-49,-2 21 49,-5 7-49,7-28 33,0 0-33,-5 33 34,3 6-34,2-39 24,0 0-24,0 40 24,0-7-24,0-33 18,0 0-18,-4 24 19,1-12-19,3-12 11,0 0-11,-2 9 11,2-9-11,0 0-2112</inkml:trace>
  <inkml:trace contextRef="#ctx1" brushRef="#br0" timeOffset="10721.44">8751 4162 2174,'0'0'0,"0"0"0,-9-17 0,9 17 75,0 0-75,-9-11 75,1 10-75,8 1 131,0 0-131,-9 5 131,2-2-131,7-3 64,0 0-64,-4 9 64,1 3-64,3-12 15,0 0-15,7 7 16,3 5-16,3-3-1999</inkml:trace>
  <inkml:trace contextRef="#ctx1" brushRef="#br0" timeOffset="10947.29">9111 4562 1950,'0'0'0,"0"0"0,9 7 0,-9-7 47,0 0-47,5 1 47,-5-1-47,0 0 81,0 0-81,12-1 82,4-6-82,-16 7 54,0 0-54,21-5 54,2-6-54,-23 11 33,0 0-33,20-8 33,-4-1-33,-16 9 26,0 0-26,10-7 27,-10 7-27,0 0-1766</inkml:trace>
  <inkml:trace contextRef="#ctx1" brushRef="#br0" timeOffset="11122.27">9033 4714 1838,'0'0'0,"0"0"0,7 5 0,-7-5 111,0 0-111,13 7 111,13-2-111,-26-5 166,0 0-166,28 0 166,-1-5-166,-27 5 93,0 0-93,28-7 94,2-1-94,-30 8 42,0 0-42,32-13 43,-6-7-43,2-3-1938</inkml:trace>
  <inkml:trace contextRef="#ctx1" brushRef="#br0" timeOffset="11364.93">9525 4444 1726,'0'0'0,"0"0"0,2-12 0,-2 12 126,0 0-126,5-9 126,4 2-126,-9 7 140,0 0-140,9-5 141,0 2-141,-9 3 77,0 0-77,9 0 78,-9 0-78,0 0 47,0 0-47,0 0 48,5 12-48,-5-12 34,0 0-34,5 12 34,4 16-34,-9-28 26,0 0-26,9 33 27,0 3-27,-9-36 28,0 0-28,9 45 28,-1 15-28,-8-60 17,0 0-17,9 64 17,0-3-17,0-4-1980</inkml:trace>
  <inkml:trace contextRef="#ctx1" brushRef="#br0" timeOffset="13225.7">8506 3048 1233,'0'0'0,"0"0"0,0 0 0,0 0 71,0 0-71,2-21 71,5 5-71,-7 16 86,0 0-86,5-17 87,-2 1-87,-3 16 98,0 0-98,6-20 98,3-17-98,-9 37 33,0 0-33,10-36 33,-1 15-33,-9 21 22,0 0-22,9-15 23,3-1-23,-12 16 19,0 0-19,9-16 19,0 8-19,-9 8 13,0 0-13,2-9 14,-2 9-14,0 0 13,0 0-13,7-3 13,-7 3-13,0 0 15,0 0-15,14 3 16,0 13-16,-14-16 18,0 0-18,12 33 18,-3 15-18,-9-48 16,0 0-16,7 52 16,0 2-16,-7-54 22,0 0-22,7 48 23,4-15-23,-11-33 21,0 0-21,10 31 21,3-7-21,-13-24 17,0 0-17,10 18 18,4-6-18,2 0-1566</inkml:trace>
  <inkml:trace contextRef="#ctx1" brushRef="#br0" timeOffset="13460.01">8702 2845 1412,'0'0'0,"0"0"0,0-17 0,0 17 73,0 0-73,0-12 73,0 5-73,0 7 120,0 0-120,0 0 121,0-9-121,0 9 73,0 0-73,0 0 73,0 0-73,0 0 41,0 0-41,0 0 41,0-9-41,0 9 23,0 0-23,0 0 24,0 0-24,0 0-1496</inkml:trace>
  <inkml:trace contextRef="#ctx1" brushRef="#br0" timeOffset="13870.8">9111 3048 1580,'0'0'0,"0"0"0,-13-2 0,13 2 61,0 0-61,-14-4 62,0 1-62,14 3 105,0 0-105,-17-4 106,-6 8-106,23-4 54,0 0-54,-27 7 55,4-2-55,23-5 19,0 0-19,-21 12 20,2 7-20,19-19 34,0 0-34,-14 17 34,0 4-34,14-21 36,0 0-36,-9 23 36,5-3-36,4-20 18,0 0-18,2 16 18,1 1-18,-3-17 26,0 0-26,13 12 26,4-5-26,-17-7 30,0 0-30,27 6 30,1-6-30,-28 0 37,0 0-37,32-6 37,1-1-37,-33 7 33,0 0-33,30-12 34,-10-3-34,-20 15 18,0 0-18,16-12 19,-9 3-19,-7 9 11,0 0-11,1-17 11,-2-8-11,1 25 4,0 0-4,-11-31 4,-12-10-4,23 41 1,0 0-1,-30-47 1,-3-3-1,33 50 0,0 0 0,-32-40 0,5 19 0,27 21-5,0 0 5,-22 2-5,7 21 5,-2 1-1853</inkml:trace>
  <inkml:trace contextRef="#ctx1" brushRef="#br0" timeOffset="15536.5">10384 3463 1423,'0'0'0,"0"0"0,-7 0 0,7 0 69,0 0-69,0 0 70,0 0-70,0 0 130,0 0-130,0 0 130,0 19-130,0-19 88,0 0-88,2 21 88,0 3-88,-2-24 60,0 0-60,3 24 61,1 6-61,-4-30 42,0 0-42,5 31 42,4 5-42,-9-36 31,0 0-31,5 33 32,-1 0-32,-4-33 25,0 0-25,0 36 26,0 7-26,0-43 13,0 0-13,0 42 14,-2-6-14,2-36 6,0 0-6,-2 33 7,2-5-7,0-28 2,0 0-2,0 19 3,0-7-3,0 0-1712</inkml:trace>
  <inkml:trace contextRef="#ctx1" brushRef="#br0" timeOffset="16077.47">10104 3414 1390,'0'0'0,"0"0"0,9-8 0,-9 8 29,0 0-29,14-7 30,0 2-30,-14 5 34,0 0-34,21-4 35,2-3-35,-23 7 34,0 0-34,25-1 35,5-3-35,-30 4 41,0 0-41,28 0 42,0 0-42,-28 0 42,0 0-42,30 5 42,5 7-42,-35-12 45,0 0-45,32 19 46,2 0-46,-34-19 44,0 0-44,30 25 45,-7 4-45,-23-29 46,0 0-46,21 28 46,-2-4-46,-19-24 47,0 0-47,18 24 47,-8 0-47,-10-24 40,0 0-40,13 21 41,-4 0-41,-9-21 21,0 0-21,5 21 22,-2 1-22,-3-22 11,0 0-11,0 21 11,0 0-11,0-21 5,0 0-5,2 24 5,0 4-5,-2-28 2,0 0-2,0 29 2,0 2-2,0-31 0,0 0 0,-2 30 0,-7-3 0,9-27 0,0 0 0,-10 28 0,1-7 0,9-21-2,0 0 2,-12 19-2,1-5 2,11-14-3,0 0 3,-18 10-2,-5 2 2,23-12-2,0 0 2,-30 9-1,-3 0 1,33-9-1,0 0 1,-32 6 0,0 0 0,32-6 0,0 0 0,-26 3 0,3 1 0,23-4 0,0 0 0,-18 5 0,4-5 0,14 0 0,0 0 0,-14 0 0,2 3 0,-1-3-1641</inkml:trace>
  <inkml:trace contextRef="#ctx1" brushRef="#br0" timeOffset="16354.97">10645 4036 1502,'0'0'0,"0"0"0,0 0 0,0 0 33,0 0-33,0 0 33,0 0-33,0 0 82,0 0-82,-8 5 82,8-5-82,0 0 66,0 0-66,-9 3 66,0 1-66,9-4 53,0 0-53,-7 8 54,5 1-54,2-9 38,0 0-38,-3 7 39,1 2-39,2-9 30,0 0-30,-4 8 30,-1 4-30,5-12 20,0 0-20,-4 13 20,-1-5-20,5-8 16,0 0-16,0 0 16,-3 11-16,-1-3-1575</inkml:trace>
  <inkml:trace contextRef="#ctx1" brushRef="#br0" timeOffset="16515.79">10645 3669 1199,'0'0'0,"0"0"0,-1-7 0,1 7 64,0 0-64,0 0 65,-6-5-65,6 5 121,0 0-121,0 0 122,-5 15-122,5-15 89,0 0-89,0 9 89,0 0-89,0-1-1252</inkml:trace>
  <inkml:trace contextRef="#ctx1" brushRef="#br0" timeOffset="16873.44">10827 3317 1883,'0'0'0,"0"0"0,19-8 0,-19 8 64,0 0-64,25-4 65,12 8-65,-37-4 115,0 0-115,37 14 116,4 8-116,-41-22 71,0 0-71,39 30 71,-8 2-71,-31-32 49,0 0-49,34 40 49,3 9-49,-37-49 35,0 0-35,39 45 35,1-5-35,-40-40 30,0 0-30,34 36 31,-8 7-31,-26-43 21,0 0-21,21 54 21,-6 13-21,-15-67 6,0 0-6,3 66 7,-12-2-7,9-64 1,0 0-1,-23 57 1,-8-8-1,31-49 0,0 0 0,-41 39 0,0-2 0,41-37-2,0 0 2,-44 27-2,-9-6 2,53-21-5,0 0 5,-63 16-5,-11-4 5,-6-3-1933</inkml:trace>
  <inkml:trace contextRef="#ctx1" brushRef="#br0" timeOffset="17234.71">9975 3378 1614,'0'0'0,"0"-7"0,2-10 0,-2 17 42,0 0-42,5-16 43,-5 8-43,0 8 96,0 0-96,0 0 96,0-7-96,0 7 72,0 0-72,0 0 72,0 0-72,0 0 32,0 0-32,-12 10 32,-1 18-32,13-28 22,0 0-22,-15 41 22,-3 8-22,18-49 14,0 0-14,-18 48 15,4 1-15,14-49 18,0 0-18,-14 48 18,2 4-18,12-52 24,0 0-24,-6 54 24,8 6-24,-2-60 25,0 0-25,16 57 25,18 2-25,-34-59 25,0 0-25,53 50 26,22-3-26,-75-47 7,0 0-7,92 33 8,16-12-8,-2 3-1719</inkml:trace>
  <inkml:trace contextRef="#ctx1" brushRef="#br0" timeOffset="17658.48">11464 3302 1390,'0'0'0,"0"0"0,0-5 0,0 5 159,0 0-159,0 0 160,0 0-160,0 0 204,0 0-204,5 0 205,2 0-205,-7 0 55,0 0-55,11 5 56,6 2-56,-17-7 31,0 0-31,18 5 32,1-5-32,-19 0 14,0 0-14,27-2 14,8 2-14,0 0-1680</inkml:trace>
  <inkml:trace contextRef="#ctx1" brushRef="#br0" timeOffset="18254.59">11884 3115 1267,'0'0'0,"0"0"0,12 9 0,-12-9 78,0 0-78,11 3 78,-3 1-78,-8-4 65,0 0-65,0 0 65,9 13-65,-9-13 44,0 0-44,6 16 45,-1 8-45,-5-24 28,0 0-28,7 24 29,0 6-29,-7-30 22,0 0-22,9 34 23,0 5-23,-9-39 22,0 0-22,10 39 23,1-4-23,-11-35 21,0 0-21,9 29 21,-4-1-21,-5-28 15,0 0-15,5 17 16,2-1-16,-7-16 11,0 0-11,0 12 11,0-12-11,0 0 8,0 0-8,-5 7 9,5-7-9,0 0 12,0 0-12,-7 0 13,2-7-13,5 7 15,0 0-15,-9-19 16,-4-17-16,13 36 16,0 0-16,-10-42 16,5-1-16,5 43 17,0 0-17,-4-38 17,4 5-17,0 33 14,0 0-14,0-28 15,9-3-15,-9 31 14,0 0-14,9-26 15,5 7-15,-14 19 15,0 0-15,12-17 15,4 1-15,-16 16 15,0 0-15,21-8 15,-3 4-15,-18 4 13,0 0-13,19 4 14,4 4-14,-23-8 22,0 0-22,25 9 23,3 3-23,-28-12 24,0 0-24,28 12 24,8 4-24,-36-16 17,0 0-17,31 20 18,-1 5-18,-30-25 21,0 0-21,23 27 22,-9-2-22,-14-25 24,0 0-24,9 29 25,-7 11-25,-2-40 22,0 0-22,-2 45 22,-5 3-22,7-48 6,0 0-6,-11 49 7,-1-4-7,-2 1-1774</inkml:trace>
  <inkml:trace contextRef="#ctx1" brushRef="#br0" timeOffset="29593.26">19518 1464 1289,'0'0'0,"0"0"0,0 0 0,0 0 2,0 0-2,0 0 3,7 19-3,-7-19-2,0 0 2,0 0-2,9 5 2,-1-1-908</inkml:trace>
  <inkml:trace contextRef="#ctx1" brushRef="#br0" timeOffset="29892.01">19532 1487 763,'0'0'0,"0"0"0,0 0 0,0 0 41,0 0-41,-9-4 42,9 4-42,0 0 75,0 0-75,-5-7 75,5 7-75,0 0 84,0 0-84,-13-12 84,8 0-84,5 12 68,0 0-68,-3-9 68,-1 4-68,4 5 56,0 0-56,0 0 57,-3-10-57,3 10 49,0 0-49,0 0 49,-4-9-49,4 9 41,0 0-41,0 0 42,0 0-42,0 0 34,0 0-34,0 0 34,0 0-34,0 0 36,0 0-36,0 0 36,7 16-36,-7-16 40,0 0-40,7 15 40,0 11-40,-7-26 46,0 0-46,9 40 47,-2 15-47,-7-55 51,0 0-51,0 63 52,-7 4-52,7-67 44,0 0-44,-9 61 44,2-8-44,7-53 36,0 0-36,-7 40 36,0-3-36,7-37 23,0 0-23,-5 29 24,-1-1-24,6-28 12,0 0-12,-1 20 12,1-8-12,0-12 7,0 0-7,0 0 7,0 0-7,0 0 0,0 0 0,0 0 0,1-8 0,1-1-1632</inkml:trace>
  <inkml:trace contextRef="#ctx1" brushRef="#br0" timeOffset="30386.53">19334 1435 964,'0'0'0,"0"0"0,7-7 0,-7 7 35,0 0-35,0 0 35,13-9-35,-13 9 72,0 0-72,10-3 73,6-6-73,-16 9 63,0 0-63,25-12 63,12-4-63,-37 16 40,0 0-40,32-12 40,-11 7-40,-21 5 47,0 0-47,21-7 47,9-5-47,-30 12 61,0 0-61,26-9 62,-4 4-62,-22 5 33,0 0-33,21-7 33,5 4-33,-26 3 20,0 0-20,28 0 20,-1-2-20,-27 2 22,0 0-22,23-4 22,2 8-22,-25-4 21,0 0-21,22 5 21,-2 4-21,-20-9 17,0 0-17,18 15 18,-6 6-18,-12-21 19,0 0-19,10 23 20,-1 1-20,-9-24 20,0 0-20,6 24 21,-3-3-21,-3-21 17,0 0-17,0 21 17,0-6-17,0-15 13,0 0-13,-7 16 13,-4-2-13,11-14 10,0 0-10,-14 12 10,-3 0-10,17-12 3,0 0-3,-23 12 3,-5 4-3,28-16 0,0 0 0,-27 12 0,9-4 0,18-8 1,0 0-1,-21 7 1,2-5-1,19-2 3,0 0-3,-21 3 3,5 4-3,16-7 5,0 0-5,-14 6 6,5-3-6,0 0-1451</inkml:trace>
  <inkml:trace contextRef="#ctx1" brushRef="#br0" timeOffset="30689.89">20151 1928 1491,'0'0'0,"0"0"0,0-12 0,0 12 10,0 0-10,0-7 10,-5 2-10,1-4-1074</inkml:trace>
  <inkml:trace contextRef="#ctx1" brushRef="#br0" timeOffset="32114.36">20088 1824 931,'0'0'0,"0"0"0,-9-9 0,9 9 16,0 0-16,-6-8 16,5 1-16,1 7 30,0 0-30,-2-9 30,2 0-30,0 9 35,0 0-35,-5-12 35,-1 0-35,6 12 21,0 0-21,-7-12 22,-2 9-22,9 3 22,0 0-22,-10 0 23,-3 3-23,13-3 28,0 0-28,-14 12 28,0 0-28,14-12 35,0 0-35,-12 16 36,1 1-36,11-17 38,0 0-38,-12 12 39,-4 0-39,16-12 23,0 0-23,-16 13 23,-1 2-23,17-15 22,0 0-22,-9 12 23,12 4-23,-3-16 22,0 0-22,9 17 23,2 2-23,-11-19 20,0 0-20,12 17 20,4-1-20,-16-16 17,0 0-17,19 16 17,1 1-17,-20-17 25,0 0-25,21 16 26,0 8-26,-21-24 20,0 0-20,19 17 21,-4-5-21,-15-12 6,0 0-6,10 7 6,-1-7-6,-9 0 3,0 0-3,9 0 3,0 0-3,-9 0 5,0 0-5,8-3 6,-8 3-6,0 0 10,0 0-10,7-18 10,6-6-10,-13 24 14,0 0-14,12-28 15,-1 8-15,-11 20 9,0 0-9,7-16 10,-2-3-10,-5 19 10,0 0-10,5-14 10,1 2-10,-6 12 13,0 0-13,7-7 13,-7 7-13,0 0 15,0 0-15,7-8 16,-7 8-16,0 0 20,0 0-20,2-13 21,-2 13-21,0 0 22,0 0-22,3-8 23,-3 8-23,0 0 17,0 0-17,0 0 17,0 0-17,0 0 11,0 0-11,7 8 11,-5 8-11,-2-16 6,0 0-6,3 21 7,6-1-7,-9-20 5,0 0-5,14 21 5,2-2-5,-16-19 2,0 0-2,21 16 2,8 5-2,-29-21 2,0 0-2,24 12 2,6-7-2,-30-5 2,0 0-2,29-2 3,-5-8-3,-24 10 5,0 0-5,25-12 5,3-2-5,-28 14 7,0 0-7,27-12 8,-8-4-8,-19 16 3,0 0-3,19-21 4,4-18-4,-23 39 2,0 0-2,25-44 2,-7 6-2,-18 38 0,0 0 0,16-48 1,-6-16-1,-10 64 1,0 0-1,11-61 1,-4 16-1,-7 45 0,0 0 0,5-31 1,-1 14-1,-4 17 0,0 0 0,0-9 0,0 2 0,0 7 0,0 0 0,3-8 1,-3 8-1,0 0 0,0 0 0,0 0 1,7 24-1,-7-24 0,0 0 0,4 36 0,1 13 0,-5-49 0,0 0 0,11 53 0,3 3 0,-14-56-1,0 0 1,17 53-1,6-4 1,-23-49-2,0 0 2,25 43-1,1-2 1,-26-41-1,0 0 1,27 40-1,-8 5 1,-19-45-1,0 0 1,14 44-1,-5-12 1,-9-32-1,0 0 1,6 25-1,-5-13 1,-1-12-1,0 0 1,0 0-1,0 0 1,0 0-6,0 0 6,-10-12-5,-10-16 5,20 28-19,0 0 19,-23-33-19,0-12 19,23 45-35,0 0 35,-19-48-34,0 1 34,19 47-50,0 0 50,-16-38-50,3 7 50,13 31-45,0 0 45,-10-25-44,3 5 44,7 20-47,0 0 47,-6-12-46,1-1 46,5 13-47,0 0 47,-2-8-47,1 1 47,1 7-24,0 0 24,0 0-24,1-9 24,-1 9-13,0 0 13,7-3-12,6-2 12,-13 5-7,0 0 7,28-7-7,14-2 7,-42 9-16,0 0 16,39-9-15,-18 2 15,-21 7-26,0 0 26,22-8-25,9-11 25,-31 19-32,0 0 32,30-18-32,-12 3 32,-18 15-9,0 0 9,16-17-8,1-20 8,-17 37 0,0 0 0,18-31 1,-9 14-1,-9 17 11,0 0-11,3-16 12,-3 4-12,0 12 28,0 0-28,-1-9 29,-3 1-29,4 8 37,0 0-37,-5-7 38,-4 7-38,9 0 37,0 0-37,-9 3 37,0 9-37,9-12 29,0 0-29,-7 30 30,4 13-30,3-43 18,0 0-18,-2 50 18,0 6-18,2-56 14,0 0-14,2 52 14,5-7-14,-7-45 12,0 0-12,12 36 12,3-3-12,-15-33 12,0 0-12,12 31 12,-3-5-12,-9-26 11,0 0-11,7 22 11,-2-8-11,-5-14 18,0 0-18,4 11 18,-4-3-18,0-8 20,0 0-20,0 0 21,0 0-21,0 0 22,0 0-22,0 0 23,7 0-23,-7 0 21,0 0-21,0 0 21,3-8-21,-3 8 17,0 0-17,4-12 17,1-4-17,-5 16 13,0 0-13,9-21 13,3 2-13,-12 19 9,0 0-9,9-17 10,2 5-10,-11 12 7,0 0-7,12-12 7,-3 5-7,-9 7 5,0 0-5,19-5 6,15 6-6,-34-1 7,0 0-7,30 7 7,-13 9-7,-17-16 8,0 0-8,13 17 9,-5 7-9,-8-24 8,0 0-8,7 24 9,-1 1-9,-6-25 4,0 0-4,10 20 4,4 3-4,-14-23 1,0 0-1,16 14 2,-5-7-2,-4 1-1496</inkml:trace>
  <inkml:trace contextRef="#ctx1" brushRef="#br0" timeOffset="39200.08">21606 1480 819,'0'0'0,"0"0"0,0 0 0,0 0 24,0 0-24,0 0 25,4-21-25,-4 21 64,0 0-64,0 0 64,3-16-64,-3 16 78,0 0-78,0-8 79,0-1-79,0 9 58,0 0-58,0-10 59,-1-3-59,1 13 33,0 0-33,-4-13 33,0 1-33,4 12 26,0 0-26,-1-11 27,-1 2-27,2 9 24,0 0-24,-2-8 24,2 8-24,0 0 21,0 0-21,-2-7 21,2-2-21,0 9 21,0 0-21,0 0 22,0 0-22,0 0 30,0 0-30,-5 12 30,3 13-30,2-25 37,0 0-37,0 32 37,0 8-37,0-40 39,0 0-39,0 49 40,-1 3-40,1-52 40,0 0-40,-4 53 41,2 8-41,2-61 34,0 0-34,0 60 34,-1-15-34,1-45 22,0 0-22,0 44 23,3-11-23,-3-33 16,0 0-16,7 24 16,2-9-16,-9-15 11,0 0-11,12 13 11,6-1-11,-18-12 3,0 0-3,23 5 4,7 2-4,-30-7 4,0 0-4,30 3 4,-5-3-4,-25 0 5,0 0-5,19 0 5,-3-3-5,-16 3 7,0 0-7,10 0 7,-3-4-7,-7 4 4,0 0-4,7-5 4,1-2-4,-8 7 1,0 0-1,10-17 1,4-11-1,-14 28 0,0 0 0,14-24 0,-7 3 0,-7 21 0,0 0 0,4-12 1,-1 5-1,-3 7 3,0 0-3,2-9 4,-2 9-4,0 0 7,0 0-7,-5-8 8,5 8-8,0 0 12,0 0-12,-7 12 13,3 5-13,4-17 12,0 0-12,0 19 13,0 2-13,0-21 7,0 0-7,7 21 8,8 7-8,-15-28 4,0 0-4,15 24 5,3 0-5,-18-24 3,0 0-3,18 16 4,-1-4-4,-17-12 1,0 0-1,20 8 1,3-4-1,-23-4 2,0 0-2,24 0 2,5-7-2,-29 7 2,0 0-2,26-9 3,-8 1-3,-18 8 4,0 0-4,17-16 5,4-12-5,-21 28 5,0 0-5,16-33 6,-14-3-6,-2 36 13,0 0-13,-7-33 14,-7-10-14,14 43 24,0 0-24,-19-40 25,-8 7-25,27 33 32,0 0-32,-26-24 32,1 7-32,25 17 17,0 0-17,-27-4 17,-1 16-17,28-12 9,0 0-9,-30 16 9,6 8-9,24-24 4,0 0-4,-22 24 4,3 2-4,19-26 1,0 0-1,-12 23 1,8-2-1,2-1-1717</inkml:trace>
  <inkml:trace contextRef="#ctx1" brushRef="#br0" timeOffset="39696.25">22495 1561 1412,'0'0'0,"0"0"0,0 0 0,0 0 21,0 0-21,-7-5 21,7 5-21,0 0 49,0 0-49,-12-7 49,1 2-49,11 5 28,0 0-28,-16 0 29,-5 3-29,21-3 13,0 0-13,-19 9 13,-4 8-13,23-17 11,0 0-11,-21 16 11,0-4-11,21-12 21,0 0-21,-22 12 21,6 3-21,16-15 28,0 0-28,-10 13 29,5-5-29,5-8 34,0 0-34,5 9 35,5-2-35,-10-7 29,0 0-29,23 12 29,7 0-29,-30-12 22,0 0-22,37 14 23,6 5-23,-43-19 10,0 0-10,46 21 11,7-1-11,-53-20 3,0 0-3,52 19 4,-7-1-4,-45-18 2,0 0-2,33 22 3,-10 3-3,-23-25 2,0 0-2,12 29 2,-10-8-2,-2-21 2,0 0-2,-7 19 3,-7 1-3,14-20 3,0 0-3,-25 16 4,-10 0-4,35-16 3,0 0-3,-41 12 4,-6-4-4,47-8 6,0 0-6,-46 0 6,7-3-6,39 3 10,0 0-10,-33-9 10,6-3-10,27 12 6,0 0-6,-23-21 6,-1-3-6,-1 0-1461</inkml:trace>
  <inkml:trace contextRef="#ctx1" brushRef="#br0" timeOffset="40206.25">23037 1658 1580,'0'0'0,"0"0"0,0-17 0,0 17-1,0 0 1,1-13 0,1 1 0,-2 12 11,0 0-11,2-15 11,0-6-11,-2 21 25,0 0-25,-4-21 25,-5-1-25,9 22 28,0 0-28,-14-21 29,-7 9-29,21 12 28,0 0-28,-26-9 29,-6 6-29,32 3 25,0 0-25,-34 0 26,3 8-26,31-8 32,0 0-32,-32 13 33,-2 2-33,34-15 25,0 0-25,-31 19 25,6 7-25,25-26 19,0 0-19,-19 24 20,6 1-20,13-25 16,0 0-16,-5 24 16,8-5-16,-3-19 11,0 0-11,15 21 12,9-6-12,-24-15 8,0 0-8,32 12 9,5 0-9,-37-12 7,0 0-7,42 12 7,1 6-7,-43-18 6,0 0-6,46 19 7,3-7-7,-49-12 4,0 0-4,48 17 4,-6 7-4,-42-24 5,0 0-5,35 21 6,-10 3-6,-25-24 7,0 0-7,19 25 7,-8-3-7,-11-22 9,0 0-9,3 21 9,-8-4-9,5-17 9,0 0-9,-16 16 10,-12-4-10,28-12 9,0 0-9,-42 16 10,-15 4-10,57-20 12,0 0-12,-61 12 13,1-5-13,60-7 10,0 0-10,-55-7 10,2-10-10,0-2-1593</inkml:trace>
  <inkml:trace contextRef="#ctx1" brushRef="#br0" timeOffset="41243.08">19897 2812 1255,'0'0'0,"0"0"0,-5-7 0,5 7 50,0 0-50,0 0 50,-2-8-50,2 8 92,0 0-92,0 0 93,0 0-93,0 0 72,0 0-72,0 0 72,0 0-72,0 0 44,0 0-44,0 0 45,0 0-45,0 0 31,0 0-31,7-6 31,-7 6-31,0 0 30,0 0-30,-2-7 30,2 7-30,0 0 28,0 0-28,-7-5 28,7 5-28,0 0 28,0 0-28,0 0 29,-2-10-29,2 10 30,0 0-30,0 0 30,-10-5-30,10 5 28,0 0-28,0 0 28,-13-9-28,13 9 29,0 0-29,-7 0 30,-5 2-30,12-2 33,0 0-33,-16 7 33,0 1-33,16-8 33,0 0-33,-21 16 33,-2 5-33,23-21 25,0 0-25,-21 27 25,5 13-25,16-40 17,0 0-17,-17 45 18,6 0-18,11-45 7,0 0-7,-11 45 8,3-5-8,8-40 2,0 0-2,-6 33 3,8-5-3,-2-28 1,0 0-1,12 20 1,10 3-1,-22-23 0,0 0 0,30 17 0,8-5 0,-38-12 1,0 0-1,44 12 1,8-3-1,-52-9 2,0 0-2,53 7 3,-6-7-3,-47 0 3,0 0-3,46-7 4,0-2-4,-46 9 3,0 0-3,35-8 3,-8-4-3,-27 12 3,0 0-3,23-13 4,-2 1-4,-21 12 4,0 0-4,17-15 4,-6 6-4,-11 9 4,0 0-4,7-12 5,0-4-5,-7 16 6,0 0-6,5-17 6,-3 5-6,-2 12 11,0 0-11,0-10 12,0 4-12,0 6 17,0 0-17,0 0 17,0-12-17,0 12 20,0 0-20,0 0 21,-7-3-21,7 3 12,0 0-12,-7 3 13,3 3-13,4-6 6,0 0-6,-1 6 7,1-6-7,0 0 3,0 0-3,-4 6 4,4-6-4,0 0 1,0 0-1,-3 7 1,3-7-1,0 0 0,0 0 0,0 0 1,0 8-1,0-8 1,0 0-1,0 0 1,0 0-1,0 0 1,0 0-1,0 0 1,0 0-1,0 0 0,0 0 0,0 0 0,0 0 0,0 0-1911</inkml:trace>
  <inkml:trace contextRef="#ctx1" brushRef="#br0" timeOffset="41632.71">19749 2824 998,'0'0'0,"0"0"0,0-15 0,0 15 105,0 0-105,0-12 106,0 3-106,0 9 132,0 0-132,0-9 133,0 9-133,0 0 82,0 0-82,0-10 82,0 10-82,0 0 60,0 0-60,2-9 61,-2 9-61,0 0 44,0 0-44,12-8 44,-3 1-44,-9 7 38,0 0-38,12-9 38,8 0-38,-20 9 22,0 0-22,17-3 22,3 6-22,-20-3 19,0 0-19,17 6 19,-4 4-19,-13-10 15,0 0-15,8 14 16,-2 8-16,-6-22 13,0 0-13,-4 21 13,-1 3-13,5-24 15,0 0-15,-11 25 15,-3 2-15,14-27 13,0 0-13,-14 30 14,0-10-14,14-20 10,0 0-10,-14 19 11,0 2-11,14-21 2,0 0-2,-13 19 2,3-5-2,1 2-1548</inkml:trace>
  <inkml:trace contextRef="#ctx1" brushRef="#br0" timeOffset="42007.75">20454 2861 1647,'0'0'0,"0"0"0,0-9 0,0 9 35,0 0-35,0 0 35,0 0-35,0 0 86,0 0-86,0 0 86,7 0-86,-7 0 73,0 0-73,0 0 73,-1 9-73,1-9 32,0 0-32,-6 12 32,-6 12-32,12-24 21,0 0-21,-16 29 22,-1 3-22,17-32 14,0 0-14,-25 27 15,-7 6-15,32-33 10,0 0-10,-33 30 11,1-3-11,32-27 8,0 0-8,-27 24 8,6-5-8,21-19 6,0 0-6,-16 18 6,4-11-6,12-7 2,0 0-2,0 0 2,-7 1-2,0 3-1608</inkml:trace>
  <inkml:trace contextRef="#ctx1" brushRef="#br0" timeOffset="42457.27">20207 2861 1636,'0'0'0,"0"0"0,0 0 0,0 0 44,0 0-44,0 0 44,11-9-44,-11 9 80,0 0-80,14 9 80,9 15-80,-23-24 55,0 0-55,23 29 55,2 2-55,-25-31 30,0 0-30,24 37 31,5-1-31,-29-36 20,0 0-20,30 33 21,0-2-21,-30-31 18,0 0-18,28 21 18,-2-4-18,-26-17 15,0 0-15,25 16 16,-7-4-16,-18-12 3,0 0-3,15 7 4,-2-2-4,-13-5 1,0 0-1,12 3 1,-1-3-1,-11 0 0,0 0 0,7 0 0,-7 0 0,0 0 0,0 0 0,14-8 0,4-11 0,-18 19-1,0 0 1,22-24 0,1-9 0,-23 33-1,0 0 1,20-28 0,-10 11 0,-10 17-3,0 0 3,7-7-2,-7 7 2,0 0-2,0 0 2,8-9-1,-8 9 1,0 0-1,0 0 1,10 9-1,2 6 1,-12-15 0,0 0 0,8 28 0,-7 5 0,-1-33 0,0 0 0,-1 40 1,-3-4-1,4-36 2,0 0-2,-4 42 3,4 1-3,0-43 5,0 0-5,-3 50 5,1 11-5,2-61 6,0 0-6,-3 58 7,-8-4-7,11-54 4,0 0-4,-12 49 4,-4-13-4,16-36 1,0 0-1,-16 29 1,7-10-1,0 2-1590</inkml:trace>
  <inkml:trace contextRef="#ctx1" brushRef="#br0" timeOffset="42757.78">20608 2958 1591,'0'0'0,"0"0"0,5-16 0,-5 16 32,0 0-32,11-21 32,10-3-32,-21 24 59,0 0-59,30-24 60,10 3-60,-40 21 46,0 0-46,48-19 47,3 7-47,-51 12 35,0 0-35,48-5 35,-9 1-35,-39 4 40,0 0-40,31 5 40,1 7-40,-32-12 37,0 0-37,27 20 38,-12 7-38,-15-27 30,0 0-30,8 30 31,-8 1-31,0-31 20,0 0-20,-9 33 21,-4 0-21,13-33 14,0 0-14,-19 31 15,-6-14-15,25-17 10,0 0-10,-30 16 10,-1-4-10,31-12 10,0 0-10,-32 8 11,2-4-11,0-4-1638</inkml:trace>
  <inkml:trace contextRef="#ctx1" brushRef="#br0" timeOffset="44395.4">21222 3015 1547,'0'0'0,"0"0"0,-7 12 0,7-12 24,0 0-24,-9 12 25,-4 7-25,13-19 50,0 0-50,-17 21 50,-4 6-50,21-27 35,0 0-35,-20 25 36,8-8-36,12-17 27,0 0-27,-9 12 27,2 0-27,7-12 13,0 0-13,-2 12 13,4-7-13,-2-5 12,0 0-12,0 0 13,9 11-13,-9-11 11,0 0-11,16 0 11,19-4-11,-35 4 5,0 0-5,39-8 5,-2-1-5,-37 9 4,0 0-4,30-10 5,-11 1-5,-19 9 4,0 0-4,13-12 5,-1-5-5,-12 17 4,0 0-4,5-28 4,-8-8-4,3 36 3,0 0-3,-14-37 4,-11 4-4,25 33 3,0 0-3,-30-22 3,12 8-3,18 14 5,0 0-5,-12-10 6,1 1-6,11 9 12,0 0-12,-5-5 12,5 5-12,0 0 18,0 0-18,-3-7 19,3 7-19,0 0 22,0 0-22,17-12 22,22 3-22,-39 9 26,0 0-26,42-12 26,1 5-26,-43 7 23,0 0-23,40 0 24,4 7-24,-44-7 25,0 0-25,44 12 26,-7 4-26,-37-16 25,0 0-25,30 17 26,-12 4-26,-18-21 16,0 0-16,11 24 16,-4 7-16,-7-31 8,0 0-8,0 28 9,-4-4-9,4-24 4,0 0-4,-7 21 4,-7-4-4,14-17 2,0 0-2,-14 19 2,3-7-2,11-12 0,0 0 0,-7 5 0,7-5 0,0 0-3,0 0 3,-10 4-2,10-4 2,0 0-10,0 0 10,0 0-10,-6-9 10,6 9-13,0 0 13,0 0-13,0-12 13,0 12-11,0 0 11,7-21-11,9-18 11,-16 39-5,0 0 5,21-49-5,4-6 5,-25 55-1,0 0 1,27-45 0,-8 20 0,-19 25 1,0 0-1,25-15 1,14 1-1,-39 14 3,0 0-3,37-7 3,-14 4-3,-23 3 3,0 0-3,17 10 4,-3 14-4,-14-24 4,0 0-4,11 30 5,-6 1-5,-5-31 4,0 0-4,2 29 4,-2 2-4,0-31 3,0 0-3,3 30 4,10-2-4,-13-28 3,0 0-3,12 24 4,2-9-4,-14-15 5,0 0-5,20 12 6,1-10-6,-21-2 7,0 0-7,30 0 7,10-2-7,-40 2 11,0 0-11,44-6 11,-3-7-11,-41 13 16,0 0-16,41-24 17,3-3-17,-44 27 18,0 0-18,44-39 18,-11-12-18,-33 51 13,0 0-13,23-52 14,-10 15-14,-13 37 12,0 0-12,3-33 13,-6 9-13,3 24 9,0 0-9,-11-19 10,-7 7-10,18 12 6,0 0-6,-24-5 6,-8 8-6,32-3 2,0 0-2,-32 12 3,6 9-3,26-21 0,0 0 0,-25 33 1,7 10-1,18-43 1,0 0-1,-12 45 1,8 4-1,4-49 0,0 0 0,8 45 1,4-14-1,-12-31 0,0 0 0,19 24 1,6-3-1,-25-21 2,0 0-2,30 15 2,7-2-2,-37-13 2,0 0-2,34 8 3,-12-4-3,-22-4 0,0 0 0,23-4 1,6-3-1,-29 7 0,0 0 0,26-5 0,-8-4 0,-18 9-2,0 0 2,23-19-1,12-17 1,-35 36-8,0 0 8,37-41-8,-7-11 8,-30 52-14,0 0 14,23-40-13,-13 16 13,-10 24-30,0 0 30,6-13-29,1 8 29,-7 5-30,0 0 30,9-3-30,1 3 30,-10 0-22,0 0 22,14 8-22,4 13 22,-18-21-14,0 0 14,14 31-13,-7-1 13,-7-30-7,0 0 7,4 31-7,-8 2 7,4-33-1,0 0 1,-5 24-1,1-8 1,4-16 0,0 0 0,-3 12 0,-3-4 0,6-8 1,0 0-1,-8 7 1,-5 2-1,13-9 0,0 0 0,-12 3 1,3-3-1,9 0 0,0 0 0,0 0 0,-7-3 0,7 3-1,0 0 1,0 0 0,0-9 0,0 9-3,0 0 3,2-12-2,5-12 2,-7 24-4,0 0 4,16-31-4,10-18 4,-26 49-3,0 0 3,30-48-2,2 8 2,-32 40-1,0 0 1,26-26-1,-6 7 1,-20 19 0,0 0 0,23-12 0,3 3 0,-26 9 1,0 0-1,28 0 1,2 6-1,-30-6 5,0 0-5,22 19 6,-12 8-6,-10-27 13,0 0-13,7 37 14,-1 1-14,-6-38 16,0 0-16,7 40 17,-2-8-17,-5-32 13,0 0-13,5 32 14,2 0-14,-7-32 9,0 0-9,7 32 9,0-8-9,-7-24 4,0 0-4,7 17 5,2-10-5,-9-7 0,0 0 0,14 5 1,-3-1-1,-11-4 0,0 0 0,11 1 0,-4-1 0,-7 0-5,0 0 5,12-5-4,11-7 4,-23 12-20,0 0 20,28-21-19,2-10 19,-30 31-30,0 0 30,32-41-30,0-16 30,-32 57-28,0 0 28,26-61-28,-12-3 28,-14 64-25,0 0 25,11-52-25,-6 16 25,-5 36-16,0 0 16,2-28-15,-4 7 15,2 21-11,0 0 11,-4-17-10,1 1 10,3 16-6,0 0 6,-2-8-5,2 8 5,0 0-1,0 0 1,0 0-1,-7 8 1,7-8 0,0 0 0,-5 18 0,1 1 0,4-19 2,0 0-2,0 20 2,0 12-2,0-32 6,0 0-6,4 41 7,1 2-7,-5-43 9,0 0-9,9 45 10,-2-5-10,-7-40 11,0 0-11,7 33 12,0-5-12,-7-28 15,0 0-15,7 17 15,-2-1-15,-5-16 8,0 0-8,4 8 9,-4-8-9,0 0-1581</inkml:trace>
  <inkml:trace contextRef="#ctx1" brushRef="#br0" timeOffset="44577.28">23044 2909 1748,'0'0'0,"0"0"0,10 9 0,-10-9 35,0 0-35,13 3 35,6 2-35,-19-5 80,0 0-80,32 4 80,14-8-80,-46 4 80,0 0-80,56-1 80,1 1-80,-1 0-1544</inkml:trace>
  <inkml:trace contextRef="#ctx1" brushRef="#br0" timeOffset="44937.71">23571 2909 1603,'0'0'0,"0"0"0,4 5 0,-4-5 172,0 0-172,0 0 173,3 11-173,-3-11 152,0 0-152,7 0 152,6 0-152,-13 0 46,0 0-46,23-4 46,8 4-46,-31 0 28,0 0-28,32-3 29,-5-6-29,-27 9 11,0 0-11,30-7 12,8 2-12,-38 5 2,0 0-2,37-4 2,-10-1-2,-1 2-1761</inkml:trace>
  <inkml:trace contextRef="#ctx1" brushRef="#br0" timeOffset="45167.16">23606 3124 1390,'0'0'0,"0"0"0,0 0 0,0 0 51,0 0-51,8 3 52,-8-3-52,0 0 85,0 0-85,7-3 86,-7 3-86,0 0 89,0 0-89,0 0 89,0 0-89,0 0 55,0 0-55,10-9 55,3-3-55,-13 12 42,0 0-42,17-12 43,1-4-43,-18 16 29,0 0-29,24-12 30,5 0-30,-1-4-1512</inkml:trace>
  <inkml:trace contextRef="#ctx1" brushRef="#br0" timeOffset="45626.36">24206 2752 1703,'0'0'0,"0"0"0,0 0 0,0 0 48,0 0-48,7-7 49,-7 7-49,0 0 100,0 0-100,-2-6 101,2 6-101,0 0 65,0 0-65,8 4 66,-5 5-66,-3-9 29,0 0-29,0 15 30,-3 2-30,3-17 17,0 0-17,-6 20 18,1 5-18,5-25 12,0 0-12,-4 40 12,-3 12-12,7-52 5,0 0-5,-8 52 5,-1 2-5,9-54 2,0 0-2,-9 40 3,2-4-3,7-36 0,0 0 0,-9 33 1,-2-6-1,11-27 0,0 0 0,-10 21 0,3-5 0,7-16 0,0 0 0,-7 15 0,0-1 0,7-14 0,0 0 0,-4 9 0,4-9 0,0 0 0,0 0 0,0 0 0,-5 7 0,5-7 0,0 0 0,0 0 0,0 0 0,0 0 0,0 0 0,0 0 0,0 0 0,0 0 0,0 0 0,12 0 0,1-4 0,-13 4 0,0 0 0,26-3 0,15 1 0,-41 2 0,0 0 0,42 0 1,-1 0-1,-41 0 2,0 0-2,40 0 2,8 2-2,-48-2 1,0 0-1,46 3 1,-15 1-1,-1-1-1645</inkml:trace>
  <inkml:trace contextRef="#ctx1" brushRef="#br0" timeOffset="45865.87">24485 2930 1547,'0'0'0,"0"0"0,5-21 0,-5 21 79,0 0-79,5-9 80,1 18-80,-6-9 68,0 0-68,5 16 68,4 13-68,-9-29 96,0 0-96,7 43 97,-7 11-97,0-54 51,0 0-51,-4 67 51,-3 4-51,7-71 37,0 0-37,-16 83 37,-8 18-37,24-101 38,0 0-38,-36 102 39,-4-12-39,-1 2-1656</inkml:trace>
  <inkml:trace contextRef="#ctx1" brushRef="#br0" timeOffset="59561">3860 5931 550,'0'0'0,"0"0"0,0 0 0,0 0 75,0 0-75,0 0 75,0 0-75,0 0 36,0 0-36,0 0 36,0 0-36,0 0-519</inkml:trace>
  <inkml:trace contextRef="#ctx1" brushRef="#br0" timeOffset="60115.61">3874 5922 953,'0'0'0,"0"0"0,0 0 0,0 0 47,0 0-47,0 0 47,0 0-47,0 0 78,0 0-78,0 0 79,0 0-79,0 0 65,0 0-65,0 0 65,-14-16-65,14 16 47,0 0-47,-4-8 48,4 8-48,0 0 38,0 0-38,-5-11 39,-4 1-39,9 10 35,0 0-35,-9-10 35,-5 1-35,14 9 40,0 0-40,-17-12 40,-6 3-40,23 9 49,0 0-49,-30-10 50,-9 5-50,39 5 50,0 0-50,-35-6 50,5 3-50,30 3 46,0 0-46,-25 2 46,-5 5-46,30-7 40,0 0-40,-28 7 41,1 3-41,27-10 57,0 0-57,-23 12 57,2 4-57,21-16 42,0 0-42,-19 20 43,-4 5-43,23-25 33,0 0-33,-21 27 33,6 6-33,15-33 19,0 0-19,-14 28 20,6-7-20,8-21 11,0 0-11,-4 15 12,11-3-12,-7-12 8,0 0-8,9 12 8,7 4-8,-16-16 4,0 0-4,21 12 5,-2-8-5,-19-4 4,0 0-4,23 5 5,2 2-5,-25-7 7,0 0-7,28 12 7,4 5-7,-32-17 16,0 0-16,30 19 17,10-5-17,-40-14 22,0 0-22,43 16 23,-8-4-23,-35-12 22,0 0-22,35 15 23,-3 3-23,-32-18 19,0 0-19,23 15 19,-9 1-19,-14-16 5,0 0-5,9 12 5,-9 3-5,0-15 0,0 0 0,-7 18 1,-9-3-1,16-15 0,0 0 0,-32 18 0,-12 2 0,44-20-2,0 0 2,-54 25-1,-1 6 1,55-31-3,0 0 3,-50 27-3,6-13 3,44-14-6,0 0 6,-46 11-5,-3-3 5,49-8-6,0 0 6,-44 4-6,12-4 6,32 0-7,0 0 7,-24-7-7,-1-14 7,25 21-5,0 0 5,-16-28-5,9-5 5,7 33-8,0 0 8,7-32-7,7-1 7,-3 2-1818</inkml:trace>
  <inkml:trace contextRef="#ctx1" brushRef="#br0" timeOffset="60387.77">3071 6706 1166,'0'0'0,"0"0"0,-16 9 0,16-9 87,0 0-87,-12 12 87,1-5-87,3 1-945</inkml:trace>
  <inkml:trace contextRef="#ctx1" brushRef="#br0" timeOffset="60640.14">2967 6758 897,'0'0'0,"0"0"0,0 0 0,0 0 1,0 0-1,0 0 1,-5-7-1,5 7 42,0 0-42,0 0 43,0 0-43,0 0 81,0 0-81,0 0 81,0 0-81,0 0 101,0 0-101,5-9 101,8 6-101,-13 3 100,0 0-100,19-4 100,7 1-100,-26 3 89,0 0-89,36-2 89,13-1-89,-49 3 67,0 0-67,64-6 67,11 3-67,-75 3 73,0 0-73,82-3 74,-3-4-74,-79 7 52,0 0-52,85-6 53,8-2-53,-93 8 57,0 0-57,92-4 58,-2-3-58,-90 7 68,0 0-68,81-1 68,-12 6-68,-69-5 54,0 0-54,63 7 55,-10-5-55,-53-2 32,0 0-32,50 0 33,-10 1-33,-40-1 19,0 0-19,32 2 20,-15 1-20,-17-3 2,0 0-2,6 4 3,-6-4-3,0 0-1876</inkml:trace>
  <inkml:trace contextRef="#ctx1" brushRef="#br0" timeOffset="61766.52">3391 7106 1603,'0'0'0,"0"0"0,8 0 0,-8 0 45,0 0-45,0 0 45,9 0-45,-9 0 35,0 0-35,0 0 36,0 0-36,0 0 20,0 0-20,-5 8 20,5-8-20,0 0 0,0 0 0,0 0 1,-9 0-1,9 0-1,0 0 1,0 0 0,-9 0 0,9 0-5,0 0 5,0 0-4,-7 0 4,7 0-4,0 0 4,0 0-3,-16 0 3,16 0-1,0 0 1,-12-3-1,-2 1 1,14 2 0,0 0 0,-21-2 0,-2 2 0,23 0 5,0 0-5,-20 0 6,6 0-6,14 0 13,0 0-13,-7 0 14,7 0-14,0 0 20,0 0-20,0 0 21,18 4-21,-18-4 23,0 0-23,23 7 24,9-4-24,-32-3 21,0 0-21,38 5 22,-1-5-22,-37 0 36,0 0-36,41 0 36,-1-5-36,-40 5 47,0 0-47,41-3 48,5 3-48,-46 0 46,0 0-46,44-4 46,5 1-46,-49 3 41,0 0-41,46-5 42,-10-2-42,-36 7 34,0 0-34,22-5 35,-4 1-35,-18 4 27,0 0-27,11 0 28,-11 0-28,0 0 20,0 0-20,9-3 21,-9 3-21,0 0 13,0 0-13,0 0 13,0 0-13,0 0 9,0 0-9,-15-6 9,-2 3-9,17 3 1,0 0-1,-23-3 2,-4 3-2,27 0-2,0 0 2,-23 0-1,9-2 1,14 2-10,0 0 10,-17 0-9,-1 0 9,18 0-25,0 0 25,-19 0-25,6 0 25,13 0-26,0 0 26,-9 2-26,4 1 26,5-3-29,0 0 29,-9 3-29,9-3 29,0 0-28,0 0 28,-12 9-27,7-5 27,5-4-24,0 0 24,0 0-23,-9 8 23,9-8-19,0 0 19,0 7-19,-5 4 19,5-11-8,0 0 8,-4 12-7,8 1 7,-4-13-2,0 0 2,0 18-2,5 6 2,-5-24 0,0 0 0,0 19 0,0 4 0,0-23 2,0 0-2,0 34 3,-5 15-3,5-49 8,0 0-8,-6 50 8,-2-3-8,8-47 13,0 0-13,-9 36 14,5-12-14,4-24 15,0 0-15,-5 21 16,-4-4-16,9-17 14,0 0-14,-5 14 15,5-5-15,0-9 14,0 0-14,-4 8 15,4-1-15,0-7 15,0 0-15,0 0 15,-5 11-15,5-11 17,0 0-17,0 0 17,0 0-17,0 0 19,0 0-19,0 7 20,0-7-20,0 0 18,0 0-18,0 0 19,-9-4-19,9 4 18,0 0-18,0 0 19,0 0-19,0 0 15,0 0-15,0 0 16,-7-5-16,7 5 11,0 0-11,0 0 12,0 0-12,0 0 10,0 0-10,0 0 11,-5-9-11,5 9 6,0 0-6,0 0 7,3-7-7,-3 7 6,0 0-6,9 0 7,0 0-7,-9 0 6,0 0-6,19 4 7,11-1-7,-30-3 11,0 0-11,37 5 11,13 1-11,-50-6 14,0 0-14,54 10 15,-2-1-15,-52-9 18,0 0-18,47 3 18,-10-1-18,-37-2 18,0 0-18,23 2 18,-2-2-18,-21 0 12,0 0-12,14 0 12,-5 0-12,-9 0 5,0 0-5,0 0 6,0 0-6,0 0 1,0 0-1,0 0 2,-14 0-2,14 0-1,0 0 1,-30 0 0,-10-2 0,40 2-17,0 0 17,-46-2-17,-4-1 17,-1-1-1982</inkml:trace>
  <inkml:trace contextRef="#ctx1" brushRef="#br0" timeOffset="62171.64">3362 7575 1423,'0'0'0,"0"0"0,0 0 0,0 0 0,0 0 0,0 0 0,2-7 0,-2 7 3,0 0-3,0 0 3,0 0-3,0 0 44,0 0-44,-5 0 44,-4 0-44,9 0 54,0 0-54,-9 0 55,4 1-55,5-1 59,0 0-59,0 0 60,0 0-60,0 0 44,0 0-44,-9 6 44,9-6-44,0 0 32,0 0-32,-9 0 33,9 0-33,0 0 25,0 0-25,-9 0 26,9 0-26,0 0 19,0 0-19,0 0 20,-14 0-20,14 0 19,0 0-19,-17 0 20,3 0-20,14 0 18,0 0-18,-9-4 19,0 4-19,9 0 20,0 0-20,0 0 20,-9 0-20,9 0 17,0 0-17,0 0 17,9 0-17,-9 0 18,0 0-18,18 0 19,8 0-19,-26 0 13,0 0-13,37 0 14,0 0-14,-37 0 12,0 0-12,41 0 12,3 7-12,-44-7 2,0 0-2,49 4 3,6-6-3,-1 0-1614</inkml:trace>
  <inkml:trace contextRef="#ctx1" brushRef="#br0" timeOffset="62937.45">4867 6706 1356,'0'0'0,"0"0"0,-5 0 0,5 0 60,0 0-60,-9 0 61,9 0-61,0 0 85,0 0-85,-9 0 86,9 0-86,0 0 35,0 0-35,-12 5 36,12-5-36,0 0 9,0 0-9,0 0 10,-6 0-10,6 0 3,0 0-3,0 0 3,-12 4-3,12-4 1,0 0-1,0 0 1,0 0-1,0 0 5,0 0-5,0 0 5,0 0-5,0 0 16,0 0-16,0 0 16,9-6-16,-9 6 46,0 0-46,21 0 46,12 6-46,-33-6 64,0 0-64,41 0 64,3 0-64,-44 0 55,0 0-55,46 0 55,7-4-55,-53 4 52,0 0-52,49-3 53,-3 1-53,-46 2 47,0 0-47,37-7 47,-7 2-47,-30 5 37,0 0-37,23-7 37,-5 5-37,-18 2 7,0 0-7,9-2 7,-9 2-7,0 0-1744</inkml:trace>
  <inkml:trace contextRef="#ctx1" brushRef="#br0" timeOffset="63211.45">4733 6953 1883,'0'0'0,"0"0"0,12 7 0,-12-7 21,0 0-21,14 9 21,13 8-21,-27-17 52,0 0-52,32 16 53,5-6-53,-37-10 63,0 0-63,40 9 63,8-6-63,-48-3 51,0 0-51,49-1 51,6-8-51,-55 9 47,0 0-47,55-9 48,-6 1-48,-49 8 36,0 0-36,37-11 36,-9-3-36,-28 14 26,0 0-26,25-12 26,-11-3-26,-14 15 3,0 0-3,14-18 3,-2-8-3,-1 1-1803</inkml:trace>
  <inkml:trace contextRef="#ctx1" brushRef="#br0" timeOffset="64678.96">8479 6097 908,'0'0'0,"0"0"0,-5-18 0,5 18 44,0 0-44,-3-12 44,6 2-44,-3 10 41,0 0-41,0-14 41,0-8-41,0 22 27,0 0-27,-3-25 28,3 8-28,0 17 11,0 0-11,0-21 11,0 1-11,0 20 8,0 0-8,0-16 8,0 6-8,0 10 11,0 0-11,0-6 11,0 6-11,0 0 33,0 0-33,0-12 34,0 12-34,0 0 64,0 0-64,0-8 65,0 8-65,0 0 72,0 0-72,5 12 73,-2 9-73,-3-21 70,0 0-70,9 36 71,0 21-71,-9-57 63,0 0-63,11 64 63,4 5-63,-15-69 59,0 0-59,15 61 60,-1-6-60,-14-55 50,0 0-50,12 45 50,-1-5-50,-11-40 39,0 0-39,8 38 39,-2 2-39,-6-40 25,0 0-25,3 28 25,1-8-25,-4-20 18,0 0-18,0 12 19,0-12-19,0 0 17,0 0-17,2 6 17,-2-6-17,0 0 16,0 0-16,-2-13 16,-2-16-16,4 29 10,0 0-10,-10-40 11,-3 7-11,13 33 9,0 0-9,-14-36 10,0-9-10,14 45 7,0 0-7,-12-48 8,-6-8-8,18 56 6,0 0-6,-18-57 6,8-3-6,10 60 8,0 0-8,-7-54 9,2 18-9,5 36 7,0 0-7,-2-28 7,7-5-7,-5 33 6,0 0-6,14-35 6,6 1-6,-20 34 6,0 0-6,31-31 7,13 6-7,-44 25 3,0 0-3,50-24 3,1 0-3,-51 24 2,0 0-2,49-19 2,-1 2-2,-48 17 1,0 0-1,41-13 1,-1 8-1,-40 5 0,0 0 0,37 2 1,-2 8-1,-35-10 0,0 0 0,27 14 1,-6-2-1,-21-12 0,0 0 0,18 12 1,-6 7-1,-12-19 0,0 0 0,4 21 0,-11 7 0,7-28 0,0 0 0,-15 33 0,-4-5 0,19-28 0,0 0 0,-30 25 0,-3-2 0,33-23-1,0 0 1,-41 24 0,-3 6 0,44-30-3,0 0 3,-53 24-3,-7 0 3,60-24-6,0 0 6,-62 19-5,8-5 5,54-14-7,0 0 7,-43 12-7,8-2 7,35-10-6,0 0 6,-28 6-6,10 1 6,18-7-4,0 0 4,-14 5-3,3-2 3,11-3-1,0 0 1,0 0 0,-7 9 0,7-9 0,0 0 0,6 12 0,8 4 0,-14-16 0,0 0 0,26 20 1,9-1-1,-35-19 13,0 0-13,46 18 13,13-6-13,-59-12 29,0 0-29,58 15 30,-4 6-30,-54-21 41,0 0-41,55 16 41,-6-4-41,-49-12 37,0 0-37,46 5 37,0 5-37,-46-10 29,0 0-29,48 9 30,3 3-30,-51-12 16,0 0-16,46 5 16,-14-1-16,-2-1-1943</inkml:trace>
  <inkml:trace contextRef="#ctx1" brushRef="#br0" timeOffset="65151.78">9273 5797 1815,'0'0'0,"0"0"0,9 12 0,-9-12 25,0 0-25,11 9 25,3-2-25,-14-7 51,0 0-51,21 5 52,11 2-52,-32-7 47,0 0-47,35 5 48,12-1-48,-47-4 19,0 0-19,53 3 19,-3-3-19,-50 0 11,0 0-11,49 0 12,-7 0-12,-42 0 8,0 0-8,36 2 9,-5-4-9,-31 2 0,0 0 0,27-3 1,-6-1-1,0 1-1547</inkml:trace>
  <inkml:trace contextRef="#ctx1" brushRef="#br0" timeOffset="65624.77">10201 5583 1345,'0'0'0,"0"0"0,7-19 0,-7 19 38,0 0-38,5-14 39,1 7-39,-6 7 65,0 0-65,0 0 65,8-9-65,-8 9 41,0 0-41,-1 9 41,-3 10-41,4-19 24,0 0-24,-9 21 24,4 0-24,5-21 18,0 0-18,-9 24 18,-7 3-18,16-27 14,0 0-14,-21 33 15,-5-5-15,26-28 9,0 0-9,-27 24 10,4 0-10,23-24 6,0 0-6,-23 25 6,0-1-6,23-24 10,0 0-10,-24 21 10,-5-1-10,29-20 18,0 0-18,-26 21 19,12-7-19,14-14 24,0 0-24,-5 12 25,5 0-25,0-12 31,0 0-31,8 11 31,15-4-31,-23-7 32,0 0-32,27 3 33,6-3-33,-33 0 33,0 0-33,37 0 33,6 0-33,-43 0 24,0 0-24,46 0 25,-6 0-25,-40 0 34,0 0-34,46-3 35,3 3-35,-49 0 34,0 0-34,50-6 34,1 0-34,-51 6 36,0 0-36,44-7 37,-25 1-37,-19 6 12,0 0-12,16-3 12,-2 1-12,1 0-1710</inkml:trace>
  <inkml:trace contextRef="#ctx1" brushRef="#br0" timeOffset="65942.82">10271 5507 1961,'0'0'0,"0"0"0,0 0 0,0 0 8,0 0-8,-8 7 9,-5 22-9,13-29 18,0 0-18,-14 40 19,0 8-19,14-48 44,0 0-44,-18 49 45,4-4-45,14-45 55,0 0-55,-12 36 56,1 4-56,11-40 59,0 0-59,-12 33 60,3-2-60,9-31 26,0 0-26,-5 29 26,5 2-26,0-31 30,0 0-30,3 35 30,3 1-30,-6-36 24,0 0-24,9 40 24,-4 0-24,-5-40 6,0 0-6,5 36 7,-1-6-7,-4 1-1821</inkml:trace>
  <inkml:trace contextRef="#ctx1" brushRef="#br0" timeOffset="67532.11">6506 6751 1188,'0'0'0,"0"0"0,14-7 0,-14 7 45,0 0-45,12-2 46,4 2-46,-16 0 34,0 0-34,16-3 34,-6-1-34,-10 4 12,0 0-12,13-3 12,1 1-12,-14 2 8,0 0-8,10-3 9,-3 3-9,-7 0 7,0 0-7,9-7 7,5 2-7,-14 5 6,0 0-6,11-6 6,5 5-6,-16 1 5,0 0-5,10 0 6,-1 0-6,-9 0 0,0 0 0,7 0 0,0 0 0,-7 0-6,0 0 6,7 0-5,2 0 5,-9 0-14,0 0 14,6 0-14,2 0 14,-8 0-14,0 0 14,6 3-14,2 4 14,-8-7-10,0 0 10,9 5-10,0-1 10,-9-4-5,0 0 5,9 3-5,-4 2 5,-5-5-2,0 0 2,9 7-1,3-5 1,-12-2 0,0 0 0,16 2 0,5-1 0,-21-1 4,0 0-4,18 4 4,-7-1-4,-11-3 11,0 0-11,8 2 11,-8-2-11,0 0 18,0 0-18,9 4 19,-9-4-19,0 0 38,0 0-38,0 0 38,9 0-38,-9 0 44,0 0-44,0 0 45,5 3-45,-5-3 41,0 0-41,0 0 41,7 7-41,-7-7 41,0 0-41,0 0 41,-3 9-41,3-9 34,0 0-34,0 0 34,-5 3-34,5-3 25,0 0-25,0 0 25,-4 9-25,4-9 15,0 0-15,0 0 15,-14 5-15,14-5 12,0 0-12,-14 3 13,-7 1-13,21-4 10,0 0-10,-20 2 11,4-1-11,16-1 11,0 0-11,-15 2 11,-7-2-11,22 0 12,0 0-12,-23-2 13,1 1-13,22 1 7,0 0-7,-18-2 7,0 2-7,18 0 9,0 0-9,-14 0 10,0 0-10,14 0 18,0 0-18,-12 0 19,12 0-19,0 0 21,0 0-21,-9 0 21,9 0-21,0 0 23,0 0-23,0 0 24,0 0-24,0 0 26,0 0-26,0 0 27,17 0-27,-17 0 28,0 0-28,30 0 29,16 0-29,-46 0 36,0 0-36,59 0 36,13-4-36,-72 4 32,0 0-32,74-3 32,-2-1-32,-72 4 19,0 0-19,80-1 20,15 1-20,-95 0 12,0 0-12,99 0 12,7 0-12,-106 0 6,0 0-6,112-4 6,8-1-6,-120 5 10,0 0-10,124-3 11,-2 3-11,-122 0 6,0 0-6,130 0 6,9 0-6,-139 0 9,0 0-9,154-7 9,5 1-9,-159 6 7,0 0-7,162-8 8,0 4-8,-162 4 7,0 0-7,162-3 8,6-1-8,-168 4 16,0 0-16,168-3 16,11-2-16,-179 5 21,0 0-21,182-9 22,-2 6-22,-180 3 26,0 0-26,176-7 26,6 2-26,-182 5 26,0 0-26,180-9 27,0 0-27,-180 9 13,0 0-13,180-7 13,5 2-13,-185 5 5,0 0-5,194-3 6,0-1-6,-194 4 0,0 0 0,201-5 1,6 2-1,-207 3 0,0 0 0,202-4 0,1-3 0,-203 7 0,0 0 0,200-5 0,2 5 0,-202 0 0,0 0 0,200-3 0,-1-1 0,-199 4 0,0 0 0,198-2 1,-11-1-1,-187 3 3,0 0-3,187 0 3,0 0-3,-187 0 4,0 0-4,190-4 4,2 8-4,-192-4 5,0 0-5,189 0 5,-2 0-5,-187 0 2,0 0-2,182 0 2,-4-7-2,-178 7 0,0 0 0,167-5 0,-10 1 0,-157 4 0,0 0 0,152-3 0,-7-2 0,-145 5 0,0 0 0,143-7 0,0-2 0,-143 9 0,0 0 0,128-9 0,-8 1 0,-120 8 0,0 0 0,115-9 0,1-3 0,-116 12-2,0 0 2,104-12-2,-14 2 2,-90 10 0,0 0 0,87-9 0,-6 0 0,-81 9 2,0 0-2,74-8 2,5 4-2,-79 4 1,0 0-1,67-3 1,-12 6-1,-55-3 1,0 0-1,42 5 2,-12-1-2,-30-4 4,0 0-4,22 3 4,-7-3-4,-15 0 4,0 0-4,11 0 4,-4 0-4,-7 0 0,0 0 0,0 0 0,9 4 0,-4 1-2034</inkml:trace>
  <inkml:trace contextRef="#ctx1" brushRef="#br0" timeOffset="70489.7">21375 4480 1289,'0'0'0,"0"0"0,0 0 0,0 0 16,0 0-16,0 0 16,0 0-16,0 0 59,0 0-59,0 0 60,0 0-60,0 0 45,0 0-45,0 0 45,0 0-45,0 0 20,0 0-20,0 0 20,0 0-20,0 0 12,0 0-12,0 0 13,0 0-13,0 0 17,0 0-17,0 0 18,0 0-18,0 0 26,0 0-26,0 0 27,0 0-27,0 0 41,0 0-41,0 0 42,0 0-42,0 0 46,0 0-46,0 0 47,-16 16-47,16-16 41,0 0-41,0 0 42,0 0-42,0 0 35,0 0-35,0 9 35,2-4-35,-2-5 30,0 0-30,2 7 31,1 5-31,-3-12 22,0 0-22,4 12 23,-1 0-23,-3-12 22,0 0-22,4 17 23,-2 8-23,-2-25 18,0 0-18,0 34 18,0 8-18,0-42 21,0 0-21,1 45 21,1 3-21,-2-48 24,0 0-24,2 52 25,0-3-25,-2-49 27,0 0-27,3 43 28,1-2-28,-4-41 24,0 0-24,3 37 25,3-16-25,-6-21 10,0 0-10,7 15 10,0-3-10,2-3-1751</inkml:trace>
  <inkml:trace contextRef="#ctx1" brushRef="#br0" timeOffset="71239.45">21298 4602 1143,'0'0'0,"0"0"0,7-4 0,-7 4 30,0 0-30,0 0 31,0 0-31,0 0 51,0 0-51,7-3 51,-7 3-51,0 0 40,0 0-40,8 3 40,1-6-40,-9 3 22,0 0-22,13-2 22,6 2-22,-19 0 35,0 0-35,21 2 35,0 1-35,-21-3 37,0 0-37,22 0 38,-1 4-38,-21-4 33,0 0-33,19 0 34,-1 3-34,-18-3 43,0 0-43,19 5 43,4-1-43,-23-4 41,0 0-41,25 3 42,-1 6-42,-24-9 38,0 0-38,27 15 38,-1 11-38,-26-26 45,0 0-45,23 31 46,-5-3-46,-18-28 40,0 0-40,18 30 40,-1-6-40,-17-24 28,0 0-28,16 27 29,-4-6-29,-12-21 21,0 0-21,6 21 22,-1-2-22,-5-19 14,0 0-14,4 16 15,-1 4-15,-3-20 10,0 0-10,2 25 11,-4-8-11,2-17 9,0 0-9,-5 19 10,-6-5-10,11-14 12,0 0-12,-16 15 12,-7 1-12,23-16 14,0 0-14,-24 16 15,-1 1-15,25-17 16,0 0-16,-26 21 16,-8 6-16,34-27 22,0 0-22,-28 28 23,1-11-23,27-17 10,0 0-10,-24 14 10,-3-5-10,27-9 5,0 0-5,-24 8 5,1-8-5,23 0 2,0 0-2,-22 0 2,-1-5-2,23 5 0,0 0 0,-22-7 1,2-1-1,20 8 0,0 0 0,-17-12 1,1-1-1,16 13 0,0 0 0,-13-15 0,6 3 0,7 12 0,0 0 0,-5-9 0,1-3 0,1 2-1735</inkml:trace>
  <inkml:trace contextRef="#ctx1" brushRef="#br0" timeOffset="71632.39">22060 4977 1603,'0'0'0,"0"0"0,7 0 0,-7 0 30,0 0-30,0 0 30,8 4-30,-8-4 57,0 0-57,0 0 58,13 8-58,-13-8 39,0 0-39,7 2 39,0 1-39,-7-3 13,0 0-13,9 4 13,7 1-13,-16-5 6,0 0-6,24 7 7,8-2-7,-32-5 5,0 0-5,34 4 6,4-1-6,-38-3 7,0 0-7,41 0 8,-6 4-8,-35-4 31,0 0-31,34-4 31,-4 1-31,-30 3 45,0 0-45,31-2 45,3 2-45,-34 0 43,0 0-43,28 0 43,-12-2-43,-16 2 28,0 0-28,11-2 29,-3 2-29,-8 0 16,0 0-16,7-3 17,-7 3-17,0 0-1627</inkml:trace>
  <inkml:trace contextRef="#ctx1" brushRef="#br0" timeOffset="72396.67">22762 4643 1759,'0'0'0,"0"0"0,10 19 0,-10-19 16,0 0-16,7 24 16,0 4-16,-7-28 20,0 0-20,2 33 21,-9 3-21,7-36 42,0 0-42,-9 40 43,2-2-43,7-38 24,0 0-24,-5 36 25,-2-3-25,7-33 18,0 0-18,-9 32 18,2-5-18,7-27 18,0 0-18,-2 24 18,0-8-18,2-16 15,0 0-15,-3 14 15,-2 1-15,5-15 14,0 0-14,-6 9 15,4-2-15,2-7 13,0 0-13,0 0 13,0 0-13,0 0 12,0 0-12,4 9 12,-4-9-12,0 0 10,0 0-10,0 0 11,0 0-11,0 0 8,0 0-8,7-16 9,-3-5-9,-4 21 7,0 0-7,5-31 7,2 2-7,-7 29 5,0 0-5,5-37 6,-1-4-6,-4 41 5,0 0-5,3-40 6,3 4-6,-6 36 8,0 0-8,7-31 8,-2 10-8,-5 21 10,0 0-10,7-18 10,4-6-10,-11 24 18,0 0-18,12-22 18,0 1-18,-12 21 20,0 0-20,14-21 21,2 9-21,-16 12 27,0 0-27,27-12 28,13-4-28,-40 16 36,0 0-36,46-12 36,-5 4-36,-41 8 29,0 0-29,31-4 30,-6 4-30,-25 0 23,0 0-23,21 0 23,-1 4-23,-20-4 16,0 0-16,16 8 16,-1 4-16,-15-12 10,0 0-10,9 19 10,-16 11-10,7-30 6,0 0-6,-21 31 6,-14-2-6,35-29 4,0 0-4,-37 25 4,0-1-4,37-24 2,0 0-2,-34 19 2,2-2-2,32-17 1,0 0-1,-28 12 1,7 0-1,21-12 1,0 0-1,-18 13 2,4-10-2,14-3 0,0 0 0,-9 5 0,9-5 0,0 0-1,0 0 1,-5 7 0,9 2 0,-4-9-2,0 0 2,7 8-2,5 5 2,-12-13-3,0 0 3,23 15-3,16-3 3,-39-12-3,0 0 3,49 16-2,11-4 2,-60-12-1,0 0 1,60 12 0,-7-3 0,-53-9 0,0 0 0,44 8 0,-7-1 0,-37-7 0,0 0 0,34 4 1,-1-2-1,1 1-1914</inkml:trace>
  <inkml:trace contextRef="#ctx1" brushRef="#br0" timeOffset="73341.6">22262 4105 1087,'0'0'0,"0"0"0,0 0 0,0 0 30,0 0-30,0-9 31,0 9-31,0 0 64,0 0-64,0-10 64,0 10-64,0 0 56,0 0-56,2-9 56,-2 9-56,0 0 48,0 0-48,4-12 49,-4 12-49,0 0 39,0 0-39,0 0 40,7-9-40,-7 9 39,0 0-39,10-6 40,8-7-40,-18 13 46,0 0-46,26-12 46,6 0-46,-32 12 50,0 0-50,34-5 51,-3 2-51,-31 3 50,0 0-50,30 3 50,4 2-50,-34-5 42,0 0-42,28 11 43,-10-3-43,-18-8 27,0 0-27,9 12 27,-9 9-27,0-21 20,0 0-20,-11 24 20,-12 7-20,23-31 16,0 0-16,-30 39 16,-3 0-16,33-39 13,0 0-13,-34 37 13,4-10-13,30-27 24,0 0-24,-28 18 24,3-3-24,25-15 27,0 0-27,-19 12 28,10-8-28,9-4 33,0 0-33,0 0 33,3-9-33,-3 9 33,0 0-33,29-19 34,29-22-34,-58 41 28,0 0-28,83-44 28,17 11-28,-1 1-1789</inkml:trace>
  <inkml:trace contextRef="#ctx1" brushRef="#br0" timeOffset="75121.42">21453 5749 1603,'0'0'0,"0"0"0,0 0 0,0 0 124,0 0-124,0 7 124,0 1-124,0-8 145,0 0-145,2 13 146,-1 7-146,-1-20 72,0 0-72,2 28 73,0 5-73,-2-33 29,0 0-29,0 40 29,-2 12-29,2-52 17,0 0-17,0 57 17,2 0-17,-2-57 12,0 0-12,5 52 13,-3-11-13,-2-41 12,0 0-12,3 33 13,1-2-13,-4-31 11,0 0-11,3 21 11,1-14-11,-4-7 9,0 0-9,0 0 9,0 0-9,0 0 1,0 0-1,0 0 2,0 0-2,0 0-1794</inkml:trace>
  <inkml:trace contextRef="#ctx1" brushRef="#br0" timeOffset="75537.07">21243 5725 1625,'0'0'0,"0"0"0,21-6 0,-21 6 53,0 0-53,18-3 54,-2 0-54,-16 3 40,0 0-40,24-4 41,22-1-41,-46 5 23,0 0-23,44-4 23,-12-2-23,-32 6 41,0 0-41,35-2 41,16 4-41,-51-2 50,0 0-50,50 3 51,-6 0-51,-44-3 52,0 0-52,40 7 53,1 7-53,-41-14 31,0 0-31,34 19 31,-15-5-31,-19-14 22,0 0-22,12 19 23,-3 9-23,-9-28 21,0 0-21,0 33 22,-11 7-22,11-40 19,0 0-19,-19 48 19,-9 13-19,28-61 12,0 0-12,-30 69 12,-4-9-12,34-60 7,0 0-7,-30 49 8,6-9-8,24-40 6,0 0-6,-21 32 6,3-7-6,18-25 8,0 0-8,-16 20 8,-3-4-8,19-16 11,0 0-11,-22 9 11,3-6-11,19-3 10,0 0-10,-18-3 10,-1-6-10,19 9 8,0 0-8,-19-16 8,6-1-8,13 17 2,0 0-2,-7-22 2,4-4-2,-1-2-1788</inkml:trace>
  <inkml:trace contextRef="#ctx1" brushRef="#br0" timeOffset="75793.8">21945 6040 1793,'0'0'0,"0"0"0,18 12 0,-18-12 21,0 0-21,22 12 22,10 3-22,-32-15 40,0 0-40,43 13 41,8-5-41,-51-8 29,0 0-29,54 4 29,-6-4-29,-48 0 21,0 0-21,42-4 22,-1 1-22,-41 3 24,0 0-24,35-9 24,-10 0-24,-25 9 8,0 0-8,28-19 9,7-13-9,-35 32 2,0 0-2,30-33 3,-14 21-3,-16 12 0,0 0 0,7-16 0,-7-3 0,0 2-1506</inkml:trace>
  <inkml:trace contextRef="#ctx1" brushRef="#br0" timeOffset="76046.64">22388 5804 1356,'0'0'0,"0"0"0,0 14 0,0-14 5,0 0-5,1 16 6,1 3-6,-2-19 13,0 0-13,4 24 13,-1 9-13,-3-33 57,0 0-57,2 45 58,0 7-58,-2-52 68,0 0-68,1 60 68,1 6-68,-2-66 64,0 0-64,0 57 64,-3-5-64,3-52 59,0 0-59,-6 45 59,-1-2-59,7-43 47,0 0-47,-7 42 47,4 1-47,3-43 37,0 0-37,-4 38 37,3-14-37,1-24 19,0 0-19,0 14 19,0-14-19,0 0-1512</inkml:trace>
  <inkml:trace contextRef="#ctx1" brushRef="#br0" timeOffset="76630.98">22832 5846 1625,'0'0'0,"2"12"0,3 16 0,-5-28 25,0 0-25,5 45 26,-1 12-26,-4-57 58,0 0-58,0 64 58,-2 0-58,2-64 42,0 0-42,-2 57 43,-1-12-43,3-45 18,0 0-18,-5 33 19,-2-6-19,7-27 9,0 0-9,-4 20 10,4-12-10,0-8 8,0 0-8,0 0 8,0 0-8,0 0 9,0 0-9,-9-12 9,7-7-9,2 19 10,0 0-10,-3-29 10,-1-8-10,4 37 10,0 0-10,-1-45 10,1-10-10,0 55 11,0 0-11,1-61 12,3-8-12,-4 69 13,0 0-13,3-66 13,1 23-13,-4 43 13,0 0-13,5-31 14,2 8-14,-7 23 12,0 0-12,9-15 13,5 6-13,-14 9 13,0 0-13,27-3 14,13 6-14,-40-3 12,0 0-12,41 9 12,-13 3-12,-28-12 11,0 0-11,25 21 11,3-1-11,-28-20 9,0 0-9,25 28 9,-15 0-9,-10-28 10,0 0-10,2 29 10,-5 4-10,3-33 12,0 0-12,-13 31 13,-13-6-13,26-25 14,0 0-14,-32 24 14,-3-7-14,35-17 8,0 0-8,-34 16 8,2-8-8,32-8 16,0 0-16,-26 7 16,1-7-16,25 0 23,0 0-23,-19 4 24,3-4-24,16 0 22,0 0-22,-9 0 23,9 0-23,0 0 21,0 0-21,0 0 22,7 12-22,-7-12 17,0 0-17,21 21 18,15 3-18,-36-24 14,0 0-14,44 27 15,16 3-15,-60-30 16,0 0-16,65 21 17,-3-2-17,-62-19 12,0 0-12,54 17 13,-4 2-13,-50-19 2,0 0-2,42 16 3,-8-8-3,-1 1-1877</inkml:trace>
  <inkml:trace contextRef="#ctx1" brushRef="#br0" timeOffset="77564.14">22060 7142 494,'0'0'0,"0"0"0,-16 5 0,2 2-311</inkml:trace>
  <inkml:trace contextRef="#ctx1" brushRef="#br0" timeOffset="77637.89">22008 7163 662,'0'0'0,"0"0"0,0 0 0,0 0-437</inkml:trace>
  <inkml:trace contextRef="#ctx1" brushRef="#br0" timeOffset="78117.53">21777 7168 695,'0'0'0,"0"0"0,0 0 0,0 0 54,0 0-54,0 0 55,0 0-55,0 0 139,0 0-139,7 0 140,-7 0-140,0 0 37,0 0-37,9-5 38,2-4-38,-11 9 48,0 0-48,10-12 48,-1 2-48,-9 10 42,0 0-42,5-11 42,3 4-42,-8 7 45,0 0-45,8-8 46,-8 8-46,0 0 83,0 0-83,9-7 84,-9 7-84,0 0 82,0 0-82,0 0 82,11 7-82,-11-7 78,0 0-78,9 17 78,-1 18-78,-8-35 63,0 0-63,6 45 64,-8 15-64,2-60 48,0 0-48,-4 61 49,3-4-49,1-57 38,0 0-38,-2 52 38,-2-11-38,4-41 31,0 0-31,-5 31 32,2-10-32,3-21 18,0 0-18,0 12 19,-2-3-19,2-9 5,0 0-5,0 0 6,-9 3-6,0-3-1686</inkml:trace>
  <inkml:trace contextRef="#ctx1" brushRef="#br0" timeOffset="78402.59">21714 7106 1345,'0'0'0,"-4"-9"0,-5-10 0,9 19 6,0 0-6,-8-21 7,2 2-7,6 19 38,0 0-38,0-15 39,6 1-39,-6 14 51,0 0-51,7-12 52,2-4-52,-9 16 45,0 0-45,14-15 45,5 6-45,-19 9 39,0 0-39,28-9 40,15 9-40,-43 0 68,0 0-68,42-3 69,-7 3-69,-35 0 113,0 0-113,37 5 114,13 5-114,-50-10 92,0 0-92,53 16 92,-1 5-92,-52-21 75,0 0-75,48 24 75,-9 4-75,-39-28 37,0 0-37,25 36 38,-15 11-38,-10-47 17,0 0-17,-10 64 17,-26 19-17,36-83 8,0 0-8,-58 86 8,-21-3-8,79-83 6,0 0-6,-113 73 6,-35-11-6,-2 2-1847</inkml:trace>
  <inkml:trace contextRef="#ctx1" brushRef="#br0" timeOffset="83434.6">8329 7659 673,'0'0'0,"0"0"0,0 0 0,0 0-445</inkml:trace>
  <inkml:trace contextRef="#ctx1" brushRef="#br0" timeOffset="84153.59">8146 7422 1199,'0'0'0,"0"0"0,0 0 0,0 0 121,0 0-121,0 0 121,0 0-121,0 0 147,0 0-147,0 0 148,0 0-148,0 0 77,0 0-77,0 0 78,0 0-78,0 0 40,0 0-40,18 19 41,-10 0-41,-8-19 25,0 0-25,4 21 25,-2-5-25,-2-16 7,0 0-7,-2 14 8,-5-2-8,7-12 1,0 0-1,-9 12 2,-1-3-2,10-9 0,0 0 0,-13 10 0,-6-5 0,19-5 2,0 0-2,-18 7 2,4-4-2,14-3 8,0 0-8,-14 2 8,5-4-8,9 2 19,0 0-19,-9-3 19,0-6-19,9 9 19,0 0-19,-8-10 19,-1-7-19,9 17 15,0 0-15,-4-25 15,11 1-15,-7 24 17,0 0-17,7-22 17,2 10-17,-9 12 16,0 0-16,16-6 17,2 6-17,-18 0 16,0 0-16,28 6 16,-2 6-16,-26-12 12,0 0-12,27 19 13,5 8-13,-32-27 11,0 0-11,28 28 11,-11 5-11,-17-33 8,0 0-8,9 29 9,-9 3-9,0-32 9,0 0-9,-14 41 10,-16 16-10,30-57 9,0 0-9,-37 68 10,-3-3-10,40-65 5,0 0-5,-41 59 5,-3-14-5,44-45 2,0 0-2,-37 31 2,10-10-2,27-21 1,0 0-1,-19 14 2,1-7-2,18-7 0,0 0 0,-14 2 1,5-1-1,9-1 0,0 0 0,-7-3 1,2-13-1,5 16 0,0 0 0,-3-20 1,10-8-1,-7 28 0,0 0 0,8-26 1,1 14-1,-9 12 0,0 0 0,16-7 1,9 7-1,-25 0 3,0 0-3,28 5 4,7 11-4,-35-16 7,0 0-7,32 22 8,-7 4-8,-25-26 13,0 0-13,30 31 14,-4 6-14,-26-37 14,0 0-14,25 36 14,5-3-14,-30-33 5,0 0-5,25 21 6,-1-9-6,-1 0-1798</inkml:trace>
  <inkml:trace contextRef="#ctx1" brushRef="#br0" timeOffset="84618.32">8927 7256 1412,'0'0'0,"0"0"0,-1-15 0,1 15 49,0 0-49,-4-11 50,4 11-50,0 0 22,0 0-22,-2-7 23,2 7-23,0 0 39,0 0-39,0 0 40,0 0-40,0 0 22,0 0-22,-7-7 22,2 6-22,5 1 27,0 0-27,-9 0 27,9 0-27,0 0 32,0 0-32,-14 5 33,-2 10-33,16-15 30,0 0-30,-16 32 31,-1 14-31,17-46 28,0 0-28,-18 59 29,-3 10-29,21-69 24,0 0-24,-16 68 25,2-2-25,14-66 24,0 0-24,-11 76 24,4 12-24,7-88 23,0 0-23,-3 94 24,13-10-24,-10-84 21,0 0-21,18 75 21,3-4-21,-21-71 19,0 0-19,18 69 20,1-9-20,-19-60 16,0 0-16,27 56 17,-1-18-17,-26-38 7,0 0-7,34 19 8,10-19-8,0 0-1582</inkml:trace>
  <inkml:trace contextRef="#ctx1" brushRef="#br0" timeOffset="84935.07">9264 7554 1771,'0'0'0,"0"0"0,9 0 0,-9 0 33,0 0-33,0 0 33,0 0-33,0 0 103,0 0-103,5 3 103,1 8-103,-6-11 75,0 0-75,3 19 75,-3 2-75,0-21 48,0 0-48,-3 31 48,3 5-48,0-36 22,0 0-22,0 45 23,-2 10-23,2-55 13,0 0-13,-4 58 14,4-7-14,0-51 5,0 0-5,0 45 6,0-10-6,0-35 2,0 0-2,0 29 2,0-8-2,0-21 0,0 0 0,2 14 0,0-7 0,0 0-1722</inkml:trace>
  <inkml:trace contextRef="#ctx1" brushRef="#br0" timeOffset="85322.42">9120 7519 1580,'0'0'0,"0"0"0,5-14 0,-5 14 2,0 0-2,2-12 3,5 5-3,-7 7 28,0 0-28,17-5 29,10-2-29,-27 7 39,0 0-39,37-5 39,0 5-39,-37 0 42,0 0-42,44 0 43,-2 9-43,-42-9 44,0 0-44,48 12 45,1 7-45,-49-19 37,0 0-37,55 24 38,-4 2-38,-51-26 45,0 0-45,50 31 46,-6-1-46,-44-30 39,0 0-39,35 34 40,-7 4-40,-28-38 33,0 0-33,23 44 34,-14 13-34,-9-57 45,0 0-45,3 53 46,-6-2-46,3-51 40,0 0-40,-14 41 40,-4-3-40,18-38 37,0 0-37,-23 30 37,0-10-37,23-20 35,0 0-35,-30 16 35,-10-2-35,40-14 20,0 0-20,-41 10 21,6-3-21,35-7 13,0 0-13,-37 2 13,-4-6-13,41 4 7,0 0-7,-37-10 8,11 0-8,26 10 0,0 0 0,-23-16 0,0-13 0,0 1-1893</inkml:trace>
  <inkml:trace contextRef="#ctx1" brushRef="#br0" timeOffset="85673.06">9991 7881 1849,'0'0'0,"0"0"0,18 5 0,-18-5 10,0 0-10,14 7 10,0-7-10,-14 0 32,0 0-32,18 4 33,13 4-33,-31-8 28,0 0-28,34 9 28,5-9-28,-39 0 18,0 0-18,37 0 19,7-4-19,-44 4 16,0 0-16,46-3 16,-2-2-16,-44 5 13,0 0-13,46-7 14,-6 2-14,-40 5 12,0 0-12,35-7 13,-6 5-13,-29 2 0,0 0 0,17-7 0,-8-2 0,2 1-1524</inkml:trace>
  <inkml:trace contextRef="#ctx1" brushRef="#br0" timeOffset="86316.1">10589 7499 1647,'0'0'0,"0"0"0,0 0 0,0 0 1,0 0-1,7 8 1,-2 3-1,-5-11 4,0 0-4,0 17 4,-3 16-4,3-33 26,0 0-26,-4 38 26,-1 3-26,5-41 57,0 0-57,-5 45 58,1 16-58,4-61 68,0 0-68,-2 64 69,-3-9-69,5-55 66,0 0-66,-7 49 67,2-15-67,5-34 45,0 0-45,-4 26 45,2-8-45,2-18 27,0 0-27,-3 12 28,-2-4-28,5-8 14,0 0-14,0 0 14,0 0-14,0 0 9,0 0-9,0 0 9,-9 0-9,9 0 5,0 0-5,-7-15 6,-2-23-6,9 38 4,0 0-4,-7-49 4,7-20-4,0 69 4,0 0-4,7-67 4,4-1-4,-11 68 3,0 0-3,14-59 4,0 11-4,-14 48 5,0 0-5,14-38 5,-2 12-5,-12 26 6,0 0-6,14-21 6,9 2-6,-23 19 10,0 0-10,21-19 11,-5 10-11,-16 9 6,0 0-6,18-3 7,8 6-7,-26-3 3,0 0-3,27 9 4,-8 7-4,-19-16 1,0 0-1,18 19 1,-6 1-1,-12-20 0,0 0 0,9 25 1,-4 2-1,-5-27 0,0 0 0,-3 24 0,-6 1 0,9-25 0,0 0 0,-14 17 1,-4 2-1,18-19 1,0 0-1,-19 17 1,1 2-1,18-19 1,0 0-1,-21 21 2,-4 0-2,25-21 1,0 0-1,-26 19 1,6-7-1,20-12 1,0 0-1,-15 5 1,2-1-1,13-4 0,0 0 0,-7 3 1,-2 1-1,9-4 0,0 0 0,0 0 1,2 17-1,-2-17 1,0 0-1,12 12 2,11 7-2,-23-19 2,0 0-2,29 21 3,1 5-3,-30-26 2,0 0-2,33 24 3,2-3-3,-35-21 3,0 0-3,39 17 3,-2-3-3,-37-14 1,0 0-1,41 10 2,-1-3-2,3 0-1755</inkml:trace>
  <inkml:trace contextRef="#ctx1" brushRef="#br0" timeOffset="86675.53">11025 7272 1793,'0'0'0,"7"0"0,10 5 0,-17-5 26,0 0-26,23 16 27,2 15-27,-25-31 52,0 0-52,25 36 53,1 13-53,-26-49 54,0 0-54,30 50 55,0 2-55,-30-52 26,0 0-26,27 52 27,-10-1-27,-17-51 18,0 0-18,13 61 19,-6 15-19,-7-76 15,0 0-15,0 82 16,-11-10-16,11-72 11,0 0-11,-21 64 11,-16-7-11,37-57 10,0 0-10,-41 57 10,1 6-10,40-63 25,0 0-25,-41 55 25,1-8-25,40-47 32,0 0-32,-38 33 32,12-13-32,-2-2-1693</inkml:trace>
  <inkml:trace contextRef="#ctx1" brushRef="#br0" timeOffset="87126.03">11700 7768 1681,'0'0'0,"0"0"0,0 0 0,0 0 28,0 0-28,9 9 29,-2-5-29,-7-4 59,0 0-59,19-4 59,19-1-59,-38 5 46,0 0-46,42-10 47,4 1-47,-46 9 47,0 0-47,46-9 48,-1-3-48,-45 12 48,0 0-48,46-9 49,-2 6-49,-44 3 30,0 0-30,46-9 31,-2-1-31,-44 10 21,0 0-21,41-9 21,-4 1-21,-37 8 20,0 0-20,30-7 21,-16 5-21,-2-1-1654</inkml:trace>
  <inkml:trace contextRef="#ctx1" brushRef="#br0" timeOffset="87415.45">11884 7445 1972,'0'0'0,"0"0"0,10-4 0,-10 4 9,0 0-9,7 4 9,-1 5-9,-6-9 26,0 0-26,3 17 26,-6 14-26,3-31 50,0 0-50,-4 36 51,-1 6-51,5-42 32,0 0-32,-6 47 32,3-2-32,3-45 23,0 0-23,-4 51 24,3 7-24,1-58 15,0 0-15,-4 60 15,4-8-15,0-52 8,0 0-8,4 42 8,-1-15-8,-3-27 4,0 0-4,5 19 5,-1-1-5,1-1-1672</inkml:trace>
  <inkml:trace contextRef="#ctx1" brushRef="#br0" timeOffset="88206">12819 7582 1289,'0'0'0,"0"0"0,0 0 0,0 0 55,0 0-55,0 0 56,0 0-56,0 0 55,0 0-55,0-7 56,0 7-56,0 0 36,0 0-36,3-18 37,4-4-37,-7 22 26,0 0-26,9-26 27,2 2-27,-11 24 17,0 0-17,12-23 18,4 6-18,-16 17 30,0 0-30,17-21 31,1 7-31,-18 14 59,0 0-59,21-8 60,4 2-60,-25 6 56,0 0-56,25 0 56,-3 4-56,-22-4 51,0 0-51,25 12 51,-2 9-51,-23-21 34,0 0-34,18 24 34,-4 9-34,-14-33 26,0 0-26,3 36 27,-6 1-27,3-37 22,0 0-22,-9 39 22,-5 6-22,14-45 19,0 0-19,-21 45 20,-2 11-20,23-56 20,0 0-20,-25 57 21,-1-9-21,26-48 31,0 0-31,-27 44 32,1-3-32,26-41 35,0 0-35,-23 29 36,0-6-36,23-23 35,0 0-35,-18 14 36,4-4-36,14-10 26,0 0-26,-12 9 27,3-9-27,9 0 14,0 0-14,0 0 14,0 0-14,0 0 8,0 0-8,0 0 9,9-4-9,-9 4 4,0 0-4,21-7 5,4-3-5,-25 10 4,0 0-4,31-10 5,8 1-5,-39 9 3,0 0-3,37-7 4,2 2-4,-39 5 2,0 0-2,42-5 3,4-4-3,2 2-1923</inkml:trace>
  <inkml:trace contextRef="#ctx1" brushRef="#br0" timeOffset="88672.12">13775 7312 1547,'0'0'0,"0"0"0,1-7 0,-1 7 108,0 0-108,4-5 108,-4 5-108,0 0 138,0 0-138,0 0 138,-7-13-138,7 13 54,0 0-54,-11-3 55,-3-2-55,14 5 18,0 0-18,-23 5 19,0 0-19,23-5 7,0 0-7,-23 14 8,-1 8-8,24-22 5,0 0-5,-29 32 6,1 7-6,28-39 5,0 0-5,-30 45 5,7-1-5,23-44 8,0 0-8,-21 48 8,3 1-8,18-49 10,0 0-10,-15 53 10,0 11-10,15-64 18,0 0-18,-7 69 18,7 4-18,0-73 23,0 0-23,13 64 23,1-14-23,-14-50 29,0 0-29,26 44 30,8-8-30,-34-36 44,0 0-44,39 26 44,1-4-44,-40-22 43,0 0-43,41 13 44,5-7-44,-46-6 28,0 0-28,44-1 28,2-11-28,-1 0-1912</inkml:trace>
  <inkml:trace contextRef="#ctx1" brushRef="#br0" timeOffset="88927.48">14057 7485 1491,'0'0'0,"0"0"0,0 0 0,0 0 51,0 0-51,0-7 51,0 7-51,0 0 80,0 0-80,0 0 80,0 0-80,0 0 51,0 0-51,9 7 51,3 10-51,-12-17 20,0 0-20,9 24 20,-2 7-20,-7-31 27,0 0-27,3 35 27,-3 0-27,0-35 28,0 0-28,4 32 28,-1 1-28,-3-33 30,0 0-30,7 31 30,2 6-30,-9-37 19,0 0-19,9 28 19,-2-11-19,-7-17 12,0 0-12,5 8 12,-5-8-12,0 0-1536</inkml:trace>
  <inkml:trace contextRef="#ctx1" brushRef="#br0" timeOffset="89332.63">13979 7471 1681,'0'0'0,"0"0"0,-2-5 0,2 5 37,0 0-37,0-9 37,11 0-37,-11 9 63,0 0-63,19-3 63,13-8-63,-32 11 63,0 0-63,39-5 64,-2 2-64,-37 3 42,0 0-42,35 0 43,-10 3-43,-25-3 30,0 0-30,28 5 30,6 6-30,-34-11 56,0 0-56,31 9 56,-4 3-56,-27-12 57,0 0-57,21 15 57,2 9-57,-23-24 47,0 0-47,19 21 47,-6-2-47,-13-19 24,0 0-24,7 23 25,-9 8-25,2-31 12,0 0-12,-7 36 13,-4-3-13,11-33 7,0 0-7,-14 40 7,-7 5-7,21-45 5,0 0-5,-25 52 5,-1-4-5,26-48 7,0 0-7,-28 40 7,-2-12-7,30-28 7,0 0-7,-32 21 7,-5-6-7,37-15 9,0 0-9,-41 10 10,-3-3-10,44-7 8,0 0-8,-39 2 8,11-4-8,28 2 5,0 0-5,-19-7 6,1-3-6,18 10 1,0 0-1,-5-19 1,10-17-1,1-1-1926</inkml:trace>
  <inkml:trace contextRef="#ctx1" brushRef="#br0" timeOffset="89575.47">14529 7639 1782,'0'0'0,"6"0"0,13 0 0,-19 0 23,0 0-23,25 0 24,-6 3-24,-19-3 76,0 0-76,27 5 76,13-1-76,-40-4 92,0 0-92,41 0 93,3-4-93,-44 4 49,0 0-49,46-3 49,0-2-49,-46 5 41,0 0-41,49-9 41,0-5-41,-49 14 15,0 0-15,38-14 15,-14 4-15,1 0-1722</inkml:trace>
  <inkml:trace contextRef="#ctx1" brushRef="#br0" timeOffset="89828.38">14746 7360 1267,'0'0'0,"0"0"0,-3 12 0,3-12 11,0 0-11,0 16 12,5 5-12,-5-21 8,0 0-8,7 29 9,2 7-9,-9-36 83,0 0-83,5 44 83,1 1-83,-6-45 137,0 0-137,3 48 138,-3 7-138,0-55 75,0 0-75,2 59 76,1 12-76,-3-71 82,0 0-82,6 66 82,1-11-82,-7-55 60,0 0-60,3 42 60,4-11-60,-7-31 33,0 0-33,7 22 33,1-4-33,-8-18 17,0 0-17,8 12 17,3-5-17,0 0-1653</inkml:trace>
  <inkml:trace contextRef="#ctx1" brushRef="#br0" timeOffset="90443.89">15281 7563 1435,'0'0'0,"0"0"0,2-9 0,-2 9 35,0 0-35,5-7 35,-5 7-35,0 0 105,0 0-105,0 0 106,0 0-106,0 0 100,0 0-100,5 19 101,-1 14-101,-4-33 71,0 0-71,-4 36 71,1 7-71,3-43 51,0 0-51,-2 47 52,2 12-52,0-59 46,0 0-46,0 54 47,-4-8-47,4-46 34,0 0-34,-5 35 34,2-16-34,3-19 19,0 0-19,-2 12 20,2-5-20,0-7 6,0 0-6,0 0 6,0 0-6,0 0 1,0 0-1,-9-10 2,-3-16-2,12 26 0,0 0 0,-13-40 0,6-12 0,7 52-3,0 0 3,-3-55-2,1 1 2,2 54-9,0 0 9,4-48-8,6-1 8,-10 49-12,0 0 12,14-54-12,0-1 12,-14 55-11,0 0 11,14-48-10,4 8 10,-18 40-12,0 0 12,19-28-11,-3 14 11,-16 14-8,0 0 8,23-7-8,13 14 8,-36-7-1,0 0 1,37 16-1,-11 8 1,-26-24 0,0 0 0,18 30 1,-6 1-1,-12-31 4,0 0-4,7 29 4,-5-12-4,-2-17 11,0 0-11,-2 19 12,-8 2-12,10-21 16,0 0-16,-9 23 17,-4-3-17,13-20 13,0 0-13,-21 18 14,-11 1-14,32-19 9,0 0-9,-31 12 9,6-3-9,25-9 7,0 0-7,-21 6 7,1 3-7,20-9 9,0 0-9,-14 4 9,7-3-9,7-1 16,0 0-16,0 0 16,0 0-16,0 0 29,0 0-29,-3 7 29,10 2-29,-7-9 32,0 0-32,14 15 33,11 13-33,-25-28 33,0 0-33,33 33 34,8 0-34,-41-33 28,0 0-28,42 36 28,-1 4-28,-41-40 21,0 0-21,40 36 22,-1-11-22,-39-25 17,0 0-17,41 24 17,10-2-17,-51-22 9,0 0-9,51 18 9,-4-10-9,3 1-2028</inkml:trace>
  <inkml:trace contextRef="#ctx1" brushRef="#br0" timeOffset="90789.58">15732 7203 2073,'0'0'0,"8"0"0,6-7 0,-14 7 25,0 0-25,23 0 25,8 8-25,-31-8 63,0 0-63,36 23 64,-1 10-64,-35-33 44,0 0-44,32 45 45,-4 22-45,-28-67 25,0 0-25,28 69 26,2-3-26,-30-66 8,0 0-8,23 64 9,-4-5-9,-19-59 3,0 0-3,13 66 3,-10 12-3,-3-78 2,0 0-2,-3 79 2,-10-13-2,13-66 0,0 0 0,-23 59 1,-10-2-1,33-57 6,0 0-6,-48 55 6,-12 1-6,60-56 14,0 0-14,-63 46 14,8-7-14,55-39 13,0 0-13,-42 24 13,14-14-13,-1-3-1803</inkml:trace>
  <inkml:trace contextRef="#ctx1" brushRef="#br0" timeOffset="91134.39">16547 7644 1983,'0'0'0,"0"0"0,-8 7 0,8-7 21,0 0-21,-7 5 21,5 5-21,2-10 16,0 0-16,0 12 16,0 1-16,0-13 0,0 0 0,0 8 1,3-3-1,-3-5-2,0 0 2,9 7-2,10 2 2,-19-9-7,0 0 7,32 9-6,5-2 6,-37-7-10,0 0 10,44 0-9,2 0 9,-46 0-1,0 0 1,46-7-1,-11 1 1,-35 6 0,0 0 0,30-8 0,-8 1 0,-1 0-1455</inkml:trace>
  <inkml:trace contextRef="#ctx1" brushRef="#br0" timeOffset="91408.73">16442 7466 1715,'0'0'0,"0"0"0,7 12 0,-7-12 33,0 0-33,8 12 33,-1 5-33,-7-17 68,0 0-68,11 23 69,3 10-69,-14-33 92,0 0-92,9 32 93,-4 8-93,-5-40 45,0 0-45,2 43 46,-5 11-46,3-54 32,0 0-32,-4 54 33,6 1-33,-2-55 13,0 0-13,3 52 14,-1-10-14,-2-42 2,0 0-2,0 31 3,2-10-3,0-1-1659</inkml:trace>
  <inkml:trace contextRef="#ctx1" brushRef="#br0" timeOffset="92000.64">16255 7736 1580,'0'0'0,"0"0"0,0 0 0,0 0-1,0 0 1,12 8 0,7-4 0,-19-4 5,0 0-5,34 0 6,13 3-6,-47-3 11,0 0-11,50 5 11,-3 4-11,-47-9 7,0 0-7,52 9 8,-3-2-8,2-4-1161</inkml:trace>
  <inkml:trace contextRef="#ctx1" brushRef="#br0" timeOffset="92695.58">17258 7466 919,'0'0'0,"0"0"0,-10 0 0,10 0 75,0 0-75,-9 0 75,9 0-75,0 0 72,0 0-72,-7-6 73,7 6-73,0 0 71,0 0-71,0 0 72,-7-6-72,7 6 46,0 0-46,0 0 47,5-16-47,-5 16 57,0 0-57,9-12 58,0 0-58,-9 12 72,0 0-72,14-9 73,9 2-73,-23 7 82,0 0-82,23-2 82,-2 2-82,-21 0 96,0 0-96,16 4 96,0 5-96,-16-9 82,0 0-82,15 17 82,-2 11-82,-13-28 65,0 0-65,12 29 65,-7 2-65,-5-31 49,0 0-49,4 28 50,-6-1-50,2-27 38,0 0-38,-5 30 38,-4-2-38,9-28 24,0 0-24,-11 24 24,-3 2-24,14-26 16,0 0-16,-17 27 16,-6 6-16,23-33 11,0 0-11,-27 31 12,4-6-12,23-25 8,0 0-8,-21 20 8,4-4-8,17-16 3,0 0-3,-18 9 3,-3-2-3,21-7 0,0 0 0,-18 3 1,9-3-1,9 0 0,0 0 0,0 0 0,0 0 0,0 0 0,0 0 0,0 0 0,6-7 0,-6 7 0,0 0 0,12-8 0,7-8 0,-19 16 0,0 0 0,30-12 0,11 3 0,-41 9 0,0 0 0,46-3 0,1 3 0,-47 0 3,0 0-3,52-4 3,4 1-3,-56 3 7,0 0-7,62-9 7,-2-3-7,-60 12 1,0 0-1,61-14 2,-9 0-2,1 0-1953</inkml:trace>
  <inkml:trace contextRef="#ctx1" brushRef="#br0" timeOffset="93012.59">17962 7332 1871,'0'0'0,"0"0"0,16 7 0,-16-7 20,0 0-20,10 9 21,-1-4-21,-9-5 67,0 0-67,4 16 67,3 11-67,-7-27 59,0 0-59,5 33 59,-5 4-59,0-37 39,0 0-39,-2 36 40,1-3-40,1-33 24,0 0-24,0 36 24,1 4-24,-1-40 14,0 0-14,0 40 15,0-11-15,0-29 9,0 0-9,2 31 9,0 2-9,-2-33 4,0 0-4,2 31 4,-1-10-4,-1-21 2,0 0-2,0 12 2,0-12-2,0 0 1,0 0-1,0 5 1,0-5-1,0 0-1704</inkml:trace>
  <inkml:trace contextRef="#ctx1" brushRef="#br0" timeOffset="93311.93">17927 7312 1860,'0'0'0,"0"0"0,5-7 0,-5 7 9,0 0-9,5-5 9,2 1-9,-7 4 33,0 0-33,22 0 34,13 0-34,-35 0 50,0 0-50,46 9 50,3 10-50,-49-19 49,0 0-49,48 15 49,-1 3-49,-47-18 66,0 0-66,43 19 66,-12 14-66,-31-33 38,0 0-38,30 38 39,-8 1-39,-22-39 31,0 0-31,19 44 31,-10-5-31,-9-39 27,0 0-27,0 45 28,-18 0-28,18-45 30,0 0-30,-35 45 31,-22 11-31,57-56 25,0 0-25,-84 45 26,-38-14-26,-3 2-1876</inkml:trace>
  <inkml:trace contextRef="#ctx1" brushRef="#br0" timeOffset="-205766.08">3798 8964 1379,'0'0'0,"0"0"0,0 0 0,0 0 8,0 0-8,0 0 9,0 0-9,0 0 1,0 0-1,0 0 2,0 0-2,0 0-990</inkml:trace>
  <inkml:trace contextRef="#ctx1" brushRef="#br0" timeOffset="-205245.11">3793 8992 841,'0'0'0,"0"0"0,0 0 0,0 0 43,0 0-43,0 0 44,0 0-44,0 0 79,0 0-79,0 0 80,0 0-80,0 0 77,0 0-77,0 0 77,0 0-77,0 0 101,0 0-101,12-16 101,-12 16-101,0 0 84,0 0-84,2-8 85,-2 8-85,0 0 70,0 0-70,7-9 71,-11 2-71,4 7 57,0 0-57,-3-7 57,1 2-57,2 5 45,0 0-45,-3-9 45,-1-1-45,4 10 32,0 0-32,-5-10 33,-6-6-33,11 16 28,0 0-28,-21-15 29,-11-3-29,32 18 34,0 0-34,-35-12 35,1 5-35,34 7 33,0 0-33,-31-3 34,-1 3-34,32 0 33,0 0-33,-27 3 34,5 1-34,22-4 45,0 0-45,-25 8 46,2 8-46,23-16 40,0 0-40,-23 15 41,4 6-41,19-21 34,0 0-34,-18 24 35,-5 9-35,23-33 21,0 0-21,-18 33 21,13-5-21,5-28 12,0 0-12,0 28 13,9 4-13,-9-32 7,0 0-7,19 32 7,8-8-7,-27-24 4,0 0-4,31 21 4,5-1-4,-36-20 2,0 0-2,37 16 2,3-1-2,-40-15 1,0 0-1,46 18 2,4-1-2,-50-17 3,0 0-3,44 19 3,-2 0-3,-42-19 4,0 0-4,35 21 5,-8 0-5,-27-21 5,0 0-5,17 17 6,-8-3-6,-9-14 2,0 0-2,6 12 3,-6 0-3,0-12 0,0 0 0,-9 12 0,-9 0 0,18-12-1,0 0 1,-28 18 0,-11-3 0,39-15-3,0 0 3,-46 14-2,-3-4 2,49-10-5,0 0 5,-44 6-5,12-6 5,32 0-4,0 0 4,-25-2-4,8-2 4,17 4-1,0 0 1,-22-6 0,-11-7 0,33 13-4,0 0 4,-30-12-3,16 7 3,-4-4-1904</inkml:trace>
  <inkml:trace contextRef="#ctx1" brushRef="#br0" timeOffset="-204824.02">3078 9715 1927,'0'0'0,"0"0"0,0 0 0,0 0 33,0 0-33,0 0 34,0 7-34,0-7 60,0 0-60,0 0 61,0 0-61,0 0 36,0 0-36,9 2 36,2 5-36,-11-7 10,0 0-10,17 5 10,5-1-10,-22-4 4,0 0-4,28 3 5,18 1-5,-46-4 1,0 0-1,58 1 1,4 3-1,-62-4 2,0 0-2,72 0 2,7-4-2,-79 4 3,0 0-3,88-3 4,17-2-4,-105 5 6,0 0-6,107-9 7,-12 5-7,-95 4 9,0 0-9,99-5 10,5 2-10,-104 3 21,0 0-21,92-4 22,-16 1-22,-76 3 26,0 0-26,63 0 27,-17 0-27,-2 0-1708</inkml:trace>
  <inkml:trace contextRef="#ctx1" brushRef="#br0" timeOffset="-204044.94">3489 9994 2118,'0'0'0,"0"0"0,0 12 0,0-12 62,0 0-62,6 14 63,-6 8-63,0-22 76,0 0-76,-4 32 77,-5 9-77,9-41 57,0 0-57,-7 42 57,-2 10-57,9-52 22,0 0-22,-12 60 23,-2 13-23,14-73 14,0 0-14,-18 76 15,-1 0-15,19-76 10,0 0-10,-18 69 11,1-15-11,17-54 7,0 0-7,-18 36 7,13-11-7,5-25 1,0 0-1,0 13 1,0-13-1,0 0 0,0 0 0,0 0 0,-4-17 0,4 17-1,0 0 1,0-26-1,0-8 1,0 34-5,0 0 5,0-51-4,0-25 4,0 76-10,0 0 10,0-79-9,-3-1 9,3 80-14,0 0 14,-2-80-13,2 1 13,0 79-20,0 0 20,2-71-19,1 12 19,-3 59-22,0 0 22,4-43-21,1 20 21,-5 23-17,0 0 17,9-10-16,10 10 16,-19 0-8,0 0 8,25 7-7,-2 1 7,-23-8-3,0 0 3,28 13-2,0 2 2,-28-15 0,0 0 0,30 14 0,-2 3 0,-28-17 1,0 0-1,27 19 1,-6 4-1,-21-23 6,0 0-6,19 19 6,-10-2-6,-9-17 3,0 0-3,4 16 4,-4-4-4,0-12 2,0 0-2,-7 14 3,-9 5-3,16-19 1,0 0-1,-18 15 1,1-1-1,17-14 0,0 0 0,-18 16 1,-8 4-1,26-20 0,0 0 0,-23 19 1,3-10-1,20-9 0,0 0 0,-16 7 0,0 2 0,16-9 0,0 0 0,-17 8 0,4-2 0,13-6-1,0 0 1,-8 5 0,2 3 0,6-8 0,0 0 0,-5 13 0,2 0 0,3-13 2,0 0-2,3 21 3,13 7-3,-16-28 6,0 0-6,21 31 7,6-7-7,-27-24 19,0 0-19,24 24 20,6 2-20,-30-26 28,0 0-28,28 32 29,4 4-29,-32-36 34,0 0-34,39 34 35,2-4-35,-41-30 26,0 0-26,42 28 27,-3-2-27,-39-26 11,0 0-11,33 24 11,-6-3-11,-1 1-1977</inkml:trace>
  <inkml:trace contextRef="#ctx1" brushRef="#br0" timeOffset="-202002.22">3151 10034 1267,'0'0'0,"0"0"0,1-11 0,-1 11 144,0 0-144,4-5 145,-4-3-145,0 8 65,0 0-65,0-11 65,-5-3-65,5 14 62,0 0-62,-4-14 63,2 6-63,2 8 25,0 0-25,0 0 26,-8-5-26,8 5 20,0 0-20,-9-4 20,-4 1-20,13 3 18,0 0-18,-8-2 18,8 2-18,0 0 24,0 0-24,-9-3 24,9 3-24,0 0 42,0 0-42,0 0 42,9-11-42,-9 11 52,0 0-52,26-7 53,20 0-53,-46 7 42,0 0-42,55-3 43,6 6-43,-61-3 52,0 0-52,58 2 52,2-2-52,-60 0 57,0 0-57,59-5 58,-10-2-58,-49 7 39,0 0-39,49-7 40,-8 0-40,-41 7 31,0 0-31,37-5 31,-10 3-31,-27 2 22,0 0-22,17-2 23,-8 1-23,-9 1 15,0 0-15,0 0 16,0 0-16,0 0 11,0 0-11,0 0 11,-16 3-11,16-3 5,0 0-5,-16 2 6,0 0-6,16-2 3,0 0-3,-14 3 3,0-3-3,14 0 1,0 0-1,-14 2 1,0 0-1,14-2 0,0 0 0,-9 1 0,0 1 0,9-2 0,0 0 0,0 0 0,0 0 0,0 0-1,0 0 1,-7 0 0,7 0 0,0 0-3,0 0 3,-5 0-3,-4 2 3,9-2-8,0 0 8,-5 3-7,5-3 7,0 0-10,0 0 10,-14 7-9,5-2 9,9-5-9,0 0 9,-9 18-8,-5 18 8,14-36-1,0 0 1,-12 43-1,3-1 1,9-42 1,0 0-1,-4 43 1,4-7-1,0-36 7,0 0-7,2 37 8,3 2-8,-5-39 12,0 0-12,2 42 13,2 1-13,-4-43 14,0 0-14,0 52 15,0 11-15,0-63 12,0 0-12,0 64 12,-6-9-12,6-55 9,0 0-9,-7 47 10,2-11-10,5-36 7,0 0-7,-5 24 7,-1-3-7,6-21 8,0 0-8,-7 16 8,2-3-8,5-13 9,0 0-9,-3 11 10,3-11-10,0 0 9,0 0-9,-8 8 10,0-4-10,8-4 8,0 0-8,-9 3 8,-4-3-8,13 0 6,0 0-6,-17-3 7,-6-1-7,23 4 4,0 0-4,-20-1 4,3-4-4,17 5 2,0 0-2,-18-4 3,-8 1-3,26 3 2,0 0-2,-23-7 2,9 3-2,14 4 0,0 0 0,-9 0 0,4 0 0,5 0 0,0 0 0,0 0 0,0 0 0,0 0 0,0 0 0,0 0 0,0 0 0,0 0-1,0 0 1,23 12 0,10-6 0,-33-6-1,0 0 1,39 5-1,10-5 1,-49 0-1,0 0 1,50 1 0,4 3 0,-54-4 0,0 0 0,55 3 0,3 1 0,-58-4 1,0 0-1,58 0 2,-3-4-2,-55 4 8,0 0-8,42 0 9,-6 0-9,-36 0 15,0 0-15,26 0 16,-12 0-16,-14 0 18,0 0-18,6 0 18,-6 0-18,0 0 16,0 0-16,-16 0 17,-25 0-17,41 0 10,0 0-10,-53 0 11,-5 4-11,0-4-2222</inkml:trace>
  <inkml:trace contextRef="#ctx1" brushRef="#br0" timeOffset="-201518.25">5535 9503 1804,'0'0'0,"0"0"0,0 0 0,0 0 32,0 0-32,13 6 33,-3 12-33,-10-18 71,0 0-71,22 19 71,9-7-71,-31-12 52,0 0-52,34 12 53,5-5-53,-39-7 61,0 0-61,42 7 61,7-4-61,-49-3 48,0 0-48,55 4 49,7-1-49,-4 1-1692</inkml:trace>
  <inkml:trace contextRef="#ctx1" brushRef="#br0" timeOffset="-201309.06">5463 9752 1155,'0'0'0,"-5"0"0,-18 5 0,23-5 86,0 0-86,-21 7 86,7-4-86,14-3 132,0 0-132,0 0 132,0 12-132,0-12 73,0 0-73,17 9 74,24-2-74,-41-7 63,0 0-63,49 10 63,2 1-63,-51-11 42,0 0-42,53 8 42,-2-6-42,-51-2 40,0 0-40,48 0 40,0-2-40,-1-3-1461</inkml:trace>
  <inkml:trace contextRef="#ctx1" brushRef="#br0" timeOffset="-200691.81">10702 9098 1547,'0'0'0,"0"0"0,-2-21 0,2 21 129,0 0-129,-3-12 130,1 3-130,2 9 149,0 0-149,0 0 150,0 0-150,0 0 86,0 0-86,0 0 87,-13 10-87,13-10 68,0 0-68,-7 28 68,7 21-68,0-49 50,0 0-50,2 51 51,-2 1-51,0-52 45,0 0-45,0 51 46,2-3-46,-2-48 31,0 0-31,3 43 31,-1-13-31,-2-30 20,0 0-20,4 34 21,-1 6-21,1 2-1972</inkml:trace>
  <inkml:trace contextRef="#ctx1" brushRef="#br0" timeOffset="-199871.11">7857 9828 1647,'0'0'0,"0"0"0,0-9 0,0 9 59,0 0-59,3-7 59,-3 7-59,0 0 96,0 0-96,14-12 97,0 4-97,-14 8 60,0 0-60,22-9 61,4 2-61,-26 7 28,0 0-28,37-4 28,7 3-28,-44 1 16,0 0-16,55-2 17,23 0-17,-78 2 11,0 0-11,82-1 11,7-1-11,-89 2 9,0 0-9,98-4 10,17 1-10,-115 3 24,0 0-24,118 0 25,2 3-25,-120-3 21,0 0-21,127 4 22,18-1-22,-145-3 25,0 0-25,157 2 26,12 0-26,-169-2 26,0 0-26,175 1 26,-2 3-26,-173-4 33,0 0-33,180 5 33,12 2-33,-192-7 36,0 0-36,199 2 37,4 0-37,-203-2 32,0 0-32,210 0 32,0 0-32,-210 0 29,0 0-29,215-2 30,9 0-30,-224 2 25,0 0-25,228-3 25,1-3-25,-229 6 17,0 0-17,233-3 17,3-6-17,-236 9 12,0 0-12,243-8 13,1-3-13,-244 11 7,0 0-7,240-8 8,0-5-8,-240 13 8,0 0-8,243-15 8,9 1-8,-252 14 9,0 0-9,244-16 10,-4 1-10,-240 15 11,0 0-11,231-16 11,-2 8-11,-229 8 12,0 0-12,217-12 13,-18-6-13,-199 18 13,0 0-13,189-15 14,-4 1-14,-185 14 16,0 0-16,170-17 17,-6-4-17,-164 21 14,0 0-14,153-21 15,-8 2-15,-145 19 8,0 0-8,127-14 9,-23 2-9,-104 12 3,0 0-3,84-10 3,-15 1-3,-69 9 0,0 0 0,46-5 0,-20 1 0,-1 1-2178</inkml:trace>
  <inkml:trace contextRef="#ctx1" brushRef="#br0" timeOffset="-199324.97">7977 10594 662,'0'0'0,"0"0"0,-4 7 0,-3 0-437</inkml:trace>
  <inkml:trace contextRef="#ctx1" brushRef="#br0" timeOffset="-198413.64">7747 10918 1009,'0'0'0,"0"0"0,0 0 0,0 0 31,0 0-31,0 0 32,6-3-32,-6 3 24,0 0-24,0 0 25,0 0-25,0 0 12,0 0-12,-11-12 13,2-4-13,9 16 2,0 0-2,-9-17 2,2 6-2,7 11 4,0 0-4,-1-8 4,1-5-4,0 13 10,0 0-10,1-12 11,3-5-11,-4 17 41,0 0-41,5-19 42,11-2-42,-16 21 86,0 0-86,23-19 87,0 4-87,-23 15 111,0 0-111,18-14 112,10 2-112,-28 12 98,0 0-98,26-12 98,-3-4-98,-23 16 98,0 0-98,23-12 98,0 3-98,-23 9 78,0 0-78,21-5 79,-7 5-79,-14 0 55,0 0-55,9 2 55,2 3-55,-11-5 35,0 0-35,9 10 36,-4 8-36,-5-18 24,0 0-24,0 22 25,-5 2-25,5-24 14,0 0-14,-11 30 15,-12 3-15,23-33 8,0 0-8,-26 39 9,-11 10-9,37-49 8,0 0-8,-45 48 9,-4-4-9,49-44 13,0 0-13,-53 38 13,4-11-13,49-27 14,0 0-14,-41 21 15,16-9-15,25-12 13,0 0-13,-17 9 14,3-2-14,14-7 8,0 0-8,-9 5 8,9-5-8,0 0 3,0 0-3,0 0 4,5 7-4,-5-7 2,0 0-2,28 0 2,25 3-2,-53-3 0,0 0 0,59 0 1,4-3-1,-63 3 0,0 0 0,58 0 0,-7-3 0,-51 3 0,0 0 0,50-2 0,-3-2 0,1 1-1898</inkml:trace>
  <inkml:trace contextRef="#ctx1" brushRef="#br0" timeOffset="-197933.64">8814 10479 1625,'0'0'0,"0"0"0,4-19 0,-4 19 50,0 0-50,0-16 50,0 2-50,0 14 89,0 0-89,-5-12 89,5 12-89,0 0 58,0 0-58,-9-9 58,0 9-58,9 0 24,0 0-24,-18 9 25,-4 15-25,22-24 14,0 0-14,-29 37 15,3 4-15,26-41 3,0 0-3,-27 47 4,1 1-4,26-48 3,0 0-3,-27 49 3,5 4-3,22-53 5,0 0-5,-20 66 5,2 17-5,18-83 13,0 0-13,-17 82 13,5-5-13,12-77 41,0 0-41,-8 80 41,8-7-41,0-73 56,0 0-56,15 78 56,7 8-56,-22-86 55,0 0-55,38 78 56,6-23-56,-44-55 53,0 0-53,53 42 54,3-13-54,-56-29 43,0 0-43,56 19 44,-1-7-44,-55-12 32,0 0-32,51-3 33,7-13-33,-3 1-1973</inkml:trace>
  <inkml:trace contextRef="#ctx1" brushRef="#br0" timeOffset="-197675.42">9603 10318 1815,'0'0'0,"0"0"0,14 0 0,-14 0 114,0 0-114,11 8 114,5 15-114,-16-23 108,0 0-108,14 34 109,-4 22-109,-10-56 59,0 0-59,9 60 60,-2 1-60,-7-61 24,0 0-24,5 52 25,-3-16-25,-2-36 13,0 0-13,0 31 14,0-1-14,0-30 4,0 0-4,2 20 4,-2-7-4,0 2-1788</inkml:trace>
  <inkml:trace contextRef="#ctx1" brushRef="#br0" timeOffset="-197315.93">9562 10290 1155,'0'0'0,"0"0"0,-23-14 0,23 14 144,0 0-144,-14-10 144,7 4-144,7 6 95,0 0-95,0 0 96,-10-5-96,10 5 61,0 0-61,0 0 62,-4-7-62,4 7 32,0 0-32,9-5 33,17-2-33,-26 7 22,0 0-22,32-8 23,9 4-23,-41 4 28,0 0-28,37 0 29,-2 7-29,-35-7 42,0 0-42,37 9 42,-7-1-42,-30-8 60,0 0-60,32 9 60,5 1-60,-37-10 52,0 0-52,33 14 53,-1 5-53,-32-19 44,0 0-44,25 23 45,-9 6-45,-16-29 30,0 0-30,7 42 31,-11 10-31,4-52 24,0 0-24,-10 53 25,-8-6-25,18-47 23,0 0-23,-26 42 24,-4-10-24,30-32 16,0 0-16,-34 28 17,-1-4-17,35-24 10,0 0-10,-41 18 11,-8-4-11,49-14 6,0 0-6,-51 8 7,-8 1-7,0-4-1850</inkml:trace>
  <inkml:trace contextRef="#ctx1" brushRef="#br0" timeOffset="-197002.06">9208 10790 1871,'0'0'0,"0"0"0,7 0 0,-7 0 68,0 0-68,18 0 68,13 7-68,-31-7 82,0 0-82,36 5 83,2-1-83,-38-4 54,0 0-54,53-4 55,14-4-55,-67 8 17,0 0-17,81-13 17,9 3-17,-90 10 8,0 0-8,96-12 8,1 0-8,-97 12 8,0 0-8,98-12 8,10 0-8,-108 12 9,0 0-9,102-11 9,-8 8-9,-94 3 9,0 0-9,88 0 9,-7 1-9,-81-1 5,0 0-5,64 11 5,-20 1-5,2 0-1735</inkml:trace>
  <inkml:trace contextRef="#ctx1" brushRef="#br0" timeOffset="-196221.6">9525 11126 2028,'0'0'0,"0"0"0,14-12 0,-14 12 45,0 0-45,9-9 46,-2 2-46,-7 7 102,0 0-102,0 0 102,0 0-102,0 0 72,0 0-72,7 7 73,-5 2-73,-2-9 26,0 0-26,-2 20 27,-6 18-27,8-38 16,0 0-16,-15 49 16,8 10-16,7-59 6,0 0-6,-1 64 7,1-5-7,0-59 2,0 0-2,5 55 2,7-8-2,-12-47 0,0 0 0,14 36 1,-5-12-1,-9-24 0,0 0 0,5 14 0,1-2 0,-6-12-1,0 0 1,5 11 0,4-11 0,-9 0-4,0 0 4,12-9-3,6-10 3,-18 19-10,0 0 10,14-28-10,-5-10 10,-9 38-22,0 0 22,3-50-21,3-16 21,-6 66-46,0 0 46,5-67-45,-2 1 45,-3 66-50,0 0 50,2-61-50,5 13 50,-7 48-38,0 0 38,6-36-37,-3 15 37,-3 21-27,0 0 27,2-16-27,10 8 27,-12 8-13,0 0 13,14-6-12,13 5 12,-27 1-4,0 0 4,26 7-3,6 5 3,-32-12-1,0 0 1,32 15 0,1-1 0,-33-14 0,0 0 0,34 12 0,-6 4 0,-28-16 7,0 0-7,19 17 7,-6 2-7,-13-19 14,0 0-14,5 21 14,-5 3-14,0-24 19,0 0-19,-5 31 19,-16 6-19,21-37 15,0 0-15,-23 36 16,-6-8-16,29-28 15,0 0-15,-30 21 16,6-9-16,24-12 24,0 0-24,-23 12 24,2-5-24,21-7 29,0 0-29,-23 5 30,-4-5-30,27 0 26,0 0-26,-24-5 27,4-1-27,20 6 23,0 0-23,-14-5 24,5 4-24,9 1 13,0 0-13,-7 0 13,7 0-13,0 0 16,0 0-16,-7 0 16,7 0-16,0 0 18,0 0-18,4 6 18,13 17-18,-17-23 17,0 0-17,27 29 18,6 3-18,-33-32 22,0 0-22,37 29 22,6 6-22,-43-35 20,0 0-20,45 36 21,1 2-21,-46-38 17,0 0-17,50 43 18,8 6-18,-58-49 2,0 0-2,55 41 3,-6-8-3,0 2-2003</inkml:trace>
  <inkml:trace contextRef="#ctx1" brushRef="#br0" timeOffset="-195436.16">11018 10795 1804,'0'0'0,"0"0"0,12-1 0,-12 1 41,0 0-41,16-4 41,17 4-41,-33 0 36,0 0-36,37 0 36,7 0-36,-44 0 11,0 0-11,46 0 11,0 0-11,-46 0 9,0 0-9,53 0 10,4-3-10,-57 3 13,0 0-13,56-4 13,-10 2-13,-46 2 2,0 0-2,37-7 2,-7 2-2,2 2-1462</inkml:trace>
  <inkml:trace contextRef="#ctx1" brushRef="#br0" timeOffset="-195199.34">11721 10435 1569,'0'0'0,"0"0"0,0-12 0,0 12 64,0 0-64,0-5 65,0 5-65,0 0 122,0 0-122,0 17 123,0 20-123,0-37 112,0 0-112,0 45 112,-5 8-112,5-53 61,0 0-61,-7 57 62,7 6-62,0-63 28,0 0-28,7 67 29,2 6-29,-9-73 16,0 0-16,14 62 17,-2-6-17,-12-56 14,0 0-14,16 39 15,0-11-15,-16-28 3,0 0-3,20 21 3,-3-13-3,-3 5-1752</inkml:trace>
  <inkml:trace contextRef="#ctx1" brushRef="#br0" timeOffset="-194839.28">11825 10165 2095,'0'0'0,"0"0"0,20 2 0,-20-2 0,0 0 0,17 9 0,5 5 0,-22-14 0,0 0 0,23 19 1,5 8-1,-28-27 32,0 0-32,32 28 33,1 5-33,-33-33 47,0 0-47,37 41 48,-3 16-48,-34-57 52,0 0-52,38 68 53,3 5-53,-41-73 48,0 0-48,35 72 49,-5-2-49,-30-70 18,0 0-18,18 79 18,-18 15-18,0-94 11,0 0-11,-14 90 12,-13-4-12,27-86 9,0 0-9,-33 81 10,-15 1-10,48-82 6,0 0-6,-49 74 7,1-3-7,48-71 2,0 0-2,-53 54 3,2-9-3,2 2-1856</inkml:trace>
  <inkml:trace contextRef="#ctx1" brushRef="#br0" timeOffset="-194439.45">12838 10818 1681,'0'0'0,"0"0"0,0 0 0,0 0 150,0 0-150,12-11 151,6 6-151,-18 5 173,0 0-173,32-8 174,12 1-174,-44 7 43,0 0-43,60-6 43,12-2-43,-72 8 22,0 0-22,76-7 22,-11-2-22,-65 9 8,0 0-8,55-8 9,-20 4-9,0 1-1797</inkml:trace>
  <inkml:trace contextRef="#ctx1" brushRef="#br0" timeOffset="-194222.33">12986 10449 1748,'0'0'0,"0"0"0,4 23 0,-4-23 70,0 0-70,8 31 71,3 10-71,-11-41 119,0 0-119,12 50 119,-10 6-119,-2-56 79,0 0-79,0 71 79,0 10-79,0-81 37,0 0-37,2 85 37,3 0-37,-5-85 26,0 0-26,5 72 26,8-11-26,-13-61 15,0 0-15,16 43 16,-2-8-16,2-1-1772</inkml:trace>
  <inkml:trace contextRef="#ctx1" brushRef="#br0" timeOffset="-193204.01">13753 10575 1815,'0'0'0,"0"0"0,0 0 0,0 0 52,0 0-52,0 0 53,0 0-53,0 0 94,0 0-94,0 0 94,0 0-94,0 0 81,0 0-81,2-12 81,2 2-81,-4 10 39,0 0-39,7-17 39,7-8-39,-14 25 12,0 0-12,16-29 13,3-7-13,-19 36 5,0 0-5,23-33 5,0 10-5,-23 23 2,0 0-2,25-14 2,-2 8-2,-23 6 0,0 0 0,24-7 1,3 5-1,-27 2 3,0 0-3,21 0 3,-9 3-3,-12-3 6,0 0-6,9 18 6,0 18-6,-9-36 4,0 0-4,3 48 4,-11 4-4,8-52 3,0 0-3,-18 52 4,-5-3-4,23-49 2,0 0-2,-23 41 2,-2-3-2,25-38 1,0 0-1,-23 35 1,8-9-1,15-26 0,0 0 0,-14 22 1,3-8-1,11-14 0,0 0 0,-7 12 0,3-1 0,4-11 0,0 0 0,0 0 0,-3 8 0,3-8 0,0 0 0,0 0 0,14-7 0,-14 7 5,0 0-5,21-5 6,14-7-6,-35 12 18,0 0-18,43-8 19,1-3-19,-44 11 24,0 0-24,46-9 24,-2 1-24,-44 8 17,0 0-17,37-7 17,-7 5-17,-2 2-1859</inkml:trace>
  <inkml:trace contextRef="#ctx1" brushRef="#br0" timeOffset="-192782.96">14732 10082 2017,'0'0'0,"0"0"0,0 0 0,0 0 41,0 0-41,0 0 42,-14 21-42,14-21 88,0 0-88,-12 19 89,-2 0-89,14-19 76,0 0-76,-18 23 77,-3 4-77,21-27 38,0 0-38,-23 30 39,0-3-39,23-27 30,0 0-30,-21 30 31,2 4-31,19-34 18,0 0-18,-15 47 19,1 17-19,14-64 8,0 0-8,-9 75 8,1-1-8,8-74 2,0 0-2,-4 73 2,2 3-2,2-76 5,0 0-5,2 85 5,5 15-5,-7-100 7,0 0-7,18 102 8,14-17-8,-32-85 13,0 0-13,37 81 14,3 4-14,-40-85 22,0 0-22,41 80 23,1-15-23,-42-65 10,0 0-10,49 54 10,6-14-10,-55-40 3,0 0-3,58 31 4,4-14-4,-2 2-2002</inkml:trace>
  <inkml:trace contextRef="#ctx1" brushRef="#br0" timeOffset="-192480.88">15373 10145 1916,'0'0'0,"7"12"0,5 12 0,-12-24 5,0 0-5,12 31 5,-6 5-5,-6-36 27,0 0-27,-7 49 28,-7 11-28,14-60 27,0 0-27,-15 63 28,7 8-28,-1-4-1467</inkml:trace>
  <inkml:trace contextRef="#ctx1" brushRef="#br0" timeOffset="-192107.12">15126 10241 1334,'0'0'0,"0"0"0,0 0 0,0 0 70,0 0-70,9-8 71,-9 8-71,0 0 105,0 0-105,22-4 106,21-1-106,-43 5 111,0 0-111,51-7 111,11 2-111,-62 5 58,0 0-58,61-3 59,-1 1-59,-60 2 44,0 0-44,57 0 45,-3 5-45,-54-5 36,0 0-36,45 9 37,-8 1-37,-37-10 31,0 0-31,33 14 31,2 5-31,-35-19 25,0 0-25,30 21 25,-14 3-25,-16-24 22,0 0-22,7 28 22,-14 13-22,7-41 19,0 0-19,-10 47 20,-13 1-20,23-48 16,0 0-16,-28 49 16,-6-4-16,34-45 10,0 0-10,-37 45 11,-2-7-11,39-38 5,0 0-5,-39 36 6,-1-1-6,40-35 3,0 0-3,-41 26 4,1-2-4,-4 0-1780</inkml:trace>
  <inkml:trace contextRef="#ctx1" brushRef="#br0" timeOffset="-191806.81">14766 10851 2140,'0'0'0,"0"0"0,2-7 0,-2 7 60,0 0-60,7-6 61,5 10-61,-12-4 124,0 0-124,28 5 125,30 6-125,-58-11 70,0 0-70,71 8 71,3-15-71,-74 7 26,0 0-26,81-8 26,6-5-26,-87 13 15,0 0-15,95-12 16,13 0-16,-108 12 8,0 0-8,102-12 9,-14-7-9,-88 19 6,0 0-6,85-14 7,-4 2-7,-81 12 1,0 0-1,72-7 2,-17 4-2,-55 3-1,0 0 1,39-2 0,-16 2 0,-4-3-2015</inkml:trace>
  <inkml:trace contextRef="#ctx1" brushRef="#br0" timeOffset="-191146.25">15330 11126 2062,'0'0'0,"0"0"0,7 7 0,-7-7 47,0 0-47,7 8 48,0 1-48,-7-9 156,0 0-156,4 19 156,3 16-156,-7-35 101,0 0-101,4 46 101,-8 8-101,4-54 45,0 0-45,-5 55 45,-1-6-45,6-49 15,0 0-15,-7 40 16,2-16-16,5-24 0,0 0 0,-3 15 1,-1-4-1,4-11-2,0 0 2,0 0-2,-12 7 2,12-7-13,0 0 13,-13-11-13,3-13 13,10 24-27,0 0 27,-13-34-27,8-6 27,5 40-24,0 0 24,-3-45-24,3-12 24,0 57-18,0 0 18,3-59-17,6 5 17,-9 54-15,0 0 15,12-50-14,11 0 14,-23 50-12,0 0 12,30-49-12,9 10 12,-39 39-11,0 0 11,41-21-11,-1 14 11,-40 7-10,0 0 10,37 10-10,0 11 10,-37-21-10,0 0 10,34 31-9,-4 5 9,-30-36-5,0 0 5,24 37-5,-13-8 5,-11-29-2,0 0 2,7 30-2,-2 1 2,-5-31 0,0 0 0,0 29 0,-12-1 0,12-28 1,0 0-1,-14 28 1,-4-4-1,18-24 4,0 0-4,-19 24 5,-2-12-5,21-12 6,0 0-6,-20 9 7,3-6-7,17-3 6,0 0-6,-14-3 6,5 1-6,9 2 3,0 0-3,-7-3 4,0-1-4,7 4 0,0 0 0,0 0 1,0 0-1,0 0 0,0 0 0,0 0 0,0 0 0,0 0 0,0 0 0,8 5 0,15 16 0,-23-21 0,0 0 0,32 35 1,3 1-1,-35-36 1,0 0-1,41 33 2,7 0-2,-48-33 3,0 0-3,53 26 3,3-5-3,-56-21 3,0 0-3,58 15 4,-7-4-4,-51-11 0,0 0 0,41 6 1,-11-2-1,0-1-1860</inkml:trace>
  <inkml:trace contextRef="#ctx1" brushRef="#br0" timeOffset="-190872">16618 10690 2073,'0'0'0,"16"0"0,16 0 0,-32 0 38,0 0-38,45 3 39,8 6-39,-53-9 41,0 0-41,41 7 41,-9-2-41,-4 2-1614</inkml:trace>
  <inkml:trace contextRef="#ctx1" brushRef="#br0" timeOffset="-190619.69">16667 10532 1659,'0'0'0,"0"0"0,-7 9 0,7-9 108,0 0-108,-5 10 109,3-1-109,2-9 143,0 0-143,2 19 144,3 16-144,-5-35 60,0 0-60,6 38 60,-3 7-60,-3-45 24,0 0-24,0 52 25,-2 18-25,2-70 12,0 0-12,0 71 12,4-1-12,-4-70 5,0 0-5,5 52 6,2-16-6,-7-36 6,0 0-6,4 21 6,-1-6-6,-3-15 1,0 0-1,7 4 2,11-4-2,0 0-1727</inkml:trace>
  <inkml:trace contextRef="#ctx1" brushRef="#br0" timeOffset="-190392.33">17075 10262 2275,'0'0'0,"0"0"0,0 0 0,0 0 24,0 0-24,3 35 25,8 38-25,-11-73 29,0 0-29,14 84 29,-5-8-29,-9-76 24,0 0-24,9 70 24,-2-18-24,-7-52 4,0 0-4,7 46 5,2-11-5,-1 1-1770</inkml:trace>
  <inkml:trace contextRef="#ctx1" brushRef="#br0" timeOffset="-189959.43">17209 9951 2017,'0'0'0,"0"0"0,0 0 0,0 0 29,0 0-29,19-4 30,17 9-30,-36-5 49,0 0-49,40 14 49,-1 11-49,-39-25 47,0 0-47,40 31 47,5 5-47,-45-36 17,0 0-17,45 42 17,1 1-17,-46-43 10,0 0-10,50 48 11,-4 4-11,-46-52 7,0 0-7,38 68 8,-13 18-8,-25-86 15,0 0-15,14 94 16,-10-3-16,-4-91 20,0 0-20,-9 94 21,-14 11-21,23-105 25,0 0-25,-32 102 26,-5-6-26,37-96 23,0 0-23,-37 86 24,-3-10-24,40-76 21,0 0-21,-41 75 22,2-4-22,39-71 13,0 0-13,-44 62 14,-7-8-14,51-54 8,0 0-8,-55 38 9,-12-21-9,4 0-1887</inkml:trace>
  <inkml:trace contextRef="#ctx1" brushRef="#br0" timeOffset="-189539.93">18426 10539 1950,'0'0'0,"16"0"0,24 2 0,-40-2 101,0 0-101,57 3 102,8 1-102,-65-4 150,0 0-150,64 3 150,-1-3-150,-63 0 83,0 0-83,62 2 83,1 1-83,-63-3 32,0 0-32,62 2 32,2 0-32,-64-2 6,0 0-6,45 0 7,-18-4-7,-1 1-1962</inkml:trace>
  <inkml:trace contextRef="#ctx1" brushRef="#br0" timeOffset="-189314.44">18675 10158 1580,'0'0'0,"0"0"0,-16 9 0,16-9 34,0 0-34,-11 12 35,-1 5-35,12-17 96,0 0-96,-9 28 96,0 8-96,9-36 75,0 0-75,-3 52 76,4 23-76,-1-75 46,0 0-46,4 81 47,-1-1-47,-3-80 38,0 0-38,6 72 39,1-11-39,-7-61 32,0 0-32,7 55 32,0-8-32,-7-47 21,0 0-21,5 40 22,1-5-22,-1-3-1642</inkml:trace>
  <inkml:trace contextRef="#ctx1" brushRef="#br0" timeOffset="-188277.23">19638 10378 1591,'0'0'0,"0"0"0,0 0 0,0 0 35,0 0-35,5 9 35,-5-9-35,0 0 47,0 0-47,0 0 48,0 0-48,0 0 43,0 0-43,0 0 44,0 0-44,0 0 33,0 0-33,0 0 34,0 0-34,0 0 30,0 0-30,0 0 30,7-5-30,-7 5 23,0 0-23,4-12 23,1-6-23,-5 18 19,0 0-19,9-19 19,3-3-19,-12 22 19,0 0-19,19-23 20,1 4-20,-20 19 27,0 0-27,25-14 28,-1 7-28,-24 7 29,0 0-29,27-8 30,1 1-30,-28 7 31,0 0-31,32-5 32,5 5-32,-37 0 35,0 0-35,33 1 35,-12 3-35,-21-4 31,0 0-31,16 5 32,-3 2-32,-13-7 28,0 0-28,15 10 29,5 8-29,-20-18 32,0 0-32,16 24 33,-9 2-33,-7-26 35,0 0-35,0 34 35,-4 3-35,4-37 15,0 0-15,-9 38 15,-8-9-15,17-29 7,0 0-7,-23 26 8,0-3-8,23-23 1,0 0-1,-37 20 1,-7 1-1,44-21 2,0 0-2,-44 16 2,7-1-2,37-15 3,0 0-3,-29 12 3,12-3-3,17-9 5,0 0-5,-11 5 5,11-5-5,0 0 8,0 0-8,0 0 9,-5 7-9,5-7 9,0 0-9,12 0 10,20-1-10,-32 1 11,0 0-11,46-2 11,12-7-11,-58 9 6,0 0-6,60-10 7,-3-2-7,-57 12 3,0 0-3,52-14 3,1-2-3,0-3-1995</inkml:trace>
  <inkml:trace contextRef="#ctx1" brushRef="#br0" timeOffset="-184645.88">11224 7163 886,'0'0'0,"0"0"0,0 0 0,0 0 56,0 0-56,-23-7 57,23 7-57,0 0 177,0 0-177,0 0 177,0 0-177,0 0 133,0 0-133,2 7 134,-2-7-134,0 0 127,0 0-127,17 7 127,6 3-127,-23-10 54,0 0-54,32 10 54,9-6-54,-41-4 63,0 0-63,44 5 64,0-5-64,-44 0 55,0 0-55,46 4 55,-6-8-55,-40 4 34,0 0-34,36-5 35,4-2-35,-40 7 2,0 0-2,37-9 3,-5-1-3,-4 0-1660</inkml:trace>
  <inkml:trace contextRef="#ctx1" brushRef="#br0" timeOffset="-184326.91">11730 7126 1334,'0'0'0,"0"0"0,5-8 0,-5 8 5,0 0-5,4-9 5,-4 9-5,0 0 11,0 0-11,0 0 12,4-7-12,-4 7 6,0 0-6,0 0 7,5-12-7,-5 12 0,0 0 0,0 0 0,-4-9 0,4 9-1,0 0 1,0 0-1,-5-12 1,5 12-2,0 0 2,0 0-1,0-8 1,0 8-1,0 0 1,0 0 0,0 0 0,0 0 6,0 0-6,0 0 6,-5 8-6,5-8 27,0 0-27,0 0 27,-16 12-27,16-12 44,0 0-44,-11 16 45,-6 5-45,17-21 50,0 0-50,-18 21 51,4-4-51,14-17 46,0 0-46,-12 15 47,1 4-47,11-19 44,0 0-44,-12 13 44,6-1-44,6-12 45,0 0-45,0 12 45,0-4-45,0-8 36,0 0-36,9 7 37,14 6-37,-23-13 31,0 0-31,27 10 32,6-3-32,-33-7 31,0 0-31,35 3 32,1-1-32,-36-2 21,0 0-21,31 0 21,-8-2-21,-23 2 4,0 0-4,18-3 5,-4-2-5,4 1-1554</inkml:trace>
  <inkml:trace contextRef="#ctx1" brushRef="#br0" timeOffset="-184143.5">11905 7215 1177,'0'0'0,"0"0"0,0-7 0,0 7 32,0 0-32,0 0 33,0 0-33,0 0 57,0 0-57,0 0 58,-2-5-58,2 5 49,0 0-49,0 0 50,-11-4-50,11 4 29,0 0-29,-8 0 29,-10 4-29,18-4 22,0 0-22,-18 15 23,1 18-23,17-33 17,0 0-17,-16 49 18,4 16-18,-3 3-1136</inkml:trace>
  <inkml:trace contextRef="#ctx1" brushRef="#br0" timeOffset="-183470.04">15837 7126 1155,'0'0'0,"0"0"0,24 0 0,-24 0 37,0 0-37,14 0 37,0 0-37,-14 0 57,0 0-57,20 0 57,10 0-57,-30 0 49,0 0-49,30 0 49,-7 6-49,-23-6 26,0 0-26,19 3 27,2 1-27,-21-4 18,0 0-18,25 3 18,5-3-18,-4 0-1088</inkml:trace>
  <inkml:trace contextRef="#ctx1" brushRef="#br0" timeOffset="-183127.52">16413 6806 1390,'0'0'0,"0"0"0,0 0 0,0 0 22,0 0-22,0 0 22,-8 9-22,8-9 60,0 0-60,-9 21 61,-2 8-61,11-29 46,0 0-46,-12 36 46,1 1-46,11-37 31,0 0-31,-9 34 32,1-1-32,8-33 24,0 0-24,-8 30 24,7-4-24,1-26 25,0 0-25,0 20 26,0-7-26,0-13 30,0 0-30,1 12 31,3-4-31,-4-8 31,0 0-31,5 9 32,2 1-32,-7-10 29,0 0-29,11 11 30,10-1-30,-21-10 33,0 0-33,25 9 33,5-9-33,-30 0 45,0 0-45,26 0 46,2 0-46,-28 0 26,0 0-26,30-7 26,-1-2-26,-29 9 9,0 0-9,26-8 10,-10 1-10,0 1-1605</inkml:trace>
  <inkml:trace contextRef="#ctx1" brushRef="#br0" timeOffset="-182947.59">16646 7078 1345,'0'0'0,"0"0"0,-12-12 0,12 12 36,0 0-36,-14-9 36,-2-3-36,16 12 58,0 0-58,-14-9 59,3 6-59,11 3 38,0 0-38,-9-3 38,-3-1-38,12 4 32,0 0-32,-12 4 33,-1 2-33,13-6 32,0 0-32,-17 21 32,-1 12-32,18-33 32,0 0-32,-16 40 32,4 0-32,12-40 30,0 0-30,-9 45 30,2 5-30,2 2-1338</inkml:trace>
  <inkml:trace contextRef="#ctx1" brushRef="#br0" timeOffset="-182077.41">11693 2466 1468,'0'0'0,"0"0"0,-26 23 0,26-23 73,0 0-73,-29 24 73,1 2-73,28-26 62,0 0-62,-30 31 63,4-2-63,26-29 35,0 0-35,-32 31 35,-3 2-35,35-33 11,0 0-11,-37 37 12,1-1-12,36-36 5,0 0-5,-31 45 5,1 14-5,30-59 2,0 0-2,-25 74 3,2 11-3,23-85 1,0 0-1,-18 83 1,3-2-1,15-81 0,0 0 0,-11 85 1,9 12-1,2-97 0,0 0 0,11 94 1,6-13-1,-17-81 0,0 0 0,32 69 1,19-8-1,-51-61 1,0 0-1,57 59 1,1 1-1,-58-60 3,0 0-3,62 50 3,5-3-3,-67-47 9,0 0-9,76 33 10,7-12-10,-83-21 25,0 0-25,88 12 26,-7-16-26,-81 4 33,0 0-33,77-13 34,-1-19-34,-76 32 27,0 0-27,80-39 27,3-12-27,-83 51 28,0 0-28,72-52 29,-12-3-29,-60 55 27,0 0-27,46-60 27,-14-13-27,-32 73 23,0 0-23,21-78 23,-9-12-23,-12 90 25,0 0-25,0-87 26,-12 15-26,12 72 25,0 0-25,-23-75 25,-13-6-25,36 81 27,0 0-27,-49-80 28,-18 3-28,67 77 24,0 0-24,-74-64 24,-12 19-24,86 45 21,0 0-21,-89-40 22,3 7-22,86 33 19,0 0-19,-94-24 20,-11 13-20,105 11 9,0 0-9,-104 4 9,5 11-9,-2 1-1824</inkml:trace>
  <inkml:trace contextRef="#ctx1" brushRef="#br0" timeOffset="-181189.42">18158 6981 1681,'0'0'0,"0"0"0,0 0 0,0 0 50,0 0-50,0 0 50,-16 12-50,16-12 91,0 0-91,-9 16 92,0-4-92,9-12 67,0 0-67,-12 14 67,-7 0-67,19-14 27,0 0-27,-18 10 27,9-3-27,9-7 18,0 0-18,0 0 19,-7 5-19,7-5 12,0 0-12,0 0 13,12 7-13,-12-7 14,0 0-14,23 3 14,14 3-14,-37-6 12,0 0-12,41 7 13,-6-7-13,-35 0 17,0 0-17,35 0 17,10 0-17,-45 0 35,0 0-35,49 0 35,2-4-35,-51 4 45,0 0-45,53-3 46,9-3-46,-62 6 27,0 0-27,60-8 28,-18-4-28,2 0-1828</inkml:trace>
  <inkml:trace contextRef="#ctx1" brushRef="#br0" timeOffset="-180754.29">18835 6744 1603,'0'0'0,"0"0"0,0 0 0,0 0 27,0 0-27,-7 0 27,7 0-27,0 0 24,0 0-24,0 0 25,-18 14-25,18-14 33,0 0-33,-14 14 33,-5 1-33,19-15 33,0 0-33,-18 18 33,2 1-33,16-19 30,0 0-30,-17 24 30,-1 5-30,18-29 35,0 0-35,-14 28 35,3-7-35,11-21 32,0 0-32,-5 14 33,3-6-33,2-8 26,0 0-26,0 0 27,7 12-27,-7-12 25,0 0-25,11 2 26,5 2-26,-16-4 24,0 0-24,23 0 24,5-2-24,-28 2 19,0 0-19,35-4 20,4-6-20,-39 10 16,0 0-16,37-10 16,-7 3-16,-30 7 24,0 0-24,25-9 24,0 2-24,-25 7 16,0 0-16,21-5 16,-11 1-16,-10 4 12,0 0-12,7 0 12,-7 0-12,0 0 9,0 0-9,4 13 9,-6 18-9,2-31 5,0 0-5,-7 41 6,-5 11-6,12-52 5,0 0-5,-14 57 6,1-5-6,13-52 4,0 0-4,-5 50 5,1 9-5,3 2-1747</inkml:trace>
  <inkml:trace contextRef="#ctx1" brushRef="#br0" timeOffset="-177377.58">20426 10042 1334,'0'0'0,"0"0"0,0 0 0,0 0 107,0 0-107,0 0 108,0 0-108,0 0 73,0 0-73,0 0 74,0 0-74,0 0 36,0 0-36,0 0 37,0 0-37,0 0 37,0 0-37,0 0 38,0 0-38,0 0 39,0 0-39,0 0 39,0 0-39,0 0 43,0 0-43,0 0 43,16 39-43,-16-39 40,0 0-40,7 41 41,-3 9-41,-4-50 40,0 0-40,3 54 41,-5-2-41,2-52 37,0 0-37,-1 48 37,2 2-37,-1-50 31,0 0-31,4 45 32,-1-10-32,-3-35 29,0 0-29,4 26 29,-2-5-29,-2-21 24,0 0-24,2 8 24,-2-8-24,0 0 13,0 0-13,0 0 14,7-12-14,0 0-1770</inkml:trace>
  <inkml:trace contextRef="#ctx1" brushRef="#br0" timeOffset="-177004.07">20391 9999 1827,'0'0'0,"0"0"0,9-17 0,-9 17 20,0 0-20,9-12 21,-9 12-21,0 0 82,0 0-82,17-5 83,11 13-83,-28-8 69,0 0-69,30 12 70,-7 0-70,-23-12 59,0 0-59,23 11 59,2 1-59,-25-12 20,0 0-20,32 17 20,3 7-20,-35-24 9,0 0-9,32 25 9,-9-6-9,-23-19 4,0 0-4,19 22 4,-3 2-4,-16-24 6,0 0-6,9 28 6,-7 5-6,-2-33 7,0 0-7,-8 33 8,-9-4-8,17-29 10,0 0-10,-23 26 10,-9 0-10,32-26 10,0 0-10,-32 23 10,1-2-10,31-21 13,0 0-13,-34 15 14,-3 6-14,37-21 14,0 0-14,-35 12 15,1-3-15,34-9 13,0 0-13,-28 5 13,7-3-13,0-1-1819</inkml:trace>
  <inkml:trace contextRef="#ctx1" brushRef="#br0" timeOffset="-176687.78">20982 9634 1491,'0'0'0,"0"0"0,0 9 0,0-9 79,0 0-79,-5 5 79,-8 5-79,13-10 128,0 0-128,-10 9 128,10-9-128,0 0 55,0 0-55,-6 12 56,6-12-56,0 0 25,0 0-25,4 7 26,-4-7-26,0 0 15,0 0-15,10 7 15,8-2-15,-18-5 11,0 0-11,34 7 12,6-2-12,-40-5 11,0 0-11,48 5 12,-6-5-12,-42 0 23,0 0-23,44-5 23,7-2-23,-3 0-1582</inkml:trace>
  <inkml:trace contextRef="#ctx1" brushRef="#br0" timeOffset="-176295.56">21432 9525 1513,'0'0'0,"0"0"0,0 10 0,0-10 68,0 0-68,-2 11 68,-2 1-68,4-12 117,0 0-117,-5 19 118,-4 10-118,9-29 31,0 0-31,-12 31 31,-8 4-31,20-35 8,0 0-8,-21 38 8,0 0-8,21-38 1,0 0-1,-18 33 2,6-5-2,12-28 2,0 0-2,-5 22 2,5-4-2,0-18 7,0 0-7,5 12 8,4 0-8,-9-12 22,0 0-22,18 7 23,12 1-23,-30-8 38,0 0-38,35 4 39,-2-2-39,-33-2 52,0 0-52,37-6 53,7-7-53,-44 13 45,0 0-45,41-18 45,-13 1-45,-28 17 37,0 0-37,25-16 37,-4-3-37,-21 19 21,0 0-21,18-13 22,-8 4-22,-10 9 18,0 0-18,7-7 19,-7 7-19,0 0 13,0 0-13,0 0 13,0 0-13,0 0 11,0 0-11,0 17 11,-8 14-11,8-31 8,0 0-8,-13 45 9,-3 11-9,16-56 13,0 0-13,-14 62 13,4 6-13,10-68 25,0 0-25,-7 60 25,5-11-25,0 1-1887</inkml:trace>
  <inkml:trace contextRef="#ctx1" brushRef="#br0" timeOffset="-175802.66">20276 10710 1143,'0'0'0,"-7"0"0,-12 0 0,19 0 245,0 0-245,-21 2 246,-4 7-246,25-9 72,0 0-72,-21 5 72,-2 2-72,23-7 17,0 0-17,-16 2 17,5 1-17,11-3 0,0 0 0,-8 4 1,-1-1-1,9-3-4,0 0 4,0 0-4,-9 4 4,9-4-6,0 0 6,0 0-6,0 0 6,0 0 0,0 0 0,9-4 0,7 1 0,-16 3 18,0 0-18,37-13 19,19 1-19,-56 12 61,0 0-61,71-15 61,15 6-61,-86 9 84,0 0-84,95-7 85,6-3-85,-101 10 72,0 0-72,111-9 72,11 6-72,-122 3 60,0 0-60,130-2 61,3 0-61,-133 2 54,0 0-54,128-3 54,-17-1-54,-111 4 50,0 0-50,101-5 50,-9-2-50,-92 7 42,0 0-42,77-8 43,-6-1-43,-71 9 32,0 0-32,53-9 32,-27 6-32,-26 3 13,0 0-13,11-4 13,-13-4-13,0-4-2017</inkml:trace>
  <inkml:trace contextRef="#ctx1" brushRef="#br0" timeOffset="-175051.69">20297 11230 1636,'0'0'0,"0"0"0,-1-9 0,1 9 70,0 0-70,0-7 70,0 7-70,0 0 108,0 0-108,1-10 108,3 3-108,-4 7 67,0 0-67,3-7 68,3 0-68,-6 7 33,0 0-33,0 0 34,9-4-34,-9 4 22,0 0-22,0 0 22,0 0-22,0 0 33,0 0-33,5 7 34,0 21-34,-5-28 43,0 0-43,7 42 43,-7 16-43,0-58 40,0 0-40,0 61 40,0-2-40,0-59 37,0 0-37,6 52 38,4-9-38,-10-43 27,0 0-27,12 31 27,1-1-27,-13-30 18,0 0-18,9 17 19,-4-3-19,-5-14 8,0 0-8,3 8 8,-3-8-8,0 0 3,0 0-3,2 9 4,-2-9-4,0 0 0,0 0 0,0 0 1,4-24-1,-4 24 0,0 0 0,-2-24 0,0-11 0,2 35-1,0 0 1,0-38-1,2-11 1,-2 49-3,0 0 3,3-60-3,1-6 3,-4 66-4,0 0 4,5-66-3,6 13 3,-11 53-3,0 0 3,14-40-2,0 14 2,-14 26-6,0 0 6,16-16-6,0 4 6,-16 12-9,0 0 9,19-5-8,4 3 8,-23 2-3,0 0 3,25 4-3,-2 4 3,-23-8-1,0 0 1,19 11-1,-1-6 1,-18-5 0,0 0 0,14 5 0,-2 2 0,-12-7 1,0 0-1,7 10 1,-1 3-1,-6-13 5,0 0-5,0 19 5,-9 7-5,9-26 4,0 0-4,-18 29 5,-6 4-5,24-33 0,0 0 0,-30 33 1,-4-4-1,34-29 0,0 0 0,-32 24 0,2 2 0,30-26-1,0 0 1,-24 23-1,8-6 1,16-17-3,0 0 3,-9 12-3,5 0 3,4-12-2,0 0 2,4 13-2,1-1 2,-5-12-1,0 0 1,18 15 0,12 8 0,-30-23 0,0 0 0,30 22 0,-4-8 0,-26-14 3,0 0-3,28 14 4,11 1-4,-39-15 10,0 0-10,39 11 10,-7-4-10,0-4-1920</inkml:trace>
  <inkml:trace contextRef="#ctx1" brushRef="#br0" timeOffset="-174646.2">20643 10904 1479,'0'0'0,"0"0"0,0 0 0,0 0 128,0 0-128,-7-5 128,7 5-128,0 0 140,0 0-140,0 0 140,0 0-140,0 0 67,0 0-67,7 7 68,0-2-68,-7-5 25,0 0-25,9 5 26,7-1-26,-16-4 13,0 0-13,26 3 13,20 2-13,-46-5 21,0 0-21,41 7 21,-18-3-21,-23-4 26,0 0-26,26 0 27,13-11-27,-39 11 30,0 0-30,37-10 30,-9 3-30,-28 7 3,0 0-3,20-12 3,3-9-3,-1 1-1731</inkml:trace>
  <inkml:trace contextRef="#ctx1" brushRef="#br0" timeOffset="-174251.61">21163 10844 1177,'0'0'0,"0"0"0,0-6 0,0 6 41,0 0-41,0 0 41,0-8-41,0 8 87,0 0-87,0 0 87,0 0-87,0 0 69,0 0-69,-1-9 70,-6 7-70,7 2 47,0 0-47,-13 2 48,-6 3-48,19-5 52,0 0-52,-21 9 53,-2 14-53,23-23 64,0 0-64,-23 25 65,2 8-65,21-33 73,0 0-73,-20 35 74,-1-2-74,21-33 65,0 0-65,-17 28 65,4-8-65,13-20 54,0 0-54,-9 18 54,6-6-54,3-12 40,0 0-40,0 7 41,0-7-41,0 0 36,0 0-36,17 8 37,20-4-37,-37-4 31,0 0-31,45 0 31,4-5-31,-49 5 28,0 0-28,53-7 29,3-5-29,-56 12 31,0 0-31,50-13 32,-15 5-32,-35 8 29,0 0-29,23-4 29,-5-1-29,-18 5 27,0 0-27,12 0 28,0 0-28,-12 0 21,0 0-21,14 9 22,6 15-22,-20-24 19,0 0-19,12 36 20,-7 11-20,-5-47 16,0 0-16,0 61 16,-3 15-16,3-76 7,0 0-7,-7 76 7,-4-7-7,1 0-2088</inkml:trace>
  <inkml:trace contextRef="#ctx1" brushRef="#br0" timeOffset="-171939.72">12005 10127 606,'0'0'0,"0"0"0,0 0 0,0 0-395</inkml:trace>
  <inkml:trace contextRef="#ctx1" brushRef="#br0" timeOffset="-171657.37">11942 9885 919,'0'0'0,"0"0"0,0 0 0,0 0 35,0 0-35,0 0 36,0 0-36,0 0 109,0 0-109,0 0 109,-21-9-109,21 9 82,0 0-82,0 0 83,0 0-83,0 0 46,0 0-46,0 0 46,-4 9-46,4-9 38,0 0-38,0 0 39,0 0-39,0 0 40,0 0-40,0 0 41,11 7-41,-11-7 50,0 0-50,16 9 50,8-1-50,-24-8 64,0 0-64,32 5 65,2-1-65,-34-4 54,0 0-54,35-2 54,5-1-54,-40 3 42,0 0-42,45-7 42,6-2-42,0 2-1473</inkml:trace>
  <inkml:trace contextRef="#ctx1" brushRef="#br0" timeOffset="-171192.07">12448 9792 1547,'0'0'0,"0"0"0,0 0 0,0 0 48,0 0-48,0 0 48,0 0-48,0 0 89,0 0-89,0 0 89,0 0-89,0 0 61,0 0-61,0 0 62,-9 8-62,9-8 26,0 0-26,-5 5 26,-4 6-26,9-11 22,0 0-22,-9 14 22,1 5-22,8-19 19,0 0-19,-8 17 20,5 2-20,3-19 16,0 0-16,-2 12 16,0 0-16,2-12 17,0 0-17,0 12 18,0-3-18,0-9 15,0 0-15,0 7 16,0-7-16,0 0 13,0 0-13,11 10 14,1-6-14,-12-4 10,0 0-10,18 1 10,-4-1-10,-14 0 9,0 0-9,20-1 10,4-3-10,-24 4 7,0 0-7,21-5 7,-10 0-7,-11 5 5,0 0-5,7-4 5,-7 4-5,0 0 3,0 0-3,0 0 3,0 0-3,0 0 2,0 0-2,7 0 2,-7 0-2,0 0 3,0 0-3,11 14 4,-8 26-4,-3-40 4,0 0-4,0 55 4,-3 6-4,3-61 6,0 0-6,-2 61 6,2-11-6,0-50 5,0 0-5,7 48 6,5-1-6,1-4-1677</inkml:trace>
  <inkml:trace contextRef="#ctx1" brushRef="#br0" timeOffset="-170453.05">17392 9890 1569,'0'0'0,"0"0"0,0 0 0,0 0 77,0 0-77,0 0 77,9 0-77,-9 0 104,0 0-104,0 0 104,0 0-104,0 0 66,0 0-66,0 0 67,14 0-67,-14 0 28,0 0-28,20 0 28,11 0-28,-31 0 16,0 0-16,39-2 17,5-1-17,-44 3 14,0 0-14,46-5 15,2-2-15,-1-4-1577</inkml:trace>
  <inkml:trace contextRef="#ctx1" brushRef="#br0" timeOffset="-169976.18">17957 9646 1535,'0'0'0,"0"0"0,0-3 0,0 3 66,0 0-66,0 0 66,0 0-66,0 0 111,0 0-111,0 0 112,0 0-112,0 0 59,0 0-59,-11-6 60,9 15-60,2-9 21,0 0-21,-1 16 22,-1 8-22,2-24 16,0 0-16,-2 26 17,0-5-17,2-21 14,0 0-14,-3 19 15,-2-5-15,5-14 11,0 0-11,-4 13 11,-1-4-11,5-9 10,0 0-10,-2 7 10,2-7-10,0 0 8,0 0-8,-9 9 8,9-9-8,0 0 6,0 0-6,0 0 7,0 0-7,0 0 6,0 0-6,-5 8 7,5-8-7,0 0 6,0 0-6,16 7 7,15-2-7,-31-5 8,0 0-8,37 0 8,-7-3-8,-30 3 15,0 0-15,27-5 15,3-4-15,-30 9 12,0 0-12,28-10 13,-8 1-13,-20 9 10,0 0-10,14-16 10,0-3-10,-14 19 7,0 0-7,10-19 7,-4 4-7,-6 15 10,0 0-10,1-9 11,-1 9-11,0 0 15,0 0-15,6 11 16,-5 27-16,-1-38 21,0 0-21,-1 58 21,-3 19-21,4-77 31,0 0-31,-3 88 31,-1 2-31,1 2-1794</inkml:trace>
  <inkml:trace contextRef="#ctx1" brushRef="#br0" timeOffset="-163640.31">9802 12135 1099,'0'0'0,"0"0"0,0 0 0,0 0 18,0 0-18,0-21 19,0 21-19,0 0 78,0 0-78,0-10 78,0 1-78,0 9 70,0 0-70,0-9 71,-3-1-71,3 10 36,0 0-36,-7-11 37,-4-1-37,11 12 27,0 0-27,-10-12 28,4 2-28,6 10 25,0 0-25,-7-5 25,-2-2-25,9 7 24,0 0-24,-7-5 24,7 5-24,0 0 28,0 0-28,0 0 29,-9-6-29,9 6 39,0 0-39,0 0 39,-7-1-39,7 1 40,0 0-40,0 0 41,-5 12-41,5-12 38,0 0-38,-3 19 38,3 17-38,0-36 33,0 0-33,3 43 33,6 16-33,-9-59 26,0 0-26,9 63 27,0-1-27,-9-62 23,0 0-23,5 52 23,-2-7-23,-3-45 20,0 0-20,0 40 20,-3-4-20,3-36 14,0 0-14,-4 29 15,3-4-15,-5-1-1579</inkml:trace>
  <inkml:trace contextRef="#ctx1" brushRef="#br0" timeOffset="-163203.6">9490 12413 1401,'0'0'0,"0"0"0,5 7 0,-5-7 120,0 0-120,4 9 120,1 3-120,-5-12 128,0 0-128,11 17 128,10 11-128,-21-28 77,0 0-77,19 26 77,-6-4-77,-13-22 34,0 0-34,14 21 34,7 2-34,-21-23 19,0 0-19,23 24 20,0-5-20,-23-19 9,0 0-9,17 14 10,6-6-10,-23-8 14,0 0-14,23 7 14,4-5-14,-27-2 11,0 0-11,23 4 11,-6-4-11,-17 0 7,0 0-7,13 0 8,-3 0-8,-10 0 7,0 0-7,11-6 8,-1-4-8,-10 10 6,0 0-6,15-12 6,-1 0-6,-14 12 4,0 0-4,17-16 5,6-6-5,-23 22 1,0 0-1,23-25 2,4-6-2,-27 31 2,0 0-2,31-39 2,3-5-2,-34 44 2,0 0-2,32-45 2,-8 0-2,-24 45 2,0 0-2,16-36 2,-5 15-2,-11 21 0,0 0 0,7-10 1,-7 10-1,0 0-1661</inkml:trace>
  <inkml:trace contextRef="#ctx1" brushRef="#br0" timeOffset="-162334.62">9626 13088 1591,'0'0'0,"0"-7"0,0-5 0,0 12 51,0 0-51,0-10 51,-4 1-51,4 9 75,0 0-75,0 0 76,-10-10-76,10 10 25,0 0-25,-9-5 26,2 1-26,7 4 9,0 0-9,-11 2 9,-6 1-9,17-3 2,0 0-2,-27 11 3,-1 9-3,28-20 1,0 0-1,-28 33 1,3 7-1,25-40 0,0 0 0,-25 49 0,-1 1 0,26-50 0,0 0 0,-27 52 0,6 1 0,21-53 0,0 0 0,-14 61 1,5 5-1,9-66 8,0 0-8,-1 65 8,2-9-8,-1-56 18,0 0-18,9 55 19,7-1-19,-16-54 23,0 0-23,23 45 23,2-12-23,-25-33 25,0 0-25,35 17 25,14-8-25,-49-9 38,0 0-38,52 1 39,0-4-39,-52 3 46,0 0-46,53-16 47,-10-10-47,-43 26 48,0 0-48,38-36 49,-6-16-49,-32 52 56,0 0-56,23-62 57,-12-9-57,-11 71 36,0 0-36,5-76 37,-5 3-37,0 73 23,0 0-23,-11-71 24,-10 0-24,21 71 10,0 0-10,-30-74 11,-9-1-11,39 75 4,0 0-4,-45-59 5,-5 20-5,50 39 4,0 0-4,-54-25 4,4 15-4,50 10 7,0 0-7,-49 4 8,3 13-8,46-17 4,0 0-4,-39 26 5,6 10-5,33-36 1,0 0-1,-27 36 2,13 3-2,14-39-5,0 0 5,-5 32-5,10 5 5,-5-37-28,0 0 28,9 33-28,1-9 28,-10-24-47,0 0 47,18 19-46,9-3 46,-27-16-45,0 0 45,31 13-45,-2 1 45,-29-14-35,0 0 35,29 18-34,-2-6 34,-27-12-20,0 0 20,30 17-20,11 11 20,-41-28-9,0 0 9,42 36-8,-3 11 8,-39-47-4,0 0 4,33 59-3,-1 11 3,-32-70-1,0 0 1,33 78 0,3 2 0,-36-80 0,0 0 0,42 81 1,20 13-1,-62-94 4,0 0-4,76 78 5,14-32-5,1-1-1637</inkml:trace>
  <inkml:trace contextRef="#ctx1" brushRef="#br0" timeOffset="-157875.02">3895 12952 1020,'0'0'0,"0"0"0,0 0 0,0 0 32,0 0-32,0 0 33,0 0-33,0 0 120,0 0-120,-12-20 120,12 20-120,0 0 126,0 0-126,0 0 127,-9-3-127,9 3 63,0 0-63,0 0 63,-9-9-63,9 9 46,0 0-46,0 0 47,-4-10-47,4 10 33,0 0-33,-1-7 34,-5 0-34,6 7 26,0 0-26,-8-7 26,-1-1-26,9 8 21,0 0-21,-9-11 22,-5 1-22,14 10 13,0 0-13,-21-11 14,-2 3-14,23 8 17,0 0-17,-37-5 17,-7 3-17,44 2 21,0 0-21,-41-2 21,9 2-21,32 0 22,0 0-22,-28 5 23,-7 6-23,35-11 26,0 0-26,-35 12 26,17-2-26,18-10 28,0 0-28,-11 9 29,-1 1-29,12-10 22,0 0-22,-9 16 23,4 6-23,5-22 10,0 0-10,-5 28 11,6 7-11,-1-35 6,0 0-6,7 38 6,2 5-6,-9-43 2,0 0-2,9 47 3,5-4-3,-14-43 1,0 0-1,18 36 2,10-12-2,-28-24 1,0 0-1,35 18 1,6-6-1,-41-12 1,0 0-1,42 9 1,11 1-1,-53-10 0,0 0 0,55 12 1,-11-3-1,-44-9 0,0 0 0,28 12 0,-9 0 0,-19-12 0,0 0 0,13 16 0,-8 3 0,-5-19-1,0 0 1,4 19 0,-10 0 0,6-19-1,0 0 1,-8 19 0,-10 3 0,18-22-1,0 0 1,-23 28 0,-16 6 0,39-34 0,0 0 0,-46 33 0,-5-14 0,51-19 0,0 0 0,-49 14 1,13-3-1,36-11 2,0 0-2,-37 5 2,-3-5-2,40 0 1,0 0-1,-39-12 2,14-13-2,25 25 0,0 0 0,-21-29 1,7 7-1,0 1-1675</inkml:trace>
  <inkml:trace contextRef="#ctx1" brushRef="#br0" timeOffset="-157514.02">3170 13857 1614,'0'0'0,"0"0"0,0 0 0,0 0 0,0 0 0,4 7 0,-4-7 0,0 0 26,0 0-26,17 12 26,15-9-26,-32-3 42,0 0-42,41 4 42,4-3-42,-45-1 33,0 0-33,55 0 33,3 0-33,-58 0 33,0 0-33,60 4 34,11-1-34,-71-3 38,0 0-38,76 5 39,7-5-39,-83 0 37,0 0-37,84-3 37,-11 1-37,-73 2 29,0 0-29,72-2 29,-3-3-29,-69 5 32,0 0-32,70-3 33,-6 3-33,-64 0 27,0 0-27,58 0 27,-16 2-27,2-1-1599</inkml:trace>
  <inkml:trace contextRef="#ctx1" brushRef="#br0" timeOffset="-157195.26">3495 14154 1681,'0'0'0,"0"0"0,0 0 0,0 0 73,0 0-73,12-10 74,2 5-74,-14 5 117,0 0-117,23-4 118,3 4-118,-26 0 82,0 0-82,32 0 83,11 2-83,-43-2 48,0 0-48,49 0 49,6-7-49,-55 7 55,0 0-55,56-7 56,-7 2-56,-49 5 48,0 0-48,46-7 48,-10 5-48,-36 2 2,0 0-2,31 0 3,-2 0-3,-3 0-1843</inkml:trace>
  <inkml:trace contextRef="#ctx1" brushRef="#br0" timeOffset="-156897.84">3726 14287 1300,'0'0'0,"0"0"0,-6 6 0,6-6 23,0 0-23,-5 7 23,5-7-23,0 0 102,0 0-102,-7 8 103,2 1-103,5-9 99,0 0-99,-6 22 99,-2 16-99,8-38 77,0 0-77,-9 45 77,9 2-77,0-47 62,0 0-62,0 45 62,0-2-62,0-43 55,0 0-55,3 40 56,-6-12-56,3-28 55,0 0-55,-5 26 56,-1 7-56,6-33 47,0 0-47,-9 34 48,2 1-48,7-35 38,0 0-38,-8 36 38,-7 9-38,15-45 38,0 0-38,-10 38 38,1-19-38,9-19 7,0 0-7,-4 7 8,4-7-8,0 0-1824</inkml:trace>
  <inkml:trace contextRef="#ctx1" brushRef="#br0" timeOffset="-156661.25">3445 14957 1379,'0'0'0,"0"0"0,-5 5 0,5-5 54,0 0-54,0 0 55,-9 2-55,9-2 82,0 0-82,0 0 82,4-7-82,-4 7 87,0 0-87,8-7 88,7-3-88,-15 10 58,0 0-58,22-12 59,14-2-59,-36 14 44,0 0-44,46-12 45,5 3-45,-51 9 45,0 0-45,62-5 46,-4 3-46,-58 2 37,0 0-37,54-3 37,-4-1-37,-50 4 29,0 0-29,49-5 29,-6-2-29,-43 7 8,0 0-8,44-10 9,-2-7-9,2-1-1645</inkml:trace>
  <inkml:trace contextRef="#ctx1" brushRef="#br0" timeOffset="-156357.98">4768 14094 1211,'0'0'0,"0"0"0,4-18 0,-4 18 150,0 0-150,8-12 151,3 0-151,-11 12 154,0 0-154,18-7 154,3 4-154,-21 3 149,0 0-149,28-2 149,7-3-149,-35 5 82,0 0-82,46-5 83,5-1-83,-51 6 63,0 0-63,53-3 64,-3 3-64,-50 0 16,0 0-16,44-3 17,-11-6-17,6 0-1773</inkml:trace>
  <inkml:trace contextRef="#ctx1" brushRef="#br0" timeOffset="-156146.16">4798 14251 1737,'0'0'0,"0"0"0,-3 7 0,3-7 47,0 0-47,3 7 47,6 0-47,-9-7 82,0 0-82,19 7 82,13 1-82,-32-8 85,0 0-85,41 0 85,22 0-85,-63 0 54,0 0-54,71 0 54,6-5-54,-77 5 33,0 0-33,73-7 33,-15-1-33,2-1-1695</inkml:trace>
  <inkml:trace contextRef="#ctx1" brushRef="#br0" timeOffset="-154661.96">11783 13554 1983,'0'0'0,"0"0"0,-2-21 0,2 21 21,0 0-21,-1-16 21,-3 8-21,4 8 119,0 0-119,0 0 119,7-4-119,-7 4 94,0 0-94,7 19 95,6 23-95,-13-42 43,0 0-43,8 57 44,-4 7-44,-4-64 32,0 0-32,5 67 32,-5-2-32,0-65 16,0 0-16,4 72 17,6 13-17,-10-85 8,0 0-8,14 81 8,0-17-8,1 2-1929</inkml:trace>
  <inkml:trace contextRef="#ctx1" brushRef="#br0" timeOffset="-153624.66">7033 14660 1244,'0'0'0,"14"-2"0,9-3 0,-23 5 72,0 0-72,32-4 72,12 4-72,-44 0 66,0 0-66,55-3 66,17-4-66,-72 7 7,0 0-7,74-9 8,11 2-8,-85 7 3,0 0-3,90-7 3,15-3-3,-105 10 5,0 0-5,115-10 6,0-1-6,-115 11 2,0 0-2,127-8 3,19 2-3,-146 6 10,0 0-10,164-5 10,7-2-10,-171 7 14,0 0-14,180-7 14,11 0-14,-191 7 22,0 0-22,194-7 23,0 2-23,-194 5 41,0 0-41,204 0 42,12 4-42,-216-4 49,0 0-49,220 3 50,11-3-50,-231 0 44,0 0-44,236 2 44,3 1-44,-239-3 33,0 0-33,248 2 34,5-2-34,-253 0 32,0 0-32,257-2 32,2-3-32,-259 5 37,0 0-37,260-5 37,-3 2-37,-257 3 38,0 0-38,254-6 39,-2-4-39,-252 10 30,0 0-30,258-12 31,1-2-31,-259 14 31,0 0-31,265-19 31,-2-5-31,-263 24 31,0 0-31,269-26 31,1 0-31,-270 26 37,0 0-37,272-24 37,-6 5-37,-266 19 38,0 0-38,260-18 39,-5 3-39,-255 15 33,0 0-33,253-14 34,-5 2-34,-248 12 22,0 0-22,246-11 23,-12-3-23,-234 14 17,0 0-17,235-13 18,1-1-18,-236 14 12,0 0-12,233-12 13,-7 1-13,-226 11 6,0 0-6,218-7 7,-1 4-7,-217 3 4,0 0-4,207-4 5,-10-1-5,-197 5 3,0 0-3,189-8 4,-13-3-4,-176 11 1,0 0-1,164-7 1,-14 6-1,-150 1 0,0 0 0,147-2 1,-8-2-1,-139 4 4,0 0-4,132-7 5,-22 2-5,-110 5 7,0 0-7,102 0 7,-7 2-7,-95-2 3,0 0-3,76 5 3,-23 0-3,0 1-2019</inkml:trace>
  <inkml:trace contextRef="#ctx1" brushRef="#br0" timeOffset="-152529.5">8132 15295 1323,'0'0'0,"0"0"0,0 0 0,0 0 50,0 0-50,-11 5 51,11-5-51,0 0 91,0 0-91,-10-12 92,10 12-92,0 0 85,0 0-85,-11-11 86,6 4-86,5 7 51,0 0-51,-4-6 52,3-5-52,1 11 38,0 0-38,1-12 38,8-9-38,-9 21 29,0 0-29,12-22 30,4-2-30,-16 24 17,0 0-17,23-26 18,11-2-18,-34 28 16,0 0-16,39-26 16,1 2-16,-40 24 13,0 0-13,42-25 13,1-2-13,-43 27 11,0 0-11,44-24 12,-2 3-12,-42 21 27,0 0-27,44-16 28,0 8-28,-44 8 36,0 0-36,46 1 37,-3 15-37,-43-16 49,0 0-49,38 26 50,-4 7-50,-34-33 35,0 0-35,25 36 35,-11 2-35,-14-38 28,0 0-28,9 42 28,-9 4-28,0-46 23,0 0-23,-9 56 24,-9 10-24,18-66 14,0 0-14,-32 69 14,-12-7-14,44-62 6,0 0-6,-42 55 6,-2-13-6,44-42 3,0 0-3,-37 40 3,2-7-3,35-33 1,0 0-1,-32 24 2,4-5-2,28-19 0,0 0 0,-25 12 1,5 0-1,20-12 0,0 0 0,-17 9 0,4-6 0,13-3 0,0 0 0,-5 0 0,5 0 0,0 0-1,0 0 1,4-12-1,13 2 1,-17 10-2,0 0 2,32-12-1,10-2 1,-42 14-3,0 0 3,57-12-2,20 3 2,-77 9-3,0 0 3,78-3-2,7 4 2,-85-1-2,0 0 2,84 5-1,3 4 1,-1 0-1863</inkml:trace>
  <inkml:trace contextRef="#ctx1" brushRef="#br0" timeOffset="-151792.52">9758 15006 1379,'0'0'0,"0"0"0,0 0 0,0 0 101,0 0-101,-9-2 102,9 2-102,0 0 127,0 0-127,-16-9 128,4 2-128,12 7 71,0 0-71,-19-5 71,-2 2-71,21 3 38,0 0-38,-23 0 38,-4 5-38,27-5 22,0 0-22,-33 10 22,-10 6-22,43-16 16,0 0-16,-42 22 16,1 11-16,41-33 13,0 0-13,-35 42 14,3 6-14,32-48 13,0 0-13,-23 61 14,2 11-14,21-72 26,0 0-26,-14 77 27,9-6-27,5-71 36,0 0-36,0 60 36,10-11-36,-10-49 33,0 0-33,25 43 34,9-9-34,-34-34 36,0 0-36,49 33 37,13 0-37,-62-33 22,0 0-22,67 28 22,-2-7-22,-65-21 15,0 0-15,62 12 15,-6-10-15,-56-2 9,0 0-9,66-7 9,6-12-9,-3 0-1847</inkml:trace>
  <inkml:trace contextRef="#ctx1" brushRef="#br0" timeOffset="-151223.15">10330 15177 1614,'0'0'0,"0"0"0,-9-7 0,9 7 68,0 0-68,0 0 68,-7-5-68,7 5 96,0 0-96,0 0 96,0 0-96,0 0 68,0 0-68,-9-2 68,9 2-68,0 0 46,0 0-46,-14-2 46,3 4-46,11-2 28,0 0-28,-12 4 29,-2 1-29,14-5 23,0 0-23,-14 8 24,-2 6-24,16-14 12,0 0-12,-20 28 13,-1 17-13,21-45 7,0 0-7,-23 55 8,4 2-8,19-57 4,0 0-4,-14 54 5,7-4-5,7-50 4,0 0-4,0 38 4,3-3-4,-3-35 3,0 0-3,9 31 4,9 0-4,-18-31 4,0 0-4,23 26 4,3-5-4,-26-21 4,0 0-4,37 12 5,7-12-5,-44 0 5,0 0-5,50-10 5,13-8-5,-63 18 5,0 0-5,60-24 6,2-7-6,-62 31 6,0 0-6,58-36 6,-10-8-6,-48 44 5,0 0-5,39-48 6,-11-14-6,-28 62 9,0 0-9,17-64 10,-11 3-10,-6 61 8,0 0-8,-6-50 9,-8 10-9,14 40 7,0 0-7,-23-33 7,-1 7-7,24 26 8,0 0-8,-34-19 9,-10 11-9,44 8 15,0 0-15,-51 0 16,-13 7-16,64-7 14,0 0-14,-56 15 15,8 11-15,48-26 11,0 0-11,-35 31 12,5 0-12,2 0-1852</inkml:trace>
  <inkml:trace contextRef="#ctx1" brushRef="#br0" timeOffset="-151011.15">10407 15495 1793,'0'0'0,"0"0"0,0 0 0,0 0 58,0 0-58,14 4 58,8 5-58,-22-9 102,0 0-102,22 8 102,-4 1-102,-18-9 67,0 0-67,23 12 67,0 10-67,-23-22 26,0 0-26,28 28 27,2 3-27,-30-31 24,0 0-24,27 37 25,1 2-25,-2 1-1702</inkml:trace>
  <inkml:trace contextRef="#ctx1" brushRef="#br0" timeOffset="-150755.62">11180 15336 1995,'0'0'0,"0"0"0,19-3 0,-19 3 73,0 0-73,25-5 74,8-2-74,-33 7 175,0 0-175,43-9 175,3 0-175,-46 9 97,0 0-97,46-10 98,-2-6-98,-44 16 33,0 0-33,40-13 33,-3 0-33,4 1-2005</inkml:trace>
  <inkml:trace contextRef="#ctx1" brushRef="#br0" timeOffset="-150511.05">11884 15032 1771,'0'0'0,"0"0"0,0 0 0,0 0 89,0 0-89,8 7 90,-8-7-90,0 0 103,0 0-103,6 13 104,-3 5-104,-3-18 86,0 0-86,2 29 86,-2 16-86,0-45 51,0 0-51,-2 57 51,-3 11-51,5-68 22,0 0-22,-4 69 23,4-7-23,0-62 12,0 0-12,4 52 12,-2-15-12,1-3-1815</inkml:trace>
  <inkml:trace contextRef="#ctx1" brushRef="#br0" timeOffset="-150173.94">12159 14992 1737,'0'0'0,"0"0"0,10-11 0,-10 11 47,0 0-47,22-3 47,11 6-47,-33-3 156,0 0-156,35 9 157,-5 5-157,-30-14 102,0 0-102,32 17 103,5 9-103,-37-26 52,0 0-52,41 33 53,-6 5-53,-35-38 36,0 0-36,34 45 37,1 11-37,-35-56 25,0 0-25,32 64 26,-6 10-26,-26-74 14,0 0-14,11 74 15,-8-1-15,-3-73 10,0 0-10,-5 71 11,-8 3-11,13-74 6,0 0-6,-17 73 6,-6-7-6,23-66 4,0 0-4,-28 59 5,-4-18-5,32-41 0,0 0 0,-39 30 0,-3-15 0,1 1-1927</inkml:trace>
  <inkml:trace contextRef="#ctx1" brushRef="#br0" timeOffset="-149731.84">12845 14803 1849,'0'0'0,"0"0"0,0 0 0,0 0 44,0 0-44,0 0 44,0 0-44,0 0 84,0 0-84,14-5 84,4 3-84,-18 2 78,0 0-78,24-3 78,12-2-78,-36 5 54,0 0-54,44-6 54,7 3-54,-51 3 45,0 0-45,62 0 45,1 2-45,-63-2 17,0 0-17,58 1 17,-21-1-17,2 0-1810</inkml:trace>
  <inkml:trace contextRef="#ctx1" brushRef="#br0" timeOffset="-149329.72">13353 14561 1939,'0'0'0,"0"0"0,0 0 0,0 0 28,0 0-28,0 0 29,0 0-29,0 0 42,0 0-42,-2 16 42,-5 4-42,7-20 55,0 0-55,-7 31 56,2 11-56,5-42 34,0 0-34,-4 43 34,4 0-34,0-43 28,0 0-28,0 44 28,2 11-28,-2-55 24,0 0-24,7 49 25,-2-20-25,-5-29 31,0 0-31,13 19 32,4-5-32,-17-14 32,0 0-32,25 2 32,5-15-32,-30 13 30,0 0-30,32-25 30,0-15-30,-32 40 30,0 0-30,28-42 31,-2 6-31,-26 36 21,0 0-21,23-35 21,4 2-21,-27 33 9,0 0-9,19-31 10,-7 10-10,-12 21 4,0 0-4,9-13 5,-5 6-5,-4 7 1,0 0-1,0 0 2,0 0-2,0 0 1,0 0-1,5 24 1,-5 21-1,0-45 0,0 0 0,0 59 1,0 13-1,0-72 1,0 0-1,5 73 2,4-12-2,-9-61 3,0 0-3,11 52 3,3-6-3,2 1-1963</inkml:trace>
  <inkml:trace contextRef="#ctx1" brushRef="#br0" timeOffset="-149046.41">13762 15495 2039,'0'0'0,"0"0"0,18-8 0,-18 8 50,0 0-50,23-9 50,10 0-50,-33 9 96,0 0-96,43-12 96,6-3-96,-49 15 75,0 0-75,60-16 75,7-1-75,-67 17 55,0 0-55,64-17 56,-13-2-56,3 0-1884</inkml:trace>
  <inkml:trace contextRef="#ctx1" brushRef="#br0" timeOffset="-148806.12">13928 15156 1793,'0'0'0,"2"11"0,3 16 0,-5-27 133,0 0-133,7 49 134,4 23-134,-11-72 122,0 0-122,7 82 123,-7-4-123,0-78 52,0 0-52,-7 78 52,-9 5-52,16-83 14,0 0-14,-13 81 14,6-5-14,2 2-1768</inkml:trace>
  <inkml:trace contextRef="#ctx1" brushRef="#br0" timeOffset="-147995.97">14815 15170 1323,'0'0'0,"0"0"0,-17-7 0,17 7 69,0 0-69,-15-3 70,5 3-70,10 0 120,0 0-120,0 0 121,-9-4-121,9 4 72,0 0-72,-3-7 72,-3-5-72,6 12 35,0 0-35,-3-19 35,8-3-35,-5 22 28,0 0-28,12-26 29,6-4-29,-18 30 25,0 0-25,21-27 25,7 1-25,-28 26 35,0 0-35,29-21 35,8 5-35,-37 16 37,0 0-37,42-8 38,0 2-38,-42 6 36,0 0-36,39-1 37,-9 4-37,-30-3 29,0 0-29,27 11 30,-3 11-30,-24-22 48,0 0-48,20 33 48,-6 10-48,-14-43 45,0 0-45,7 52 46,-9 4-46,2-56 31,0 0-31,-9 64 32,-1 6-32,10-70 24,0 0-24,-21 71 24,-6-12-24,27-59 18,0 0-18,-32 50 18,-6-10-18,38-40 8,0 0-8,-41 37 8,2-8-8,39-29 9,0 0-9,-33 23 10,11-10-10,22-13 12,0 0-12,-14 6 12,0-5-12,14-1 15,0 0-15,-7 0 16,7 0-16,0 0 16,0 0-16,13-8 17,13-6-17,-26 14 16,0 0-16,41-14 17,13 4-17,-54 10 16,0 0-16,62-4 17,3 1-17,-65 3 11,0 0-11,73 0 11,6 3-11,2-3-2075</inkml:trace>
  <inkml:trace contextRef="#ctx1" brushRef="#br0" timeOffset="-147544.98">16025 14715 1916,'0'0'0,"0"0"0,4-10 0,-4 10 59,0 0-59,2-9 60,-1 2-60,-1 7 129,0 0-129,0 0 130,-12-12-130,12 12 78,0 0-78,-12-5 79,-4 6-79,16-1 32,0 0-32,-25 7 33,-8 7-33,33-14 19,0 0-19,-41 21 20,-7 8-20,48-29 13,0 0-13,-47 45 13,6 23-13,41-68 9,0 0-9,-32 76 10,6-3-10,26-73 5,0 0-5,-18 69 6,8 0-6,10-69 2,0 0-2,0 75 3,16 8-3,-16-83 1,0 0-1,30 81 1,8-15-1,-38-66 1,0 0-1,53 59 2,9-14-2,-62-45 1,0 0-1,64 41 1,-1-6-1,-63-35 0,0 0 0,58 24 0,8-10 0,-66-14 0,0 0 0,70 3 0,2-8 0,1 0-1908</inkml:trace>
  <inkml:trace contextRef="#ctx1" brushRef="#br0" timeOffset="-147124.4">16554 14803 1759,'0'0'0,"0"0"0,-19-7 0,19 7 67,0 0-67,-21-7 68,5 4-68,16 3 128,0 0-128,-23 12 128,-9 19-128,32-31 60,0 0-60,-33 49 61,1 15-61,32-64 21,0 0-21,-30 65 21,-2-7-21,32-58 10,0 0-10,-21 60 11,9 9-11,12-69 5,0 0-5,2 70 6,13-10-6,-15-60 3,0 0-3,22 52 3,1-16-3,-23-36 2,0 0-2,26 30 2,4-6-2,-30-24 2,0 0-2,32 17 3,1-13-3,-33-4 4,0 0-4,34-4 4,-1-15-4,-33 19 7,0 0-7,30-27 8,0-10-8,-30 37 10,0 0-10,23-48 10,0-16-10,-23 64 15,0 0-15,18-68 16,-6 1-16,-12 67 18,0 0-18,5-68 19,-5-3-19,0 71 21,0 0-21,-12-71 21,-7 9-21,19 62 20,0 0-20,-29-47 20,-2 20-20,31 27 19,0 0-19,-30-14 19,0 12-19,30 2 10,0 0-10,-30 14 11,0 19-11,30-33 5,0 0-5,-29 41 6,3 8-6,0-1-1908</inkml:trace>
  <inkml:trace contextRef="#ctx1" brushRef="#br0" timeOffset="-146805.13">16371 15227 1759,'0'0'0,"0"0"0,0 0 0,0 0 84,0 0-84,11-7 84,1 4-84,-12 3 196,0 0-196,19 2 197,8 4-197,-27-6 101,0 0-101,30 18 101,7 15-101,-37-33 65,0 0-65,33 41 65,-1 2-65,-32-43 45,0 0-45,32 42 45,7-6-45,-39-36 35,0 0-35,37 31 36,0-8-36,2-2-2050</inkml:trace>
  <inkml:trace contextRef="#ctx1" brushRef="#br0" timeOffset="-146156.37">17167 15241 2051,'0'0'0,"0"0"0,0 0 0,0 0 69,0 0-69,15-7 69,19-12-69,-34 19 121,0 0-121,37-22 122,2 1-122,-39 21 57,0 0-57,40-17 58,6 1-58,-46 16 45,0 0-45,50-14 46,2 2-46,-52 12 35,0 0-35,57-10 36,-1 1-36,3 0-1972</inkml:trace>
  <inkml:trace contextRef="#ctx1" brushRef="#br0" timeOffset="-145922.54">17514 14950 1715,'0'0'0,"0"0"0,-9 9 0,9-9 109,0 0-109,-7 7 109,5 0-109,2-7 152,0 0-152,2 15 153,2 15-153,-4-30 121,0 0-121,0 40 122,-2 15-122,2-55 45,0 0-45,-5 73 46,-6 17-46,11-90 26,0 0-26,-9 93 27,4-10-27,5-83 19,0 0-19,0 68 20,7-13-20,-7-55 13,0 0-13,11 43 14,1-12-14,2 1-1959</inkml:trace>
  <inkml:trace contextRef="#ctx1" brushRef="#br0" timeOffset="-145669.29">17976 14776 2084,'0'0'0,"-2"6"0,-1 8 0,3-14 60,0 0-60,-4 35 60,3 25-60,1-60 106,0 0-106,0 68 106,-4-9-106,4-59 97,0 0-97,-2 55 98,0-6-98,2-49 47,0 0-47,-1 50 48,-6 7-48,7-57 20,0 0-20,-7 47 20,3-16-20,4-31 5,0 0-5,0 19 5,2-9-5,0 1-2007</inkml:trace>
  <inkml:trace contextRef="#ctx1" brushRef="#br0" timeOffset="-145367.87">18172 14596 1771,'0'0'0,"0"0"0,7 10 0,-7-10 64,0 0-64,9 10 64,1 2-64,-10-12 138,0 0-138,22 21 138,13 12-138,-35-33 86,0 0-86,35 45 87,-8 12-87,-27-57 61,0 0-61,19 69 61,0 11-61,-19-80 45,0 0-45,14 83 46,-6-3-46,-8-80 27,0 0-27,0 88 28,0 12-28,0-100 16,0 0-16,-9 101 17,-2-15-17,11-86 10,0 0-10,-12 78 10,-6-2-10,18-76 5,0 0-5,-23 69 6,-3-11-6,26-58 1,0 0-1,-30 39 2,-4-13-2,-3 0-1953</inkml:trace>
  <inkml:trace contextRef="#ctx1" brushRef="#br0" timeOffset="-145042.26">18398 14507 1849,'0'0'0,"0"0"0,14 9 0,-14-9 26,0 0-26,16 3 27,8-4-27,-24 1 58,0 0-58,37 0 59,16 1-59,-53-1 58,0 0-58,55 4 58,-6 1-58,-49-5 45,0 0-45,41 4 46,-4-1-46,-37-3 29,0 0-29,32 3 29,-11-1-29,2 0-1653</inkml:trace>
  <inkml:trace contextRef="#ctx1" brushRef="#br0" timeOffset="-144677.22">18800 14287 1939,'0'0'0,"0"0"0,0 0 0,0 0 46,0 0-46,-7-6 46,7 6-46,0 0 85,0 0-85,0 0 85,3 10-85,-3-10 55,0 0-55,6 28 55,2 24-55,-8-52 19,0 0-19,9 60 19,-9-1-19,0-59 11,0 0-11,0 45 11,6-16-11,-6-29 14,0 0-14,10 23 14,6-1-14,-16-22 23,0 0-23,18 19 23,-8-8-23,-10-11 25,0 0-25,23 5 25,20-2-25,-43-3 21,0 0-21,47-5 21,-5-9-21,-42 14 19,0 0-19,36-22 20,-6-11-20,-30 33 12,0 0-12,26-40 13,-3-1-13,-23 41 10,0 0-10,18-45 11,-8 0-11,-10 45 14,0 0-14,4-37 15,1 17-15,-5 20 17,0 0-17,4-11 17,-4 11-17,0 0 17,0 0-17,0 12 18,-7 35-18,7-47 18,0 0-18,-7 62 18,-2 11-18,9-73 17,0 0-17,-9 73 17,9-4-17,0-69 11,0 0-11,0 67 11,0 1-11,2 1-2049</inkml:trace>
  <inkml:trace contextRef="#ctx1" brushRef="#br0" timeOffset="-144226.96">19228 15213 1491,'0'0'0,"0"0"0,-12-12 0,12 12 146,0 0-146,-9-10 146,4 3-146,5 7 73,0 0-73,0 0 74,-7-14-74,7 14 39,0 0-39,0-9 39,5-1-39,-5 10 12,0 0-12,11-9 12,3 2-12,-14 7 4,0 0-4,28-8 5,20-4-5,-48 12 11,0 0-11,60-11 12,3 4-12,-63 7 24,0 0-24,58-3 24,-6-1-24,-52 4 32,0 0-32,40-5 32,-13 2-32,-27 3 31,0 0-31,19-2 32,-5-1-32,2-1-1620</inkml:trace>
  <inkml:trace contextRef="#ctx1" brushRef="#br0" timeOffset="-143977.78">19532 15006 1356,'0'0'0,"0"0"0,-21-4 0,21 4 72,0 0-72,-16-2 73,5 4-73,11-2 92,0 0-92,-7 2 93,7-2-93,0 0 73,0 0-73,0 0 74,-7 5-74,7-5 37,0 0-37,0 0 38,-5 9-38,5-9 27,0 0-27,2 17 27,5 23-27,-7-40 24,0 0-24,7 59 25,-4 24-25,-3-83 37,0 0-37,-2 88 38,-5 2-38,7-90 42,0 0-42,-10 81 43,-6-10-43,2 2-1569</inkml:trace>
  <inkml:trace contextRef="#ctx1" brushRef="#br0" timeOffset="-142740.31">20461 14893 1569,'0'0'0,"0"0"0,0 0 0,0 0 105,0 0-105,6 7 106,-6-7-106,0 0 143,0 0-143,0 0 144,0 0-144,0 0 20,0 0-20,0 0 20,0 0-20,0 0 4,0 0-4,-4-10 4,1 3-4,3 7 0,0 0 0,-6-7 1,-4 2-1,10 5-1,0 0 1,-11-9 0,2-8 0,9 17-1,0 0 1,-5-19 0,3 1 0,2 18 0,0 0 0,4-19 0,5-1 0,-9 20 2,0 0-2,12-19 2,2 5-2,-14 14 13,0 0-13,13-11 14,-1 3-14,-12 8 38,0 0-38,9-7 38,3 5-38,-12 2 65,0 0-65,12 2 66,4 3-66,-16-5 64,0 0-64,20 12 64,1 7-64,-21-19 54,0 0-54,19 28 55,-6 15-55,-13-43 41,0 0-41,5 50 41,-9 7-41,4-57 31,0 0-31,-14 56 31,-10-8-31,24-48 18,0 0-18,-30 43 18,-6-4-18,36-39 12,0 0-12,-46 32 13,-14 1-13,60-33 8,0 0-8,-58 33 9,2 3-9,56-36 6,0 0-6,-43 32 7,12-10-7,31-22 5,0 0-5,-21 16 6,8-11-6,13-5 1,0 0-1,0 0 1,-7 3-1,7-3 0,0 0 0,14 0 0,23 0 0,-37 0-1,0 0 1,53-3 0,23-4 0,-76 7-2,0 0 2,81-14-1,-3-5 1,-78 19-6,0 0 6,77-19-5,12-2 5,-1 1-2057</inkml:trace>
  <inkml:trace contextRef="#ctx1" brushRef="#br0" timeOffset="-142004.59">21650 14776 1647,'0'0'0,"0"0"0,4-7 0,-4 7 97,0 0-97,2-7 98,-2 7-98,0 0 151,0 0-151,-9-11 151,0 4-151,9 7 89,0 0-89,-16-5 90,-7 2-90,23 3 42,0 0-42,-25-4 43,3 1-43,22 3 24,0 0-24,-23-4 25,0 3-25,23 1 27,0 0-27,-25 3 28,-5 6-28,30-9 28,0 0-28,-32 17 28,0 7-28,32-24 24,0 0-24,-29 38 25,-3 13-25,32-51 17,0 0-17,-30 57 18,2 3-18,28-60 8,0 0-8,-18 54 8,16-11-8,2-43 4,0 0-4,11 38 5,10-5-5,-21-33 3,0 0-3,32 29 3,14 3-3,-46-32 1,0 0-1,59 22 2,16-13-2,-75-9 1,0 0-1,82-4 2,14-10-2,-96 14 3,0 0-3,90-20 3,-18-8-3,-72 28 5,0 0-5,67-29 6,-5-3-6,-62 32 10,0 0-10,53-36 11,-11-9-11,-42 45 9,0 0-9,32-57 10,-15-17-10,-17 74 8,0 0-8,7-71 8,-12 10-8,5 61 7,0 0-7,-19-52 7,-17 9-7,36 43 6,0 0-6,-45-36 7,-5 3-7,50 33 6,0 0-6,-58-25 7,-2 12-7,60 13 6,0 0-6,-62-4 7,-5 15-7,67-11 3,0 0-3,-60 15 3,16-1-3,44-14 0,0 0 0,-28 14 0,14 1 0,14-15-1,0 0 1,-2 14 0,4-3 0,-2-11-2,0 0 2,19 13-1,27 15 1,-46-28-3,0 0 3,51 28-2,-7-4 2,-44-24-4,0 0 4,43 35-3,1 27 3,-44-62-4,0 0 4,40 73-3,-4 3 3,-36-76 0,0 0 0,35 74 0,4 2 0,-39-76 4,0 0-4,49 76 5,18 2-5,-67-78 11,0 0-11,74 64 11,4-29-11,-1 0-2062</inkml:trace>
  <inkml:trace contextRef="#ctx1" brushRef="#br0" timeOffset="-141081">21895 14438 1535,'0'0'0,"0"0"0,0 0 0,0 0 70,0 0-70,0 0 71,-7-31-71,7 31 192,0 0-192,0-14 193,4 5-193,-4 9 75,0 0-75,5-7 76,2 2-76,-7 5 42,0 0-42,20-7 42,13 0-42,-33 7 36,0 0-36,48-6 36,14-3-36,-62 9 27,0 0-27,63-9 27,-5 4-27,1 0-1757</inkml:trace>
  <inkml:trace contextRef="#ctx1" brushRef="#br0" timeOffset="-140638.48">22451 14217 1435,'0'0'0,"0"0"0,12-7 0,-12 7 70,0 0-70,9-6 71,-7 0-71,-2 6 125,0 0-125,0 0 125,2-7-125,-2 7 78,0 0-78,0 0 79,0 0-79,0 0 40,0 0-40,7-6 40,-7 6-40,0 0 23,0 0-23,0 0 23,2 18-23,-2-18 17,0 0-17,-2 24 17,-7 12-17,9-36 12,0 0-12,-14 45 12,-2 14-12,16-59 9,0 0-9,-16 62 9,2-4-9,14-58 9,0 0-9,-11 43 10,8-19-10,3-24 9,0 0-9,3 17 10,6-1-10,-9-16 9,0 0-9,25 9 9,19-4-9,-44-5 8,0 0-8,53-4 9,2-10-9,-55 14 8,0 0-8,49-24 9,-5-5-9,-44 29 8,0 0-8,41-38 9,-6-9-9,-35 47 6,0 0-6,28-45 6,-8 5-6,-20 40 4,0 0-4,16-31 5,-4 10-5,-12 21 3,0 0-3,10-14 3,-4 7-3,-6 7 1,0 0-1,-2 11 2,-2 15-2,4-26 3,0 0-3,-5 47 4,-4 22-4,9-69 6,0 0-6,-10 74 7,-1-5-7,11-69 13,0 0-13,-7 64 14,7-8-14,0-56 20,0 0-20,2 53 21,1 1-21,1 2-1748</inkml:trace>
  <inkml:trace contextRef="#ctx1" brushRef="#br0" timeOffset="-139690.78">18870 13974 1491,'0'0'0,"0"0"0,-7 11 0,7-11 129,0 0-129,-3 5 129,3-5-129,0 0 113,0 0-113,0 0 113,0 0-113,0 0 63,0 0-63,0 0 63,0 0-63,0 0 28,0 0-28,0 0 29,0 0-29,0 0 15,0 0-15,0 0 16,0 0-16,0 0 14,0 0-14,0 0 14,9 2-14,-9-2 17,0 0-17,21 5 18,23 2-18,-44-7 12,0 0-12,53 8 12,2 1-12,-55-9 9,0 0-9,54 2 10,-3 1-10,-51-3 7,0 0-7,60 4 7,16-1-7,-76-3 9,0 0-9,88 7 10,11 5-10,-99-12 18,0 0-18,108 14 19,-2-4-19,-106-10 26,0 0-26,112 11 27,14-1-27,-126-10 33,0 0-33,134 11 33,14-1-33,-148-10 28,0 0-28,157 9 29,3-3-29,-160-6 32,0 0-32,161 0 33,8-3-33,-169 3 29,0 0-29,178-12 29,9-5-29,-187 17 30,0 0-30,193-25 30,10-6-30,-203 31 25,0 0-25,208-34 26,-2-10-26,-206 44 22,0 0-22,208-38 23,6 11-23,-214 27 18,0 0-18,215-21 18,4 7-18,-219 14 11,0 0-11,211-10 11,-8 4-11,-203 6 11,0 0-11,185 0 12,-15 0-12,-170 0 8,0 0-8,149 2 9,-9 9-9,-3-5-2129</inkml:trace>
  <inkml:trace contextRef="#ctx1" brushRef="#br0" timeOffset="-125668.8">4438 16795 841,'0'0'0,"0"0"0,-10-19 0,10 19 77,0 0-77,-9-21 77,-3-5-77,12 26 213,0 0-213,-13-24 213,3 2-213,10 22 101,0 0-101,-9-25 102,0-2-102,9 27 51,0 0-51,-5-26 51,-4 8-51,9 18 39,0 0-39,-12-15 40,1-1-40,11 16 34,0 0-34,-9-14 34,4 6-34,5 8 26,0 0-26,0 0 27,-9-9-27,9 9 30,0 0-30,0 0 30,-9-9-30,9 9 37,0 0-37,0 0 37,0 0-37,0 0 51,0 0-51,0 14 52,5 30-52,-5-44 59,0 0-59,4 57 59,-4 10-59,0-67 54,0 0-54,2 66 55,3-14-55,-5-52 49,0 0-49,7 43 49,-7-1-49,0-42 22,0 0-22,-3 38 22,-1-5-22,4-33 8,0 0-8,-2 31 8,2 2-8,0-33 1,0 0-1,0 27 2,0-9-2,0-18 0,0 0 0,0 0 0,-5-12 0,5 12-3,0 0 3,0-26-2,5-11 2,-5 37-17,0 0 17,9-41-16,0-8 16,-9 49-40,0 0 40,5-55-39,8-11 39,-13 66-48,0 0 48,10-67-47,-10-3 47,0 70-29,0 0 29,0-62-28,-5 15 28,5 47-16,0 0 16,0-33-15,0 14 15,0 19-8,0 0 8,0-12-7,2 7 7,-2 5 0,0 0 0,0 0 0,0 0 0,0 0 10,0 0-10,3 14 10,6 17-10,-9-31 28,0 0-28,19 42 28,8 15-28,-27-57 29,0 0-29,35 62 30,6-3-30,-41-59 26,0 0-26,49 55 26,2-5-26,-51-50 14,0 0-14,50 47 15,-6-5-15,-44-42 8,0 0-8,35 38 9,-10 0-9,-25-38 5,0 0-5,17 31 5,-4-12-5,-13-19 9,0 0-9,5 10 10,0-3-10,-5-7 17,0 0-17,4-10 17,-4-21-17,0 31 25,0 0-25,-4-40 25,-5-3-25,9 43 27,0 0-27,-10-56 27,1-9-27,9 65 41,0 0-41,-9-78 41,9-14-41,0 92 41,0 0-41,4-90 42,5 16-42,-9 74 38,0 0-38,14-61 39,3 7-39,-17 54 28,0 0-28,14-39 28,-5 16-28,-9 23 21,0 0-21,9-10 21,-4 11-21,4 1-2172</inkml:trace>
  <inkml:trace contextRef="#ctx1" brushRef="#br0" timeOffset="-125347.07">5274 16747 1860,'0'0'0,"0"0"0,0-11 0,0 11 124,0 0-124,4-8 124,-4-3-124,0 11 165,0 0-165,3-8 166,-3 8-166,0 0 89,0 0-89,15-11 89,2 3-89,-17 8 38,0 0-38,23-11 39,9 1-39,-32 10 24,0 0-24,37-7 25,7 3-25,-44 4 5,0 0-5,42-1 5,-1 1-5,-1 0-2005</inkml:trace>
  <inkml:trace contextRef="#ctx1" brushRef="#br0" timeOffset="-125060.63">5417 16899 1647,'0'0'0,"0"0"0,6-12 0,-6 12 44,0 0-44,12-9 45,20 0-45,-32 9 143,0 0-143,37-6 144,-2 4-144,-35 2 100,0 0-100,41-2 101,-1-1-101,-40 3 63,0 0-63,37-2 63,-2 4-63,-35-2 54,0 0-54,34-2 55,6-7-55,-40 9 29,0 0-29,45-8 29,4 1-29,0 0-1828</inkml:trace>
  <inkml:trace contextRef="#ctx1" brushRef="#br0" timeOffset="-124633.75">6185 16430 1401,'0'0'0,"0"0"0,-23-4 0,23 4 94,0 0-94,-13-3 95,13 3-95,0 0 120,0 0-120,-12-5 120,12 5-120,0 0 73,0 0-73,-9 0 74,9 0-74,0 0 48,0 0-48,0 0 48,0 0-48,0 0 34,0 0-34,0 0 35,12-5-35,-12 5 48,0 0-48,18 1 49,1 3-49,-19-4 52,0 0-52,32 2 52,7-2-52,-39 0 54,0 0-54,46-2 55,9-2-55,-55 4 39,0 0-39,54-1 39,-4 1-39,-50 0 33,0 0-33,44-4 33,-9-1-33,-35 5 24,0 0-24,32-5 24,-9 1-24,-23 4 25,0 0-25,14-1 25,-5-1-25,-9 2 24,0 0-24,0 0 25,0 0-25,0 0 22,0 0-22,0 0 22,8 3-22,-8-3 18,0 0-18,0 0 18,0 0-18,0 0 13,0 0-13,0 0 13,-8 12-13,8-12 10,0 0-10,-9 35 10,-11 29-10,20-64 6,0 0-6,-17 88 6,-1 18-6,18-106 4,0 0-4,-18 109 5,1 3-5,17-112 6,0 0-6,-23 104 6,5-12-6,18-92 8,0 0-8,-14 73 9,9-34-9,-4 3-2130</inkml:trace>
  <inkml:trace contextRef="#ctx1" brushRef="#br0" timeOffset="-123821.69">7409 17065 1457,'0'0'0,"0"-7"0,0-10 0,0 17 180,0 0-180,3-21 181,2 4-181,-5 17 210,0 0-210,2-12 210,2 3-210,-4 9 54,0 0-54,0 0 54,14-2-54,-14 2 28,0 0-28,9 18 29,0 21-29,-9-39 18,0 0-18,3 56 18,-6 9-18,3-65 25,0 0-25,-15 70 26,-2 4-26,17-74 31,0 0-31,-27 80 31,-1-1-31,28-79 27,0 0-27,-23 68 27,6-27-27,-1 1-1895</inkml:trace>
  <inkml:trace contextRef="#ctx1" brushRef="#br0" timeOffset="-123594.51">7546 16643 2073,'0'0'0,"0"0"0,0 7 0,0-7 71,0 0-71,0 0 71,0 0-71,0 0 75,0 0-75,0 0 75,0 0-75,0 0 100,0 0-100,0 0 100,0 0-100,0 0 37,0 0-37,0 0 37,0 0-37,0 0-1920</inkml:trace>
  <inkml:trace contextRef="#ctx1" brushRef="#br0" timeOffset="-123025.6">9405 16885 1715,'0'0'0,"-1"-12"0,-6-19 0,7 31 94,0 0-94,-11-43 95,-7-6-95,18 49 97,0 0-97,-21-50 98,-5 0-98,26 50 55,0 0-55,-32-40 56,-7 12-56,39 28 36,0 0-36,-47-19 37,-5 11-37,52 8 27,0 0-27,-53 8 27,8 23-27,45-31 14,0 0-14,-46 49 15,7 13-15,39-62 10,0 0-10,-34 66 11,8 3-11,26-69 7,0 0-7,-21 78 8,10 8-8,11-86 4,0 0-4,-3 89 5,12-11-5,-9-78 3,0 0-3,17 65 4,11-6-4,-28-59 4,0 0-4,41 47 4,14-14-4,-55-33 9,0 0-9,61 22 10,3-11-10,-64-11 15,0 0-15,67-4 16,2-17-16,-69 21 15,0 0-15,70-34 16,3-15-16,-73 49 20,0 0-20,72-67 20,-12-20-20,-60 87 22,0 0-22,53-95 22,-16 7-22,-37 88 20,0 0-20,17-88 20,-8-4-20,-9 92 15,0 0-15,-5-83 16,-13 12-16,18 71 11,0 0-11,-44-50 11,-19 26-11,63 24 8,0 0-8,-69 1 9,2 25-9,67-26 6,0 0-6,-64 43 7,-6 16-7,1-2-1976</inkml:trace>
  <inkml:trace contextRef="#ctx1" brushRef="#br0" timeOffset="-122760.42">9166 17079 1804,'0'0'0,"12"0"0,20 0 0,-32 0 84,0 0-84,38 3 84,5 8-84,-43-11 140,0 0-140,51 19 140,7 12-140,-58-31 103,0 0-103,64 40 103,8 5-103,-72-45 37,0 0-37,67 53 38,-7 8-38,-60-61 6,0 0-6,58 64 6,2 3-6,2 3-1849</inkml:trace>
  <inkml:trace contextRef="#ctx1" brushRef="#br0" timeOffset="-122543.74">10413 16947 1995,'0'0'0,"0"0"0,7-10 0,-7 10 144,0 0-144,19-7 144,22 2-144,-41 5 112,0 0-112,49 0 112,0 5-112,-49-5 60,0 0-60,52 9 60,0-1-60,-52-8 15,0 0-15,53 6 15,18-3-15,-1 0-1933</inkml:trace>
  <inkml:trace contextRef="#ctx1" brushRef="#br0" timeOffset="-122319.84">10344 17307 2129,'0'0'0,"17"-5"0,31-9 0,-48 14 124,0 0-124,62-15 125,14 3-125,-76 12 155,0 0-155,77-13 156,4 0-156,-81 13 43,0 0-43,82-12 44,-1 5-44,-81 7 24,0 0-24,76-9 25,-13 0-25,1 1-2059</inkml:trace>
  <inkml:trace contextRef="#ctx1" brushRef="#br0" timeOffset="-119032.25">11840 16864 1043,'0'0'0,"0"0"0,0 0 0,0 0 28,0 0-28,0 0 28,0 0-28,0 0 56,0 0-56,0 0 57,-15-26-57,15 26 48,0 0-48,-5-13 48,-7 4-48,12 9 84,0 0-84,-11-5 84,4 1-84,7 4 41,0 0-41,0 0 41,-9-7-41,9 7 51,0 0-51,0 0 52,0 0-52,0 0 58,0 0-58,0 0 58,-7 4-58,7-4 49,0 0-49,-1 10 49,1 21-49,0-31 42,0 0-42,-2 38 43,-2-8-43,4-30 38,0 0-38,-3 33 38,-3 17-38,6-50 32,0 0-32,-7 50 32,0-12-32,7-38 28,0 0-28,-5 31 29,5-3-29,0-28 26,0 0-26,-4 24 27,1-3-27,3-21 16,0 0-16,-2 17 17,4-3-17,-2-14 15,0 0-15,2 12 16,-1-3-16,-1-9 15,0 0-15,13 10 15,15 4-15,-28-14 10,0 0-10,35 10 10,1-10-10,-36 0 7,0 0-7,37-6 8,3-3-8,-40 9 6,0 0-6,41-11 6,-9 1-6,-32 10 17,0 0-17,28-9 17,-5 4-17,-23 5 25,0 0-25,21-3 25,-3 1-25,-18 2 18,0 0-18,14 0 18,-4 0-18,1 0-1794</inkml:trace>
  <inkml:trace contextRef="#ctx1" brushRef="#br0" timeOffset="-118758.92">12011 17024 1647,'0'0'0,"0"0"0,-2-21 0,2 21 48,0 0-48,-2-18 48,2 6-48,0 12 75,0 0-75,2-7 75,-2 7-75,0 0 68,0 0-68,0-7 69,0 7-69,0 0 36,0 0-36,-9 20 36,0 25-36,9-45 23,0 0-23,-7 57 24,5 0-24,2-57 20,0 0-20,-3 50 20,1-10-20,2-40 18,0 0-18,-2 38 19,2-2-19,0-36 13,0 0-13,0 31 14,0-8-14,0-23 8,0 0-8,-1 15 9,-3-4-9,1-1-1643</inkml:trace>
  <inkml:trace contextRef="#ctx1" brushRef="#br0" timeOffset="-118512.2">12300 17100 1647,'0'0'0,"0"0"0,0 12 0,0-12 24,0 0-24,0 8 25,0-8-25,0 0 156,0 0-156,-2 14 156,-1 4-156,3-18 117,0 0-117,0 17 118,0-5-118,0-12 57,0 0-57,0 9 57,-4-2-57,2-1-1708</inkml:trace>
  <inkml:trace contextRef="#ctx1" brushRef="#br0" timeOffset="-118071.76">12873 16947 1278,'0'0'0,"0"-7"0,4-10 0,-4 17 78,0 0-78,0-22 79,0 1-79,0 21 140,0 0-140,-7-16 141,-2 4-141,9 12 71,0 0-71,-12-12 71,-6-2-71,18 14 36,0 0-36,-16-8 37,0 6-37,16 2 24,0 0-24,-16 3 24,-3 3-24,19-6 19,0 0-19,-25 10 20,-12 7-20,37-17 51,0 0-51,-35 23 52,7 3-52,28-26 71,0 0-71,-25 36 71,4 12-71,21-48 70,0 0-70,-21 58 71,12 2-71,9-60 61,0 0-61,-6 54 62,3-14-62,3-40 29,0 0-29,3 32 29,6 5-29,-9-37 17,0 0-17,16 33 17,5-7-17,-21-26 15,0 0-15,30 19 15,11-7-15,-41-12 14,0 0-14,40 3 14,1-10-14,-41 7 12,0 0-12,32-14 13,-4-5-13,-28 19 11,0 0-11,21-22 12,-5-2-12,-16 24 16,0 0-16,9-31 16,-6-4-16,-3 35 14,0 0-14,-8-36 14,-12 1-14,20 35 13,0 0-13,-32-24 13,-17 12-13,49 12 10,0 0-10,-55 8 10,-6 27-10,61-35 1,0 0-1,-66 50 1,-6 11-1,-2 1-2065</inkml:trace>
  <inkml:trace contextRef="#ctx1" brushRef="#br0" timeOffset="-111990.53">17034 17499 718,'0'0'0,"0"0"0,0 0 0,0 0 7,0 0-7,-2-27 8,-1 18-8,3 9 10,0 0-10,-2-5 10,4-2-10,-2 7 21,0 0-21,3-7 22,-3 7-22,0 0 42,0 0-42,0-9 43,0 9-43,0 0 25,0 0-25,-10-3 26,10 3-26,0 0 37,0 0-37,-5-9 37,3 2-37,2 7 55,0 0-55,-2-8 56,-5-1-56,7 9 94,0 0-94,-5-9 95,1 1-95,4 8 91,0 0-91,-3-11 92,-1 1-92,4 10 82,0 0-82,-7-9 83,-7 6-83,14 3 65,0 0-65,-19-2 65,-3-1-65,22 3 53,0 0-53,-19-2 53,0 4-53,19-2 37,0 0-37,-18 3 37,-1 1-37,19-4 31,0 0-31,-20 5 31,6 2-31,14-7 22,0 0-22,-16 8 23,9 4-23,7-12 20,0 0-20,-9 13 20,0-3-20,9-10 18,0 0-18,-3 14 18,1 8-18,2-22 19,0 0-19,0 23 20,2-6-20,-2-17 18,0 0-18,12 21 19,6 8-19,-18-29 18,0 0-18,25 28 18,-1-7-18,-24-21 24,0 0-24,27 17 24,5 0-24,-32-17 35,0 0-35,31 18 35,1-3-35,-32-15 30,0 0-30,30 12 30,-4 0-30,-26-12 23,0 0-23,22 13 24,-8-3-24,-14-10 18,0 0-18,12 7 19,-5-4-19,-7-3 7,0 0-7,0 0 7,4 7-7,-4-7 2,0 0-2,-4 11 2,-8 3-2,12-14 0,0 0 0,-21 15 1,-11 1-1,32-16-1,0 0 1,-39 10 0,2-5 0,37-5-2,0 0 2,-37 2-1,-7-4 1,44 2-3,0 0 3,-44-3-3,0-1 3,44 4-2,0 0 2,-43-3-2,6-1 2,37 4-5,0 0 5,-33-3-4,5 1 4,-1 0-1828</inkml:trace>
  <inkml:trace contextRef="#ctx1" brushRef="#br0" timeOffset="-111552.95">16286 17963 2012,'0'0'0,"0"0"121,0 0-121,-3 9 121,3-9-121,0 0 67,0 0-67,-2 12 68,11-5-68,-9-7 19,0 0-19,19 7 19,13 3-19,-32-10 7,0 0-7,37 12 7,-2-1-7,-35-11 11,0 0-11,39 7 11,9-4-11,-48-3 13,0 0-13,56 0 14,13-5-14,-69 5 15,0 0-15,81-7 16,6 0-16,-87 7 20,0 0-20,90-7 20,-1 0-20,-89 7 17,0 0-17,90-5 18,6 2-18,-96 3 13,0 0-13,90-4 14,-16-1-14,-74 5 21,0 0-21,65-5 22,-7 1-22,-58 4 25,0 0-25,51-3 26,-10-2-26,-41 5 11,0 0-11,32-6 11,-13 3-11,-1-1-1995</inkml:trace>
  <inkml:trace contextRef="#ctx1" brushRef="#br0" timeOffset="-111260.22">16934 18219 1516,'0'0'0,"0"0"111,0 0-111,7-3 112,-7 3-112,0 0-1245</inkml:trace>
  <inkml:trace contextRef="#ctx1" brushRef="#br0" timeOffset="-110729.58">16927 18197 1263,'0'0'0,"0"0"48,0 0-48,-30-4 49,10 6-49,20-2 30,0 0-30,-16 4 30,4-1-30,12-3 34,0 0-34,-9 2 34,9-2-34,0 0 40,0 0-40,-7 3 40,7-3-40,0 0 47,0 0-47,0 0 47,9 2-47,-9-2 46,0 0-46,18 3 46,12 1-46,-30-4 65,0 0-65,42 2 66,-2-2-66,-40 0 77,0 0-77,45-2 78,0-2-78,-45 4 67,0 0-67,43-3 67,4-2-67,-47 5 62,0 0-62,41-7 63,-15 3-63,-26 4 35,0 0-35,20 0 36,-6 0-36,-14 0 18,0 0-18,11 0 18,-11 0-18,0 0 4,0 0-4,0 0 4,-4 7-4,4-7 0,0 0 0,-11 4 0,-3-3 0,14-1-4,0 0 4,-19 2-4,-8 0 4,27-2-16,0 0 16,-26 2-16,5-2 16,21 0-24,0 0 24,-16-2-24,4 2 24,12 0-18,0 0 18,-9 0-17,2 0 17,7 0-8,0 0 8,0 0-8,-11 0 8,11 0-5,0 0 5,0 0-4,0 0 4,0 0-2,0 0 2,-7 0-2,7 0 2,0 0-1,0 0 1,0 0 0,0 0 0,0 0 1,0 0-1,0 9 1,0-9-1,0 0 9,0 0-9,0 7 9,0-7-9,0 0 20,0 0-20,2 6 20,-2-6-20,0 0 29,0 0-29,3 19 29,1 4-29,-4-23 32,0 0-32,5 28 32,-1 3-32,-4-31 30,0 0-30,7 31 30,-2 0-30,-5-31 25,0 0-25,4 28 26,-4-7-26,0-21 17,0 0-17,0 15 18,0-3-18,0-12 11,0 0-11,0 9 11,0-2-11,0-7 5,0 0-5,0 0 6,0 10-6,0-10 0,0 0 0,0 0 1,-6 14-1,6-14-1,0 0 1,-5 10-1,-9 1 1,2-1-1906</inkml:trace>
  <inkml:trace contextRef="#ctx1" brushRef="#br0" timeOffset="-110458.98">16934 18655 1278,'0'0'0,"0"0"40,0 0-40,0-6 40,0 6-40,0 0 20,0 0-20,0 0 21,0 0-21,0 0 57,0 0-57,0 0 58,0 0-58,0 0 78,0 0-78,7-2 79,-7 2-79,0 0 78,0 0-78,17 7 78,1-6-78,-18-1 74,0 0-74,26 0 74,13-1-74,-39 1 77,0 0-77,44-4 77,9-3-77,-53 7 69,0 0-69,57-8 70,-1-1-70,-56 9 58,0 0-58,53-9 59,-12 4-59,-41 5 50,0 0-50,38-3 51,-6 1-51,-32 2 5,0 0-5,28-2 5,-6 4-5,-1 0-1812</inkml:trace>
  <inkml:trace contextRef="#ctx1" brushRef="#br0" timeOffset="-109931.71">17830 17852 1873,'0'0'0,"0"0"91,0 0-91,9-1 92,5-1-92,-14 2 53,0 0-53,12-2 54,9 2-54,-21 0 20,0 0-20,25 0 21,3 0-21,-28 0 13,0 0-13,34 0 13,4 0-13,-38 0 10,0 0-10,41 0 11,1 2-11,-1 0-1629</inkml:trace>
  <inkml:trace contextRef="#ctx1" brushRef="#br0" timeOffset="-109708.68">17870 18039 1797,'0'0'0,"0"0"133,0 0-133,39-3 133,18-4-133,-57 7 86,0 0-86,67-9 86,10-1-86,-77 10 44,0 0-44,74-14 44,-12 0-44,0 0-1683</inkml:trace>
  <inkml:trace contextRef="#ctx1" brushRef="#br0" timeOffset="2568.36">19160 17506 1390,'0'0'0,"0"0"0,0 0 0,0 0 44,0 0-44,0 0 45,0 0-45,0 0 99,0 0-99,0 0 99,0 0-99,0 0 32,0 0-32,0 0 33,0 0-33,0 0 41,0 0-41,0 0 42,0 0-42,0 0 24,0 0-24,7 18 24,-7-18-24,0 0 18,0 0-18,2 7 19,-2-7-19,0 0 19,0 0-19,7 27 20,-2 20-20,-5-47 22,0 0-22,5 52 23,2-5-23,-7-47 23,0 0-23,7 41 24,0 6-24,-7-47 24,0 0-24,0 50 24,-3 2-24,3-52 19,0 0-19,-4 47 20,3-13-20,1-34 16,0 0-16,-6 31 16,3-5-16,3-26 12,0 0-12,-2 19 12,0-5-12,2-14 9,0 0-9,0 12 9,0-3-9,0-9 11,0 0-11,0 7 11,0-7-11,0 0 12,0 0-12,14 7 13,16-2-13,-30-5 11,0 0-11,39 5 12,7-5-12,-46 0 11,0 0-11,56-5 11,10-4-11,-66 9 12,0 0-12,63-8 12,-6 3-12,-57 5 14,0 0-14,47-4 15,-12 2-15,-35 2 12,0 0-12,23 0 12,-10 2-12,-1 0-1719</inkml:trace>
  <inkml:trace contextRef="#ctx1" brushRef="#br0" timeOffset="2870.78">19595 17731 1853,'0'0'0,"0"0"114,0 0-114,-5-26 115,2 11-115,3 15 69,0 0-69,0-9 70,0 9-70,0 0 19,0 0-19,0 0 19,-9 2-19,9-2 11,0 0-11,-4 7 11,1 3-11,3-10 7,0 0-7,-4 17 7,-1 20-7,5-37 8,0 0-8,-7 45 8,2 8-8,5-53 8,0 0-8,-4 64 8,0 14-8,4-78 6,0 0-6,-3 78 7,-2-14-7,5-64 11,0 0-11,-7 54 11,0-11-11,7-43 9,0 0-9,-6 37 10,4-6-10,2-31 6,0 0-6,0 24 7,2-7-7,-2-17 5,0 0-5,7 12 6,6-1-6,-1-1-1744</inkml:trace>
  <inkml:trace contextRef="#ctx1" brushRef="#br0" timeOffset="3543.74">20319 17762 1596,'1'-10'0,"-1"10"98,0 0-98,4-47 98,-6-3-98,2 50 56,0 0-56,-7-41 57,-4 6-57,11 35 23,0 0-23,-15-31 23,-3 1-23,18 30 19,0 0-19,-21-22 19,0 8-19,21 14 21,0 0-21,-23-9 22,2 6-22,21 3 29,0 0-29,-22 0 30,1 2-30,21-2 29,0 0-29,-19 7 29,1 5-29,18-12 23,0 0-23,-14 15 23,0 4-23,14-19 18,0 0-18,-14 28 19,0 14-19,14-42 17,0 0-17,-11 39 17,4-7-17,7-32 9,0 0-9,-2 26 9,2-4-9,0-22 5,0 0-5,4 23 6,3-3-6,-7-20 4,0 0-4,10 18 4,3-6-4,-13-12 3,0 0-3,17 8 3,6 3-3,-23-11 2,0 0-2,29 7 3,6-6-3,-35-1 3,0 0-3,35-5 3,-5-7-3,-30 12 3,0 0-3,25-17 3,-2-2-3,-23 19 2,0 0-2,19-24 3,-5-8-3,-14 32 3,0 0-3,14-29 3,4 1-3,-18 28 2,0 0-2,14-22 2,-9 8-2,-5 14 1,0 0-1,4-9 1,-4 9-1,0 0 1,0 0-1,0-8 1,0 8-1,0 0 2,0 0-2,0 0 2,-11 10-2,11-10 2,0 0-2,-7 14 2,2 5-2,5-19 3,0 0-3,-5 26 4,1 8-4,4-34 4,0 0-4,-7 35 5,4-2-5,3-33 6,0 0-6,0 36 6,1 14-6,-1-50 8,0 0-8,2 58 9,-2 0-9,0-58 8,0 0-8,2 52 9,3-15-9,-5-37 9,0 0-9,9 29 9,2 2-9,-11-31 5,0 0-5,8 26 5,-2-10-5,-6-16 3,0 0-3,3 10 3,-3-10-3,0 0 1,0 0-1,4 9 1,-4-9-1,0 0-1779</inkml:trace>
  <inkml:trace contextRef="#ctx1" brushRef="#br0" timeOffset="4235.17">20848 18032 1310,'0'0'0,"0"0"73,0 0-73,0 0 73,3-8-73,-3 8 40,0 0-40,0 0 40,0 0-40,0 0 24,0 0-24,0 0 24,0 0-24,0 0 53,0 0-53,0 0 54,0 0-54,0 0 58,0 0-58,0 0 59,0 0-59,0 0 64,0 0-64,0 0 64,0 0-64,0 0 58,0 0-58,0 0 58,0 8-58,0-8 60,0 0-60,0 0 61,0 0-61,0 0 54,0 0-54,0 0 55,0 7-55,0-7 47,0 0-47,0 0 48,0 0-48,0 0 38,0 0-38,0 0 38,0 0-38,0 0 19,0 0-19,0 0 20,0 0-20,0 0 10,0 0-10,9-7 10,-4-5-10,-5 12 4,0 0-4,13-22 5,3-9-5,-16 31 5,0 0-5,14-28 5,-4 7-5,-10 21 10,0 0-10,7-14 10,-7 14-10,0 0 18,0 0-18,7-7 19,-7 7-19,0 0 22,0 0-22,9-3 22,-9 3-22,0 0 15,0 0-15,0 0 16,0 9-16,0-9 9,0 0-9,0 7 10,0 1-10,0-8 7,0 0-7,-7 11 7,2-1-7,5-10 4,0 0-4,-4 7 4,4-7-4,0 0 9,0 0-9,-7 7 10,7-7-10,0 0 13,0 0-13,-7 3 13,7-3-13,0 0 16,0 0-16,0 0 17,-7 0-17,7 0 13,0 0-13,0 0 14,0 0-14,0 0-2047</inkml:trace>
  <inkml:trace contextRef="#ctx1" brushRef="#br0" timeOffset="4669.96">21467 17716 2213,'0'0'0,"0"0"74,0 0-74,16-21 75,-7 9-75,-9 12 21,0 0-21,0 0 22,0 0-22,0 0 0,0 0 0,-7 19 0,-6 0 0,13-19-6,0 0 6,-14 24-5,3 0 5,11-24-16,0 0 16,-7 21-15,0-2 15,7-19-21,0 0 21,-5 16-21,2-2 21,3-14-15,0 0 15,0 8-14,1-1 14,-1-7-4,0 0 4,0 0-4,16 5 4,-16-5-1,0 0 1,20 0 0,13-3 0,-33 3 0,0 0 0,35-5 1,-8 1-1,-27 4 2,0 0-2,23 0 3,5 2-3,-28-2 14,0 0-14,32 5 15,3 6-15,-35-11 18,0 0-18,30 12 19,-12 0-19,-18-12 19,0 0-19,14 17 20,0 13-20,-14-30 19,0 0-19,7 34 19,-12 6-19,5-40 18,0 0-18,-18 36 18,-12-6-18,30-30 15,0 0-15,-37 24 15,-2-5-15,39-19 13,0 0-13,-37 14 14,5-6-14,32-8 10,0 0-10,-31 4 10,1-9-10,30 5 0,0 0 0,-27-14 0,2-9 0,3 1-1849</inkml:trace>
  <inkml:trace contextRef="#ctx1" brushRef="#br0" timeOffset="4945.01">21340 17721 1692,'0'0'0,"0"0"0,3-7 0,-3 7 34,0 0-34,0 0 35,16-3-35,-16 3 61,0 0-61,25-6 62,16-6-62,-41 12 41,0 0-41,45-15 42,1-1-42,-46 16 40,0 0-40,48-17 41,12-4-41,-60 21 37,0 0-37,63-21 37,-1 4-37,-62 17 30,0 0-30,58-16 30,-8 3-30,-50 13 11,0 0-11,44-13 12,-12 6-12,-1 1-1594</inkml:trace>
  <inkml:trace contextRef="#ctx1" brushRef="#br0" timeOffset="5497.53">22451 17619 1457,'0'0'0,"0"0"0,-7-19 0,7 19 52,0 0-52,-5-14 53,3 4-53,2 10 124,0 0-124,-4-7 125,4 7-125,0 0 69,0 0-69,-14-11 69,4 4-69,10 7 65,0 0-65,-13-3 65,6 6-65,7-3 34,0 0-34,-8 7 34,-5 4-34,13-11 32,0 0-32,-19 19 32,-4 10-32,23-29 32,0 0-32,-25 33 32,-3 2-32,28-35 34,0 0-34,-26 32 34,4 3-34,22-35 28,0 0-28,-16 31 28,8-7-28,8-24 15,0 0-15,-2 32 16,7 11-16,-5-43 9,0 0-9,14 47 10,7-8-10,-21-39 4,0 0-4,29 35 4,2-6-4,-31-29 8,0 0-8,41 21 9,8-10-9,-49-11 12,0 0-12,53-2 12,0-14-12,-53 16 16,0 0-16,51-26 16,-3-8-16,-48 34 26,0 0-26,32-38 26,-11 0-26,-21 38 29,0 0-29,5-35 29,-14 2-29,9 33 23,0 0-23,-28-26 24,-27 9-24,55 17 21,0 0-21,-70-7 22,-11 10-22,81-3 17,0 0-17,-94 19 17,-22 18-17,1-1-2013</inkml:trace>
  <inkml:trace contextRef="#ctx1" brushRef="#br0" timeOffset="73467.39">22121 18467 1742,'0'0'0,"0"0"108,0 0-108,-5-19 109,0 3-109,5 16 98,0 0-98,-2-12 99,2 3-99,0 9 39,0 0-39,0 0 40,2-8-40,-2 8 28,0 0-28,0 0 29,0 0-29,0 0 21,0 0-21,0 0 22,0 0-22,0 0 14,0 0-14,7 19 15,0 21-15,-7-40 10,0 0-10,12 50 11,6 0-11,-18-50 11,0 0-11,16 43 11,-8-8-11,-8-35 15,0 0-15,8 31 15,-1-3-15,-7-28 16,0 0-16,8 29 16,5 1 2,4 1 1,1 0-1839</inkml:trace>
  <inkml:trace contextRef="#ctx1" brushRef="#br0" timeOffset="73992.73">22347 18572 1132,'0'0'0,"0"0"174,0 0-174,-3-17 174,3 3-174,0 14 117,0 0-117,3-10 118,1-1-118,-4 11 44,0 0-44,3-12 44,-1-3-44,-2 15 33,0 0-33,2-14 34,8 4-34,-10 10 30,0 0-30,14-11 30,9-1-30,-23 12 24,0 0-24,25-10 25,0-1-25,-25 11 21,0 0-21,26-8 22,2-1-22,-28 9 27,0 0-27,30-9 27,-3 2-27,-27 7 19,0 0-19,24-3 19,-1-1-19,-23 4 14,0 0-14,18-3 14,-4 0-14,-14 3 8,0 0-8,9-2 9,-9 2-9,0 0 5,0 0-5,0 0 6,0 0-6,0 0 3,0 0-3,-2 10 3,-3 8-3,5-18 1,0 0-1,-7 29 1,-2 12-1,9-41 0,0 0 0,-11 49 0,-6 1 0,17-50 0,0 0 0,-16 47 1,5-6-1,11-41 1,0 0-1,-7 37 1,2-4-1,5-33 3,0 0-3,-4 29 3,3-1 1,2-2 0,1 0-1591</inkml:trace>
  <inkml:trace contextRef="#ctx1" brushRef="#br0" timeOffset="74358.09">22832 18751 1783,'0'0'86,"-7"-21"1,5 9-22,2 3 0,2 2-55,-2 7 0,7-10-3,-7 10 1,4-9 0,-4 9 0,0 0 0,0 0 1,0 0 0,7-3 1,-7 3-4,0 0 1,0 0-3,0 0 0,0 0-2,-9 0 1,9 0-1,0 0 0,0 0 9,-7-6 1,7 6 16,0 0 1,0 0 13,0 0 1,0 0 2,0 0 0,0 0-1829</inkml:trace>
  <inkml:trace contextRef="#ctx1" brushRef="#br0" timeOffset="75688.72">23390 18254 819,'0'0'0,"0"0"145,0 0-145,0 0 145,0 0-145,0 0 53,0 0-53,-8-5 53,8 5-53,0 0 24,0 0-24,-5-11 24,5 11-24,0 0 19,0 0-19,0 0 20,-3-7-20,3 7 19,0 0-19,0 0 20,0 0-20,0 0 22,0 0-22,0 0 22,0-6-22,0 6 25,0 0-25,0 0 26,0 0-26,0 0 26,0 0-26,0 0 26,0 0-26,0 0 26,0 0-26,0 6 26,0-6-26,0 0 25,0 0-25,0 0 25,0 0-25,0 0 27,0 0-27,0 0 28,0 0-28,0 0 28,0 0-28,0 0 29,0 0-29,0 0 25,0 0-25,0 0 25,3-6-25,-3 6 22,0 0-22,0 0 23,0 0-23,0 0 18,0 0-18,0 0 18,-3 6-18,3-6 14,0 0-14,0 0 15,0 0-15,0 0 11,0 0-11,-7-3 11,7 3-11,0 0 8,0 0-8,0 0 9,0 0-9,0 0 6,0 0-6,0 0 7,0-7-7,0 7 10,0 0-10,0 0 11,0-9-11,0 9 16,0 0-16,-4-7 16,1 1-16,3 6 17,0 0-17,-4-6 17,0-2-17,4 8 19,0 0-19,-3-12 20,-1-2-20,4 14 21,0 0-21,-3-14 21,-2 0-21,5 14 22,0 0-22,-7-14 22,3 0-22,4 14 16,0 0-16,-2-10 17,2 10-17,0 0 16,0 0-16,-12-9 16,-4 6-16,16 3 12,0 0-12,-12-4 12,1 4-12,11 0 9,0 0-9,-10 6 9,-5 4-9,15-10 7,0 0-7,-14 12 7,2 0-7,12-12 4,0 0-4,-11 11 4,3-1-4,8-10 5,0 0-5,-8 12 6,3 5-6,5-17 4,0 0-4,-3 18 5,1-4-5,2-14 3,0 0-3,0 13 3,2-2-3,-2-11 2,0 0-2,1 8 2,1 1-2,-2-9 1,0 0-1,5 12 2,8 7-2,-13-19 0,0 0 0,16 23 1,0-2-1,-16-21 0,0 0 0,14 17 1,-4-2-1,-10-15 0,0 0 0,9 13 1,0-5-1,-9-8 0,0 0 0,10 16 1,6 10-1,-16-26 0,0 0 0,11 29 1,-11 6-1,0-35-1,0 0 1,-5 33 0,-6-2 0,11-31-3,0 0 3,-16 27-2,-8-4 2,24-23-6,0 0 6,-30 17-5,-2-3 5,32-14-15,0 0 15,-30 10-15,3-1 15,27-9-24,0 0 24,-26 5-24,5-5 24,21 0-17,0 0 17,-16-3-17,7-2 17,9 5-10,0 0 10,0-11-9,11-8 9,-11 19-6,0 0 6,21-31-5,9-14 5,-30 45-3,0 0 3,31-50-3,5-2 3,-36 52-1,0 0 1,37-50 0,0 12 0,-37 38 3,0 0-3,37-33 3,-5 3-3,-32 30 13,0 0-13,30-27 14,-6 4-14,-24 23 22,0 0-22,18-15 23,-7 8-23,-11 7 23,0 0-23,0 0 23,-2-12-23,2 12 21,0 0-21,-16-11 22,-12 3-22,28 8 19,0 0-19,-32-4 20,-2 6-20,34-2 3,0 0-3,-28 3 4,5 4-4,0 0-1695</inkml:trace>
  <inkml:trace contextRef="#ctx1" brushRef="#br0" timeOffset="76529.45">23860 18501 1488,'0'0'0,"0"0"54,0 0-54,-7-36 54,2 5-54,5 31 31,0 0-31,-5-29 31,0 4-31,5 25 12,0 0-12,-8-20 12,1-1-12,7 21 23,0 0-23,-8-19 23,-7 5-23,15 14 34,0 0-34,-17-9 34,-3 6-34,20 3 39,0 0-39,-21 1 39,0 3-39,21-4 38,0 0-38,-21 9 39,0 8-39,21-17 33,0 0-33,-25 24 33,0 9-33,25-33 26,0 0-26,-21 38 27,4 2-27,17-40 30,0 0-30,-13 38 31,8-10-31,5-28 21,0 0-21,0 22 21,2-6-21,-2-16 13,0 0-13,5 14 13,2-4-13,-7-10 11,0 0-11,18 10 11,12 1-11,-30-11 9,0 0-9,35 5 10,-2-5-10,-33 0 10,0 0-10,34-12 11,-4-14-11,-30 26 8,0 0-8,30-38 9,2-16-9,-32 54 7,0 0-7,30-55 7,-7-2-7,-23 57 4,0 0-4,24-56 5,1 4-5,-25 52 2,0 0-2,19-52 3,-6 0-3,-13 52 2,0 0-2,7-46 2,-5 11-2,-2 35 1,0 0-1,0-22 2,0 10-2,0 12 1,0 0-1,0 0 2,0 0-2,0 0 1,0 0-1,0 0 2,-23 32-2,23-32 1,0 0-1,-16 38 1,2 9-1,14-47 1,0 0-1,-13 54 2,3 10-2,10-64 3,0 0-3,-11 67 3,-1 6-3,12-73 9,0 0-9,-13 69 9,5-6-9,8-63 7,0 0-7,-6 50 8,5-17-8,1-33 4,0 0-4,1 20 4,3-11-4,-1 0-1719</inkml:trace>
  <inkml:trace contextRef="#ctx1" brushRef="#br0" timeOffset="77144.92">24134 18240 2043,'-7'9'0,"7"-9"85,0 0-85,-23 38 86,0 2-86,23-40 49,0 0-49,-16 43 49,4 7-49,12-50 24,0 0-24,-11 49 24,2-3-24,9-46 24,0 0-24,-8 40 24,0-14-24,8-26 17,0 0-17,-1 17 17,-1-5-17,2-12 11,0 0-11,2 9 11,-2-9-11,0 0 5,0 0-5,9-5 6,-2-18-6,-7 23 0,0 0 0,8-34 1,6-15-1,-14 49 0,0 0 0,18-53 0,2-1 0,-20 54 0,0 0 0,19-54 0,0 9 0,-19 45 0,0 0 0,20-34 0,3 11 0,-23 23-1,0 0 1,23-14 0,-2 6 0,-21 8-1,0 0 1,21-4 0,-2 4 0,-19 0-1,0 0 1,16 6 0,0 4 0,-16-10 0,0 0 0,14 12 0,-5 2 0,-9-14 0,0 0 0,2 22 0,-11 13 0,9-35 0,0 0 0,-16 35 1,-5-9-1,21-26 0,0 0 0,-25 19 0,-1-4 0,26-15 0,0 0 0,-23 12 1,2-3-1,21-9 5,0 0-5,-16 3 5,7-3-5,9 0 3,0 0-3,0 0 4,-9-1-4,9 1 9,0 0-9,0 0 10,9 0-10,-9 0 15,0 0-15,11 0 16,1 1-16,-12-1 17,0 0-17,19 4 17,6 4-17,-25-8 15,0 0-15,32 13 16,5 4-16,-37-17 12,0 0-12,32 15 12,-13-6-12,-19-9 5,0 0-5,12 7 5,-12-7-5,0 0 1,0 0-1,4 12 1,-15 5-1,11-17 0,0 0 0,-26 18 0,-20-6 0,46-12-2,0 0 2,-58 5-1,-6-3 1,64-2-4,0 0 4,-69 0-4,-3 0 4,72 0-2,0 0 2,-67-2-1,9 4 1,58-2-2,0 0 2,-39-4-1,28-8 1,1 0-1910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30:04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18287 12046 1535,'0'0'66,"0"0"-66,0 0 67,0 0-67,0 0 29,0 0-29,0 0 30,0 0-30,0 0 33,0 0-33,0 0 33,0 0-33,0 0 35,0 0-35,0 0 35,0 0-35,0 0 33,0 0-33,0 0 33,0 0-33,0 0 28,0 0-28,12 30 28,-7-2-28,-5-28 26,0 0-26,6 43 26,-1 12-26,-5-55 22,0 0-22,2 66 23,-4-4-23,2-62 20,0 0-20,-2 52 21,2-16-21,0-36 16,0 0-16,2 26 17,-2-8-17,0-18 10,0 0-10,0 12 11,0-5-11,0 1-1573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0A8C-4972-42B8-A5F9-EB56834E80C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78C4B-BCEC-4842-B8F1-93316719C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0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7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3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2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4D9B94-408E-4B3A-8F48-1EF71CB301D1}" type="slidenum">
              <a:rPr lang="en-US" altLang="en-US" smtClean="0"/>
              <a:pPr eaLnBrk="1" hangingPunct="1"/>
              <a:t>34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17AFDD-63C7-4ED3-91EB-483248D449B2}" type="slidenum">
              <a:rPr lang="en-US" altLang="en-US" smtClean="0"/>
              <a:pPr eaLnBrk="1" hangingPunct="1"/>
              <a:t>41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E1CCE0-70DC-4954-BFBB-3ED35BE77BA1}" type="slidenum">
              <a:rPr lang="en-US" altLang="en-US" smtClean="0"/>
              <a:pPr eaLnBrk="1" hangingPunct="1"/>
              <a:t>44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C494E2-3063-409F-89F6-66C574015D5E}" type="slidenum">
              <a:rPr lang="en-US" altLang="en-US" smtClean="0"/>
              <a:pPr eaLnBrk="1" hangingPunct="1"/>
              <a:t>49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3DDB97-E196-4773-BB1F-628B5E6B9134}" type="slidenum">
              <a:rPr lang="en-US" altLang="en-US" smtClean="0"/>
              <a:pPr eaLnBrk="1" hangingPunct="1"/>
              <a:t>50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BC17FB-3294-4EB3-AA6A-3BBABC0F940B}" type="slidenum">
              <a:rPr lang="en-US" altLang="en-US" smtClean="0"/>
              <a:pPr eaLnBrk="1" hangingPunct="1"/>
              <a:t>54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2.12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B07389-3347-48E9-B4A0-886EE6169C64}" type="slidenum">
              <a:rPr lang="en-US" altLang="en-US" smtClean="0"/>
              <a:pPr eaLnBrk="1" hangingPunct="1"/>
              <a:t>55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2.13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FCBB93-A72B-46D1-82B7-356BAFF054B0}" type="slidenum">
              <a:rPr lang="en-US" altLang="en-US" smtClean="0"/>
              <a:pPr eaLnBrk="1" hangingPunct="1"/>
              <a:t>58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Fig. 2.16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7669" y="1480473"/>
            <a:ext cx="10551283" cy="1365308"/>
          </a:xfrm>
          <a:custGeom>
            <a:avLst/>
            <a:gdLst/>
            <a:ahLst/>
            <a:cxnLst/>
            <a:rect l="l" t="t" r="r" b="b"/>
            <a:pathLst>
              <a:path w="3989704" h="688975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38098"/>
                </a:lnTo>
                <a:lnTo>
                  <a:pt x="4013" y="657834"/>
                </a:lnTo>
                <a:lnTo>
                  <a:pt x="14922" y="673989"/>
                </a:lnTo>
                <a:lnTo>
                  <a:pt x="31076" y="684898"/>
                </a:lnTo>
                <a:lnTo>
                  <a:pt x="50812" y="688911"/>
                </a:lnTo>
                <a:lnTo>
                  <a:pt x="3938854" y="688911"/>
                </a:lnTo>
                <a:lnTo>
                  <a:pt x="3958577" y="684898"/>
                </a:lnTo>
                <a:lnTo>
                  <a:pt x="3974731" y="673989"/>
                </a:lnTo>
                <a:lnTo>
                  <a:pt x="3985653" y="657834"/>
                </a:lnTo>
                <a:lnTo>
                  <a:pt x="3989654" y="63809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746" y="1584935"/>
            <a:ext cx="590650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1089-AA32-4E8B-9A48-CC5F695956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40011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5225-5EF8-483A-9B28-15B1CC6C69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7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1474-4C98-4717-AA47-C0680A9E3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6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E865-E114-4DC0-A8A2-320F9BFAF1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1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220C-42EE-4CD0-B9B0-A5664BA45E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7824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DDEE-8744-4D1C-BCAD-4B0957215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6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2186962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332" y="6607185"/>
            <a:ext cx="17112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 defTabSz="914400">
              <a:spcBef>
                <a:spcPts val="142"/>
              </a:spcBef>
            </a:pPr>
            <a:endParaRPr lang="en-IN" kern="0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7BCA6C0-4C0A-43C6-AC69-08F256A818E9}" type="datetime1">
              <a:rPr lang="en-US" sz="1800" kern="0" smtClean="0">
                <a:solidFill>
                  <a:prstClr val="black">
                    <a:tint val="75000"/>
                  </a:prstClr>
                </a:solidFill>
              </a:rPr>
              <a:t>1/21/2024</a:t>
            </a:fld>
            <a:endParaRPr lang="en-US" sz="180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800" ker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sz="1800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0.emf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59223" y="1604100"/>
            <a:ext cx="10467975" cy="1274444"/>
          </a:xfrm>
          <a:prstGeom prst="rect">
            <a:avLst/>
          </a:prstGeom>
        </p:spPr>
        <p:txBody>
          <a:bodyPr vert="horz" wrap="square" lIns="0" tIns="164839" rIns="0" bIns="0" rtlCol="0">
            <a:spAutoFit/>
          </a:bodyPr>
          <a:lstStyle/>
          <a:p>
            <a:pPr algn="ctr">
              <a:spcBef>
                <a:spcPts val="1298"/>
              </a:spcBef>
            </a:pPr>
            <a:r>
              <a:rPr lang="en-IN" sz="3600" b="1" i="0" u="none" strike="noStrike" baseline="0" dirty="0">
                <a:latin typeface="Arial-BoldMT"/>
              </a:rPr>
              <a:t>BECE307L</a:t>
            </a:r>
            <a:br>
              <a:rPr lang="en-IN" sz="3600" b="1" i="0" u="none" strike="noStrike" baseline="0" dirty="0">
                <a:latin typeface="Arial-BoldMT"/>
              </a:rPr>
            </a:br>
            <a:r>
              <a:rPr lang="en-IN" sz="3600" b="1" i="0" u="none" strike="noStrike" baseline="0" dirty="0">
                <a:latin typeface="Arial-BoldMT"/>
              </a:rPr>
              <a:t>Wireless and Mobile Communications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687597" y="3219557"/>
            <a:ext cx="4811306" cy="1825166"/>
          </a:xfrm>
          <a:prstGeom prst="rect">
            <a:avLst/>
          </a:prstGeom>
        </p:spPr>
        <p:txBody>
          <a:bodyPr vert="horz" wrap="square" lIns="0" tIns="26974" rIns="0" bIns="0" rtlCol="0">
            <a:spAutoFit/>
          </a:bodyPr>
          <a:lstStyle/>
          <a:p>
            <a:pPr algn="ctr" defTabSz="2158258">
              <a:spcBef>
                <a:spcPts val="47"/>
              </a:spcBef>
            </a:pPr>
            <a:r>
              <a:rPr lang="en-US" sz="2400" b="1" kern="0" dirty="0">
                <a:solidFill>
                  <a:sysClr val="windowText" lastClr="000000"/>
                </a:solidFill>
                <a:cs typeface="Calibri"/>
              </a:rPr>
              <a:t>Dr. Hemanth C</a:t>
            </a:r>
          </a:p>
          <a:p>
            <a:pPr algn="ctr" defTabSz="2158258">
              <a:spcBef>
                <a:spcPts val="47"/>
              </a:spcBef>
            </a:pPr>
            <a:r>
              <a:rPr lang="en-US" sz="2400" b="1" kern="0" dirty="0">
                <a:solidFill>
                  <a:sysClr val="windowText" lastClr="000000"/>
                </a:solidFill>
                <a:cs typeface="Calibri"/>
              </a:rPr>
              <a:t>Associate Professor (Senior)</a:t>
            </a:r>
          </a:p>
          <a:p>
            <a:pPr algn="ctr" defTabSz="2158258"/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Vellore</a:t>
            </a:r>
            <a:r>
              <a:rPr sz="2400" b="1" kern="0" spc="482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Institute</a:t>
            </a:r>
            <a:r>
              <a:rPr sz="2400" b="1" kern="0" spc="496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of</a:t>
            </a:r>
            <a:r>
              <a:rPr sz="2400" b="1" kern="0" spc="496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Technology</a:t>
            </a:r>
            <a:r>
              <a:rPr sz="2400" b="1" kern="0" spc="482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spc="-24" dirty="0">
                <a:solidFill>
                  <a:sysClr val="windowText" lastClr="000000"/>
                </a:solidFill>
                <a:cs typeface="Calibri"/>
              </a:rPr>
              <a:t>Chennai</a:t>
            </a:r>
            <a:endParaRPr sz="2400" b="1" kern="0" dirty="0">
              <a:solidFill>
                <a:sysClr val="windowText" lastClr="000000"/>
              </a:solidFill>
              <a:cs typeface="Calibri"/>
            </a:endParaRPr>
          </a:p>
          <a:p>
            <a:pPr defTabSz="2158258">
              <a:spcBef>
                <a:spcPts val="94"/>
              </a:spcBef>
            </a:pPr>
            <a:endParaRPr sz="2000" kern="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" y="6606056"/>
            <a:ext cx="12186962" cy="242861"/>
            <a:chOff x="0" y="3333610"/>
            <a:chExt cx="4608195" cy="122555"/>
          </a:xfrm>
        </p:grpSpPr>
        <p:sp>
          <p:nvSpPr>
            <p:cNvPr id="5" name="object 5"/>
            <p:cNvSpPr/>
            <p:nvPr/>
          </p:nvSpPr>
          <p:spPr>
            <a:xfrm>
              <a:off x="0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248902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28C-7BD5-F5B7-9EAF-1A27C349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Next Generation Wireless Communication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8155-E1A2-94D2-612F-A877762E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07486"/>
            <a:ext cx="10891226" cy="1200329"/>
          </a:xfrm>
        </p:spPr>
        <p:txBody>
          <a:bodyPr/>
          <a:lstStyle/>
          <a:p>
            <a:r>
              <a:rPr lang="en-IN" dirty="0"/>
              <a:t>5G Wireless Technologies - NR Standard, filter bank multicarrier, Non-orthogonal multiple access, D2D, small cells, </a:t>
            </a:r>
            <a:r>
              <a:rPr lang="en-IN" dirty="0" err="1"/>
              <a:t>mmWave</a:t>
            </a:r>
            <a:r>
              <a:rPr lang="en-IN" dirty="0"/>
              <a:t>, Index Modulation - 6G Key enablers – Reconfigurable intelligent surfaces.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E108-B5C3-BA13-DFD2-D813F5B4A1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6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3A5D-37FB-6496-0C27-E112573E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Contemporary issues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5558-24D0-8691-B057-14CA238B9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128D-9F00-417C-B2E4-943A0D212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0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14C-C815-89E9-AB32-189B14D8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Reference Books: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337C-3633-D75A-6391-5B0F2527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407486"/>
            <a:ext cx="11020193" cy="1200329"/>
          </a:xfrm>
        </p:spPr>
        <p:txBody>
          <a:bodyPr/>
          <a:lstStyle/>
          <a:p>
            <a:r>
              <a:rPr lang="en-IN" dirty="0"/>
              <a:t>Textbook: </a:t>
            </a:r>
          </a:p>
          <a:p>
            <a:r>
              <a:rPr lang="en-IN" dirty="0"/>
              <a:t>Rappaport, T.S., Wireless Communications: Principles and Practice, 2018, (Reprint), Pearson Education, Noida, India.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323A-AA17-7758-86E9-24EC9135A4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5705D87-9097-F2AB-E2BD-49D1C4DE3B40}"/>
              </a:ext>
            </a:extLst>
          </p:cNvPr>
          <p:cNvSpPr txBox="1">
            <a:spLocks/>
          </p:cNvSpPr>
          <p:nvPr/>
        </p:nvSpPr>
        <p:spPr>
          <a:xfrm>
            <a:off x="252032" y="3001562"/>
            <a:ext cx="11020193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1079129">
              <a:defRPr>
                <a:latin typeface="+mn-lt"/>
                <a:ea typeface="+mn-ea"/>
                <a:cs typeface="+mn-cs"/>
              </a:defRPr>
            </a:lvl2pPr>
            <a:lvl3pPr marL="2158258">
              <a:defRPr>
                <a:latin typeface="+mn-lt"/>
                <a:ea typeface="+mn-ea"/>
                <a:cs typeface="+mn-cs"/>
              </a:defRPr>
            </a:lvl3pPr>
            <a:lvl4pPr marL="3237387">
              <a:defRPr>
                <a:latin typeface="+mn-lt"/>
                <a:ea typeface="+mn-ea"/>
                <a:cs typeface="+mn-cs"/>
              </a:defRPr>
            </a:lvl4pPr>
            <a:lvl5pPr marL="4316517">
              <a:defRPr>
                <a:latin typeface="+mn-lt"/>
                <a:ea typeface="+mn-ea"/>
                <a:cs typeface="+mn-cs"/>
              </a:defRPr>
            </a:lvl5pPr>
            <a:lvl6pPr marL="5395646">
              <a:defRPr>
                <a:latin typeface="+mn-lt"/>
                <a:ea typeface="+mn-ea"/>
                <a:cs typeface="+mn-cs"/>
              </a:defRPr>
            </a:lvl6pPr>
            <a:lvl7pPr marL="6474775">
              <a:defRPr>
                <a:latin typeface="+mn-lt"/>
                <a:ea typeface="+mn-ea"/>
                <a:cs typeface="+mn-cs"/>
              </a:defRPr>
            </a:lvl7pPr>
            <a:lvl8pPr marL="7553904">
              <a:defRPr>
                <a:latin typeface="+mn-lt"/>
                <a:ea typeface="+mn-ea"/>
                <a:cs typeface="+mn-cs"/>
              </a:defRPr>
            </a:lvl8pPr>
            <a:lvl9pPr marL="8633033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Reference Books:</a:t>
            </a:r>
          </a:p>
          <a:p>
            <a:pPr algn="l"/>
            <a:r>
              <a:rPr lang="en-US" dirty="0"/>
              <a:t>1. Andrea Goldsmith, Wireless Communications, 2020, 2nd Edition, Cambridge</a:t>
            </a:r>
          </a:p>
          <a:p>
            <a:pPr algn="l"/>
            <a:r>
              <a:rPr lang="en-IN" dirty="0"/>
              <a:t>University Press</a:t>
            </a:r>
          </a:p>
          <a:p>
            <a:pPr algn="l"/>
            <a:r>
              <a:rPr lang="en-US" dirty="0"/>
              <a:t>2. Aditya K. </a:t>
            </a:r>
            <a:r>
              <a:rPr lang="en-US" dirty="0" err="1"/>
              <a:t>Jagannatham</a:t>
            </a:r>
            <a:r>
              <a:rPr lang="en-US" dirty="0"/>
              <a:t>,” Principles of Modern Wireless Communications Systems”, </a:t>
            </a:r>
            <a:r>
              <a:rPr lang="en-IN" dirty="0"/>
              <a:t>2015, McGraw Hill Education</a:t>
            </a:r>
          </a:p>
          <a:p>
            <a:pPr algn="l"/>
            <a:r>
              <a:rPr lang="en-IN" dirty="0"/>
              <a:t>3. T L </a:t>
            </a:r>
            <a:r>
              <a:rPr lang="en-IN" dirty="0" err="1"/>
              <a:t>Singal</a:t>
            </a:r>
            <a:r>
              <a:rPr lang="en-IN" dirty="0"/>
              <a:t>, Wireless Communications, 2014, (Reprint), Tata McGraw Hill Education, </a:t>
            </a:r>
            <a:r>
              <a:rPr lang="en-US" dirty="0"/>
              <a:t>1st edition, New Delhi, India.</a:t>
            </a:r>
          </a:p>
          <a:p>
            <a:pPr algn="l"/>
            <a:r>
              <a:rPr lang="en-US" dirty="0"/>
              <a:t>4. Keith Q T Zhang, Wireless Communications: Principles, Theory and Methodology, 2016, 1st edition, John Wiley &amp; Sons, West Sussex, UK.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42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69F-55CC-E614-C359-88EFB282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Pattern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4FFA-CCD2-45D2-7A9C-594B5F2F3B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EFB29C-39A5-D8C8-75D2-2CC0B3CEE519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43641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025">
                  <a:extLst>
                    <a:ext uri="{9D8B030D-6E8A-4147-A177-3AD203B41FA5}">
                      <a16:colId xmlns:a16="http://schemas.microsoft.com/office/drawing/2014/main" val="3994551294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1828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Assessments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Weightage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CAT1 </a:t>
                      </a:r>
                      <a:r>
                        <a:rPr lang="en-US" sz="24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</a:t>
                      </a:r>
                      <a:r>
                        <a:rPr lang="en-GB" sz="24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Module - 1 &amp; 2)</a:t>
                      </a:r>
                      <a:endParaRPr lang="en-IN" sz="24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15%</a:t>
                      </a: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 2 (Module 3, 4 &amp; 5)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15%</a:t>
                      </a: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0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Assignment 1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10%</a:t>
                      </a: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Assignment 2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10%</a:t>
                      </a:r>
                      <a:endParaRPr kumimoji="0" lang="en-I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7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Quiz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10%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02938"/>
                  </a:ext>
                </a:extLst>
              </a:tr>
              <a:tr h="2366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FAT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40%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9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A5DCC9-67B2-FB41-DE77-3373A8E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746" y="1584935"/>
            <a:ext cx="5906502" cy="1015663"/>
          </a:xfrm>
        </p:spPr>
        <p:txBody>
          <a:bodyPr/>
          <a:lstStyle/>
          <a:p>
            <a:pPr algn="ctr"/>
            <a:r>
              <a:rPr lang="en-US" sz="6600" dirty="0"/>
              <a:t>Module 1</a:t>
            </a:r>
            <a:endParaRPr lang="en-IN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B8AA-02CF-B48A-2635-1122527509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6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D368-D7BA-1995-3B93-A659DD6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Module 1: Mobile Radio Propagation: Large Scale Fading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02-B162-8105-19D7-DFF2C865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429" y="733246"/>
            <a:ext cx="11706045" cy="2554545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Overview of Wireless Communication, Cellular concept – Frequency reuse – Channel assignment strategies – Handoff strategies – Interference and system capacity – </a:t>
            </a:r>
            <a:r>
              <a:rPr lang="en-US" sz="2800" dirty="0" err="1"/>
              <a:t>Trunking</a:t>
            </a:r>
            <a:r>
              <a:rPr lang="en-US" sz="2800" dirty="0"/>
              <a:t> and grade of service – Improving coverage and capacity in cellular system. Propagation mechanisms, Free space model, Two ray model, Outdoor and indoor propagation models, Link budget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3405-E3A8-EE54-7715-F905052AF7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0EAD-A32D-F776-EB35-B26C27D9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8B92-3645-AEA8-DBE1-22951778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407486"/>
            <a:ext cx="11020193" cy="501675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Wireless communication involves the transmission of information over a distance without the help of wires, cables, or any other forms of electrical conductors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Incorporates all forms of connecting and communicating between two or more devices using a wireless signal through wireless communication technologies and devices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Cellular Networks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WiFi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Radio/ TV/ GPS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Satellite Communication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Remotes (TV/ Car door/ etc.)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Wireless Headset, Mouse, Keyboard etc.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Cordless Telephones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5720-D843-F128-8870-049D0A542C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9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A25-ACFE-2FB1-FC42-D366C058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Advantages: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E0A1-8073-E830-5BCE-D20A7DAB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038225"/>
            <a:ext cx="10681676" cy="24006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Cost Effectiveness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Flexibility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Mobility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Accessibility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Constant Connectivity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991F-889A-6EBC-902C-A2046A8FE4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2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A9BB-9B00-96DF-CCDA-3EC0BE52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Concept: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8FD6-CD49-10D4-A8E2-11B5729C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962025"/>
            <a:ext cx="10853126" cy="6001643"/>
          </a:xfrm>
        </p:spPr>
        <p:txBody>
          <a:bodyPr/>
          <a:lstStyle/>
          <a:p>
            <a:r>
              <a:rPr lang="en-US" dirty="0"/>
              <a:t>Aim: To have a large power transmitter at the center to cover the entire area</a:t>
            </a:r>
          </a:p>
          <a:p>
            <a:endParaRPr lang="en-US" dirty="0"/>
          </a:p>
          <a:p>
            <a:r>
              <a:rPr lang="en-US" dirty="0"/>
              <a:t>Drawbacks: </a:t>
            </a:r>
          </a:p>
          <a:p>
            <a:pPr marL="514350" indent="-514350">
              <a:buAutoNum type="arabicPeriod"/>
            </a:pPr>
            <a:r>
              <a:rPr lang="en-US" dirty="0"/>
              <a:t>Can serve only a limited number of users</a:t>
            </a:r>
          </a:p>
          <a:p>
            <a:pPr marL="514350" indent="-514350">
              <a:buAutoNum type="arabicPeriod"/>
            </a:pPr>
            <a:r>
              <a:rPr lang="en-IN" dirty="0"/>
              <a:t>Increase in the number of channels cannot increase in proportion to the users</a:t>
            </a:r>
          </a:p>
          <a:p>
            <a:pPr marL="514350" indent="-514350">
              <a:buAutoNum type="arabicPeriod"/>
            </a:pPr>
            <a:endParaRPr lang="en-IN" dirty="0"/>
          </a:p>
          <a:p>
            <a:r>
              <a:rPr lang="en-IN" dirty="0"/>
              <a:t>Alternate Solution: Cellular Concept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Divide the area into smaller regions called cells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Each cell has a low-power transmitter (</a:t>
            </a:r>
            <a:r>
              <a:rPr lang="en-GB" altLang="en-US" dirty="0"/>
              <a:t>100w or less)</a:t>
            </a:r>
            <a:endParaRPr lang="en-IN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Each cell allocated a different set of frequencies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altLang="en-US" dirty="0"/>
              <a:t>Adjacent cells on different frequencies to avoid crosstalk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BF913-CFE9-05E5-A1B7-2DC144A48D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3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92B2-E8F3-A6F1-72B1-2EDA977F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Concept: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1B78-D494-CB68-9994-A1D657FF2A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C21A15-D77D-9ED2-83C6-974D45020EAB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691640"/>
            <a:ext cx="111633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1079129">
              <a:defRPr>
                <a:latin typeface="+mn-lt"/>
                <a:ea typeface="+mn-ea"/>
                <a:cs typeface="+mn-cs"/>
              </a:defRPr>
            </a:lvl2pPr>
            <a:lvl3pPr marL="2158258">
              <a:defRPr>
                <a:latin typeface="+mn-lt"/>
                <a:ea typeface="+mn-ea"/>
                <a:cs typeface="+mn-cs"/>
              </a:defRPr>
            </a:lvl3pPr>
            <a:lvl4pPr marL="3237387">
              <a:defRPr>
                <a:latin typeface="+mn-lt"/>
                <a:ea typeface="+mn-ea"/>
                <a:cs typeface="+mn-cs"/>
              </a:defRPr>
            </a:lvl4pPr>
            <a:lvl5pPr marL="4316517">
              <a:defRPr>
                <a:latin typeface="+mn-lt"/>
                <a:ea typeface="+mn-ea"/>
                <a:cs typeface="+mn-cs"/>
              </a:defRPr>
            </a:lvl5pPr>
            <a:lvl6pPr marL="5395646">
              <a:defRPr>
                <a:latin typeface="+mn-lt"/>
                <a:ea typeface="+mn-ea"/>
                <a:cs typeface="+mn-cs"/>
              </a:defRPr>
            </a:lvl6pPr>
            <a:lvl7pPr marL="6474775">
              <a:defRPr>
                <a:latin typeface="+mn-lt"/>
                <a:ea typeface="+mn-ea"/>
                <a:cs typeface="+mn-cs"/>
              </a:defRPr>
            </a:lvl7pPr>
            <a:lvl8pPr marL="7553904">
              <a:defRPr>
                <a:latin typeface="+mn-lt"/>
                <a:ea typeface="+mn-ea"/>
                <a:cs typeface="+mn-cs"/>
              </a:defRPr>
            </a:lvl8pPr>
            <a:lvl9pPr marL="8633033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altLang="en-US" sz="3600" kern="0" dirty="0"/>
              <a:t>Square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3200" kern="0" dirty="0">
                <a:solidFill>
                  <a:sysClr val="windowText" lastClr="000000"/>
                </a:solidFill>
              </a:rPr>
              <a:t>Width </a:t>
            </a:r>
            <a:r>
              <a:rPr lang="en-GB" altLang="en-US" sz="3200" i="1" kern="0" dirty="0">
                <a:solidFill>
                  <a:sysClr val="windowText" lastClr="000000"/>
                </a:solidFill>
              </a:rPr>
              <a:t>d</a:t>
            </a:r>
            <a:r>
              <a:rPr lang="en-GB" altLang="en-US" sz="3200" kern="0" dirty="0">
                <a:solidFill>
                  <a:sysClr val="windowText" lastClr="000000"/>
                </a:solidFill>
              </a:rPr>
              <a:t> cell has four </a:t>
            </a:r>
            <a:r>
              <a:rPr lang="en-GB" altLang="en-US" sz="3200" kern="0" dirty="0" err="1">
                <a:solidFill>
                  <a:sysClr val="windowText" lastClr="000000"/>
                </a:solidFill>
              </a:rPr>
              <a:t>neighbors</a:t>
            </a:r>
            <a:r>
              <a:rPr lang="en-GB" altLang="en-US" sz="3200" kern="0" dirty="0">
                <a:solidFill>
                  <a:sysClr val="windowText" lastClr="000000"/>
                </a:solidFill>
              </a:rPr>
              <a:t> at distance </a:t>
            </a:r>
            <a:r>
              <a:rPr lang="en-GB" altLang="en-US" sz="3200" i="1" kern="0" dirty="0">
                <a:solidFill>
                  <a:sysClr val="windowText" lastClr="000000"/>
                </a:solidFill>
              </a:rPr>
              <a:t>d</a:t>
            </a:r>
            <a:r>
              <a:rPr lang="en-GB" altLang="en-US" sz="3200" kern="0" dirty="0">
                <a:solidFill>
                  <a:sysClr val="windowText" lastClr="000000"/>
                </a:solidFill>
              </a:rPr>
              <a:t> and four at distance      </a:t>
            </a:r>
            <a:r>
              <a:rPr lang="en-GB" altLang="en-US" sz="3200" i="1" kern="0" dirty="0">
                <a:solidFill>
                  <a:sysClr val="windowText" lastClr="000000"/>
                </a:solidFill>
              </a:rPr>
              <a:t>d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3200" kern="0" dirty="0">
                <a:solidFill>
                  <a:sysClr val="windowText" lastClr="000000"/>
                </a:solidFill>
              </a:rPr>
              <a:t>Better if all adjacent antennas equidistant</a:t>
            </a:r>
          </a:p>
          <a:p>
            <a:pPr marL="2501158" lvl="2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800" kern="0" dirty="0">
                <a:solidFill>
                  <a:sysClr val="windowText" lastClr="000000"/>
                </a:solidFill>
              </a:rPr>
              <a:t>Simplifies choosing and switching to a new antenna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2E78B77-2E99-DFF1-349A-2D81EB0A7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75306"/>
              </p:ext>
            </p:extLst>
          </p:nvPr>
        </p:nvGraphicFramePr>
        <p:xfrm>
          <a:off x="3520441" y="2621835"/>
          <a:ext cx="406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55320" progId="Equation.3">
                  <p:embed/>
                </p:oleObj>
              </mc:Choice>
              <mc:Fallback>
                <p:oleObj name="Equation" r:id="rId2" imgW="406080" imgH="35532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39ECF02E-FC2A-4549-4037-115EC4E07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441" y="2621835"/>
                        <a:ext cx="406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27">
            <a:extLst>
              <a:ext uri="{FF2B5EF4-FFF2-40B4-BE49-F238E27FC236}">
                <a16:creationId xmlns:a16="http://schemas.microsoft.com/office/drawing/2014/main" id="{599876D3-71ED-4ECD-57B2-4AA1CCCAA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7" b="24446"/>
          <a:stretch/>
        </p:blipFill>
        <p:spPr bwMode="auto">
          <a:xfrm>
            <a:off x="8981441" y="4004310"/>
            <a:ext cx="2804781" cy="327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217EEDA-B277-F746-7565-C50BD7D3135C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985590"/>
            <a:ext cx="111633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1079129">
              <a:defRPr>
                <a:latin typeface="+mn-lt"/>
                <a:ea typeface="+mn-ea"/>
                <a:cs typeface="+mn-cs"/>
              </a:defRPr>
            </a:lvl2pPr>
            <a:lvl3pPr marL="2158258">
              <a:defRPr>
                <a:latin typeface="+mn-lt"/>
                <a:ea typeface="+mn-ea"/>
                <a:cs typeface="+mn-cs"/>
              </a:defRPr>
            </a:lvl3pPr>
            <a:lvl4pPr marL="3237387">
              <a:defRPr>
                <a:latin typeface="+mn-lt"/>
                <a:ea typeface="+mn-ea"/>
                <a:cs typeface="+mn-cs"/>
              </a:defRPr>
            </a:lvl4pPr>
            <a:lvl5pPr marL="4316517">
              <a:defRPr>
                <a:latin typeface="+mn-lt"/>
                <a:ea typeface="+mn-ea"/>
                <a:cs typeface="+mn-cs"/>
              </a:defRPr>
            </a:lvl5pPr>
            <a:lvl6pPr marL="5395646">
              <a:defRPr>
                <a:latin typeface="+mn-lt"/>
                <a:ea typeface="+mn-ea"/>
                <a:cs typeface="+mn-cs"/>
              </a:defRPr>
            </a:lvl6pPr>
            <a:lvl7pPr marL="6474775">
              <a:defRPr>
                <a:latin typeface="+mn-lt"/>
                <a:ea typeface="+mn-ea"/>
                <a:cs typeface="+mn-cs"/>
              </a:defRPr>
            </a:lvl7pPr>
            <a:lvl8pPr marL="7553904">
              <a:defRPr>
                <a:latin typeface="+mn-lt"/>
                <a:ea typeface="+mn-ea"/>
                <a:cs typeface="+mn-cs"/>
              </a:defRPr>
            </a:lvl8pPr>
            <a:lvl9pPr marL="8633033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altLang="en-US" sz="3600" kern="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38051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CDF04-AEE7-72E2-536B-8F068FFC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C75B5-918C-B17D-1F40-B8F368C6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" y="1407486"/>
            <a:ext cx="10786451" cy="3447098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1. To familiarize the concepts of wireless communication</a:t>
            </a:r>
          </a:p>
          <a:p>
            <a:pPr algn="l"/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2. To teach students the fundamentals of multipath fading and propagation models</a:t>
            </a:r>
          </a:p>
          <a:p>
            <a:pPr algn="l"/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3. To acquaint students with different generations of mobile networks</a:t>
            </a:r>
          </a:p>
          <a:p>
            <a:pPr algn="l"/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4. To describe the diversity and MIMO schemes as applied in wireless communication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" y="6606056"/>
            <a:ext cx="12186962" cy="242861"/>
            <a:chOff x="0" y="3333610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11054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5B43-1C5D-F240-1190-357D45A7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Concept: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4DC9-464A-2DB2-FCE7-87DA457E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121736"/>
            <a:ext cx="10748351" cy="3613297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altLang="en-US" sz="2400" kern="0" dirty="0"/>
              <a:t>Hexagon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800" kern="0" dirty="0">
                <a:solidFill>
                  <a:sysClr val="windowText" lastClr="000000"/>
                </a:solidFill>
              </a:rPr>
              <a:t>Provides equidistant antennas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800" kern="0" dirty="0">
                <a:solidFill>
                  <a:sysClr val="windowText" lastClr="000000"/>
                </a:solidFill>
              </a:rPr>
              <a:t>Radius defined as radius of circum-circle</a:t>
            </a:r>
          </a:p>
          <a:p>
            <a:pPr marL="2444008" lvl="2" indent="-28575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400" kern="0" dirty="0">
                <a:solidFill>
                  <a:sysClr val="windowText" lastClr="000000"/>
                </a:solidFill>
              </a:rPr>
              <a:t>Distance from </a:t>
            </a:r>
            <a:r>
              <a:rPr lang="en-GB" altLang="en-US" sz="2400" kern="0" dirty="0" err="1">
                <a:solidFill>
                  <a:sysClr val="windowText" lastClr="000000"/>
                </a:solidFill>
              </a:rPr>
              <a:t>center</a:t>
            </a:r>
            <a:r>
              <a:rPr lang="en-GB" altLang="en-US" sz="2400" kern="0" dirty="0">
                <a:solidFill>
                  <a:sysClr val="windowText" lastClr="000000"/>
                </a:solidFill>
              </a:rPr>
              <a:t> to vertex equals the length of a side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800" kern="0" dirty="0">
                <a:solidFill>
                  <a:sysClr val="windowText" lastClr="000000"/>
                </a:solidFill>
              </a:rPr>
              <a:t>Distance between </a:t>
            </a:r>
            <a:r>
              <a:rPr lang="en-GB" altLang="en-US" sz="2800" kern="0" dirty="0" err="1">
                <a:solidFill>
                  <a:sysClr val="windowText" lastClr="000000"/>
                </a:solidFill>
              </a:rPr>
              <a:t>centers</a:t>
            </a:r>
            <a:r>
              <a:rPr lang="en-GB" altLang="en-US" sz="2800" kern="0" dirty="0">
                <a:solidFill>
                  <a:sysClr val="windowText" lastClr="000000"/>
                </a:solidFill>
              </a:rPr>
              <a:t> of cells radius </a:t>
            </a:r>
            <a:r>
              <a:rPr lang="en-GB" altLang="en-US" sz="2800" i="1" kern="0" dirty="0">
                <a:solidFill>
                  <a:sysClr val="windowText" lastClr="000000"/>
                </a:solidFill>
              </a:rPr>
              <a:t>R </a:t>
            </a:r>
            <a:r>
              <a:rPr lang="en-GB" altLang="en-US" sz="2800" kern="0" dirty="0">
                <a:solidFill>
                  <a:sysClr val="windowText" lastClr="000000"/>
                </a:solidFill>
              </a:rPr>
              <a:t>is      </a:t>
            </a:r>
            <a:r>
              <a:rPr lang="en-GB" altLang="en-US" sz="2800" i="1" kern="0" dirty="0">
                <a:solidFill>
                  <a:sysClr val="windowText" lastClr="000000"/>
                </a:solidFill>
              </a:rPr>
              <a:t>R</a:t>
            </a:r>
          </a:p>
          <a:p>
            <a:pPr marL="1422029" lvl="1" indent="-34290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800" kern="0" dirty="0">
                <a:solidFill>
                  <a:sysClr val="windowText" lastClr="000000"/>
                </a:solidFill>
              </a:rPr>
              <a:t>Not always precise hexagons</a:t>
            </a:r>
          </a:p>
          <a:p>
            <a:pPr marL="2444008" lvl="2" indent="-28575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400" kern="0" dirty="0">
                <a:solidFill>
                  <a:sysClr val="windowText" lastClr="000000"/>
                </a:solidFill>
              </a:rPr>
              <a:t>Topographical limitations</a:t>
            </a:r>
          </a:p>
          <a:p>
            <a:pPr marL="2444008" lvl="2" indent="-28575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400" kern="0" dirty="0">
                <a:solidFill>
                  <a:sysClr val="windowText" lastClr="000000"/>
                </a:solidFill>
              </a:rPr>
              <a:t>Local signal propagation conditions</a:t>
            </a:r>
          </a:p>
          <a:p>
            <a:pPr marL="2444008" lvl="2" indent="-285750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en-US" sz="2400" kern="0" dirty="0">
                <a:solidFill>
                  <a:sysClr val="windowText" lastClr="000000"/>
                </a:solidFill>
              </a:rPr>
              <a:t>Location of antennas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789B6-A728-7285-9481-8C859357E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0B7ECD1-1F4B-D49F-33B0-1DF463BB0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05563"/>
              </p:ext>
            </p:extLst>
          </p:nvPr>
        </p:nvGraphicFramePr>
        <p:xfrm>
          <a:off x="8171459" y="2560084"/>
          <a:ext cx="39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3193839D-388B-5D8C-A2A0-B46B814B0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1459" y="2560084"/>
                        <a:ext cx="39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27">
            <a:extLst>
              <a:ext uri="{FF2B5EF4-FFF2-40B4-BE49-F238E27FC236}">
                <a16:creationId xmlns:a16="http://schemas.microsoft.com/office/drawing/2014/main" id="{55300956-20FF-D7B4-FBBF-F96090D78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7" b="24446"/>
          <a:stretch/>
        </p:blipFill>
        <p:spPr bwMode="auto">
          <a:xfrm>
            <a:off x="7860815" y="2980742"/>
            <a:ext cx="370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62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BB9-A8B8-7C34-5F02-004C1F32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/>
          <a:lstStyle/>
          <a:p>
            <a:r>
              <a:rPr lang="en-US" dirty="0"/>
              <a:t>Cellular Concept: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3107F-AA29-1E69-5F72-E71064AC3E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1_5">
            <a:extLst>
              <a:ext uri="{FF2B5EF4-FFF2-40B4-BE49-F238E27FC236}">
                <a16:creationId xmlns:a16="http://schemas.microsoft.com/office/drawing/2014/main" id="{87315F19-C73E-D258-50CA-22C33F3A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76" y="1265743"/>
            <a:ext cx="82296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4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178-7E93-A4F9-90C0-8150B69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Reuse: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98819-49E2-AA0E-58C5-87B0B2CCF4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E74690-E9C2-7D6C-6F85-CA3D7CFA7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11410950" cy="3508653"/>
          </a:xfrm>
        </p:spPr>
        <p:txBody>
          <a:bodyPr/>
          <a:lstStyle/>
          <a:p>
            <a:r>
              <a:rPr lang="en-GB" altLang="en-US" sz="2400" dirty="0"/>
              <a:t>The power of the base transceiver controlled</a:t>
            </a:r>
          </a:p>
          <a:p>
            <a:pPr lvl="1"/>
            <a:r>
              <a:rPr lang="en-GB" altLang="en-US" sz="2000" dirty="0"/>
              <a:t>Allow communications within cell on given frequency</a:t>
            </a:r>
          </a:p>
          <a:p>
            <a:pPr lvl="1"/>
            <a:r>
              <a:rPr lang="en-GB" altLang="en-US" sz="2000" dirty="0"/>
              <a:t>Limit escaping power to adjacent cells</a:t>
            </a:r>
          </a:p>
          <a:p>
            <a:pPr lvl="1"/>
            <a:r>
              <a:rPr lang="en-GB" altLang="en-US" sz="2000" dirty="0"/>
              <a:t>Allow re-use of frequencies in nearby cells</a:t>
            </a:r>
          </a:p>
          <a:p>
            <a:pPr lvl="1"/>
            <a:r>
              <a:rPr lang="en-GB" altLang="en-US" sz="2000" dirty="0"/>
              <a:t>Use same frequency for multiple conversations</a:t>
            </a:r>
          </a:p>
          <a:p>
            <a:pPr lvl="1"/>
            <a:r>
              <a:rPr lang="en-GB" altLang="en-US" sz="2000" dirty="0"/>
              <a:t>10 – 50 frequencies per cell</a:t>
            </a:r>
          </a:p>
          <a:p>
            <a:r>
              <a:rPr lang="en-GB" altLang="en-US" sz="2400" i="1" dirty="0"/>
              <a:t>E.g. </a:t>
            </a:r>
          </a:p>
          <a:p>
            <a:pPr lvl="1"/>
            <a:r>
              <a:rPr lang="en-GB" altLang="en-US" sz="2000" i="1" dirty="0"/>
              <a:t>N </a:t>
            </a:r>
            <a:r>
              <a:rPr lang="en-GB" altLang="en-US" sz="2000" dirty="0"/>
              <a:t>cells all using same number of frequencies</a:t>
            </a:r>
          </a:p>
          <a:p>
            <a:pPr lvl="1"/>
            <a:r>
              <a:rPr lang="en-GB" altLang="en-US" sz="2000" i="1" dirty="0"/>
              <a:t>K  </a:t>
            </a:r>
            <a:r>
              <a:rPr lang="en-GB" altLang="en-US" sz="2000" dirty="0"/>
              <a:t>total number of frequencies used in systems</a:t>
            </a:r>
          </a:p>
          <a:p>
            <a:pPr lvl="1"/>
            <a:r>
              <a:rPr lang="en-GB" altLang="en-US" sz="2000" dirty="0"/>
              <a:t>Each cell has </a:t>
            </a:r>
            <a:r>
              <a:rPr lang="en-GB" altLang="en-US" sz="2000" i="1" dirty="0"/>
              <a:t>K/N</a:t>
            </a:r>
            <a:r>
              <a:rPr lang="en-GB" altLang="en-US" sz="2000" dirty="0"/>
              <a:t>  frequencies</a:t>
            </a:r>
          </a:p>
          <a:p>
            <a:pPr lvl="1"/>
            <a:r>
              <a:rPr lang="en-GB" altLang="en-US" sz="2000" dirty="0"/>
              <a:t>Advanced Mobile Phone Service (AMPS) </a:t>
            </a:r>
            <a:r>
              <a:rPr lang="en-GB" altLang="en-US" sz="2000" i="1" dirty="0"/>
              <a:t>K</a:t>
            </a:r>
            <a:r>
              <a:rPr lang="en-GB" altLang="en-US" sz="2000" dirty="0"/>
              <a:t>=395, </a:t>
            </a:r>
            <a:r>
              <a:rPr lang="en-GB" altLang="en-US" sz="2000" i="1" dirty="0"/>
              <a:t>N</a:t>
            </a:r>
            <a:r>
              <a:rPr lang="en-GB" altLang="en-US" sz="2000" dirty="0"/>
              <a:t>=7 giving 57 frequencies per cell on average</a:t>
            </a:r>
          </a:p>
        </p:txBody>
      </p:sp>
    </p:spTree>
    <p:extLst>
      <p:ext uri="{BB962C8B-B14F-4D97-AF65-F5344CB8AC3E}">
        <p14:creationId xmlns:p14="http://schemas.microsoft.com/office/powerpoint/2010/main" val="401873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F396-ACCE-BB26-C74D-855DFEFC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Characterizing Frequency Reuse: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FE69-F8D3-E06C-00C2-51783BF95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CEB1B95-7FE0-6213-81A2-546DD861369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280" y="1331286"/>
                <a:ext cx="11198121" cy="54773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600" b="0" i="0">
                    <a:solidFill>
                      <a:schemeClr val="tx1"/>
                    </a:solidFill>
                    <a:latin typeface="Calibri"/>
                    <a:ea typeface="+mn-ea"/>
                    <a:cs typeface="Calibri"/>
                  </a:defRPr>
                </a:lvl1pPr>
                <a:lvl2pPr marL="1079129">
                  <a:defRPr>
                    <a:latin typeface="+mn-lt"/>
                    <a:ea typeface="+mn-ea"/>
                    <a:cs typeface="+mn-cs"/>
                  </a:defRPr>
                </a:lvl2pPr>
                <a:lvl3pPr marL="2158258">
                  <a:defRPr>
                    <a:latin typeface="+mn-lt"/>
                    <a:ea typeface="+mn-ea"/>
                    <a:cs typeface="+mn-cs"/>
                  </a:defRPr>
                </a:lvl3pPr>
                <a:lvl4pPr marL="3237387">
                  <a:defRPr>
                    <a:latin typeface="+mn-lt"/>
                    <a:ea typeface="+mn-ea"/>
                    <a:cs typeface="+mn-cs"/>
                  </a:defRPr>
                </a:lvl4pPr>
                <a:lvl5pPr marL="4316517">
                  <a:defRPr>
                    <a:latin typeface="+mn-lt"/>
                    <a:ea typeface="+mn-ea"/>
                    <a:cs typeface="+mn-cs"/>
                  </a:defRPr>
                </a:lvl5pPr>
                <a:lvl6pPr marL="5395646">
                  <a:defRPr>
                    <a:latin typeface="+mn-lt"/>
                    <a:ea typeface="+mn-ea"/>
                    <a:cs typeface="+mn-cs"/>
                  </a:defRPr>
                </a:lvl6pPr>
                <a:lvl7pPr marL="6474775">
                  <a:defRPr>
                    <a:latin typeface="+mn-lt"/>
                    <a:ea typeface="+mn-ea"/>
                    <a:cs typeface="+mn-cs"/>
                  </a:defRPr>
                </a:lvl7pPr>
                <a:lvl8pPr marL="7553904">
                  <a:defRPr>
                    <a:latin typeface="+mn-lt"/>
                    <a:ea typeface="+mn-ea"/>
                    <a:cs typeface="+mn-cs"/>
                  </a:defRPr>
                </a:lvl8pPr>
                <a:lvl9pPr marL="8633033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altLang="en-US" sz="2800" kern="0" dirty="0"/>
                  <a:t>D = minimum distance between centers of cells that use the same band of frequencies (called </a:t>
                </a:r>
                <a:r>
                  <a:rPr lang="en-US" altLang="en-US" sz="2800" kern="0" dirty="0">
                    <a:solidFill>
                      <a:srgbClr val="C00000"/>
                    </a:solidFill>
                  </a:rPr>
                  <a:t>co-channels</a:t>
                </a:r>
                <a:r>
                  <a:rPr lang="en-US" altLang="en-US" sz="2800" kern="0" dirty="0"/>
                  <a:t>)</a:t>
                </a:r>
              </a:p>
              <a:p>
                <a:pPr defTabSz="914400"/>
                <a:r>
                  <a:rPr lang="en-US" altLang="en-US" sz="2800" kern="0" dirty="0"/>
                  <a:t>R = radius of a cell</a:t>
                </a:r>
              </a:p>
              <a:p>
                <a:pPr defTabSz="914400"/>
                <a:r>
                  <a:rPr lang="en-US" altLang="en-US" sz="2800" kern="0" dirty="0"/>
                  <a:t>d = distance between centers of adjacent cells (d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80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en-US" sz="2800" kern="0" dirty="0"/>
                  <a:t>R)</a:t>
                </a:r>
              </a:p>
              <a:p>
                <a:pPr defTabSz="914400"/>
                <a:r>
                  <a:rPr lang="en-US" altLang="en-US" sz="2800" kern="0" dirty="0"/>
                  <a:t>N = number of cells in a repetitious pattern</a:t>
                </a:r>
              </a:p>
              <a:p>
                <a:pPr marL="1422029" lvl="1" indent="-342900" defTabSz="914400">
                  <a:buFont typeface="Wingdings" panose="05000000000000000000" pitchFamily="2" charset="2"/>
                  <a:buChar char="Ø"/>
                </a:pPr>
                <a:r>
                  <a:rPr lang="en-US" altLang="en-US" sz="2400" kern="0" dirty="0">
                    <a:solidFill>
                      <a:sysClr val="windowText" lastClr="000000"/>
                    </a:solidFill>
                  </a:rPr>
                  <a:t>Reuse factor</a:t>
                </a:r>
              </a:p>
              <a:p>
                <a:pPr marL="1422029" lvl="1" indent="-342900" defTabSz="914400">
                  <a:buFont typeface="Wingdings" panose="05000000000000000000" pitchFamily="2" charset="2"/>
                  <a:buChar char="Ø"/>
                </a:pPr>
                <a:r>
                  <a:rPr lang="en-US" altLang="en-US" sz="2400" kern="0" dirty="0">
                    <a:solidFill>
                      <a:sysClr val="windowText" lastClr="000000"/>
                    </a:solidFill>
                  </a:rPr>
                  <a:t>Each cell in the pattern uses a unique band of frequencies</a:t>
                </a:r>
              </a:p>
              <a:p>
                <a:pPr defTabSz="914400"/>
                <a:r>
                  <a:rPr lang="en-US" altLang="en-US" sz="2800" kern="0" dirty="0"/>
                  <a:t>Hexagonal cell pattern, following values of N possible</a:t>
                </a:r>
              </a:p>
              <a:p>
                <a:pPr lvl="1" defTabSz="914400"/>
                <a:r>
                  <a:rPr lang="en-US" altLang="en-US" sz="2400" kern="0" dirty="0">
                    <a:solidFill>
                      <a:sysClr val="windowText" lastClr="000000"/>
                    </a:solidFill>
                  </a:rPr>
                  <a:t> N = I</a:t>
                </a:r>
                <a:r>
                  <a:rPr lang="en-US" altLang="en-US" sz="2400" kern="0" baseline="30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altLang="en-US" sz="2400" kern="0" dirty="0">
                    <a:solidFill>
                      <a:sysClr val="windowText" lastClr="000000"/>
                    </a:solidFill>
                  </a:rPr>
                  <a:t> + J</a:t>
                </a:r>
                <a:r>
                  <a:rPr lang="en-US" altLang="en-US" sz="2400" kern="0" baseline="30000" dirty="0">
                    <a:solidFill>
                      <a:sysClr val="windowText" lastClr="000000"/>
                    </a:solidFill>
                  </a:rPr>
                  <a:t>2 </a:t>
                </a:r>
                <a:r>
                  <a:rPr lang="en-US" altLang="en-US" sz="2400" kern="0" dirty="0">
                    <a:solidFill>
                      <a:sysClr val="windowText" lastClr="000000"/>
                    </a:solidFill>
                  </a:rPr>
                  <a:t>+ (I x J),    I, J = 0, 1, 2, 3, …</a:t>
                </a:r>
              </a:p>
              <a:p>
                <a:pPr defTabSz="914400"/>
                <a:r>
                  <a:rPr lang="en-US" altLang="en-US" sz="2800" kern="0" dirty="0"/>
                  <a:t>Possible values of N are 1, 3, 4, 7, 9, 12, 13, 16, 19, 21, …</a:t>
                </a:r>
              </a:p>
              <a:p>
                <a:pPr defTabSz="914400"/>
                <a:r>
                  <a:rPr lang="en-US" altLang="en-US" sz="2800" kern="0" dirty="0"/>
                  <a:t>D/R=</a:t>
                </a:r>
              </a:p>
              <a:p>
                <a:pPr defTabSz="914400"/>
                <a:r>
                  <a:rPr lang="en-US" altLang="en-US" sz="2800" kern="0" dirty="0"/>
                  <a:t>D/d = </a:t>
                </a:r>
              </a:p>
              <a:p>
                <a:pPr defTabSz="914400"/>
                <a:endParaRPr lang="en-GB" altLang="en-US" sz="2800" kern="0" dirty="0"/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CEB1B95-7FE0-6213-81A2-546DD861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0" y="1331286"/>
                <a:ext cx="11198121" cy="5477397"/>
              </a:xfrm>
              <a:prstGeom prst="rect">
                <a:avLst/>
              </a:prstGeom>
              <a:blipFill>
                <a:blip r:embed="rId2"/>
                <a:stretch>
                  <a:fillRect l="-1905" t="-1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18E2956-98E5-2AD9-2FFA-E765A7460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77292"/>
              </p:ext>
            </p:extLst>
          </p:nvPr>
        </p:nvGraphicFramePr>
        <p:xfrm>
          <a:off x="1123950" y="5448300"/>
          <a:ext cx="63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368280" progId="Equation.3">
                  <p:embed/>
                </p:oleObj>
              </mc:Choice>
              <mc:Fallback>
                <p:oleObj name="Equation" r:id="rId3" imgW="634680" imgH="368280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84687CD0-FEDA-2AFB-25CC-FA82745AD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448300"/>
                        <a:ext cx="635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F1C57609-EA56-04D9-391F-CB0BAD6D7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914730"/>
              </p:ext>
            </p:extLst>
          </p:nvPr>
        </p:nvGraphicFramePr>
        <p:xfrm>
          <a:off x="1187450" y="5826125"/>
          <a:ext cx="50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368280" progId="Equation.3">
                  <p:embed/>
                </p:oleObj>
              </mc:Choice>
              <mc:Fallback>
                <p:oleObj name="Equation" r:id="rId5" imgW="507960" imgH="368280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1D5EDF57-3105-5603-96F4-DF1E3FE30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826125"/>
                        <a:ext cx="50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30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D35D-ADA0-12E8-6BA0-95AC929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Reuse: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8CB2-88E6-E618-D893-71C5926D1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9CAF-807B-70D0-10E2-991FF77FF1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A641FA1-A78B-7E2D-5CA2-985A0FCB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3"/>
          <a:stretch>
            <a:fillRect/>
          </a:stretch>
        </p:blipFill>
        <p:spPr bwMode="auto">
          <a:xfrm>
            <a:off x="3248025" y="789893"/>
            <a:ext cx="5153025" cy="594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60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0E72-47E0-2547-3700-75D575D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Co-Channel Cells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B95F-AE52-1410-DB19-FC73A84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845511"/>
            <a:ext cx="10805501" cy="147732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find the nearest co-channel neighbors of a particular cell</a:t>
            </a:r>
          </a:p>
          <a:p>
            <a:pPr marL="342900" indent="-342900" algn="l">
              <a:buAutoNum type="arabicParenBoth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move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cells along any chain of hexagons and then </a:t>
            </a:r>
          </a:p>
          <a:p>
            <a:pPr marL="342900" indent="-342900" algn="l">
              <a:buAutoNum type="arabicParenBoth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Turn 60 degrees counter-clockwise and move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j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cells.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F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= 3 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j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= 2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(example, </a:t>
            </a:r>
            <a:r>
              <a:rPr lang="en-IN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= 19).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2C68-D3FF-D939-403A-B3A8DDB528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68EB-B6FD-AD3E-5CA9-96313E570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9" t="33472" r="26485" b="24165"/>
          <a:stretch/>
        </p:blipFill>
        <p:spPr>
          <a:xfrm>
            <a:off x="5076825" y="2685721"/>
            <a:ext cx="3897801" cy="36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92A7-9C54-ADF3-CECF-C62F0A1E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Cells: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D5B8-E06C-3E62-FD79-872AC4F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425" y="1407486"/>
            <a:ext cx="10538801" cy="4564689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Types of base stations in cells: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Center of the cell (center-excited cells) </a:t>
            </a:r>
          </a:p>
          <a:p>
            <a:pPr marL="1536329" lvl="1" indent="-457200" algn="l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omnidirectional antennas are used in center-excited cells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</a:rPr>
              <a:t>T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hree of the six cell vertices (edge-excited cells)</a:t>
            </a:r>
          </a:p>
          <a:p>
            <a:pPr marL="1536329" lvl="1" indent="-457200" algn="l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sectored directional antennas are used in corner-excited cells. </a:t>
            </a:r>
          </a:p>
          <a:p>
            <a:pPr algn="l"/>
            <a:endParaRPr lang="en-US" sz="2800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Practical considerations usually do not allow base stations to be placed exactly as they appear in the hexagonal layout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0A11-C040-819A-0C53-7E4C4D6675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6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86F7-50DE-37EC-D82A-C59343C8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Capacity Considerations: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71519-9089-E108-5023-18DBCBB32F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C7170-349E-9FD9-5314-EE7F51DC6657}"/>
              </a:ext>
            </a:extLst>
          </p:cNvPr>
          <p:cNvSpPr txBox="1"/>
          <p:nvPr/>
        </p:nvSpPr>
        <p:spPr>
          <a:xfrm>
            <a:off x="0" y="1066800"/>
            <a:ext cx="12039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C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onsider a cellular system that has a total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duplex channels available for use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Each cell is allocated a group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k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channels (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k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&lt;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channels are divided equally among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cells into unique and disjoint channel groups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total number of available radio channels can be expressed as</a:t>
            </a:r>
          </a:p>
          <a:p>
            <a:pPr algn="ctr"/>
            <a:endParaRPr 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S=</a:t>
            </a:r>
            <a:r>
              <a:rPr lang="en-US" sz="2400" b="1" dirty="0" err="1">
                <a:latin typeface="Times New Roman" panose="02020603050405020304" pitchFamily="18" charset="0"/>
              </a:rPr>
              <a:t>kN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The N cells that collectively use the complete set of available frequencies is called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Cluster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 If a cluster is replicated M times within the system, the total number of duplex channels,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C, can be used as a measure of capacity and is given by</a:t>
            </a:r>
          </a:p>
          <a:p>
            <a:pPr algn="ctr"/>
            <a:endParaRPr 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C=MS=</a:t>
            </a:r>
            <a:r>
              <a:rPr lang="en-US" sz="2400" b="1" dirty="0" err="1">
                <a:latin typeface="Times New Roman" panose="02020603050405020304" pitchFamily="18" charset="0"/>
              </a:rPr>
              <a:t>MkN</a:t>
            </a:r>
            <a:endParaRPr lang="en-I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3CC2-8E19-4876-CC5A-547A8E6A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Reuse and Capacity: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A92E-503A-3103-99FA-E1D36EA6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866775"/>
            <a:ext cx="11720892" cy="553997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capacity of a cellular system is directly proportional to the number of times a cluster is replicated in a fixed service area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factor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called the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cluster size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and is typically equal to 1, 3, 4, 7, or 12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If the cluster size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reduced while the cell size is kept constant, more clusters are required to cover a given area, and hence more capacity (a larger value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 is achieved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large cluster size indicates that the ratio between the cell radius and the distance between co-channel cells is small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small cluster size indicates that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co-channel cells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are located much closer</a:t>
            </a:r>
          </a:p>
          <a:p>
            <a:pPr algn="l"/>
            <a:endParaRPr lang="en-US" sz="240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value for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a function of how much interference a mobile or base station can tolerate while maintaining a sufficient quality of communications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From a design viewpoint, the smallest possible value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desirable in order to maximize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capacity over a given coverage area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frequency reuse factor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a cellular system is given by 1/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since each cell within a cluster is only assigned 1/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the total available channels in the system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E63A-CEF4-1EC8-0D8C-70F2338A0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2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2011-3E50-598A-7644-0430D237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1D2A-0677-E5AD-CD8C-3B5E668F7A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5" descr="T1_4">
            <a:extLst>
              <a:ext uri="{FF2B5EF4-FFF2-40B4-BE49-F238E27FC236}">
                <a16:creationId xmlns:a16="http://schemas.microsoft.com/office/drawing/2014/main" id="{93F64F44-3711-FCBA-9671-848BE42A1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8157" y="713034"/>
            <a:ext cx="7328778" cy="60223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C0D93-8AFD-DF5A-68B5-C1BD5107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129" y="818293"/>
            <a:ext cx="7077806" cy="5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33" y="122636"/>
            <a:ext cx="9461395" cy="1056518"/>
          </a:xfrm>
          <a:prstGeom prst="rect">
            <a:avLst/>
          </a:prstGeom>
        </p:spPr>
        <p:txBody>
          <a:bodyPr vert="horz" wrap="square" lIns="0" tIns="40460" rIns="0" bIns="0" rtlCol="0">
            <a:spAutoFit/>
          </a:bodyPr>
          <a:lstStyle/>
          <a:p>
            <a:pPr marL="29971">
              <a:spcBef>
                <a:spcPts val="319"/>
              </a:spcBef>
            </a:pPr>
            <a:r>
              <a:rPr lang="en-US" spc="-24" dirty="0"/>
              <a:t>Course Outcomes</a:t>
            </a:r>
            <a:br>
              <a:rPr lang="en-US" spc="-24" dirty="0"/>
            </a:br>
            <a:endParaRPr spc="-24" dirty="0"/>
          </a:p>
        </p:txBody>
      </p:sp>
      <p:grpSp>
        <p:nvGrpSpPr>
          <p:cNvPr id="11" name="object 11"/>
          <p:cNvGrpSpPr/>
          <p:nvPr/>
        </p:nvGrpSpPr>
        <p:grpSpPr>
          <a:xfrm>
            <a:off x="1" y="6606056"/>
            <a:ext cx="12186962" cy="242861"/>
            <a:chOff x="0" y="3333610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1DC52-2532-2475-7276-E96279A5492C}"/>
              </a:ext>
            </a:extLst>
          </p:cNvPr>
          <p:cNvSpPr txBox="1"/>
          <p:nvPr/>
        </p:nvSpPr>
        <p:spPr>
          <a:xfrm>
            <a:off x="495299" y="1228398"/>
            <a:ext cx="113442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The students will be able to: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1. Infer the wireless channel using path loss models and interpret the impact of </a:t>
            </a:r>
            <a:r>
              <a:rPr lang="en-IN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multipath channel parameters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2. Examine the functions and services of cellular networks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3. Demonstrate the principles of multicarrier modulation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4. Select a suitable diversity technique to combat the multipath fading effects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5. Identify suitable MIMO techniques to enhance the spectrum efficiency</a:t>
            </a:r>
          </a:p>
          <a:p>
            <a:pPr algn="l"/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6. Describe the features of next-generation wireless technologies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6395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A8C0-44F4-5253-F7A4-542D948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Process: Mobile to Mobile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4935-22EC-8CFF-0740-78C108C02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F07AE-D0D7-4FE8-7348-AE61EE8D39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01-07">
            <a:extLst>
              <a:ext uri="{FF2B5EF4-FFF2-40B4-BE49-F238E27FC236}">
                <a16:creationId xmlns:a16="http://schemas.microsoft.com/office/drawing/2014/main" id="{EA2EB513-4938-253D-7EB6-9D15C0C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6648" y="1119315"/>
            <a:ext cx="7086600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6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90756"/>
            <a:ext cx="10972800" cy="507831"/>
          </a:xfrm>
        </p:spPr>
        <p:txBody>
          <a:bodyPr/>
          <a:lstStyle/>
          <a:p>
            <a:r>
              <a:rPr lang="en-IN" sz="3300" dirty="0"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1692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484784"/>
            <a:ext cx="8280920" cy="72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098949"/>
            <a:ext cx="8280920" cy="142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51" y="3933057"/>
            <a:ext cx="7143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EAD-0B68-DA9D-448C-12ECE22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Assignment Strategies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3920-FDAF-FF6A-F978-CAA2B182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4" y="3055674"/>
            <a:ext cx="4695826" cy="9451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Fixed Channel Assignment</a:t>
            </a:r>
          </a:p>
          <a:p>
            <a:pPr marL="514350" indent="-514350">
              <a:buAutoNum type="arabicPeriod"/>
            </a:pPr>
            <a:r>
              <a:rPr lang="en-US" dirty="0"/>
              <a:t>Dynamic Channel Assignment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DDBE-D35C-0596-FFB4-29ECB6C30C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247D9D-61A7-0A26-3FBD-641AC72905DF}"/>
              </a:ext>
            </a:extLst>
          </p:cNvPr>
          <p:cNvSpPr txBox="1">
            <a:spLocks/>
          </p:cNvSpPr>
          <p:nvPr/>
        </p:nvSpPr>
        <p:spPr>
          <a:xfrm>
            <a:off x="447674" y="943738"/>
            <a:ext cx="10748351" cy="12772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1079129">
              <a:defRPr>
                <a:latin typeface="+mn-lt"/>
                <a:ea typeface="+mn-ea"/>
                <a:cs typeface="+mn-cs"/>
              </a:defRPr>
            </a:lvl2pPr>
            <a:lvl3pPr marL="2158258">
              <a:defRPr>
                <a:latin typeface="+mn-lt"/>
                <a:ea typeface="+mn-ea"/>
                <a:cs typeface="+mn-cs"/>
              </a:defRPr>
            </a:lvl3pPr>
            <a:lvl4pPr marL="3237387">
              <a:defRPr>
                <a:latin typeface="+mn-lt"/>
                <a:ea typeface="+mn-ea"/>
                <a:cs typeface="+mn-cs"/>
              </a:defRPr>
            </a:lvl4pPr>
            <a:lvl5pPr marL="4316517">
              <a:defRPr>
                <a:latin typeface="+mn-lt"/>
                <a:ea typeface="+mn-ea"/>
                <a:cs typeface="+mn-cs"/>
              </a:defRPr>
            </a:lvl5pPr>
            <a:lvl6pPr marL="5395646">
              <a:defRPr>
                <a:latin typeface="+mn-lt"/>
                <a:ea typeface="+mn-ea"/>
                <a:cs typeface="+mn-cs"/>
              </a:defRPr>
            </a:lvl6pPr>
            <a:lvl7pPr marL="6474775">
              <a:defRPr>
                <a:latin typeface="+mn-lt"/>
                <a:ea typeface="+mn-ea"/>
                <a:cs typeface="+mn-cs"/>
              </a:defRPr>
            </a:lvl7pPr>
            <a:lvl8pPr marL="7553904">
              <a:defRPr>
                <a:latin typeface="+mn-lt"/>
                <a:ea typeface="+mn-ea"/>
                <a:cs typeface="+mn-cs"/>
              </a:defRPr>
            </a:lvl8pPr>
            <a:lvl9pPr marL="8633033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kern="0" dirty="0"/>
              <a:t>Aim of Channel Assignment</a:t>
            </a:r>
          </a:p>
          <a:p>
            <a:pPr marL="1536329" lvl="1" indent="-457200" defTabSz="914400">
              <a:buFont typeface="Wingdings" panose="05000000000000000000" pitchFamily="2" charset="2"/>
              <a:buChar char="q"/>
            </a:pPr>
            <a:r>
              <a:rPr lang="en-US" kern="0" dirty="0"/>
              <a:t>Increase Capacity</a:t>
            </a:r>
          </a:p>
          <a:p>
            <a:pPr marL="1536329" lvl="1" indent="-457200" defTabSz="914400">
              <a:buFont typeface="Wingdings" panose="05000000000000000000" pitchFamily="2" charset="2"/>
              <a:buChar char="q"/>
            </a:pPr>
            <a:r>
              <a:rPr lang="en-US" kern="0" dirty="0"/>
              <a:t>Decrease Interference</a:t>
            </a:r>
          </a:p>
          <a:p>
            <a:pPr marL="1593479" lvl="1" indent="-514350" defTabSz="914400">
              <a:buFontTx/>
              <a:buAutoNum type="arabicPeriod"/>
            </a:pP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243680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BAB-8756-9DCC-245D-A9B8C69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311B6-6FA9-009C-2209-57813FEFD4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BEDD58-B2B4-3445-0BFA-738F94910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5171"/>
              </p:ext>
            </p:extLst>
          </p:nvPr>
        </p:nvGraphicFramePr>
        <p:xfrm>
          <a:off x="633412" y="817880"/>
          <a:ext cx="10925176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588">
                  <a:extLst>
                    <a:ext uri="{9D8B030D-6E8A-4147-A177-3AD203B41FA5}">
                      <a16:colId xmlns:a16="http://schemas.microsoft.com/office/drawing/2014/main" val="1864335331"/>
                    </a:ext>
                  </a:extLst>
                </a:gridCol>
                <a:gridCol w="5462588">
                  <a:extLst>
                    <a:ext uri="{9D8B030D-6E8A-4147-A177-3AD203B41FA5}">
                      <a16:colId xmlns:a16="http://schemas.microsoft.com/office/drawing/2014/main" val="1005159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Assignment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Assignment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number of channels or voice channels are allocated to cells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Channels are assigned dynamically depending 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Channel Occupancy</a:t>
                      </a: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Traffic Distribution</a:t>
                      </a: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Radio Signal strength Indication (RSSI)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9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all the channels are occupied and user make a call then the call will be blocked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all the channels are occupied and user make a call then Base Station(BS) request more channel to the Mobile Station Center(MSC)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9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Allocated a predetermined set of voice</a:t>
                      </a:r>
                    </a:p>
                    <a:p>
                      <a:r>
                        <a:rPr lang="en-IN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MSC only allocates a given frequency if that frequency is not presently in use in the cell or any other cell that falls within the minimum restricted distance of frequency reuse to avoid co-channel interference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7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channels remains to the cell, once the call is 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the call is completed then the channel or the voice channel return to the MSC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MSC is less involved, less delay and less computation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Responsibility of MSC is more, more delay</a:t>
                      </a:r>
                      <a:r>
                        <a:rPr lang="en-US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more computational load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5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Handoffs – the basics</a:t>
            </a:r>
          </a:p>
        </p:txBody>
      </p:sp>
      <p:pic>
        <p:nvPicPr>
          <p:cNvPr id="9219" name="Picture 8" descr="F3_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0076" y="1314451"/>
            <a:ext cx="5775325" cy="539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80200" y="2119320"/>
              <a:ext cx="488160" cy="28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0840" y="2109960"/>
                <a:ext cx="506880" cy="303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2B098B-09D8-35B1-33C9-516398FB81AF}"/>
              </a:ext>
            </a:extLst>
          </p:cNvPr>
          <p:cNvSpPr txBox="1"/>
          <p:nvPr/>
        </p:nvSpPr>
        <p:spPr>
          <a:xfrm>
            <a:off x="488156" y="2381191"/>
            <a:ext cx="32456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l-GR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l-GR" sz="2000" b="0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is too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large, unnecessary handoffs which burden the MSC may occur, and if </a:t>
            </a:r>
            <a:r>
              <a:rPr lang="en-US" sz="2000" b="0" i="0" u="none" strike="noStrike" baseline="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too small, there may be insufficient time to complete a handoff before a call is lost due to weak signal conditions.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4E451-43C1-E4E4-8B80-A59C638784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700" t="43000" r="32676" b="52800"/>
          <a:stretch/>
        </p:blipFill>
        <p:spPr>
          <a:xfrm>
            <a:off x="9142065" y="2045856"/>
            <a:ext cx="216024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5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CC3-7005-48B4-4675-77272481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Handoff Decisions: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1957-8DED-E04F-6644-9E06DA82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975" y="1407486"/>
            <a:ext cx="11091251" cy="6063198"/>
          </a:xfrm>
        </p:spPr>
        <p:txBody>
          <a:bodyPr/>
          <a:lstStyle/>
          <a:p>
            <a:r>
              <a:rPr lang="en-US" dirty="0"/>
              <a:t>On what basis the handoff decision is made?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Based on the running average measurement and not momentarily drop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r>
              <a:rPr lang="en-IN" dirty="0"/>
              <a:t>The length of time </a:t>
            </a:r>
            <a:r>
              <a:rPr lang="en-US" dirty="0"/>
              <a:t>needed to decide if a handoff is necessary depends on the speed at which the vehicle is moving</a:t>
            </a:r>
          </a:p>
          <a:p>
            <a:pPr marL="1536329" lvl="1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r>
              <a:rPr lang="en-US" dirty="0"/>
              <a:t> If the slope of the short-term average received signal level in a given time interval is steep, the handoff </a:t>
            </a:r>
            <a:r>
              <a:rPr lang="en-IN" dirty="0"/>
              <a:t>should be made quickly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Dwell Time: Amount of time a user spends in a cell without Handoff</a:t>
            </a:r>
          </a:p>
          <a:p>
            <a:pPr marL="1536329" lvl="1" indent="-457200" algn="l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G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overned by several factors, including propagation, interference, distance between the subscriber and the base station, and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other time-varying effects</a:t>
            </a:r>
            <a:endParaRPr lang="en-US" dirty="0"/>
          </a:p>
          <a:p>
            <a:r>
              <a:rPr lang="en-US" dirty="0"/>
              <a:t>Handoff in 1G- Measurements made by the base station</a:t>
            </a:r>
          </a:p>
          <a:p>
            <a:pPr algn="l"/>
            <a:r>
              <a:rPr lang="en-US" dirty="0"/>
              <a:t>Handoff in 2G- Mobile assisted handoff (MAHO):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measures the received power from the surrounding base stations and continually reports the results of these measurements to the serving base station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5172-FCFB-B8CB-E3ED-07DC3DEB45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7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308-DA26-11FE-E4DB-9333DDE7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Handoff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E976-F854-920F-C221-F3D67D20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007436"/>
            <a:ext cx="11530392" cy="4955203"/>
          </a:xfrm>
        </p:spPr>
        <p:txBody>
          <a:bodyPr/>
          <a:lstStyle/>
          <a:p>
            <a:pPr algn="l"/>
            <a:r>
              <a:rPr lang="en-US" dirty="0"/>
              <a:t>Intersystem Handoff: 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If a mobile moves from one cellular system to a different cellular system controlled by a different MSC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a local call may become a long-distance call as the mobile moves out of its home system and becomes a roamer in a neighboring system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r>
              <a:rPr lang="en-US" dirty="0"/>
              <a:t>Prioritizing Handoff: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Handoffs more important than new calls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Requests are queued and processed</a:t>
            </a:r>
          </a:p>
          <a:p>
            <a:pPr marL="1536329" lvl="1" indent="-457200" algn="l">
              <a:buFont typeface="Wingdings" panose="05000000000000000000" pitchFamily="2" charset="2"/>
              <a:buChar char="q"/>
            </a:pPr>
            <a:r>
              <a:rPr lang="en-US" dirty="0"/>
              <a:t>Queuing of handoffs is possible because there is a finite time interval between the time the received signal level drops below the handoff threshold and the time the call is terminated due to insufficient signal level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dirty="0"/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D9875-7DE4-DEF1-0B2E-71B8E8C58F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69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83BE-DECD-A7A0-B43F-C398EAD0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Handoff Considerations: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4FA0-7D10-6411-38CD-122AE700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4" y="771526"/>
            <a:ext cx="6010276" cy="5037166"/>
          </a:xfrm>
        </p:spPr>
        <p:txBody>
          <a:bodyPr/>
          <a:lstStyle/>
          <a:p>
            <a:r>
              <a:rPr lang="en-US" dirty="0"/>
              <a:t>Issue:</a:t>
            </a:r>
          </a:p>
          <a:p>
            <a:r>
              <a:rPr lang="en-US" dirty="0"/>
              <a:t>Fast-moving users and slow-moving users in the same cell</a:t>
            </a:r>
          </a:p>
          <a:p>
            <a:endParaRPr lang="en-US" dirty="0"/>
          </a:p>
          <a:p>
            <a:r>
              <a:rPr lang="en-US" dirty="0"/>
              <a:t>Umbrella cells concept: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Tall antennas (implying larger cell size) for fast-moving users and smaller cells for slow-moving users</a:t>
            </a:r>
          </a:p>
          <a:p>
            <a:endParaRPr lang="en-US" dirty="0"/>
          </a:p>
          <a:p>
            <a:pPr algn="l"/>
            <a:r>
              <a:rPr lang="en-US" dirty="0"/>
              <a:t>Cell dragging: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Pedestrian users that provide a very strong signal to the base station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when there is a line-of-sight (LOS) radio path between the subscriber and the base station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2BEE-4CBD-9739-F88D-6441D878A7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8" descr="F3_4">
            <a:extLst>
              <a:ext uri="{FF2B5EF4-FFF2-40B4-BE49-F238E27FC236}">
                <a16:creationId xmlns:a16="http://schemas.microsoft.com/office/drawing/2014/main" id="{F1A8BB36-A4B3-A779-374B-18F9C944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2784" y="847762"/>
            <a:ext cx="6010275" cy="31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6F5A3-C2BD-A1E9-D77E-0595CB70232F}"/>
              </a:ext>
            </a:extLst>
          </p:cNvPr>
          <p:cNvSpPr txBox="1"/>
          <p:nvPr/>
        </p:nvSpPr>
        <p:spPr>
          <a:xfrm>
            <a:off x="6429375" y="4743033"/>
            <a:ext cx="61341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600" dirty="0">
                <a:latin typeface="Calibri"/>
                <a:cs typeface="Calibri"/>
              </a:rPr>
              <a:t>Hand-off threshold and coverage parameter should be adjusted</a:t>
            </a:r>
          </a:p>
        </p:txBody>
      </p:sp>
    </p:spTree>
    <p:extLst>
      <p:ext uri="{BB962C8B-B14F-4D97-AF65-F5344CB8AC3E}">
        <p14:creationId xmlns:p14="http://schemas.microsoft.com/office/powerpoint/2010/main" val="40916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Interference: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8" y="4304039"/>
            <a:ext cx="9620932" cy="8002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Co-Channel interference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Adjacent channel interference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634" y="5949360"/>
            <a:ext cx="2000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25" b="5895"/>
          <a:stretch/>
        </p:blipFill>
        <p:spPr bwMode="auto">
          <a:xfrm>
            <a:off x="8233236" y="3842771"/>
            <a:ext cx="3450907" cy="20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7B062-9259-AC64-FCA0-95CADC381B9A}"/>
              </a:ext>
            </a:extLst>
          </p:cNvPr>
          <p:cNvSpPr txBox="1"/>
          <p:nvPr/>
        </p:nvSpPr>
        <p:spPr>
          <a:xfrm>
            <a:off x="145255" y="908640"/>
            <a:ext cx="1049416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Sources of interference: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nother mobile in the same cell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 call in progress in a neighboring cell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</a:rPr>
              <a:t>Other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base stations operating in the same frequency band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ny noncellular system that inadvertently leaks power into the cellular band</a:t>
            </a:r>
          </a:p>
          <a:p>
            <a:pPr algn="l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491AF-8A6A-E659-ADA9-BFC171025A61}"/>
              </a:ext>
            </a:extLst>
          </p:cNvPr>
          <p:cNvSpPr txBox="1"/>
          <p:nvPr/>
        </p:nvSpPr>
        <p:spPr>
          <a:xfrm>
            <a:off x="145255" y="3012661"/>
            <a:ext cx="118127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/>
                <a:cs typeface="Calibri"/>
              </a:rPr>
              <a:t>Interference in Voice channel: Crosstalk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/>
                <a:cs typeface="Calibri"/>
              </a:rPr>
              <a:t>Interference in control channel: Missed and blocked calls due to incorrect signaling</a:t>
            </a:r>
            <a:endParaRPr lang="en-IN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918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CEEF-F761-E3BB-CC96-117571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IN" dirty="0"/>
              <a:t>Adjacent Channel Interference: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3321-2AE1-C9E0-FE68-24B18C07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2" y="1397961"/>
            <a:ext cx="11939967" cy="3016210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Interference resulting from signals which are adjacent in frequency to the desired signal is called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adjacent channel interference</a:t>
            </a:r>
            <a:endParaRPr lang="en-US" sz="2800" dirty="0">
              <a:latin typeface="Times New Roman" panose="02020603050405020304" pitchFamily="18" charset="0"/>
            </a:endParaRPr>
          </a:p>
          <a:p>
            <a:pPr algn="l"/>
            <a:endParaRPr lang="en-US" sz="2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Reason: Imperfect receiver filters allow nearby frequencies to leak into the passband</a:t>
            </a:r>
          </a:p>
          <a:p>
            <a:pPr algn="l"/>
            <a:endParaRPr lang="en-US" sz="2800" dirty="0">
              <a:latin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</a:rPr>
              <a:t>Technique to overcome: Non Contagious channel allocation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2EA7-B7BE-E36D-E555-BC156F2E2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D368-D7BA-1995-3B93-A659DD6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Module 1: Mobile Radio Propagation: Large Scale Fading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02-B162-8105-19D7-DFF2C865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429" y="733246"/>
            <a:ext cx="11706045" cy="2554545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Overview of Wireless Communication, Cellular concept – Frequency reuse – Channel assignment strategies – Handoff strategies – Interference and system capacity – </a:t>
            </a:r>
            <a:r>
              <a:rPr lang="en-US" sz="2800" dirty="0" err="1"/>
              <a:t>Trunking</a:t>
            </a:r>
            <a:r>
              <a:rPr lang="en-US" sz="2800" dirty="0"/>
              <a:t> and grade of service – Improving coverage and capacity in cellular system. Propagation mechanisms, Free space model, Two-way model, Outdoor and indoor propagation models, Link budget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3405-E3A8-EE54-7715-F905052AF7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7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C091-A5BB-E55A-6B62-077BD8D8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Co-Channel Interference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0CD0-D95B-F24B-5861-CDD32532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178886"/>
            <a:ext cx="11701842" cy="44319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</a:rPr>
              <a:t>I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nterference between signals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from the cells using the same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frequency is called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co-channel interference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Can’t be sorted by increasing the Signal Power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Co-channel cells must be physically separated by a minimum distance to provide </a:t>
            </a:r>
            <a:r>
              <a:rPr lang="fr-FR" sz="2400" dirty="0" err="1">
                <a:latin typeface="Times New Roman" panose="02020603050405020304" pitchFamily="18" charset="0"/>
              </a:rPr>
              <a:t>sufficient</a:t>
            </a:r>
            <a:r>
              <a:rPr lang="fr-FR" sz="2400" dirty="0">
                <a:latin typeface="Times New Roman" panose="02020603050405020304" pitchFamily="18" charset="0"/>
              </a:rPr>
              <a:t> isolation due to propagation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When the size of each cell is approximately the same and the base stations transmit the same power, the co-channel interference ratio is independent of the transmitted power and becomes a function of the radius of the cell (R) and the distance between centers of the nearest co-channel cells (D)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By increasing the ratio of D/R, the spatial separation between co-channel cells relative to the coverage distance of a cell is increased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The parameter Q, called the co-channel reuse ratio, is related to the cluster size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91DD-DB8D-50C5-5174-EB4A2A206A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7CB3C-44EA-1777-4FC1-66A0F398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59" y="5849727"/>
            <a:ext cx="2000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CCFB57DC-7E00-6B2A-E235-E249E8D9E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25" b="5895"/>
          <a:stretch/>
        </p:blipFill>
        <p:spPr bwMode="auto">
          <a:xfrm>
            <a:off x="8454867" y="213511"/>
            <a:ext cx="3450907" cy="20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196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252033" y="122634"/>
            <a:ext cx="11235117" cy="507831"/>
          </a:xfrm>
        </p:spPr>
        <p:txBody>
          <a:bodyPr/>
          <a:lstStyle/>
          <a:p>
            <a:pPr eaLnBrk="1" hangingPunct="1"/>
            <a:r>
              <a:rPr lang="en-US" altLang="en-US" dirty="0"/>
              <a:t>Smaller N is greater capacity, Larger Q is lesser the interference</a:t>
            </a:r>
          </a:p>
        </p:txBody>
      </p:sp>
      <p:pic>
        <p:nvPicPr>
          <p:cNvPr id="11267" name="Picture 8" descr="T3_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1497012"/>
            <a:ext cx="8305800" cy="3863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551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to Interference ratio 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556792"/>
            <a:ext cx="2016224" cy="118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575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4020175"/>
            <a:ext cx="8505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5373217"/>
            <a:ext cx="2163316" cy="100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75" y="5373217"/>
            <a:ext cx="5260699" cy="82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3750600" y="5420160"/>
              <a:ext cx="327960" cy="344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1240" y="5410800"/>
                <a:ext cx="346680" cy="3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261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Interference Noise Ratio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1" y="1444864"/>
            <a:ext cx="1800200" cy="1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8" y="2825507"/>
            <a:ext cx="2943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blob:https://web.whatsapp.com/88020d1f-358f-4f27-ad45-ad256e9c29ab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25" b="5895"/>
          <a:stretch/>
        </p:blipFill>
        <p:spPr bwMode="auto">
          <a:xfrm>
            <a:off x="2725898" y="758268"/>
            <a:ext cx="3450907" cy="20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286BE-C872-921B-04A4-A007FF25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11" y="846268"/>
            <a:ext cx="1574157" cy="810228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60DFFDE-F6AA-4AC8-BB99-7BC4BD44F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1" b="63096"/>
          <a:stretch/>
        </p:blipFill>
        <p:spPr bwMode="auto">
          <a:xfrm>
            <a:off x="6096000" y="1026749"/>
            <a:ext cx="5800725" cy="57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B66DC-353C-34B2-FE26-8C5D0D40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905433"/>
            <a:ext cx="406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175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Co-channel cells for 7-cell reuse</a:t>
            </a:r>
          </a:p>
        </p:txBody>
      </p:sp>
      <p:pic>
        <p:nvPicPr>
          <p:cNvPr id="12291" name="Picture 8" descr="F3_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664" y="1412776"/>
            <a:ext cx="6048672" cy="5257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050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90320" y="472680"/>
              <a:ext cx="7761960" cy="6310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960" y="463320"/>
                <a:ext cx="7780680" cy="63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430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24" y="1628800"/>
            <a:ext cx="870847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573016"/>
            <a:ext cx="882047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2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30" y="1700808"/>
            <a:ext cx="87129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12" y="4581128"/>
            <a:ext cx="862456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Improving Coverage &amp; Capacity in Cellular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4" y="1226511"/>
            <a:ext cx="9620932" cy="16004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Cell Splitting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Sectoring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Repeaters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Microcell</a:t>
            </a:r>
          </a:p>
        </p:txBody>
      </p:sp>
    </p:spTree>
    <p:extLst>
      <p:ext uri="{BB962C8B-B14F-4D97-AF65-F5344CB8AC3E}">
        <p14:creationId xmlns:p14="http://schemas.microsoft.com/office/powerpoint/2010/main" val="1390290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Cells are split to add channels with no new spectrum usage </a:t>
            </a:r>
          </a:p>
        </p:txBody>
      </p:sp>
      <p:pic>
        <p:nvPicPr>
          <p:cNvPr id="19459" name="Picture 8" descr="F3_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533526"/>
            <a:ext cx="7086600" cy="528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9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BB9-A8B8-7C34-5F02-004C1F32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Module 2: Mobile Radio Propagation : Small Scale Fading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902D-B0A3-602A-367D-23B24390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" y="1407486"/>
            <a:ext cx="10938851" cy="861774"/>
          </a:xfrm>
        </p:spPr>
        <p:txBody>
          <a:bodyPr/>
          <a:lstStyle/>
          <a:p>
            <a:r>
              <a:rPr lang="en-US" sz="2800" dirty="0"/>
              <a:t>Small scale multipath propagation, Parameters of multipath channels, Types of small scale fading, Rayleigh and Rician fading.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3107F-AA29-1E69-5F72-E71064AC3E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95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Cell Splitting increases capacity</a:t>
            </a:r>
          </a:p>
        </p:txBody>
      </p:sp>
      <p:pic>
        <p:nvPicPr>
          <p:cNvPr id="20483" name="Picture 8" descr="F3_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398589"/>
            <a:ext cx="7162800" cy="538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1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3009900"/>
            <a:ext cx="7743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1" y="4114800"/>
            <a:ext cx="7800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30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28800"/>
            <a:ext cx="76009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210050"/>
            <a:ext cx="73437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2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72816"/>
            <a:ext cx="789550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22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Sectoring improves S/I</a:t>
            </a:r>
          </a:p>
        </p:txBody>
      </p:sp>
      <p:pic>
        <p:nvPicPr>
          <p:cNvPr id="22531" name="Picture 8" descr="F3_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28851"/>
            <a:ext cx="9144000" cy="3268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18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Sectoring improves S/I</a:t>
            </a:r>
          </a:p>
        </p:txBody>
      </p:sp>
      <p:pic>
        <p:nvPicPr>
          <p:cNvPr id="23555" name="Picture 8" descr="F3_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6" y="950913"/>
            <a:ext cx="6781800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05FB5-DB90-4962-1CD4-9E725E231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2223" r="16171" b="27827"/>
          <a:stretch/>
        </p:blipFill>
        <p:spPr>
          <a:xfrm>
            <a:off x="7400925" y="1372394"/>
            <a:ext cx="4124325" cy="34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7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Repeaters for Range Extension</a:t>
            </a:r>
          </a:p>
        </p:txBody>
      </p:sp>
      <p:pic>
        <p:nvPicPr>
          <p:cNvPr id="4" name="Picture 8" descr="F3_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5947" y="2287521"/>
            <a:ext cx="5340107" cy="35021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619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Microcell Zone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8" descr="F3_1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664" y="1628800"/>
            <a:ext cx="5860504" cy="47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3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Zone Cell Concept</a:t>
            </a:r>
          </a:p>
        </p:txBody>
      </p:sp>
      <p:pic>
        <p:nvPicPr>
          <p:cNvPr id="27651" name="Picture 8" descr="F3_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322389"/>
            <a:ext cx="7086600" cy="5494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107320" y="4336560"/>
              <a:ext cx="11160" cy="15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7960" y="4327200"/>
                <a:ext cx="2988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42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2011-3E50-598A-7644-0430D237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Wireless Systems and Standards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AC43-7504-00ED-2816-EE6420DF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36" y="1407486"/>
            <a:ext cx="10901290" cy="400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AMPS, GSM, GPRS, EDGE, UMTS, LTE, LTE-A.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1D2A-0677-E5AD-CD8C-3B5E668F7A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6B1D-4D67-3267-4D92-E7321ECC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OFDM Technology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E6B-7946-BD08-0EA9-CFEFF427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407486"/>
            <a:ext cx="11520867" cy="1200329"/>
          </a:xfrm>
        </p:spPr>
        <p:txBody>
          <a:bodyPr/>
          <a:lstStyle/>
          <a:p>
            <a:r>
              <a:rPr lang="en-IN" dirty="0"/>
              <a:t>Introduction and Challenges in Multicarrier Systems, OFDM System Model - IFFT/ FFT Transceiver Mathematical Model - Cyclic Prefix, PAPR and reduction techniques - SNR and BER performance - ICI-SC-FDMA.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E955-6A95-5878-F3B3-BBE9A98871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D16C-B2A1-6E68-2567-E8A6CAB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Diversity Techniques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C30C-2A8F-0374-A7B4-D6A2A0E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407486"/>
            <a:ext cx="10929326" cy="1200329"/>
          </a:xfrm>
        </p:spPr>
        <p:txBody>
          <a:bodyPr/>
          <a:lstStyle/>
          <a:p>
            <a:r>
              <a:rPr lang="en-US" dirty="0"/>
              <a:t>Multiple Antenna Wireless Systems-System Model, Types of Diversity: Antenna, Frequency, Time; Deep Fade Analysis with Diversity, Optimal Receiver Combining, MRC, EGC, Diversity Order.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9B1F5-EF04-8FBA-F664-920BAEBE4F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A12-AC99-4CB9-13A9-59508F6B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MIMO Technology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CE65-D1A3-21DA-5BA7-04F87105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1407486"/>
            <a:ext cx="10862651" cy="1600438"/>
          </a:xfrm>
        </p:spPr>
        <p:txBody>
          <a:bodyPr/>
          <a:lstStyle/>
          <a:p>
            <a:r>
              <a:rPr lang="en-IN" dirty="0"/>
              <a:t>MIMO System Model – Zero Forcing and Minimum Mean Square Error receivers – Singular Value Decomposition - Channel Capacity - Optimal Water filling Power Allocation – Beam forming - Spatial Multiplexing, BLAST Architectures, Distributed MIMO.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5568-4977-474E-6E2C-C62A7C4F28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4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2525</Words>
  <Application>Microsoft Office PowerPoint</Application>
  <PresentationFormat>Widescreen</PresentationFormat>
  <Paragraphs>322</Paragraphs>
  <Slides>58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Arial-BoldMT</vt:lpstr>
      <vt:lpstr>Calibri</vt:lpstr>
      <vt:lpstr>Cambria</vt:lpstr>
      <vt:lpstr>Cambria Math</vt:lpstr>
      <vt:lpstr>Symbol</vt:lpstr>
      <vt:lpstr>Times New Roman</vt:lpstr>
      <vt:lpstr>Verdana</vt:lpstr>
      <vt:lpstr>Wingdings</vt:lpstr>
      <vt:lpstr>1_Office Theme</vt:lpstr>
      <vt:lpstr>Equation</vt:lpstr>
      <vt:lpstr>BECE307L Wireless and Mobile Communications</vt:lpstr>
      <vt:lpstr>Course Objectives</vt:lpstr>
      <vt:lpstr>Course Outcomes </vt:lpstr>
      <vt:lpstr>Module 1: Mobile Radio Propagation: Large Scale Fading</vt:lpstr>
      <vt:lpstr>Module 2: Mobile Radio Propagation : Small Scale Fading</vt:lpstr>
      <vt:lpstr>Module 3: Wireless Systems and Standards</vt:lpstr>
      <vt:lpstr>Module 4: OFDM Technology</vt:lpstr>
      <vt:lpstr>Module 5: Diversity Techniques</vt:lpstr>
      <vt:lpstr>Module 6: MIMO Technology</vt:lpstr>
      <vt:lpstr>Module 7: Next Generation Wireless Communication</vt:lpstr>
      <vt:lpstr>Module 8: Contemporary issues</vt:lpstr>
      <vt:lpstr>Text and Reference Books:</vt:lpstr>
      <vt:lpstr>Evaluation Pattern</vt:lpstr>
      <vt:lpstr>Module 1</vt:lpstr>
      <vt:lpstr>Module 1: Mobile Radio Propagation: Large Scale Fading</vt:lpstr>
      <vt:lpstr>What is Wireless Communication?</vt:lpstr>
      <vt:lpstr>Advantages: </vt:lpstr>
      <vt:lpstr>Cellular Concept:</vt:lpstr>
      <vt:lpstr>Cellular Concept:</vt:lpstr>
      <vt:lpstr>Cellular Concept:</vt:lpstr>
      <vt:lpstr>Cellular Concept:</vt:lpstr>
      <vt:lpstr>Frequency Reuse:</vt:lpstr>
      <vt:lpstr>Characterizing Frequency Reuse:</vt:lpstr>
      <vt:lpstr>Frequency Reuse:</vt:lpstr>
      <vt:lpstr>Locating Co-Channel Cells</vt:lpstr>
      <vt:lpstr>Types of Cells:</vt:lpstr>
      <vt:lpstr>Capacity Considerations: </vt:lpstr>
      <vt:lpstr>Frequency Reuse and Capacity:</vt:lpstr>
      <vt:lpstr>Some Terminologies</vt:lpstr>
      <vt:lpstr>Call Process: Mobile to Mobile</vt:lpstr>
      <vt:lpstr>Example</vt:lpstr>
      <vt:lpstr>Channel Assignment Strategies</vt:lpstr>
      <vt:lpstr>PowerPoint Presentation</vt:lpstr>
      <vt:lpstr>Handoffs – the basics</vt:lpstr>
      <vt:lpstr>Handoff Decisions: </vt:lpstr>
      <vt:lpstr>Handoff </vt:lpstr>
      <vt:lpstr>Practical Handoff Considerations:</vt:lpstr>
      <vt:lpstr>Interference:</vt:lpstr>
      <vt:lpstr>Adjacent Channel Interference: </vt:lpstr>
      <vt:lpstr>Co-Channel Interference</vt:lpstr>
      <vt:lpstr>Smaller N is greater capacity, Larger Q is lesser the interference</vt:lpstr>
      <vt:lpstr>Signal to Interference ratio  </vt:lpstr>
      <vt:lpstr>Signal to Interference Noise Ratio</vt:lpstr>
      <vt:lpstr>Co-channel cells for 7-cell reuse</vt:lpstr>
      <vt:lpstr>PowerPoint Presentation</vt:lpstr>
      <vt:lpstr>Example</vt:lpstr>
      <vt:lpstr>PowerPoint Presentation</vt:lpstr>
      <vt:lpstr>Improving Coverage &amp; Capacity in Cellular System</vt:lpstr>
      <vt:lpstr>Cells are split to add channels with no new spectrum usage </vt:lpstr>
      <vt:lpstr>Cell Splitting increases capacity</vt:lpstr>
      <vt:lpstr>PowerPoint Presentation</vt:lpstr>
      <vt:lpstr>PowerPoint Presentation</vt:lpstr>
      <vt:lpstr>PowerPoint Presentation</vt:lpstr>
      <vt:lpstr>Sectoring improves S/I</vt:lpstr>
      <vt:lpstr>Sectoring improves S/I</vt:lpstr>
      <vt:lpstr>Repeaters for Range Extension</vt:lpstr>
      <vt:lpstr>Microcell Zone concept</vt:lpstr>
      <vt:lpstr>Zone Cell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Functions</dc:title>
  <cp:lastModifiedBy>Hemanth C</cp:lastModifiedBy>
  <cp:revision>90</cp:revision>
  <dcterms:created xsi:type="dcterms:W3CDTF">2023-10-27T16:16:57Z</dcterms:created>
  <dcterms:modified xsi:type="dcterms:W3CDTF">2024-01-22T03:36:05Z</dcterms:modified>
</cp:coreProperties>
</file>