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2.xml" ContentType="application/vnd.openxmlformats-officedocument.presentationml.notesSlide+xml"/>
  <Override PartName="/ppt/ink/ink25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74" r:id="rId2"/>
    <p:sldId id="345" r:id="rId3"/>
    <p:sldId id="346" r:id="rId4"/>
    <p:sldId id="347" r:id="rId5"/>
    <p:sldId id="300" r:id="rId6"/>
    <p:sldId id="309" r:id="rId7"/>
    <p:sldId id="310" r:id="rId8"/>
    <p:sldId id="311" r:id="rId9"/>
    <p:sldId id="348" r:id="rId10"/>
    <p:sldId id="312" r:id="rId11"/>
    <p:sldId id="313" r:id="rId12"/>
    <p:sldId id="302" r:id="rId13"/>
    <p:sldId id="303" r:id="rId14"/>
    <p:sldId id="304" r:id="rId15"/>
    <p:sldId id="314" r:id="rId16"/>
    <p:sldId id="315" r:id="rId17"/>
    <p:sldId id="307" r:id="rId18"/>
    <p:sldId id="308" r:id="rId19"/>
    <p:sldId id="316" r:id="rId20"/>
    <p:sldId id="317" r:id="rId21"/>
    <p:sldId id="318" r:id="rId22"/>
    <p:sldId id="319" r:id="rId23"/>
    <p:sldId id="320" r:id="rId24"/>
    <p:sldId id="32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</inkml:channelProperties>
      </inkml:inkSource>
      <inkml:timestamp xml:id="ts0" timeString="2023-01-10T05:29:43.4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15718 11892 1065,'0'0'0,"0"0"0,-7-3 0,7 3 8,0 0-8,-7-2 9,7 2-9,0 0 42,0 0-42,-5-2 43,5 2-43,0 0 84,0 0-84,0 0 84,0 0-84,0 0 70,0 0-70,0 0 71,0 0-71,0 0 56,0 0-56,0 0 57,0 0-57,0 0 49,0 0-49,9 11 50,8 6-50,-17-17 48,0 0-48,27 23 49,3 1-49,-30-24 40,0 0-40,32 26 41,6 2-41,-38-28 23,0 0-23,36 20 24,-5-2-24,-31-18 16,0 0-16,29 17 16,-3 2-16,-26-19 11,0 0-11,23 19 11,-5 2-11,-18-21 2,0 0-2,16 21 3,-4 4-3,0 1-1419</inkml:trace>
  <inkml:trace contextRef="#ctx0" brushRef="#br0" timeOffset="352.27">15921 12100 1255,'0'0'0,"0"0"0,-5-7 0,5 7 43,0 0-43,0 0 43,-7-7-43,7 7 96,0 0-96,0 0 97,0 0-97,0 0 73,0 0-73,-16 5 74,-5 6-74,21-11 32,0 0-32,-23 10 33,5 1-33,18-11 22,0 0-22,-16 15 23,-5 11-23,21-26 23,0 0-23,-23 31 24,2 6-24,21-37 6,0 0-6,-16 29 7,4-5-7,0 0-1329</inkml:trace>
  <inkml:trace contextRef="#ctx0" brushRef="#br0" timeOffset="855.88">16547 12062 1166,'0'0'0,"0"0"0,2-9 0,-2 9 29,0 0-29,4-7 29,-4 7-29,0 0 47,0 0-47,0 0 47,1-6-47,-1 6 34,0 0-34,0 0 35,0 0-35,0 0 15,0 0-15,0 0 16,0-7-16,0 7 12,0 0-12,0 0 13,0 0-13,0 0 10,0 0-10,0 0 11,-8 0-11,8 0 19,0 0-19,-11 7 20,-1 5-20,12-12 32,0 0-32,-20 22 32,-3 4-32,23-26 43,0 0-43,-28 35 43,2 8-43,26-43 47,0 0-47,-30 45 47,3 0-47,27-45 45,0 0-45,-24 36 45,-5-6-45,29-30 40,0 0-40,-21 22 40,2-6-40,19-16 20,0 0-20,-11 10 21,1-3-21,-1-3-1409</inkml:trace>
  <inkml:trace contextRef="#ctx0" brushRef="#br0" timeOffset="1200.4">16350 12074 942,'0'0'0,"0"0"0,7-3 0,-7 3 60,0 0-60,0 0 61,3-7-61,-3 7 87,0 0-87,0 0 88,2-9-88,-2 9 60,0 0-60,0 0 61,0 0-61,0 0 39,0 0-39,0 0 40,9-5-40,-9 5 46,0 0-46,0 0 46,7 2-46,-7-2 49,0 0-49,7 5 49,4 7-49,-11-12 57,0 0-57,14 19 57,3 16-57,-17-35 53,0 0-53,16 38 54,-2 8-54,-14-46 48,0 0-48,11 44 48,3-3-48,-14-41 38,0 0-38,16 33 38,-7-14-38,-9-19 26,0 0-26,10 21 27,8 0-27,0 1-1496</inkml:trace>
  <inkml:trace contextRef="#ctx0" brushRef="#br0" timeOffset="1637.76">16856 12026 1614,'0'0'0,"0"0"0,-2-9 0,2 9 4,0 0-4,-3-7 4,3 7-4,0 0 34,0 0-34,0 0 34,-2-7-34,2 7 43,0 0-43,0 0 44,0 0-44,0 0 24,0 0-24,0-7 24,0 7-24,0 0 23,0 0-23,0 0 23,2 9-23,-2-9 23,0 0-23,2 15 23,1 15-23,-3-30 21,0 0-21,4 36 21,1 9-21,-5-45 17,0 0-17,5 52 17,-1-2-17,-4-50 13,0 0-13,0 44 13,0-15-13,0-29 9,0 0-9,3 24 10,-3-1-10,0-23 5,0 0-5,0 15 5,0-4-5,0-1-1476</inkml:trace>
  <inkml:trace contextRef="#ctx0" brushRef="#br0" timeOffset="2101.65">17110 12093 796,'0'0'0,"0"0"0,-2-14 0,2 14 69,0 0-69,-3-12 70,1 0-70,2 12 127,0 0-127,0-14 128,0-1-128,0 15 106,0 0-106,0-16 107,0 9-107,0 7 78,0 0-78,0 0 78,0-7-78,0 7 64,0 0-64,0 0 65,0 0-65,0 0 49,0 0-49,-7-7 49,7 7-49,0 0 44,0 0-44,0 0 45,0 0-45,0 0 36,0 0-36,0 0 36,0 0-36,0 0 30,0 0-30,0 0 31,0 0-31,0 0 25,0 0-25,0 0 26,0 0-26,0 0 19,0 0-19,0 0 20,0 0-20,0 0 16,0 0-16,0 7 16,2 4-16,-2-11 13,0 0-13,5 20 14,0 10-14,-5-30 11,0 0-11,6 34 12,1 10-12,-7-44 10,0 0-10,7 41 11,0-8-11,-7-33 8,0 0-8,5 30 9,-3-1-9,-2-29 6,0 0-6,2 24 7,1-8-7,1 1-1614</inkml:trace>
  <inkml:trace contextRef="#ctx0" brushRef="#br0" timeOffset="2507.35">16905 12204 1379,'0'0'0,"0"0"0,8-12 0,-8 12 44,0 0-44,3-9 44,-3 0-44,0 9 83,0 0-83,0 0 84,0 0-84,0 0 15,0 0-15,0 0 16,0 0-16,0 0-3,0 0 3,0 0-3,0 0 3,0 0-25,0 0 25,0 0-24,0 0 24,0 0-44,0 0 44,0 0-44,0 0 44,0 0-40,0 0 40,7 6-40,-7-6 40,0 0-21,0 0 21,14 8-21,11-11 21,-25 3-7,0 0 7,44-11-6,14-2 6,4-1-981</inkml:trace>
  <inkml:trace contextRef="#ctx0" brushRef="#br0" timeOffset="25390.74">17110 12488 1099,'0'0'0,"0"0"0,0 0 0,0 0 56,0 0-56,0 0 57,0 0-57,0 0 170,0 0-170,0 0 170,0 0-170,0 0 108,0 0-108,0 0 108,0 0-108,0 0 61,0 0-61,0 0 62,0 0-62,0 0 35,0 0-35,0 0 35,51-7-35,-51 7 26,0 0-26,43 0 27,1 0-27,0 0-1451</inkml:trace>
  <inkml:trace contextRef="#ctx0" brushRef="#br0" timeOffset="25808.71">17863 12107 1222,'0'0'0,"0"0"0,4-9 0,-4 9 54,0 0-54,3-7 55,-3 7-55,0 0 99,0 0-99,6-5 100,-6 5-100,0 0 5,0 0-5,0-8 5,0 8-5,0 0-2,0 0 2,0 0-2,0 0 2,0 0-4,0 0 4,0 0-3,-9 13 3,9-13-6,0 0 6,-2 28-5,0 21 5,2-49-1,0 0 1,0 57-1,2 3 1,-2-60 1,0 0-1,2 52 2,1-10-2,-3-42 8,0 0-8,6 31 9,2-9-9,-2 1-1092</inkml:trace>
  <inkml:trace contextRef="#ctx0" brushRef="#br0" timeOffset="26079.73">18137 12074 1468,'0'0'0,"0"0"0,0 0 0,0 0 1,0 0-1,0 0 2,0 0-2,0 0 56,0 0-56,-7 2 57,7-2-57,0 0 82,0 0-82,-2 10 82,2-10-82,0 0 51,0 0-51,-7 14 52,-4 10-52,11-24 48,0 0-48,-9 35 48,2 10-48,7-45 34,0 0-34,-3 52 35,3-4-35,0-48 25,0 0-25,2 44 25,-2-8-25,0-36 16,0 0-16,-2 29 17,0-4-17,2-25 10,0 0-10,-5 17 10,-6 2-10,1-4-1530</inkml:trace>
  <inkml:trace contextRef="#ctx0" brushRef="#br0" timeOffset="26951.68">17816 12370 1345,'0'0'0,"0"0"0,0 0 0,0 0 30,0 0-30,0 0 30,7-5-30,-7 5 23,0 0-23,0 0 24,12-12-24,-12 12 52,0 0-52,18-11 53,6-2-53,-24 13 29,0 0-29,32-16 30,0 2-30,-32 14 21,0 0-21,35-12 21,9-2-21,-44 14 11,0 0-11,50-14 12,-5 6-12,-45 8 7,0 0-7,43-6 7,-10 1-7,-33 5 5,0 0-5,20-3 5,-8 1-5,-12 2 6,0 0-6,0 0 6,9 2-6,-9-2 5,0 0-5,0 0 5,3 7-5,-3-7 9,0 0-9,-1 12 10,-13 14-10,14-26 11,0 0-11,-22 34 12,-2-1-12,24-33 21,0 0-21,-29 33 22,3-2-22,26-31 19,0 0-19,-23 25 20,14-12-20,9-13 21,0 0-21,-2 11 21,8-3-21,-6-8 22,0 0-22,10 9 22,8 1-22,-18-10 22,0 0-22,23 9 23,18-9-23,-41 0 20,0 0-20,40-9 21,-6-3-21,-34 12 19,0 0-19,30-20 20,-2-8-20,-28 28 18,0 0-18,23-33 18,-7-3-18,-16 36 17,0 0-17,8-37 18,-2 1-18,-6 36 13,0 0-13,0-36 13,0-2-13,0 38 8,0 0-8,0-30 9,-9 9-9,9 21 5,0 0-5,-11-10 5,-5 8-5,16 2 4,0 0-4,-19 2 4,-6 5-4,25-7 2,0 0-2,-23 7 2,8 7-2,15-14 0,0 0 0,-16 17 1,0 2-1,16-19 0,0 0 0,-11 17 0,6-6 0,5-11 0,0 0 0,0 0 0,0 8 0,0-8-2,0 0 2,9 9-1,12 7 1,-21-16-4,0 0 4,26 17-3,8-3 3,-34-14-12,0 0 12,37 8-11,3-8 11,-40 0-26,0 0 26,41-10-25,3-9 25,-44 19-34,0 0 34,46-23-33,0-1 33,-46 24-20,0 0 20,47-27-19,-9-3 19,-38 30-11,0 0 11,28-31-10,-9 5 10,-19 26-9,0 0 9,14-21-8,-3 4 8,-11 17-4,0 0 4,5-14-4,-1-10 4,-4 24-2,0 0 2,0-21-2,-2 6 2,2 15-1,0 0 1,-4-13-1,-1 3 1,5 10 0,0 0 0,-7-5 0,0 3 0,7 2 0,0 0 0,0 0 1,-12 5-1,12-5 3,0 0-3,-7 6 3,0 7-3,7-13 8,0 0-8,-8 21 9,3 12-9,5-33 13,0 0-13,-5 36 14,1 6-14,4-42 15,0 0-15,0 47 16,4 6-16,-4-53 14,0 0-14,2 49 15,3-16-15,-5-33 16,0 0-16,5 24 17,2-3-17,-7-21 14,0 0-14,9 17 15,3-3-15,-12-14 13,0 0-13,13 10 13,-1-5-13,0 0-1557</inkml:trace>
  <inkml:trace contextRef="#ctx0" brushRef="#br0" timeOffset="28466.92">19089 12349 1468,'0'0'0,"0"0"0,11-1 0,-11 1 61,0 0-61,10-4 61,-1 2-61,-9 2 81,0 0-81,9-5 82,2-7-82,-11 12 51,0 0-51,7-21 51,-11-13-51,4 34 20,0 0-20,-7-37 21,-5 3-21,12 34 10,0 0-10,-18-28 10,-1 7-10,19 21 5,0 0-5,-25-14 6,-5 7-6,30 7 10,0 0-10,-32-1 11,0 8-11,32-7 14,0 0-14,-30 12 14,6 12-14,24-24 17,0 0-17,-25 28 18,6 6-18,19-34 20,0 0-20,-18 35 20,9-4-20,9-31 22,0 0-22,-3 30 22,3-3-22,0-27 20,0 0-20,3 24 21,1-11-21,-4-13 21,0 0-21,7 8 22,9-4-22,-16-4 18,0 0-18,23 0 18,12-9-18,-35 9 13,0 0-13,42-16 13,4-6-13,-46 22 10,0 0-10,42-29 10,-5-11-10,-37 40 5,0 0-5,29-45 5,-6-4-5,-23 49 11,0 0-11,21-52 12,-5 7-12,-16 45 16,0 0-16,16-36 17,-8 0-17,-8 36 22,0 0-22,4-31 23,-1 3-23,-3 28 24,0 0-24,2-24 25,-4 3-25,2 21 16,0 0-16,-1-16 16,-3 9-16,4 7 11,0 0-11,0 0 12,-9 6-12,9-6 10,0 0-10,-9 6 10,-3 13-10,12-19 9,0 0-9,-12 30 9,5 6-9,7-36 6,0 0-6,-6 42 6,3-2-6,3-40 5,0 0-5,0 45 5,7 15-5,-7-60 5,0 0-5,5 62 5,2-3-5,-7-59 4,0 0-4,9 42 4,0-11-4,-9-31 2,0 0-2,11 17 2,-1-6-2,-10-11 0,0 0 0,12 8 0,3-4 0,-15-4 0,0 0 0,17-2 0,4-7 0,-21 9-1,0 0 1,23-15-1,0-9 1,-23 24-1,0 0 1,14-33-1,-3-5 1,-11 38-1,0 0 1,10-44 0,1 1 0,-11 43 0,0 0 0,9-35 0,-6 16 0,-3 19 0,0 0 0,2-12 1,-2 12-1,0 0 1,0 0-1,0 0 1,0 0-1,0 0 2,0 0-2,-3 21 2,-3 17-2,6-38 2,0 0-2,-5 42 3,3-6-3,2-36 2,0 0-2,2 28 3,2-7-3,-4-21 2,0 0-2,3 13 3,1-2-3,-4-11 3,0 0-3,0 0 3,3 5-3,-3-5 3,0 0-3,0 0 4,13 0-4,-13 0 7,0 0-7,14-5 8,14-11-8,-28 16 10,0 0-10,26-21 10,-3-10-10,-23 31 12,0 0-12,16-36 13,-4-6-13,-12 42 10,0 0-10,13-39 10,-1 18-10,-12 21 8,0 0-8,5-16 8,-5 16-8,0 0 3,0 0-3,8-7 4,-8 7-4,0 0 1,0 0-1,17 12 2,3 20-2,-20-32 1,0 0-1,17 39 1,-6-6-1,-11-33 2,0 0-2,9 28 2,-4-4-2,-5-24 0,0 0 0,5 17 0,0 3 0,-5-20-2,0 0 2,4 8-1,-4-1 1,0-7-5,0 0 5,0 0-4,0 0 4,0 0-8,0 0 8,0 0-7,4-12 7,-4 12-9,0 0 9,3-19-8,6-2 8,-9 21-8,0 0 8,7-31-7,4-7 7,-11 38-5,0 0 5,8-35-5,-1 11 5,-7 24-2,0 0 2,7-17-2,4 5 2,-11 12 0,0 0 0,9-9 0,-2 6 0,-7 3 1,0 0-1,0 0 2,0 0-2,0 0 3,0 0-3,10 0 4,1 12-4,-11-12 3,0 0-3,12 20 3,1 17-3,-13-37 2,0 0-2,5 31 2,-1-15-2,-4-16 1,0 0-1,5 8 1,2 1-1,-7-9 0,0 0 0,11 7 0,4-2 0,-15-5 0,0 0 0,27-7 1,12-9-1,-39 16 0,0 0 0,37-24 0,-2-9 0,-35 33 0,0 0 0,21-34 0,-1 4 0,-20 30 0,0 0 0,8-24 0,-2 7 0,-6 17 1,0 0-1,1-14 2,-2 7-2,1 7 5,0 0-5,-9 0 5,-9 0-5,18 0 8,0 0-8,-16 3 9,0 6-9,16-9 8,0 0-8,-17 12 8,-6 4-8,23-16 4,0 0-4,-18 21 5,9-9-5,9-12 1,0 0-1,0 15 1,11 9-1,-11-24 0,0 0 0,12 23 0,-1-11 0,-11-12 0,0 0 0,14 14 0,9 7 0,-23-21-3,0 0 3,21 20-2,-1-4 2,-20-16-7,0 0 7,15 16-7,7 1 7,-22-17-5,0 0 5,19 17-4,-7-3 4,-12-14-3,0 0 3,11 21-3,1 3 3,-12-24-3,0 0 3,11 26-3,-8-3 3,-3-23-3,0 0 3,2 17-2,-2 4 2,0-21-3,0 0 3,-2 22-3,-5-5 3,7-17-6,0 0 6,-12 16-6,-7-6 6,19-10-10,0 0 10,-23 7-10,0-5 10,23-2-14,0 0 14,-21-2-13,-2-5 13,23 7-7,0 0 7,-22-7-7,7-5 7,15 12-9,0 0 9,-16-19-8,2-3 8,14 22-8,0 0 8,-9-26-8,5-4 8,4 30-8,0 0 8,-2-34-7,1-9 7,-1 1-1842</inkml:trace>
  <inkml:trace contextRef="#ctx0" brushRef="#br0" timeOffset="28836.27">19370 12005 1625,'0'0'0,"0"0"0,0 0 0,0 0 61,0 0-61,-7-7 61,7 7-61,0 0 82,0 0-82,0 0 83,7-2-83,-7 2 33,0 0-33,0 0 34,0 0-34,0 0 11,0 0-11,0 0 11,0 7-11,0-7 8,0 0-8,0 0 8,0 0-8,0 0 7,0 0-7,0 0 7,0 7-7,0-7 7,0 0-7,0 0 7,0 0-7,0 0 7,0 0-7,0 0 7,0 7-7,0 2-1485</inkml:trace>
  <inkml:trace contextRef="#ctx0" brushRef="#br0" timeOffset="29205.51">20304 12014 1647,'0'0'0,"0"0"0,-8-6 0,8 6 29,0 0-29,-9-1 30,2-1-30,7 2 75,0 0-75,0 0 75,-13 9-75,13-9 57,0 0-57,-7 6 57,2 1-57,5-7 29,0 0-29,-5 11 29,1 4-29,4-15 22,0 0-22,-2 21 22,1 0-22,1-21 19,0 0-19,1 31 20,5 11-20,-6-42 14,0 0-14,7 39 14,0-11-14,-7-28 9,0 0-9,9 24 9,1-3-9,-10-21 3,0 0-3,9 12 4,-4-5-4,-5-7 0,0 0 0,0 0 0,0 0 0,0 0-1563</inkml:trace>
  <inkml:trace contextRef="#ctx0" brushRef="#br0" timeOffset="30284.91">20236 12204 1311,'0'0'0,"0"0"0,-9-16 0,9 16 21,0 0-21,-4-10 21,-3 3-21,7 7 43,0 0-43,0 0 43,7-9-43,-7 9 60,0 0-60,11-3 60,12-4-60,-23 7 35,0 0-35,33-9 36,8 2-36,-41 7 35,0 0-35,42-5 35,-5-2-35,-37 7 31,0 0-31,39-7 32,2 0-32,-41 7 31,0 0-31,33-6 32,-8 0-32,-25 6 19,0 0-19,19-3 19,-3 1-19,-16 2 19,0 0-19,14-2 20,-7 1-20,-7 1 20,0 0-20,0 0 20,11 8-20,-11-8 19,0 0-19,7 18 19,-2 20-19,-5-38 16,0 0-16,2 41 16,-4 3-16,2-44 14,0 0-14,0 38 14,4-11-14,-4-27 10,0 0-10,3 25 11,1-13-11,-4-12 7,0 0-7,3 7 7,-1-1-7,-2-6 4,0 0-4,0 0 4,4 11-4,-4-11 1,0 0-1,0 0 1,0 0-1,0 0 0,0 0 0,7-12 0,0-9 0,-7 21 0,0 0 0,9-26 0,-2 0 0,-7 26 1,0 0-1,1-31 2,-2-7-2,1 38 5,0 0-5,1-33 6,5 14-6,-6 19 8,0 0-8,5-16 9,-1 9-9,-4 7 11,0 0-11,0 0 12,0 0-12,0 0 13,0 0-13,14 2 13,-4 12-13,-10-14 10,0 0-10,14 26 11,-1 10-11,-13-36 8,0 0-8,10 35 9,-6-11-9,-4-24 9,0 0-9,2 19 10,1-3-10,-3-16 6,0 0-6,2 12 6,-2-3-6,0-9 3,0 0-3,0 0 3,3 6-3,-3-6 3,0 0-3,0 0 3,0 0-3,0 0 5,0 0-5,9-3 6,2-6-6,-11 9 9,0 0-9,16-17 9,3-7-9,-19 24 13,0 0-13,21-31 13,0-7-13,-21 38 14,0 0-14,22-37 15,-5 13-15,-17 24 20,0 0-20,16-16 20,5 4-20,-21 12 19,0 0-19,16-8 20,-7 4-20,-9 4 21,0 0-21,0 0 21,11 2-21,-11-2 10,0 0-10,8 5 10,1 5-10,-9-10 3,0 0-3,11 20 3,-1 14-3,-10-34 0,0 0 0,7 31 1,-7-13-1,0-18 0,0 0 0,0 7 0,0-7 0,0 0-1,0 0 1,0 8-1,0-8 1,0 0-2,0 0 2,0 0-2,0 0 2,0 0-3,0 0 3,0 0-3,0 0 3,0 0-2,0 0 2,11-15-1,-4-17 1,-7 32-1,0 0 1,11-29-1,-3 1 1,-8 28-1,0 0 1,7-17 0,-3 7 0,-4 10 0,0 0 0,4-6 0,-4 6 0,0 0 0,0 0 0,12-5 0,-12 5 0,0 0-1,0 0 1,9-1 0,-2 7 0,-7-6-1,0 0 1,9 7-1,-1 5 1,-8-12-1,0 0 1,11 20-1,3 9 1,-14-29-1,0 0 1,14 26 0,-5-11 0,-9-15-1,0 0 1,12 6 0,11 1 0,-23-7 0,0 0 0,29 3 0,2-5 0,-31 2 0,0 0 0,32-10 0,2-14 0,-34 24 0,0 0 0,35-28 1,-3 4-1,-32 24 4,0 0-4,26-24 4,-8 1-4,-18 23 5,0 0-5,12-14 5,-5-1-5,-7 15 3,0 0-3,4-12 4,-6 3-4,2 9 3,0 0-3,0 0 4,-16-7-4,16 7 3,0 0-3,-14 3 4,-4 8-4,18-11 2,0 0-2,-16 17 2,6-1-2,10-16 5,0 0-5,-7 20 6,1 1-6,6-21 9,0 0-9,-1 21 10,2 1-10,-1-22 5,0 0-5,6 21 5,1-9-5,-7-12 2,0 0-2,7 9 2,0-4-2,0 0-1847</inkml:trace>
  <inkml:trace contextRef="#ctx0" brushRef="#br0" timeOffset="30839.43">20516 11984 1132,'0'0'0,"0"0"0,-14 0 0,14 0 119,0 0-119,-12 0 120,-11-2-120,23 2 125,0 0-125,-25-3 126,-3-2-126,28 5 79,0 0-79,-30-4 79,-2 6-79,32-2 31,0 0-31,-26 5 31,13 2-31,13-7 14,0 0-14,-7 7 14,7-7-14,0 0 3,0 0-3,-5 10 3,5-10-3,0 0 0,0 0 0,7 6 0,7-6 0,-14 0-1,0 0 1,20-2-1,6-2 1,-26 4-1,0 0 1,23-6 0,-2-5 0,-21 11 0,0 0 0,16-10 0,-5 1 0,-11 9 7,0 0-7,7-9 7,-4 1-7,-3 8 19,0 0-19,0 0 20,-25 5-20,2-3-1385</inkml:trace>
  <inkml:trace contextRef="#ctx0" brushRef="#br0" timeOffset="32027.25">15184 12323 1580,'0'0'0,"0"0"0,0 0 0,0 0 69,0 0-69,0 0 70,0 0-70,0 0 110,0 0-110,0 0 111,39-7-111,-39 7 52,0 0-52,33-5 53,8 0-53,-41 5 3,0 0-3,42-5 4,6 0-4,-1 1-1479</inkml:trace>
  <inkml:trace contextRef="#ctx0" brushRef="#br0" timeOffset="33183.51">14500 11970 998,'0'0'0,"0"0"0,0 0 0,0 0 9,0 0-9,-9-10 10,9-4-10,0 14 25,0 0-25,3-17 26,3-7-26,-6 24 26,0 0-26,7-23 27,-2 9-27,-5 14 26,0 0-26,3-8 26,-3 8-26,0 0 24,0 0-24,0-7 25,0 7-25,0 0 22,0 0-22,6 15 22,-6 18-22,0-33 20,0 0-20,1 42 21,1-4-21,-2-38 14,0 0-14,5 29 15,-3-8-15,-2-21 12,0 0-12,4 19 13,-1 0-13,-3-19 11,0 0-11,2 12 11,-2-5-11,0-7 15,0 0-15,0 0 16,0 0-16,0 0 22,0 0-22,0 0 23,0 0-23,0 0 24,0 0-24,7-5 24,-2-2-24,-5 7 20,0 0-20,4-12 20,3-7-20,-7 19 23,0 0-23,7-19 24,2-2-24,-9 21 17,0 0-17,7-23 17,4-6-17,-11 29 12,0 0-12,8-24 13,-2 8-13,-6 16 30,0 0-30,0 0 31,0 0-31,0 0 35,0 0-35,0 0 35,14 16-35,-14-16 36,0 0-36,14 19 36,3 10-36,-17-29 20,0 0-20,18 24 20,-6-5-20,-12-19 10,0 0-10,11 18 11,0-3-11,-11-15 11,0 0-11,8 16 12,0-4-12,-8-12 4,0 0-4,5 7 4,-5-7-4,0 0 0,0 0 0,10 7 0,-10-7 0,0 0-1401</inkml:trace>
  <inkml:trace contextRef="#ctx0" brushRef="#br0" timeOffset="33858.86">14688 12093 1121,'0'0'0,"0"0"0,-10-5 0,10 5 10,0 0-10,-9-5 10,2 1-10,7 4 17,0 0-17,0 0 18,-9-1-18,9 1 18,0 0-18,0 0 18,0 0-18,0 0 18,0 0-18,-2-9 19,2 9-19,0 0 21,0 0-21,0 0 21,9-7-21,-9 7 22,0 0-22,7-9 23,2 1-23,-9 8 19,0 0-19,10-11 20,6-1-20,-16 12 16,0 0-16,16-12 17,-2 5-17,-14 7 17,0 0-17,14-2 18,-1 2-18,-13 0 11,0 0-11,16 0 12,5 0-12,-21 0 10,0 0-10,17 2 10,3 5-10,-20-7 11,0 0-11,18 7 11,-6 2-11,-12-9 17,0 0-17,9 5 18,-4 2-18,-5-7 9,0 0-9,4 7 9,-3 0-9,-1-7 4,0 0-4,-1 7 4,1-7-4,0 0 1,0 0-1,-9 10 1,-2-5-1,11-5 1,0 0-1,-10 4 1,4-3-1,6-1 2,0 0-2,0 0 2,-9-5-2,9 5 3,0 0-3,-3-9 4,1-1-4,2 10 7,0 0-7,2-12 8,3-2-8,-5 14 15,0 0-15,9-12 15,3 2-15,-12 10 28,0 0-28,14-9 29,2 2-29,-16 7 24,0 0-24,20-5 25,-3 3-25,-17 2 25,0 0-25,23 0 25,-7 2-25,-16-2 15,0 0-15,16 3 16,-11 1-16,-5-4 8,0 0-8,0 0 8,11 5-8,-11-5 1,0 0-1,0 0 2,9 10-2,-9-10-1,0 0 1,0 0-1,0 7 1,0-7-11,0 0 11,0 0-10,3 7 10,-3-7-27,0 0 27,0 0-27,0 7 27,0-7-31,0 0 31,0 0-30,0 0 30,0 0-25,0 0 25,0 0-24,13 5 24,-13-5-5,0 0 5,12-3-4,11-2 4,-23 5 0,0 0 0,23-11 0,-6 3 0,-17 8 1,0 0-1,20-12 2,3-6-2,-23 18 2,0 0-2,21-15 3,-7 6-3,-14 9 7,0 0-7,9-5 8,-9 5-8,0 0 17,0 0-17,0 0 17,5 5-17,-5-5 23,0 0-23,0 0 24,5 12-24,-5-12 25,0 0-25,4 5 26,-2 2-26,-2-7 20,0 0-20,3 9 21,1 1-21,-4-10 6,0 0-6,0 9 6,0 0-6,0-4-1326</inkml:trace>
  <inkml:trace contextRef="#ctx0" brushRef="#br0" timeOffset="34713.15">15223 11797 1457,'0'0'0,"0"0"0,-2-7 0,2 7 8,0 0-8,0 0 8,0 0-8,0 0 14,0 0-14,0 0 14,0 0-14,0 0 25,0 0-25,-4 12 26,10 18-26,-6-30 20,0 0-20,5 28 20,-1-8-20,-4-20 20,0 0-20,3 14 21,2 3-21,-5-17 18,0 0-18,7 18 18,2-6-18,-9-12 15,0 0-15,7 7 16,2 0-16,-9-7 13,0 0-13,9 5 13,0 0-13,-9-5 13,0 0-13,7 4 14,-7-4-14,0 0 10,0 0-10,14 1 10,-4-4-10,-10 3 11,0 0-11,15-5 11,-5-4-11,-10 9 16,0 0-16,11-10 16,5 1-16,-16 9 14,0 0-14,19-9 15,-5 1-15,-14 8 13,0 0-13,14-11 14,-1 4-14,-13 7 12,0 0-12,8-3 12,-2 3-12,-6 0 6,0 0-6,9 2 7,8 1-7,-17-3 0,0 0 0,13 4 0,-1-3 0,-12-1-8,0 0 8,10 4-8,5 3 8,-15-7-19,0 0 19,10 3-18,-1 1 18,-9-4-9,0 0 9,0 0-8,12-4 8,-12 4-1,0 0 1,6-3 0,-1-4 0,-5 7 3,0 0-3,3-9 3,-1 0-3,-2 9 12,0 0-12,0-8 13,-2-3-13,2 11 21,0 0-21,-3-10 22,-1 3-22,4 7 22,0 0-22,0 0 22,-5-10-22,5 10 21,0 0-21,-7-2 21,-2 2-21,9 0 19,0 0-19,-10 2 19,-1 8-19,11-10 12,0 0-12,-9 14 13,0 3-13,9-17 9,0 0-9,-5 18 9,-2-5-9,7-13 5,0 0-5,-3 12 6,1-1-6,2-11 3,0 0-3,0 7 4,2 1-4,-2-8 2,0 0-2,7 11 2,5 1-2,-12-12 1,0 0-1,18 12 1,-4-5-1,-14-7 0,0 0 0,14 3 0,12-3 0,-26 0 0,0 0 0,21-6 0,-6-3 0,-15 9-1,0 0 1,14-12 0,0-4 0,-14 16-1,0 0 1,17-15 0,-4 1 0,-13 14-1,0 0 1,9-19 0,-2-2 0,-7 21 0,0 0 0,3-19 0,1 5 0,-4 14 0,0 0 0,5-12 0,-5-5 0,0 17 1,0 0-1,0-23 1,-5-6-1,5 29 3,0 0-3,-4-26 3,4 12-3,0 14 5,0 0-5,0-9 5,0 1-5,0 8 7,0 0-7,0-7 8,0-2-8,0 9 7,0 0-7,0 0 7,0 0-7,0 0 7,0 0-7,0-7 8,0 7-8,0 0 7,0 0-7,0-7 8,0 7-8,0 0 6,0 0-6,0 0 6,0 0-6,0 0 6,0 0-6,0 11 7,2 28-7,-2-39 4,0 0-4,2 52 4,-2 2-4,0-54 2,0 0-2,5 52 3,4-7-3,-2 0-1610</inkml:trace>
  <inkml:trace contextRef="#ctx0" brushRef="#br0" timeOffset="35855.67">14709 12296 964,'0'0'0,"0"0"0,0 0 0,0 0 41,0 0-41,0-7 41,0 7-41,0 0 78,0 0-78,-1-9 79,1 9-79,0 0 82,0 0-82,-6-10 82,6 10-82,0 0 57,0 0-57,0 0 58,-5 10-58,5-10 51,0 0-51,-3 17 52,-3 20-52,6-37 49,0 0-49,-5 38 49,5-14-49,0-24 48,0 0-48,0 19 49,3-2-49,-3-17 42,0 0-42,6 18 42,-6-1-42,0-17 31,0 0-31,0 14 32,0-7-32,0-7 21,0 0-21,0 0 21,0 0-21,0 0 11,0 0-11,0 0 11,9 3-11,-9-3 4,0 0-4,0 0 4,7-10-4,-7 10 1,0 0-1,7-11 1,-2-4-1,-5 15-1,0 0 1,7-16 0,0 4 0,-7 12-3,0 0 3,7-7-2,-7 7 2,0 0-6,0 0 6,14-5-5,-5 5 5,-9 0-8,0 0 8,14 2-8,4 1 8,-18-3-10,0 0 10,14 5-10,-2-3 10,-12-2-12,0 0 12,9 4-12,0-1 12,-9-3-10,0 0 10,9 4-10,-2-4 10,-7 0-4,0 0 4,0 0-4,0 0 4,0 0-2,0 0 2,0 0-1,7 6 1,-7-6 0,0 0 0,0 0 0,0 0 0,0 0 0,0 0 0,7 6 0,-7-6 0,0 0 0,0 0 0,0 0 0,7 0 0,-7 0 0,0 0 0,0 0 1,11 5-1,-11-5 1,0 0-1,0 0 1,12 0-1,-12 0 2,0 0-2,5-2 3,8 0-3,-13 2 7,0 0-7,10-1 7,2-5-7,-12 6 10,0 0-10,11-5 10,0 0-10,-11 5 10,0 0-10,10-5 11,-1-2-11,-9 7 7,0 0-7,11-7 8,-11 7-8,0 0 3,0 0-3,8-2 3,-8 2-3,0 0 3,0 0-3,13 4 4,-4-1-4,-9-3 3,0 0-3,14 5 3,3 4-3,-17-9 2,0 0-2,14 9 3,-1-2-3,-13-7 2,0 0-2,14 1 3,7-1-3,-21 0 2,0 0-2,21-1 2,-7-3-2,-14 4 3,0 0-3,11-5 4,0-5-4,-11 10 3,0 0-3,12-13 3,-5-2-3,-7 15 4,0 0-4,7-17 4,-7-1-4,0 18 4,0 0-4,2-15 5,5-3-5,-7 18 4,0 0-4,5-10 4,-1 3-4,-4 7 5,0 0-5,0 0 6,0 0-6,0 0 7,0 0-7,0 0 8,8 11-8,-8-11 2,0 0-2,6 5 3,-1 5-3,-5-10 0,0 0 0,5 9 0,-5-9 0,0 0 0,0 0 0,11 8 0,-11-8 0,0 0-1,0 0 1,0 0-1,9-3 1,-9 3-2,0 0 2,5-9-2,0-3 2,-5 12-6,0 0 6,6-8-6,-3-3 6,-3 11-6,0 0 6,0 0-6,2-10 6,-2 10-7,0 0 7,0 0-6,0 0 6,0 0-7,0 0 7,7-4-7,2 6 7,-4 1-1452</inkml:trace>
  <inkml:trace contextRef="#ctx0" brushRef="#br0" timeOffset="35978.25">15198 12081 942,'0'0'0,"0"0"0,11 10 0,-1 3-647</inkml:trace>
  <inkml:trace contextRef="#ctx0" brushRef="#br0" timeOffset="-178422.31">18440 17229 908,'0'0'0,"0"0"0,0 0 0,0 0 8,0 0-8,0 0 9,0 0-9,0 0 10,0 0-10,0 0 11,-12-15-11,12 15 3,0 0-3,0 0 4,0 0-4,0 0 15,0 0-15,-11-7 16,2 2-16,9 5 12,0 0-12,-9-5 13,9 5-13,0 0 25,0 0-25,-8 0 25,8 0-25,0 0 59,0 0-59,-6 1 60,6-1-60,0 0 85,0 0-85,-7-3 85,7 3-85,0 0 85,0 0-85,0 0 85,-9 3-85,9-3 75,0 0-75,0 0 75,0 0-75,0 0 65,0 0-65,0 0 66,-7 0-66,7 0 52,0 0-52,0 0 53,0 0-53,0 0 47,0 0-47,6 11 47,-5 6-47,-1-17 37,0 0-37,8 33 37,-1 10-37,-7-43 31,0 0-31,5 49 32,-5 1-32,0-50 23,0 0-23,0 52 23,2 5-23,-2-57 18,0 0-18,3 50 18,-1-19-18,-2-31 13,0 0-13,0 23 13,0-4-13,0 0-1623</inkml:trace>
  <inkml:trace contextRef="#ctx0" brushRef="#br0" timeOffset="-178046.46">18385 17148 1468,'0'0'0,"0"0"0,0 0 0,0 0 82,0 0-82,-7-5 82,0 3-82,7 2 111,0 0-111,0 0 112,-3-7-112,3 7 56,0 0-56,5-8 57,2-6-57,-7 14 34,0 0-34,12-19 34,10-5-34,-22 24 21,0 0-21,31-25 22,13 6-22,-44 19 16,0 0-16,50-12 17,6 5-17,-56 7 17,0 0-17,50-3 18,-19 6-18,-31-3 28,0 0-28,25 7 29,-4 2-29,-21-9 31,0 0-31,25 19 31,5 14-31,-30-33 32,0 0-32,23 40 33,-14-1-33,-9-39 27,0 0-27,1 37 28,-4-3-28,3-34 23,0 0-23,-11 35 24,-6-2-24,17-33 13,0 0-13,-20 29 13,3-6-13,17-23 6,0 0-6,-18 19 6,-3-5-6,21-14 0,0 0 0,-20 8 1,3-4-1,3-1-1794</inkml:trace>
  <inkml:trace contextRef="#ctx0" brushRef="#br0" timeOffset="-176259.77">18925 17299 1636,'0'0'0,"0"0"0,7 1 0,-7-1 13,0 0-13,4 7 14,-6 4-14,2-11 63,0 0-63,-11 17 63,-10 9-63,21-26 59,0 0-59,-28 35 60,-4 10-60,32-45 33,0 0-33,-30 46 34,6 4-34,24-50 11,0 0-11,-25 45 11,9-6-11,16-39 9,0 0-9,-12 31 9,1-9-9,11-22 6,0 0-6,-7 14 7,7-14-7,0 0 6,0 0-6,3 10 6,13-4-6,-16-6 6,0 0-6,25-2 6,10-12-6,-35 14 5,0 0-5,36-22 6,2-10-6,-38 32 1,0 0-1,34-39 2,-11-8-2,-23 47 0,0 0 0,19-47 1,-6 11-1,-13 36 1,0 0-1,5-26 2,-9 5-2,4 21 4,0 0-4,-10-17 5,-8 6-5,18 11 8,0 0-8,-17-5 9,-3 3-9,20 2 11,0 0-11,-14 0 12,3 2-12,11-2 15,0 0-15,-7 0 16,7 0-16,0 0 11,0 0-11,0 0 11,-7 0-11,7 0 7,0 0-7,0 0 7,18-3-7,-18 3 5,0 0-5,21-4 6,4-1-6,-25 5 0,0 0 0,33-7 0,6 0 0,-39 7 0,0 0 0,35-5 0,-12 3 0,-23 2-1,0 0 1,16 0 0,-5 2 0,-11-2 0,0 0 0,9 4 0,-9-4 0,0 0 0,0 0 0,5 8 1,-2 13-1,-3-21 1,0 0-1,4 35 2,-1 8-2,-3-43 2,0 0-2,4 43 3,-2-14-3,-2-29 4,0 0-4,2 25 4,1-1-4,-3-24 3,0 0-3,4 21 3,-1-9-3,-3-12 0,0 0 0,7 8 1,4 1-1,-11-9 0,0 0 0,21 5 0,5-6 0,-26 1-1,0 0 1,27-11-1,-8-10 1,-19 21-1,0 0 1,18-31 0,-6-5 0,-12 36 0,0 0 0,14-40 0,-1 0 0,-13 40 0,0 0 0,10-36 1,-6 5-1,-4 31 1,0 0-1,0-23 2,-2 8-2,2 15 2,0 0-2,-2-11 3,2 11-3,0 0 2,0 0-2,-7-3 3,-2 5-3,9-2 3,0 0-3,-8 3 4,1 6-4,7-9 2,0 0-2,-6 10 2,1 1-2,5-11 2,0 0-2,-4 10 2,3 4-2,1-14 1,0 0-1,0 24 1,3 12-1,-3-36 0,0 0 0,5 35 1,1-16-1,-6-19 0,0 0 0,7 16 0,3 3 0,-10-19 0,0 0 0,9 17 0,-3-5 0,-6-12 0,0 0 0,3 9 0,1-2 0,-4-7 0,0 0 0,3 7 0,2-1 0,-5-6 0,0 0 0,2 7 0,-2-7 0,0 0 0,0 0 0,2 9 1,-2-9-1,0 0 1,0 0-1,0 0 2,19 3-2,-19-3 4,0 0-4,21-8 5,9-13-5,-30 21 8,0 0-8,34-28 9,1-5-9,-35 33 12,0 0-12,36-32 13,-6 6-13,-30 26 14,0 0-14,26-19 15,-8 1-15,-18 18 17,0 0-17,14-14 18,-5 6-18,-9 8 19,0 0-19,5-7 20,-5 7-20,0 0 13,0 0-13,-2-9 13,-5 11-13,7-2 8,0 0-8,-12 3 9,-9 6-9,21-9 9,0 0-9,-22 12 9,5 2-9,17-14 4,0 0-4,-14 16 5,3 3-5,11-19 0,0 0 0,-7 22 0,2-1 0,5-21-6,0 0 6,-4 17-6,8-3 6,-4-14-27,0 0 27,8 16-26,12 8 26,-20-24-44,0 0 44,23 21-44,-7-8 44,-16-13-29,0 0 29,14 9-28,-2 0 28,-12-9-24,0 0 24,11 7-24,-2-4 24,-9-3-23,0 0 23,0 0-23,8 7 23,-8-7-18,0 0 18,0 0-18,11 7 18,-11-7-12,0 0 12,0 0-11,0 0 11,0 0-6,0 0 6,7-3-6,-7-8 6,0 11-3,0 0 3,2-15-3,5-3 3,-7 18-1,0 0 1,9-20 0,-1-3 0,-8 23 0,0 0 0,8-17 0,-3 8 0,-5 9 1,0 0-1,0 0 2,10-7-2,-10 7 3,0 0-3,0 0 3,7 2-3,-7-2 5,0 0-5,0 0 6,4 10-6,-4-10 6,0 0-6,7 14 7,4 10-7,-11-24 8,0 0-8,8 25 8,1-8-8,-9-17 10,0 0-10,11 15 10,8 3-10,-19-18 7,0 0-7,25 14 7,8-7-7,-33-7 6,0 0-6,38 0 6,0-6-6,-38 6 6,0 0-6,34-10 6,-11-4-6,-23 14 13,0 0-13,14-19 14,-7-5-14,-7 24 24,0 0-24,-5-26 24,-15 0-24,20 26 34,0 0-34,-30-26 35,0-3-35,30 29 33,0 0-33,-30-28 33,2 7-33,28 21 27,0 0-27,-26-14 28,8 6-28,18 8 13,0 0-13,-16-6 13,7 5-13,9 1 7,0 0-7,0 0 8,0 0-8,0 0 3,0 0-3,-3 8 4,3-8-4,0 0 1,0 0-1,17 6 1,3-1-1,-20-5 0,0 0 0,33 5 0,13-5 0,-46 0 0,0 0 0,46-2 0,-7 2 0,-39 0-1,0 0 1,32 0-1,-6-2 1,-26 2 0,0 0 0,23 2 0,-7 3 0,-16-5 0,0 0 0,10 6 1,-4 0-1,-6-6 1,0 0-1,5 11 1,4 8-1,-9-19 0,0 0 0,9 22 0,-6-4 0,-3-18 0,0 0 0,0 12 0,0-5 0,0-7-2,0 0 2,0 0-2,2 12 2,-2-12-6,0 0 6,2 7-5,-2-7 5,0 0-9,0 0 9,0 0-8,9 5 8,-9-5-8,0 0 8,0 0-8,12-10 8,-12 10-6,0 0 6,7-11-5,0-6 5,-7 17-5,0 0 5,11-24-4,3-8 4,-14 32-1,0 0 1,19-31-1,6 4 1,-25 27 1,0 0-1,30-26 1,5 5-1,-35 21 8,0 0-8,39-14 8,0 11-8,-39 3 9,0 0-9,31 3 10,-11 6-10,-20-9 8,0 0-8,14 29 9,4 28-9,-18-57 7,0 0-7,10 68 7,-6-4-7,-4-64 3,0 0-3,-2 53 4,-2-14-4,1-3-1833</inkml:trace>
  <inkml:trace contextRef="#ctx0" brushRef="#br0" timeOffset="-175013.48">21128 17499 1681,'0'0'0,"0"0"0,-9-19 0,9 19 77,0 0-77,-7-15 78,0 4-78,7 11 131,0 0-131,-9-10 131,-5 0-131,14 10 110,0 0-110,-17-7 111,-6 5-111,23 2 45,0 0-45,-25 3 46,-7 4-46,32-7 29,0 0-29,-33 14 29,-1 9-29,34-23 19,0 0-19,-35 29 20,-4 4-20,39-33 13,0 0-13,-33 35 13,10 1-13,23-36 4,0 0-4,-18 31 5,15-10-5,3-21 0,0 0 0,3 19 1,15 3-1,-18-22 0,0 0 0,26 19 0,6-3 0,-32-16-2,0 0 2,35 9-1,6-4 1,-41-5-3,0 0 3,40-5-3,-4-11 3,-36 16-3,0 0 3,31-21-2,-2-8 2,-29 29-3,0 0 3,28-38-3,-7-11 3,-21 49-4,0 0 4,19-55-3,-1-7 3,-18 62-3,0 0 3,12-64-2,-5-2 2,-7 66-3,0 0 3,6-68-3,-1-1 3,-5 69-4,0 0 4,4-69-3,-8 7 3,4 62-1,0 0 1,-7-49-1,-4 20 1,11 29 0,0 0 0,-14-14 0,0 17 0,14-3 0,0 0 0,-14 18 0,0 15 0,14-33 0,0 0 0,-12 45 0,5 12 0,7-57 3,0 0-3,-4 57 3,2-7-3,2-50 4,0 0-4,0 54 4,4 6-4,-4-60 4,0 0-4,7 63 4,0 1-4,-7-64 6,0 0-6,9 58 6,-2-13-6,-7-45 4,0 0-4,7 33 4,-2-14-4,-5-19 0,0 0 0,5 11 0,-3-3 0,-2-8-2,0 0 2,7 7-2,4-2 2,-11-5-7,0 0 7,17 4-6,10-4 6,-27 0-11,0 0 11,30-7-10,5-9 10,-35 16-13,0 0 13,32-22-13,-7-7 13,-25 29-13,0 0 13,21-35-12,0-3 12,-21 38-8,0 0 8,19-35-8,-8 13 8,-11 22-1,0 0 1,5-12-1,-5 12 1,0 0 0,0 0 0,0 0 1,4 20-1,-4-20 6,0 0-6,0 33 7,0 11-7,0-44 14,0 0-14,0 41 15,0-15-15,0-26 17,0 0-17,2 19 18,1 0-18,-3-19 16,0 0-16,4 14 16,-4-7-16,0-7 16,0 0-16,0 0 16,1 7-16,-1-7 20,0 0-20,0 0 20,16 7-20,-16-7 23,0 0-23,21 0 24,13-7-24,-34 7 22,0 0-22,35-14 22,-3-7-22,-32 21 20,0 0-20,25-29 21,-2-9-21,-23 38 17,0 0-17,17-44 17,-3 1-17,-14 43 14,0 0-14,11-38 15,-6 14-15,-5 24 7,0 0-7,-2-16 8,-5 8-8,7 8 3,0 0-3,-8-2 4,-5 7-4,13-5 2,0 0-2,-10 9 2,1 3-2,9-12 1,0 0-1,-5 14 1,1-2-1,4-12 1,0 0-1,2 12 2,3 0-2,-5-12 1,0 0-1,12 19 2,10 12-2,-22-31 1,0 0-1,17 28 1,-3-9-1,-14-19 2,0 0-2,9 17 2,-2-1-2,-7-16 1,0 0-1,4 19 1,-6 5-1,2-24 0,0 0 0,-12 23 1,-13-8-1,25-15 0,0 0 0,-32 11 0,-1-3 0,33-8-5,0 0 5,-32 2-4,4-11 4,-4 2-2072</inkml:trace>
  <inkml:trace contextRef="#ctx0" brushRef="#br0" timeOffset="-174876.82">21403 17120 1838,'0'0'0,"0"0"0,0 19 0,0-19 37,0 0-37,0 18 37,0-1-37,0 0-1374</inkml:trace>
  <inkml:trace contextRef="#ctx0" brushRef="#br0" timeOffset="-174246.53">21798 17328 1827,'0'0'0,"0"0"0,8 0 0,-8 0 20,0 0-20,8 2 21,-1 1-21,-7-3 128,0 0-128,0 0 128,7 12-128,-7-12 90,0 0-90,4 19 91,8 23-91,-12-42 29,0 0-29,7 48 29,-1-1-29,-6-47 3,0 0-3,7 45 4,0-5-4,-7-40 0,0 0 0,7 33 0,-2-9 0,-5-24-10,0 0 10,4 19-10,-4-3 10,0-16-29,0 0 29,0 14-28,-2-6 28,2-8-47,0 0 47,-5 5-47,-4-1 47,9-4-47,0 0 47,-11 2-47,1-4 47,10 2-39,0 0 39,-6-5-38,6-9 38,0 14-9,0 0 9,0-19-9,6-4 9,-6 23-1,0 0 1,10-24-1,6-2 1,-16 26 2,0 0-2,18-22 2,1 4-2,-19 18 12,0 0-12,18-12 13,-4 5-13,-14 7 21,0 0-21,14 0 22,5 4-22,-19-4 25,0 0-25,23 7 25,2 6-25,-25-13 18,0 0-18,23 16 19,-5 1-19,-18-17 15,0 0-15,12 16 16,-5-6-16,-7-10 9,0 0-9,4 9 10,-3 1-10,-1-10 2,0 0-2,4 9 3,-1 0-3,-3-9 0,0 0 0,2 8 0,-4 1 0,2-9-1,0 0 1,-3 7 0,3-7 0,0 0 0,0 0 0,0 0 0,0-12 0,0 12 0,0 0 0,12-21 0,15-10 0,-27 31 2,0 0-2,28-33 3,0 0-3,-28 33 6,0 0-6,25-29 7,-4 8-7,-21 21 13,0 0-13,16-14 13,-7 9-13,-9 5 21,0 0-21,7 3 22,-2 11-22,-5-14 17,0 0-17,7 21 17,2 5-17,-9-26 13,0 0-13,9 29 14,-1 6-14,-8-35 8,0 0-8,8 31 9,-7-12-9,-1-19 5,0 0-5,0 10 5,0-10-5,0 0-1737</inkml:trace>
  <inkml:trace contextRef="#ctx0" brushRef="#br0" timeOffset="-174110.15">22298 17223 1894,'0'0'0,"0"0"0,0 8 0,0-8 37,0 0-37,-2 11 38,-5 1-38,0 0-1417</inkml:trace>
  <inkml:trace contextRef="#ctx0" brushRef="#br0" timeOffset="-173661.69">22509 17292 1614,'0'0'0,"0"0"0,13-7 0,-13 7 42,0 0-42,8-5 43,1 1-43,-9 4 150,0 0-150,7 0 151,-7 0-151,0 0 82,0 0-82,-1 17 82,-8 8-82,9-25 38,0 0-38,-11 33 38,1 6-38,10-39 23,0 0-23,-7 45 24,5 2-24,2-47 3,0 0-3,2 43 4,1-10-4,-3-33 0,0 0 0,4 26 0,-1-8 0,-3-18-5,0 0 5,4 13-5,-1-2 5,-3-11-16,0 0 16,0 0-15,2 8 15,-2-8-23,0 0 23,0 0-23,3 9 23,-3-9-17,0 0 17,0 0-16,6 7 16,-6-7-5,0 0 5,0 0-5,5-7 5,-5 7 0,0 0 0,7-12 0,5-9 0,-12 21 9,0 0-9,20-22 9,5 4-9,-25 18 26,0 0-26,23-12 27,-6 7-27,-17 5 31,0 0-31,12 0 31,-1 4-31,-11-4 30,0 0-30,12 12 31,6 10-31,-18-22 21,0 0-21,18 24 21,-6-3-21,-12-21 16,0 0-16,7 21 17,-5 3-17,-2-24 12,0 0-12,-5 26 12,-10 2-12,15-28 8,0 0-8,-19 22 9,-4-6-9,23-16 5,0 0-5,-26 10 6,-3-8-6,29-2 3,0 0-3,-21-4 4,9-2-4,12 6 0,0 0 0,-7-11 0,5-3 0,0 1-1809</inkml:trace>
  <inkml:trace contextRef="#ctx0" brushRef="#br0" timeOffset="-173077.25">22797 17492 1311,'0'0'0,"0"0"0,17-13 0,-17 13 50,0 0-50,15-11 50,-7 10-50,-8 1 86,0 0-86,0 0 86,9 17-86,-9-17 74,0 0-74,0 24 75,-3 16-75,3-40 41,0 0-41,-6 40 41,3-7-41,3-33 26,0 0-26,-4 29 27,1-1-27,3-28 18,0 0-18,-2 20 18,2-9-18,0-11 7,0 0-7,0 0 8,4 8-8,-4-8 3,0 0-3,10 2 4,15 0-4,-25-2 0,0 0 0,32-2 1,5-6-1,-37 8 0,0 0 0,35-13 0,-7-6 0,-28 19 0,0 0 0,27-24 1,-3-5-1,-24 29 7,0 0-7,21-33 8,-6-2-8,-15 35 19,0 0-19,8-33 20,-6 4-20,-2 29 24,0 0-24,-3-21 24,-1 14-24,4 7 34,0 0-34,-12 9 35,-4 15-35,16-24 28,0 0-28,-14 30 29,7-1-29,7-29 20,0 0-20,-4 28 20,4-2-20,0-26 12,0 0-12,4 20 13,-1-9-13,-3-11 7,0 0-7,9 10 8,10 6-8,-19-16 5,0 0-5,25 15 6,3-6-6,-28-9 4,0 0-4,29 3 4,1-6-4,-30 3 2,0 0-2,28-9 3,-2-6-3,-26 15 1,0 0-1,21-23 1,-5-10-1,-16 33 1,0 0-1,13-41 1,-5-8-1,-8 49 1,0 0-1,11-50 1,0 2-1,-11 48 1,0 0-1,10-45 1,-4 8-1,-6 37 1,0 0-1,1-27 1,-4 8-1,3 19 2,0 0-2,-6-9 2,-1 9-2,7 0 3,0 0-3,-8 9 4,-3 10-4,11-19 4,0 0-4,-9 29 4,2 9-4,7-38 10,0 0-10,-3 45 11,1 7-11,2-52 19,0 0-19,0 50 19,0-15-19,0-35 18,0 0-18,2 24 18,3-7-18,-5-17 18,0 0-18,5 14 18,-1-3-18,-4-11 12,0 0-12,0 0 12,9 8-12,-1 1-1773</inkml:trace>
  <inkml:trace contextRef="#ctx0" brushRef="#br0" timeOffset="-172923.46">23268 17520 1300,'0'0'0,"0"0"0,16-7 0,-16 7 60,0 0-60,23-8 60,14-6-60,0 0-1005</inkml:trace>
  <inkml:trace contextRef="#ctx0" brushRef="#br0" timeOffset="-172746.72">23494 17453 1244,'0'0'0,"0"0"0,23-7 0,-23 7 72,0 0-72,21-7 72,-9 3-72,-12 4 128,0 0-128,9 0 129,-9 0-129,0 0 100,0 0-100,7 7 101,-7 2-101,0-9 51,0 0-51,-2 14 52,-3 13-52,5-27 35,0 0-35,-9 33 35,-3-1-35,12-32 55,0 0-55,-14 34 55,-2 4-55,16-38 55,0 0-55,-13 31 56,8-12-56,5-19 42,0 0-42,-2 14 43,2-5-43,0-9 33,0 0-33,0 0 33,9 7-33,-9-7 17,0 0-17,11-2 17,5 0-17,-1-1-1759</inkml:trace>
  <inkml:trace contextRef="#ctx0" brushRef="#br0" timeOffset="-172055.39">23649 17342 1905,'0'0'0,"0"0"0,-9 0 0,9 0 38,0 0-38,-12 3 38,-6 6-38,18-9 49,0 0-49,-18 10 49,6 3-49,12-13 11,0 0-11,-5 13 11,5 3-11,0-16 0,0 0 0,7 21 0,5 5 0,-12-26-7,0 0 7,12 20-7,-1-6 7,-11-14-25,0 0 25,16 12-24,14 2 24,-30-14-34,0 0 34,32 14-34,-2-7 34,-30-7-33,0 0 33,23 5-32,-8 0 32,-15-5-23,0 0 23,13 2-22,-13-2 22,0 0-6,0 0 6,9 9-6,-4 6 6,-5-15 0,0 0 0,5 23 1,-3 5-1,-2-28 9,0 0-9,-2 27 9,-1-8-9,3-19 19,0 0-19,-2 14 20,4-3-20,-2-11 24,0 0-24,3 6 25,4 0-25,-7-6 25,0 0-25,11 1 26,5-6-26,-16 5 27,0 0-27,17-8 28,-3-1-28,-14 9 21,0 0-21,11-12 22,-4-6-22,-7 18 15,0 0-15,2-19 16,-4-1-16,2 20 9,0 0-9,-5-23 10,-2 1-10,7 22 6,0 0-6,-6-25 6,5-1-6,1 26 7,0 0-7,3-20 8,6 8-8,-9 12 14,0 0-14,12-7 15,3 5-15,-15 2 20,0 0-20,17 3 20,6 9-20,-23-12 23,0 0-23,21 18 23,-1 1-23,-20-19 21,0 0-21,19 28 22,6 11-22,-25-39 16,0 0-16,23 38 16,-11-13-16,-12-25 8,0 0-8,7 20 9,-2 3-9,-5-23 5,0 0-5,2 22 5,-4 4-5,2-26 2,0 0-2,-1 23 3,-3-9-3,4-14 1,0 0-1,-3 7 1,3-7-1,0 0 0,0 0 0,-2-7 1,5-2-1,-3 9 0,0 0 0,7-16 1,4-6-1,-11 22 0,0 0 0,16-29 1,3-3-1,-19 32 1,0 0-1,23-43 2,5-16-2,-28 59 7,0 0-7,29-55 7,-5 13-7,-24 42 24,0 0-24,21-24 24,-5 14-24,-16 10 33,0 0-33,14 5 33,4 12-33,-18-17 41,0 0-41,18 37 42,-4 18-42,-14-55 33,0 0-33,7 59 33,-7-4-33,0-55 27,0 0-27,0 50 27,0-1-27,0-1-1997</inkml:trace>
  <inkml:trace contextRef="#ctx0" brushRef="#br0" timeOffset="-144216.36">19292 18600 1001,'0'0'0,"0"0"-691</inkml:trace>
  <inkml:trace contextRef="#ctx0" brushRef="#br0" timeOffset="-143783.02">19271 18545 1114,'0'0'0,"0"0"130,0 0-130,0 0 130,0 0-130,0 0 82,0 0-82,0 0 82,0 0-82,0 0 34,0 0-34,0 0 35,0 0-35,0 0 18,0 0-18,0 0 18,5 17-18,-5-17 15,0 0-15,9 2 15,5-1-15,-14-1 9,0 0-9,21 0 9,11-3-9,-32 3 11,0 0-11,33-9 11,-3-5-11,-30 14 6,0 0-6,25-17 7,-5-4-7,-20 21 5,0 0-5,17-22 5,-4-2-5,-13 24 5,0 0-5,7-26 5,-4-4-5,-3 30 2,0 0-2,-2-29 3,-3 3-3,5 26 4,0 0-4,-7-23 5,0 6-5,7 17 6,0 0-6,-9-14 6,-5 4-6,14 10 10,0 0-10,-11-7 10,4 4-10,7 3 10,0 0-10,0 0 11,-5 0-11,5 0 10,0 0-10,0 0 10,-16 10-10,16-10 7,0 0-7,-9 10 7,1 4-7,8-14 3,0 0-3,-7 24 4,-1 13-4,8-37 2,0 0-2,-7 41 3,-1 2-3,8-43 2,0 0-2,-7 42 2,5-7-2,2-35 2,0 0-2,2 29 2,1-1-2,-3-28 3,0 0-3,2 26 3,-2-4-3,0-22 3,0 0-3,2 18 4,1-8-4,-3-10 3,0 0-3,4 9 4,-1-3-4,-3-6 2,0 0-2,14 7 3,13 0-3,-27-7 0,0 0 0,32 7 1,5-5-1,0 0-1360</inkml:trace>
  <inkml:trace contextRef="#ctx0" brushRef="#br0" timeOffset="-143540.81">19982 18399 1824,'-4'7'0,"4"-7"74,0 0-74,-21 19 75,-14 4-75,35-23 38,0 0-38,-34 26 38,4 3-38,30-29 5,0 0-5,-26 33 5,1 3-5,25-36 0,0 0 0,-23 35 0,2-4 0,21-31-3,0 0 3,-23 26-2,9-9 2,14-17-14,0 0 14,-9 14-13,2-3 13,2-1-1461</inkml:trace>
  <inkml:trace contextRef="#ctx0" brushRef="#br0" timeOffset="-143132.83">19784 18434 1067,'0'0'0,"0"0"104,0 0-104,9-9 105,-9 9-105,0 0 73,0 0-73,0 0 74,5 18-74,-5-18 52,0 0-52,9 27 53,5 18-53,-14-45 52,0 0-52,16 44 52,-2-13-52,-14-31 46,0 0-46,20 29 46,13 7-46,-33-36 28,0 0-28,34 32 29,-13-15-29,-21-17 19,0 0-19,17 12 19,6-2-19,-23-10 10,0 0-10,30 6 10,-3-6-10,-27 0 5,0 0-5,26-6 6,-3-6-6,-23 12 1,0 0-1,20-17 1,-3-2-1,-17 19 0,0 0 0,13-24 0,-3-4 0,-10 28 0,0 0 0,9-31 0,0-2 0,-9 33 2,0 0-2,5-35 2,2 1-2,-7 34 12,0 0-12,5-30 12,-1 11-12,-4 19 25,0 0-25,2-10 25,-2 10-25,0 0 34,0 0-34,0 0 34,1 9-34,-1-9 35,0 0-35,0 31 35,-3 22-35,3-53 37,0 0-37,-4 63 38,3-4-38,1-59 35,0 0-35,0 53 36,0 4-5,0 7 0,-2 6-8,-2 85-23</inkml:trace>
  <inkml:trace contextRef="#ctx0" brushRef="#br0" timeOffset="-142793.4">20241 18574 1402,'0'0'141,"-4"-10"0,1 3-49,5 0 1,3-4-47,9-1 1,0-1-9,2-1 1,-2 5-22,-1 6 0,-1 4-6,0 3 1,-1-1-3,-2 8 1,3 8-3,-3 3 0,-7-6 0,-4 1 0,-11 6 1,1-3 1,0-4-2,-1-4 0,-2-3 0,0-4 1,8-2-6,7-3 0,0 0-1587</inkml:trace>
  <inkml:trace contextRef="#ctx0" brushRef="#br0" timeOffset="-142117">20544 18559 1262,'0'0'111,"18"1"0,-18-1-43,5 9 1,-6 1-31,-3 6 1,0 5-17,4-2 1,4-5 5,-4-6 1,0-8-16,4 9 1,4-4 3,6 4 0,2-2-4,4-2 0,-1-3 0,-1-6 0,-8-3 0,-6 0 1,-4-3 0,-7-1 0,-2-1-3,0-2 1,0-1-5,2-4 1,-3-2-4,4-1 1,5-1-2,6-1 1,7 1 1,-1 6 1,3 5 0,2 7 1,-4 5-1,2 1 0,0 3 1,8 5 1,9 11-1,1 5 1,-12-6-4,-6 0 0,0 5-2,-2 2 0,-5-4-2,-3-3 0,-6-3-1,0-2 1,2-4-3,0-3 1,-2 0-6,2-7 0,0 0-7,0 0 0,2-9 2,7-3 0,2-7 1,-1-5 0,-1-4 4,0 1 0,3 1 7,2 3 0,-1 6 1,-3 5 0,-1 7 0,-9 5 0,9-2 0,-9 2 1,9 0-1,-9 0 1,7 21 0,1 1 0,1-1 0,0-2 1,0-2 0,-4-1 0,-1-1-1,5-1 0,-1 0-1436</inkml:trace>
  <inkml:trace contextRef="#ctx0" brushRef="#br0" timeOffset="-141020.53">21319 18662 1139,'0'0'0,"0"0"140,0 0-140,16-24 140,1 7-140,-17 17 78,0 0-78,20-14 79,1 0-79,-21 14 42,0 0-42,19-14 43,-3 2-43,-16 12 47,0 0-47,14-12 48,2-2-48,-16 14 39,0 0-39,16-14 40,-2-1-40,-14 15 36,0 0-36,7-16 37,-3 4-37,-4 12 41,0 0-41,1-12 41,-2-2-41,1 14 40,0 0-40,-6-12 41,-2 3-41,8 9 34,0 0-34,-11-8 34,2 3-34,9 5 30,0 0-30,-12-2 31,-1 2-31,13 0 25,0 0-25,-15 5 26,-7 7-26,22-12 19,0 0-19,-19 17 20,7 2-20,12-19 16,0 0-16,-9 25 16,2 2-16,7-27 11,0 0-11,-4 26 12,4-8-12,0-18 8,0 0-8,2 12 9,2-2-9,-4-10 5,0 0-5,12 11 6,11 1-6,-23-12 2,0 0-2,26 12 3,2-5-3,-28-7 1,0 0-1,32 1 1,3-4-1,-35 3 0,0 0 0,36-9 1,-4-5-1,-32 14 0,0 0 0,31-19 0,-3-7 0,-28 26-2,0 0 2,29-31-1,-3-3 1,-26 34-2,0 0 2,23-37-2,-7 8 2,-16 29-2,0 0 2,11-24-1,-4 6 1,-7 18 0,0 0 0,5-12 0,-3 5 0,-2 7 0,0 0 0,0 0 0,0 0 0,0 0 0,0 0 0,7 16 1,-2 15-1,-5-31 0,0 0 0,7 36 1,-2 6-1,-5-42 1,0 0-1,4 36 2,-1-10-2,-3-26 1,0 0-1,4 19 2,-1-3-2,-3-16 1,0 0-1,2 10 1,-2-3-1,0-7 0,0 0 0,0 0 0,4 11 0,-4-11 0,0 0 0,0 0 0,0 0 0,0 0 0,0 0 0,9 3 0,1-12 0,-10 9-1,0 0 1,11-15 0,3-9 0,-14 24 0,0 0 0,14-32 0,0-4 0,-14 36 1,0 0-1,12-36 2,-1 3-2,-11 33 6,0 0-6,11-23 6,1 8-6,-12 15 8,0 0-8,11-9 9,-11 9-9,0 0 4,0 0-4,8 7 4,-2 14-4,-6-21 1,0 0-1,7 27 1,-2 8-1,-5-35 0,0 0 0,5 33 0,2-7 0,-7-26-1,0 0 1,6 21 0,-5-6 0,-1-15-2,0 0 2,0 9-1,0-9 1,0 0-3,0 0 3,7 9-2,2-6 2,-9-3-3,0 0 3,21 2-2,15-6 2,-36 4-4,0 0 4,39-14-3,-4-10 3,-35 24-12,0 0 12,32-34-12,-6-10 12,-26 44-24,0 0 24,21-46-23,-3-3 23,-18 49-32,0 0 32,16-45-31,1 7 31,-17 38-19,0 0 19,11-29-18,-6 11 18,-5 18-10,0 0 10,2-8-10,-2 8 10,0 0-6,0 0 6,0 0-6,0 15 6,0-15-2,0 0 2,0 25-2,-4 14 2,4-39-1,0 0 1,-3 49 0,3 3 0,0-52 0,0 0 0,3 46 0,3-7 0,-6-39 0,0 0 0,7 29 0,0-10 0,-7-19 0,0 0 0,7 12 1,-5-2-1,-2-10 1,0 0-1,0 0 1,5 9-1,0 0-1587</inkml:trace>
  <inkml:trace contextRef="#ctx0" brushRef="#br0" timeOffset="-140733.4">22312 18365 1427,'0'0'0,"0"0"125,0 0-125,24-5 126,-4 1-126,-20 4 73,0 0-73,19-2 74,6 2-74,-25 0 15,0 0-15,28-1 15,6-1-15,-34 2 3,0 0-3,31-4 4,-8 3-4,-23 1 0,0 0 0,16 0 1,-7 1-1,-9-1 0,0 0 0,11 7 0,5 9 0,-16-16 0,0 0 0,15 22 0,-4 8 0,-11-30 0,0 0 0,4 31 0,-8 4 0,4-35 0,0 0 0,-5 27 1,5-15-1,0-12 4,0 0-4,5 7 4,-1 0-4,-4-7 8,0 0-8,0 0 9,7 9-9,0 0-1357</inkml:trace>
  <inkml:trace contextRef="#ctx0" brushRef="#br0" timeOffset="-140599.78">22663 18171 1866,'0'0'0,"0"0"94,0 0-94,-16 21 94,5-2-94,1 1-1481</inkml:trace>
  <inkml:trace contextRef="#ctx0" brushRef="#br0" timeOffset="-139894.5">22860 18488 1582,'0'0'0,"0"0"78,0 0-78,11-28 78,-9 7-78,-2 21 78,0 0-78,-2-17 79,-3 1-79,5 16 12,0 0-12,-9-10 12,-2 6-12,11 4 1,0 0-1,-10 0 2,-1 2-2,11-2-1,0 0 1,-11 4 0,1 3 0,10-7-5,0 0 5,-11 12-4,-3 8 4,14-20-6,0 0 6,-14 25-5,7-1 5,7-24-6,0 0 6,-2 22-5,2-3 5,0-19-3,0 0 3,2 18-3,-2-4 3,0-14-1,0 0 1,2 8 0,-2-8 0,0 0 1,0 0-1,5 9 2,2-7-2,-7-2 10,0 0-10,12 0 10,8-4-10,-20 4 19,0 0-19,19-9 19,-3-6-19,-16 15 23,0 0-23,13-21 24,-5-7-24,-8 28 24,0 0-24,9-29 25,2 1-25,-11 28 22,0 0-22,7-20 22,0 7-22,-7 13 18,0 0-18,0 0 18,7-5-18,-7 5 15,0 0-15,7 7 15,4 9-15,-11-16 11,0 0-11,12 24 11,2 12-11,-14-36 7,0 0-7,12 33 7,-5-14-7,-7-19 3,0 0-3,6 12 4,-1-5-4,-5-7 3,0 0-3,19 5 3,17 1-3,-36-6 2,0 0-2,38-2 3,-6-15-3,-32 17 3,0 0-3,25-28 3,-6-7-3,-19 35 2,0 0-2,14-40 3,1 1-3,-15 39 6,0 0-6,14-42 7,0 2-7,-14 40 6,0 0-6,12-38 7,-1 0-7,-11 38 5,0 0-5,9-40 6,-4 4-6,-5 36 5,0 0-5,3-31 5,-1 14-5,-2 17 4,0 0-4,2-11 4,-2 11-4,0 0 2,0 0-2,0 0 3,0 0-3,0 0 2,0 0-2,-12 19 2,4 0-2,8-19 1,0 0-1,-5 23 2,2-2-2,3-21 1,0 0-1,-6 24 1,-2 7-1,8-31 0,0 0 0,-8 35 1,7 3-1,1-38 0,0 0 0,0 41 1,0 2-1,0-43 0,0 0 0,5 37 1,2-8-1,-7-29 0,0 0 0,9 24 1,0-5-1,-9-19 0,0 0 0,9 14 1,3-3-1,0-1-1657</inkml:trace>
  <inkml:trace contextRef="#ctx0" brushRef="#br0" timeOffset="-138483.39">24065 18399 465,'0'-8'0,"0"8"169,0 0-169,-2-40 170,-5 7-170,7 33 84,0 0-84,-10-21 84,-8 13-84,18 8 64,0 0-64,-21 0 64,-6 6-64,27-6 54,0 0-54,-28 18 55,3 8-55,25-26 38,0 0-38,-22 34 39,0 10-39,22-44 26,0 0-26,-15 45 27,7 0-27,8-45 22,0 0-22,-1 38 23,1-12-23,0-26 29,0 0-29,1 15 29,-1-8-29,0-7 30,0 0-30,15 5 31,23 6-31,-38-11 26,0 0-26,43 7 26,-4-11-26,-39 4 9,0 0-9,33-15 10,-5-13-10,-28 28 3,0 0-3,27-36 4,1-11-4,-28 47-4,0 0 4,26-50-3,-6-4 3,-20 54-28,0 0 28,17-55-28,3-2 28,-20 57-44,0 0 44,17-59-44,-1-2 44,-16 61-35,0 0 35,11-57-34,-8 12 34,-3 45-21,0 0 21,-1-31-21,-6 12 21,7 19-2,0 0 2,-7-11-1,7 11 1,0 0 2,0 0-2,-13 6 3,4 9-3,9-15 16,0 0-16,-10 28 17,-1 13-17,11-41 29,0 0-29,-10 47 29,1 2-29,9-49 42,0 0-42,-7 46 43,3 1-43,4-47 50,0 0-50,0 47 50,4-2-50,-4-45 49,0 0-49,5 40 50,2-6-50,-7-34 42,0 0-42,7 26 43,0-3-43,-7-23 32,0 0-32,6 13 33,-6-13-33,0 0 28,0 0-28,5 9 29,4-5-29,-9-4 17,0 0-17,17 1 17,17-2-17,-34 1 16,0 0-16,32-9 16,-13-7-16,-19 16 15,0 0-15,12-20 16,1-5-16,-13 25 8,0 0-8,10-24 9,-3-2-9,-7 26 5,0 0-5,7-21 5,-1 9-5,-6 12 4,0 0-4,0 0 4,5-7-4,-5 7 4,0 0-4,2 7 4,-1 14-4,-1-21 4,0 0-4,2 33 4,2 7-4,-4-40 5,0 0-5,3 41 5,1-8-5,-4-33 3,0 0-3,3 23 4,1-11-4,-4-12 5,0 0-5,7 7 5,4 0-5,-11-7 5,0 0-5,17 5 6,10-2-6,-27-3 7,0 0-7,28-1 7,2-8-7,-30 9 18,0 0-18,25-17 18,-8-9-18,-17 26 10,0 0-10,14-30 10,-1-1-10,-13 31 2,0 0-2,14-31 2,5-2-2,-19 33 0,0 0 0,20-26 0,-5 14 0,-15 12-3,0 0 3,13-5-3,-4 5 3,-9 0-6,0 0 6,7 7-5,-2 12 5,-5-19-5,0 0 5,5 31-4,0 10 4,-5-41-2,0 0 2,4 45-1,-2-8 1,-2-37 0,0 0 0,-2 29 0,-2-3 0,4-26 0,0 0 0,-7 24 0,-1-3 0,8-21 0,0 0 0,-11 16 0,0-6 0,11-10-1,0 0 1,-10 4 0,-4-8 0,0 1-1540</inkml:trace>
  <inkml:trace contextRef="#ctx0" brushRef="#br0" timeOffset="-138049.41">24771 18344 1005,'0'0'0,"0"0"51,0 0-51,23 12 52,-6 2-52,-17-14 80,0 0-80,13 22 80,-5 16-80,-8-38 46,0 0-46,4 40 46,-6-3-46,2-37 13,0 0-13,-3 29 13,-1-8-13,4-21 2,0 0-2,-3 15 2,-3-4-2,6-11 0,0 0 0,-7 7 0,7-7 0,0 0-2,0 0 2,-9 7-2,9-7 2,0 0-3,0 0 3,0-9-3,6-5 3,-6 14-3,0 0 3,12-17-2,7-4 2,-19 21-1,0 0 1,23-22-1,-3 2 1,-20 20 0,0 0 0,17-15 0,-1 6 0,-16 9 5,0 0-5,13-3 6,-6 5-6,-7-2 20,0 0-20,0 0 20,5 6-20,-5-6 26,0 0-26,0 0 26,0 0-26,0 0 21,0 0-21,9 11 21,-6-4-21,-3-7 13,0 0-13,4 7 13,-4-7-13,0 0 6,0 0-6,9 8 7,-2-4-7,-7-4 3,0 0-3,9 3 4,6 1-4,-15-4 2,0 0-2,16 3 3,0 1-3,-16-4 2,0 0-2,14 3 3,-3 1-3,-11-4 11,0 0-11,5 8 11,-5 15-11,0-23 24,0 0-24,-10 15 25,-12-15-25,1 0-1174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1T03:01:23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18295 0 0,'-1'-3'876'0'0,"3"-8"3274"0"0,10 6-4119 0 0,0 0 0 0 0,0 1 1 0 0,0 1-1 0 0,0 0 0 0 0,1 0 1 0 0,-1 1-1 0 0,14 0 0 0 0,-21 2-25 0 0,34-2 35 0 0,1 2 0 0 0,-1 2 0 0 0,1 1 0 0 0,-1 2 0 0 0,52 14 0 0 0,-31-9 66 0 0,-1-3 1 0 0,1-2-1 0 0,0-3 0 0 0,86-8 0 0 0,-53-2 180 0 0,-55 4 2 0 0,-37 4-273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1T03:01:24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367 287 13968 0 0,'2'-1'200'0'0,"-3"-6"581"0"0,-4-7 351 0 0,-4-18-88 0 0,7 24-862 0 0,-1-1 0 0 0,1 0 0 0 0,-1 1 0 0 0,-1-1 0 0 0,1 1 0 0 0,-8-11 0 0 0,7 11-128 0 0,1 3-9 0 0,0 1-1 0 0,1 0 1 0 0,-2 0 0 0 0,1-1 0 0 0,-6-5 0 0 0,3 3 11 0 0,4 4-12 0 0,-1-1-1 0 0,0 1 1 0 0,0-1 0 0 0,-1 1 0 0 0,-6-5 0 0 0,5 3 5 0 0,-19-13 198 0 0,-25-16 191 0 0,47 32-407 0 0,-1 0 0 0 0,1 0 0 0 0,-1 0-1 0 0,1 1 1 0 0,-1-1 0 0 0,0 1-1 0 0,-4-3 1 0 0,0 2 18 0 0,6 0-30 0 0,-1 1 1 0 0,0 0-1 0 0,0 0 0 0 0,1 0 1 0 0,-1 0-1 0 0,0 1 0 0 0,0-1 1 0 0,0 0-1 0 0,0 1 0 0 0,0-1 0 0 0,-3 1 1 0 0,-13-2 183 0 0,16 1-197 0 0,-1 0 34 0 0,0 1 0 0 0,1-1 0 0 0,-1 1 0 0 0,0-1 0 0 0,0 1 0 0 0,1 0 0 0 0,-1 0 0 0 0,0 0 0 0 0,0 1 0 0 0,1-1-1 0 0,-1 1 1 0 0,0-1 0 0 0,1 1 0 0 0,-1 0 0 0 0,0 0 0 0 0,1 0 0 0 0,-1 0 0 0 0,1 0 0 0 0,0 1 0 0 0,-1-1 0 0 0,1 1 0 0 0,0 0 0 0 0,-2 2 0 0 0,-1-1 18 0 0,3-1-37 0 0,1-1 1 0 0,-1 0 0 0 0,1 0-1 0 0,-1 1 1 0 0,1-1-1 0 0,0 1 1 0 0,0 0-1 0 0,0-1 1 0 0,0 1 0 0 0,0 0-1 0 0,0 0 1 0 0,0-1-1 0 0,-1 5 1 0 0,-3 10 75 0 0,0 0 1 0 0,0 1-1 0 0,2 0 0 0 0,0 0 1 0 0,1 0-1 0 0,0 23 0 0 0,11 158 659 0 0,1 44-118 0 0,-8-126-381 0 0,0-26 69 0 0,27 165 0 0 0,-24-239-296 0 0,0-1 1 0 0,0 0 0 0 0,2 1-1 0 0,0-2 1 0 0,0 1-1 0 0,2-1 1 0 0,-1 0 0 0 0,2-1-1 0 0,0 0 1 0 0,1-1-1 0 0,0 0 1 0 0,0 0-1 0 0,1-1 1 0 0,1-1 0 0 0,16 11-1 0 0,-18-14 0 0 0,0-1 0 0 0,1 0 0 0 0,0-1 0 0 0,0 0 0 0 0,1-1 0 0 0,-1 0 0 0 0,1-1 0 0 0,0 0 0 0 0,0-1 0 0 0,0-1 0 0 0,0 0 0 0 0,0-1 0 0 0,14-1 0 0 0,17-3 67 0 0,0-1 0 0 0,64-19 0 0 0,-49 9-40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1T03:01:33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574 106 10152 0 0,'0'4'328'0'0,"0"8"4648"0"0,0-13-4917 0 0,0 1 1 0 0,0-1-1 0 0,0 1 1 0 0,0-1-1 0 0,0 1 1 0 0,0-1-1 0 0,0 1 1 0 0,0-1-1 0 0,-1 1 1 0 0,1 0-1 0 0,0-1 1 0 0,0 1-1 0 0,-1-1 1 0 0,1 1-1 0 0,0-1 1 0 0,-1 1 0 0 0,1 0-1 0 0,0-1 1 0 0,-1 1-1 0 0,1 0 1 0 0,-1-1-1 0 0,-3-4 743 0 0,3 4-443 0 0,-20-18 1076 0 0,17 15-1283 0 0,-6-5 84 0 0,-1 0 0 0 0,0 1 0 0 0,0 0 1 0 0,-1 1-1 0 0,0 0 0 0 0,-13-6 0 0 0,11 9 8 0 0,0 0 1 0 0,0 1-1 0 0,-17-1 0 0 0,-35 0 572 0 0,24 4-520 0 0,34-1-249 0 0,6 0-27 0 0,-1 1 0 0 0,1 0 1 0 0,-1-1-1 0 0,1 1 0 0 0,-1 0 0 0 0,1 1 0 0 0,-1-1 1 0 0,0 0-1 0 0,1 1 0 0 0,-1-1 0 0 0,-4 3 1 0 0,-16 3 125 0 0,15-1-12 0 0,-2 9 96 0 0,0-1 1 0 0,-25 22 0 0 0,18-19-45 0 0,-27 34 0 0 0,17-11-12 0 0,8-15-94 0 0,18-22-71 0 0,-1-1-1 0 0,1 0 0 0 0,0 1 1 0 0,0 0-1 0 0,0-1 1 0 0,0 1-1 0 0,0 0 0 0 0,0-1 1 0 0,0 1-1 0 0,1 0 0 0 0,-1 0 1 0 0,1 0-1 0 0,-1 0 1 0 0,1 0-1 0 0,-1 2 0 0 0,1 2 17 0 0,-7 19 91 0 0,4-5-5 0 0,2-13-74 0 0,-1-1 0 0 0,1 1-1 0 0,0 0 1 0 0,1 0 0 0 0,-1 0 0 0 0,1 0 0 0 0,1 0 0 0 0,-1 0 0 0 0,1 0 0 0 0,1-1 0 0 0,-1 1 0 0 0,1 0 0 0 0,0-1 0 0 0,1 1 0 0 0,-1-1 0 0 0,1 1 0 0 0,1-1 0 0 0,5 8 0 0 0,-4-6 10 0 0,0 1 0 0 0,1-1 0 0 0,1 0 0 0 0,-1-1-1 0 0,1 1 1 0 0,9 6 0 0 0,33 12 115 0 0,-10-10-9 0 0,9 0-5 0 0,-28-8-89 0 0,10-2-3 0 0,-27-6-47 0 0,119 4 359 0 0,-52-4-132 0 0,-69 0-231 0 0,0 0 1 0 0,1 1-1 0 0,-1-1 1 0 0,0 0-1 0 0,0 0 0 0 0,0 0 1 0 0,1 1-1 0 0,-1-1 1 0 0,0 1-1 0 0,0-1 0 0 0,0 1 1 0 0,0-1-1 0 0,0 1 1 0 0,0 0-1 0 0,1 0 1 0 0,-1 0 2 0 0,0 0 1 0 0,0-1 0 0 0,-1 1 0 0 0,1-1 0 0 0,0 1-1 0 0,0-1 1 0 0,0 1 0 0 0,0-1 0 0 0,0 0-1 0 0,0 1 1 0 0,0-1 0 0 0,0 0 0 0 0,0 0 0 0 0,2 0-1 0 0,-3-1 1 0 0,2 1 15 0 0,11 16-10 0 0,-6-10-21 0 0,-2-2 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1T03:01:33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6 16983 0 0,'0'0'3784'0'0,"-15"19"-2768"0"0,11-11-866 0 0,0 3 488 0 0,5-11-624 0 0,-1 1 0 0 0,1-1-1 0 0,-1 0 1 0 0,0 0 0 0 0,1 1 0 0 0,-1-1 0 0 0,1 0 0 0 0,-1 0-1 0 0,1 0 1 0 0,-1 0 0 0 0,1 1 0 0 0,-1-1 0 0 0,1 0 0 0 0,-1 0-1 0 0,1 0 1 0 0,-1 0 0 0 0,1 0 0 0 0,-1 0 0 0 0,1 0 0 0 0,-1-1-1 0 0,1 1 1 0 0,-1 0 0 0 0,1 0 0 0 0,-1 0 0 0 0,1 0 0 0 0,-1-1-1 0 0,0 1 1 0 0,1 0 0 0 0,0-1 0 0 0,24-4 248 0 0,1 2 0 0 0,50-1 0 0 0,-24 1 9 0 0,12-3-41 0 0,-45 4-178 0 0,-5 1 47 0 0,1 0-1 0 0,-1-1 1 0 0,23-6-1 0 0,7 1 213 0 0,-29 5-148 0 0,-4 3-103 0 0,-6-1-58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1T03:01:34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163 140 13968 0 0,'4'0'29'0'0,"-2"-2"107"0"0,-2-1 72 0 0,-1-3 142 0 0,0 1-80 0 0,1 4-162 0 0,-1 0 0 0 0,1 1 0 0 0,0-1 0 0 0,0 0 0 0 0,0 0 0 0 0,1 1-1 0 0,-1-1 1 0 0,0 0 0 0 0,0 1 0 0 0,0-1 0 0 0,0 0 0 0 0,1 1 0 0 0,-1-1 0 0 0,0 0 0 0 0,1 1 0 0 0,-1-1 0 0 0,1 0 0 0 0,15-2 1330 0 0,-16 3-1046 0 0,-4 9-61 0 0,1 0-215 0 0,0 0 1 0 0,-1-1 0 0 0,-1 1-1 0 0,-7 11 1 0 0,5-8 57 0 0,-1 0 1 0 0,2 1-1 0 0,0 0 0 0 0,-4 13 0 0 0,-7 18 297 0 0,2-4-19 0 0,-3 14-33 0 0,9-32-222 0 0,-1-2-13 0 0,8-16-145 0 0,1-3-27 0 0,0 1 1 0 0,0-1-1 0 0,0 0 0 0 0,0 1 0 0 0,1-1 0 0 0,-1 1 0 0 0,0-1 0 0 0,1 1 0 0 0,-1-1 0 0 0,1 1 0 0 0,0-1 0 0 0,-1 1 0 0 0,1 0 0 0 0,0-1 0 0 0,0 1 0 0 0,0 2 0 0 0,-15 111 691 0 0,14-109-652 0 0,0-1 15 0 0,0-1-1 0 0,0 1 0 0 0,0 0 1 0 0,0 0-1 0 0,-1-1 1 0 0,0 1-1 0 0,0-1 0 0 0,-4 8 1 0 0,2 6 407 0 0,3-13-177 0 0,4-15-103 0 0,-3 10-189 0 0,0-1 0 0 0,0 0 0 0 0,0 1 0 0 0,0-1 0 0 0,0 1 0 0 0,0-1 0 0 0,0 0 0 0 0,0 1 0 0 0,0-1 0 0 0,1 1 0 0 0,-1-1 0 0 0,0 1 0 0 0,1-1 0 0 0,-1 1 0 0 0,0-1 0 0 0,1 1 0 0 0,-1-1 0 0 0,0 1 0 0 0,1-1 0 0 0,-1 1 0 0 0,1-1 0 0 0,-1 1 0 0 0,1 0 0 0 0,-1-1 0 0 0,1 1 0 0 0,0-1 0 0 0,0 1 1 0 0,0-1-1 0 0,1 0 1 0 0,-1 1 0 0 0,0-1 0 0 0,0 0-1 0 0,0 0 1 0 0,0 0 0 0 0,0 0 0 0 0,0 0-1 0 0,0 0 1 0 0,0-1 0 0 0,0 1-1 0 0,-1 0 1 0 0,2-2 0 0 0,18-33 106 0 0,-15 28-91 0 0,-2 4-3 0 0,0-1 1 0 0,-1 1-1 0 0,1-1 1 0 0,-1 1-1 0 0,2-9 1 0 0,13-30 103 0 0,-1 6 9 0 0,1-2 6 0 0,0 0 6 0 0,-4 2-6 0 0,-1-3-14 0 0,-10 32-102 0 0,10-25 78 0 0,7-8 9 0 0,-16 32-88 0 0,13-24 81 0 0,6-4 18 0 0,1 0-12 0 0,-19 30-89 0 0,-3 4-7 0 0,0 0 0 0 0,1 0 1 0 0,0 0-1 0 0,0 1 0 0 0,0-1 0 0 0,0 1 0 0 0,0-1 1 0 0,5-3-1 0 0,32-45 366 0 0,-21 44-126 0 0,-17 6-241 0 0,-1 1-1 0 0,1-1 1 0 0,-1 1-1 0 0,1-1 0 0 0,-1 1 1 0 0,1-1-1 0 0,0 1 0 0 0,-1 0 1 0 0,1-1-1 0 0,-1 1 1 0 0,1 0-1 0 0,0-1 0 0 0,-1 1 1 0 0,1 0-1 0 0,0 0 0 0 0,-1-1 1 0 0,1 1-1 0 0,0 0 0 0 0,0 0 1 0 0,-1 0-1 0 0,1 0 1 0 0,0 0-1 0 0,-1 0 0 0 0,1 0 1 0 0,0 0-1 0 0,0 0 0 0 0,-1 1 1 0 0,1-1-1 0 0,0 0 1 0 0,-1 0-1 0 0,1 1 0 0 0,0-1 1 0 0,-1 0-1 0 0,1 1 0 0 0,0-1 1 0 0,-1 0-1 0 0,1 1 0 0 0,-1-1 1 0 0,1 1-1 0 0,-1-1 1 0 0,1 1-1 0 0,-1 0 0 0 0,1-1 1 0 0,-1 1-1 0 0,0-1 0 0 0,1 1 1 0 0,-1 0-1 0 0,0-1 0 0 0,1 1 1 0 0,-1 0-1 0 0,0-1 1 0 0,0 1-1 0 0,0 0 0 0 0,0 0 1 0 0,1-1-1 0 0,-1 1 0 0 0,0 1 1 0 0,2 45 79 0 0,2 0 0 0 0,15 66 0 0 0,8-29 14 0 0,-13-14-41 0 0,-7-28 3 0 0,24 76 1 0 0,-25-101-48 0 0,2 5 5 0 0,9 35 0 0 0,-10-27 3 0 0,1 0-1 0 0,17 38 1 0 0,-22-60-19 0 0,-1-4 2 0 0,2 3 1 0 0,2-1 5 0 0,-1-2-6 0 0,8 7-15 0 0,-13-11 4 0 0,0 0 0 0 0,1 1 0 0 0,-1-1-1 0 0,0 0 1 0 0,0 1 0 0 0,1-1 0 0 0,-1 0 0 0 0,0 1 0 0 0,0-1 0 0 0,1 0 0 0 0,-1 1 0 0 0,0-1 0 0 0,1 0-1 0 0,-1 0 1 0 0,0 0 0 0 0,1 1 0 0 0,-1-1 0 0 0,1 0 0 0 0,-1 0 0 0 0,0 0 0 0 0,1 0 0 0 0,-1 0-1 0 0,1 0 1 0 0,-1 0 0 0 0,0 0 0 0 0,1 0 0 0 0,-1 0 0 0 0,1 0 0 0 0,-1 0 0 0 0,1 0 0 0 0,-1 0 0 0 0,0 0-1 0 0,1 0 1 0 0,-1 0 0 0 0,1 0 0 0 0,-1 0 0 0 0,0-1 0 0 0,1 1 0 0 0,0-1-52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1T03:01:35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12 179 15776 0 0,'-5'2'519'0'0,"-1"3"3871"0"0,5-15-3252 0 0,2 9-1101 0 0,0-1 1 0 0,0 0-1 0 0,0 1 0 0 0,0-1 0 0 0,0 1 0 0 0,1-1 0 0 0,-1 1 0 0 0,0-1 1 0 0,1 1-1 0 0,-1 0 0 0 0,1 0 0 0 0,0 0 0 0 0,-1 0 0 0 0,1 0 0 0 0,0 0 1 0 0,-1 0-1 0 0,1 1 0 0 0,3-2 0 0 0,3-2 64 0 0,54-30 423 0 0,-47 29-326 0 0,0-1 0 0 0,0 2 0 0 0,0 0 0 0 0,26-3 1 0 0,-33 6-164 0 0,4-1 59 0 0,-1 0 1 0 0,1 0 0 0 0,13-6 0 0 0,-3 1 153 0 0,-18 6-190 0 0,0 0 0 0 0,0 0 0 0 0,1-1 0 0 0,-1 0 0 0 0,0 0 1 0 0,0 0-1 0 0,0 0 0 0 0,5-5 0 0 0,36-34 3 0 0,-40 36-53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1T03:01:35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0 16783 0 0,'-1'4'3597'0'0,"0"9"-2986"0"0,5-9-498 0 0,1-1-1 0 0,-1 1 1 0 0,0 0-1 0 0,0 0 0 0 0,0 0 1 0 0,0 0-1 0 0,-1 1 1 0 0,0-1-1 0 0,6 11 0 0 0,12 17 167 0 0,84 136 624 0 0,-72-116-561 0 0,-18-30-131 0 0,-1 0 1 0 0,17 39-1 0 0,-16-26-55 0 0,48 132 704 0 0,-58-147-748 0 0,0 0 0 0 0,-2 0 0 0 0,0 0 0 0 0,-1 1 0 0 0,-1-1 1 0 0,-3 37-1 0 0,-1-33-26 0 0,-1 0 0 0 0,-1-1 1 0 0,-1 1-1 0 0,-1-1 0 0 0,-1-1 1 0 0,-20 42-1 0 0,-90 147 374 0 0,81-153-281 0 0,-66 82-1 0 0,-85 64 99 0 0,136-156-234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1T03:01:45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6224 0 0,'2'0'8'0'0,"0"0"1"0"0,0 1-1 0 0,0-1 1 0 0,0 0 0 0 0,-1 1-1 0 0,1-1 1 0 0,0 1-1 0 0,0 0 1 0 0,3 1-1 0 0,1 0 1444 0 0,-7-11 1955 0 0,0-3 642 0 0,0 22 3231 0 0,3 23-6972 0 0,2-1 0 0 0,10 43-1 0 0,5 46 226 0 0,-17-41-84 0 0,-14 135 0 0 0,2-98-195 0 0,2 48 100 0 0,7-159-327 0 0,0 0 0 0 0,1 0 0 0 0,-1 0 0 0 0,1 0-1 0 0,1 0 1 0 0,-1 1 0 0 0,1-1 0 0 0,0 0 0 0 0,0-1 0 0 0,1 1-1 0 0,0 0 1 0 0,0 0 0 0 0,0-1 0 0 0,5 8 0 0 0,-4-7-21 0 0,1-1 0 0 0,0 0 0 0 0,1 0 0 0 0,-1 0 0 0 0,1-1 0 0 0,0 1 1 0 0,0-1-1 0 0,1 0 0 0 0,-1-1 0 0 0,1 1 0 0 0,0-1 0 0 0,-1 0 0 0 0,1 0 0 0 0,1-1 0 0 0,-1 0 0 0 0,11 2 1 0 0,4 1 15 0 0,1-2 0 0 0,0-1 1 0 0,35 0-1 0 0,-42-1-20 0 0,-10 0 0 0 0,0-1-1 0 0,0 0 1 0 0,0 0-1 0 0,0-1 0 0 0,1 1 1 0 0,-1-1-1 0 0,0 0 0 0 0,7-3 1 0 0,4-1 2 0 0,9-8 2 0 0,-20 8 0 0 0,-2 0-5 0 0,7-8-1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1T03:01:46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 16687 0 0,'3'1'115'0'0,"-1"-1"-1"0"0,1 0 1 0 0,0 1-1 0 0,0 0 1 0 0,-1 0-1 0 0,1 0 1 0 0,-1 0-1 0 0,6 2 0 0 0,-6-1-8 0 0,0-1-1 0 0,0 0 0 0 0,0 0 1 0 0,0 0-1 0 0,0-1 0 0 0,0 1 0 0 0,0-1 1 0 0,0 1-1 0 0,1-1 0 0 0,-1 1 1 0 0,0-1-1 0 0,0 0 0 0 0,0 0 0 0 0,3 0 1 0 0,16-5 518 0 0,3 1-227 0 0,-1-2 0 0 0,33-12-1 0 0,-47 16-388 0 0,94-15 10 0 0,12-1 16 0 0,-23 3 2 0 0,-49 8-4 0 0,-18 3 12 0 0,37-1-1 0 0,-29 3 38 0 0,-24 2-106 0 0,-8 0 10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1T03:01:47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825 1 14568 0 0,'0'18'1827'0'0,"0"-18"-1472"0"0,0-1-317 0 0,1 1-1 0 0,-1-1 0 0 0,0 1 1 0 0,0-1-1 0 0,0 1 0 0 0,-1-1 1 0 0,1 1-1 0 0,0-1 0 0 0,0 1 1 0 0,0-1-1 0 0,0 1 1 0 0,0-1-1 0 0,-1 1 0 0 0,1-1 1 0 0,0 1-1 0 0,0 0 0 0 0,-1-1 1 0 0,1 1-1 0 0,0-1 0 0 0,-1 1 1 0 0,1 0-1 0 0,0-1 1 0 0,-1 1-1 0 0,1 0 0 0 0,-1-1 1 0 0,1 1-1 0 0,0 0 0 0 0,-1 0 1 0 0,0-1-1 0 0,0 1 19 0 0,0 0 0 0 0,-1 0 0 0 0,1-1 0 0 0,0 1 0 0 0,-1 0 0 0 0,1 1 0 0 0,0-1 0 0 0,0 0-1 0 0,-1 0 1 0 0,1 1 0 0 0,0-1 0 0 0,-2 1 0 0 0,-2 1 60 0 0,0 1-1 0 0,-1-1 1 0 0,1 1 0 0 0,1 0-1 0 0,-1 1 1 0 0,-5 4-1 0 0,3-3-38 0 0,3-2-21 0 0,0 0-1 0 0,0 0 1 0 0,1 0-1 0 0,0 1 1 0 0,-1-1-1 0 0,-4 8 1 0 0,-9 11 188 0 0,1 1 0 0 0,1 0 0 0 0,1 0 0 0 0,1 2 0 0 0,-16 42 0 0 0,-9 61 616 0 0,-61 141 1 0 0,-73 158 142 0 0,141-344-861 0 0,3-9-23 0 0,-46 110 190 0 0,-37 38 59 0 0,49-82-90 0 0,59-132-198 0 0,3-9 27 0 0,6-14-61 0 0,16-31-45 0 0,-8 16-1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</inkml:channelProperties>
      </inkml:inkSource>
      <inkml:timestamp xml:id="ts0" timeString="2023-01-10T05:36:28.1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3092 1831 1367,'0'0'0,"0"0"0,27-4 0,-27 4 69,0 0-69,32-5 69,8-2-69,-40 7 69,0 0-69,46-3 70,-5 3-70,-41 0 77,0 0-77,37 0 77,-6 3-77,-31-3 10,0 0-10,30 4 10,-7-1-10,-23-3 6,0 0-6,18 5 7,-4 2-7,-14-7 0,0 0 0,9 9 1,0 0-1,-4-2-1314</inkml:trace>
  <inkml:trace contextRef="#ctx0" brushRef="#br0" timeOffset="231.37">3318 1968 1311,'0'0'0,"0"0"0,0 8 0,0-8 9,0 0-9,-3 16 10,1 13-10,2-29 45,0 0-45,-4 33 46,4 7-46,0-40 66,0 0-66,0 45 67,0 2-67,0-47 45,0 0-45,0 41 46,0-4-46,0-37 36,0 0-36,0 32 37,-5 3-37,5-35 32,0 0-32,-9 42 32,-3 18-32,12-60 19,0 0-19,-5 61 19,1-9-19,2-4-1305</inkml:trace>
  <inkml:trace contextRef="#ctx0" brushRef="#br0" timeOffset="593.41">3516 2239 1244,'0'0'0,"0"0"0,0 0 0,0 0 45,0 0-45,5-12 46,6 7-46,-11 5 89,0 0-89,16-3 89,-2 6-89,-14-3 62,0 0-62,14 12 63,3 2-63,-17-14 29,0 0-29,20 16 29,1-1-29,-21-15 18,0 0-18,23 12 18,3 4-18,-26-16 12,0 0-12,20 17 12,-8-1-12,-12-16 13,0 0-13,5 17 14,-5-1-14,0-16 10,0 0-10,-3 15 10,-2-3-10,5-12 8,0 0-8,-9 12 8,-2 1-8,11-13 11,0 0-11,-12 8 11,1-1-11,11-7 12,0 0-12,0 0 12,-9 0-12,9 0 13,0 0-13,0 0 14,0-15-14,0 15 12,0 0-12,9-21 13,14-16-13,-23 37 10,0 0-10,28-34 10,-1 4-10,1-1-1393</inkml:trace>
  <inkml:trace contextRef="#ctx0" brushRef="#br0" timeOffset="1328.72">4198 2376 1334,'0'0'0,"0"0"0,0-12 0,0 12 47,0 0-47,0-9 48,0 2-48,0 7 94,0 0-94,0 0 95,-5-5-95,5 5 69,0 0-69,-9-7 69,-8-5-69,17 12 33,0 0-33,-22-9 34,3-3-34,19 12 14,0 0-14,-26-3 14,-6 6-14,32-3 25,0 0-25,-32 6 26,0 6-26,32-12 16,0 0-16,-26 22 16,12 8-16,14-30 5,0 0-5,-9 36 5,-3 7-5,12-43 1,0 0-1,-7 42 1,7-6-1,0-36 1,0 0-1,5 33 1,0-9-1,-5-24 1,0 0-1,4 19 2,5-10-2,-9-9 3,0 0-3,8 0 3,6 0-3,-14 0 4,0 0-4,15-5 5,-3-11-5,-12 16 6,0 0-6,10-24 7,3-9-7,-13 33 6,0 0-6,14-31 6,-3-2-6,-11 33 6,0 0-6,8-24 7,1 3-7,-9 21 5,0 0-5,9-12 6,-2 5-6,-7 7 5,0 0-5,7 3 6,0 10-6,-7-13 7,0 0-7,14 24 7,4 12-7,-18-36 2,0 0-2,18 40 3,1-4-3,-19-36 0,0 0 0,18 21 0,5-4 0,-23-17-1,0 0 1,21 11 0,2-15 0,-23 4-1,0 0 1,23-12 0,-1-9 0,-22 21-1,0 0 1,23-24-1,-5-4 1,-18 28 0,0 0 0,19-32 1,3-8-1,-22 40 3,0 0-3,19-44 4,-1 12-4,-18 32 7,0 0-7,14-33 7,-2-11-7,-12 44 11,0 0-11,4-41 12,-4 1-12,0 40 10,0 0-10,0-36 10,-4-9-10,4 45 10,0 0-10,-3-40 10,3 19-10,0 21 9,0 0-9,-2-7 10,-5 14-10,7-7 8,0 0-8,-6 21 9,5 19-9,1-40 10,0 0-10,1 45 10,8 3-10,-9-48 10,0 0-10,9 52 10,3 0-10,-12-52 13,0 0-13,11 69 13,-2 16-13,-9-85 12,0 0-12,9 81 13,-4-8-13,-5-73 11,0 0-11,7 57 12,-2-5-12,-5-52 7,0 0-7,-3 43 8,-3-10-8,6-33 5,0 0-5,-8 25 5,8-10-5,-4 2-1666</inkml:trace>
  <inkml:trace contextRef="#ctx0" brushRef="#br0" timeOffset="1748.62">4387 2418 1614,'0'0'0,"0"0"0,14 3 0,-14-3 45,0 0-45,18 4 46,5-4-46,-23 0 90,0 0-90,28 0 90,0-4-90,-28 4 58,0 0-58,34-5 58,6-2-58,-40 7 22,0 0-22,41-12 23,-8-4-23,-33 16 17,0 0-17,30-17 17,-7 1-17,-23 16 15,0 0-15,23-17 16,-9 5-16,-14 12 7,0 0-7,13-16 7,-8-4-7,-5 20 1,0 0-1,4-25 2,3 1-2,-7 24 0,0 0 0,7-31 0,-7 2 0,0 29-1,0 0 1,1-28 0,3 7 0,-4 21-5,0 0 5,3-10-4,-3 10 4,0 0-6,0 0 6,0 10-5,2 14 5,-2-24-5,0 0 5,4 33-5,-4 4 5,0-37-2,0 0 2,0 41-1,9 6 1,-9-47 0,0 0 0,8 45 0,3 15 0,-11-60 2,0 0-2,12 61 2,-3 0-2,-9-61 9,0 0-9,4 53 9,1-6-9,-5-47 16,0 0-16,-4 41 17,-1-13-17,5-28 23,0 0-23,-5 28 23,-4 1-23,0 2-1587</inkml:trace>
  <inkml:trace contextRef="#ctx0" brushRef="#br0" timeOffset="2108.73">4733 2501 1782,'0'0'0,"0"0"0,12 5 0,-12-5 28,0 0-28,18 3 29,8-3-29,-26 0 74,0 0-74,32-3 74,-4-2-74,-28 5 47,0 0-47,27-7 47,-8-2-47,-19 9 31,0 0-31,18-9 32,-1-3-32,-17 12 28,0 0-28,13-12 29,-4 2-29,-9 10 17,0 0-17,10-5 18,-1-4-18,-9 9 13,0 0-13,9-10 13,1 1-13,-10 9 6,0 0-6,16-12 7,7 3-7,-23 9 1,0 0-1,18-7 2,-8 6-2,-10 1 1,0 0-1,9 0 1,0 0-1,-9 0 1,0 0-1,12 8 1,-3 9-1,-9-17 1,0 0-1,11 28 1,-2 12-1,-9-40 1,0 0-1,8 36 1,-2-3-1,-6-33 1,0 0-1,7 24 1,-7-5-1,0-19 0,0 0 0,0 18 1,0-11-1,2 1-1657</inkml:trace>
  <inkml:trace contextRef="#ctx0" brushRef="#br0" timeOffset="2252.89">5151 2267 1558,'0'0'0,"0"-9"0,0-6 0,0 15 56,0 0-56,0-19 56,0 10-56,0 9 95,0 0-95,0 0 96,-7-9-96,7 9 56,0 0-56,0 0 56,7 21-56,-2 0-1420</inkml:trace>
  <inkml:trace contextRef="#ctx0" brushRef="#br0" timeOffset="2515.57">5382 2473 1513,'0'0'0,"0"0"0,5 9 0,-5-9 42,0 0-42,9 7 43,0-2-43,-9-5 78,0 0-78,0 0 79,0 0-79,0 0 57,0 0-57,3-9 58,-8 0-58,5 9 36,0 0-36,-3-15 36,-10 3-36,13 12 31,0 0-31,-9-12 31,2 3-31,7 9 33,0 0-33,-8-3 34,-14-1-34,22 4 23,0 0-23,-26 9 23,-2 25-23,28-34 18,0 0-18,-21 45 19,10 9-19,11-54 14,0 0-14,-4 55 15,4-10-15,0-45 11,0 0-11,7 33 11,8-9-11,-15-24 9,0 0-9,23 16 10,8-13-10,-31-3 22,0 0-22,41-8 23,17-16-23,-1 1-1642</inkml:trace>
  <inkml:trace contextRef="#ctx0" brushRef="#br0" timeOffset="3038.59">6541 2025 1300,'0'0'0,"0"0"0,2-21 0,-2 21 208,0 0-208,3-16 209,-1 8-209,-2 8 136,0 0-136,0 0 137,0-12-137,0 12 84,0 0-84,-2 8 85,-1 17-85,3-25 36,0 0-36,-4 39 36,2 27-36,2-66 18,0 0-18,-5 73 18,-4-1-18,9-72 11,0 0-11,-7 73 11,5 7-11,2-80 11,0 0-11,-3 78 11,-2-2-11,5-76 8,0 0-8,-6 69 9,3-5-9,-1 0-1686</inkml:trace>
  <inkml:trace contextRef="#ctx0" brushRef="#br0" timeOffset="3489.66">6668 2425 1647,'0'0'0,"0"0"0,5-16 0,-5 16 66,0 0-66,5-12 67,2 3-67,-7 9 97,0 0-97,11 12 97,3 16-97,-14-28 49,0 0-49,14 42 50,-1 13-50,-13-55 17,0 0-17,5 54 17,2 1-17,-7-55 7,0 0-7,7 45 7,4-5-7,-11-40 3,0 0-3,7 29 4,-7-5-4,0-24 1,0 0-1,-2 16 2,-2 0-2,4-16 0,0 0 0,-5 8 1,5-8-1,0 0-1,0 0 1,-9 9 0,0-13 0,9 4-3,0 0 3,-5-1-2,5 1 2,0 0-4,0 0 4,-7-19-3,2-18 3,5 37-3,0 0 3,-4-48-2,8-9 2,-4 57-1,0 0 1,9-64 0,3-2 0,-12 66 0,0 0 0,18-59 0,5 18 0,-23 41 7,0 0-7,24-25 7,12 10-7,-36 15 33,0 0-33,37-5 33,-2 13-33,-35-8 55,0 0-55,32 16 56,-4 13-56,-28-29 60,0 0-60,25 43 60,-11 6-60,-14-49 39,0 0-39,10 48 39,3-3-39,-13-45 20,0 0-20,8 40 20,3-7-20,-11-33 10,0 0-10,9 33 10,-2-9-10,-7-24 4,0 0-4,9 19 5,-2-7-5,2-3-1869</inkml:trace>
  <inkml:trace contextRef="#ctx0" brushRef="#br0" timeOffset="3735.76">7301 2288 1692,'0'0'0,"0"0"0,0 0 0,0 0 83,0 0-83,12 8 83,-6 8-83,-6-16 107,0 0-107,9 19 107,-4 17-107,-5-36 64,0 0-64,9 45 65,-1 16-65,-8-61 24,0 0-24,11 64 24,5-10-24,-16-54 12,0 0-12,14 48 13,-3-8-13,-11-40 7,0 0-7,7 33 7,-2-6-7,-5-27 1,0 0-1,-2 21 2,-7-2-2,9-19 0,0 0 0,-12 18 0,-7-6 0,1 0-1659</inkml:trace>
  <inkml:trace contextRef="#ctx0" brushRef="#br0" timeOffset="3882.24">7246 2805 1222,'0'0'0,"-8"-5"0,-15-11 0,23 16 19,0 0-19,-18-17 20,7 5-20,11 12 41,0 0-41,-3-28 42,3-20-42,0 48 32,0 0-32,5-55 32,9 6-32,-14 49 42,0 0-42,21-36 42,-1 6-42,-20 30 46,0 0-46,26-24 46,4 3-46,-30 21 48,0 0-48,34-15 48,1 8-48,0 2-1200</inkml:trace>
  <inkml:trace contextRef="#ctx0" brushRef="#br0" timeOffset="5112.18">7620 2715 1524,'0'0'0,"0"0"0,11 0 0,-11 0 40,0 0-40,12 0 40,2-7-40,-14 7 73,0 0-73,14-8 73,4-4-73,-18 12 62,0 0-62,23-21 63,5-12-63,-28 33 32,0 0-32,27-40 32,-6 4-32,-21 36 17,0 0-17,10-40 17,-2 4-17,-8 36 8,0 0-8,5-30 9,-2 15-9,-3 15 4,0 0-4,6-12 4,-6 12-4,0 0 1,0 0-1,-7-9 1,7 9-1,0 0 0,0 0 0,-16 9 0,-11 15 0,27-24 0,0 0 0,-26 33 0,3-2 0,23-31 0,0 0 0,-14 33 1,1-6-1,13-27 4,0 0-4,-5 30 5,0 1-5,5-31 10,0 0-10,2 26 11,5-4-11,-7-22 22,0 0-22,14 21 23,9 0-23,-23-21 28,0 0-28,26 19 28,-6-7-28,-20-12 25,0 0-25,21 5 25,-7-5-25,-14 0 14,0 0-14,19-5 14,6 2-14,-25 3 6,0 0-6,23-7 6,-9 1-6,-14 6 1,0 0-1,9-8 2,-4-8-2,-5 16-1,0 0 1,9-27 0,5-10 0,-14 37-4,0 0 4,14-36-4,-5 3 4,-9 33-8,0 0 8,7-33-8,0-10 8,-7 43-10,0 0 10,9-36-9,-2 11 9,-7 25-7,0 0 7,9-8-7,-2 4 7,-7 4-2,0 0 2,16 12-2,1 19 2,-17-31 0,0 0 0,14 39 0,1 7 0,-15-46 1,0 0-1,8 45 2,1-5-2,-9-40 7,0 0-7,4 33 7,-3-12-7,-1-21 7,0 0-7,0 19 8,0-7-8,0-12 8,0 0-8,0 8 9,0-8-9,0 0 7,0 0-7,0 0 7,0 0-7,0 0 8,0 0-8,0 0 9,-8-3-9,8 3 13,0 0-13,3-17 13,8-20-13,-11 37 14,0 0-14,16-48 15,0-11-15,-16 59 20,0 0-20,21-57 20,7 0-20,-28 57 22,0 0-22,30-45 22,-12 21-22,-18 24 12,0 0-12,15-16 13,1 7-13,-16 9 5,0 0-5,18 0 6,1 13-6,-19-13 2,0 0-2,14 20 2,-1 17-2,-13-37 1,0 0-1,10 36 1,-1-3-1,-9-33 1,0 0-1,4 31 2,-1-2-2,-3-29 0,0 0 0,2 25 1,2-10-1,-4-15 0,0 0 0,3 9 0,6-6 0,-9-3 0,0 0 0,14-3 0,4-2 0,-18 5 0,0 0 0,24-16 0,3-8 0,-27 24-1,0 0 1,26-33 0,-1-10 0,-25 43-1,0 0 1,21-49 0,-1 8 0,-20 41 0,0 0 0,15-37 0,-6 13 0,-9 24 0,0 0 0,2-15 0,1 2 0,-3 13 1,0 0-1,-5-8 1,-4 1-1,9 7 3,0 0-3,-15 0 3,-10 3-3,25-3 4,0 0-4,-23 16 5,7 5-5,16-21 2,0 0-2,-11 24 2,4 4-2,7-28 0,0 0 0,0 29 0,7 4 0,-7-33-1,0 0 1,11 35 0,5-3 0,-16-32-2,0 0 2,19 33-1,8-8 1,-27-25-4,0 0 4,26 24-4,6-3 4,-32-21-3,0 0 3,26 19-3,6-4 3,-32-15-3,0 0 3,25 12-3,-13-3 3,-12-9-2,0 0 2,5 9-2,-5-3 2,0-6-1,0 0 1,-5 9-1,-12 0 1,17-9-1,0 0 1,-22 7 0,-2-2 0,24-5 0,0 0 0,-21 3 0,5 1 0,16-4-1,0 0 1,-13 5 0,6-2 0,7-3-1,0 0 1,0 0 0,0 0 0,0 0-2,0 0 2,0-8-1,20-11 1,-20 19-2,0 0 2,30-33-2,10-3 2,-40 36-2,0 0 2,48-40-2,1-2 2,-49 42-2,0 0 2,50-46-2,-5 4 2,-45 42-3,0 0 3,41-33-2,-6 14 2,-35 19-3,0 0 3,32-9-2,-4 9 2,-28 0-3,0 0 3,27 9-2,-8 15 2,-19-24-1,0 0 1,18 31-1,-8 8 1,-10-39 0,0 0 0,9 43 0,-2-3 0,-7-40 0,0 0 0,6 36 1,-3-12-1,-3-24 1,0 0-1,0 17 2,0-10-2,0 2-1730</inkml:trace>
  <inkml:trace contextRef="#ctx0" brushRef="#br0" timeOffset="5282.18">8998 2078 1715,'0'0'0,"0"0"0,0 0 0,0 0 52,0 0-52,2 13 53,5 9-53,-7-22 89,0 0-89,2 29 90,-4 8-90,2-37 14,0 0-14,0 33 14,5-2-14,0 2-1461</inkml:trace>
  <inkml:trace contextRef="#ctx0" brushRef="#br0" timeOffset="5983.42">9160 2343 1524,'0'0'0,"0"0"0,14 0 0,-14 0 69,0 0-69,14 2 69,4 8-69,-18-10 108,0 0-108,14 21 108,-1 7-108,-13-28 79,0 0-79,10 36 80,2 18-80,-12-54 51,0 0-51,9 57 52,-3-5-52,-6-52 23,0 0-23,0 43 24,-6-10-24,6-33 14,0 0-14,-5 24 14,3-12-14,2-12 5,0 0-5,0 0 6,-9 5-6,9-5 2,0 0-2,-7 0 2,0-1-2,7 1 0,0 0 0,0 0 0,-10-7 0,10 7-11,0 0 11,-13-18-11,-1-13 11,14 31-31,0 0 31,-10-39-31,6 0 31,4 39-34,0 0 34,2-39-34,0-13 34,-2 52-30,0 0 30,5-45-29,4 17 29,-9 28-7,0 0 7,14-21-6,0 13 6,-14 8 0,0 0 0,18-4 0,1 13 0,-19-9 4,0 0-4,21 21 5,-3 13-5,-18-34 15,0 0-15,23 37 16,0-1-16,-23-36 19,0 0-19,26 33 19,-6-9-19,-20-24 19,0 0-19,21 24 20,-2-12-20,-19-12 14,0 0-14,18 12 15,1-6-15,-19-6 11,0 0-11,25 0 11,7-6-11,-32 6 9,0 0-9,26-3 10,-12-6-10,-14 9 9,0 0-9,7-12 9,2-9-9,-9 21 7,0 0-7,9-27 7,0-18-7,-9 45 15,0 0-15,7-43 16,-7 10-16,0 33 20,0 0-20,0-25 21,2 10-21,-2 15 18,0 0-18,3-12 19,-3 12-19,0 0 16,0 0-16,0 0 17,9 8-17,-9-8 16,0 0-16,9 32 16,5 21-16,-14-53 10,0 0-10,17 64 10,3-7-10,-20-57 12,0 0-12,23 59 13,1-5-13,-24-54 5,0 0-5,20 60 6,-8 20-6,-12-80 2,0 0-2,7 81 2,0-3-2,-7-78 0,0 0 0,0 68 1,-8-8-1,8-60 0,0 0 0,-18 49 0,0-10 0,18-39-1,0 0 1,-23 33-1,-3-8 1,26-25-2,0 0 2,-28 12-2,5-12 2,23 0-3,0 0 3,-32-12-3,-7-20 3,39 32-3,0 0 3,-33-39-3,15-8 3,18 47-1,0 0 1,-5-73 0,21-27 0,-16 100 0,0 0 0,33-125 1,22-1-1,-55 126 1,0 0-1,67-133 2,19 1-2,-3-1-1774</inkml:trace>
  <inkml:trace contextRef="#ctx0" brushRef="#br0" timeOffset="8400.44">9166 3620 1143,'0'0'0,"0"0"0,0 0 0,0 0 25,0 0-25,0 0 26,0 0-26,0 0 28,0 0-28,0 0 28,-22 0-28,22 0 18,0 0-18,-10 0 19,-4 4-19,14-4 18,0 0-18,-18 2 18,4 1-18,14-3 17,0 0-17,-9 3 18,0-3-18,9 0 17,0 0-17,-7 4 18,0-2-18,7-2 26,0 0-26,0 0 27,-9 3-27,9-3 47,0 0-47,0 0 48,0 0-48,0 0 53,0 0-53,6 12 54,-6 0-54,0-12 49,0 0-49,0 19 50,5 7-50,-5-26 46,0 0-46,5 44 46,-3 16-46,-2-60 39,0 0-39,0 73 40,0 0-40,0-73 30,0 0-30,0 64 31,-4-7-31,4-57 27,0 0-27,-8 53 28,4-1-28,4-52 16,0 0-16,-2 49 17,-5-10-17,7-39 8,0 0-8,-5 28 9,3-11-9,2-17 3,0 0-3,0 7 3,0-7-3,0 0 0,0 0 0,2-12 0,2-28 0,1 1-1508</inkml:trace>
  <inkml:trace contextRef="#ctx0" brushRef="#br0" timeOffset="8701.2">9070 4110 1255,'0'0'0,"4"-9"0,12-20 0,-16 29 13,0 0-13,17-43 13,1-14-13,-18 57 18,0 0-18,11-64 19,4-9-19,-15 73 5,0 0-5,15-61 5,-7 20-5,-8 41 0,0 0 0,9-31 0,-4 3 0,-5 28-1,0 0 1,6-17-1,-3 5 1,-3 12 0,0 0 0,4-9 0,-4 9 0,0 0 1,0 0-1,0 0 1,5-7-1,-5 7 6,0 0-6,0 0 6,0 0-6,0 0 15,0 0-15,0 0 15,0 0-15,0 0 37,0 0-37,9 9 38,0 13-38,-9-22 64,0 0-64,14 33 64,0 12-64,-14-45 62,0 0-62,18 48 63,-4 1-63,-14-49 53,0 0-53,17 52 54,4-4-54,-21-48 38,0 0-38,23 49 38,-8-4-38,-15-45 31,0 0-31,10 45 32,-6 7-32,-4-52 25,0 0-25,3 52 26,2 5-26,-5-57 19,0 0-19,6 48 20,-3-12-20,-3-36 10,0 0-10,0 25 11,-3-10-11,1-3-1482</inkml:trace>
  <inkml:trace contextRef="#ctx0" brushRef="#br0" timeOffset="8965.76">9097 4133 1524,'0'0'0,"0"0"0,16-7 0,-16 7 1,0 0-1,14-6 1,3 3-1,-17 3 40,0 0-40,25 0 41,9 0-41,-34 0 59,0 0-59,35 0 60,0-9-60,-35 9 36,0 0-36,32-7 36,5-1-36,-37 8 13,0 0-13,44-12 14,4 0-14,3-4-1309</inkml:trace>
  <inkml:trace contextRef="#ctx0" brushRef="#br0" timeOffset="9309.18">9838 4084 1356,'0'0'0,"0"0"0,0 0 0,0 0 53,0 0-53,-9-7 53,9 7-53,0 0 30,0 0-30,0 0 31,9-12-31,-9 12 7,0 0-7,17-12 7,15 0-7,-32 12-3,0 0 3,37-12-3,9 7 3,-46 5-10,0 0 10,49-4-10,1 1 10,-50 3-12,0 0 12,42 0-11,-3 3 11,-2 1-1056</inkml:trace>
  <inkml:trace contextRef="#ctx0" brushRef="#br0" timeOffset="9601.31">9802 4190 1647,'0'0'0,"0"0"0,6-9 0,-6 9 16,0 0-16,26-7 16,27-10-16,-53 17 45,0 0-45,69-12 45,-2 8-45,-67 4 53,0 0-53,65 0 54,-9 0-54,-56 0 30,0 0-30,52 0 30,-3-3-30,-49 3 11,0 0-11,49-5 12,-6-6-12,1 3-1410</inkml:trace>
  <inkml:trace contextRef="#ctx0" brushRef="#br0" timeOffset="10007.32">10714 3648 1580,'0'0'0,"0"0"0,0 0 0,0 0 24,0 0-24,0 0 24,9-7-24,-9 7 65,0 0-65,5 4 65,8 4-65,-13-8 64,0 0-64,14 12 64,9 0-64,-23-12 54,0 0-54,26 16 55,2 1-55,-28-17 50,0 0-50,36 31 50,1 14-50,-37-45 28,0 0-28,40 56 28,1 6-28,-41-62 19,0 0-19,39 59 19,-2-5-19,-37-54 15,0 0-15,31 48 15,1-5-15,-32-43 18,0 0-18,32 42 18,-9-2-18,-23-40 17,0 0-17,19 36 17,-6-8-17,-13-28 15,0 0-15,12 17 16,-7-8-16,-5-9 7,0 0-7,4 10 7,-4-10-7,0 0-1691</inkml:trace>
  <inkml:trace contextRef="#ctx0" brushRef="#br0" timeOffset="10353.33">10885 4008 1367,'0'0'0,"0"0"0,0 0 0,0 0 8,0 0-8,0 0 9,0-7-9,0 7 65,0 0-65,0 0 66,0 0-66,0 0 72,0 0-72,0 0 72,0 0-72,0 0 47,0 0-47,-9-2 48,9 2-48,0 0 47,0 0-47,0 0 48,-12 9-48,12-9 40,0 0-40,-10 3 41,-5 11-41,15-14 31,0 0-31,-19 19 31,-4 6-31,23-25 31,0 0-31,-19 29 31,-4 6-31,23-35 39,0 0-39,-20 41 40,3 11-40,17-52 34,0 0-34,-13 48 34,5-3-34,8-45 23,0 0-23,-6 37 23,6-6-23,0-31 14,0 0-14,0 21 14,0-13-14,2 5-1647</inkml:trace>
  <inkml:trace contextRef="#ctx0" brushRef="#br0" timeOffset="10846.96">11693 3684 1222,'0'0'0,"0"0"0,0 0 0,0 0 62,0 0-62,0 0 62,7 6-62,-7-6 110,0 0-110,7 8 111,4 15-111,-11-23 77,0 0-77,12 33 77,6 12-77,-18-45 47,0 0-47,19 48 48,8 0-48,-27-48 32,0 0-32,31 44 33,-1-3-33,-30-41 25,0 0-25,29 37 26,-1-6-26,-28-31 19,0 0-19,30 33 20,2-6-20,-32-27 10,0 0-10,23 25 11,-4-5-11,-19-20 2,0 0-2,12 16 2,-3-7-2,-9-9-1,0 0 1,0 0-1,5 3 1,2 2-1436</inkml:trace>
  <inkml:trace contextRef="#ctx0" brushRef="#br0" timeOffset="11207.99">11942 3717 1670,'0'0'0,"0"0"0,5-7 0,-5 7 1,0 0-1,0 0 1,0 0-1,0 0 15,0 0-15,0 0 16,-5 16-16,5-16 19,0 0-19,-4 24 20,-1 4-20,5-28 22,0 0-22,-7 36 22,-2 4-22,9-40 25,0 0-25,-10 45 25,-3 0-25,13-45 25,0 0-25,-17 43 26,-8-1-26,25-42 28,0 0-28,-30 40 29,-4-1-29,34-39 18,0 0-18,-37 45 18,7 0-18,30-45 11,0 0-11,-28 44 11,11-8-11,17-36 8,0 0-8,-18 29 8,9-8-8,9-21 3,0 0-3,-5 16 3,5-9-3,0-7-1,0 0 1,0 0 0,7 1 0,2 3-1458</inkml:trace>
  <inkml:trace contextRef="#ctx0" brushRef="#br0" timeOffset="11645.01">12448 3608 1659,'0'0'0,"0"0"0,2-8 0,-2 8 5,0 0-5,0 0 5,0 0-5,0 0 13,0 0-13,0 0 14,7 12-14,-7-12 17,0 0-17,3 8 17,3 10-17,-6-18 19,0 0-19,2 22 19,1-1-19,-3-21 19,0 0-19,4 21 20,1 6-20,-5-27 20,0 0-20,5 37 20,2 11-20,-7-48 19,0 0-19,7 57 20,0-5-20,-7-52 16,0 0-16,7 52 16,0-3-16,-7-49 22,0 0-22,9 41 22,-5 2-22,-4-43 25,0 0-25,5 45 26,-5 0-26,0-45 25,0 0-25,0 40 26,4-7-26,-4-33 23,0 0-23,1 24 24,-4 0-24,3-24 16,0 0-16,-2 13 17,2-13-17,0 0-1548</inkml:trace>
  <inkml:trace contextRef="#ctx0" brushRef="#br0" timeOffset="12109.61">12873 3523 1670,'0'0'0,"0"0"0,0 0 0,0 0 18,0 0-18,4-8 19,-4 8-19,0 0 40,0 0-40,9 12 40,-13 0-40,4-12 23,0 0-23,-2 16 23,4-4-23,-2-12 6,0 0-6,4 14 7,1-2-7,-5-12 2,0 0-2,0 15 3,-4 6-3,4-21 2,0 0-2,0 24 2,6 0-2,-6-24 2,0 0-2,7 33 2,1 14-2,-8-47 5,0 0-5,9 49 6,-7 8-6,-2-57 11,0 0-11,7 52 11,4-2-11,-11-50 15,0 0-15,12 46 15,-3-4-15,-9-42 16,0 0-16,3 36 17,4-5-17,-7-31 21,0 0-21,8 37 22,-3 1-22,-5-38 20,0 0-20,3 36 21,-3-8-21,0-28 19,0 0-19,2 21 20,2-2-20,-4-19 16,0 0-16,0 15 16,-4-10-16,4-5 10,0 0-10,0 0 11,0 0-11,0 0-1539</inkml:trace>
  <inkml:trace contextRef="#ctx0" brushRef="#br0" timeOffset="12618.23">12503 4169 1603,'0'0'0,"0"0"0,0-16 0,0 16 16,0 0-16,3-12 16,-3 12-16,0 0 26,0 0-26,9-8 27,-2 8-27,-7 0 14,0 0-14,7-4 14,2 1-14,-9 3-2,0 0 2,0 0-2,9-9 2,-9 9-15,0 0 15,7-9-15,0 6 15,-7 3-26,0 0 26,0 0-26,9-4 26,-9 4-17,0 0 17,0 0-17,0 0 17,0 0-6,0 0 6,0 0-6,3-8 6,-3 8-2,0 0 2,0 0-1,0 0 1,0 0 0,0 0 0,0 0 0,2-9 0,-2 9 2,0 0-2,0 0 2,-2-7-2,2 7 5,0 0-5,0 0 6,0 0-6,0 0 13,0 0-13,-7-5 13,7 5-13,0 0 19,0 0-19,-10-7 20,10 7-20,0 0 20,0 0-20,0 0 20,0 0-20,0 0 26,0 0-26,0 0 27,7 4-27,-7-4 26,0 0-26,12 3 27,15 2-27,-27-5 23,0 0-23,40 0 24,13 0-24,-53 0 21,0 0-21,62-3 22,8-2-22,-1 1-1363</inkml:trace>
  <inkml:trace contextRef="#ctx0" brushRef="#br0" timeOffset="22587.71">10799 4968 1468,'0'0'0,"0"0"0,-18-3 0,18 3 57,0 0-57,-9-3 58,9 3-58,0 0 41,0 0-41,-8-6 41,8 6-41,0 0 33,0 0-33,0 0 33,-7 0-33,7 0 5,0 0-5,0 0 6,0 0-6,0 0 3,0 0-3,0 0 3,0 0-3,0 0 2,0 0-2,0 0 2,0 0-2,0 0 8,0 0-8,-9 6 9,2 6-9,7-12 19,0 0-19,-4 24 20,4 5-20,0-29 26,0 0-26,5 47 26,8 14-26,-13-61 36,0 0-36,12 65 36,8 3-36,-20-68 38,0 0-38,14 64 39,-2 2-39,-12-66 28,0 0-28,5 67 29,-5 14-29,0 1-1490</inkml:trace>
  <inkml:trace contextRef="#ctx0" brushRef="#br0" timeOffset="23280.39">12684 4892 1670,'0'0'0,"0"0"0,0-7 0,0 7 20,0 0-20,0 0 21,0 0-21,0 0 81,0 0-81,0 0 81,11 4-81,-11-4 56,0 0-56,11 12 56,3 12-56,-14-24 21,0 0-21,14 49 22,0 27-22,2 0-1461</inkml:trace>
  <inkml:trace contextRef="#ctx0" brushRef="#br0" timeOffset="28294.24">5338 5867 1647,'0'0'0,"0"0"0,0 0 0,0 0 59,0 0-59,0 0 59,0 0-59,0 0 139,0 0-139,0 0 139,0 0-139,0 0 91,0 0-91,0 0 91,0 0-91,0 0 67,0 0-67,0 0 68,21-18-68,-21 18 32,0 0-32,18-12 33,10 0-33,-28 12 21,0 0-21,35-10 22,6 8-22,-41 2 12,0 0-12,42-4 13,6 1-13,-48 3 6,0 0-6,49 0 6,-3 7-6,-46-7 3,0 0-3,41 9 3,-1-2-3,-40-7 1,0 0-1,37 8 1,2 4-1,-39-12 0,0 0 0,41 12 1,1 4-1,-42-16 1,0 0-1,30 21 1,-11 5-1,-19-26 0,0 0 0,9 31 0,-18 5 0,9-36 0,0 0 0,-17 37 0,-3 2 0,20-39 0,0 0 0,-26 33 0,-1-5 0,27-28-1,0 0 1,-26 21-1,6-4 1,20-17-3,0 0 3,-17 12-3,3-2 3,14-10-6,0 0 6,-13 2-5,8 2 5,5-4-7,0 0 7,0 0-6,-12 0 6,12 0-8,0 0 8,0 0-7,-7-9 7,7 9-7,0 0 7,0-16-6,5-13 6,-5 29-2,0 0 2,9-31-1,5 7 1,-14 24 0,0 0 0,23-21 0,3 5 0,-26 16 0,0 0 0,32-20 1,-4-8-1,-28 28 2,0 0-2,30-24 3,2-2-3,-32 26 2,0 0-2,26-23 2,-3 6-2,-23 17 1,0 0-1,16-19 1,0 2-1,-16 17 0,0 0 0,14-21 1,0 2-1,-14 19 0,0 0 0,13-21 0,-8-2 0,-5 23-1,0 0 1,3-24 0,-3-2 0,0 26-1,0 0 1,0-27 0,0 6 0,0 21-1,0 0 1,-1-19-1,1 1 1,0 18-1,0 0 1,1-12-1,-1 2 1,0 10-1,0 0 1,0-5 0,0 5 0,0 0 0,0 0 0,0 0 1,11 8-1,-11-8 5,0 0-5,9 19 6,3 14-6,-12-33 13,0 0-13,9 40 13,2-4-13,-11-36 20,0 0-20,8 45 21,-2 0-21,-6-45 23,0 0-23,7 52 23,3 9-23,-10-61 24,0 0-24,13 54 24,-4 1-24,-9-55 13,0 0-13,14 48 14,0-15-14,0 4-1935</inkml:trace>
  <inkml:trace contextRef="#ctx0" brushRef="#br0" timeOffset="28664.58">6514 5984 1636,'0'0'0,"0"0"0,0 0 0,0 0 139,0 0-139,0 0 140,0 0-140,0 0 175,0 0-175,0 0 176,18-5-176,-18 5 99,0 0-99,28-12 99,8-7-99,-36 19 40,0 0-40,42-14 41,7 4-41,1 1-1849</inkml:trace>
  <inkml:trace contextRef="#ctx0" brushRef="#br0" timeOffset="29570.41">7814 5951 1311,'0'0'0,"0"0"0,9-20 0,-9 20 86,0 0-86,7-19 87,-3 1-87,-4 18 107,0 0-107,-6-20 107,-6-13-107,12 33 83,0 0-83,-10-32 83,-3 12-83,13 20 48,0 0-48,-21-23 48,-12-3-48,33 26 32,0 0-32,-38-27 32,12 9-32,26 18 25,0 0-25,-26-12 26,3 5-26,23 7 17,0 0-17,-30 4 18,-4 8-18,34-12 9,0 0-9,-32 24 10,9 9-10,23-33 4,0 0-4,-21 36 4,7 1-4,14-37 3,0 0-3,-9 32 3,9 1-3,0-33 1,0 0-1,4 32 2,1-3-2,-5-29 1,0 0-1,11 28 1,1-4-1,-12-24 2,0 0-2,14 19 2,0-10-2,-14-9 5,0 0-5,16-7 5,7-7-5,-23 14 8,0 0-8,23-19 9,0 3-9,-23 16 10,0 0-10,18-17 10,1-4-10,-19 21 15,0 0-15,18-22 15,-6 4-15,-12 18 16,0 0-16,14-24 16,4-7-16,-18 31 16,0 0-16,17-30 17,-2 11-17,-15 19 14,0 0-14,12-12 15,-5 2-15,-7 10 13,0 0-13,0 0 13,12-4-13,-12 4 8,0 0-8,6 2 9,1 5-9,-7-7 4,0 0-4,10 12 4,-1 7-4,-9-19 3,0 0-3,5 25 3,4 0-3,-9-25 2,0 0-2,7 25 3,-2-3-3,-5-22 2,0 0-2,9 23 3,0 3-3,-9-26 4,0 0-4,14 26 4,0-7-4,-14-19 4,0 0-4,11 14 4,-11-14-4,0 0 5,0 0-5,11 3 5,-4-15-5,-7 12 6,0 0-6,8-16 7,5-4-7,-13 20 8,0 0-8,9-21 9,-9-3-9,0 24 8,0 0-8,1-25 9,6-11-9,-7 36 9,0 0-9,9-33 9,-4 2-9,-5 31 8,0 0-8,4-24 9,3 6-9,-7 18 6,0 0-6,7-12 6,-3 4-6,-4 8 3,0 0-3,0 0 3,16 8-3,-16-8 1,0 0-1,12 16 1,-3 10-1,-9-26 0,0 0 0,9 31 0,5-2 0,-14-29 0,0 0 0,12 32 0,2-8 0,-14-24-1,0 0 1,14 24 0,6-7 0,-20-17 0,0 0 0,17 19 0,-3-7 0,-14-12 0,0 0 0,13 6 0,-3-3 0,-10-3 1,0 0-1,16 0 1,4-9-1,-20 9 2,0 0-2,21-12 3,-5-3-3,-16 15 7,0 0-7,15-21 7,-4-7-7,-11 28 12,0 0-12,12-33 12,-6-3-12,-6 36 20,0 0-20,7-35 20,3 3-20,-10 32 16,0 0-16,13-28 17,3 4-17,-1-1-1917</inkml:trace>
  <inkml:trace contextRef="#ctx0" brushRef="#br0" timeOffset="30245.91">8534 5853 1737,'0'0'0,"0"0"0,12-4 0,-12 4 73,0 0-73,11-3 74,3-1-74,-14 4 110,0 0-110,21-5 110,11-7-110,-32 12 60,0 0-60,30-16 61,-5 4-61,-25 12 23,0 0-23,21-15 23,-7 1-23,-14 14 11,0 0-11,11-16 12,1-4-12,-12 20 12,0 0-12,5-16 12,-1 6-12,-4 10 6,0 0-6,0 0 7,0-9-7,0 9 4,0 0-4,0 0 4,-21 0-4,21 0 4,0 0-4,-25 7 4,-10 10-4,35-17 2,0 0-2,-37 23 3,7 6-3,30-29 2,0 0-2,-27 28 2,4-4-2,23-24 2,0 0-2,-17 24 2,6-3-2,11-21 3,0 0-3,-9 21 3,9-6-3,0-15 5,0 0-5,9 16 5,5-7-5,-14-9 7,0 0-7,26 7 7,10-6-7,-36-1 7,0 0-7,40-1 8,6-3-8,-46 4 9,0 0-9,50-9 10,-5 3-10,-45 6 9,0 0-9,45-13 10,-3-4-10,-42 17 6,0 0-6,46-19 7,1-5-7,-47 24 4,0 0-4,50-24 5,-4 3-5,-46 21 2,0 0-2,35-24 3,-7-8-3,-28 32 0,0 0 0,14-27 1,-7 4-1,-7 23 0,0 0 0,2-15 0,-5-1 0,3 16 0,0 0 0,-15-12 0,-18-5 0,33 17-1,0 0 1,-35-11-1,-1 15 1,36-4-1,0 0 1,-28 5 0,7 5 0,21-10 0,0 0 0,-16 12 0,5 2 0,11-14 0,0 0 0,-1 16 0,1 3 0,0-19 0,0 0 0,1 21 0,7-2 0,-8-19 0,0 0 0,10 20 0,2 1 0,-12-21-1,0 0 1,15 18 0,-3-5 0,-12-13-1,0 0 1,9 14-1,5 2 1,-14-16 0,0 0 0,18 15 0,-4-6 0,-14-9 0,0 0 0,8 12 0,1 0 0,-9-12 0,0 0 0,9 12 1,5 4-1,-14-16 0,0 0 0,18 12 0,-2 2 0,3 2-1790</inkml:trace>
  <inkml:trace contextRef="#ctx0" brushRef="#br0" timeOffset="31342.62">9730 5861 2028,'0'0'0,"0"0"0,0-15 0,0 15 12,0 0-12,-5-12 13,1 5-13,4 7 5,0 0-5,-5-9 5,-9-5-5,14 14 28,0 0-28,-13-12 28,8 5-28,5 7 28,0 0-28,-9-5 28,-7-2-28,16 7 31,0 0-31,-14-7 32,-5 2-32,19 5 41,0 0-41,-23-7 41,-2 5-41,25 2 32,0 0-32,-24 2 33,1 5-33,23-7 24,0 0-24,-25 12 25,6 4-25,19-16 16,0 0-16,-18 17 17,4 4-17,14-21 10,0 0-10,-9 19 10,4-7-10,5-12 4,0 0-4,0 7 4,0 2-4,0-9 0,0 0 0,5 5 1,4 2-1,-9-7 0,0 0 0,12 5 0,4-2 0,-16-3 0,0 0 0,25 0 0,8-3 0,-33 3 0,0 0 0,35-5 0,-12-6 0,-23 11 1,0 0-1,27-10 1,1-4-1,-28 14 3,0 0-3,21-12 3,-7 7-3,-14 5 5,0 0-5,6-4 5,-6 4-5,0 0 7,0 0-7,7 11 8,-2 9-8,-5-20 1,0 0-1,2 25 2,1 1-2,-3-26 0,0 0 0,6 22 0,1-6 0,-7-16-1,0 0 1,10 10-1,4-3 1,-14-7-1,0 0 1,22 0-1,6-9 1,-28 9-1,0 0 1,35-15 0,6-4 0,-41 19-1,0 0 1,42-21 0,7 0 0,-49 21 0,0 0 0,50-24 0,-15 0 0,-35 24 1,0 0-1,28-25 1,-7-2-1,-21 27 4,0 0-4,18-24 5,-13 10-5,-5 14 12,0 0-12,4-7 13,-8-2-13,4 9 18,0 0-18,-14-3 18,-21-1-18,35 4 21,0 0-21,-42 7 21,-6 10-21,48-17 14,0 0-14,-42 21 14,12-5-14,30-16 9,0 0-9,-23 12 9,9 0-9,14-12 6,0 0-6,-13 10 7,11-1-7,2-9 6,0 0-6,9 9 6,7 6-6,-16-15 4,0 0-4,25 18 4,3-3-4,-28-15 2,0 0-2,35 17 3,-1 6-3,-34-23 1,0 0-1,35 29 2,-3 8-2,-32-37 1,0 0-1,26 40 1,1 1-1,-27-41-1,0 0 1,19 40-1,-1 0 1,-18-40-8,0 0 8,14 33-7,-7-6 7,-7-27-12,0 0 12,5 24-12,-3 4 12,-2-28-17,0 0 17,-2 30-16,-3-6 16,5-24-18,0 0 18,-3 19-17,-6-7 17,9-12-15,0 0 15,-11 9-15,11-9 15,0 0-16,0 0 16,-10 1-15,10-1 15,0 0-14,0 0 14,-11-5-13,11 5 13,0 0-10,0 0 10,-9-15-10,9-3 10,0 18-10,0 0 10,9-33-9,5-10 9,-14 43-8,0 0 8,23-48-7,7-6 7,-30 54-6,0 0 6,41-59-6,-1-7 6,-40 66-2,0 0 2,46-60-2,-5 8 2,-41 52 0,0 0 0,40-45 0,-8 5 0,-32 40 0,0 0 0,26-33 0,-12 12 0,-14 21 0,0 0 0,6-22 0,-3-1 0,-3 23 0,0 0 0,-9-25 1,-5 4-1,14 21 0,0 0 0,-23-14 0,-3 10 0,26 4 0,0 0 0,-32 9 0,0 15 0,32-24 0,0 0 0,-24 28 0,10 0 0,14-28 0,0 0 0,-9 29 0,7-5 0,2-24 0,0 0 0,9 21 1,14-5-1,-23-16 1,0 0-1,32 12 1,12 0-1,-44-12 1,0 0-1,49 12 2,7-5-2,1 2-1792</inkml:trace>
  <inkml:trace contextRef="#ctx0" brushRef="#br0" timeOffset="33022.56">11961 5894 1535,'0'0'0,"0"0"0,0 0 0,0 0 92,0 0-92,0 0 93,-5-7-93,5 7 80,0 0-80,0 0 81,0 0-81,0 0 56,0 0-56,-9-10 56,-3 3-56,12 7 17,0 0-17,-11-12 18,-3 0-18,14 12 8,0 0-8,-12-12 8,-2-6-8,14 18 5,0 0-5,-18-15 6,0 3-6,18 12 7,0 0-7,-26-9 8,-13 9-8,39 0 14,0 0-14,-39 2 14,2 5-14,37-7 20,0 0-20,-31 12 20,4 9-20,27-21 23,0 0-23,-23 27 23,5 6-23,18-33 15,0 0-15,-14 37 16,6 2-16,8-39 11,0 0-11,-7 42 12,8-6-12,-1-36 10,0 0-10,6 31 10,2-5-10,-8-26 8,0 0-8,9 19 9,9-7-9,-18-12 7,0 0-7,28 6 7,7-8-7,-35 2 6,0 0-6,39-12 6,9-11-6,-48 23 5,0 0-5,44-29 5,3-7-5,-47 36 4,0 0-4,43-44 4,-10 6-4,-33 38 3,0 0-3,29-45 3,-3-2-3,-26 47 2,0 0-2,21-53 2,-3-8-2,-18 61 1,0 0-1,10-71 2,-1-1-2,-9 72 1,0 0-1,6-63 1,-3 18-1,-3 45 0,0 0 0,-5-38 1,-8 2-1,13 36 0,0 0 0,-10-29 1,1 4-1,9 25 0,0 0 0,-9-20 1,2 7-1,7 13 1,0 0-1,-5-8 1,5 8-1,0 0 7,0 0-7,-13 1 7,1 15-7,12-16 18,0 0-18,-10 21 18,4 10-18,6-31 18,0 0-18,-1 36 19,1 4-19,0-40 14,0 0-14,1 47 15,3 15-15,-4-62 8,0 0-8,0 69 8,3-3-8,-3-66 4,0 0-4,6 57 5,-6-7-5,0-50 2,0 0-2,3 49 2,4 1-2,-7-50 0,0 0 0,9 55 1,0-4-1,-9-51 0,0 0 0,12 46 0,-3-8 0,-9-38 0,0 0 0,11 32 0,-4-15 0,-7-17 0,0 0 0,8 12 0,3-2 0,-11-10 0,0 0 0,11 6 0,1-10 0,-12 4 0,0 0 0,18-12 0,-1-9 0,-17 21 0,0 0 0,18-27 1,-4-3-1,-14 30 0,0 0 0,14-40 1,4-1-1,-18 41 2,0 0-2,19-40 2,-1 7-2,-18 33 4,0 0-4,14-22 5,-4 8-5,-10 14 6,0 0-6,8-11 6,-8 11-6,0 0 8,0 0-8,8-8 8,-8 8-8,0 0 6,0 0-6,0 0 6,0 0-6,0 0 10,0 0-10,0 0 10,4 12-10,-4-12 13,0 0-13,-4 15 14,1 1-14,3-16 15,0 0-15,0 21 15,3 12-15,-3-33 10,0 0-10,7 31 11,2-2-11,-9-29 8,0 0-8,11 28 8,-2-7-8,-9-21 7,0 0-7,5 19 8,7-2-8,-12-17 0,0 0 0,14 16 1,4-8-1,-18-8-1,0 0 1,14 7-1,4-5 1,-18-2-7,0 0 7,14 3-6,0-3 6,-14 0-6,0 0 6,12-5-5,-1 2 5,-11 3-4,0 0 4,12-12-4,6-4 4,-18 16-1,0 0 1,18-33-1,-3-12 1,-15 45 0,0 0 0,16-47 0,-2 9 0,-14 38 1,0 0-1,11-31 1,0 5-1,-11 26 3,0 0-3,7-19 3,-4 7-3,-3 12 3,0 0-3,4-9 4,-4 9-4,0 0 3,0 0-3,0 0 4,0 0-4,0 0 3,0 0-3,0 0 3,-4 16-3,4-16 2,0 0-2,-5 24 3,-2 6-3,7-30 1,0 0-1,-5 36 1,3 0-1,2-36 0,0 0 0,5 40 1,6-14-1,-11-26 0,0 0 0,14 23 0,2-6 0,-16-17 1,0 0-1,17 9 1,3-6-1,-20-3 3,0 0-3,26-5 4,6-2-4,-32 7 4,0 0-4,32-17 4,-9-2-4,-23 19 5,0 0-5,17-30 6,1-10-6,-18 40 5,0 0-5,16-33 5,-7 6-5,-9 27 7,0 0-7,7-30 8,-7-1-8,0 31 4,0 0-4,0-31 5,-4 14-5,4 17 2,0 0-2,-9-12 3,-7-4-3,16 16 1,0 0-1,-21-12 2,-5 3-2,26 9 0,0 0 0,-25-3 0,7 6 0,18-3-4,0 0 4,-10 4-3,3-1 3,7-3-8,0 0 8,-7 9-8,8-1 8,-1-8-9,0 0 9,11 7-8,12 2 8,-23-9-12,0 0 12,26 5-12,-1 2 12,-25-7-13,0 0 13,25 9-13,1-4 13,-26-5-16,0 0 16,25 7-16,-4 2 16,-21-9-7,0 0 7,18 12-6,-4 3 6,-14-15-5,0 0 5,9 19-5,-4 4 5,-5-23-7,0 0 7,4 28-7,-10-1 7,6-27-7,0 0 7,-3 33-7,-6-5 7,9-28-5,0 0 5,-7 24-5,5-3 5,2-21-5,0 0 5,-5 19-4,3-5 4,2-14-7,0 0 7,2 15-7,3 1 7,0 1-1841</inkml:trace>
  <inkml:trace contextRef="#ctx0" brushRef="#br0" timeOffset="33714.97">13270 6097 1524,'0'0'0,"5"-5"0,17-6 0,-22 11 53,0 0-53,24-14 54,-4 2-54,-20 12 88,0 0-88,16-19 88,-2-8-88,-14 27 57,0 0-57,12-21 57,-10 9-57,-2 12 30,0 0-30,-2-12 30,-10-6-30,12 18 24,0 0-24,-14-15 25,-9-3-25,23 18 23,0 0-23,-23-12 23,0 5-23,23 7 26,0 0-26,-23-7 26,-7 7-26,30 0 25,0 0-25,-32 2 26,4 3-26,28-5 14,0 0-14,-23 12 15,-2 1-15,25-13 9,0 0-9,-16 15 9,2 2-9,14-17 5,0 0-5,-3 25 5,-1 2-5,4-27 3,0 0-3,4 28 4,-3-11-4,-1-17 3,0 0-3,13 12 3,10-3-3,-23-9 2,0 0-2,23 7 3,-7-4-3,-16-3 2,0 0-2,15-3 2,7 0-2,-22 3 2,0 0-2,19-6 2,-5-1-2,-14 7 3,0 0-3,16-5 3,-2-2-3,-14 7 7,0 0-7,18-8 8,-6 8-8,-12 0 8,0 0-8,12 3 9,1 14-9,-13-17 9,0 0-9,12 21 9,-3 10-9,-9-31 6,0 0-6,5 28 7,4-2-7,-9-26 4,0 0-4,9 22 4,0-9-4,-9-13 1,0 0-1,10 8 2,3-4-2,-13-4 0,0 0 0,19-4 1,11-4-1,-30 8 1,0 0-1,28-16 2,2-8-2,-30 24 2,0 0-2,32-33 3,1-7-3,-33 40 2,0 0-2,30-40 2,-7-5-2,-23 45 1,0 0-1,20-43 1,-8 5-1,-12 38 0,0 0 0,11-40 1,-1-5-1,-10 45 0,0 0 0,11-48 0,-2-1 0,-9 49 0,0 0 0,5-43 0,-5 19 0,0 24 0,0 0 0,-2-16 0,-1 4 0,3 12 0,0 0 0,-9-2 0,-14 8 0,23-6 0,0 0 0,-27 19 0,5 7 0,22-26 0,0 0 0,-22 34 1,7-4-1,15-30 1,0 0-1,-9 31 1,3 2-1,6-33 2,0 0-2,0 36 2,6-3-2,-6-33 2,0 0-2,10 40 3,6 5-3,-16-45 4,0 0-4,20 39 5,-3-6-5,-17-33 3,0 0-3,18 28 4,-2-12-4,-16-16 7,0 0-7,14 8 8,2-3-8,-4 2-1741</inkml:trace>
  <inkml:trace contextRef="#ctx0" brushRef="#br0" timeOffset="34076.86">13635 5946 1692,'0'0'0,"0"0"0,11 0 0,-11 0 78,0 0-78,12 0 79,-1 0-79,-11 0 115,0 0-115,10-3 116,6-2-116,-16 5 70,0 0-70,18-7 70,-1 0-70,-17 7 40,0 0-40,18-5 41,-4-1-41,-14 6 23,0 0-23,18-7 23,-2 0-23,-16 7 15,0 0-15,12-5 16,-3-2-16,-9 7 5,0 0-5,9-1 6,3 1-6,-12 0 4,0 0-4,14 0 5,-5 0-5,-9 0 5,0 0-5,9 0 6,-2 0-6,-7 0 8,0 0-8,7 0 8,-2 0-8,-5 0 12,0 0-12,9 3 13,3 11-13,-12-14 16,0 0-16,11 19 16,-8-2-16,-3-17 19,0 0-19,0 21 19,2 2-19,-2-23 21,0 0-21,4 13 21,-1 0-21,-3-13 18,0 0-18,0 6 18,0-6-18,0 0-1889</inkml:trace>
  <inkml:trace contextRef="#ctx0" brushRef="#br0" timeOffset="34213.4">14014 5777 1782,'0'0'0,"0"0"0,-7-4 0,7 4 81,0 0-81,0 0 82,-7 0-82,0 0-1399</inkml:trace>
  <inkml:trace contextRef="#ctx0" brushRef="#br0" timeOffset="34901.51">14168 5901 1412,'0'0'0,"0"0"0,10 12 0,-10-12 25,0 0-25,8 11 26,-3-1-26,-5-10 51,0 0-51,0 16 51,-9 10-51,9-26 112,0 0-112,-9 31 113,-3-2-113,12-29 72,0 0-72,-11 28 73,-1-4-73,12-24 57,0 0-57,-9 17 57,4 2-57,5-19 54,0 0-54,-2 13 55,2-1-55,0-12 40,0 0-40,5 5 41,1-2-41,-6-3 33,0 0-33,10 0 34,6-5-34,-16 5 17,0 0-17,23-15 18,9-6-18,-32 21 15,0 0-15,26-24 16,-6-1-16,-20 25 17,0 0-17,14-24 17,2-16-17,-16 40 23,0 0-23,14-33 23,-5 11-23,-9 22 24,0 0-24,1-23 24,-8-8-24,7 31 20,0 0-20,-10-31 20,-1 9-20,11 22 11,0 0-11,-11-16 11,-1 4-11,12 12 3,0 0-3,-9-9 4,9 9-4,0 0 1,0 0-1,-10-3 1,10 3-1,0 0 0,0 0 0,0 0 0,0 0 0,0 0 0,0 0 0,16 3 0,8 8 0,-24-11 0,0 0 0,34 10 0,1-1 0,-35-9 0,0 0 0,34 5 1,-4 5-1,-30-10 1,0 0-1,19 16 1,-3 5-1,-16-21 0,0 0 0,10 24 0,-6-3 0,-4-21 0,0 0 0,0 27 0,-5 6 0,5-33-1,0 0 1,-4 33-1,-5-2 1,9-31-3,0 0 3,-7 24-3,0-6 3,7-18-4,0 0 4,-5 15-4,1-3 4,4-12-5,0 0 5,-3 9-5,3-9 5,0 0-6,0 0 6,-4 9-5,4-9 5,0 0-6,0 0 6,0 0-6,0 0 6,0 0-7,0 0 7,13-18-6,17-6 6,-30 24-5,0 0 5,33-36-4,-1-4 4,-32 40-2,0 0 2,30-40-1,0 11 1,-30 29 0,0 0 0,30-24 0,-4 6 0,-26 18 5,0 0-5,18-10 5,-2 5-5,-16 5 8,0 0-8,16 0 9,0 12-9,-16-12 9,0 0-9,12 21 9,-5 15-9,-7-36 9,0 0-9,5 40 9,-3 1-9,-2-41 7,0 0-7,9 37 7,3-1-7,-12-36 6,0 0-6,16 28 6,5-8-6,0-1-1882</inkml:trace>
  <inkml:trace contextRef="#ctx0" brushRef="#br0" timeOffset="35981.61">15971 5958 1614,'0'0'0,"0"0"0,-6-12 0,6 12 56,0 0-56,-3-8 57,3 8-57,0 0 97,0 0-97,-9-7 98,0 3-98,9 4 53,0 0-53,-10 4 54,-8-1-54,18-3 25,0 0-25,-19 14 26,6 17-26,13-31 19,0 0-19,-16 40 19,0 5-19,16-45 13,0 0-13,-12 48 13,7 1-13,5-49 11,0 0-11,5 40 12,16-11-12,-21-29 10,0 0-10,23 24 10,5-8-10,-28-16 8,0 0-8,29 15 8,1-2-8,-30-13 11,0 0-11,30 5 11,-6-5-11,-24 0 10,0 0-10,27-9 11,3-3-11,-30 12 8,0 0-8,28-16 9,-5-4-9,-23 20 7,0 0-7,18-25 7,-8-18-7,-10 43 5,0 0-5,5-50 6,-8-11-6,3 61 5,0 0-5,-11-58 6,-8 16-6,19 42 6,0 0-6,-23-31 6,0 8-6,23 23 13,0 0-13,-26-15 14,-6 3-14,32 12 24,0 0-24,-30-9 25,9 11-25,21-2 32,0 0-32,-13 3 32,4-3-32,9 0 26,0 0-26,0 0 26,0 0-26,0 0 20,0 0-20,0 0 21,15 0-21,-15 0 16,0 0-16,21 4 17,5-1-17,-26-3 19,0 0-19,35 0 20,3-7-20,-38 7 21,0 0-21,42-8 21,4-5-21,-46 13 24,0 0-24,44-15 25,-7 3-25,-37 12 9,0 0-9,32-16 9,-4 2-9,-28 14 3,0 0-3,25-15 4,-3-4-4,-22 19 0,0 0 0,18-18 1,-6 8-1,-12 10 0,0 0 0,11-5 0,-11 5 0,0 0 0,0 0 0,4-7 0,-4 7 0,0 0 0,0 0 0,0 0 0,8 10 0,-8-10 0,0 0 0,2 16 0,-2 13 0,0-29 0,0 0 0,0 37 0,0 2 0,0-39 0,0 0 0,0 45 0,4 19 0,-4-64 0,0 0 0,0 66 0,1 2 0,-1-68 1,0 0-1,4 62 1,-1-3-1,-3-59 0,0 0 0,6 53 0,-4-1 0,-2-52 0,0 0 0,3 54 1,1 7-1,-4-61 0,0 0 0,5 55 0,2-10 0,-7-45 0,0 0 0,7 31 1,0-14-1,-7-17 0,0 0 0,11 13 1,8-1-1,-19-12 1,0 0-1,19 5 1,-3-7-1,-16 2 1,0 0-1,16-10 2,4-8-2,-20 18 3,0 0-3,21-24 3,3-12-3,-24 36 3,0 0-3,22-45 3,-14-2-3,-8 47 2,0 0-2,2-45 3,-4 12-3,2 33 1,0 0-1,-14-29 1,-9-2-1,23 31 0,0 0 0,-30-33 0,-5 9 0,35 24-2,0 0 2,-33-21-1,-3 5 1,36 16-7,0 0 7,-31-8-6,-5-3 6,36 11-11,0 0 11,-26-5-10,10 2 10,16 3-8,0 0 8,-11 0-8,11 0 8,0 0-7,0 0 7,0 0-7,0 0 7,0 0-7,0 0 7,20-9-6,13-3 6,3 0-1952</inkml:trace>
  <inkml:trace contextRef="#ctx0" brushRef="#br0" timeOffset="36431.06">17362 5818 1659,'0'0'0,"0"0"0,9-3 0,-9 3 75,0 0-75,7-2 76,-7 2-76,0 0 74,0 0-74,9 0 75,-9 0-75,0 0 65,0 0-65,5 9 65,-3-1-65,-2-8 28,0 0-28,0 16 29,-2 5-29,2-21 16,0 0-16,-5 32 17,1 15-17,4-47 15,0 0-15,0 57 16,0 7-16,0-64 11,0 0-11,0 61 12,4-7-12,-4-54 7,0 0-7,5 43 7,4-10-7,0 3-1626</inkml:trace>
  <inkml:trace contextRef="#ctx0" brushRef="#br0" timeOffset="37183.1">17701 5797 1659,'0'0'0,"0"0"0,2 9 0,-2-9 10,0 0-10,1 10 11,-2 3-11,1-13 58,0 0-58,-4 17 58,1 2-58,3-19 57,0 0-57,-2 29 58,2 1-58,0-30 51,0 0-51,0 40 52,0 3-52,0-43 39,0 0-39,0 45 40,-2 0-40,2-45 33,0 0-33,-5 36 34,-2 0-34,7-36 20,0 0-20,-7 28 20,1-4-20,6-24 13,0 0-13,-8 16 14,-8 1-14,16-17 5,0 0-5,-13 12 6,10-5-6,3-7 2,0 0-2,0 0 2,0 0-2,0 0 1,0 0-1,0 0 1,0 0-1,0 0 0,0 0 0,7 2 0,-7-2 0,0 0 0,0 0 0,12-9 0,9-6 0,-21 15 0,0 0 0,23-18 0,0-2 0,-23 20 0,0 0 0,20-23 0,-3 6 0,-17 17 4,0 0-4,14-16 4,-5 8-4,-9 8 13,0 0-13,0 0 14,9-9-14,-9 9 21,0 0-21,0 0 22,14 17-22,-14-17 18,0 0-18,9 19 18,-2 7-18,-7-26 11,0 0-11,0 23 12,2-11-12,-2-12 8,0 0-8,5 9 9,2-1-9,-7-8 7,0 0-7,7 7 8,-7-7-8,0 0 6,0 0-6,13 5 6,-1-5-6,-12 0 6,0 0-6,21 4 6,16-4-6,-37 0 7,0 0-7,37 0 8,-5-4-8,-32 4 4,0 0-4,30-8 5,2-8-5,-32 16 4,0 0-4,31-12 5,-11 3-5,-20 9 5,0 0-5,17-15 5,1-15-5,-18 30 5,0 0-5,18-31 5,-11 7-5,-7 24 7,0 0-7,3-17 7,-4 5-7,1 12 9,0 0-9,-6-7 9,-4 7-9,10 0 14,0 0-14,-18 7 15,-10 17-15,28-24 12,0 0-12,-28 29 12,5 4-12,23-33 9,0 0-9,-16 31 10,5-7-10,11-24 7,0 0-7,-3 25 8,4-5-8,-1-20 8,0 0-8,11 20 9,1-3-9,-12-17 7,0 0-7,23 12 7,14-5-7,-37-7 7,0 0-7,36 5 7,-5-5-7,-31 0 0,0 0 0,30-5 1,4-2-1,-1-2-1932</inkml:trace>
  <inkml:trace contextRef="#ctx0" brushRef="#br0" timeOffset="37418.01">17630 5804 1972,'0'0'0,"11"2"0,12 5 0,-23-7 16,0 0-16,35 3 16,16-4-16,-51 1 56,0 0-56,55-2 56,-2-2-56,-53 4 19,0 0-19,58-5 20,-1 2-20,1-1-1557</inkml:trace>
  <inkml:trace contextRef="#ctx0" brushRef="#br0" timeOffset="38789.67">19186 5979 1211,'0'0'0,"0"0"0,-2-9 0,2 9 132,0 0-132,-3-10 133,-4 0-133,7 10 133,0 0-133,-13-7 133,-6 0-133,19 7 86,0 0-86,-21-2 87,1-1-87,20 3 45,0 0-45,-24 0 45,-15 3-45,39-3 30,0 0-30,-44 9 31,0 6-31,44-15 21,0 0-21,-41 25 22,-6 4-22,47-29 17,0 0-17,-41 40 17,9 0-17,32-40 35,0 0-35,-23 41 35,9-1-35,14-40 27,0 0-27,-9 36 28,9-8-28,0-28 17,0 0-17,13 24 18,3-3-18,-16-21 13,0 0-13,31 16 13,21 1-13,-52-17 20,0 0-20,61 8 20,10-1-20,-71-7 19,0 0-19,72 0 19,-8 0-19,-64 0 17,0 0-17,58-7 17,-12-1-17,-46 8 16,0 0-16,46-12 17,3-9-17,-49 21 16,0 0-16,49-24 16,-5-1-16,-44 25 16,0 0-16,32-24 16,-12-3-16,-20 27 14,0 0-14,10-30 14,-8-6-14,-2 36 12,0 0-12,-9-28 13,-12 7-13,21 21 9,0 0-9,-25-10 10,-10 5-10,35 5 7,0 0-7,-37 5 8,-2 14-8,39-19 3,0 0-3,-32 21 3,11-2-3,21-19 8,0 0-8,-17 17 9,-1 2-9,18-19 10,0 0-10,-16 21 11,6-6-11,10-15 10,0 0-10,-4 18 11,8-6-11,-4-12 9,0 0-9,1 9 9,6-3-9,-7-6 2,0 0-2,20 9 2,15-2-2,-35-7 0,0 0 0,37 9 0,-7-4 0,-30-5-1,0 0 1,32 3 0,8-3 0,-40 0-3,0 0 3,41-5-2,-13 2 2,-28 3-2,0 0 2,27-9-1,1-3 1,-28 12-1,0 0 1,26-10 0,-6 4 0,-20 6 1,0 0-1,16-3 1,-9-2-1,-7 5 5,0 0-5,0 0 6,8-4-6,-8 4 7,0 0-7,0 0 7,0 0-7,0 0 6,0 0-6,7 0 7,-7 0-7,0 0 5,0 0-5,9-3 6,-9 3-6,0 0 4,0 0-4,14-5 5,4-8-5,-18 13 2,0 0-2,18-19 2,1-10-2,-19 29 1,0 0-1,18-31 1,-4-2-1,-14 33 0,0 0 0,14-40 1,0-8-1,-14 48 0,0 0 0,12-42 0,-6 6 0,-6 36 0,0 0 0,3-31 0,1-2 0,-4 33 0,0 0 0,2-33 0,1-3 0,-3 36 0,0 0 0,4-28 0,-3 9 0,-1 19 1,0 0-1,2-12 1,-2 12-1,0 0 3,0 0-3,0 0 3,-5 19-3,5-19 4,0 0-4,-4 24 4,1 12-4,3-36 6,0 0-6,-7 42 6,5 5-6,2-47 4,0 0-4,-4 57 5,8 12-5,-4-69 2,0 0-2,9 73 2,7-13-2,-16-60 3,0 0-3,24 52 4,3-12-4,-27-40 3,0 0-3,33 33 4,6-4-4,-39-29 3,0 0-3,34 24 4,-13-8-4,-21-16 4,0 0-4,14 9 4,-2-6-4,-12-3 0,0 0 0,11 0 0,-11 0 0,0 0-1,0 0 1,14-3 0,2-6 0,-16 9-2,0 0 2,19-24-1,1-9 1,-20 33-3,0 0 3,17-45-2,-3-7 2,-14 52-5,0 0 5,11-64-4,0-9 4,-11 73-5,0 0 5,10-65-4,-3 7 4,-7 58-6,0 0 6,5-46-6,-1 6 6,-4 40-8,0 0 8,2-33-8,0 12 8,-2 21-4,0 0 4,1-12-4,1 0 4,-2 12-2,0 0 2,-2-7-1,2 7 1,0 0-1,0 0 1,-14-2 0,2 14 0,12-12 0,0 0 0,-11 21 0,6 7 0,5-28 0,0 0 0,-4 36 0,1 13 0,3-49 0,0 0 0,0 57 0,5 19 0,-5-76 0,0 0 0,14 78 0,11-11 0,-25-67 0,0 0 0,37 61 0,12-7 0,-49-54 0,0 0 0,59 52 0,9 5 0,1 0-2019</inkml:trace>
  <inkml:trace contextRef="#ctx0" brushRef="#br0" timeOffset="41988.04">5766 6872 1659,'0'0'0,"0"0"0,0 0 0,0 0 59,0 0-59,8-24 60,-12 17-60,4 7 184,0 0-184,0 0 184,-4-5-184,4 5 56,0 0-56,0 0 56,0-9-56,0 9 27,0 0-27,0 0 28,0 0-28,0 0 15,0 0-15,0 0 15,0-7-15,0 7 12,0 0-12,0 0 13,13 11-13,-13-11 11,0 0-11,14 24 11,12 21-11,-26-45 10,0 0-10,27 50 10,5 0-10,-32-50 17,0 0-17,37 50 17,3-6-17,-40-44 19,0 0-19,37 36 20,-7 0-20,-30-36 19,0 0-19,25 33 20,-4-5-20,-21-28 16,0 0-16,14 26 17,-1-2-17,1 0-1857</inkml:trace>
  <inkml:trace contextRef="#ctx0" brushRef="#br0" timeOffset="42317.36">5886 7126 1983,'0'0'0,"0"0"0,0 0 0,0 0 60,0 0-60,0 0 61,0 0-61,0 0 92,0 0-92,0 0 92,0 0-92,0 0 74,0 0-74,0 0 74,0 0-74,0 0 32,0 0-32,-7 6 32,-1 1-32,8-7 19,0 0-19,-18 15 19,-10 11-19,28-26 21,0 0-21,-29 31 22,3 6-22,26-37 15,0 0-15,-26 39 16,3 10-16,23-49 3,0 0-3,-23 50 4,10 5-4,-1-3-1905</inkml:trace>
  <inkml:trace contextRef="#ctx0" brushRef="#br0" timeOffset="42661.7">6691 7215 1009,'0'0'0,"0"0"0,-14-12 0,14 12 133,0 0-133,-9-11 134,9 11-134,0 0 118,0 0-118,-14-10 119,-2 3-119,16 7 82,0 0-82,-11-9 82,11 9-82,0 0 44,0 0-44,-9-3 45,9 3-45,0 0 38,0 0-38,0 0 39,0 0-39,0 0 38,0 0-38,0 0 38,0 0-38,0 0 35,0 0-35,25-7 35,16 2-35,-1-1-1432</inkml:trace>
  <inkml:trace contextRef="#ctx0" brushRef="#br0" timeOffset="43699.86">8111 7163 1625,'0'0'0,"0"0"0,-7-5 0,7 5 73,0 0-73,-9-4 73,0 1-73,9 3 137,0 0-137,-7-12 137,-4-13-137,11 25 95,0 0-95,-12-31 95,-7-7-95,19 38 47,0 0-47,-18-36 47,4 8-47,14 28 35,0 0-35,-18-24 35,1 5-35,17 19 27,0 0-27,-20-14 28,-3 5-28,23 9 9,0 0-9,-17-3 10,-6 3-10,23 0 2,0 0-2,-21 9 2,1 6-2,20-15 0,0 0 0,-16 24 0,6 13 0,10-37-1,0 0 1,-13 39 0,8 6 0,5-45-7,0 0 7,-4 42-6,3-6 6,1-36-16,0 0 16,5 31-16,4-3 16,-9-28-26,0 0 26,10 24-25,3-6 25,-13-18-18,0 0 18,17 5-18,10-5 18,-27 0-10,0 0 10,28-2-10,-9-6 10,-19 8-2,0 0 2,22-14-1,-1-7 1,-21 21 0,0 0 0,28-21 0,7-7 0,-35 28 1,0 0-1,32-29 1,-7-6-1,-25 35 1,0 0-1,32-38 2,3-1-2,-35 39 3,0 0-3,35-45 3,-8-2-3,-27 47 1,0 0-1,17-38 2,-8 19-2,-9 19 1,0 0-1,5-9 1,-5 9-1,0 0 0,0 0 0,0 0 1,-9 28-1,9-28 0,0 0 0,-8 33 0,-1-2 0,9-31 0,0 0 0,-14 34 0,-2 3 0,16-37 0,0 0 0,-11 34 0,11-9 0,0-25 2,0 0-2,4 20 2,10-4-2,-14-16 6,0 0-6,10 17 6,3 2-6,-13-19 9,0 0-9,9 18 9,-1-6-9,-8-12 13,0 0-13,15 7 14,2-2-14,-17-5 5,0 0-5,14 3 6,4-3-6,-18 0 4,0 0-4,12-5 4,-1 2-4,-11 3 5,0 0-5,9-11 5,8-3-5,-17 14 3,0 0-3,18-20 4,-2-8-4,-16 28 3,0 0-3,16-35 3,-7 2-3,-9 33 4,0 0-4,14-38 5,3-5-5,-17 43 2,0 0-2,18-40 2,-4 11-2,-14 29 1,0 0-1,11-23 1,-6 13-1,-5 10 0,0 0 0,11 5 1,11 16-1,-22-21 0,0 0 0,23 33 0,-5 10 0,-18-43 1,0 0-1,18 45 2,1 2-2,-19-47 2,0 0-2,23 45 2,7-9-2,-30-36 2,0 0-2,30 33 3,-5-9-3,-25-24 2,0 0-2,19 19 3,-1-8-3,-18-11 1,0 0-1,10 7 1,-3-7-1,-7 0 0,0 0 0,0 0 1,11-4-1,-11 4 3,0 0-3,7-5 3,0-5-3,-7 10 6,0 0-6,7-18 7,2-15-7,-9 33 16,0 0-16,9-39 17,0-13-17,-9 52 23,0 0-23,10-57 23,4-16-23,-14 73 25,0 0-25,18-69 26,8 12-26,-26 57 20,0 0-20,27-40 21,-3 19-21,3 2-1941</inkml:trace>
  <inkml:trace contextRef="#ctx0" brushRef="#br0" timeOffset="44494.6">9021 7229 1860,'0'0'0,"0"0"0,0-6 0,0 6 20,0 0-20,5-8 20,4-1-20,-9 9 44,0 0-44,18-7 44,5-8-44,-23 15 34,0 0-34,26-18 34,-3-3-34,-23 21 17,0 0-17,18-19 17,-1-1-17,-17 20 14,0 0-14,14-16 14,-5-1-14,-9 17 14,0 0-14,9-19 14,-4-9-14,-5 28 21,0 0-21,6-26 21,-3 4-21,-3 22 22,0 0-22,-3-18 23,-3 6-23,6 12 24,0 0-24,-9-19 24,-3-5-24,12 24 21,0 0-21,-10-21 22,1 13-22,9 8 20,0 0-20,-18 0 20,-8 8-20,26-8 13,0 0-13,-25 16 13,9-8-13,16-8 11,0 0-11,-7 16 11,5 10-11,2-26 7,0 0-7,4 31 7,8 5-7,-12-36 10,0 0-10,18 33 11,1-2-11,-19-31 16,0 0-16,14 28 16,4 5-16,-18-33 21,0 0-21,19 28 21,1-4-21,-20-24 11,0 0-11,21 17 11,0-1-11,-21-16 8,0 0-8,26 8 9,6 1-9,-32-9 6,0 0-6,32 7 7,-4-7-7,-28 0 5,0 0-5,32-3 5,1-4-5,-33 7 7,0 0-7,39-11 7,2-1-7,-41 12 7,0 0-7,39-15 8,-2-1-8,-37 16 13,0 0-13,35-21 13,-7-1-13,-28 22 14,0 0-14,27-26 15,-4-2-15,-23 28 15,0 0-15,17-28 16,-13 11-16,-4 17 14,0 0-14,1-15 14,-2 2-14,1 13 4,0 0-4,-9-12 5,-5 0-5,14 12 1,0 0-1,-18-8 1,1 4-1,17 4 0,0 0 0,-18 4 0,0-1 0,18-3-3,0 0 3,-12 5-3,5-1 3,7-4-9,0 0 9,0 0-9,0 0 9,0 0-13,0 0 13,0 0-12,23-4 12,-23 4-17,0 0 17,23-7-17,0 2 17,-23 5-14,0 0 14,26-3-13,1 3 13,-27 0-5,0 0 5,22 0-5,-7 3 5,-15-3-1,0 0 1,10 7-1,3 10 1,-13-17-2,0 0 2,5 19-2,-5 4 2,0-23-4,0 0 4,-2 24-3,7 0 3,-5-24-2,0 0 2,2 23-1,0-2 1,-2-21 0,0 0 0,0 15 0,0-1 0,0-14 3,0 0-3,2 12 4,3 4-4,-5-16 8,0 0-8,7 12 9,2-2-9,0 1-1909</inkml:trace>
  <inkml:trace contextRef="#ctx0" brushRef="#br0" timeOffset="45650.56">10236 7154 1939,'0'0'0,"0"0"0,0-7 0,0 7 91,0 0-91,-2-8 91,-1-1-91,3 9 86,0 0-86,-7-16 87,-4-15-87,11 31 82,0 0-82,-14-29 82,0 1-82,14 28 34,0 0-34,-12-24 34,-2-2-34,14 26 22,0 0-22,-18-19 22,6 7-22,12 12 19,0 0-19,-18-5 20,-10 13-20,28-8 12,0 0-12,-34 12 12,1 13-12,33-25 6,0 0-6,-25 25 6,4 0-6,21-25 2,0 0-2,-14 24 2,0 4-2,14-28 1,0 0-1,-9 27 1,4-11-1,5-16 0,0 0 0,1 12 1,6 4-1,-7-16 2,0 0-2,7 17 3,2-5-3,-9-12 4,0 0-4,18 9 5,12 1-5,-30-10 6,0 0-6,37 9 7,-5-6-7,-32-3 10,0 0-10,31-2 11,-8 1-11,-23 1 2,0 0-2,21-7 3,-1 2-3,-20 5 2,0 0-2,18-13 3,-6 1-3,-12 12 1,0 0-1,14-12 1,-5 4-1,-9 8 0,0 0 0,5-7 1,-1-2-1,-4 9 2,0 0-2,5-9 3,-5 9-3,0 0 4,0 0-4,0 0 5,0 0-5,0 0 7,0 0-7,0 0 7,2 9-7,-2-9 8,0 0-8,1 12 8,5 9-8,-6-21 9,0 0-9,5 17 10,4-1-10,-9-16 8,0 0-8,14 12 8,7-3-8,-21-9 5,0 0-5,25 6 6,5-6-6,-30 0 4,0 0-4,33-5 5,3-2-5,-36 7 2,0 0-2,35-8 3,-9-8-3,-26 16 1,0 0-1,27-17 2,-8-2-2,-19 19 0,0 0 0,18-21 1,-8 5-1,-10 16 0,0 0 0,13-19 0,-10-7 0,-3 26 0,0 0 0,6-27 0,-10 3 0,4 24 0,0 0 0,-3-18 0,-3 6 0,6 12 0,0 0 0,-9-7 0,-1 7 0,10 0 0,0 0 0,-14 4 0,-4 4 0,18-8-1,0 0 1,-18 16 0,4 8 0,14-24-3,0 0 3,-16 24-2,6 1 2,10-25-5,0 0 5,-5 20-4,5-4 4,0-16-7,0 0 7,5 17-7,9 6 7,-14-23-8,0 0 8,19 22-7,-1-3 7,-18-19-8,0 0 8,18 18-8,3 4 8,-21-22-2,0 0 2,19 24-2,-1 9 2,-18-33-7,0 0 7,17 36-6,-4-3 6,-13-33-4,0 0 4,10 35-4,-3 0 4,-7-35-3,0 0 3,6 34-3,-6-13 3,0-21-3,0 0 3,0 16-3,-7 1 3,7-17-2,0 0 2,-7 15-2,3-2 2,4-13-2,0 0 2,-12 8-2,-6 1 2,18-9 0,0 0 0,-19 7 0,1-4 0,18-3 0,0 0 0,-14 0 0,2 2 0,12-2 0,0 0 0,-9 0 1,2-2-1,7 2 2,0 0-2,0 0 2,-4-15-2,4 15 4,0 0-4,9-21 4,9-15-4,-18 36 7,0 0-7,24-49 7,6-15-7,-30 64 6,0 0-6,34-66 7,1 7-7,-35 59 4,0 0-4,37-53 5,-2 8-5,-35 45 3,0 0-3,38-43 4,-3-2-4,-35 45 2,0 0-2,30-45 2,-7 1-2,-23 44 1,0 0-1,19-33 2,-5 18-2,-14 15 0,0 0 0,9-9 0,-9 9 0,0 0 0,0 0 0,-11 4 0,-10 13 0,21-17-2,0 0 2,-26 24-1,1 4 1,25-28-2,0 0 2,-23 33-1,2-6 1,21-27-1,0 0 1,-14 28-1,2 2 1,12-30 0,0 0 0,-7 27 0,3-1 0,4-26 0,0 0 0,4 24 0,10-5 0,-14-19 1,0 0-1,23 16 2,12-2-2,-35-14 3,0 0-3,46 10 4,3-1-4,2-4-2026</inkml:trace>
  <inkml:trace contextRef="#ctx0" brushRef="#br0" timeOffset="46551.59">11989 7203 1692,'0'0'0,"0"0"0,-1-11 0,1 11 97,0 0-97,-4-8 98,4 8-98,0 0 146,0 0-146,-2-6 146,2 6-146,0 0 30,0 0-30,0 0 31,0 0-31,0 0 4,0 0-4,-8-3 4,-1 10-4,9-7 1,0 0-1,-9 14 1,0 1-1,9-15 0,0 0 0,-5 16 0,1-4 0,4-12 0,0 0 0,-3 9 1,-2 3-1,5-12 1,0 0-1,-9 8 1,-2 3-1,11-11 1,0 0-1,-9 8 2,0-6-2,9-2 0,0 0 0,-8 2 1,-1 0-1,9-2 0,0 0 0,0 0 1,-11-6-1,11 6 1,0 0-1,-3-10 1,-4-4-1,7 14 3,0 0-3,-2-21 4,7-6-4,-5 27 10,0 0-10,13-31 11,9-2-11,-22 33 15,0 0-15,23-33 16,4-7-16,-27 40 24,0 0-24,19-33 24,-6 14-24,-13 19 16,0 0-16,5-9 17,4 4-17,-9 5 12,0 0-12,9 9 12,1 8-12,-10-17 6,0 0-6,11 28 7,-6 5-7,-5-33 3,0 0-3,5 33 4,-3 1-4,-2-34 2,0 0-2,7 30 2,-3-3-2,-4-27 1,0 0-1,8 25 2,5-6-2,-13-19 1,0 0-1,16 17 1,-4-8-1,-12-9 1,0 0-1,19 3 1,4-8-1,-23 5 1,0 0-1,27-7 2,-2-5-2,-25 12 1,0 0-1,30-19 2,7-4-2,-37 23 0,0 0 0,35-24 1,-12 5-1,-23 19 0,0 0 0,23-24 1,0-9-1,-23 33 0,0 0 0,21-33 0,-7 5 0,-14 28 1,0 0-1,9-22 1,-4 8-1,-5 14 1,0 0-1,4-12 2,-4 12-2,0 0 0,0 0 0,0 0 1,-20 17-1,20-17 0,0 0 0,-12 23 0,3 6 0,9-29 0,0 0 0,-9 28 0,4-4 0,5-24 0,0 0 0,-4 24 0,3-6 0,1-18 1,0 0-1,1 19 1,5-7-1,-6-12 5,0 0-5,12 12 6,-1-4-6,-11-8 12,0 0-12,15 6 12,3-6-12,-18 0 25,0 0-25,23-6 26,0-2-26,-23 8 30,0 0-30,23-16 31,0 1-31,-23 15 32,0 0-32,23-18 33,-6-4-33,-17 22 22,0 0-22,14-23 23,-1 4-23,-13 19 16,0 0-16,9-24 16,-8 3-16,-1 21 11,0 0-11,-1-24 11,-5 2-11,6 22 8,0 0-8,-12-14 8,-18 7-8,30 7 7,0 0-7,-34 7 8,-1 14-8,35-21 3,0 0-3,-37 27 3,-3 3-3,40-30 0,0 0 0,-44 31 1,-2 2-1,-6 0-2055</inkml:trace>
  <inkml:trace contextRef="#ctx0" brushRef="#br0" timeOffset="46912.08">12831 7118 1636,'0'0'0,"0"0"0,0 0 0,0 0 78,0 0-78,0 0 79,0-7-79,0 7 128,0 0-128,0 0 129,-7 7-129,7-7 120,0 0-120,-11 8 121,-13 8-121,24-16 62,0 0-62,-30 21 62,-6 3-62,36-24 47,0 0-47,-31 31 47,-1 18-47,32-49 37,0 0-37,-34 53 38,3 3-38,31-56 28,0 0-28,-29 53 29,10-11-29,19-42 24,0 0-24,-18 34 24,4-9-24,14-25 8,0 0-8,-7 20 8,7 1-8,0 0-1969</inkml:trace>
  <inkml:trace contextRef="#ctx0" brushRef="#br0" timeOffset="47089.34">12908 7526 2028,'0'0'0,"0"0"0,0 0 0,0 0 49,0 0-49,0 0 49,9 0-49,-9 0 86,0 0-86,0 0 86,0 0-86,0 0 42,0 0-42,-9-3 42,9-2-42,0-4-1727</inkml:trace>
  <inkml:trace contextRef="#ctx0" brushRef="#br0" timeOffset="47813.58">13845 7142 1838,'0'0'0,"0"0"0,-19 12 0,19-12 40,0 0-40,-18 12 40,0 0-40,18-12 80,0 0-80,-19 21 80,-9 0-80,28-21 49,0 0-49,-25 28 49,6-1-49,19-27 22,0 0-22,-14 33 22,5 3-22,9-36 15,0 0-15,-9 37 15,9-9-15,0-28 12,0 0-12,5 20 12,4-8-12,-9-12 11,0 0-11,14 4 11,2-2-11,-16-2 7,0 0-7,21-2 7,6-10-7,-27 12 11,0 0-11,23-12 11,-9 0-11,-14 12 8,0 0-8,10-25 8,1-11-8,-11 36 6,0 0-6,12-36 7,-3 8-7,-9 28 5,0 0-5,5-29 5,4-8-5,-9 37 4,0 0-4,9-34 4,-2 6-4,-7 28 2,0 0-2,9-23 3,0 4-3,-9 19 1,0 0-1,7-20 2,5 4-2,-12 16 0,0 0 0,12-12 1,4 7-1,-16 5 0,0 0 0,11 0 1,1 5-1,-12-5 0,0 0 0,14 3 0,0 6 0,-14-9 0,0 0 0,15 16 1,-3 8-1,-12-24 1,0 0-1,9 33 1,-6 6-1,-3-39 2,0 0-2,-2 45 2,-3 13-2,5-58 2,0 0-2,-9 64 3,1 8-3,8-72 3,0 0-3,-7 68 4,3-8-4,4-60 7,0 0-7,0 51 7,9-8-7,-9-43 9,0 0-9,17 40 9,8-6-9,-25-34 11,0 0-11,25 31 11,-6-15-11,-19-16 6,0 0-6,18 5 7,1-8-7,-19 3 11,0 0-11,21-12 11,-3-6-11,-18 18 27,0 0-27,12-24 27,-1-5-27,-11 29 23,0 0-23,0-32 24,-4-4-24,4 36 16,0 0-16,-3-40 16,-1 4-16,4 36 10,0 0-10,-8-36 10,-10-6-10,18 42 4,0 0-4,-23-35 5,2 13-5,21 22 2,0 0-2,-28-14 3,-8 5-3,36 9 0,0 0 0,-31-3 0,13 5 0,4-1-1938</inkml:trace>
  <inkml:trace contextRef="#ctx0" brushRef="#br0" timeOffset="48984.32">15288 7291 1647,'0'0'0,"0"0"0,0 0 0,0 0 66,0 0-66,0-7 67,0 7-67,0 0 51,0 0-51,-12-7 51,1 2-51,11 5 64,0 0-64,-14-12 64,-5-4-64,19 16 33,0 0-33,-20-17 33,-3-7-33,23 24 26,0 0-26,-23-23 27,2 6-27,21 17 28,0 0-28,-19-16 29,-4 1-29,23 15 27,0 0-27,-23-14 27,9 7-27,14 7 26,0 0-26,-16-4 26,-7 3-26,23 1 28,0 0-28,-21-4 28,1 8-28,20-4 26,0 0-26,-21 12 27,-4 12-27,25-24 18,0 0-18,-26 28 19,8 5-19,18-33 13,0 0-13,-7 29 14,13-1-14,-6-28 6,0 0-6,14 31 6,9 3-6,-23-34 5,0 0-5,26 35 5,6-2-5,-32-33 3,0 0-3,32 29 3,3-6-3,-35-23 1,0 0-1,33 12 1,-3-3-1,-30-9 0,0 0 0,34 3 0,10-1 0,-44-2 0,0 0 0,44-2 0,2-1 0,-46 3-1,0 0 1,49-12 0,3-1 0,-52 13 0,0 0 0,45-19 0,-9-1 0,-36 20 0,0 0 0,28-26 1,2-9-1,-30 35 1,0 0-1,23-29 2,-13 13-2,-10 16 4,0 0-4,2-16 4,-5 1-4,3 15 6,0 0-6,-9-14 7,-5 2-7,14 12 9,0 0-9,-18-7 9,-5 4-9,23 3 9,0 0-9,-26 0 10,-10 1-10,36-1 14,0 0-14,-33 5 15,-2 8-15,35-13 19,0 0-19,-32 20 20,4 12-20,28-32 22,0 0-22,-27 29 22,4 2-22,23-31 13,0 0-13,-21 24 13,10-10-13,11-14 9,0 0-9,-5 14 10,5 3-10,0-17 3,0 0-3,5 16 4,3-7-4,-8-9 2,0 0-2,15 3 2,17 2-2,-32-5 2,0 0-2,34 4 2,4-8-2,-38 4 1,0 0-1,41-8 2,-7-1-2,-34 9 1,0 0-1,30-16 2,-4-1-2,-26 17 0,0 0 0,23-14 1,-5 4-1,-18 10 2,0 0-2,8-7 3,-1 3-3,-7 4 6,0 0-6,0 0 7,7 4-7,-7-4 2,0 0-2,0 0 3,13 15-3,-13-15 0,0 0 0,7 13 1,0-1-1,-7-12 0,0 0 0,5 8 0,-5-8 0,0 0 0,0 0 0,0 0 0,9 4 0,-9-4 0,0 0 0,11 0 0,5-4 0,-16 4 0,0 0 0,22-8 1,10-8-1,-32 16 3,0 0-3,32-19 3,-7-3-3,-25 22 4,0 0-4,17-25 5,-3 1-5,-14 24 5,0 0-5,11-24 5,-2-2-5,-9 26 4,0 0-4,7-30 5,0-2-5,-7 32 3,0 0-3,5-32 4,-1 12-4,-4 20 2,0 0-2,0-25 2,0-11-2,0 36 1,0 0-1,1-33 1,-2 18-1,1 15 0,0 0 0,-2-9 1,2 9-1,0 0 0,0 0 0,0 0 1,-12 2-1,12-2 1,0 0-1,-11 10 1,0 7-1,11-17 2,0 0-2,-12 25 3,7 2-3,5-27 4,0 0-4,-2 28 5,4 8-5,-2-36 4,0 0-4,3 30 5,1 1-5,-4-31 2,0 0-2,5 36 3,6 9-3,-11-45 1,0 0-1,12 45 1,2-5-1,-14-40 0,0 0 0,18 31 1,-4-10-1,-14-21 0,0 0 0,18 14 1,-8-4-1,-10-10 0,0 0 0,9 2 0,-9-2 0,0 0-1,0 0 1,12-2 0,-6-5 0,1 2-2072</inkml:trace>
  <inkml:trace contextRef="#ctx0" brushRef="#br0" timeOffset="49238.89">15935 7242 1379,'0'0'0,"0"-7"0,4-10 0,-4 17 47,0 0-47,2-15 48,-2 4-48,0 11 65,0 0-65,0 0 65,1-10-65,-1 10 40,0 0-40,2-7 41,0-2-41,-2 9 43,0 0-43,2-7 44,-2 7-44,0 0 44,0 0-44,0 0 45,0 0-45,0 0 50,0 0-50,0-5 50,0 5-50,0 0 54,0 0-54,0 0 55,0 0-55,0 0 55,0 0-55,0 0 56,10 12-56,-10-12 52,0 0-52,7 24 52,2 13-52,-9-37 37,0 0-37,4 50 38,-1 11-38,-3-61 26,0 0-26,7 60 27,2-10-27,-9-50 24,0 0-24,9 42 25,-2-14-25,-7-28 16,0 0-16,12 24 17,9-7-17,-3 2-1812</inkml:trace>
  <inkml:trace contextRef="#ctx0" brushRef="#br0" timeOffset="49778.6">16521 7106 1681,'0'0'0,"0"0"0,0 0 0,0 0 101,0 0-101,0 0 101,0 0-101,0 0 119,0 0-119,0 0 120,5 8-120,-5-8 59,0 0-59,9 7 60,2 5-60,-11-12 37,0 0-37,19 18 37,9-3-37,-28-15 25,0 0-25,23 24 26,-2 2-26,-21-26 19,0 0-19,16 39 19,-5 6-19,-11-45 17,0 0-17,10 48 18,-6 0-18,-4-48 13,0 0-13,2 42 13,-8-7-13,6-35 9,0 0-9,-7 29 10,0-8-10,7-21 7,0 0-7,-12 15 8,-9-3-8,21-12 3,0 0-3,-20 9 4,10-5-4,10-4 1,0 0-1,-9 0 2,-2-6-2,11 6 0,0 0 0,-10-3 0,4-6 0,6 9 0,0 0 0,-5-10 0,2-7 0,3 17-1,0 0 1,3-33 0,11-5 0,-14 38 0,0 0 0,23-47 0,13-9 0,-36 56 0,0 0 0,49-57 0,11 9 0,-60 48 0,0 0 0,62-43 0,-2 1 0,-2 2-1821</inkml:trace>
  <inkml:trace contextRef="#ctx0" brushRef="#br0" timeOffset="50230.77">16920 7353 1591,'0'0'0,"0"0"0,0 9 0,0-9 41,0 0-41,1 7 41,-1-7-41,0 0 42,0 0-42,0 0 42,11 5-42,-11-5 43,0 0-43,9-2 44,12-8-44,-21 10 36,0 0-36,28-14 36,4-14-36,-32 28 31,0 0-31,32-27 32,-4 2-32,-28 25 32,0 0-32,26-20 33,-5 2-33,-21 18 42,0 0-42,23-15 42,4-8-42,-27 23 41,0 0-41,21-17 41,-12 5-41,-9 12 32,0 0-32,2-12 33,-6 0-33,4 12 29,0 0-29,-9-13 29,-7 1-29,16 12 20,0 0-20,-19-8 20,-4 1-20,23 7 15,0 0-15,-26-2 16,-3 7-16,29-5 17,0 0-17,-28 9 17,2 1-17,26-10 20,0 0-20,-23 18 21,5 6-21,18-24 22,0 0-22,-18 27 23,8 6-23,10-33 18,0 0-18,-7 33 19,3 7-19,4-40 18,0 0-18,2 36 18,7-8-18,-9-28 15,0 0-15,14 26 15,4-3-15,-18-23 11,0 0-11,28 17 11,7-7-11,-35-10 10,0 0-10,46 5 10,10-12-10,3 2-1942</inkml:trace>
  <inkml:trace contextRef="#ctx0" brushRef="#br0" timeOffset="52000.51">17505 7300 1468,'0'0'0,"9"-7"0,14-6 0,-23 13 37,0 0-37,19-13 37,-8 6-37,-11 7 94,0 0-94,5-9 95,2 6-95,-7 3 78,0 0-78,0 0 79,7-13-79,-7 13 44,0 0-44,-3-8 45,-10-4-45,13 12 32,0 0-32,-19-12 32,-9 5-32,28 7 39,0 0-39,-32-4 40,0 2-40,32 2 60,0 0-60,-30 0 61,2 6-61,28-6 59,0 0-59,-30 7 60,-2 5-60,32-12 51,0 0-51,-28 14 52,5 1-52,23-15 40,0 0-40,-17 16 41,4-9-41,13-7 20,0 0-20,-5 8 21,1-3-21,4-5 7,0 0-7,2 13 8,7 6-8,-9-19 6,0 0-6,11 17 6,-3-7-6,-8-10 4,0 0-4,11 5 4,7-1-4,-18-4 3,0 0-3,21 2 4,-2-2-4,-19 0 6,0 0-6,21-6 6,4-6-6,-25 12 6,0 0-6,25-12 7,1 0-7,-26 12 7,0 0-7,23-8 7,-9 4-7,-14 4 6,0 0-6,16 4 7,9 11-7,-25-15 5,0 0-5,23 23 6,-14 4-6,-9-27 5,0 0-5,1 33 6,-2 7-6,1-40 7,0 0-7,-7 40 7,-1-9-7,8-31 7,0 0-7,-7 29 7,2 1-7,5-30 5,0 0-5,-5 27 5,3-6-5,2-21 2,0 0-2,-2 19 3,2-3-3,0-16 0,0 0 0,0 12 0,2 0 0,-2-12-1,0 0 1,2 12-1,-2-3 1,0-9-4,0 0 4,2 5-3,-2-5 3,0 0-5,0 0 5,0 0-5,7 2 5,-7-2-6,0 0 6,7-4-6,9-8 6,-16 12-6,0 0 6,17-24-6,4 0 6,-21 24-5,0 0 5,25-35-4,12-3 4,-37 38-3,0 0 3,39-47-2,0-3 2,-39 50-2,0 0 2,35-48-2,-7-8 2,-28 56 0,0 0 0,23-45 0,-5 18 0,-18 27 0,0 0 0,12-16 0,-5 7 0,-7 9 0,0 0 0,2-5 0,-2 5 0,0 0 0,0 0 0,2-10 0,-2 10 0,0 0 0,0 0 0,0 0 0,0 0 0,0 0-1,0 0 1,0 0 0,-13 10 0,13-10-2,0 0 2,-14 12-2,2 0 2,12-12-4,0 0 4,-12 21-3,-4 10 3,16-31-5,0 0 5,-16 35-5,5 0 5,11-35-6,0 0 6,-7 27-6,4-3 6,3-24-8,0 0 8,0 25-7,3-1 7,-3-24-8,0 0 8,7 24-8,4 0 8,-11-24-6,0 0 6,14 21-5,4-4 5,-18-17-4,0 0 4,21 16-3,2-4 3,-23-12-2,0 0 2,23 7-1,5-2 1,-28-5 0,0 0 0,26 4 0,-3-4 0,-23 0 2,0 0-2,21-4 2,2-4-2,-23 8 4,0 0-4,21-11 5,2-3-5,-23 14 2,0 0-2,25-24 2,2-4-2,-27 28 2,0 0-2,22-32 3,-7-8-3,-15 40 2,0 0-2,12-37 3,-7 6-3,-5 31 3,0 0-3,6-26 4,-5 2-4,-1 24 3,0 0-3,0-24 4,0 12-4,0 12 3,0 0-3,2-7 3,-2 7-3,0 0 1,0 0-1,0 0 1,0 0-1,0 0 0,0 0 0,-9-2 1,4 14-1,5-12 2,0 0-2,-11 21 3,3 0-3,8-21 5,0 0-5,-13 27 6,-3 1-6,16-28 5,0 0-5,-12 30 5,8-6-5,4-24 5,0 0-5,6 24 6,4-8-6,-10-16 6,0 0-6,13 13 6,-1-2-6,-12-11 6,0 0-6,9 8 6,8 5-6,-17-13 6,0 0-6,18 6 7,2 3-7,-20-9 9,0 0-9,17 2 10,6 0-10,-23-2 13,0 0-13,18 1 14,-4-1-14,-14 0 2,0 0-2,12-1 3,2-3-3,-14 4 0,0 0 0,18-7 0,0-1 0,-18 8-4,0 0 4,19-13-4,-5 1 4,-14 12-7,0 0 7,19-20-7,4-15 7,-23 35-12,0 0 12,25-33-11,-9 5 11,-16 28-9,0 0 9,12-29-8,-5-11 8,-7 40-8,0 0 8,6-29-8,-5 13 8,-1 16-8,0 0 8,0 0-8,0 0 8,0 0-7,0 0 7,-7-7-6,-1 7 6,8 0-8,0 0 8,-13 4-8,-6 11 8,19-15-7,0 0 7,-21 21-6,3 7 6,18-28-5,0 0 5,-16 27-4,4 6 4,12-33 0,0 0 0,-13 31 0,5-1 0,8-30 2,0 0-2,-4 24 2,6-7-2,-2-17 7,0 0-7,7 14 7,2-2-7,-9-12 12,0 0-12,10 12 13,1-3-13,-11-9 8,0 0-8,18 9 8,8-6-8,-26-3 4,0 0-4,30 4 5,0-4-5,-30 0 0,0 0 0,32-2 1,3 0-1,-35 2 2,0 0-2,34-7 2,-8 2-2,-26 5 4,0 0-4,23-10 4,0-4-4,-23 14 9,0 0-9,25-21 10,10-10-10,-35 31 8,0 0-8,37-36 8,-2-8-8,-35 44 4,0 0-4,34-41 5,-4-4-5,-30 45 2,0 0-2,24-36 2,-10 13-2,-14 23 0,0 0 0,7-17 1,-7-1-1,0 18 0,0 0 0,-8-19 0,-12 4 0,20 15-2,0 0 2,-24-5-2,-8 5 2,32 0-4,0 0 4,-32 0-4,2 8 4,30-8-5,0 0 5,-28 9-4,1 1 4,27-10-3,0 0 3,-23 11-2,9-1 2,14-10-2,0 0 2,-10 12-1,4-3 1,6-9-1,0 0 1,0 17 0,8 14 0,-8-31 0,0 0 0,12 37 0,4-6 0,-16-31-1,0 0 1,19 33 0,1-9 0,-20-24 0,0 0 0,19 26 0,4 5 0,-23-31 0,0 0 0,18 28 1,-8-4-1,-10-24 3,0 0-3,5 21 3,1-6-3,-6-15 5,0 0-5,1 16 5,-4-2-5,3-14 5,0 0-5,-9 15 5,-7 1-5,16-16 4,0 0-4,-19 12 5,-2-3-5,21-9 2,0 0-2,-23 5 3,0-2-3,23-3 1,0 0-1,-20 0 2,1-2-2,19 2 0,0 0 0,-18-3 1,4 0-1,14 3 1,0 0-1,-9-9 1,2-1-1,0 1-2020</inkml:trace>
  <inkml:trace contextRef="#ctx0" brushRef="#br0" timeOffset="52347.59">18960 7215 1759,'0'0'0,"0"0"0,0 0 0,0 0 75,0 0-75,13 1 76,-8 3-76,-5-4 122,0 0-122,9 7 122,1-2-122,-10-5 80,0 0-80,9 10 81,-2 8-81,-7-18 40,0 0-40,2 20 41,0 15-41,-2-35 25,0 0-25,2 38 26,1 2-26,-3-40 19,0 0-19,2 31 20,1-5-20,-3-26 15,0 0-15,2 28 16,-4-4-16,2-24 9,0 0-9,-1 21 10,-1-6-10,2-15 7,0 0-7,0 12 7,0-6-7,0-6 0,0 0 0,0 0 1,0 0-1,0 0-1,0 0 1,0 7 0,0-7 0,0 0-4,0 0 4,0 0-3,0 0 3,0 0-8,0 0 8,7-9-7,7-3 7,-14 12-10,0 0 10,23-28-10,10-8 10,-33 36-6,0 0 6,41-45-6,7-12 6,1 1-1812</inkml:trace>
  <inkml:trace contextRef="#ctx0" brushRef="#br0" timeOffset="55680.87">19772 7133 774,'0'0'0,"0"0"0,0 0 0,0 0 94,0 0-94,-9-15 95,9 15-95,0 0 211,0 0-211,0-12 212,0 12-212,0 0 158,0 0-158,-9-12 158,9-1-158,0 13 80,0 0-80,0-12 81,0 0-81,0 12 51,0 0-51,0-7 52,-2 2-52,2 5 45,0 0-45,-3-9 46,1 3-46,2 6 37,0 0-37,0-7 38,0 7-38,0 0 34,0 0-34,0-6 35,0 6-35,0 0 33,0 0-33,0 6 34,-2 16-34,2-22 38,0 0-38,-3 33 39,3 12-39,0-45 28,0 0-28,2 57 28,-2 16-28,0-73 29,0 0-29,-2 85 29,2 10-29,0-95 32,0 0-32,-2 88 33,-7-5-33,9-83 29,0 0-29,-12 83 30,3-5-30,9-78 16,0 0-16,-3 71 17,3-17-17,0-6-1902</inkml:trace>
  <inkml:trace contextRef="#ctx0" brushRef="#br0" timeOffset="57126.73">20110 7242 662,'0'0'0,"0"0"0,4-15 0,-4 15 220,0 0-220,3-16 221,-1 8-221,-2 8 82,0 0-82,0-4 82,0 4-82,0 0 68,0 0-68,-2-12 68,-3 3-68,5 9 40,0 0-40,-5-7 40,0 2-40,5 5 21,0 0-21,0 0 22,-6-8-22,6 8 38,0 0-38,0 0 39,0 0-39,0 0 52,0 0-52,0 0 53,-1 13-53,1-13 52,0 0-52,3 19 53,2 6-53,-5-25 45,0 0-45,9 33 46,4 3-46,-13-36 43,0 0-43,14 40 43,0-7-43,-14-33 38,0 0-38,16 27 38,0-2-38,-16-25 29,0 0-29,19 17 30,0-5-30,-19-12 24,0 0-24,23 9 25,13 1-25,-36-10 13,0 0-13,35 9 14,-5-2-14,-30-7 8,0 0-8,26 5 8,-3-5-8,-23 0 3,0 0-3,25-4 4,3-4-4,-28 8 1,0 0-1,32-18 2,-2-8-2,-30 26 2,0 0-2,30-38 2,-7-8-2,-23 46 4,0 0-4,19-45 4,1 12-4,-20 33 6,0 0-6,17-33 6,4-2-6,-21 35 7,0 0-7,18-29 7,-9 10-7,-9 19 6,0 0-6,7-11 7,-4 4-7,-3 7 6,0 0-6,0 0 7,4-8-7,-4 8 5,0 0-5,0 0 6,0 0-6,0 0 4,0 0-4,7 2 5,-2 8-5,-5-10 5,0 0-5,6 14 5,1 5-5,-7-19 3,0 0-3,3 24 3,2 4-3,-5-28 3,0 0-3,2 38 4,5 10-4,-7-48 3,0 0-3,9 52 3,0-3-3,-9-49 2,0 0-2,10 43 3,5-5-3,-15-38 4,0 0-4,12 31 4,2-10-4,-14-21 4,0 0-4,16 15 4,3-2-4,-19-13 4,0 0-4,14 8 5,-1-4-5,-13-4 5,0 0-5,9 3 5,-2-3-5,-7 0 3,0 0-3,0 0 4,10-3-4,-10 3 5,0 0-5,11-9 5,3-13-5,-14 22 4,0 0-4,14-33 5,-2-9-5,-12 42 7,0 0-7,9-48 7,0-11-7,-9 59 6,0 0-6,11-49 7,-4 20-7,-7 29 3,0 0-3,5-21 4,-3 11-4,-2 10 2,0 0-2,3-5 2,-3 5-2,0 0 1,0 0-1,0 0 1,9 3-1,-9-3 1,0 0-1,11 12 1,5 25-1,-16-37 1,0 0-1,12 38 1,-5 5-1,-7-43 1,0 0-1,7 40 2,0-7-2,-7-33 2,0 0-2,9 29 2,-2-10-2,-7-19 4,0 0-4,2 16 4,-8-4-4,6-12 5,0 0-5,-5 12 5,-2-7-5,7-5 5,0 0-5,0 0 6,-9 7-6,9-7 2,0 0-2,-5 0 3,5 0-3,0 0 0,0 0 0,-9-10 1,7 4-1,2 6 0,0 0 0,2-15 0,7-13 0,-9 28 0,0 0 0,12-36 0,4-2 0,-16 38 0,0 0 0,16-44 0,2 8 0,-18 36 0,0 0 0,16-28 0,-8 15 0,-8 13 0,0 0 0,9-9 0,4 9 0,-13 0 0,0 0 0,15 10 0,5 14 0,-20-24 0,0 0 0,17 35 0,-2-2 0,-15-33 0,0 0 0,15 36 0,8-5 0,-23-31 1,0 0-1,23 30 2,-5-13-2,-18-17 6,0 0-6,12 14 6,2-4-6,-14-10 3,0 0-3,18 7 4,3-1-4,-21-6 3,0 0-3,20 1 4,-6-1-4,-14 0 4,0 0-4,12-3 5,2-4-5,-14 7 5,0 0-5,16-9 5,0-6-5,-16 15 5,0 0-5,16-25 6,1-11-6,-17 36 0,0 0 0,13-40 1,-10-1-1,-3 41-1,0 0 1,0-37 0,2 13 0,-2 24-2,0 0 2,2-15-2,-4 6 2,2 9-5,0 0 5,-2-9-4,2 9 4,0 0-4,0 0 4,0 0-4,0 0 4,0 0-1,0 0 1,7 21-1,-1 21 1,-6-42 0,0 0 0,5 48 0,0 0 0,-5-48 0,0 0 0,7 40 0,2-9 0,-9-31 0,0 0 0,11 21 1,-1-5-1,-10-16 0,0 0 0,9 8 1,-9-8-1,0 0-1838</inkml:trace>
  <inkml:trace contextRef="#ctx0" brushRef="#br0" timeOffset="57289.64">21544 7126 1748,'0'0'0,"0"0"0,-7 0 0,7 0 51,0 0-51,-7 6 51,0-3-51,7-3 95,0 0-95,-7 0 95,0 4-95,7-4 50,0 0-50,0 0 50,-3 12-50,-1 0-1545</inkml:trace>
  <inkml:trace contextRef="#ctx0" brushRef="#br0" timeOffset="57528.59">21714 7154 1737,'0'0'0,"0"0"0,3 9 0,-3-9 34,0 0-34,-3 12 35,-11 3-35,14-15 140,0 0-140,-14 21 141,5 7-141,9-28 101,0 0-101,-6 36 102,3 4-102,3-40 66,0 0-66,-2 45 66,4 4-66,-2-49 49,0 0-49,3 38 49,1-2-49,-4-36 41,0 0-41,5 31 42,2-14-42,-7-17 17,0 0-17,9 14 17,2 0-17,-11-14 4,0 0-4,10 10 5,-3-1-5,0-4-1925</inkml:trace>
  <inkml:trace contextRef="#ctx0" brushRef="#br0" timeOffset="57680.73">21756 7374 1692,'0'0'0,"0"0"0,0 0 0,0 0 15,0 0-15,7-5 16,-7 5-16,0 0 9,0 0-9,0 0 10,7 0-10,-7 0 48,0 0-48,16-5 48,21 1-48,-2-3-1319</inkml:trace>
  <inkml:trace contextRef="#ctx0" brushRef="#br0" timeOffset="58037.92">22691 7168 1659,'0'0'0,"0"0"0,0 0 0,0 0 63,0 0-63,-2 7 63,-5-7-63,7 0 115,0 0-115,-7 3 116,0 9-116,7-12 69,0 0-69,-5 14 69,-1 12-69,6-26 44,0 0-44,-3 37 44,-2 13-44,5-50 30,0 0-30,-6 57 30,3-2-30,3-55 22,0 0-22,0 49 22,2-6-22,-2-43 13,0 0-13,1 36 14,1-6-14,-2-30 7,0 0-7,2 24 7,0-8-7,-1 1-1731</inkml:trace>
  <inkml:trace contextRef="#ctx0" brushRef="#br0" timeOffset="58271.23">22409 7505 1625,'0'0'0,"0"0"0,0 0 0,0 0 43,0 0-43,0 0 44,0 0-44,0 0 66,0 0-66,17 0 66,28-12-66,-45 12 39,0 0-39,51-12 40,-2 2-40,-49 10 19,0 0-19,44-5 19,-7-2-19,-37 7 21,0 0-21,39-5 21,2-2-21,-41 7 8,0 0-8,37-6 9,-6-1-9,1 2-1455</inkml:trace>
  <inkml:trace contextRef="#ctx0" brushRef="#br0" timeOffset="58433.63">23001 7374 1390,'0'0'0,"0"0"0,0 10 0,0-10 44,0 0-44,0 0 45,0 5-45,0-5 67,0 0-67,0 0 68,-5 13-68,5-13 63,0 0-63,-3 19 64,-3 8-64,6-27 36,0 0-36,-5 33 36,2-3-36,3-30 37,0 0-37,-2 27 37,2 1-37,0-28 38,0 0-38,3 24 38,3-8-38,-6-16 36,0 0-36,7 12 36,1 0-36,-8-12 29,0 0-29,11 9 29,1-1-29,1-2-1510</inkml:trace>
  <inkml:trace contextRef="#ctx0" brushRef="#br0" timeOffset="58585.62">22987 7223 1703,'0'0'0,"0"0"0,0 0 0,0 0 10,0 0-10,-3-8 11,3 8-11,0 0 20,0 0-20,3 12 20,3-4-20,-1-1-1263</inkml:trace>
  <inkml:trace contextRef="#ctx0" brushRef="#br0" timeOffset="59433.94">23190 7582 1591,'0'0'0,"0"0"0,-2 20 0,2-20 24,0 0-24,-3 21 25,1 3-25,2-24 47,0 0-47,0 21 48,0-5-48,0-16 91,0 0-91,0 12 92,0-4-92,0-8 50,0 0-50,2 7 50,-2-7-50,0 0 38,0 0-38,3 9 39,-3-9-39,0 0 33,0 0-33,0 0 34,2-9-34,-2 9 19,0 0-19,4-10 20,1-7-20,-5 17 13,0 0-13,9-30 14,3-6-14,-12 36 9,0 0-9,14-40 10,2-3-10,-16 43 7,0 0-7,16-45 7,2 2-7,-18 43 5,0 0-5,16-38 6,-4 13-6,-12 25 5,0 0-5,7-12 6,-7 12-6,0 0 7,0 0-7,14 0 7,0 14-7,-14-14 12,0 0-12,13 26 12,-6 10-12,-7-36 14,0 0-14,5 42 14,-2-9-14,-3-33 8,0 0-8,2 27 9,0-2-9,-2-25 5,0 0-5,2 20 6,-4-1-6,2-19 3,0 0-3,-5 16 3,-2-7-3,7-9 1,0 0-1,0 0 1,-4 12-1,4-12 0,0 0 0,0 0 1,0 8-1,0-8 0,0 0 0,0 0 0,-7-3 0,7 3 0,0 0 0,0 0 0,-9-3 0,9 3-1,0 0 1,0 0 0,4-9 0,-4 9-1,0 0 1,5-9 0,4-8 0,-9 17 0,0 0 0,16-26 0,5-9 0,-21 35 0,0 0 0,26-38 0,10 0 0,-36 38 0,0 0 0,31-33 0,-13 19 0,-18 14 0,0 0 0,11-5 1,-1 2-1,-10 3 2,0 0-2,14 7 2,6 7-2,-20-14 6,0 0-6,14 22 6,-9 11-6,-5-33 11,0 0-11,0 33 11,-3-5-11,3-28 13,0 0-13,-6 27 13,-1-3-13,7-24 13,0 0-13,-3 21 13,3 0-13,0-21 8,0 0-8,3 16 9,-1-4-9,-2-12 6,0 0-6,2 5 7,-2-5-7,0 0 4,0 0-4,7 3 4,-7-3-4,0 0 6,0 0-6,19-5 7,8-7-7,-27 12 9,0 0-9,31-21 10,-1-10-10,-30 31 11,0 0-11,32-36 12,2-4-12,-34 40 11,0 0-11,31-45 12,-1-9-12,-30 54 13,0 0-13,23-52 13,-7 0-13,-16 52 10,0 0-10,9-41 10,-4 22-10,-5 19 14,0 0-14,-1-12 15,-8 3-15,9 9 19,0 0-19,-18 2 20,-7 8-20,25-10 19,0 0-19,-26 25 20,-1 11-20,27-36 11,0 0-11,-19 45 12,8 3-12,11-48 11,0 0-11,-7 40 12,4-4-12,3-36 8,0 0-8,2 30 9,8-8-9,-10-22 8,0 0-8,27 21 8,19-4-8,-46-17 8,0 0-8,65 19 8,19-3-8,3 1-2070</inkml:trace>
  <inkml:trace contextRef="#ctx0" brushRef="#br0" timeOffset="66431.14">9562 4513 964,'0'0'0,"0"0"0,0 0 0,0 0 15,0 0-15,0 0 16,0 0-16,0 0 30,0 0-30,0 0 30,0 0-30,0 0 41,0 0-41,0 0 41,0 0-41,0 0 45,0 0-45,0 0 45,0 0-45,0 0 30,0 0-30,0 0 30,0 0-30,0 0 28,0 0-28,-17-3 29,17 3-29,0 0 34,0 0-34,0 0 35,-9-2-35,9 2 49,0 0-49,0 0 49,0 0-49,0 0 47,0 0-47,0 0 47,-5-3-47,5 3 44,0 0-44,0 0 45,0 0-45,0 0 46,0 0-46,0 0 47,-9 0-47,9 0 50,0 0-50,0 0 50,0 0-50,0 0 42,0 0-42,0 0 43,-7-4-43,7 4 38,0 0-38,0 0 39,0 0-39,0 0 30,0 0-30,0 0 30,-7 9-30,7-9 20,0 0-20,0 0 20,-2 12-20,2-12 16,0 0-16,2 12 16,3 4-16,-5-16 11,0 0-11,4 15 11,1 1-11,-5-16 8,0 0-8,9 21 9,5-1-9,-14-20 6,0 0-6,10 21 7,-1 2-7,-9-23 5,0 0-5,7 17 5,-5-2-5,-2-15 5,0 0-5,3 9 6,1-2-6,-4-7 4,0 0-4,0 0 5,7 9-5,-7-9 3,0 0-3,0 0 3,7 3-3,-7-3 2,0 0-2,0 0 3,9 2-3,-9-2 2,0 0-2,9 0 3,5-2-3,-14 2 4,0 0-4,10-3 4,3-1-4,-13 4 4,0 0-4,9 0 4,-6 0-4,-3 0 3,0 0-3,0 0 3,14-3-3,-14 3 2,0 0-2,6-2 3,-6 2-3,0 0 2,0 0-2,10-7 3,-3-8-3,-7 15 2,0 0-2,4-18 3,1 3-3,-5 15 4,0 0-4,4-16 4,-3-1-4,-1 17 13,0 0-13,4-24 14,1 3-14,-5 21 22,0 0-22,4-23 23,-3 6-23,-1 17 20,0 0-20,4-16 21,-1 8-21,-3 8 14,0 0-14,6-12 14,-6 0-14,0 12 8,0 0-8,2-16 9,1 7-9,-3 9 1,0 0-1,4-8 2,-4 8-2,0 0 0,0 0 0,-6-7 0,6 7 0,0 0-1,0 0 1,0 0-1,-1-5 1,1 5-3,0 0 3,0 0-3,-11 0 3,11 0-6,0 0 6,-9 1-6,9-1 6,0 0-7,0 0 7,-10 11-7,6-3 7,4-8-5,0 0 5,-7 16-5,2 1 5,5-17-4,0 0 4,-6 21-4,3 1 4,3-22-3,0 0 3,0 25-2,3-5 2,-3-20-2,0 0 2,9 28-1,0 8 1,-9-36-1,0 0 1,11 33-1,6 0 1,-17-33-3,0 0 3,23 31-2,7-10 2,-3 3-1754</inkml:trace>
  <inkml:trace contextRef="#ctx0" brushRef="#br0" timeOffset="74029.02">4262 8952 830,'0'0'0,"0"0"0,9-21 0,-9 21 85,0 0-85,1-12 85,-2 2-85,1 10 210,0 0-210,-6-10 210,-2-6-210,8 16 123,0 0-123,-9-16 123,-5-3-123,14 19 80,0 0-80,-13-22 80,-4-6-80,17 28 49,0 0-49,-18-24 49,0 5-49,18 19 37,0 0-37,-15-9 37,2 1-37,13 8 28,0 0-28,-19-4 28,-11-1-28,30 5 23,0 0-23,-32 0 23,9 5-23,23-5 27,0 0-27,-28 12 28,-7 12-28,35-24 26,0 0-26,-32 30 26,5 5-26,27-35 17,0 0-17,-23 32 17,2-2-17,21-30 10,0 0-10,-16 24 11,4-1-11,12-23 5,0 0-5,-5 17 5,1 2-5,4-19 2,0 0-2,4 14 3,13 1-3,-17-15 1,0 0-1,20 16 2,3-4-2,-23-12 1,0 0-1,26 16 1,6-4-1,-32-12 2,0 0-2,26 20 2,1 8-2,-27-28 3,0 0-3,23 33 4,0 3-4,-23-36 7,0 0-7,17 37 7,-2-6-7,-15-31 8,0 0-8,5 29 8,-2-5-8,-3-24 8,0 0-8,-8 25 9,-7-6-9,15-19 8,0 0-8,-21 21 9,-7 3-9,28-24 7,0 0-7,-32 17 7,1-1-7,31-16 17,0 0-17,-32 8 17,-4-1-17,36-7 16,0 0-16,-40 0 16,5-7-16,35 7 14,0 0-14,-34-5 15,-1-7-15,35 12 7,0 0-7,-32-10 7,11 4-7,21 6 0,0 0 0,-11-17 1,3-11-1,2 1-1801</inkml:trace>
  <inkml:trace contextRef="#ctx0" brushRef="#br0" timeOffset="75394.63">4262 9049 1155,'0'0'0,"0"0"0,0 0 0,0 0 73,0 0-73,0 0 73,3-9-73,-3 9 75,0 0-75,0 0 76,0 0-76,0 0 97,0 0-97,-3 9 98,3-9-98,0 0 63,0 0-63,0 16 64,0-1-64,0-15 50,0 0-50,0 21 50,0 0-50,0-21 39,0 0-39,0 24 40,0 4-40,0-28 30,0 0-30,0 36 31,-5 4-31,5-40 27,0 0-27,-4 41 27,8-1-27,-4-40 20,0 0-20,8 37 21,-6-8-21,-2-29 18,0 0-18,4 28 19,5-4-19,-9-24 13,0 0-13,8 17 14,1-3-14,-9-14 10,0 0-10,11 9 10,-2-8-10,-9-1 9,0 0-9,12 0 10,-1-5-10,-11 5 8,0 0-8,14-12 9,-2-7-9,-12 19 8,0 0-8,14-21 8,-2-3-8,-12 24 10,0 0-10,9-26 10,-9-5-10,0 31 7,0 0-7,6-36 7,6-8-7,-12 44 5,0 0-5,14-41 6,0-4-6,-14 45 4,0 0-4,9-37 5,0 6-5,-9 31 2,0 0-2,3-17 3,3 7-3,-6 10 2,0 0-2,0 0 2,0 0-2,0 0 2,0 0-2,0 0 2,0 0-2,0 0 2,0 0-2,-4 15 2,2 8-2,2-23 2,0 0-2,-1 29 2,8 11-2,-7-40 7,0 0-7,8 38 7,-2 5-7,-6-43 9,0 0-9,8 42 10,7-4-10,-15-38 7,0 0-7,17 38 7,-3 2-7,-14-40 7,0 0-7,13 48 8,-8 13-8,-5-61 4,0 0-4,4 64 4,-8-5-4,4-59 3,0 0-3,-5 53 3,-9-4-3,14-49 1,0 0-1,-16 41 2,2-13-2,14-28 1,0 0-1,-15 24 1,-2 0-1,17-24 0,0 0 0,-14 18 1,-4-6-1,18-12 0,0 0 0,-14 8 0,5-4 0,9-4-1,0 0 1,-9 0 0,-3-4 0,12 4 0,0 0 0,-11-12 0,-3-12 0,14 24 0,0 0 0,-3-29 0,6-8 0,-3 37 0,0 0 0,14-41 0,9-8 0,-23 49 0,0 0 0,27-55 0,1-12 0,-28 67 3,0 0-3,41-66 4,3 14-4,-44 52 10,0 0-10,49-49 11,-8 4-11,-41 45 16,0 0-16,40-43 16,-8-4-16,-32 47 13,0 0-13,23-48 14,-5 1-14,-18 47 11,0 0-11,14-45 11,-4 2-11,-10 43 11,0 0-11,7-36 11,-7 18-11,0 18 10,0 0-10,0-12 11,0 12-11,0 0 8,0 0-8,-9-8 8,9 8-8,0 0 3,0 0-3,-14 0 4,2 0-4,12 0 0,0 0 0,-14 3 1,-7 7-1,21-10 0,0 0 0,-20 19 0,8 14 0,12-33-2,0 0 2,-5 37-2,1-3 2,4-34-4,0 0 4,4 35-4,1-1 4,-5-34-6,0 0 6,12 33-5,2-8 5,-14-25-7,0 0 7,18 19-6,0-2 6,-18-17-6,0 0 6,10 16-5,3-1 5,-13-15-5,0 0 5,5 17-4,0-4 4,-5-13-2,0 0 2,4 12-1,-4 3 1,0-15-1,0 0 1,-4 16-1,-1 1 1,5-17-1,0 0 1,-11 12 0,-1 0 0,12-12 0,0 0 0,-23 12 1,-3 4-1,26-16 1,0 0-1,-27 12 1,13-3-1,0-4-1829</inkml:trace>
  <inkml:trace contextRef="#ctx0" brushRef="#br0" timeOffset="75829.65">5006 8980 1659,'0'0'0,"0"0"0,0 0 0,0 0 25,0 0-25,0 0 25,-7 3-25,7-3 127,0 0-127,-2 9 128,-5 7-128,7-16 98,0 0-98,-7 26 99,0 17-99,7-43 74,0 0-74,-1 48 74,-3 1-74,4-49 40,0 0-40,0 50 40,4-3-40,-4-47 22,0 0-22,1 39 23,-1-6-23,0-33 8,0 0-8,0 26 9,4-7-9,-4-19 5,0 0-5,-4 16 5,3 5-5,1-21 1,0 0-1,-4 15 1,0-3-1,4-12 0,0 0 0,-1 6 0,1-6 0,0 0-1,0 0 1,-4 8-1,4-8 1,0 0-3,0 0 3,0 0-2,-5-8 2,5 8-4,0 0 4,0-14-4,0-12 4,0 26-3,0 0 3,5-33-3,13-4 3,-18 37 0,0 0 0,23-36 0,7-2 0,-30 38 1,0 0-1,33-35 1,-1 6-1,-32 29 3,0 0-3,30-22 3,-2 8-3,-28 14 0,0 0 0,21-11 0,2 6 0,0 2-1778</inkml:trace>
  <inkml:trace contextRef="#ctx0" brushRef="#br0" timeOffset="76897.52">5225 9359 1659,'0'0'0,"0"0"0,-2 9 0,2-9 20,0 0-20,0 0 20,6 5-20,-6-5 55,0 0-55,8 0 56,-2-4-56,-6 4 71,0 0-71,7-5 72,-2-2-72,-5 7 40,0 0-40,2-12 40,5-5-40,-7 17 29,0 0-29,10-28 30,3-1-30,-13 29 25,0 0-25,9-37 25,-1-3-25,-8 40 17,0 0-17,6-36 17,-10 0-17,4 36 16,0 0-16,-2-33 16,4 17-16,-2 16 11,0 0-11,4-12 12,-4 12-12,0 0 10,0 0-10,0 0 11,0 0-11,0 0 13,0 0-13,0 0 13,0 0-13,0 0 15,0 0-15,-14 12 16,-1 25-16,15-37 9,0 0-9,-12 48 10,0-6-10,12-42 10,0 0-10,-7 43 10,7-10-10,0-33 9,0 0-9,0 27 10,0-2-10,0-25 7,0 0-7,5 20 8,6 1-8,-11-21 6,0 0-6,12 16 6,-3-8-6,-9-8 5,0 0-5,0 0 5,9 7-5,-9-7 9,0 0-9,5 0 9,9-7-9,-14 7 12,0 0-12,16-8 13,-2-4-13,-14 12 14,0 0-14,14-16 15,-2 2-15,-12 14 15,0 0-15,14-22 16,-5-4-16,-9 26 14,0 0-14,9-28 14,5-8-14,-14 36 14,0 0-14,11-33 14,1-2-14,-12 35 16,0 0-16,9-24 17,-4 12-17,-5 12 14,0 0-14,9 2 15,9 12-15,-18-14 10,0 0-10,14 27 10,-5 16-10,-9-43 7,0 0-7,3 49 8,4-4-8,-7-45 4,0 0-4,7 33 5,-1-5-5,-6-28 1,0 0-1,5 24 2,2-7-2,-7-17 1,0 0-1,2 16 1,-2-9-1,0-7 1,0 0-1,0 0 1,3 8-1,-3-8 1,0 0-1,0 0 2,0 0-2,0 0 0,0 0 0,9 0 0,-4-3 0,-5 3 0,0 0 0,9-12 0,4-4 0,-13 16 0,0 0 0,10-17 0,2-6 0,-12 23-2,0 0 2,15-26-1,-3-8 1,-12 34-2,0 0 2,16-38-2,1-11 2,-17 49-2,0 0 2,18-48-2,-6 8 2,-12 40 0,0 0 0,11-31 0,-2 17 0,-9 14-1,0 0 1,9 0 0,3 21 0,-12-21-1,0 0 1,14 24 0,-9 7 0,-5-31-1,0 0 1,4 35-1,1-4 1,-5-31-1,0 0 1,5 29 0,8 2 0,-13-31-1,0 0 1,9 25 0,-1-6 0,-8-19-1,0 0 1,2 13 0,2-4 0,-4-9-2,0 0 2,0 7-1,0-7 1,0 0-3,0 0 3,3 7-2,-3-7 2,0 0-5,0 0 5,0 0-4,9 9 4,-9-9-6,0 0 6,0 0-5,0 0 5,0 0-5,0 0 5,0 0-5,5-12 5,-5 12-6,0 0 6,2-20-5,5-9 5,-7 29-5,0 0 5,6-36-4,-3-4 4,-3 40-2,0 0 2,9-40-2,0 2 2,-9 38-1,0 0 1,10-28 0,-1 4 0,-9 24 0,0 0 0,9-12 0,1 12 0,-10 0 2,0 0-2,13 14 2,1 12-2,-14-26 6,0 0-6,14 33 6,2 3-6,-16-36 8,0 0-8,14 38 9,-5-2-9,-9-36 11,0 0-11,10 35 11,3-2-11,-13-33 11,0 0-11,12 29 11,-1-4-11,-11-25 12,0 0-12,9 26 13,-1 3-13,-8-29 10,0 0-10,9 36 10,0 2-10,-4 2-1980</inkml:trace>
  <inkml:trace contextRef="#ctx0" brushRef="#br0" timeOffset="78219.12">7021 9234 774,'0'0'0,"0"0"0,0 0 0,0 0 186,0 0-186,-9 0 187,9 0-187,0 0 140,0 0-140,-5 0 140,5 0-140,0 0 92,0 0-92,-9 0 93,9 0-93,0 0 72,0 0-72,0 0 73,0 0-73,0 0 48,0 0-48,-7 0 49,7 0-49,0 0 40,0 0-40,0 0 40,-11 9-40,11-9 33,0 0-33,-5 12 34,1 12-34,4-24 26,0 0-26,4 24 27,6 4-27,-10-28 23,0 0-23,13 21 23,1-9-23,-14-12 20,0 0-20,10 12 20,6-3-20,-16-9 21,0 0-21,18 8 21,1-1-21,-19-7 21,0 0-21,18 0 22,-6 0-22,-12 0 14,0 0-14,11 0 14,-2-3-14,-9 3 9,0 0-9,9-5 9,-6-4-9,-3 9 6,0 0-6,7-12 7,5-7-7,-12 19 6,0 0-6,9-21 6,0-3-6,-9 24 7,0 0-7,9-28 8,-6-1-8,-3 29 16,0 0-16,6-26 16,-1 12-16,-5 14 24,0 0-24,4-10 25,-4 10-25,0 0 15,0 0-15,0 0 15,10 15-15,-10-15 13,0 0-13,9 21 14,3 7-14,-12-28 11,0 0-11,9 27 12,0-2-12,-9-25 5,0 0-5,14 20 5,9-1-5,-23-19 4,0 0-4,26 14 5,-3-3-5,-23-11 4,0 0-4,18 5 5,-4 2-5,-14-7 4,0 0-4,14 1 4,-5 1-4,-9-2 2,0 0-2,9-2 2,1-3-2,-10 5 2,0 0-2,9-8 2,-5-3-2,-4 11 1,0 0-1,3-12 2,-3-2-2,0 14 2,0 0-2,2-20 2,-4-12-2,2 32 3,0 0-3,-3-33 3,-1 6-3,4 27 10,0 0-10,-2-28 10,-3 4-10,5 24 16,0 0-16,-3-17 17,3 4-17,0 13 20,0 0-20,-4-6 21,4 6-21,0 0 16,0 0-16,0-6 16,0 6-16,0 0 6,0 0-6,0 0 6,0 0-6,0 0 1,0 0-1,14 9 1,4-4-1,-18-5 0,0 0 0,18 7 0,-6-7 0,-12 0 0,0 0 0,9 4 0,0-4 0,-9 0 0,0 0 0,14-4 0,0 4 0,-14 0 0,0 0 0,12-3 1,2-1-1,-14 4 0,0 0 0,9-2 0,-9 2 0,0 0 0,0 0 0,9-15 0,-4-2 0,-5 17-1,0 0 1,5-16-1,-1 0 1,-4 16-3,0 0 3,2-8-3,1 1 3,-3 7-3,0 0 3,0-5-2,4-6 2,-4 11 0,0 0 0,0-8 0,0 8 0,0 0 0,0 0 0,0-9 0,0 9 0,0 0 2,0 0-2,0 0 3,0 7-3,0-7 1,0 0-1,0 17 2,2 20-2,-2-37 1,0 0-1,5 48 1,4-5-1,-9-43 0,0 0 0,7 45 0,-2-12 0,-5-33 0,0 0 0,0 28 0,4-4 0,-4-24-1,0 0 1,5 14 0,-5-4 0,0-10-2,0 0 2,0 9-1,0-9 1,0 0-1938</inkml:trace>
  <inkml:trace contextRef="#ctx0" brushRef="#br0" timeOffset="78404.12">7499 8883 2017,'0'0'0,"0"0"0,0 0 0,0 0 35,0 0-35,0 0 36,-7 0-36,7 0 69,0 0-69,0 0 69,7 9-69,-7-9 37,0 0-37,8 5 37,1 2-37,2 0-1665</inkml:trace>
  <inkml:trace contextRef="#ctx0" brushRef="#br0" timeOffset="78619.48">7892 8895 1300,'0'0'0,"0"0"0,0 0 0,0 0 115,0 0-115,9 2 115,-7 5-115,-2-7 157,0 0-157,-2 12 157,-7 5-157,9-17 93,0 0-93,-12 28 93,1 12-93,11-40 78,0 0-78,-9 48 79,0 13-79,9-61 51,0 0-51,-5 60 52,2-6-52,3-54 33,0 0-33,-4 47 34,4-11-34,0-36 20,0 0-20,4 28 20,-4-8-20,3-2-1738</inkml:trace>
  <inkml:trace contextRef="#ctx0" brushRef="#br0" timeOffset="78851.5">7807 9137 1726,'0'0'0,"13"4"0,10 6 0,-23-10 56,0 0-56,26 11 57,1-6-57,-27-5 94,0 0-94,28 3 94,0-3-94,-28 0 94,0 0-94,30-3 95,-2-6-95,-28 9 23,0 0-23,28-15 24,2-10-24,-3 1-1638</inkml:trace>
  <inkml:trace contextRef="#ctx0" brushRef="#br0" timeOffset="79283.55">8146 8952 1670,'0'0'0,"0"0"0,-11-5 0,11 5 4,0 0-4,-8-2 5,8 2-5,0 0 59,0 0-59,0 0 60,0 0-60,0 0 84,0 0-84,0 0 85,0 7-85,0-7 53,0 0-53,0 16 53,-4 8-53,4-24 48,0 0-48,-5 36 48,-4 4-48,9-40 44,0 0-44,-9 45 45,4 0-45,5-45 38,0 0-38,-5 40 39,1-7-39,4-33 18,0 0-18,-7 27 18,5-9-18,2-18 9,0 0-9,0 12 10,0-3-10,0-9 5,0 0-5,0 6 5,0-6-5,0 0 2,0 0-2,0 13 2,0-13-2,0 0 1,0 0-1,0 0 1,0 0-1,0 0 1,0 0-1,11 0 1,1-7-1,-12 7 1,0 0-1,14-14 2,9-5-2,-23 19 2,0 0-2,27-21 2,8-7-2,-35 28 2,0 0-2,35-26 2,4 2-2,-39 24 2,0 0-2,35-15 3,-8 8-3,-27 7 7,0 0-7,19 7 8,2 17-8,-21-24 24,0 0-24,18 36 25,-13 0-25,-5-36 36,0 0-36,4 37 37,1-4-37,-5-33 37,0 0-37,4 27 38,-4-2-38,0-25 30,0 0-30,1 20 31,5 1-31,-6-21 23,0 0-23,15 16 23,12-4-23,1-3-1998</inkml:trace>
  <inkml:trace contextRef="#ctx0" brushRef="#br0" timeOffset="80259.85">10167 8992 1446,'0'0'0,"0"0"0,6-12 0,-6 12 113,0 0-113,0-7 114,0 7-114,0 0 140,0 0-140,0 0 141,3-9-141,-3 9 78,0 0-78,0 0 79,0 0-79,0 0 40,0 0-40,0 0 41,0 0-41,0 0 25,0 0-25,0 0 26,0 0-26,0 0 23,0 0-23,0 0 23,-9 5-23,9-5 18,0 0-18,-7 11 19,0 4-19,7-15 19,0 0-19,-7 26 19,2 14-19,5-40 20,0 0-20,-5 40 21,-1 0-21,6-40 19,0 0-19,-1 41 20,1-1-20,0-40 18,0 0-18,3 36 19,2-6-19,-5-30 24,0 0-24,7 28 25,2-9-25,-9-19 24,0 0-24,11 20 25,-2 5-25,-9-25 25,0 0-25,9 20 25,-6-4-25,-3-16 25,0 0-25,5 14 25,4 0-25,-9-14 20,0 0-20,4 12 20,1-4-20,-5-8 11,0 0-11,2 9 11,-2-9-11,0 0 5,0 0-5,9 9 6,-1-2-6,-8-7 2,0 0-2,13 3 3,-4 2-3,-9-5 1,0 0-1,15 0 2,10 0-2,-25 0 3,0 0-3,23 0 3,-5 0-3,-18 0 6,0 0-6,19 0 6,4-5-6,-23 5 8,0 0-8,26-7 8,4-1-8,-30 8 9,0 0-9,29-11 9,-12 3-9,-17 8 8,0 0-8,16-9 8,0 0-8,-16 9 6,0 0-6,18-12 7,-1 2-7,-17 10 6,0 0-6,20-11 7,-3 1-7,-17 10 6,0 0-6,16-9 7,-3 1-7,-13 8 8,0 0-8,12-9 8,-7-5-8,-5 14 8,0 0-8,6-14 8,-1-1-8,-5 15 10,0 0-10,7-21 10,-4-10-10,-3 31 7,0 0-7,2-33 7,-5-9-7,3 42 8,0 0-8,-2-43 8,-3 0-8,5 43 9,0 0-9,-4-38 10,1 14-10,3 24 11,0 0-11,-6-21 11,-4 2-11,10 19 12,0 0-12,-11-28 13,2-1-13,9 29 9,0 0-9,-7-28 9,-2 7-9,9 21 8,0 0-8,-12-24 9,1-11-9,11 35 6,0 0-6,-12-34 7,7 10-7,5 24 4,0 0-4,-7-16 4,1 6-4,6 10 1,0 0-1,-3-6 1,3 6-1,0 0-2245</inkml:trace>
  <inkml:trace contextRef="#ctx0" brushRef="#br0" timeOffset="80589.47">10961 8985 1401,'0'0'0,"0"0"0,5-5 0,-5 5 85,0 0-85,0 0 85,0-12-85,0 12 132,0 0-132,-8-12 132,-1-7-132,9 19 45,0 0-45,-9-21 45,-3 0-45,12 21 25,0 0-25,-11-24 25,2 1-25,9 23 16,0 0-16,-12-17 17,3 1-17,9 16 12,0 0-12,-9-8 13,2 4-13,7 4 18,0 0-18,-12 4 19,-9 8-19,21-12 23,0 0-23,-25 16 23,-1 8-23,26-24 27,0 0-27,-23 29 27,5 2-27,18-31 15,0 0-15,-12 37 16,12-4-16,0 3-1591</inkml:trace>
  <inkml:trace contextRef="#ctx0" brushRef="#br0" timeOffset="80942.39">9779 8888 1815,'0'0'0,"0"0"0,0 0 0,0 0 56,0 0-56,0 0 56,0-5-56,0 5 122,0 0-122,0 0 122,0 0-122,0 0 94,0 0-94,0 5 95,-5 14-95,5-19 61,0 0-61,-3 21 62,3 8-62,0-29 33,0 0-33,8 35 33,10-2-33,-2 3-1852</inkml:trace>
  <inkml:trace contextRef="#ctx0" brushRef="#br0" timeOffset="82017.59">11825 9271 1278,'0'0'0,"0"0"0,0-13 0,0 13 78,0 0-78,-1-8 79,-3-3-79,4 11 134,0 0-134,-3-12 135,1-5-135,2 17 92,0 0-92,-2-16 93,0-3-93,2 19 53,0 0-53,0-13 53,-7 9-53,7 4 41,0 0-41,0 0 42,-7-7-42,7 7 30,0 0-30,-7 11 31,-3 21-31,10-32 30,0 0-30,-9 42 30,2 5-30,7-47 36,0 0-36,-2 41 36,4-8-36,-2-33 26,0 0-26,9 31 27,6-3-27,-15-28 18,0 0-18,20 24 19,-6 0-19,-14-24 13,0 0-13,14 18 14,2-3-14,-16-15 5,0 0-5,19 9 6,4-2-6,-23-7 2,0 0-2,21 0 2,-10-4-2,-11 4 0,0 0 0,11-5 1,-1-2-1,-10 7 0,0 0 0,11-15 1,-2-6-1,-9 21 0,0 0 0,7-21 1,-2-3-1,-5 24 1,0 0-1,3-24 1,3-11-1,-6 35 2,0 0-2,3-38 2,4-7-2,-7 45 3,0 0-3,9-43 4,0 1-4,-9 42 4,0 0-4,9-31 5,-4 14-5,-5 17 5,0 0-5,0 0 6,0 0-6,0 0 4,0 0-4,7 12 4,-3 26-4,-4-38 5,0 0-5,7 48 6,0 4-6,-7-52 6,0 0-6,9 44 6,1-10-6,-10-34 3,0 0-3,13 28 3,-3-7-3,-10-21 2,0 0-2,16 19 3,3-2-3,-19-17 3,0 0-3,18 14 4,-6-4-4,-12-10 5,0 0-5,11 7 6,-2-2-6,-9-5 3,0 0-3,0 0 3,9 7-3,-9-7 0,0 0 0,8 0 1,-8 0-1,0 0-1820</inkml:trace>
  <inkml:trace contextRef="#ctx0" brushRef="#br0" timeOffset="82465.92">12369 9291 897,'0'0'0,"0"0"0,0 0 0,0 0 82,0 0-82,0 0 82,7-5-82,-7 5 123,0 0-123,0 0 123,3-12-123,-3 12 184,0 0-184,2-10 184,-4 1-184,2 9 125,0 0-125,-3-12 126,-3-4-126,6 16 89,0 0-89,-8-14 89,-1 2-89,9 12 61,0 0-61,-14-7 62,-2 1-62,16 6 41,0 0-41,-20 0 41,-15 10-41,35-10 27,0 0-27,-33 17 28,6 14-28,27-31 16,0 0-16,-21 30 16,2-3-16,19-27 8,0 0-8,-16 28 8,5-7-8,11-21 4,0 0-4,-5 16 5,10-1-5,-5-15 2,0 0-2,9 14 2,10-5-2,-19-9 3,0 0-3,27 10 3,8-1-3,-35-9 10,0 0-10,35 5 10,-6 2-10,-29-7 18,0 0-18,21 3 19,-2-3-19,-19 0 25,0 0-25,18 2 25,-9 0-25,-9-2 32,0 0-32,7 5 32,0-2-32,-7-3 30,0 0-30,0 0 30,5 9-30,-5-9 16,0 0-16,-5 7 17,-8 3-17,13-10 8,0 0-8,-19 11 9,-7-8-9,26-3 2,0 0-2,-30 5 2,-7-1-2,37-4-1,0 0 1,-29 0-1,15 2 1,-2-1-1976</inkml:trace>
  <inkml:trace contextRef="#ctx0" brushRef="#br0" timeOffset="83487.2">12510 9345 1703,'0'0'0,"0"0"0,7 7 0,-7-7 35,0 0-35,7 5 36,-7-5-36,0 0 38,0 0-38,0 0 38,7 2-38,-7-2 62,0 0-62,0 0 63,11-4-63,-11 4 41,0 0-41,10-3 42,4-1-42,-14 4 35,0 0-35,21-8 36,-1-8-36,-20 16 29,0 0-29,19-21 30,-3 1-30,-16 20 27,0 0-27,12-21 28,-4 2-28,-8 19 18,0 0-18,3-21 19,-1 0-19,-2 21 15,0 0-15,0-15 15,-2 3-15,2 12 11,0 0-11,-5-11 11,-4 6-11,9 5 8,0 0-8,-14 0 9,-9 0-9,23 0 5,0 0-5,-27 12 5,-4 16-5,31-28 4,0 0-4,-27 33 4,4 7-4,23-40 7,0 0-7,-17 38 8,3-4-8,14-34 11,0 0-11,-7 33 12,5-5-12,2-28 7,0 0-7,3 24 7,4 0-7,-7-24 5,0 0-5,14 16 5,8-2-5,-22-14 7,0 0-7,30 7 7,7-6-7,-37-1 8,0 0-8,42-1 9,6-10-9,-48 11 12,0 0-12,47-12 12,-3-2-12,-44 14 14,0 0-14,39-20 14,-7-8-14,-32 28 17,0 0-17,28-28 17,-5 0-17,-23 28 19,0 0-19,23-29 19,0-14-19,-23 43 21,0 0-21,21-45 21,-9 0-21,-12 45 18,0 0-18,11-37 18,-9 6-18,-2 31 13,0 0-13,0-17 14,-2 7-14,2 10 11,0 0-11,-7 0 12,-7 10-12,14-10 8,0 0-8,-16 12 9,2 2-9,14-14 4,0 0-4,-11 16 5,1-1-5,10-15 2,0 0-2,-14 16 3,5-4-3,9-12 2,0 0-2,-6 8 2,5 1-2,1-9 1,0 0-1,1 9 1,5 1-1,-6-10 0,0 0 0,9 9 1,13 3-1,-22-12 0,0 0 0,23 7 1,-8 1-1,-15-8 0,0 0 0,14 9 0,3 7 0,-17-16 0,0 0 0,16 15 0,-5 3 0,-11-18 0,0 0 0,3 15 0,-1 2 0,-2-17-2,0 0 2,0 23-1,-2 6 1,2-29-5,0 0 5,-2 28-5,2 2 5,0-30-8,0 0 8,2 34-8,0 8 8,-2-42-9,0 0 9,5 38-8,6-2 8,-11-36-8,0 0 8,14 28-7,0-14 7,-14-14-4,0 0 4,21 5-4,13-5 4,-34 0-5,0 0 5,37-9-5,2-10 5,-39 19-6,0 0 6,33-29-5,2-11 5,-35 40-7,0 0 7,36-45-7,-8 5 7,-28 40-3,0 0 3,26-36-2,-3-4 2,-23 40-3,0 0 3,21-45-3,-3-4 3,-18 49-2,0 0 2,12-48-2,-4 3 2,-8 45-2,0 0 2,0-43-1,-8 13 1,8 30-1,0 0 1,-7-24-1,-5 9 1,12 15-1,0 0 1,-12-4 0,-4 13 0,16-9 0,0 0 0,-14 19 1,-2 5-1,16-24 2,0 0-2,-14 24 3,8 6-3,6-30 6,0 0-6,-5 31 6,5 5-6,0-36 9,0 0-9,5 30 9,6-4-9,-11-26 8,0 0-8,14 29 8,4 4-8,-18-33 11,0 0-11,21 33 12,-10-2-12,-11-31 14,0 0-14,7 36 15,-11 9-15,4-45 15,0 0-15,-18 47 16,-17 0-16,35-47 20,0 0-20,-60 31 20,-26-16-20,-1 3-2041</inkml:trace>
  <inkml:trace contextRef="#ctx0" brushRef="#br0" timeOffset="87317.59">14240 9546 1849,'0'0'0,"0"0"0,0-24 0,0 24 62,0 0-62,0-19 62,0 8-62,0 11 97,0 0-97,0-7 98,0 7-98,0 0 51,0 0-51,-7 9 51,-7 19-51,14-28 16,0 0-16,-18 41 17,3 20-17,15-61 10,0 0-10,-11 64 11,4 0-11,0 0-1683</inkml:trace>
  <inkml:trace contextRef="#ctx0" brushRef="#br0" timeOffset="93096.45">20412 9546 1267,'0'0'0,"0"0"0,0 0 0,0 0 78,0 0-78,0 0 78,0 0-78,0 0 116,0 0-116,0 0 117,0 0-117,0 0 55,0 0-55,0 0 56,0 0-56,0 0 32,0 0-32,0 0 33,0 0-33,0 0 21,0 0-21,0 0 21,0 0-21,0 0 14,0 0-14,19 5 14,10-7-14,-29 2 10,0 0-10,44 0 10,7 2-10,-51-2 12,0 0-12,58-2 13,7-6-13,-65 8 11,0 0-11,74-7 11,8-2-11,-82 9 12,0 0-12,83-9 13,-6 2-13,-77 7 17,0 0-17,74-8 18,2-3-18,0 1-1462</inkml:trace>
  <inkml:trace contextRef="#ctx0" brushRef="#br0" timeOffset="93470.45">20312 9516 1311,'0'0'0,"0"-7"0,0-8 0,0 15 43,0 0-43,0-14 44,0 7-44,0 7 119,0 0-119,0 0 120,0 0-120,0 0 84,0 0-84,0 0 84,-8 0-84,8 0 49,0 0-49,-8 16 49,-12 20-49,20-36 26,0 0-26,-21 48 26,0 15-26,21-63 8,0 0-8,-23 64 9,0 3-9,23-67 2,0 0-2,-25 75 3,-6 8-3,31-83 0,0 0 0,-34 88 1,1-1-1,-1-3-1424</inkml:trace>
  <inkml:trace contextRef="#ctx0" brushRef="#br0" timeOffset="93861.79">20982 9551 1927,'0'0'0,"0"0"0,0 0 0,0 0 4,0 0-4,0 7 5,0-7-5,0 0 39,0 0-39,0 0 40,7 0-40,-7 0 20,0 0-20,12 5 21,11 9-21,-23-14 5,0 0-5,27 22 5,10 11-5,-37-33 1,0 0-1,44 35 1,9 5-1,-53-40 0,0 0 0,58 45 1,2-2-1,-60-43 0,0 0 0,60 45 0,-4 0 0,-56-45-5,0 0 5,58 43-4,2 11 4,-1-4-1485</inkml:trace>
  <inkml:trace contextRef="#ctx0" brushRef="#br0" timeOffset="94312.48">19982 10193 1345,'0'0'0,"0"0"0,7-10 0,-7 10 55,0 0-55,5-7 56,-5 7-56,0 0 111,0 0-111,7-9 112,-7 9-112,0 0 74,0 0-74,0 0 74,0 0-74,0 0 36,0 0-36,9 14 36,1 8-36,-10-22 21,0 0-21,18 28 21,3 1-21,-21-29 10,0 0-10,32 32 11,14 4-11,-46-36 7,0 0-7,56 42 7,10 3-7,-66-45 5,0 0-5,74 48 6,3 4-6,-77-52 5,0 0-5,74 48 6,-12 3-6,-62-51 2,0 0-2,60 39 3,0-8-3,0-3-1443</inkml:trace>
  <inkml:trace contextRef="#ctx0" brushRef="#br0" timeOffset="94792.5">21636 10082 707,'0'0'0,"0"0"0,-7 12 0,7-12 62,0 0-62,-7 11 63,4-1-63,3-10 98,0 0-98,0 5 98,0 2-98,0-7 79,0 0-79,-7 7 79,-1-2-79,8-5 56,0 0-56,-7 12 57,0 9-57,7-21 40,0 0-40,-12 30 40,-7 4-40,19-34 30,0 0-30,-25 42 30,-3 10-30,28-52 66,0 0-66,-34 64 67,1 14-67,33-78 70,0 0-70,-37 81 70,-4-10-70,0 2-1224</inkml:trace>
  <inkml:trace contextRef="#ctx0" brushRef="#br0" timeOffset="95265.64">20643 10747 1009,'0'0'0,"0"0"0,0-5 0,0 5 87,0 0-87,0 0 87,0 0-87,0 0 131,0 0-131,0-9 132,0 9-132,0 0 56,0 0-56,0 0 57,0 0-57,0 0 52,0 0-52,12 9 53,22-15-53,-34 6 40,0 0-40,58-3 40,27-4-40,-85 7 41,0 0-41,113-5 41,21-6-41,2 3-1310</inkml:trace>
  <inkml:trace contextRef="#ctx0" brushRef="#br0" timeOffset="98801.98">20469 9800 1535,'0'0'0,"0"0"0,0 0 0,0 0 41,0 0-41,0 0 41,0 0-41,0 0 82,0 0-82,0 0 82,-20 5-82,20-5 22,0 0-22,-9 0 23,2 0-23,7 0 2,0 0-2,0 0 3,0 0-3,0 0 0,0 0 0,-7 0 0,7 0 0,0 0-2,0 0 2,0 0-2,-7 0 2,7 0-4,0 0 4,0 0-3,0 0 3,0 0-2,0 0 2,0 0-2,0 0 2,0 0 0,0 0 0,-5 7 0,5 0 0,0-7 1,0 0-1,0 11 2,2 2-2,-2-13 5,0 0-5,1 18 6,1-3-6,-2-15 8,0 0-8,4 16 9,1 1-9,-5-17 11,0 0-11,7 12 11,0 0-11,-7-12 7,0 0-7,9 6 7,5 1-7,-14-7 0,0 0 0,16 1 1,3-1-1,-19 0 4,0 0-4,16-1 5,-2 1-5,-14 0 11,0 0-11,13-7 11,-3-4-11,-10 11 18,0 0-18,11-14 18,-1-1-18,-10 15 24,0 0-24,7-18 25,-5-2-25,-2 20 23,0 0-23,0-19 23,0 8-23,0 11 25,0 0-25,0 0 26,0-7-26,0 7 20,0 0-20,0 0 21,-2 7-21,2-7 24,0 0-24,-8 18 24,-7 9-24,15-27 17,0 0-17,-14 37 17,4 8-17,-1 0-1605</inkml:trace>
  <inkml:trace contextRef="#ctx0" brushRef="#br0" timeOffset="99267.37">20954 9946 1547,'0'0'0,"0"0"0,8-13 0,-8 13 63,0 0-63,7-10 63,-3 1-63,-4 9 109,0 0-109,0-8 110,0-1-110,0 9 71,0 0-71,0-7 72,0 7-72,0 0 25,0 0-25,-4-9 25,4 9-25,0 0 9,0 0-9,0 0 10,0 0-10,0 0 6,0 0-6,-7 16 6,6 3-6,1-19 3,0 0-3,0 31 4,3 13-4,-3-44 2,0 0-2,9 43 3,7-7-3,-16-36 3,0 0-3,17 28 3,-4-11-3,-13-17 2,0 0-2,14 9 3,7-6-3,-21-3 2,0 0-2,21 0 2,2-7-2,-23 7 2,0 0-2,25-14 2,3-10-2,-28 24 6,0 0-6,25-34 7,-11-8-7,-14 42 11,0 0-11,9-45 11,-6 7-11,-3 38 13,0 0-13,-3-31 14,-8 7-14,11 24 13,0 0-13,-19-19 13,-6 7-13,25 12 8,0 0-8,-26-4 9,-1 13-9,1-1-1629</inkml:trace>
  <inkml:trace contextRef="#ctx0" brushRef="#br0" timeOffset="99777.46">21107 10479 964,'0'0'0,"0"0"0,0 0 0,0 0 66,0 0-66,-9-11 67,6 4-67,3 7 117,0 0-117,-4-7 117,4 7-117,0 0 105,0 0-105,-3-8 106,3 8-106,0 0 66,0 0-66,0 0 67,-13 10-67,13-10 42,0 0-42,-9 16 42,1 10-42,8-26 31,0 0-31,-7 31 31,-2 3-31,9-34 25,0 0-25,-7 26 25,7-7-25,0-19 19,0 0-19,1 16 19,1-9-19,-2-7 17,0 0-17,4 7 18,3-2-18,-7-5 16,0 0-16,14 5 17,11-5-17,-25 0 16,0 0-16,30-7 16,-2-3-16,-28 10 20,0 0-20,25-17 21,-4-13-21,-21 30 19,0 0-19,14-33 20,-11-3-20,-3 36 21,0 0-21,-3-36 21,-8-1-21,11 37 22,0 0-22,-16-34 22,-3 11-22,19 23 20,0 0-20,-23-9 21,-7 11-21,0-2-1602</inkml:trace>
  <inkml:trace contextRef="#ctx0" brushRef="#br0" timeOffset="100169.03">20678 10276 1647,'0'0'0,"0"0"0,-8-10 0,8 10 38,0 0-38,-7-9 38,3 2-38,4 7 42,0 0-42,0 0 42,-5 12-42,5-12 43,0 0-43,-7 19 44,-4 11-44,11-30 25,0 0-25,-11 36 25,3 6-25,8-42 15,0 0-15,-6 38 15,6-11-15,0-27 8,0 0-8,4 21 8,-1-5-8,-3-16 5,0 0-5,0 0 5,6 5-5,-6-5 2,0 0-2,7-5 3,9-13-3,-16 18 4,0 0-4,19-24 5,-3-7-5,-16 31 10,0 0-10,14-35 11,-3 9-11,-11 26 15,0 0-15,5-24 15,-2-4-15,-3 3-1489</inkml:trace>
  <inkml:trace contextRef="#ctx0" brushRef="#br0" timeOffset="100508.45">20820 10110 1636,'0'0'0,"0"0"0,-13-4 0,13 4 3,0 0-3,-9-1 4,9 1-4,0 0 42,0 0-42,-10 3 43,-6 13-43,16-16 49,0 0-49,-12 15 49,3-9-49,9-6 35,0 0-35,-7 1 35,7-1-35,0 0 23,0 0-23,0 0 23,-7-3-23,7 3 25,0 0-25,0 0 25,3-12-25,-3 12 22,0 0-22,7-12 22,-2-4-22,-5 16 20,0 0-20,11-19 20,3-2-20,2 0-1497</inkml:trace>
  <inkml:trace contextRef="#ctx0" brushRef="#br0" timeOffset="108920.5">15062 9319 1547,'0'0'0,"0"0"0,0 0 0,0 0 44,0 0-44,16-19 45,-16 19-45,0 0 111,0 0-111,2-16 111,-2-4-111,0 20 84,0 0-84,5-21 84,-3 0-84,-2 21 53,0 0-53,-2-19 54,-7-2-54,9 21 30,0 0-30,-12-24 30,-4 5-30,16 19 22,0 0-22,-18-22 22,1-1-22,17 23 19,0 0-19,-23-17 19,-2 5-19,25 12 12,0 0-12,-19-4 12,6 4-12,13 0 7,0 0-7,-12 16 7,-7 17-7,19-33 3,0 0-3,-20 48 4,6 6-4,14-54 2,0 0-2,-16 59 3,0-9-3,16-50 0,0 0 0,-14 48 1,4-4-1,10-44 0,0 0 0,-6 36 0,8-12 0,-2-24-2,0 0 2,7 24-1,2-3 1,-9-21-4,0 0 4,12 16-3,4-16 3,-16 0-6,0 0 6,20-12-5,3-9 5,-23 21-5,0 0 5,24-24-4,3-4 4,-27 28-2,0 0 2,26-31-2,-5 6 2,-21 25-1,0 0 1,20-25-1,-10-10 1,-10 35 0,0 0 0,11-35 0,0 1 0,-11 34 0,0 0 0,5-30 0,0 3 0,-5 27 1,0 0-1,4-21 1,-1 10-1,-3 11 3,0 0-3,0 0 4,0 0-4,0 0 4,0 0-4,0 19 4,2 13-4,-2-32 9,0 0-9,2 34 9,3-3-9,-5-31 16,0 0-16,5 28 17,6-4-17,-11-24 25,0 0-25,12 21 25,1-2-25,-13-19 11,0 0-11,10 17 12,-3-8-12,-7-9 6,0 0-6,7 9 6,4-2-6,-11-7 1,0 0-1,12 3 2,1-3-2,-13 0 0,0 0 0,12 0 0,-2-3 0,-10 3-1,0 0 1,8-6 0,-1-4 0,-7 10-1,0 0 1,7-16-1,-4-9 1,-3 25-2,0 0 2,4-32-2,-1-1 2,-3 33-4,0 0 4,6-31-4,1 7 4,-7 24-4,0 0 4,3-17-4,4 5 4,-7 12-4,0 0 4,7-6-3,2 6 3,-9 0-3,0 0 3,14 13-3,6 16 3,-20-29-2,0 0 2,21 36-2,0 4 2,-21-40-2,0 0 2,23 33-1,-2-4 1,-21-29-2,0 0 2,18 25-2,-6-3 2,-12-22-2,0 0 2,9 21-2,-7-5 2,-2-16-2,0 0 2,0 8-1,0-8 1,0 0-2,0 0 2,0 9-1,0-9 1,0 0-2,0 0 2,0 0-2,0 0 2,0 0-2,0 0 2,8-12-2,5-12 2,-13 24-3,0 0 3,12-33-2,-3 1 2,-9 32-3,0 0 3,9-34-3,7-1 3,-16 35-4,0 0 4,15-27-4,-4 13 4,-11 14-2,0 0 2,5-9-1,-5 9 1,0 0 0,0 0 0,14 5 0,2 7 0,-16-12 4,0 0-4,14 18 5,4 4-5,-18-22 13,0 0-13,16 24 14,-5 1-14,-11-25 21,0 0-21,7 20 22,0-1-22,1 2-1769</inkml:trace>
  <inkml:trace contextRef="#ctx0" brushRef="#br0" timeOffset="109491.03">16061 9303 1659,'0'0'0,"0"0"0,-8-3 0,8 3 55,0 0-55,-7-2 56,0 2-56,7 0 100,0 0-100,-10-3 100,-8-4-100,18 7 65,0 0-65,-17-5 65,-1-2-65,18 7 35,0 0-35,-20-2 35,-2 4-35,22-2 25,0 0-25,-23 8 26,0 11-26,23-19 19,0 0-19,-21 25 19,1-1-19,20-24 13,0 0-13,-14 24 14,7-3-14,7-21 8,0 0-8,2 19 9,8 5-9,-10-24 7,0 0-7,14 18 8,-5-8-8,-9-10 6,0 0-6,9 5 6,5-1-6,-14-4 4,0 0-4,21 0 4,13-7-4,-34 7 3,0 0-3,32-9 3,-11 0-3,-21 9 11,0 0-11,14-15 11,4-13-11,-18 28 12,0 0-12,17-29 12,-1 1-12,-16 28 8,0 0-8,9-36 9,-4-9-9,-5 45 7,0 0-7,2-59 7,-2-4-7,0 63 7,0 0-7,-4-64 7,-3 9-7,7 55 8,0 0-8,-7-41 8,2 8-8,5 33 15,0 0-15,-7-32 15,-2 5-15,9 27 18,0 0-18,-5-24 19,1 11-19,4 13 16,0 0-16,0 0 17,0 0-17,0 0 19,0 0-19,-9 11 19,1 18-19,8-29 14,0 0-14,-6 40 14,10 9-14,-4-49 10,0 0-10,3 60 11,8 20-11,-11-80 8,0 0-8,14 81 8,2-8-8,-16-73 5,0 0-5,19 60 5,4-6-5,-23-54 4,0 0-4,23 43 4,0-10-4,0 0-1944</inkml:trace>
  <inkml:trace contextRef="#ctx0" brushRef="#br0" timeOffset="110453.3">16408 9380 1636,'0'0'0,"0"0"0,0 0 0,0 0 47,0 0-47,0 0 47,5-7-47,-5 7 83,0 0-83,0 0 83,7-18-83,-7 18 56,0 0-56,7-22 56,2-4-56,-9 26 28,0 0-28,9-28 29,0-8-29,-9 36 17,0 0-17,10-33 17,-1 9-17,-9 24 13,0 0-13,7-21 14,2 11-14,-9 10 17,0 0-17,0 0 17,5-2-17,-5 2 13,0 0-13,4 12 14,3 23-14,-7-35 12,0 0-12,9 43 12,0 5-12,-9-48 12,0 0-12,9 44 13,-1-10-13,-8-34 10,0 0-10,13 31 10,-5-3-10,-8-28 7,0 0-7,9 24 8,-3-12-8,-6-12 10,0 0-10,5 13 11,4-5-11,-9-8 11,0 0-11,9 5 12,3-1-12,-12-4 13,0 0-13,9 0 13,0-2-13,-9 2 10,0 0-10,14-3 11,2-9-11,-16 12 7,0 0-7,19-16 7,2-12-7,-21 28 8,0 0-8,25-29 8,1-2-8,-26 31 8,0 0-8,28-30 8,-6 6-8,-22 24 6,0 0-6,19-16 7,-10 8-7,-9 8 5,0 0-5,9-4 6,-2 4-6,-7 0 4,0 0-4,7 12 5,5 13-5,-12-25 2,0 0-2,11 27 2,-6-2-2,-5-25 1,0 0-1,4 20 1,-1-4-1,-3-16 0,0 0 0,5 12 1,1-3-1,-6-9 1,0 0-1,5 8 1,-2-1-1,-3-7 3,0 0-3,0 0 3,4 9-3,-4-9 7,0 0-7,0 0 8,11-9-8,-11 9 3,0 0-3,12-15 3,-2-1-3,-10 16 2,0 0-2,15-21 2,0-8-2,-15 29 1,0 0-1,18-31 1,-2-2-1,-16 33 0,0 0 0,12-24 1,-5 12-1,-7 12 0,0 0 0,6-9 0,-6 9 0,0 0 0,0 0 0,9 5 1,1 16-1,-10-21 5,0 0-5,12 24 6,-6-5-6,-6-19 10,0 0-10,7 16 10,0 1-10,-7-17 11,0 0-11,7 12 12,0 4-12,-7-16 15,0 0-15,7 8 16,-2-2-16,-5-6 9,0 0-9,0 0 9,6 10-9,-6-10 4,0 0-4,0 0 5,0 0-5,0 0 1,0 0-1,0 0 1,7 5-1,-7-5 1,0 0-1,0 0 1,16-3-1,-16 3 0,0 0 0,21-9 1,10-8-1,-31 17 0,0 0 0,32-21 0,-9 2 0,-23 19 0,0 0 0,21-19 0,4-4 0,-25 23-2,0 0 2,25-19-1,-9 4 1,-16 15 0,0 0 0,10-5 0,-10 5 0,0 0 0,0 0 0,12 0 0,3 12 0,-15-12 1,0 0-1,12 20 2,-5 1-2,-7-21 4,0 0-4,5 21 5,-5-2-5,0-19 6,0 0-6,2 17 6,2-1-6,-4-16 2,0 0-2,5 10 3,4-1-3,0 0-1911</inkml:trace>
  <inkml:trace contextRef="#ctx0" brushRef="#br0" timeOffset="111157.25">17853 9283 1535,'0'0'0,"0"0"0,5-4 0,-5 4 35,0 0-35,0 0 35,2-7-35,-2 7 39,0 0-39,0 0 40,5-8-40,-5 8 24,0 0-24,4-12 24,-1-9-24,-3 21 32,0 0-32,-2-21 32,-5 5-32,7 16 34,0 0-34,-7-15 35,-5 6-35,12 9 38,0 0-38,-18-5 38,-5 3-38,23 2 41,0 0-41,-30 2 41,0 7-41,30-9 54,0 0-54,-30 14 54,-3 10-54,33-24 38,0 0-38,-30 31 39,7-2-39,23-29 22,0 0-22,-14 26 23,10-14-23,4-12 18,0 0-18,2 11 18,5 1-18,-7-12 15,0 0-15,14 14 16,9-2-16,-23-12 15,0 0-15,32 10 15,7 1-15,-39-11 10,0 0-10,37 3 10,-9-3-10,-28 0 12,0 0-12,28-2 13,7 4-13,-35-2 15,0 0-15,27 2 15,-13 1-15,-14-3 6,0 0-6,7 0 6,-7 0-6,0 0 2,0 0-2,7 16 3,-9-2-3,2-14 1,0 0-1,-8 19 1,-10 2-1,18-21 0,0 0 0,-18 19 0,8-11 0,10-8 0,0 0 0,-13 7 0,4-2 0,9-5 0,0 0 0,-7 4 0,0-8 0,7 4-1,0 0 1,0 0 0,-1-8 0,1 8-1,0 0 1,8-11 0,14-9 0,-22 20-1,0 0 1,24-26 0,3-2 0,-27 28-2,0 0 2,30-28-1,9-3 1,-39 31 0,0 0 0,40-29 0,6 4 0,-46 25 0,0 0 0,39-17 0,-18 10 0,-21 7 0,0 0 0,14 0 0,2 5 0,-16-5 0,0 0 0,18 19 0,-1 9 0,-17-28 0,0 0 0,14 38 0,-10 5 0,-4-43 0,0 0 0,3 49 0,1 5 0,-4-54 1,0 0-1,5 55 1,2 0-1,-7-55 1,0 0-1,4 44 1,1-13-1,-5-31 1,0 0-1,5 22 2,-1-5-2,-1 1-1774</inkml:trace>
  <inkml:trace contextRef="#ctx0" brushRef="#br0" timeOffset="111455.4">18232 9082 1659,'0'0'0,"0"0"0,16-9 0,-16 9 67,0 0-67,16-8 68,-9-1-68,-7 9 123,0 0-123,7-3 123,-7 3-123,0 0 108,0 0-108,17 13 108,5 13-108,-22-26 59,0 0-59,19 33 60,-8 0-60,-11-33 22,0 0-22,3 30 23,-3 1-23,0-31 10,0 0-10,-5 27 10,-8-1-10,13-26 4,0 0-4,-14 25 4,2-6-4,12-19 0,0 0 0,-14 12 1,-2-5-1,0 1-1777</inkml:trace>
  <inkml:trace contextRef="#ctx0" brushRef="#br0" timeOffset="111789.02">18511 9373 1636,'0'0'0,"10"0"0,18-2 0,-28 2 10,0 0-10,32-7 10,-2-2-10,-30 9 42,0 0-42,28-15 42,-3-2-42,-25 17 51,0 0-51,21-20 52,-5 3-52,-16 17 45,0 0-45,11-24 45,-6-14-45,-5 38 38,0 0-38,-2-42 39,-7-1-39,9 43 33,0 0-33,-14-36 34,-7 10-34,21 26 33,0 0-33,-21-16 33,2 11-33,19 5 27,0 0-27,-22 2 27,-8 5-27,30-7 16,0 0-16,-30 20 17,4 13-17,26-33 21,0 0-21,-23 40 22,5 0-22,18-40 29,0 0-29,-10 40 30,8-6-30,2-34 37,0 0-37,5 31 37,4-3-37,-9-28 34,0 0-34,18 21 34,10 0-34,-28-21 23,0 0-23,28 19 23,-5-11-23,-23-8 16,0 0-16,27 7 16,13-1-16,-1-3-1854</inkml:trace>
  <inkml:trace contextRef="#ctx0" brushRef="#br0" timeOffset="112059.53">19193 9034 1972,'0'0'0,"0"0"0,0 0 0,0 0 56,0 0-56,-12-9 56,-6 9-56,18 0 84,0 0-84,-24 0 84,-5 5-84,29-5 51,0 0-51,-30 10 52,-1 6-52,31-16 19,0 0-19,-34 26 20,1 17-20,33-43 21,0 0-21,-32 42 21,14 1-21,18-43 13,0 0-13,-10 40 13,8-6-13,2-34 10,0 0-10,3 32 10,3-8-10,-6-24 6,0 0-6,17 24 7,15-3-7,-32-21 5,0 0-5,35 15 5,-8-2-5,-27-13 0,0 0 0,32 12 0,10-5 0,2 1-1819</inkml:trace>
  <inkml:trace contextRef="#ctx0" brushRef="#br0" timeOffset="112246.02">19433 9276 1491,'0'0'0,"0"-5"0,0-14 0,0 19 62,0 0-62,0-21 63,0 3-63,0 18 107,0 0-107,0-13 107,0 2-107,0 11 92,0 0-92,0-7 93,0 7-93,0 0 49,0 0-49,-3 9 49,-6 24-49,9-33 39,0 0-39,-13 40 40,-1 3-40,14-43 30,0 0-30,-10 33 30,4-9-30,6-24 27,0 0-27,0 19 28,2 2-28,0 0-1671</inkml:trace>
  <inkml:trace contextRef="#ctx0" brushRef="#br0" timeOffset="112407.32">19426 8980 1647,'0'0'0,"0"0"0,-12-19 0,12 19 113,0 0-113,-11-12 113,2 8-113,9 4 144,0 0-144,0 0 145,-9 4-145,9-4 80,0 0-80,0 0 81,-7 10-81,0 0-1683</inkml:trace>
  <inkml:trace contextRef="#ctx0" brushRef="#br0" timeOffset="112690.21">19834 8992 1860,'0'0'0,"0"0"0,-8 2 0,8-2 89,0 0-89,-10 7 89,-2 5-89,12-12 139,0 0-139,-18 21 140,0 10-140,18-31 98,0 0-98,-14 36 99,5 0-99,9-36 59,0 0-59,-3 33 60,3 4-60,0-37 41,0 0-41,3 36 41,6-5-41,-9-31 26,0 0-26,12 33 26,3-7-26,-15-26 7,0 0-7,12 28 8,-1 4-8,-11-32 2,0 0-2,8 35 2,-6 3-2,-2-38 0,0 0 0,-2 38 0,-6 0 0,8-38 0,0 0 0,-13 33 0,-3-9 0,16-24-1,0 0 1,-17 19-1,-5-10 1,1 1-2028</inkml:trace>
  <inkml:trace contextRef="#ctx0" brushRef="#br0" timeOffset="112989.85">19694 9163 1939,'0'0'0,"9"4"0,10 8 0,-19-12 73,0 0-73,27 12 73,-1-5-73,-26-7 129,0 0-129,37 2 129,11-4-129,-48 2 58,0 0-58,46-7 59,-14-2-59,-32 9 17,0 0-17,24-8 17,-6 4-17,-18 4 11,0 0-11,14-5 11,-3 5-11,-11 0 7,0 0-7,8 2 8,3 5-8,-11-7 4,0 0-4,14 12 5,-3 15-5,-11-27 2,0 0-2,10 33 3,-3-7-3,-7-26 0,0 0 0,7 23 1,2-6-1,-9-17 0,0 0 0,7 16 0,-3-9 0,-4-7-1,0 0 1,3 8-1,3 1 1,-1-4-1848</inkml:trace>
  <inkml:trace contextRef="#ctx0" brushRef="#br0" timeOffset="113132.21">20095 9049 1703,'0'0'0,"0"0"0,-7-12 0,7 12 59,0 0-59,-8-9 59,1 6-59,7 3 99,0 0-99,0 0 99,-7-5-99,0 1-1455</inkml:trace>
  <inkml:trace contextRef="#ctx0" brushRef="#br0" timeOffset="113440.76">20370 9291 1771,'0'0'0,"7"0"0,12 7 0,-19-7 137,0 0-137,21 9 137,-7-9-137,-14 0 156,0 0-156,15-7 157,2-2-157,-17 9 76,0 0-76,20-20 76,1-13-76,-21 33 32,0 0-32,14-37 33,-7 1-33,-7 36 20,0 0-20,0-35 21,-4-3-21,4 38 13,0 0-13,-5-31 14,0 14-14,5 17 11,0 0-11,-9-10 11,-10 1-11,19 9 10,0 0-10,-23 0 10,-4 12-10,27-12 9,0 0-9,-30 28 10,-3 8-10,33-36 5,0 0-5,-30 36 5,7-3-5,23-33 6,0 0-6,-14 30 6,7-3-6,7-27 7,0 0-7,0 25 8,0-6-8,0-19 9,0 0-9,12 12 10,18 0-10,-30-12 8,0 0-8,39 8 8,1-8-8,1 4-2022</inkml:trace>
  <inkml:trace contextRef="#ctx0" brushRef="#br0" timeOffset="113876.13">20947 9170 1860,'0'0'0,"0"0"0,7-15 0,-7 15 67,0 0-67,7-18 67,-4-6-67,-3 24 69,0 0-69,-5-24 69,-9 8-69,14 16 94,0 0-94,-21-8 95,-9 4-95,30 4 62,0 0-62,-37 5 63,-8 14-63,45-19 39,0 0-39,-44 28 39,2 0-39,42-28 28,0 0-28,-33 29 29,10 2-29,23-31 13,0 0-13,-15 30 14,10-6-14,5-24 6,0 0-6,0 17 6,4-6-6,-4-11 1,0 0-1,7 8 2,7 4-2,-14-12 0,0 0 0,14 7 0,4-1 0,-18-6 0,0 0 0,28 0 0,14-13 0,-42 13 0,0 0 0,44-19 0,-12 2 0,-32 17-4,0 0 4,25-33-3,-2-13 3,-23 46-6,0 0 6,14-54-6,-5-12 6,-9 66-6,0 0 6,5-64-5,0 4 5,-5 60-3,0 0 3,7-61-3,2-8 3,-9 69-1,0 0 1,11-68-1,-3-1 1,-8 69 0,0 0 0,6-48 1,-3 23-1,-3 25 11,0 0-11,-1-12 12,1 12-12,0 0 26,0 0-26,-15 26 26,0 26-26,15-52 35,0 0-35,-15 68 35,0 8-35,15-76 33,0 0-33,-8 83 33,8 2-33,0-85 22,0 0-22,9 88 23,9 0-23,0 2-2072</inkml:trace>
  <inkml:trace contextRef="#ctx0" brushRef="#br0" timeOffset="114748.07">21578 9028 1703,'0'0'0,"0"0"0,0 0 0,0 0 172,0 0-172,7-7 173,-7 7-173,0 0 91,0 0-91,7-1 92,0 2-92,-7-1 32,0 0-32,7 4 32,2-4-32,-9 0 9,0 0-9,16 0 9,12 3-9,-28-3 2,0 0-2,32 14 3,-7 17-3,-25-31 2,0 0-2,19 40 2,-7 5-2,-12-45 3,0 0-3,9 40 4,-2 1-4,-7-41 4,0 0-4,4 35 4,1-14-4,-5-21 0,0 0 0,4 15 1,-4-1-1,0-14 0,0 0 0,0 9 0,-2-2 0,2-7 0,0 0 0,0 0 0,-7 3 0,7-3 0,0 0 0,0 0 0,-9-15 0,9 15 0,0 0 0,-5-18 0,3-6 0,2 24 0,0 0 0,2-34 0,-2-8 0,0 42 0,0 0 0,1-45 0,5-2 0,-6 47 0,0 0 0,8-45 0,3 9 0,-11 36 0,0 0 0,9-28 0,-2 8 0,-7 20 0,0 0 0,9-13 1,-4 5-1,-5 8 0,0 0 0,9-7 1,0 7-1,-9 0 1,0 0-1,12 3 1,11 9-1,-23-12 4,0 0-4,26 18 5,-3 13-5,-23-31 9,0 0-9,20 36 9,-4 9-9,-16-45 15,0 0-15,12 47 16,-1-6-16,-11-41 23,0 0-23,8 37 24,1-8-24,-9-29 22,0 0-22,9 24 23,-2-5-23,-7-19 10,0 0-10,5 9 10,-5-9-10,0 0-1824</inkml:trace>
  <inkml:trace contextRef="#ctx0" brushRef="#br0" timeOffset="115122">22319 9006 1871,'0'0'0,"0"0"0,0 0 0,0 0 36,0 0-36,0 0 36,-14 7-36,14-7 69,0 0-69,-16 12 69,-2 0-69,18-12 80,0 0-80,-19 21 80,-1 10-80,20-31 40,0 0-40,-15 29 41,2-1-41,13-28 32,0 0-32,-9 17 32,6 2-32,3-19 21,0 0-21,0 12 22,2-3-22,-2-9 13,0 0-13,3 7 14,4-4-14,-7-3 8,0 0-8,9 6 8,3-3-8,-12-3 4,0 0-4,16 0 5,5 0-5,-21 0 4,0 0-4,20-3 4,-4-1-4,-16 4 7,0 0-7,14-5 7,-2-5-7,-12 10 6,0 0-6,14-18 6,0-6-6,-14 24 6,0 0-6,7-33 7,-8-3-7,1 36 7,0 0-7,-4-28 7,-3 7-7,7 21 10,0 0-10,-11-15 10,-4-1-10,15 16 22,0 0-22,-20-14 22,1 11-22,19 3 29,0 0-29,-21 2 30,-6 12-30,27-14 29,0 0-29,-30 29 30,-3 11-30,-1 1-1983</inkml:trace>
  <inkml:trace contextRef="#ctx0" brushRef="#br0" timeOffset="115423.42">22559 9103 1771,'0'0'0,"0"0"0,7-18 0,-7 18 68,0 0-68,7-12 68,-4 4-68,-3 8 165,0 0-165,0 0 165,-7-9-165,7 9 104,0 0-104,-10 9 105,-8 15-105,18-24 64,0 0-64,-23 33 64,-5 7-64,28-40 47,0 0-47,-30 48 48,0 0-48,30-48 37,0 0-37,-32 49 38,-3 1-38,35-50 15,0 0-15,-28 52 15,5 9-15,23-61 6,0 0-6,-20 60 6,1-3-6,19-57 3,0 0-3,-16 50 3,7-17-3,9-33 0,0 0 0,-5 23 0,3-13 0,0 2-2034</inkml:trace>
  <inkml:trace contextRef="#ctx0" brushRef="#br0" timeOffset="115583.06">22620 9509 1927,'0'0'0,"0"0"0,0 0 0,0 0 33,0 0-33,0 0 34,-14 18-34,14-18 110,0 0-110,-16 12 110,1-5-110,15-7 82,0 0-82,-13 0 82,3-9-82,10 9 36,0 0-36,-6-10 37,5-1-37,-1 1-1779</inkml:trace>
  <inkml:trace contextRef="#ctx0" brushRef="#br0" timeOffset="116322.98">23494 9006 1838,'0'0'0,"0"0"0,0 0 0,0 0 82,0 0-82,-11 15 82,-17 29-82,28-44 118,0 0-118,-28 50 119,8-3-119,20-47 49,0 0-49,-14 39 49,3-2-49,11-37 28,0 0-28,-3 29 28,6-5-28,-3-24 18,0 0-18,6 12 18,1-3-18,-7-9 22,0 0-22,10 7 23,6-2-23,-16-5 18,0 0-18,25 4 19,5-1-19,-30-3 12,0 0-12,28 0 13,-8-7-13,-20 7 7,0 0-7,15-8 8,1-11-8,-16 19 2,0 0-2,13-26 2,-8-11-2,-5 37 1,0 0-1,0-43 2,-4-2-2,4 45 2,0 0-2,-3-45 3,-1 2-3,4 43 2,0 0-2,0-33 3,4 9-3,-4 24 3,0 0-3,7-25 3,4 6-3,-11 19 3,0 0-3,14-17 3,3 1-3,-17 16 4,0 0-4,21-12 5,2 4-5,-23 8 11,0 0-11,25-5 11,9 1-11,-34 4 13,0 0-13,35 0 14,2 4-14,-37-4 15,0 0-15,33 10 15,-4 9-15,-29-19 12,0 0-12,23 28 12,-6 11-12,-17-39 8,0 0-8,13 54 8,-8 14-8,-5-68 5,0 0-5,0 69 5,-4 0-5,4-69 4,0 0-4,-3 66 5,-1-6-5,4-60 6,0 0-6,-1 59 6,2 5-6,-1-64 7,0 0-7,4 66 8,-1-5-8,-3-61 8,0 0-8,4 41 8,1-17-8,-5-24 11,0 0-11,9 14 12,3-3-12,-12-11 15,0 0-15,11 6 15,-1-4-15,-10-2 16,0 0-16,16-10 16,13-18-16,-29 28 16,0 0-16,23-43 17,-15-14-17,-8 57 25,0 0-25,0-66 26,-8-3-26,8 69 31,0 0-31,-23-64 31,-18 3-31,41 61 24,0 0-24,-53-57 25,-16-2-25,69 59 10,0 0-10,-79-57 11,-9 9-11,-2-1-2244</inkml:trace>
  <inkml:trace contextRef="#ctx0" brushRef="#br0" timeOffset="117509.64">1710 10560 875,'0'0'0,"0"0"0,0 0 0,0 0 80,0 0-80,-22 15 80,22-15-80,0 0 209,0 0-209,-8 7 210,8-7-210,0 0 140,0 0-140,-11 7 141,2-3-141,9-4 77,0 0-77,-9 3 77,-3 2-77,12-5 52,0 0-52,-14 6 53,5-1-53,9-5 45,0 0-45,-5 0 46,-4-4-46,9 4 29,0 0-29,-5-3 30,-8-2-30,13 5 29,0 0-29,-12-11 30,-2-8-30,14 19 29,0 0-29,-11-22 30,8 3-30,3 19 25,0 0-25,-6-14 25,-1 2-25,7 12 29,0 0-29,-5-12 30,0 5-30,5 7 28,0 0-28,0 0 28,-5-5-28,5 5 24,0 0-24,-9-4 25,-4 2-25,13 2 17,0 0-17,-28 7 17,-7 16-17,35-23 11,0 0-11,-37 36 11,5 6-11,32-42 4,0 0-4,-21 46 4,3 5-4,18-51 0,0 0 0,-9 55 1,4 6-1,5-61 0,0 0 0,0 69 0,0 7 0,0-76 0,0 0 0,5 69 0,8-14 0,-13-55-1,0 0 1,17 45 0,6-17 0,-23-28-1,0 0 1,36 17 0,11-10 0,-47-7 0,0 0 0,53-5 0,0-9 0,-53 14 1,0 0-1,51-20 1,-7-5-1,-44 25 1,0 0-1,43-39 1,-3-15-1,4 2-1848</inkml:trace>
  <inkml:trace contextRef="#ctx0" brushRef="#br0" timeOffset="117944.64">2008 10575 1558,'0'0'0,"1"-12"0,5-17 0,-6 29 99,0 0-99,7-40 99,-2-7-99,-5 47 129,0 0-129,-3-39 129,-3 13-129,6 26 60,0 0-60,-5-16 61,1 7-61,4 9 36,0 0-36,0 0 36,-8 0-36,8 0 27,0 0-27,-11 25 28,-3 32-28,14-57 20,0 0-20,-12 69 20,8-2-20,4-67 12,0 0-12,4 61 13,8 0-13,-12-61 8,0 0-8,10 64 8,-1 10-8,-9-74 4,0 0-4,9 76 5,0-7-5,-9-69 6,0 0-6,5 61 7,4-14-7,-9-47 5,0 0-5,5 31 6,2-9-6,-7-22 6,0 0-6,9 12 6,-3-6-6,-6-6 5,0 0-5,8-2 6,3-5-6,-11 7 5,0 0-5,12-9 6,-6-8-6,-6 17 6,0 0-6,8-19 6,1-10-6,-9 29 7,0 0-7,9-37 8,5-9-8,-14 46 6,0 0-6,12-51 7,8-1-7,-20 52 11,0 0-11,21-45 12,2 14-12,-23 31 13,0 0-13,19-24 13,3 12-13,-22 12 18,0 0-18,17 0 18,-1 12-18,-16-12 14,0 0-14,12 28 15,-8 17-15,-4-45 8,0 0-8,2 52 8,-2 5-8,0-57 4,0 0-4,-2 55 4,-2-8-4,4-47 2,0 0-2,-8 43 2,2-5-2,6-38 0,0 0 0,0 35 0,0-9 0,2 0-1884</inkml:trace>
  <inkml:trace contextRef="#ctx0" brushRef="#br0" timeOffset="118470.73">2777 11051 1491,'0'0'0,"0"0"0,0 0 0,0 0 123,0 0-123,0 0 124,0 0-124,0 0 145,0 0-145,-11 0 145,4-3-145,7 3 89,0 0-89,-11-7 90,-4-5-90,15 12 40,0 0-40,-20-17 41,-3-8-41,23 25 21,0 0-21,-21-24 21,7 12-21,14 12 24,0 0-24,-11-9 24,-4 2-24,15 7 19,0 0-19,-15-3 19,5 6-19,10-3 12,0 0-12,-13 4 12,-4 8-12,17-12 7,0 0-7,-14 21 8,0 12-8,14-33 2,0 0-2,-9 31 3,4-7-3,5-24 1,0 0-1,5 21 1,4 0-1,-9-21 0,0 0 0,14 17 0,3-2 0,-17-15 0,0 0 0,14 13 0,-1-7 0,-13-6-1,0 0 1,9 0 0,5-3 0,-14 3-1,0 0 1,14-7 0,-2-2 0,-12 9-1,0 0 1,7-12 0,0 0 0,-7 12 0,0 0 0,6-17 0,2-4 0,-8 21 1,0 0-1,11-22 1,-2-1-1,-9 23 2,0 0-2,7-19 2,-2 7-2,-5 12 4,0 0-4,9-5 5,5 5-5,-14 0 5,0 0-5,12 10 6,3 13-6,-15-23 9,0 0-9,14 26 9,7 0-9,-21-26 9,0 0-9,16 24 10,0-2-10,-16-22 8,0 0-8,14 23 8,0-2-8,-14-21 4,0 0-4,12 15 5,2 2-5,0 1-1851</inkml:trace>
  <inkml:trace contextRef="#ctx0" brushRef="#br0" timeOffset="118921.76">3024 10851 1659,'0'0'0,"0"0"0,10-7 0,-10 7 42,0 0-42,9 0 42,0 15-42,-9-15 83,0 0-83,9 19 84,5 6-84,-14-25 68,0 0-68,12 27 68,2 6-68,-14-33 38,0 0-38,11 33 39,-8-4-39,-3-29 28,0 0-28,4 26 28,-2-3-28,-2-23 13,0 0-13,3 19 13,-6-2-13,3-17 5,0 0-5,-2 14 5,-5 0-5,7-14 0,0 0 0,-5 10 1,3-3-1,2-7 0,0 0 0,0 0 0,0 0 0,0 0-1,0 0 1,0 0-1,0-12 1,0 12 0,0 0 0,2-24 0,1-2 0,-3 26 0,0 0 0,9-40 0,0-8 0,-9 48 1,0 0-1,10-52 2,8 2-2,-18 50 5,0 0-5,18-40 6,1 9-6,-19 31 15,0 0-15,25-21 16,3 9-16,-28 12 20,0 0-20,32-2 20,-6 11-20,-26-9 23,0 0-23,23 20 23,0 17-23,-23-37 21,0 0-21,18 36 22,-8 4-22,-10-40 27,0 0-27,7 38 27,2 2-27,-9-40 26,0 0-26,9 36 27,-2-3-27,-7-33 19,0 0-19,3 26 19,1-2-19,1 0-1840</inkml:trace>
  <inkml:trace contextRef="#ctx0" brushRef="#br0" timeOffset="119402.36">3585 10818 1726,'0'0'0,"0"0"0,-6-7 0,6 7 86,0 0-86,-9-4 86,9 4-86,0 0 137,0 0-137,-7 0 138,6 7-138,1-7 83,0 0-83,-6 24 83,-6 25-83,12-49 49,0 0-49,-12 54 49,6 1-49,6-55 38,0 0-38,0 52 39,9-11-39,-9-41 29,0 0-29,5 40 30,3-7-30,-8-33 18,0 0-18,8 30 18,-2-8-18,-6-22 4,0 0-4,1 17 4,-1-1-4,0-16 0,0 0 0,0 12 1,0-5-1,0-7-1,0 0 1,0 0-1,0 0 1,0 0-8,0 0 8,0 0-8,0 0 8,0 0-18,0 0 18,-1-21-18,6-3 18,-5 24-27,0 0 27,9-31-27,3-4 27,-12 35-43,0 0 43,14-38-42,6-5 42,-20 43-54,0 0 54,26-45-53,9 0 53,-35 45-39,0 0 39,37-36-39,-5 8 39,-32 28-31,0 0 31,27-14-31,-4 12 31,-23 2-9,0 0 9,17 7-9,-3 2 9,-14-9 0,0 0 0,9 19 0,5 7 0,-14-26 9,0 0-9,13 34 10,-3-1-10,-10-33 14,0 0-14,9 31 15,-2 2-15,-7-33 15,0 0-15,5 33 16,1 4-16,-6-37 13,0 0-13,3 31 14,2-2-14,-5-29 9,0 0-9,4 31 9,-4 6-9,-4-1-1653</inkml:trace>
  <inkml:trace contextRef="#ctx0" brushRef="#br0" timeOffset="119821.82">4015 11147 1345,'0'0'0,"0"0"0,12-11 0,-12 11 114,0 0-114,18-7 114,5 0-114,-23 7 129,0 0-129,23-10 130,3-4-130,-26 14 28,0 0-28,27-17 28,1-7-28,-28 24 2,0 0-2,26-28 3,1-5-3,-27 33 0,0 0 0,25-33 0,-8-2 0,-17 35-22,0 0 22,13-29-21,-5-4 21,-8 33-12,0 0 12,6-24-12,-10 8 12,4 16-1,0 0 1,-2-8 0,-5-3 0,7 11 4,0 0-4,-7-5 4,0 5-4,7 0 19,0 0-19,-14 7 20,-23 19-20,37-26 32,0 0-32,-41 35 32,3 6-32,38-41 34,0 0-34,-32 49 35,13-1-35,19-48 34,0 0-34,-18 43 35,9-6-35,9-37 45,0 0-45,0 31 46,9-2-46,-9-29 54,0 0-54,18 24 55,8-4-55,-26-20 48,0 0-48,33 12 49,6-5-49,-39-7 52,0 0-52,37 3 53,4-8-53,-41 5 47,0 0-47,40-11 47,1-6-47,-6 2-1868</inkml:trace>
  <inkml:trace contextRef="#ctx0" brushRef="#br0" timeOffset="120077.74">4655 10655 1513,'0'0'0,"0"0"0,-2-10 0,2 10 115,0 0-115,-3-9 115,3 9-115,0 0 138,0 0-138,0 0 139,0-7-139,0 7 92,0 0-92,-9 4 93,-5 8-93,14-12 51,0 0-51,-18 17 51,4 5-51,14-22 30,0 0-30,-12 33 31,3 4-31,9-37 24,0 0-24,-5 45 25,0 10-25,5-55 18,0 0-18,-4 54 19,-1 3-19,5-57 15,0 0-15,0 52 16,5-9-16,-5-43 8,0 0-8,9 36 8,8-8-8,1 1-1816</inkml:trace>
  <inkml:trace contextRef="#ctx0" brushRef="#br0" timeOffset="120407.37">4893 11065 1659,'0'0'0,"9"-8"0,7-17 0,-16 25 55,0 0-55,21-36 56,2-9-56,-23 45 100,0 0-100,14-47 100,-7 2-100,-7 45 96,0 0-96,2-36 96,-4 15-96,2 21 51,0 0-51,-16-12 52,-12 0-52,28 12 44,0 0-44,-32-9 44,6 9-44,26 0 59,0 0-59,-28 4 60,-13 10-60,41-14 44,0 0-44,-39 24 44,11 9-44,28-33 18,0 0-18,-19 34 19,10-1-19,9-33 8,0 0-8,0 33 8,5 3-8,-5-36 2,0 0-2,14 35 2,8-9-2,-22-26 0,0 0 0,22 21 1,7-6-1,-29-15 0,0 0 0,28 12 1,-2 4-1,-26-16 3,0 0-3,23 12 3,-2-3-3,-21-9 6,0 0-6,18 10 7,-13 1-7,-5-11 14,0 0-14,-14 19 15,-17 13-15,31-32 21,0 0-21,-45 44 22,-6 6-22,51-50 29,0 0-29,-67 52 29,-14-5-29,4 1-2016</inkml:trace>
  <inkml:trace contextRef="#ctx0" brushRef="#br0" timeOffset="122674.68">8426 11555 1591,'0'0'0,"0"0"0,0 0 0,0 0 79,0 0-79,0 0 79,0 0-79,0 0 189,0 0-189,-7-17 189,7 17-189,0 0 68,0 0-68,0 0 68,7-7-68,-7 7 55,0 0-55,0 0 56,0 0-56,0 0 39,0 0-39,0 0 40,0 0-40,0 0 31,0 0-31,0 0 32,0 0-32,0 0 28,0 0-28,-7 7 29,-1 17-29,8-24 29,0 0-29,-16 45 30,-2 22-30,18-67 27,0 0-27,-16 76 28,-1 11-28,17-87 23,0 0-23,-15 83 24,-6-8-24,21-75 21,0 0-21,-19 72 22,3 1-22,16-73 17,0 0-17,-14 69 17,0-10-17,14-59 14,0 0-14,-13 40 15,8-16-15,5-24 7,0 0-7,-5 12 8,0-3-8,-4-1-2082</inkml:trace>
  <inkml:trace contextRef="#ctx0" brushRef="#br0" timeOffset="123170.64">8370 11500 1558,'0'0'0,"0"0"0,0 0 0,0 0 59,0 0-59,0 0 60,7 0-60,-7 0 103,0 0-103,0 0 104,0 0-104,0 0 73,0 0-73,7 1 74,-7-1-74,0 0 36,0 0-36,4 7 37,-4-7-37,0 0 21,0 0-21,7 0 22,-7 0-22,0 0 14,0 0-14,12 5 14,-7 1-14,-5-6 12,0 0-12,9 10 12,9 2-12,-18-12 12,0 0-12,19 14 12,6 5-12,-25-19 12,0 0-12,28 17 13,-1-6-13,-27-11 15,0 0-15,31 8 16,3 8-16,-34-16 18,0 0-18,35 28 18,-3 13-18,-32-41 18,0 0-18,30 52 18,-7 9-18,-23-61 16,0 0-16,23 57 16,-4-9-16,-19-48 17,0 0-17,21 45 18,-1-2-18,-20-43 19,0 0-19,17 33 20,-8-5-20,-9-28 16,0 0-16,5 24 17,2 0-17,-7-24 12,0 0-12,4 28 13,1 7-13,-5-35 8,0 0-8,0 29 8,6-12-8,-6-17 5,0 0-5,3 13 5,-3-1-5,5-4-1846</inkml:trace>
  <inkml:trace contextRef="#ctx0" brushRef="#br0" timeOffset="123650.56">8426 12074 919,'0'0'0,"0"0"0,-5-7 0,5 7 199,0 0-199,0 0 200,-2-8-200,2 8 147,0 0-147,0 0 147,0 0-147,0 0 96,0 0-96,-8-4 96,8 4-96,0 0 53,0 0-53,0 0 53,-4-5-53,4 5 31,0 0-31,0 0 31,0 0-31,0 0 21,0 0-21,0 0 22,0 0-22,0 0 16,0 0-16,0 0 17,18-12-17,-18 12 13,0 0-13,31-9 14,19 0-14,-50 9 15,0 0-15,58-6 16,14-5-16,2 3-1520</inkml:trace>
  <inkml:trace contextRef="#ctx0" brushRef="#br0" timeOffset="124415.45">9603 11590 1199,'0'0'0,"0"0"0,0-7 0,0 7 138,0 0-138,0 0 138,0 0-138,0 0 150,0 0-150,0 0 151,11-6-151,-11 6 94,0 0-94,12 0 94,6-3-94,-18 3 48,0 0-48,17 0 49,1 3-49,-18-3 47,0 0-47,21 0 48,9 0-48,-30 0 46,0 0-46,35 0 46,-3-3-46,-32 3 37,0 0-37,33 0 38,3 3-38,-36-3 32,0 0-32,32 2 33,-6 3-33,0 1-1731</inkml:trace>
  <inkml:trace contextRef="#ctx0" brushRef="#br0" timeOffset="124664.89">9576 11965 1905,'0'0'0,"0"0"0,0 0 0,0 0 44,0 0-44,0 0 45,6 5-45,-6-5 138,0 0-138,0 0 139,16 0-139,-16 0 87,0 0-87,23-3 88,10-4-88,-33 7 52,0 0-52,37-7 53,4-5-53,-41 12 16,0 0-16,40-12 16,1 0-16,-1-4-1878</inkml:trace>
  <inkml:trace contextRef="#ctx0" brushRef="#br0" timeOffset="125827.53">10619 11534 1491,'0'0'0,"0"0"0,0 0 0,0 0 51,0 0-51,0-8 51,2 1-51,-2 7 120,0 0-120,1-14 120,-1-10-120,0 24 68,0 0-68,0-25 68,2 5-68,-2 20 30,0 0-30,4-16 31,-4-5-31,0 21 16,0 0-16,-4-15 16,2 4-16,2 11 9,0 0-9,0-7 9,0 0-9,0 7 9,0 0-9,0-5 9,0 5-9,0 0 8,0 0-8,-3-10 9,3 10-9,0 0 19,0 0-19,0 0 20,0 0-20,0 0 29,0 0-29,0 0 30,0 0-30,0 0 38,0 0-38,-9 3 39,4 18-39,5-21 35,0 0-35,-4 31 35,-1-3-35,5-28 31,0 0-31,0 29 31,2 2-31,-2-31 28,0 0-28,3 32 29,-3-6-29,0-26 24,0 0-24,-3 29 24,3 7-24,0-36 21,0 0-21,3 44 21,-1 2-21,-2-46 19,0 0-19,7 47 19,2-11-19,-9-36 22,0 0-22,9 37 23,-4-10-23,-5-27 23,0 0-23,9 28 23,1 2-23,-10-30 19,0 0-19,16 24 19,-5-7-19,-11-17 9,0 0-9,12 19 9,4 2-9,-16-21 6,0 0-6,16 22 7,2-3-7,-18-19 4,0 0-4,17 18 4,-1-4-4,-16-14 3,0 0-3,18 10 4,5-1-4,-23-9 1,0 0-1,26 8 2,6-6-2,-32-2 2,0 0-2,30 2 2,-7-2-2,-23 0 2,0 0-2,25-2 3,5-3-3,-30 5 2,0 0-2,31-9 2,-2-8-2,-29 17 6,0 0-6,24-19 6,1-5-6,-25 24 8,0 0-8,26-28 8,3-3-8,-29 31 9,0 0-9,26-35 9,-5-1-9,-21 36 8,0 0-8,23-38 8,0 3-8,-23 35 7,0 0-7,21-35 8,-1-1-8,-20 36 7,0 0-7,14-34 8,-5 4-8,-9 30 3,0 0-3,3-26 3,-3 4-3,0 22 2,0 0-2,0-25 3,-5-1-3,5 26 2,0 0-2,-4-24 2,-5 3-2,9 21 1,0 0-1,-12-20 2,-2-8-2,14 28 2,0 0-2,-14-24 3,7 8-3,7 16 3,0 0-3,-5-15 4,-1 1-4,6 14 8,0 0-8,-5-12 8,1 5-8,4 7 5,0 0-5,-3-11 5,1 1-5,2 10 2,0 0-2,-3-12 2,6 3-2,-3-1-2153</inkml:trace>
  <inkml:trace contextRef="#ctx0" brushRef="#br0" timeOffset="126518.12">12295 11278 1703,'0'0'0,"0"0"0,0 0 0,0 0 141,0 0-141,0 0 142,0 0-142,0 0 154,0 0-154,0 0 154,0 0-154,0 0 80,0 0-80,-11 10 80,-14 20-80,25-30 56,0 0-56,-26 36 57,3 1-57,23-37 27,0 0-27,-19 41 27,-4 2-27,23-43 16,0 0-16,-25 49 16,4 1-16,21-50 12,0 0-12,-21 55 13,-1 15-13,22-70 16,0 0-16,-15 64 16,8-11-16,7-53 16,0 0-16,-2 40 16,-2-16-16,4-24 11,0 0-11,0 16 11,4-2-11,-4-14 5,0 0-5,7 7 5,5-11-5,1 2-2021</inkml:trace>
  <inkml:trace contextRef="#ctx0" brushRef="#br0" timeOffset="126832.93">12256 11596 1591,'0'0'0,"2"-6"0,5-17 0,-7 23 51,0 0-51,7-26 51,-2-9-51,-5 35 71,0 0-71,4-38 71,-3-3-71,-1 41 35,0 0-35,0-43 35,0-1-35,0 44 11,0 0-11,2-36 12,0 19-12,-2 17 4,0 0-4,0-12 4,0-1-4,0 13 1,0 0-1,0-6 2,0 6-2,0 0 8,0 0-8,0 0 8,0 0-8,0 0 18,0 0-18,0 22 18,0 23-18,0-45 27,0 0-27,2 50 27,1 0-27,-3-50 34,0 0-34,12 49 35,6-4-35,-18-45 34,0 0-34,23 45 35,3 2-35,-26-47 43,0 0-43,27 55 43,-2 7-43,-25-62 45,0 0-45,23 63 46,-2-8-46,-21-55 54,0 0-54,17 48 54,-3-16-54,-14-32 48,0 0-48,11 24 49,-4-5-49,-7-19 35,0 0-35,5 15 36,4 4-36,-3-3-1917</inkml:trace>
  <inkml:trace contextRef="#ctx0" brushRef="#br0" timeOffset="127077.2">12164 11790 1916,'0'0'0,"0"0"0,12-3 0,-12 3 98,0 0-98,18-4 99,12 1-99,-30 3 147,0 0-147,30-4 148,-3 1-148,-27 3 82,0 0-82,24-7 82,8-7-82,-32 14 34,0 0-34,30-14 35,-4 6-35,-3 1-1921</inkml:trace>
  <inkml:trace contextRef="#ctx0" brushRef="#br0" timeOffset="127627.93">12741 11880 1692,'0'0'0,"0"0"0,9 0 0,-9 0 54,0 0-54,7 4 55,-7-4-55,0 0 110,0 0-110,0 0 111,0 0-111,0 0 104,0 0-104,0 0 105,0 0-105,0 0 50,0 0-50,7-9 50,-11 2-50,4 7 29,0 0-29,0 0 29,-12-10-29,12 10 21,0 0-21,0 0 22,-5-9-22,5 9 16,0 0-16,0 0 17,0 0-17,0 0 11,0 0-11,0 0 12,0 0-12,0 0 18,0 0-18,0 0 18,0 12-18,0-12 19,0 0-19,3 19 20,-1-1-20,-2-18 21,0 0-21,7 22 22,2 2-22,-9-24 12,0 0-12,9 23 13,-4-8-13,-5-15 8,0 0-8,9 16 8,1 5-8,-10-21 7,0 0-7,16 19 7,-5-7-7,-11-12 11,0 0-11,9 7 11,-1-2-11,-8-5 16,0 0-16,9 0 17,2 0-17,-11 0 17,0 0-17,10 0 18,-1-3-18,-9 3 18,0 0-18,0 0 18,11-14-18,-11 14 17,0 0-17,2-11 17,5-1-17,-7 12 15,0 0-15,8-17 15,-6-4-15,-2 21 13,0 0-13,2-22 13,0-3-13,-2 25 13,0 0-13,3-20 14,-1 9-14,-2 11 13,0 0-13,0-7 14,0 7-14,0 0 12,0 0-12,0 0 13,0 0-13,0 0 10,0 0-10,0 7 10,0 12-10,0-19 8,0 0-8,4 28 8,4-2-8,-8-26 4,0 0-4,20 29 4,13 1-4,1-4-2190</inkml:trace>
  <inkml:trace contextRef="#ctx0" brushRef="#br0" timeOffset="150135.41">3923 13609 662,'0'0'0,"0"0"0,0 0 0,0 0 3,0 0-3,0 0 3,-5-21-3,5 21 59,0 0-59,0 0 60,-7-8-60,7 8 156,0 0-156,0 0 156,-5-16-156,5 16 140,0 0-140,-4-12 140,-1-4-140,5 16 85,0 0-85,-6-17 85,3 10-85,3 7 73,0 0-73,0 0 74,0 0-74,0 0 67,0 0-67,0 0 67,-2 21-67,2-21 64,0 0-64,-3 35 64,6 13-64,-3-48 63,0 0-63,2 54 64,-4 1-64,2-55 60,0 0-60,0 59 60,0 1-60,0-60 41,0 0-41,5 73 41,-5 10-41,4-1-1656</inkml:trace>
  <inkml:trace contextRef="#ctx0" brushRef="#br0" timeOffset="150615.87">4465 13775 1659,'0'0'0,"0"0"0,0 0 0,0 0 94,0 0-94,0 0 94,0 0-94,0 0 138,0 0-138,0-8 138,-6 1-138,6 7 61,0 0-61,-7-11 62,-3-4-62,10 15 27,0 0-27,-18-23 28,1-4-28,17 27 9,0 0-9,-15-32 9,1 1-9,14 31 1,0 0-1,-12-29 1,3 15-1,9 14 0,0 0 0,-9-5 0,9 5 0,0 0-8,0 0 8,-10 12-7,-13 14 7,23-26-19,0 0 19,-21 34-18,7 3 18,14-37-29,0 0 29,-13 29-28,8-3 28,5-26-20,0 0 20,-5 31-19,-2 9 19,7-40-11,0 0 11,-2 50-11,4 7 11,-2-57-5,0 0 5,8 58-5,6-8 5,-14-50-1,0 0 1,16 46 0,-2-9 0,-14-37 1,0 0-1,9 33 1,0-6-1,-9-27 10,0 0-10,5 21 10,-5-5-10,0-16 19,0 0-19,-5 12 19,-4 7-19,9-19 21,0 0-21,-14 19 21,-3-5-21,2 0-1622</inkml:trace>
  <inkml:trace contextRef="#ctx0" brushRef="#br0" timeOffset="150812.9">4050 13967 1771,'0'0'0,"18"2"0,14 2 0,-32-4 30,0 0-30,44 1 31,5-2-31,-49 1 94,0 0-94,51-6 95,-5-1-95,2-3-1456</inkml:trace>
  <inkml:trace contextRef="#ctx0" brushRef="#br0" timeOffset="151172.62">5338 13621 1681,'0'0'0,"0"0"0,0 7 0,0-7 139,0 0-139,0 7 139,0-7-139,0 0 170,0 0-170,0 7 171,0-7-171,0 0 52,0 0-52,0 0 53,-11 0-53,11 0 17,0 0-17,-9 0 17,1 0-17,8 0 6,0 0-6,-6 0 6,6 0-6,0 0 7,0 0-7,-16 16 7,2 8-7,14-24 16,0 0-16,-14 33 17,4 8-17,10-41 27,0 0-27,-4 43 28,8 4-28,-4-47 24,0 0-24,7 49 24,2 4-24,-9-53 20,0 0-20,12 52 20,0-7-20,-12-45 11,0 0-11,14 38 11,-5-10-11,0 0-1938</inkml:trace>
  <inkml:trace contextRef="#ctx0" brushRef="#br0" timeOffset="151562.22">5218 13803 1894,'0'0'0,"11"-5"0,15-6 0,-26 11 78,0 0-78,32-8 78,-1-1-78,-31 9 108,0 0-108,36-3 109,1 3-109,-37 0 40,0 0-40,40 1 41,4 10-41,-44-11 21,0 0-21,43 15 21,-3 3-21,-40-18 15,0 0-15,36 20 16,-5 6-16,-31-26 12,0 0-12,23 25 13,-9-6-13,-14-19 3,0 0-3,15 22 4,-3 9-4,-12-31 1,0 0-1,12 30 2,-6-18-2,-6-12 1,0 0-1,0 0 1,0 7-1,0-7 0,0 0 0,0 0 0,0 0 0,0 0 0,0 0 0,0 0 0,-6-4 0,6 4 0,0 0 0,-9-14 0,6-10 0,3 24 0,0 0 0,0-33 1,5 0-1,-5 33 3,0 0-3,13-31 3,-3 2-3,-10 29 5,0 0-5,21-28 6,11 4-6,-4-2-1797</inkml:trace>
  <inkml:trace contextRef="#ctx0" brushRef="#br0" timeOffset="152057.77">6280 13864 1961,'0'0'0,"0"0"0,0-9 0,0 9 79,0 0-79,-7-9 79,0 2-79,7 7 128,0 0-128,-9-12 129,-7 0-129,16 12 88,0 0-88,-19-12 88,-4 2-88,23 10 41,0 0-41,-27-6 41,4 10-41,23-4 21,0 0-21,-28 3 22,-5 6-22,33-9 18,0 0-18,-34 16 18,4 4-18,30-20 11,0 0-11,-28 33 11,-4 10-11,32-43 2,0 0-2,-23 47 2,11 0-2,12-47 0,0 0 0,-6 36 0,6-5 0,0-31 0,0 0 0,6 30 0,11 1 0,-17-31-1,0 0 1,18 22-1,1-15 1,-19-7-3,0 0 3,23-5-3,4-10 3,-27 15-10,0 0 10,26-25-9,1-8 9,-27 33-4,0 0 4,19-41-4,-1-6 4,-18 47-12,0 0 12,17-50-11,-2 2 11,-15 48-15,0 0 15,17-45-15,3 7 15,-20 38-16,0 0 16,15-26-16,-9 12 16,-6 14-12,0 0 12,0 0-11,0 0 11,0 0-6,0 0 6,9 15-6,1 18 6,-10-33-4,0 0 4,13 49-3,-1 13 3,-12-62-2,0 0 2,10 67-1,5-1 1,-15-66-1,0 0 1,15 59 0,0-17 0,-15-42 0,0 0 0,14 32 1,3-6-1,-17-26 1,0 0-1,20 18 1,6-11-1,1 1-1872</inkml:trace>
  <inkml:trace contextRef="#ctx0" brushRef="#br0" timeOffset="152402.57">6760 13533 1703,'0'0'0,"0"0"0,-6 17 0,6-17 63,0 0-63,-5 14 63,-7 7-63,12-21 101,0 0-101,-18 24 102,-1 6-102,19-30 129,0 0-129,-18 32 129,4 0-129,14-32 61,0 0-61,-14 32 61,3 8-61,11-40 31,0 0-31,-5 40 32,8-4-32,-3-36 26,0 0-26,4 42 26,5 19-26,-9-61 19,0 0-19,10 67 20,3-6-20,-13-61 19,0 0-19,14 57 20,0-9-20,-14-48 25,0 0-25,14 45 25,-2-2-25,-12-43 22,0 0-22,9 38 23,0 6-23,-9-44 19,0 0-19,9 36 19,-4-13-19,-3-1-1994</inkml:trace>
  <inkml:trace contextRef="#ctx0" brushRef="#br0" timeOffset="152633">6528 14133 1009,'0'0'0,"6"0"0,11 0 0,-17 0 240,0 0-240,20-3 241,6-4-241,-26 7 207,0 0-207,30-10 208,2-4-208,-32 14 167,0 0-167,28-16 167,8 2-167,-36 14 109,0 0-109,31-12 110,1-3-110,-32 15 64,0 0-64,32-21 65,5-10-65,2 1-1881</inkml:trace>
  <inkml:trace contextRef="#ctx0" brushRef="#br0" timeOffset="152852.63">7183 13690 1793,'0'0'0,"0"0"0,0 0 0,0 0 91,0 0-91,-5-8 92,5 8-92,0 0 132,0 0-132,0 0 133,-13 0-133,13 0 88,0 0-88,-12 12 88,-7 12-88,19-24 49,0 0-49,-22 30 49,8 1-49,14-31 39,0 0-39,-9 36 39,4 7-39,5-43 38,0 0-38,0 54 39,0 0-39,0-54 36,0 0-36,4 55 36,1-10-36,-5-45 31,0 0-31,2 36 31,-1-11-31,-1-25 23,0 0-23,0 17 24,0-2-24,0 1-2079</inkml:trace>
  <inkml:trace contextRef="#ctx0" brushRef="#br0" timeOffset="153154.56">7047 14009 1871,'0'0'0,"0"0"0,9 7 0,-9-7 104,0 0-104,5 5 105,4-5-105,-9 0 152,0 0-152,14-5 153,4-2-153,-18 7 83,0 0-83,19-12 83,11-12-83,-30 24 36,0 0-36,35-25 36,4-2-36,-39 27 20,0 0-20,44-21 21,-3 5-21,-41 16 4,0 0-4,40-8 4,-11 1-4,-29 7 0,0 0 0,24-2 0,-4 4 0,-20-2-12,0 0 12,14 3-11,-5 1 11,-9-4-13,0 0 13,0 0-12,9 15 12,-9-15-9,0 0 9,3 24-8,-3 21 8,0-45-1,0 0 1,2 42-1,1-16 1,-3-26 1,0 0-1,0 17 1,0 1-1,0-18 10,0 0-10,0 12 10,-3-4-10,1 3-1911</inkml:trace>
  <inkml:trace contextRef="#ctx0" brushRef="#br0" timeOffset="153312.59">7539 13808 1916,'0'0'0,"0"0"0,-3-15 0,3 15 124,0 0-124,-9-14 125,4 2-125,5 12 181,0 0-181,-4-13 181,1 3-181,3 10 86,0 0-86,-2-9 87,2 9-87,0 0-1965</inkml:trace>
  <inkml:trace contextRef="#ctx0" brushRef="#br0" timeOffset="153588.29">7934 13933 2017,'0'0'0,"0"0"0,13-7 0,-13 7 124,0 0-124,5-9 124,-5-1-124,0 10 125,0 0-125,-5-16 126,-8-6-126,13 22 53,0 0-53,-10-18 54,-4 6-54,14 12 17,0 0-17,-14-10 17,-4 5-17,18 5 6,0 0-6,-30 0 7,-12 8-7,42-8 2,0 0-2,-45 21 2,0 14-2,45-35 3,0 0-3,-39 48 4,11 8-4,28-56 4,0 0-4,-23 57 4,9-5-4,14-52 15,0 0-15,-4 45 16,16-6-16,-12-39 25,0 0-25,25 32 25,23-10-25,-48-22 30,0 0-30,54 14 30,10-7-30,-64-7 29,0 0-29,67-2 29,5-8-29,2 1-2106</inkml:trace>
  <inkml:trace contextRef="#ctx0" brushRef="#br0" timeOffset="156141.34">9412 13857 987,'0'0'0,"0"0"0,-8-9 0,8 9 319,0 0-319,-9-7 320,5 2-320,4 5 182,0 0-182,0 0 183,-14-12-183,14 12 84,0 0-84,-7-7 84,0 0-84,7 7 44,0 0-44,0 0 44,-7-7-44,7 7 24,0 0-24,0 0 24,-5-4-24,5 4 16,0 0-16,0 0 16,0 0-16,0 0 11,0 0-11,0 0 11,9-1-11,-9 1 13,0 0-13,19 0 13,7 0-13,-26 0 13,0 0-13,36 0 14,4 0-14,-40 0 18,0 0-18,41 0 19,-1 0-19,-40 0 21,0 0-21,41-4 21,-8-3-21,-33 7 22,0 0-22,30-8 23,-1-4-23,-29 12 20,0 0-20,26-18 21,-8 1-21,-18 17 24,0 0-24,14-23 24,4-4-24,-18 27 7,0 0-7,10-31 7,-3-4-7,-7 35 2,0 0-2,0-38 2,-3 0-2,3 38 0,0 0 0,-4-36 1,2 10-1,2 26 0,0 0 0,-8-19 0,-12 3 0,20 16 0,0 0 0,-21-10 0,-2 4 0,23 6 0,0 0 0,-28 4 0,-7 8 0,35-12 0,0 0 0,-45 24 0,0 13 0,45-37 0,0 0 0,-46 45 0,2 3 0,44-48 0,0 0 0,-37 52 0,1-2 0,36-50 0,0 0 0,-26 43 1,6-15-1,20-28 2,0 0-2,-17 28 2,-1 8-2,18-36 2,0 0-2,-12 45 2,14 14-2,-2-59 4,0 0-4,10 60 5,8-6-5,-18-54 9,0 0-9,24 49 10,6-8-10,-30-41 11,0 0-11,36 30 12,4-6-12,-40-24 19,0 0-19,51 14 20,11-9-20,2 0-1990</inkml:trace>
  <inkml:trace contextRef="#ctx0" brushRef="#br0" timeOffset="157267.51">10321 13900 1871,'0'0'0,"0"0"0,9-17 0,-9 17 85,0 0-85,1-13 85,-2 1-85,1 12 132,0 0-132,-4-14 133,1-1-133,3 15 88,0 0-88,-2-17 89,-3-1-89,5 18 14,0 0-14,-4-24 14,-1-9-14,5 33 2,0 0-2,-7-31 2,1 2-2,6 29-1,0 0 1,-5-23 0,-2 8 0,7 15-5,0 0 5,-5-11-4,-1 8 4,6 3-12,0 0 12,-12 5-11,2 10 11,10-15-17,0 0 17,-18 25-16,0 8 16,18-33-20,0 0 20,-19 34-19,7-4 19,12-30-14,0 0 14,-13 29-13,6 4 13,7-33-7,0 0 7,-3 31-7,3-7 7,0-24-4,0 0 4,0 28-4,8 10 4,-8-38-2,0 0 2,15 35-2,-7-20 2,-8-15-1,0 0 1,11 9-1,10-9 1,-21 0-1,0 0 1,19-4 0,-1-4 0,-18 8 0,0 0 0,16-18 0,0-4 0,-16 22 1,0 0-1,14-26 1,-2-2-1,-12 28 4,0 0-4,13-24 5,-6 9-5,-7 15 7,0 0-7,7-13 8,-7 13-8,0 0 7,0 0-7,2-8 8,-2 8-8,0 0 10,0 0-10,0 0 11,3 8-11,-3-8 12,0 0-12,4 13 13,-1 7-13,-3-20 7,0 0-7,5 35 7,1 12-7,-6-47 7,0 0-7,5 45 7,0-14-7,-5-31 6,0 0-6,7 33 7,2 5-7,-9-38 4,0 0-4,9 33 5,-7-13-5,-2-20 0,0 0 0,3 16 0,-3-2 0,0-14-3,0 0 3,2 10-3,-2-1 3,0-9-12,0 0 12,0 7-11,0-7 11,0 0-18,0 0 18,0 0-18,0 0 18,0 0-22,0 0 22,11-7-21,3-17 21,-14 24-16,0 0 16,16-37-16,-4-8 16,-12 45-9,0 0 9,12-52-9,-3-8 9,-9 60-5,0 0 5,11-61-5,1 8 5,-12 53 0,0 0 0,9-42 0,5 9 0,-14 33 0,0 0 0,9-22 0,-4 4 0,-5 18 0,0 0 0,5-12 0,2 2 0,-7 10 1,0 0-1,0 0 1,6-7-1,-6 7 1,0 0-1,0 0 2,0 0-2,0 0 1,0 0-1,2 7 1,-2 5-1,0-12 1,0 0-1,0 22 1,-2 13-1,2-35 0,0 0 0,-6 40 1,6 0-1,0-40 0,0 0 0,6 41 1,-4-1-1,-2-40 0,0 0 0,7 36 1,3-8-1,-10-28 2,0 0-2,12 23 2,3-4-2,-15-19 4,0 0-4,14 12 4,0-4-4,-14-8 6,0 0-6,17-1 7,6-12-7,-23 13 7,0 0-7,25-22 8,-2-7-8,-23 29 6,0 0-6,23-37 7,-9-3-7,-14 40 5,0 0-5,14-43 6,-1 5-6,-13 38 3,0 0-3,12-33 4,-2 6-4,-10 27 1,0 0-1,6-21 2,-8 10-2,2 11 0,0 0 0,0-7 1,0 7-1,0 0 0,0 0 0,0 0 1,0 0-1,0 0 4,0 0-4,-7-5 4,0 12-4,7-7 9,0 0-9,-4 14 10,-1 5-10,5-19 11,0 0-11,0 24 11,2-5-11,-2-19 7,0 0-7,5 19 7,4 0-7,-9-19 4,0 0-4,12 21 5,8 7-5,-20-28 1,0 0-1,24 22 2,8-10-2,-32-12 0,0 0 0,32 0 0,-4-13 0,0-1-1805</inkml:trace>
  <inkml:trace contextRef="#ctx0" brushRef="#br0" timeOffset="158079.46">11392 13829 1804,'0'0'0,"0"0"0,8-9 0,-8 9 51,0 0-51,9-10 52,0-2-52,-9 12 88,0 0-88,5-11 88,-8-1-88,3 12 79,0 0-79,-6-12 80,1-3-80,5 15 38,0 0-38,-9-14 38,4 5-38,5 9 27,0 0-27,-11-7 28,-11-5-28,22 12 18,0 0-18,-23-9 19,5 6-19,18 3 17,0 0-17,-16-4 17,-2 8-17,18-4 12,0 0-12,-17 7 13,3 7-13,14-14 7,0 0-7,-16 17 8,0 5-8,16-22 13,0 0-13,-16 20 14,9-3-14,7-17 5,0 0-5,-3 14 6,3 0-6,0-14 2,0 0-2,0 13 3,0 3-3,0-16 1,0 0-1,5 16 1,7-3-1,-12-13 0,0 0 0,14 11 1,4-8-1,-18-3 2,0 0-2,23 0 2,-4-3-2,-19 3 2,0 0-2,23-7 2,2-2-2,-25 9 6,0 0-6,19-12 6,-3-4-6,-16 16 10,0 0-10,14-20 10,0-5-10,-14 25 12,0 0-12,9-19 13,-5 11-13,-4 8 12,0 0-12,0 0 13,5-5-13,-5 5 11,0 0-11,0 0 12,0 0-12,0 0 6,0 0-6,7 19 7,0 15-7,-7-34 2,0 0-2,4 38 2,1-8-2,-5-30 1,0 0-1,9 24 1,5 9-1,-14-33 0,0 0 0,17 28 0,-2-20 0,-15-8 0,0 0 0,12-8 1,11-20-1,-23 28 1,0 0-1,23-33 2,0-2-2,-23 35 4,0 0-4,21-34 5,-2-1-5,-19 35 11,0 0-11,18-40 12,-4-10-12,-14 50 14,0 0-14,12-60 15,-3-13-15,-9 73 14,0 0-14,9-73 14,3 7-14,-12 66 9,0 0-9,13-58 10,-1 4-10,-12 54 6,0 0-6,5-40 6,-1 11-6,-4 29 8,0 0-8,-2-19 8,-3 12-8,5 7 11,0 0-11,-11 3 12,-5 9-12,16-12 13,0 0-13,-15 19 13,-3 7-13,18-26 11,0 0-11,-14 33 11,0 10-11,14-43 11,0 0-11,-4 52 12,4 12-12,0-64 9,0 0-9,2 66 10,0 2-10,-2-68 8,0 0-8,5 62 9,6-7-9,-11-55 6,0 0-6,14 52 6,2-3-6,-16-49 2,0 0-2,14 45 3,-4-12-3,-10-33 1,0 0-1,13 29 2,6-1-2,-19-28 0,0 0 0,26 19 0,6-11 0,2 1-2154</inkml:trace>
  <inkml:trace contextRef="#ctx0" brushRef="#br0" timeOffset="158829.09">11926 13372 1737,'0'0'0,"0"0"0,7-17 0,-7 17 57,0 0-57,2-18 58,0 8-58,-2 10 104,0 0-104,0 0 105,-2-7-105,2 7 93,0 0-93,0 0 94,-14 11-94,14-11 43,0 0-43,-14 17 44,-9 19-44,23-36 30,0 0-30,-27 49 31,10 9-31,17-58 39,0 0-39,-15 63 39,5-4-39,10-59 27,0 0-27,-4 50 28,4-17-28,0-33 15,0 0-15,2 26 15,5 0-15,-7-26 6,0 0-6,11 24 7,5-5-7,-16-19 1,0 0-1,17 12 2,3 0-2,-20-12 0,0 0 0,19 5 0,6-1 0,-25-4-1,0 0 1,23 0-1,-6-4 1,-17 4-5,0 0 5,14-3-4,1 3 4,-15 0-6,0 0 6,10 0-5,1 0 5,-11 0-5,0 0 5,7 2-5,-4 6 5,-3-8-5,0 0 5,4 12-4,3 13 4,-7-25-2,0 0 2,9 27-2,-2-1 2,-7-26-2,0 0 2,7 24-1,9 2 1,-16-26-1,0 0 1,17 21 0,-1-12 0,-16-9 0,0 0 0,21-4 0,6-13 0,-27 17 0,0 0 0,26-22 1,3-1-1,-29 23 1,0 0-1,26-24 1,-1 0-1,-25 24 7,0 0-7,24-26 7,-1-4-7,-23 30 18,0 0-18,18-28 19,-2 4-19,-16 24 28,0 0-28,16-24 28,-6 0-28,-10 24 21,0 0-21,13-21 22,-10 11-22,-3 10 9,0 0-9,0 7 9,-2 15-9,2-22 2,0 0-2,-1 36 2,-3 15-2,4-51 0,0 0 0,4 64 0,4 8 0,-8-72 0,0 0 0,11 73 0,1-6 0,-12-67-1,0 0 1,11 63 0,3-6 0,-14-57 0,0 0 0,12 59 0,-6 6 0,-6-65 0,0 0 0,0 70 0,-7-1 0,7-69 1,0 0-1,-13 59 2,-1-18-2,14-41 1,0 0-1,-16 33 2,0-5-2,16-28 2,0 0-2,-26 22 3,-11-4-3,37-18 3,0 0-3,-35 7 3,-6-11-3,41 4 4,0 0-4,-35-9 4,10-3-4,25 12 4,0 0-4,-12-20 5,6-17-5,6 37 5,0 0-5,11-52 6,17-19-6,-28 71 7,0 0-7,39-79 7,10-3-7,-49 82 9,0 0-9,53-83 9,9-8-9,0-1-2023</inkml:trace>
  <inkml:trace contextRef="#ctx0" brushRef="#br0" timeOffset="159700.01">13817 13988 1031,'0'0'0,"3"-9"0,1-15 0,-4 24 214,0 0-214,7-31 215,2-2-215,-9 33 83,0 0-83,5-33 83,-7 2-83,2 31 58,0 0-58,-7-29 59,6 1-59,1 28 30,0 0-30,-6-22 30,-6 4-30,12 18 18,0 0-18,-14-17 18,-7 5-18,21 12 18,0 0-18,-20-7 18,3 3-18,17 4 17,0 0-17,-22 9 17,-6 12-17,28-21 17,0 0-17,-33 28 17,-1 3-17,34-31 42,0 0-42,-25 29 43,3 7-43,22-36 51,0 0-51,-16 40 51,5 5-51,11-45 48,0 0-48,-5 44 49,5-19-49,0-25 28,0 0-28,7 23 28,7-2-28,-14-21 18,0 0-18,18 15 19,3-6-19,-21-9 16,0 0-16,17 3 17,6-9-17,-23 6 7,0 0-7,20-14 7,1-9-7,-21 23 4,0 0-4,19-33 4,-1-6-4,-18 39 3,0 0-3,16-42 3,-2-6-3,-14 48 1,0 0-1,14-49 2,4 1-2,-18 48 0,0 0 0,14-58 1,-5-11-1,-9 69 0,0 0 0,12-72 0,0 4 0,-12 68-1,0 0 1,13-66 0,-5 16 0,-8 50-2,0 0 2,4-38-1,-2 12 1,-2 26-4,0 0 4,0-17-4,-2 1 4,2 16-3,0 0 3,0-14-3,0 7 3,0 7-1,0 0 1,0 0 0,-18 16 0,18-16 2,0 0-2,-17 26 2,-3 10-2,20-36 10,0 0-10,-16 51 10,6 18-10,10-69 23,0 0-23,-5 69 23,3 2-23,2-71 32,0 0-32,0 66 32,-2-14-32,2-52 25,0 0-25,0 48 26,0-3-26,0-45 28,0 0-28,4 40 28,1-7-28,-5-33 21,0 0-21,3 27 22,8 8-22,-11-35 11,0 0-11,9 26 12,-4-14-12,-5-12 3,0 0-3,7 5 4,7 0-4,0 1-1950</inkml:trace>
  <inkml:trace contextRef="#ctx0" brushRef="#br0" timeOffset="159917.41">14037 13877 1995,'0'0'0,"0"0"0,-8-7 0,8 7 0,0 0 0,0 0 0,-9-5 0,9 5 60,0 0-60,0 0 60,0 0-60,0 0 96,0 0-96,0 0 96,0 0-96,0 0 58,0 0-58,0 7 59,0-7-59,0 0 48,0 0-48,-4 16 49,-6 15-49,10-31 35,0 0-35,-9 35 36,2-13-36,7-22 25,0 0-25,-2 14 25,2-6-25,0 3-1922</inkml:trace>
  <inkml:trace contextRef="#ctx0" brushRef="#br0" timeOffset="160116.62">14078 13742 1972,'0'0'0,"0"0"0,0-20 0,0 20 89,0 0-89,0-19 89,-5 0-89,5 19 158,0 0-158,-4-20 158,1 5-158,3 15 66,0 0-66,0-12 67,3 5-67,-3 0-1890</inkml:trace>
  <inkml:trace contextRef="#ctx0" brushRef="#br0" timeOffset="160405.29">14367 13754 1939,'0'0'0,"0"0"0,13 0 0,-13 0 105,0 0-105,14-5 106,-4 4-106,-10 1 91,0 0-91,0 0 92,6-9-92,-6 9 63,0 0-63,-6-9 63,-4-8-63,10 17 21,0 0-21,-18-12 22,-5 12-22,23 0 12,0 0-12,-23 5 12,6 7-12,17-12 15,0 0-15,-18 12 15,0 2-15,18-14 19,0 0-19,-12 14 20,5-4-20,7-10 23,0 0-23,-4 11 24,4 1-24,0-12 12,0 0-12,6 15 13,6 6-13,-12-21 6,0 0-6,9 21 7,1-4-7,-10-17 3,0 0-3,14 19 4,2 9-4,-16-28 1,0 0-1,14 26 2,-5 3-2,-9-29 1,0 0-1,9 25 1,-7-8-1,-2-17 1,0 0-1,0 14 2,-2 1-2,2-15 3,0 0-3,-3 12 3,-1-1-3,4-11 5,0 0-5,-5 8 5,-8-4-5,13-4 4,0 0-4,-15 3 5,-3-3-5,18 0 3,0 0-3,-23-7 4,5-5-4,-3-3-1986</inkml:trace>
  <inkml:trace contextRef="#ctx0" brushRef="#br0" timeOffset="161037.19">14535 13663 1894,'0'0'0,"7"0"0,12 1 0,-19-1 96,0 0-96,14 6 97,-5-6-97,-9 0 121,0 0-121,5 12 122,1 14-122,-6-26 97,0 0-97,7 34 97,-5-2-97,-2-32 43,0 0-43,0 32 44,0 6-44,0-38 20,0 0-20,1 40 20,5 2-20,-6-42 12,0 0-12,1 36 12,3-12-12,-4-24 5,0 0-5,3 23 6,-8-2-6,5-21 1,0 0-1,-3 19 2,-1-4-2,4-15 0,0 0 0,-2 9 0,2-9 0,0 0-5,0 0 5,-3 9-4,3-9 4,0 0-20,0 0 20,-4-13-20,8-6 20,-4 19-32,0 0 32,2-29-31,5-11 31,-7 40-38,0 0 38,8-40-38,8 6 38,-16 34-23,0 0 23,16-26-23,-2 9 23,-14 17-9,0 0 9,9-13-9,0 3 9,-9 10-6,0 0 6,9-5-6,5 5 6,-14 0-4,0 0 4,14 5-3,4 7 3,-18-12-2,0 0 2,19 16-1,2 3 1,-21-19 0,0 0 0,18 19 0,1 7 0,-19-26 1,0 0-1,16 22 2,-9-4-2,-7-18 2,0 0-2,2 17 2,-6 5-2,4-22 2,0 0-2,-5 21 2,-2-9-2,7-12 1,0 0-1,-5 9 2,-1 0-2,6-9 1,0 0-1,0 0 1,-8 8-1,8-8 1,0 0-1,0 0 1,-6-22-1,6 22 0,0 0 0,9-28 1,11-14-1,-20 42 0,0 0 0,23-43 1,7 3-1,-30 40 3,0 0-3,33-32 4,2 4-4,-35 28 3,0 0-3,25-17 3,-6 8-3,-19 9 7,0 0-7,13-4 8,-4 3-8,-9 1 10,0 0-10,7 1 10,-7-1-10,0 0 21,0 0-21,14 18 22,-2 13-22,-12-31 29,0 0-29,11 40 30,-8 3-30,-3-43 29,0 0-29,2 35 30,0-15-30,-2-20 26,0 0-26,1 16 26,3-9-26,-4-7 22,0 0-22,0 0 23,-9 5-23,0-3-1996</inkml:trace>
  <inkml:trace contextRef="#ctx0" brushRef="#br0" timeOffset="161249.87">15027 13580 2028,'0'0'0,"0"0"0,3-19 0,-3 19 89,0 0-89,2-16 90,2 2-90,-4 14 161,0 0-161,3-10 162,-1 3-162,-2 7 93,0 0-93,0 0 93,7-5-93,-7 5 40,0 0-40,0 0 40,11 5-40,1 0-2037</inkml:trace>
  <inkml:trace contextRef="#ctx0" brushRef="#br0" timeOffset="161652.11">15216 13587 1692,'0'0'0,"0"0"0,10 5 0,-10-5 78,0 0-78,0 0 79,7 7-79,-7-7 126,0 0-126,0 0 127,0 0-127,0 0 125,0 0-125,0 0 126,2 10-126,-2-10 70,0 0-70,-3 14 71,-1 21-71,4-35 58,0 0-58,-5 38 58,-2-7-58,7-31 46,0 0-46,-6 33 47,3 6-47,3-39 31,0 0-31,-7 40 31,5-10-31,2-30 22,0 0-22,0 34 23,-4 15-23,4-49 12,0 0-12,4 45 12,-2-21-12,-2-24 5,0 0-5,2 12 6,-2-3-6,0-9 1,0 0-1,0 0 2,0 7-2,0-7 0,0 0 0,0 0 0,0 0 0,0 0-2,0 0 2,10-2-1,2-12 1,-12 14-7,0 0 7,20-31-7,-1-5 7,-19 36-13,0 0 13,25-38-13,3 1 13,-28 37-12,0 0 12,35-27-11,6 7 11,-41 20-4,0 0 4,32-10-3,-9 7 3,-23 3-1,0 0 1,19 3 0,-1 4 0,-18-7 0,0 0 0,17 10 1,-2 6-1,-15-16 3,0 0-3,12 28 3,0 15-3,-12-43 3,0 0-3,9 48 3,-11-1-3,2-47 2,0 0-2,-7 33 2,-2-5-2,9-28 1,0 0-1,-15 26 1,-10 3-1,25-29 1,0 0-1,-30 26 2,-7-7-2,37-19 3,0 0-3,-39 12 4,11-3-4,28-9 2,0 0-2,-25-4 3,4-4-3,21 8 1,0 0-1,-12-19 1,12-4-1,0 1-2048</inkml:trace>
  <inkml:trace contextRef="#ctx0" brushRef="#br0" timeOffset="162537.54">15611 13864 1771,'0'0'0,"0"0"0,0 0 0,0 0 60,0 0-60,0 0 60,0 0-60,0 0 44,0 0-44,0 12 45,0-5-45,0-7 53,0 0-53,-2 19 53,-2 12-53,4-31 23,0 0-23,-1 29 23,1-13-23,0-16 17,0 0-17,5 14 18,0 3-18,-5-17 14,0 0-14,6 14 15,-3-4-15,-3-10 14,0 0-14,0 0 15,9 7-15,-9-7 19,0 0-19,9 2 19,5-2-19,-14 0 31,0 0-31,17-4 31,6-11-31,-23 15 32,0 0-32,22-23 33,-7-4-33,-15 27 31,0 0-31,13-32 31,1 6-31,-14 26 26,0 0-26,14-24 26,0-3-26,-14 27 30,0 0-30,11-25 30,-6 10-30,-5 15 25,0 0-25,4-9 26,-4 9-26,0 0 20,0 0-20,0 0 20,0 0-20,0 0 18,0 0-18,5 12 19,-2 21-19,-3-33 15,0 0-15,7 43 16,8 6-16,-15-49 13,0 0-13,17 45 13,1-19-13,-18-26 6,0 0-6,21 19 6,5 0-6,-26-19 3,0 0-3,25 14 4,-7-7-4,-18-7 2,0 0-2,19 0 2,6-7-2,-25 7 4,0 0-4,25-12 5,-1-9-5,-24 21 7,0 0-7,20-28 8,-6-10-8,-14 38 11,0 0-11,14-40 12,2 4-12,-16 36 12,0 0-12,12-36 12,0-1-12,-12 37 13,0 0-13,11-36 14,-2-7-14,-9 43 9,0 0-9,7-47 9,-2-2-9,-5 49 4,0 0-4,4-36 5,-4 17-5,0 19 2,0 0-2,3-10 3,-3 10-3,0 0 0,0 0 0,0 0 1,-12 31-1,12-31 0,0 0 0,-11 36 0,3 4 0,8-40 0,0 0 0,-6 41 0,6-1 0,0-40 0,0 0 0,6 35 0,-1 3 0,-5-38 0,0 0 0,7 41 0,2 6 0,-9-47-1,0 0 1,10 37 0,-1-17 0,-9-20 0,0 0 0,9 16 0,5-4 0,-14-12 0,0 0 0,12 7 0,2-2 0,-14-5 0,0 0 0,18-5 0,3-2 0,-21 7 0,0 0 0,21-19 1,-6-7-1,-15 26 1,0 0-1,12-28 2,-3-5-2,-9 33 2,0 0-2,5-32 3,0-3-3,-5 35 5,0 0-5,6-29 5,-1 8-5,-5 21 5,0 0-5,3-12 6,-1 5-6,-2 7 6,0 0-6,0 0 7,0 0-7,0 0 5,0 0-5,0 0 6,5 12-6,-5-12 5,0 0-5,2 12 5,0 2-5,-2-14 5,0 0-5,5 17 5,-3 0-5,-2-17 3,0 0-3,7 13 4,4 0-4,-11-13 4,0 0-4,17 12 5,4-1-5,-21-11 6,0 0-6,23 5 7,-3-5-7,-20 0 5,0 0-5,23-5 6,7-11-6,-30 16 4,0 0-4,24-19 4,-8 0-4,0 0-2208</inkml:trace>
  <inkml:trace contextRef="#ctx0" brushRef="#br0" timeOffset="162720.34">16315 13768 1860,'0'0'0,"0"0"0,7-7 0,-7 7 108,0 0-108,8-7 108,7-1-108,-15 8 89,0 0-89,22-16 89,7-6-89,1-1-1631</inkml:trace>
  <inkml:trace contextRef="#ctx0" brushRef="#br0" timeOffset="163319.78">17006 13742 1771,'0'0'0,"0"0"0,18-3 0,-18 3 49,0 0-49,14-4 49,-4 1-49,-10 3 85,0 0-85,11-10 85,-1-13-85,-10 23 73,0 0-73,9-28 74,-7 2-74,-2 26 60,0 0-60,-3-27 61,-8 6-61,11 21 35,0 0-35,-11-21 35,-3 7-35,14 14 34,0 0-34,-17-8 34,-6 8-34,23 0 30,0 0-30,-27 8 31,-5 17-31,32-25 24,0 0-24,-31 36 25,1 11-25,30-47 19,0 0-19,-21 43 20,5-2-20,16-41 9,0 0-9,-7 37 9,7-1-9,0-36 6,0 0-6,8 38 7,8 4-7,-16-42 4,0 0-4,16 34 5,-3-13-5,-13-21 4,0 0-4,14 16 5,7-4-5,-21-12 7,0 0-7,25 8 8,-6-6-8,-19-2 9,0 0-9,23-10 10,3-14-10,-26 24 11,0 0-11,23-30 12,-7-1-12,-16 31 9,0 0-9,11-35 10,1-4-10,-12 39 5,0 0-5,9-44 6,-2-9-6,-7 53 5,0 0-5,7-64 5,0-16-5,-7 80 3,0 0-3,9-78 3,0 7-3,-9 71 2,0 0-2,12-62 3,2 10-3,-14 52 0,0 0 0,16-43 1,0 5-1,-16 38 0,0 0 0,12-30 0,-3 15 0,-9 15 0,0 0 0,4-9 0,-4 9 0,0 0-1,0 0 1,0 0 0,-20 26 0,20-26 0,0 0 0,-19 33 0,-2 12 0,21-45 0,0 0 0,-20 52 1,6 8-1,14-60 4,0 0-4,-5 70 5,8 6-5,-3-76 11,0 0-11,16 74 11,12-8-11,-28-66 14,0 0-14,36 48 14,-1-11-14,-35-37 17,0 0-17,37 31 18,4 2-18,-3 0-2075</inkml:trace>
  <inkml:trace contextRef="#ctx0" brushRef="#br0" timeOffset="165644.84">18371 13358 1502,'0'0'0,"0"0"0,0 0 0,0 0 98,0 0-98,0 0 99,0 0-99,0 0 132,0 0-132,0 0 132,0 0-132,0 0 81,0 0-81,0 0 82,0 0-82,0 0 73,0 0-73,0 0 74,0 0-74,0 0 46,0 0-46,0 0 46,0 0-46,0 0 47,0 0-47,-7 45 47,11 5-47,-4-50 44,0 0-44,0 63 44,0 2-44,0-65 35,0 0-35,1 64 35,3-12-35,-4-52 37,0 0-37,5 40 37,1-14-37,-6-26 24,0 0-24,5 21 24,4-2-24,-9-19 16,0 0-16,12 12 17,4 0-17,0-3-2019</inkml:trace>
  <inkml:trace contextRef="#ctx0" brushRef="#br0" timeOffset="166306.01">18237 13697 1737,'0'0'0,"0"0"0,0 0 0,0 0 65,0 0-65,0 0 65,0 0-65,0 0 105,0 0-105,18-3 105,12-13-105,-30 16 63,0 0-63,39-19 64,5-1-64,-44 20 23,0 0-23,42-21 24,9 0-24,-51 21 13,0 0-13,55-28 14,3 2-14,-58 26 1,0 0-1,51-27 1,-15 6-1,-36 21-1,0 0 1,30-17-1,-2-2 1,-28 19-14,0 0 14,21-19-13,-9 1 13,-12 18-24,0 0 24,7-15-24,-5 1 24,-2 14-27,0 0 27,-2-14-27,-1-5 27,3 19-12,0 0 12,-7-14-12,1 7 12,6 7-4,0 0 4,-7-3-4,-1 3 4,8 0 0,0 0 0,-11 1 0,0 5 0,11-6 1,0 0-1,-15 7 1,2 10-1,13-17 4,0 0-4,-9 28 4,1 13-4,8-41 9,0 0-9,-6 54 9,3 11-9,3-65 19,0 0-19,0 68 20,-4-9-20,4-59 20,0 0-20,-3 43 21,3-14-21,0-29 20,0 0-20,0 21 20,0-5-20,0-16 15,0 0-15,-2 8 15,-2 1-15,4-9 9,0 0-9,0 0 10,-3 9-10,3-9 2,0 0-2,0 0 2,0 0-2,0 0 1,0 0-1,0 0 1,0 0-1,0 0 1,0 0-1,7-12 1,-2-2-1,-5 14 1,0 0-1,9-24 2,5-9-2,-14 33 2,0 0-2,16-28 2,-2 6-2,-14 22 7,0 0-7,14-14 8,0 3-8,-14 11 17,0 0-17,14-1 18,-1 6-18,-13-5 24,0 0-24,16 19 24,8 12-24,-24-31 26,0 0-26,20 35 26,-8-9-26,-12-26 31,0 0-31,2 22 32,0-3-32,-2-19 34,0 0-34,1 17 35,3 2-35,-4-19 31,0 0-31,2 14 32,-2-7-32,0 0-1946</inkml:trace>
  <inkml:trace contextRef="#ctx0" brushRef="#br0" timeOffset="166681.59">18946 13808 1927,'0'0'0,"0"0"0,0 0 0,0 0 68,0 0-68,-5 0 68,5 0-68,0 0 120,0 0-120,12-2 121,17 1-121,-29 1 76,0 0-76,24-6 77,-4 1-77,-20 5 31,0 0-31,14-8 32,2 1-32,-16 7 21,0 0-21,16-12 21,-6-6-21,-10 18 20,0 0-20,7-15 20,-2-1-20,-5 16 13,0 0-13,0-21 13,0 1-13,0 20 8,0 0-8,-3-18 8,-2 6-8,5 12 4,0 0-4,-11-10 4,0 1-4,11 9 2,0 0-2,-10-3 3,1 4-3,9-1 3,0 0-3,-14 9 4,-7 14-4,21-23 3,0 0-3,-20 26 4,6 5-4,14-31 4,0 0-4,-10 31 4,3 2-4,7-33 3,0 0-3,-2 24 4,2-3-4,0-21 6,0 0-6,16 19 7,15 3-7,-31-22 10,0 0-10,45 19 10,9-10-10,-54-9 9,0 0-9,55 0 9,-4-9-9,-51 9 1,0 0-1,57-15 1,8-6-1,0 0-1995</inkml:trace>
  <inkml:trace contextRef="#ctx0" brushRef="#br0" timeOffset="167521.72">20017 13331 1636,'0'0'0,"0"0"0,7-16 0,-7 16 92,0 0-92,5-9 92,-1 2-92,-4 7 130,0 0-130,2-8 130,1-6-130,-3 14 73,0 0-73,4-12 73,-1 5-73,-3 7 31,0 0-31,0 0 31,0 0-31,0 0 18,0 0-18,0 0 18,7 17-18,-7-17 12,0 0-12,4 24 12,-1 13-12,-3-37 10,0 0-10,4 43 10,3-3-10,-7-40 9,0 0-9,5 45 9,0 3-9,-5-48 12,0 0-12,4 45 12,0-2-12,-4-43 11,0 0-11,3 35 12,-1-11-12,-2-24 9,0 0-9,2 16 10,-2-9-10,0 0-1779</inkml:trace>
  <inkml:trace contextRef="#ctx0" brushRef="#br0" timeOffset="167912.52">20017 13594 1860,'0'0'0,"0"0"0,7 5 0,-7-5 63,0 0-63,7 0 63,0-2-63,-7 2 160,0 0-160,14-12 160,7-16-160,-21 28 99,0 0-99,25-27 100,2-1-100,-27 28 47,0 0-47,26-23 47,-1 9-47,-25 14 36,0 0-36,24-8 36,6 4-36,-30 4 25,0 0-25,34 2 25,8 7-25,-42-9 14,0 0-14,41 12 15,-8 14-15,-33-26 10,0 0-10,30 29 11,-5 1-11,-25-30 7,0 0-7,19 31 8,-4 2-8,-15-33 3,0 0-3,12 33 4,-9-7-4,-3-26 0,0 0 0,0 24 0,-3 0 0,3-24-4,0 0 4,-7 22-4,-2-9 4,9-13-9,0 0 9,-9 7-8,2-7 8,7 0-14,0 0 14,-7-4-14,0-3 14,7 7-10,0 0 10,-5-12-10,1-9 10,4 21-6,0 0 6,4-29-5,6-6 5,-10 35-3,0 0 3,18-41-2,7-11 2,-25 52 0,0 0 0,31-49 0,12 8 0,-1-1-1968</inkml:trace>
  <inkml:trace contextRef="#ctx0" brushRef="#br0" timeOffset="168391.94">20968 13711 1759,'0'0'0,"0"0"0,0 0 0,0 0 135,0 0-135,7-12 136,-2 2-136,-5 10 127,0 0-127,4-23 127,-6-10-127,2 33 64,0 0-64,-4-41 64,-1-2-64,5 43 22,0 0-22,-7-45 23,-2 13-23,9 32 10,0 0-10,-12-20 11,-1 8-11,13 12 7,0 0-7,-17-6 7,-4 12-7,21-6 12,0 0-12,-22 8 12,3 15-12,19-23 17,0 0-17,-21 33 17,-9 12-17,30-45 14,0 0-14,-28 48 15,10-3-15,18-45 13,0 0-13,-12 40 13,6-14-13,6-26 8,0 0-8,-1 19 9,2-4-9,-1-15 6,0 0-6,4 9 7,-4-9-7,0 0 5,0 0-5,14 9 5,14-6-5,-28-3 5,0 0-5,36-2 5,-8-8-5,-28 10 3,0 0-3,28-17 4,-2-8-4,-26 25 3,0 0-3,23-27 4,-5-10-4,-18 37 7,0 0-7,16-34 8,-2 3-8,-14 31 11,0 0-11,9-25 12,-4 15-12,-5 10 20,0 0-20,0 0 20,0 9-20,0-9 20,0 0-20,-2 22 20,1 23-20,1-45 20,0 0-20,-2 49 20,0-11-20,2-38 16,0 0-16,2 34 17,3-2-17,-5-32 10,0 0-10,9 24 11,3-10-11,1 1-2101</inkml:trace>
  <inkml:trace contextRef="#ctx0" brushRef="#br0" timeOffset="168677.16">21425 13331 2051,'0'0'0,"0"0"0,-8 6 0,8-6 96,0 0-96,-5 7 96,5-7-96,0 0 185,0 0-185,-5 12 186,0 1-186,5-13 99,0 0-99,-7 22 100,-1 14-100,8-36 43,0 0-43,-5 45 44,0 19-44,5-64 25,0 0-25,-7 66 25,0 2-25,7-68 16,0 0-16,-5 60 17,3-10-17,2-50 9,0 0-9,-2 47 10,2-9-10,0-38 6,0 0-6,0 40 6,-2 5-6,2-45 3,0 0-3,-5 40 4,0-18-4,5-22 1,0 0-1,-7 12 1,-4-8-1,0 1-2208</inkml:trace>
  <inkml:trace contextRef="#ctx0" brushRef="#br0" timeOffset="169053.63">21178 13670 2151,'0'0'0,"0"0"0,0 0 0,0 0 61,0 0-61,-4 7 62,4-7-62,0 0 131,0 0-131,18 8 132,22-4-132,-40-4 76,0 0-76,48-2 76,-2-7-76,-46 9 52,0 0-52,46-15 52,-4-6-52,-42 21 43,0 0-43,41-26 44,-1-3-44,-40 29 6,0 0-6,42-32 7,1 1-7,-43 31 0,0 0 0,44-36 0,-2 7 0,-42 29-6,0 0 6,32-25-6,-11 6 6,-21 19-20,0 0 20,12-20-20,-6 4 20,-6 16-34,0 0 34,0-12-34,-4 1 34,4 11-36,0 0 36,-12-1-36,-11 8 36,23-7-16,0 0 16,-23 17-15,5 11 15,18-28-6,0 0 6,-16 39-5,4 17 5,12-56-1,0 0 1,-9 60 0,2 6 0,7-66 3,0 0-3,-3 57 3,3-17-3,0-40 10,0 0-10,3 31 10,3-3-10,-6-28 16,0 0-16,0 21 16,0-6-16,0-15 12,0 0-12,0 14 12,-7 0-12,1 2-1995</inkml:trace>
  <inkml:trace contextRef="#ctx0" brushRef="#br0" timeOffset="169355.69">21502 13727 1815,'0'0'0,"0"0"0,-5-18 0,5 18 72,0 0-72,0-13 72,9-1-72,-9 14 82,0 0-82,12-21 83,11-1-83,-23 22 73,0 0-73,30-23 74,7-1-74,-37 24 52,0 0-52,42-24 53,8-2-53,-50 26 26,0 0-26,49-28 26,-7 5-26,-42 23 12,0 0-12,34-15 12,-15 6-12,-19 9 0,0 0 0,14-3 0,-3-4 0,-11 7-8,0 0 8,7-4-8,-7 4 8,0 0-15,0 0 15,7 7-14,-2 11 14,-5-18-5,0 0 5,6 34-4,-3 11 4,-3-45 0,0 0 0,0 52 1,-2-2-1,2-50 13,0 0-13,0 44 14,6-13-14,-6-31 46,0 0-46,7 24 46,2-3-46,-9-21 53,0 0-53,3 12 54,-3-12-54,0 0 46,0 0-46,5 7 46,6-6-46,0 3-1978</inkml:trace>
  <inkml:trace contextRef="#ctx0" brushRef="#br0" timeOffset="169542.01">21987 13324 1860,'0'0'0,"0"0"0,-12-2 0,12 2 124,0 0-124,-11-2 124,4 4-124,7-2 147,0 0-147,0 0 147,-5 12-147,1 0-1742</inkml:trace>
  <inkml:trace contextRef="#ctx0" brushRef="#br0" timeOffset="169767.31">22354 13491 1939,'0'0'0,"0"0"0,2-6 0,-2 6 116,0 0-116,0-7 116,0 7-116,0 0 154,0 0-154,0 0 155,-7-2-155,7 2 103,0 0-103,-7 12 103,-6 12-103,13-24 46,0 0-46,-14 30 47,2 1-47,12-31 32,0 0-32,-5 33 32,8-2-32,-3-31 22,0 0-22,11 27 23,5-2-23,-16-25 18,0 0-18,28 24 18,21-2-18,-49-22 14,0 0-14,66 19 14,16-6-14,0-5-2154</inkml:trace>
  <inkml:trace contextRef="#ctx0" brushRef="#br0" timeOffset="171245.87">2586 14923 785,'0'0'0,"0"0"0,0-28 0,0 28 8,0 0-8,0-28 8,0-3-8,0 31 28,0 0-28,0-29 29,-9 10-29,9 19 60,0 0-60,-8-12 61,-5 1-61,13 11 123,0 0-123,-10-12 124,1 2-124,9 10 52,0 0-52,-9-7 53,9 7-53,0 0 82,0 0-82,-9-7 83,9 7-83,0 0 77,0 0-77,0 0 77,-5-5-77,5 5 95,0 0-95,0 10 95,0 21-95,0-31 96,0 0-96,0 47 97,2 17-97,-2-64 91,0 0-91,3 67 92,1-8-92,-4-59 72,0 0-72,5 49 73,-5-10-73,0-39 60,0 0-60,0 35 61,0 1-61,0-36 34,0 0-34,0 37 34,0-3-34,-4-1-1853</inkml:trace>
  <inkml:trace contextRef="#ctx0" brushRef="#br0" timeOffset="171696.6">2861 15122 1793,'0'0'0,"0"0"0,9 1 0,-9-1 97,0 0-97,9 6 97,-2 0-97,-7-6 151,0 0-151,9 13 152,0 7-152,-9-20 86,0 0-86,12 32 87,-1 9-87,-11-41 37,0 0-37,12 43 37,0 1-37,-12-44 17,0 0-17,11 39 17,-2-4-17,-9-35 5,0 0-5,5 28 6,2-11-6,-7-17 0,0 0 0,2 10 1,-2-3-1,0-7-2,0 0 2,0 0-1,17-15 1,-17 15-15,0 0 15,15-28-14,-3-12 14,-12 40-40,0 0 40,11-48-40,-4-8 40,-7 56-56,0 0 56,10-55-56,3 0 56,-13 55-55,0 0 55,8-57-54,3-6 54,-11 63-23,0 0 23,12-60-23,2 4 23,-14 56-9,0 0 9,14-41-8,-1 13 8,-13 28-1,0 0 1,10-10 0,-1 17 0,-9-7 4,0 0-4,13 22 4,1 16-4,-14-38 16,0 0-16,12 45 16,-3 4-16,-9-49 23,0 0-23,14 41 23,4-5-23,-18-36 25,0 0-25,17 33 26,-3-5-26,-14-28 25,0 0-25,9 26 26,-4 0-26,-5-26 22,0 0-22,4 26 23,1 2-23,-5-28 20,0 0-20,9 19 20,2-16-20,1 1-1785</inkml:trace>
  <inkml:trace contextRef="#ctx0" brushRef="#br0" timeOffset="171916.65">3523 14729 1838,'0'0'0,"0"0"0,0 0 0,0 0 46,0 0-46,0 0 47,-7 8-47,7-8 46,0 0-46,0 23 46,-4 24-46,4-47 66,0 0-66,-3 59 66,1-1-66,2-58 32,0 0-32,-4 56 33,4-6-33,0-50 21,0 0-21,0 48 22,4-4-22,-4-44 16,0 0-16,0 34 16,-4-11-16,1-1-1662</inkml:trace>
  <inkml:trace contextRef="#ctx0" brushRef="#br0" timeOffset="172133.46">3445 15149 1726,'0'0'0,"0"0"0,0-14 0,0 14 60,0 0-60,4-10 61,5 0-61,-9 10 144,0 0-144,14-12 145,3-1-145,-17 13 92,0 0-92,23-15 92,5-8-92,-28 23 42,0 0-42,39-26 43,12-5-43,2-2-1744</inkml:trace>
  <inkml:trace contextRef="#ctx0" brushRef="#br0" timeOffset="172432.19">3946 15101 1771,'0'0'0,"0"0"0,0 0 0,0 0 76,0 0-76,0 0 77,5-7-77,-5 7 123,0 0-123,0 0 123,0 0-123,0 0 80,0 0-80,9-4 81,0-2-81,-9 6 37,0 0-37,12-13 38,-3-2-38,-9 15 21,0 0-21,9-19 22,-4-2-22,-5 21 14,0 0-14,4-24 15,-4-4-15,0 28 10,0 0-10,-4-28 11,1 3-11,3 25 4,0 0-4,-5-18 4,-1 11-4,6 7 1,0 0-1,0 0 2,-12 5-2,12-5 1,0 0-1,-18 23 2,-15 25-2,33-48 5,0 0-5,-32 54 5,6-9-5,26-45 10,0 0-10,-27 42 11,-1-3-11,28-39 12,0 0-12,-21 44 12,7 4-12,14-48 10,0 0-10,-9 43 11,9-11-11,0-32 9,0 0-9,9 25 10,8-2-10,-17-23 9,0 0-9,23 17 9,4-10-9,-27-7 12,0 0-12,24 0 12,3-3-12,-27 3 2,0 0-2,30-12 2,2-11-2,1 1-1931</inkml:trace>
  <inkml:trace contextRef="#ctx0" brushRef="#br0" timeOffset="173303.53">4306 15025 1569,'0'0'0,"0"0"0,5-9 0,-5 9 81,0 0-81,11-9 82,1 6-82,-12 3 116,0 0-116,13 0 117,-13 0-117,0 0 78,0 0-78,5 19 78,-5 16-78,0-35 38,0 0-38,0 34 38,0-10-38,0-24 22,0 0-22,0 30 22,0 11-22,0-41 14,0 0-14,-5 49 15,-8-1-15,13-48 10,0 0-10,-14 47 11,0-11-11,14-36 7,0 0-7,-16 33 8,6-2-8,10-31 6,0 0-6,-8 23 6,3-11-6,5-12 1,0 0-1,0 0 2,-9 9-2,9-9 0,0 0 0,4-11 0,5-18 0,-9 29-1,0 0 1,14-45 0,7-16 0,-21 61-1,0 0 1,28-64 0,7 7 0,-35 57 0,0 0 0,41-53 0,-7 9 0,-34 44 0,0 0 0,35-31 0,-7 14 0,-28 17 0,0 0 0,30-4 0,2 13 0,-32-9 0,0 0 0,26 14 0,-10 3 0,-16-17 0,0 0 0,12 23 0,-3 8 0,-9-31 0,0 0 0,9 31 1,-4-3-1,-5-28 1,0 0-1,6 27 2,1 1-2,-7-28 5,0 0-5,5 26 5,-1-10-5,-4-16 4,0 0-4,10 6 4,8-9-4,-18 3 2,0 0-2,23-16 2,7-15-2,-30 31 0,0 0 0,28-34 1,-2-3-1,-26 37 1,0 0-1,27-36 1,-4-4-1,-23 40 0,0 0 0,14-38 1,-5 7-1,-9 31 0,0 0 0,0-23 1,0 11-1,0 12 0,0 0 0,-4-8 1,4 8-1,0 0 0,0 0 0,-9 1 0,-5 13 0,14-14 0,0 0 0,-17 19 1,6 0-1,11-19 0,0 0 0,-3 23 1,3 8-1,0-31 1,0 0-1,5 33 1,7 0-1,-12-33 3,0 0-3,18 36 3,5 9-3,-23-45 5,0 0-5,23 43 5,3-5-5,-26-38 16,0 0-16,25 35 16,0-2-16,-25-33 27,0 0-27,14 29 28,-4-4-28,-10-25 26,0 0-26,7 17 26,-1-5-26,-6-12 24,0 0-24,0 9 24,0-9-24,0 0 21,0 0-21,-9 8 22,-2 3-22,11-11 13,0 0-13,-17 7 14,-13-2-14,30-5 2,0 0-2,-29 0 2,12-12-2,17 12 0,0 0 0,-9-21 0,9-7 0,0 28-5,0 0 5,3-40-4,11-18 4,-14 58-10,0 0 10,18-64-10,5 3 10,-23 61-14,0 0 14,35-54-13,6 13 13,-41 41-32,0 0 32,37-31-31,-9 8 31,-28 23-29,0 0 29,27-14-28,-6 7 28,-21 7-25,0 0 25,19 2-25,-6 7 25,-13-9-7,0 0 7,14 14-6,0 1 6,-14-15 0,0 0 0,9 17 0,-1-1 0,-8-16 5,0 0-5,6 17 6,-1 6-6,-5-23 10,0 0-10,4 24 10,-4 2-10,0-26 7,0 0-7,3 21 7,-3-13-7,2 3-1769</inkml:trace>
  <inkml:trace contextRef="#ctx0" brushRef="#br0" timeOffset="173533.14">5183 14872 2095,'0'0'0,"0"0"0,-6 18 0,6-18 34,0 0-34,-3 15 34,-1 1-34,4-16 103,0 0-103,-1 15 103,-7 4-103,7 1-1717</inkml:trace>
  <inkml:trace contextRef="#ctx0" brushRef="#br0" timeOffset="174189.16">5613 15032 2118,'0'0'0,"0"0"0,14 20 0,-14-20 129,0 0-129,11 26 129,-10 11-129,-1-37 175,0 0-175,-5 40 175,-7 5-175,12-45 92,0 0-92,-14 50 92,-6 2-92,20-52 40,0 0-40,-17 46 41,3-13-41,14-33 21,0 0-21,-22 28 21,-18 7-21,40-35 2,0 0-2,-41 31 2,13-14-2,28-17-1,0 0 1,-18 7 0,-3-7 0,21 0-36,0 0 36,-14-10-35,4-13 35,10 23-115,0 0 115,0-36-114,5-13 114,-5 49-94,0 0 94,17-55-94,6-7 94,-23 62-77,0 0 77,32-56-77,5 9 77,-37 47-38,0 0 38,35-36-38,-6 15 38,-29 21-7,0 0 7,26-10-7,-5 10 7,-21 0 0,0 0 0,16 9 0,-3 13 0,-13-22 4,0 0-4,17 28 4,1 5-4,-18-33 23,0 0-23,23 38 23,-6 2-23,-17-40 34,0 0-34,23 32 34,-5-6-34,-18-26 36,0 0-36,19 16 36,4-11-36,-23-5 32,0 0-32,23-5 32,0-11-32,-23 16 29,0 0-29,25-22 29,-2-9-29,-23 31 29,0 0-29,24-31 30,6-1-30,-30 32 18,0 0-18,27-29 18,-4 0-18,-23 29 13,0 0-13,14-25 13,-5 8-13,-9 17 11,0 0-11,5-9 11,-5 9-11,0 0 8,0 0-8,0 7 8,-2 14-8,2-21 8,0 0-8,-7 36 8,2 25-8,5-61 7,0 0-7,-5 71 8,6 7-8,-1-78 7,0 0-7,8 74 8,-3-10-8,-5-64 6,0 0-6,5 71 7,-1 14-7,-4-85 8,0 0-8,1 85 8,-1 0-8,0-85 9,0 0-9,-1 74 10,-5-6-10,6-68 13,0 0-13,-12 62 13,-11-2-13,23-60 9,0 0-9,-18 49 9,4-20-9,14-29 6,0 0-6,-14 19 6,-3-5-6,17-14 4,0 0-4,-22-2 5,-6-18-5,28 20 0,0 0 0,-23-35 0,9-8 0,14 43 0,0 0 0,-9-49 1,11-4-1,-2 53 1,0 0-1,12-66 1,6-21-1,-18 87 3,0 0-3,34-90 3,22 2-3,-56 88 4,0 0-4,64-83 5,4 5-5,-68 78 5,0 0-5,76-74 6,2-2-6,-6-1-2166</inkml:trace>
  <inkml:trace contextRef="#ctx0" brushRef="#br0" timeOffset="175119.43">6936 14831 1233,'0'0'0,"0"0"0,0 0 0,0 0 172,0 0-172,7-2 172,-7 2-172,0 0 106,0 0-106,0 0 106,0 0-106,0 0 67,0 0-67,0 0 67,0 0-67,0 0 44,0 0-44,0 0 44,0 0-44,0 0 37,0 0-37,5 11 37,-3 1-37,-2-12 46,0 0-46,4 29 47,-1 21-47,-3-50 58,0 0-58,0 54 59,-3-9-59,3-45 62,0 0-62,-6 52 63,1 17-63,5-69 56,0 0-56,-7 83 57,5 12-57,2-95 52,0 0-52,0 94 53,2-16-53,-2-78 47,0 0-47,7 64 47,2-9-47,-9-55 37,0 0-37,7 54 37,0-2-37,-2-2-2045</inkml:trace>
  <inkml:trace contextRef="#ctx0" brushRef="#br0" timeOffset="176035.19">7733 15262 1871,'0'0'0,"0"0"0,0-11 0,0 11 131,0 0-131,0 0 131,0-8-131,0 8 94,0 0-94,0 0 95,0 0-95,0 0 65,0 0-65,-12-12 65,3 3-65,9 9 25,0 0-25,-11-12 26,-1-2-26,12 14 12,0 0-12,-14-17 12,-4-2-12,18 19 8,0 0-8,-17-19 9,3 1-9,14 18 9,0 0-9,-9-13 9,-4-1-9,13 14 11,0 0-11,-10-12 12,1 5-12,9 7 3,0 0-3,-9-2 4,0 2-4,9 0 2,0 0-2,-14 5 2,0 9-2,14-14 0,0 0 0,-23 26 0,2 14 0,21-40 0,0 0 0,-19 53 0,12 13 0,7-66-1,0 0 1,3 69-1,10-6 1,-13-63 0,0 0 0,19 53 0,4-9 0,-23-44 0,0 0 0,26 29 0,10-10 0,-36-19 1,0 0-1,38 12 1,5-3-1,-43-9 4,0 0-4,46 5 5,3-3-5,-49-2 4,0 0-4,48 0 4,-1-2-4,-1 0-1900</inkml:trace>
  <inkml:trace contextRef="#ctx0" brushRef="#br0" timeOffset="176471.28">8202 14957 1771,'0'0'0,"0"0"0,0 0 0,0 0 85,0 0-85,0 0 85,-8 2-85,8-2 170,0 0-170,-18 24 170,-8 19-170,26-43 116,0 0-116,-32 54 117,4 8-117,28-62 59,0 0-59,-22 75 59,8 11-59,14-86 33,0 0-33,-9 87 33,1-13-33,8-74 17,0 0-17,-6 57 17,6-15-17,0-42 9,0 0-9,-3 33 10,-2-4-10,5-29 8,0 0-8,-6 23 8,6-11-8,0-12 4,0 0-4,0 0 4,2 7-4,-2-7 0,0 0 0,0 0 0,0 0 0,0 0-1,0 0 1,-9-12 0,9-6 0,0 18-5,0 0 5,4-27-5,5-8 5,-9 35-10,0 0 10,10-36-10,11-2 10,-21 38-9,0 0 9,18-37-8,0 13 8,-18 24-9,0 0 9,14-16-8,0 10 8,-14 6-8,0 0 8,12 5-8,8 12 8,-20-17-10,0 0 10,17 24-9,3 7 9,-20-31-4,0 0 4,17 25-4,-4-8 4,-13-17-1,0 0 1,10 16 0,-1 1 0,-9-17 0,0 0 0,12 17 0,-3-5 0,-9-12 4,0 0-4,14 9 5,4 0-5,-2-4-1947</inkml:trace>
  <inkml:trace contextRef="#ctx0" brushRef="#br0" timeOffset="177372.04">8716 15502 1793,'0'0'0,"0"0"0,3-7 0,-3 7 133,0 0-133,4-6 134,-4-5-134,0 11 183,0 0-183,-9-15 184,-5-4-184,14 19 90,0 0-90,-27-25 91,-4-2-91,31 27 40,0 0-40,-39-28 41,5 4-41,34 24 28,0 0-28,-31-21 29,4 0-29,27 21 22,0 0-22,-23-14 23,9 14-23,14 0 1,0 0-1,-18 12 2,-12 14-2,30-26 0,0 0 0,-24 28 0,6-2 0,18-26-2,0 0 2,-9 28-2,-3 8 2,12-36-1,0 0 1,-7 31-1,5-10 1,2-21 0,0 0 0,7 16 0,4 3 0,-11-19 0,0 0 0,16 17 1,3-3-1,-19-14 1,0 0-1,18 10 2,-4-8-2,-14-2 3,0 0-3,14-2 4,7-5-4,-21 7 6,0 0-6,19-10 6,-1-1-6,-18 11 7,0 0-7,14-12 7,-1-3-7,-13 15 5,0 0-5,8-18 5,-2-4-5,-6 22 4,0 0-4,3-17 5,-1 6-5,-2 11 4,0 0-4,0 0 5,5-8-5,-5 8 5,0 0-5,0 0 5,0 0-5,0 0 6,0 0-6,4 7 7,-1 18-7,-3-25 7,0 0-7,6 32 7,2-5-7,-8-27 10,0 0-10,13 25 11,-8-5-11,-5-20 10,0 0-10,12 19 11,11-7-11,-23-12 9,0 0-9,23 9 9,-12-5-9,-11-4 7,0 0-7,12-6 7,-3-6-7,-9 12 4,0 0-4,11-15 5,1-4-5,-12 19 0,0 0 0,11-21 0,4 0 0,-15 21-10,0 0 10,16-24-10,0-7 10,-16 31-32,0 0 32,16-35-31,0-1 31,-16 36-23,0 0 23,14-38-22,-2 0 22,-12 38-12,0 0 12,14-33-11,1 10 11,-15 23-7,0 0 7,14-12-6,3 5 6,-17 7-2,0 0 2,22 7-2,2 16 2,-24-23 0,0 0 0,23 36 0,-5 9 0,-18-45 1,0 0-1,16 45 1,-2-7-1,-14-38 3,0 0-3,14 31 4,-5-7-4,-9-24 9,0 0-9,5 14 9,0 0-9,-5-14 11,0 0-11,4 11 12,-1-1-12,-3-10 12,0 0-12,0 5 12,0-5-12,0 0 11,0 0-11,0 0 11,0 0-11,0 0 10,0 0-10,0 0 11,6-17-11,-6 17 9,0 0-9,0-23 10,1-1-10,-1 24 9,0 0-9,4-31 10,1-5-10,-5 36 7,0 0-7,16-37 8,7 3-8,-23 34 6,0 0-6,23-28 6,-9 5-6,-14 23 4,0 0-4,12-12 4,-6 12-4,-6 0 5,0 0-5,9 16 5,8 18-5,-17-34 6,0 0-6,14 37 7,-3-8-7,-11-29 8,0 0-8,7 28 9,2 5-9,-9-33 7,0 0-7,5 31 8,-1-12-8,-4-19 8,0 0-8,0 21 8,0 0-8,0-21 3,0 0-3,-4 19 4,4-7-4,-4 0-2245</inkml:trace>
  <inkml:trace contextRef="#ctx0" brushRef="#br0" timeOffset="177777.86">9427 15227 2163,'0'0'0,"0"0"0,10 12 0,-10-12 74,0 0-74,7 19 74,-2 12-74,-5-31 153,0 0-153,6 37 154,-6-1-154,0-36 78,0 0-78,3 31 79,-6-3-79,3-28 32,0 0-32,0 24 32,0-3-32,0-21 19,0 0-19,-4 21 19,-5 0-19,9-21 9,0 0-9,-7 15 10,4-6-10,3-9 4,0 0-4,0 0 5,-5 12-5,5-12 2,0 0-2,0 0 2,-9 9-2,9-9 0,0 0 0,0 0 0,-9-14 0,9 14-4,0 0 4,5-19-3,13-9 3,-18 28-2,0 0 2,23-35-2,3-4 2,-26 39 0,0 0 0,34-45 0,8-2 0,-42 47 1,0 0-1,46-40 1,-5 19-1,-41 21 4,0 0-4,28-1 5,-5 11-5,-23-10 5,0 0-5,17 26 6,-3 17-6,-14-43 7,0 0-7,13 45 8,-10-7-8,-3-38 8,0 0-8,6 31 8,-1-1-8,-5-30 8,0 0-8,3 24 8,-3-3-8,0-21 8,0 0-8,2 17 8,2 7-8,-1 1-2178</inkml:trace>
  <inkml:trace contextRef="#ctx0" brushRef="#br0" timeOffset="178168.2">9975 15551 2129,'0'0'0,"7"0"0,13-4 0,-20 4 109,0 0-109,23-1 109,-2 4-109,-21-3 182,0 0-182,17 0 182,1-5-182,-18 5 91,0 0-91,19-12 91,1-4-91,-20 16 40,0 0-40,17-15 41,-1-3-41,-16 18 21,0 0-21,14-22 21,-8-1-21,-6 23 13,0 0-13,3-24 14,-3-4-14,0 28 7,0 0-7,-3-27 7,3 1-7,0 26 2,0 0-2,-6-24 2,3-2-2,3 26 0,0 0 0,-5-19 1,-2 10-1,7 9 0,0 0 0,-11-2 0,-3 4 0,14-2-1,0 0 1,-18 9 0,-5 10 0,23-19-1,0 0 1,-26 27 0,-9 6 0,35-33-1,0 0 1,-29 31-1,15-6 1,14-25-1,0 0 1,-9 22 0,4-1 0,5-21 0,0 0 0,7 24 0,14 9 0,-21-33 0,0 0 0,27 26 0,10-12 0,-37-14 0,0 0 0,37 8 0,3-2 0,-40-6 2,0 0-2,41 3 3,-2-8-3,-39 5 0,0 0 0,42-7 0,4-3 0,-46 10-1,0 0 1,49-14 0,4-9 0,-2 1-2236</inkml:trace>
  <inkml:trace contextRef="#ctx0" brushRef="#br0" timeOffset="178379.81">10624 15094 2017,'0'0'0,"0"0"0,4-19 0,-4 19 88,0 0-88,2-16 89,1 6-89,-3 10 142,0 0-142,0 0 142,0 0-142,0 0 111,0 0-111,-12 14 111,3 26-111,9-40 53,0 0-53,-11 57 53,-3 17-53,14-74 38,0 0-38,-16 80 39,0 5-39,16-85 35,0 0-35,-14 79 36,2-11-36,0 3-2156</inkml:trace>
  <inkml:trace contextRef="#ctx0" brushRef="#br0" timeOffset="180719.87">11545 16518 1603,'0'0'0,"0"0"0,-7-27 0,7 27 51,0 0-51,-7-25 52,2-4-52,5 29 120,0 0-120,-4-28 121,1 11-121,3 17 73,0 0-73,-4-12 74,2 0-74,2 12 60,0 0-60,-3-11 61,1 4-61,2 7 38,0 0-38,0 0 38,0 0-38,0 0 35,0 0-35,0 0 35,-7 6-35,7-6 40,0 0-40,-11 22 40,-10 25-40,21-47 39,0 0-39,-19 60 40,1 18-40,18-78 40,0 0-40,-19 78 40,3-7-40,16-71 31,0 0-31,-13 54 32,8-21-32,5-33 25,0 0-25,-5 22 26,-4-5-26,9-17 16,0 0-16,-9 14 16,4-3-16,5-11 9,0 0-9,-5 3 10,-8-6-10,13 3 3,0 0-3,-8-13 4,2-9-4,6 22-3,0 0 3,-3-33-3,6-12 3,-3 45-35,0 0 35,2-54-34,0-8 34,-2 62-65,0 0 65,0-64-65,0 5 65,0 59-75,0 0 75,2-53-75,1-1 75,-3 54-33,0 0 33,0-55-32,5-4 32,-5 59-15,0 0 15,9-52-15,0 9 15,-9 43-2,0 0 2,9-32-1,-6 13 1,-3 19 2,0 0-2,6-10 2,2 7-2,-8 3 17,0 0-17,11 0 17,5 3-17,-16-3 33,0 0-33,19 17 33,1 20-33,-20-37 39,0 0-39,21 46 40,-2 6-40,-19-52 31,0 0-31,18 56 32,-2-4-32,-16-52 26,0 0-26,21 50 26,4-3-26,-25-47 22,0 0-22,26 55 23,-1 12-23,-25-67 19,0 0-19,26 68 20,1-9-20,-27-59 18,0 0-18,23 50 19,-6-14-19,-17-36 22,0 0-22,14 28 22,0-2-22,-14-26 20,0 0-20,13 22 21,-4-3-21,-9-19 19,0 0-19,1 14 20,3-2-20,-4-12 14,0 0-14,0 9 14,-4-2-14,3 0-2108</inkml:trace>
  <inkml:trace contextRef="#ctx0" brushRef="#br0" timeOffset="180942.34">11312 16567 1972,'0'0'0,"0"0"0,4-9 0,-4 9 119,0 0-119,12-7 120,7 2-120,-19 5 170,0 0-170,25-2 170,0 4-170,-25-2 64,0 0-64,26 2 65,3 1-65,-29-3 42,0 0-42,33 4 42,6 1-42,1 0-2013</inkml:trace>
  <inkml:trace contextRef="#ctx0" brushRef="#br0" timeOffset="181425.52">12214 16994 1647,'0'0'0,"0"0"0,0-10 0,0 10 129,0 0-129,-9-12 130,0-14-130,9 26 94,0 0-94,-11-28 95,1 4-95,10 24 49,0 0-49,-7-23 49,-2 1-49,9 22 15,0 0-15,-9-19 15,0 7-15,9 12 1,0 0-1,-12-11 1,1 4-1,11 7-1,0 0 1,-9-5 0,1-2 0,8 7-1,0 0 1,-13-5 0,3 3 0,10 2-1,0 0 1,-9 0 0,0 2 0,9-2 0,0 0 0,-12 3 0,-2 4 0,14-7 0,0 0 0,-20 12 0,-6 8 0,26-20 1,0 0-1,-28 24 1,-4 7-1,32-31 4,0 0-4,-27 38 4,3 7-4,24-45 11,0 0-11,-16 45 11,3 2-11,13-47 24,0 0-24,0 43 25,14-2-25,-14-41 36,0 0-36,27 35 36,10-11-36,-37-24 36,0 0-36,42 16 37,4-9-37,-46-7 41,0 0-41,46 5 42,5-3-42,-51-2 35,0 0-35,57 0 35,-1-4-35,-56 4 25,0 0-25,60-7 26,-7-5-26,3 0-1929</inkml:trace>
  <inkml:trace contextRef="#ctx0" brushRef="#br0" timeOffset="181888.66">12993 16458 1647,'0'0'0,"7"-4"0,9-4 0,-16 8 118,0 0-118,30-11 119,19-1-119,-49 12 170,0 0-170,52-12 171,-5 0-171,-47 12 54,0 0-54,41-16 55,-1-1-55,-40 17 13,0 0-13,39-21 14,-2 0-14,-2 1-1711</inkml:trace>
  <inkml:trace contextRef="#ctx0" brushRef="#br0" timeOffset="182168.49">12819 16629 2006,'0'0'0,"0"0"0,8 0 0,-8 0 40,0 0-40,13-5 41,17-9-41,-30 14 128,0 0-128,40-17 128,10-2-128,-50 19 54,0 0-54,61-19 54,8 3-54,-69 16 44,0 0-44,69-16 45,-7 1-45,-62 15 33,0 0-33,58-16 34,-5 6-34,0-2-1896</inkml:trace>
  <inkml:trace contextRef="#ctx0" brushRef="#br0" timeOffset="183060.92">14092 15904 1647,'0'0'0,"0"0"0,0 0 0,0 0 97,0 0-97,0 0 98,0 0-98,0 0 128,0 0-128,0 0 128,-2-9-128,2 9 69,0 0-69,0 0 69,-9-8-69,9 8 35,0 0-35,0 0 35,-7-2-35,7 2 22,0 0-22,0 0 22,-5-2-22,5 2 13,0 0-13,0 0 13,-10-2-13,10 2 10,0 0-10,-9 4 11,0 4-11,9-8 9,0 0-9,-9 16 10,-2 10-10,11-26 14,0 0-14,-7 31 14,0 0-14,7-31 11,0 0-11,0 35 12,4 1-12,-4-36 12,0 0-12,9 45 13,5 11-13,-14-56 15,0 0-15,14 53 15,-2-11-15,-12-42 19,0 0-19,13 38 20,1-4-20,-14-34 17,0 0-17,17 32 18,6-5-18,-23-27 21,0 0-21,23 26 22,2-1-22,-25-25 20,0 0-20,26 20 20,-1-4-20,-25-16 19,0 0-19,28 10 20,8 2-20,-36-12 16,0 0-16,38 7 16,3-8-16,-41 1 12,0 0-12,41-6 12,1-2-12,-42 8 18,0 0-18,40-11 18,-6 1-18,-34 10 16,0 0-16,30-14 16,-4 0-16,-26 14 12,0 0-12,23-14 13,-1-1-13,-22 15 9,0 0-9,15-19 10,-6 0-10,-9 19 11,0 0-11,5-24 12,-3-6-12,-2 30 13,0 0-13,-2-33 13,-1-1-13,3 34 13,0 0-13,-5-38 14,-1-7-14,6 45 14,0 0-14,-8-45 15,-7 10-15,15 35 13,0 0-13,-12-28 14,3 4-14,9 24 13,0 0-13,-5-21 14,-4 2-14,9 19 14,0 0-14,-5-14 14,1 6-14,4 8 11,0 0-11,-1-7 11,1-2-11,0 9 7,0 0-7,5-15 8,-3-8-8,1 1-2273</inkml:trace>
  <inkml:trace contextRef="#ctx0" brushRef="#br0" timeOffset="183814.01">15105 15696 1625,'0'0'0,"0"0"0,0-19 0,0 19 162,0 0-162,1-12 163,1 0-163,-2 12 140,0 0-140,2-9 141,-4 1-141,2 8 84,0 0-84,-5-7 84,5 7-84,0 0 59,0 0-59,-9-6 59,9 6-59,0 0 27,0 0-27,-9 20 28,-9 21-28,18-41 27,0 0-27,-19 57 28,1 12-28,18-69 23,0 0-23,-17 70 23,3-5-23,14-65 25,0 0-25,-18 64 25,-5 7-25,23-71 16,0 0-16,-21 63 16,7-20-16,14-43 10,0 0-10,-9 31 10,5-10-10,4-21 5,0 0-5,-1 12 5,1-3-5,0-9 0,0 0 0,0 0 0,0 0 0,0 0-17,0 0 17,16-9-16,5-14 16,-21 23-71,0 0 71,21-36-70,-2-9 70,-19 45-99,0 0 99,16-47-99,-3 1 99,-13 46-117,0 0 117,10-47-116,1 0 116,-11 47-75,0 0 75,10-48-75,-3-2 75,-7 50-33,0 0 33,0-45-32,0 12 32,0 33-17,0 0 17,0-28-17,2 7 17,-2 21-3,0 0 3,-2-15-3,-1 6 3,3 9 0,0 0 0,0 0 0,0 0 0,0 0 16,0 0-16,0 0 17,16 28-17,-16-28 50,0 0-50,12 31 50,4 16-50,-16-47 68,0 0-68,12 52 68,4-2-68,-16-50 77,0 0-77,16 46 78,-4-8-78,-12-38 58,0 0-58,13 44 59,1 9-59,-14-53 54,0 0-54,16 52 54,-2-10-54,-14-42 44,0 0-44,10 36 44,1-5-44,-11-31 32,0 0-32,7 28 32,-3-7-32,-4-21 19,0 0-19,0 17 19,0-1-19,-4-1-2013</inkml:trace>
  <inkml:trace contextRef="#ctx0" brushRef="#br0" timeOffset="184503.65">14963 16345 1871,'0'0'0,"0"0"0,0 0 0,0 0 39,0 0-39,0 0 40,0 0-40,0 0 142,0 0-142,0 0 142,4-10-142,-4 10 102,0 0-102,9-9 102,8-3-102,-17 12 50,0 0-50,25-12 50,5 0-50,-30 12 14,0 0-14,28-9 14,-5 4-14,-23 5 9,0 0-9,27-2 9,4 4-9,-31-2 1,0 0-1,30 2 1,-5-1-1,-25-1-1,0 0 1,18 4 0,-1 1 0,-17-5-3,0 0 3,15 2-3,4-4 3,-19 2-6,0 0 6,18-2-6,-6-1 6,-12 3-3,0 0 3,5-4-3,2-1 3,-7 5 0,0 0 0,7-8 0,0-6 0,-7 14 2,0 0-2,7-14 3,0-3-3,-7 17 7,0 0-7,2-20 8,2-2-8,-4 22 16,0 0-16,3-17 17,1 10-17,-4 7 20,0 0-20,0 0 21,0 0-21,0 0 20,0 0-20,7 0 20,-5 15-20,-2-15 19,0 0-19,5 28 20,6 10-20,-11-38 22,0 0-22,12 36 23,0-6-23,-12-30 21,0 0-21,11 24 21,-2-5-21,-9-19 15,0 0-15,10 16 16,11 1-16,-21-17 11,0 0-11,18 16 12,0-4-12,-18-12 13,0 0-13,14 8 14,-2-2-14,-12-6 9,0 0-9,12 3 9,4-5-9,-16 2 8,0 0-8,13-5 9,-1-5-9,-12 10 6,0 0-6,9-11 7,-2 3-7,-7 8 5,0 0-5,3-14 6,4-10-6,-7 24 3,0 0-3,8-33 4,-3-4-4,-5 37 1,0 0-1,2-39 2,-2-1-2,0 40 0,0 0 0,1-35 0,1 16 0,-2 19 0,0 0 0,-2-12 1,-6 5-1,8 7 1,0 0-1,-11 7 2,-3 21-2,14-28 4,0 0-4,-16 41 4,2 11-4,14-52 8,0 0-8,-11 54 8,6-7-8,5-47 9,0 0-9,3 43 10,3-3-10,-6-40 8,0 0-8,9 36 8,1-7-8,-10-29 5,0 0-5,16 33 6,9 10-6,-1 1-2224</inkml:trace>
  <inkml:trace contextRef="#ctx0" brushRef="#br0" timeOffset="184969.74">14087 16920 1659,'0'0'0,"0"0"0,0 0 0,0 0 228,0 0-228,9-12 229,-2 3-229,-7 9 84,0 0-84,10-12 84,4 0-84,-14 12 46,0 0-46,20-14 46,1-2-46,-21 16 13,0 0-13,26-15 13,3 1-13,-29 14 11,0 0-11,31-14 12,3 2-12,-34 12 11,0 0-11,47-7 11,26 2-11,-73 5 12,0 0-12,81-4 13,9 1-13,-90 3 24,0 0-24,100-5 24,17-4-24,-117 9 31,0 0-31,116-7 31,-5 4-31,-111 3 33,0 0-33,112 0 33,2 0-33,-114 0 36,0 0-36,108 1 37,-20 5-37,-88-6 29,0 0-29,71 6 30,-20 1-30,-51-7 22,0 0-22,33 6 23,-15-5-23,-1 1-2059</inkml:trace>
  <inkml:trace contextRef="#ctx0" brushRef="#br0" timeOffset="185434.42">14963 17299 1726,'0'0'0,"0"0"0,13-4 0,-13 4 175,0 0-175,9-3 175,-1-1-175,-8 4 97,0 0-97,9-5 98,-3-2-98,-6 7 60,0 0-60,1-14 61,-2-8-61,1 22 21,0 0-21,-4-26 21,-1-2-21,5 28 9,0 0-9,-7-28 10,-2 1-10,9 27 5,0 0-5,-14-24 5,-6 5-5,20 19 8,0 0-8,-17-16 8,-5 2-8,22 14 11,0 0-11,-21-5 12,-7 15-12,28-10 15,0 0-15,-32 21 16,-1 9-16,33-30 28,0 0-28,-32 36 28,0 5-28,32-41 25,0 0-25,-26 44 26,-2 2-26,28-46 23,0 0-23,-22 47 24,10-7-24,12-40 19,0 0-19,0 41 19,11 8-19,-11-49 21,0 0-21,24 41 22,15-13-22,-39-28 22,0 0-22,65 10 23,31-16-23,-96 6 25,0 0-25,107-21 26,10-10-26,-3 1-2088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1T03:01:47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24 16072 0 0,'-8'-3'2508'0'0,"-8"-5"90"0"0,13 6-2418 0 0,-1 1 0 0 0,1-1 0 0 0,-1 1 0 0 0,1-1 0 0 0,-1 1 0 0 0,0 0 0 0 0,0 0 0 0 0,1 1 0 0 0,-1-1 0 0 0,0 1 0 0 0,0 0 0 0 0,-6 0 0 0 0,8 8 199 0 0,0 4-310 0 0,0 0 0 0 0,1 0 0 0 0,0 0 0 0 0,1 0 0 0 0,2 14 0 0 0,-1-3 26 0 0,1-1-14 0 0,2-1 1 0 0,0 1-1 0 0,1-1 1 0 0,12 28-1 0 0,-8-24 32 0 0,-2 0-1 0 0,8 44 1 0 0,-10 76 283 0 0,-5-99-226 0 0,7 61 0 0 0,14-22 106 0 0,-21-84-265 0 0,0 0 0 0 0,1 1-1 0 0,-1-1 1 0 0,1 0-1 0 0,-1 0 1 0 0,1 0 0 0 0,-1 0-1 0 0,1 1 1 0 0,0-1 0 0 0,-1 0-1 0 0,3 2 1 0 0,24 18 93 0 0,-24-18-98 0 0,15 5 15 0 0,-10-7-20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1T03:01:48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 16384 0 0,'0'16'1248'0'0,"-1"-8"3073"0"0,-8 95-3761 0 0,-1 7-120 0 0,3-76-290 0 0,3-12-8 0 0,0 0-1 0 0,-1 32 0 0 0,1 36 232 0 0,1-60-208 0 0,2-1 0 0 0,1 1-1 0 0,5 46 1 0 0,-3-62-71 0 0,0 0-1 0 0,1 0 1 0 0,0-1-1 0 0,1 1 1 0 0,1-1-1 0 0,0 1 0 0 0,1-1 1 0 0,0-1-1 0 0,10 15 1 0 0,-16-26-67 0 0,1 0-1 0 0,-1 1 1 0 0,1-1-1 0 0,-1 0 1 0 0,0 0 0 0 0,0 0-1 0 0,0 0 1 0 0,1 1 0 0 0,-1-1-1 0 0,0 0 1 0 0,0 0 0 0 0,-1 0-1 0 0,1 1 1 0 0,0-1 0 0 0,-1 1-1 0 0,1 6 237 0 0,0 5 111 0 0,0-18-372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1T03:01:48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1 144 16687 0 0,'7'10'869'0'0,"-4"-7"659"0"0,6-11-575 0 0,-8 7-873 0 0,0 0 0 0 0,0 0 1 0 0,1 0-1 0 0,-1 0 0 0 0,1 0 1 0 0,-1 1-1 0 0,1-1 0 0 0,-1 0 1 0 0,1 1-1 0 0,-1-1 0 0 0,3 0 1 0 0,17-6 200 0 0,-12 4-248 0 0,25-13 131 0 0,-27 11-133 0 0,-3 3-15 0 0,-1-1 0 0 0,1 1 0 0 0,0 0 0 0 0,-1 0 0 0 0,1 1 0 0 0,7-3 0 0 0,57-21 225 0 0,-55 20-116 0 0,8-2 112 0 0,-3 3-21 0 0,-16 3-197 0 0,0 0-1 0 0,1 0 1 0 0,-1 0 0 0 0,1 0 0 0 0,-1 1 0 0 0,1 0-1 0 0,-1-1 1 0 0,5 1 0 0 0,61-4 250 0 0,0-3 19 0 0,-58 5-261 0 0,6-1 87 0 0,-1 1-1 0 0,24-1 1 0 0,-26 2 38 0 0,0 0 0 0 0,0-1-1 0 0,0-1 1 0 0,16-4 0 0 0,-12-2 227 0 0,-16 9-341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1T03:01:49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4 224 14968 0 0,'-2'3'185'0'0,"3"-1"551"0"0,0-2-706 0 0,-1 0-1 0 0,0 0 1 0 0,0-1 0 0 0,0 1-1 0 0,0 0 1 0 0,1 0-1 0 0,-1 0 1 0 0,0 0-1 0 0,0 0 1 0 0,0 0 0 0 0,0-1-1 0 0,0 1 1 0 0,0 0-1 0 0,1 0 1 0 0,-1 0 0 0 0,0-1-1 0 0,0 1 1 0 0,0 0-1 0 0,0 0 1 0 0,0 0 0 0 0,0 0-1 0 0,0-1 1 0 0,0 1-1 0 0,0 0 1 0 0,0 0 0 0 0,0 0-1 0 0,0-1 1 0 0,0 1-1 0 0,0 0 1 0 0,0 0-1 0 0,0 0 1 0 0,0-1 0 0 0,0 1-1 0 0,0 0 1 0 0,0 0-1 0 0,0 0 1 0 0,-1-1 0 0 0,1 1-1 0 0,0 0 1 0 0,-1-3 113 0 0,0 0 1 0 0,0 0 0 0 0,1 0-1 0 0,-1 0 1 0 0,1 0-1 0 0,0 0 1 0 0,-1 0-1 0 0,1-1 1 0 0,1 1-1 0 0,-1 0 1 0 0,0 0 0 0 0,1 0-1 0 0,0 0 1 0 0,-1 0-1 0 0,1 0 1 0 0,0 0-1 0 0,1 0 1 0 0,-1 0-1 0 0,1 1 1 0 0,-1-1 0 0 0,1 0-1 0 0,3-4 1 0 0,3-1-162 0 0,0 1 0 0 0,1-1 1 0 0,-1 1-1 0 0,20-11 0 0 0,-22 15 131 0 0,-5 2-109 0 0,0 0-1 0 0,0 0 0 0 0,0 0 0 0 0,1 0 1 0 0,-1 0-1 0 0,0 1 0 0 0,1-1 0 0 0,-1 0 1 0 0,0 1-1 0 0,1-1 0 0 0,-1 1 0 0 0,1 0 1 0 0,-1 0-1 0 0,2-1 0 0 0,21-5 39 0 0,13-9 29 0 0,-29 11-59 0 0,-4 2-4 0 0,0 1-1 0 0,0-1 1 0 0,0 1-1 0 0,0-1 1 0 0,0 1 0 0 0,0 0-1 0 0,4 0 1 0 0,36-7 84 0 0,4 2-4 0 0,-5-1 11 0 0,63-19 347 0 0,-98 24-328 0 0,0 1 0 0 0,0 0-1 0 0,1 1 1 0 0,-1 0 0 0 0,12 1-1 0 0,3 0 632 0 0,-20 1-668 0 0,0 1 0 0 0,-1 0 0 0 0,1-1 0 0 0,0 1 0 0 0,-1 1 0 0 0,0-1 0 0 0,0 0 0 0 0,3 6 0 0 0,1 4 3 0 0,2 2 115 0 0,-1 1 1 0 0,0 0-1 0 0,7 30 1 0 0,-10 13 270 0 0,-7 94 1 0 0,1-100-282 0 0,-15 194 537 0 0,15-207-561 0 0,5 71 0 0 0,-1-69-43 0 0,-3 53 0 0 0,-3-29 38 0 0,3 1 0 0 0,10 101 0 0 0,-7-148-128 0 0,12 152 272 0 0,-13-144-216 0 0,2 0 0 0 0,7 34 0 0 0,-1-15 80 0 0,-9-43-139 0 0,0 0-1 0 0,0 0 1 0 0,0 1 0 0 0,-1-1-1 0 0,0 0 1 0 0,1 0-1 0 0,-3 6 1 0 0,-2 18 101 0 0,5-25-104 0 0,-1 1 0 0 0,1-1 1 0 0,-1 0-1 0 0,0 1 0 0 0,0-1 0 0 0,-1 0 1 0 0,1 1-1 0 0,-1-1 0 0 0,1 0 0 0 0,-1 0 1 0 0,0 0-1 0 0,-4 4 0 0 0,-6 13 107 0 0,9-16-99 0 0,0 0 1 0 0,-1 1-1 0 0,0-1 0 0 0,-7 6 0 0 0,-1 1 3 0 0,2-1-12 0 0,-1 0-1 0 0,-1-1 1 0 0,1 0-1 0 0,-2-1 0 0 0,1-1 1 0 0,-1 0-1 0 0,0 0 0 0 0,-21 6 1 0 0,11-3 1 0 0,-37 15 62 0 0,-101 25 1 0 0,90-31-41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</inkml:channelProperties>
      </inkml:inkSource>
      <inkml:timestamp xml:id="ts0" timeString="2023-01-10T06:02:58.7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8">
        <inkml:traceFormat>
          <inkml:channel name="X" type="integer" max="3600" units="cm"/>
          <inkml:channel name="Y" type="integer" max="2064" units="cm"/>
        </inkml:traceFormat>
        <inkml:channelProperties>
          <inkml:channelProperty channel="X" name="resolution" value="116.50485" units="1/cm"/>
          <inkml:channelProperty channel="Y" name="resolution" value="119.30636" units="1/cm"/>
        </inkml:channelProperties>
      </inkml:inkSource>
      <inkml:timestamp xml:id="ts1" timeString="2023-01-10T06:03:13.203"/>
    </inkml:context>
  </inkml:definitions>
  <inkml:trace contextRef="#ctx0" brushRef="#br0">3503 2784 1367,'0'0'0,"0"0"0,0 0 0,0 0 69,0 0-69,0 0 69,0 0-69,0 0 47,0 0-47,0 0 47,-3-17-47,1 2-1140</inkml:trace>
  <inkml:trace contextRef="#ctx0" brushRef="#br0" timeOffset="243.51">3426 2736 1143,'0'0'0,"0"0"0,0 0 0,0 0 36,0 0-36,0-5 37,0 5-37,0 0 80,0 0-80,0 0 81,-9-4-81,9 4 67,0 0-67,0 0 67,0 0-67,0 0 61,0 0-61,0 0 62,-9-7-62,9 7 52,0 0-52,0 0 53,-5 11-53,5-11 47,0 0-47,5 12 47,0 9-47,-5-21 44,0 0-44,13 40 45,-4 20-45,-9-60 42,0 0-42,8 78 42,-2 10-42,-6-88 34,0 0-34,5 88 35,-5-6-35,0-82 28,0 0-28,0 78 28,4 1-28,-4-79 23,0 0-23,5 70 24,0-19-24,-5-51 16,0 0-16,7 37 17,-2-20-17,-5-17 11,0 0-11,0 0 12,11-16-12,1 3-1616</inkml:trace>
  <inkml:trace contextRef="#ctx0" brushRef="#br0" timeOffset="528.68">3410 2888 1367,'0'0'0,"-5"-10"0,-9-11 0,14 21 23,0 0-23,-18-21 24,9 9-24,9 12 70,0 0-70,-11-12 70,-6-3-70,17 15 64,0 0-64,-18-21 65,9-3-65,9 24 43,0 0-43,4-33 44,15-11-44,-19 44 46,0 0-46,30-41 47,7 5-47,-37 36 44,0 0-44,41-23 44,-1 14-44,-40 9 68,0 0-68,38 4 68,-3 13-68,-35-17 66,0 0-66,26 28 67,6 3-67,-32-31 54,0 0-54,26 36 55,-6 1-55,-20-37 30,0 0-30,9 33 30,-9 3-30,0-36 17,0 0-17,-9 45 18,-5 10-18,14-55 11,0 0-11,-21 57 12,-6 1-12,27-58 8,0 0-8,-25 48 8,4-8-8,2-4-1788</inkml:trace>
  <inkml:trace contextRef="#ctx0" brushRef="#br0" timeOffset="1640.26">3869 3262 1827,'0'0'0,"0"0"0,0 0 0,0 0 60,0 0-60,5 2 61,-2 6-61,-3-8 115,0 0-115,2 6 116,-4 1-116,2-7 83,0 0-83,0 0 83,-8 12-83,8-12 40,0 0-40,0 0 41,0 0-41,0 0 15,0 0-15,8 5 15,1 2-15,-9-7 7,0 0-7,5 5 7,1 2-7,-6-7 2,0 0-2,5 12 3,2 9-3,-7-21 1,0 0-1,5 28 1,-10 4-1,5-32 0,0 0 0,-3 30 0,-3-2 0,6-28 0,0 0 0,-5 20 0,-7-4 0,12-16-1,0 0 1,-9 12 0,-2-3 0,11-9-1,0 0 1,-9 7 0,2-7 0,7 0 0,0 0 0,0 0 0,-8-9 0,8 9 0,0 0 0,3-24 0,9-25 0,-12 49 0,0 0 0,16-59 0,9-1 0,-25 60 0,0 0 0,28-54 0,0 6 0,-28 48 0,0 0 0,27-37 1,-6 17-1,-21 20 3,0 0-3,14-7 3,-5 14-3,-9-7 8,0 0-8,5 13 8,-10 13-8,5-26 13,0 0-13,-9 35 13,4 12-13,5-47 17,0 0-17,-4 48 17,13 2-17,-9-50 13,0 0-13,11 47 14,5-5-14,-16-42 10,0 0-10,14 31 11,3-19-11,-17-12 7,0 0-7,25 2 7,7-4-7,-32 2 4,0 0-4,35-12 4,0-12-4,-35 24 2,0 0-2,36-32 2,-5 0-2,-31 32 1,0 0-1,25-37 1,-4-6-1,-21 43 0,0 0 0,14-38 1,-5 15-1,-9 23 0,0 0 0,0-14 0,0 2 0,0 12-1,0 0 1,-5-12-1,-4-3 1,9 15-1,0 0 1,-12-12 0,-2-4 0,14 16 0,0 0 0,-14-12 0,-8 7 0,22 5 0,0 0 0,-17-4 0,3 4 0,14 0-1,0 0 1,-9 0 0,4-3 0,5 3-5,0 0 5,0 0-5,14-5 5,-14 5-12,0 0 12,26-9-11,15-7 11,-41 16-21,0 0 21,40-19-21,1-7 21,-41 26-38,0 0 38,44-31-38,2-5 38,-46 36-44,0 0 44,46-42-44,-2-4 44,-44 46-41,0 0 41,40-42-40,-8 11 40,-32 31-17,0 0 17,19-24-17,-4 10 17,-15 14-2,0 0 2,8-12-2,-4 5 2,-4 7 0,0 0 0,0 0 0,-5-9 0,5 9 7,0 0-7,-7 0 7,-4 5-7,11-5 21,0 0-21,-21 19 21,1 11-21,20-30 23,0 0-23,-17 40 23,6 8-23,11-48 13,0 0-13,0 52 14,7 0-14,-7-52 8,0 0-8,7 54 9,-14-6-9,7-48 12,0 0-12,-5 45 12,5 7-12,0-52 6,0 0-6,0 52 7,-2 8-7,2-60 8,0 0-8,-3 51 8,-1-15-8,4-36 9,0 0-9,-2 24 10,-1-8-10,3-16 5,0 0-5,-4 8 6,4-8-6,0 0 3,0 0-3,0 0 4,0-13-4,0 13 2,0 0-2,9-25 3,12-14-3,-21 39 1,0 0-1,28-45 1,-1 0-1,-27 45 0,0 0 0,32-40 0,3 5 0,-35 35 0,0 0 0,33-29 0,-1 8 0,-32 21-2,0 0 2,30-12-1,-5 15 1,-25-3-1,0 0 1,25 12 0,-10 9 0,-15-21-1,0 0 1,16 30 0,-7 6 0,-9-36 1,0 0-1,0 43 1,-9 6-1,9-49 7,0 0-7,-12 41 7,-2-4-7,14-37 14,0 0-14,-23 32 15,-3 0-15,26-32 10,0 0-10,-29 24 10,5-12-10,1 3-1872</inkml:trace>
  <inkml:trace contextRef="#ctx0" brushRef="#br0" timeOffset="2150.23">5860 2624 1580,'0'0'0,"0"0"0,-9 6 0,9-6 65,0 0-65,0 0 66,-12 0-66,12 0 97,0 0-97,0 0 98,-9-3-98,9 3 65,0 0-65,0 0 65,-9-3-65,9 3 20,0 0-20,0 0 20,-14-2-20,14 2 10,0 0-10,-11 0 10,-4 8-10,15-8 11,0 0-11,-15 9 11,1 7-11,14-16 11,0 0-11,-14 24 12,2 12-12,12-36 13,0 0-13,-14 45 13,0 23-13,14-68 13,0 0-13,-14 78 14,-2 19-14,16-97 13,0 0-13,-11 91 13,6-1-13,5-90 11,0 0-11,2 85 12,10 0-12,-12-85 10,0 0-10,18 76 11,5-15-11,-23-61 7,0 0-7,31 41 7,10-13-7,-1-1-1649</inkml:trace>
  <inkml:trace contextRef="#ctx0" brushRef="#br0" timeOffset="3037.03">6754 3042 1569,'0'0'0,"0"0"0,0 0 0,0 0 68,0 0-68,-9 9 69,9-9-69,0 0 89,0 0-89,-8 3 90,-5 3-90,13-6 54,0 0-54,-16 10 55,-1 7-55,17-17 31,0 0-31,-18 21 32,-1 7-32,19-28 25,0 0-25,-16 31 25,5 2-25,11-33 26,0 0-26,-9 36 26,4 0-26,5-36 14,0 0-14,0 33 15,2 4-15,-2-37 16,0 0-16,5 33 17,2-13-17,-7-20 17,0 0-17,14 14 18,4-5-18,-18-9 15,0 0-15,14 0 16,-3-7-16,-11 7 12,0 0-12,10-16 12,6-10-12,-16 26 10,0 0-10,16-27 11,-5 6-11,-11 21 5,0 0-5,0-16 6,0 4-6,0 12 3,0 0-3,0-21 3,3-3-3,-3 24 4,0 0-4,0-24 4,2 3-4,-2 21 7,0 0-7,3-26 7,6-12-7,-9 38 12,0 0-12,18-43 13,14 1-13,-32 42 14,0 0-14,37-36 15,2 5-15,-39 31 14,0 0-14,38-17 14,-2 8-14,-36 9 13,0 0-13,28 0 13,-7 5-13,-21-5 17,0 0-17,14 19 17,-2 7-17,-12-26 19,0 0-19,11 35 19,-4-2-19,-7-33 11,0 0-11,0 41 11,-3 6-11,3-47 8,0 0-8,-6 59 9,-6 27-9,12-86 4,0 0-4,-11 99 4,-1 5-4,12-104 1,0 0-1,-12 97 2,1 0-2,11-97 0,0 0 0,-5 84 0,5-11 0,0-73-1,0 0 1,5 61 0,4-20 0,-9-41-2,0 0 2,10 28-1,6-16 1,-16-12-2,0 0 2,20 3-2,6-6 2,-26 3-1,0 0 1,23-9-1,-3-10 1,-20 19 0,0 0 0,15-33 0,-9-6 0,-6 39 2,0 0-2,0-49 2,-6-3-2,6 52 7,0 0-7,-8-45 8,-1 16-8,9 29 14,0 0-14,-18-31 15,-14-11-15,32 42 19,0 0-19,-31-34 19,9 16-19,22 18 19,0 0-19,-19-15 19,-2 3-19,1-4-1977</inkml:trace>
  <inkml:trace contextRef="#ctx0" brushRef="#br0" timeOffset="4056.62">8014 3094 1177,'0'0'0,"0"0"0,-9-7 0,9 7 178,0 0-178,-9-8 178,9 8-178,0 0 130,0 0-130,-5-9 131,5 9-131,0 0 23,0 0-23,0-7 23,-4-2-23,4 9-3,0 0 3,-5-3-2,-4-9 2,9 12-24,0 0 24,-9-9-23,6 1 23,3 8-38,0 0 38,0 0-38,-6-7 38,6 7-21,0 0 21,0 0-21,-8-9 21,8 9-2,0 0 2,0 0-1,0 0 1,0 0 2,0 0-2,-6-9 2,6 9-2,0 0 28,0 0-28,0 0 28,0 0-28,0 0 62,0 0-62,-7 6 63,6 9-63,1-15 73,0 0-73,-4 30 73,9 9-73,-5-39 66,0 0-66,9 44 67,-2 1-67,-7-45 53,0 0-53,9 38 54,0-2-54,-9-36 40,0 0-40,10 31 41,-1-10-41,-9-21 33,0 0-33,9 15 34,-4-8-34,-5-7 29,0 0-29,7 6 29,2-6-29,-9 0 15,0 0-15,11-4 16,-11 4-16,0 0 16,0 0-16,3-9 17,3 1-17,-6 8 12,0 0-12,3-12 12,2 0-12,-5 12 9,0 0-9,9-19 9,-3 1-9,-6 18 7,0 0-7,8-19 7,1-2-7,-9 21 11,0 0-11,11-17 11,-2 5-11,-9 12 9,0 0-9,12-3 10,0 8-10,-12-5 9,0 0-9,23 19 10,5 8-10,-28-27 5,0 0-5,29 42 5,2 10-5,-31-52 1,0 0-1,34 50 2,3-7-2,-37-43 0,0 0 0,33 37 0,-6-13 0,-27-24 1,0 0-1,21 17 1,-3-10-1,-18-7 6,0 0-6,16 4 6,-4-8-6,-12 4 12,0 0-12,12-12 13,-5-12-13,-7 24 20,0 0-20,7-36 20,-7-13-20,0 49 25,0 0-25,0-45 25,0 5-25,0 40 25,0 0-25,0-43 26,-7-16-26,7 59 23,0 0-23,-7-60 23,4-1-23,3 61 16,0 0-16,-4-47 17,2 18-17,2-4-2112</inkml:trace>
  <inkml:trace contextRef="#ctx0" brushRef="#br0" timeOffset="4779.89">8998 3212 1715,'0'0'0,"0"0"0,9 2 0,-9-2 136,0 0-136,0 0 137,5 10-137,-5-10 55,0 0-55,0 0 56,0 0-56,0 0 14,0 0-14,-9 0 15,0 0-15,9 0 0,0 0 0,-5-7 0,-4 2 0,9 5 0,0 0 0,-17-12 1,-5-11-1,22 23 1,0 0-1,-19-20 2,5 6-2,14 14 9,0 0-9,-14-12 10,-2-1-10,16 13 12,0 0-12,-19-10 13,-10 8-13,29 2 13,0 0-13,-30 6 13,2 13-13,28-19 29,0 0-29,-23 24 30,2 2-30,21-26 35,0 0-35,-14 31 35,5 2-35,9-33 24,0 0-24,-5 33 25,5 10-25,0-43 18,0 0-18,2 38 18,5-10-18,-7-28 12,0 0-12,7 19 13,9-5-13,-16-14 7,0 0-7,14 10 8,3-10-8,-17 0 6,0 0-6,23-3 7,0-10-7,-23 13 11,0 0-11,23-15 11,-9 3-11,-14 12 6,0 0-6,13-14 7,-3-5-7,-10 19 4,0 0-4,13-19 5,1 5-5,-14 14 2,0 0-2,14-4 3,2 1-3,-16 3 1,0 0-1,15 7 1,1 9-1,-16-16 1,0 0-1,14 20 1,4 1-1,-18-21 0,0 0 0,18 16 1,-4-8-1,-14-8 0,0 0 0,12 5 0,-1-5 0,-11 0 0,0 0 0,12-12 0,11-12 0,-23 24 0,0 0 0,23-26 0,-9 11 0,-14 15 0,0 0 0,11-19 0,-2-2 0,-9 21 0,0 0 0,10-26 1,4-2-1,-14 28 1,0 0-1,11-28 2,-2 11-2,-9 17 3,0 0-3,8-19 3,7-14-3,-15 33 7,0 0-7,12-31 7,-10 17-7,-2 14 12,0 0-12,1-10 13,-1 10-13,0 0 18,0 0-18,7-2 19,2 11-19,-9-9 19,0 0-19,9 12 20,0 12-20,-9-24 13,0 0-13,9 28 13,3 5-13,-12-33 6,0 0-6,14 33 6,-3-6-6,-11-27 1,0 0-1,12 24 1,-8-3-1,-4-21 0,0 0 0,5 12 0,-5-12 0,0 0-1956</inkml:trace>
  <inkml:trace contextRef="#ctx0" brushRef="#br0" timeOffset="4947.74">9208 2752 1860,'0'0'0,"0"0"0,0 0 0,0 0 75,0 0-75,-7 5 75,0 2-75,7-7 111,0 0-111,-7 12 111,3 3-111,4-15 51,0 0-51,0 18 51,11-6-51,1 0-1691</inkml:trace>
  <inkml:trace contextRef="#ctx0" brushRef="#br0" timeOffset="5191.55">9476 2866 1580,'0'0'0,"0"0"0,11-2 0,-11 2 61,0 0-61,0 0 62,8 9-62,-8-9 138,0 0-138,0 15 138,-3 11-138,3-26 72,0 0-72,-2 35 72,-3 6-72,5-41 50,0 0-50,-2 44 51,0 1-51,2-45 28,0 0-28,0 39 29,6-6-29,-6-33 18,0 0-18,8 30 19,-4-6-19,-4-24 13,0 0-13,5 22 13,0-1-13,-5-21 7,0 0-7,6 14 8,-4-4-8,-2-10 2,0 0-2,0 0 3,0 0-3,0 0-1713</inkml:trace>
  <inkml:trace contextRef="#ctx0" brushRef="#br0" timeOffset="5307.71">9455 3034 1670,'0'0'0,"0"-7"0,3-11 0,-3 18 46,0 0-46,9-19 46,11 4-46,-20 15 74,0 0-74,31-5 74,15 5-74,-46 0 60,0 0-60,53 5 61,0 5-61,3-1-1464</inkml:trace>
  <inkml:trace contextRef="#ctx0" brushRef="#br0" timeOffset="6278.77">10481 2888 1412,'0'0'0,"0"0"0,0 0 0,0 0 68,0 0-68,-1-7 69,1 7-69,0 0 66,0 0-66,-9-8 67,0 4-67,9 4 30,0 0-30,-9-5 31,4 2-31,5 3 6,0 0-6,-9-7 6,-2 2-6,11 5 1,0 0-1,-7-4 1,7 4-1,0 0 0,0 0 0,-5-3 0,5 3 0,0 0 8,0 0-8,-14-2 8,14 2-8,0 0 25,0 0-25,-4 9 25,10 18-25,-6-27 35,0 0-35,16 42 35,14 3-35,-30-45 54,0 0-54,33 46 54,4-4-54,-37-42 56,0 0-56,41 31 56,-4-1-56,-37-30 56,0 0-56,39 27 57,-2-3-57,-37-24 60,0 0-60,31 18 61,-4 1-61,-27-19 38,0 0-38,23 12 38,-6-3-38,-17-9 24,0 0-24,11 5 25,1 2-25,-12-7 18,0 0-18,0 0 19,9 3-19,-9-3 14,0 0-14,0 0 14,0 0-14,0 0 18,0 0-18,0 0 18,0 0-18,0 0 20,0 0-20,-16 9 20,0-1-20,16-8 15,0 0-15,-26 16 15,-2 12-15,28-28 15,0 0-15,-27 33 15,4 19-15,23-52 11,0 0-11,-30 57 12,-5 0-12,35-57 7,0 0-7,-33 46 8,1-7-8,32-39 5,0 0-5,-27 27 6,13-6-6,-3-2-1982</inkml:trace>
  <inkml:trace contextRef="#ctx0" brushRef="#br0" timeOffset="6850.46">11201 2888 1367,'0'0'0,"0"0"0,0-19 0,0 19 91,0 0-91,0-12 92,0 4-92,0 8 139,0 0-139,0 0 140,0-9-140,0 9 60,0 0-60,0 0 60,0 0-60,0 0 32,0 0-32,0 0 32,0 0-32,0 0 20,0 0-20,5 24 21,-5 9-21,0-33 15,0 0-15,0 40 16,0 8-16,0-48 13,0 0-13,-3 49 13,-1-4-13,4-45 17,0 0-17,-1 48 17,-3-3-17,4-45 21,0 0-21,0 43 22,0 2-22,0-45 22,0 0-22,4 45 23,4 7-23,-8-52 21,0 0-21,13 45 22,1-5-22,-14-40 20,0 0-20,10 33 20,4-9-20,-14-24 21,0 0-21,15 16 21,-3-11-21,-12-5 17,0 0-17,18 3 17,10-6-17,-28 3 9,0 0-9,30-5 10,-4-7-10,-26 12 6,0 0-6,25-21 6,5-5-6,-30 26 2,0 0-2,25-29 3,-6-4-3,0-2-1761</inkml:trace>
  <inkml:trace contextRef="#ctx0" brushRef="#br0" timeOffset="7085.16">11201 3131 1871,'0'0'0,"0"0"0,0 0 0,0 0 39,0 0-39,5 5 40,9 2-40,-14-7 75,0 0-75,23 0 76,6 0-76,-29 0 58,0 0-58,40-4 59,10-3-59,-50 7 20,0 0-20,51-8 21,-4-8-21,1 2-1635</inkml:trace>
  <inkml:trace contextRef="#ctx0" brushRef="#br0" timeOffset="8862.4">12214 2530 1513,'0'0'0,"0"0"0,-9 0 0,9 0 49,0 0-49,-9 0 49,4 0-49,5 0 55,0 0-55,0 0 56,-9 0-56,9 0 34,0 0-34,0 0 35,-9 16-35,9-16 15,0 0-15,0 24 16,-4 12-16,4-36 17,0 0-17,4 45 18,-2 4-18,-2-49 21,0 0-21,7 64 21,-2 17-21,-5-81 33,0 0-33,9 92 33,0 5-33,-9-97 44,0 0-44,9 98 44,-6 15-44,-3-113 31,0 0-31,5 109 32,-3-4-32,-2-105 24,0 0-24,7 104 24,-7-2-24,0-102 13,0 0-13,0 92 13,-5-7-13,1 1-1583</inkml:trace>
  <inkml:trace contextRef="#ctx0" brushRef="#br0" timeOffset="11158.44">13030 3330 1983,'0'0'0,"0"0"0,5-18 0,-5 18 9,0 0-9,9-14 10,-5 6-10,-4 8 6,0 0-6,5-9 6,-8-3-6,3 12 18,0 0-18,-6-21 19,-3-6-19,9 27 9,0 0-9,-8-25 9,2 8-9,6 17 2,0 0-2,-12-12 3,-4 2-3,16 10 2,0 0-2,-21-6 3,-5 10-3,26-4 5,0 0-5,-29 12 5,3 12-5,26-24 5,0 0-5,-23 42 6,4 10-6,19-52 6,0 0-6,-13 57 7,4-2-7,9-55 7,0 0-7,-5 54 7,5-11-7,0-43 8,0 0-8,7 36 9,4-10-9,-11-26 6,0 0-6,14 19 6,0-7-6,-14-12 5,0 0-5,19 2 5,11-2-5,-30 0 5,0 0-5,29-5 5,1-11-5,-30 16 4,0 0-4,29-26 4,5-10-4,-34 36 3,0 0-3,32-52 3,0-12-3,-32 64 6,0 0-6,31-66 6,-8 8-6,-23 58 10,0 0-10,18-61 10,-8 0-10,-10 61 16,0 0-16,4-65 16,-4-11-16,0 76 19,0 0-19,-2-70 20,0 22-20,2 48 19,0 0-19,-1-40 19,-8 4-19,9 36 18,0 0-18,-7-25 19,-2 8-19,9 17 14,0 0-14,-7-12 14,2 2-14,5 10 7,0 0-7,0 0 8,-9-6-8,9 6 5,0 0-5,-11 13 6,-5 14-6,16-27 4,0 0-4,-16 45 4,6 28-4,10-73 4,0 0-4,-7 85 4,3-4-4,4-81 10,0 0-10,0 80 10,7-8-10,-7-72 7,0 0-7,9 73 8,0 0-8,-9-73 5,0 0-5,18 66 6,5-15-6,-23-51 1,0 0-1,26 38 1,-7-12-1,-19-26 2,0 0-2,18 18 3,-6-10-3,-12-8 3,0 0-3,15 4 4,2-4-4,-17 0 7,0 0-7,23-4 7,-2-4-7,-21 8 2,0 0-2,23-21 3,2-14-3,-25 35 1,0 0-1,21-46 2,2-10-2,-23 56 0,0 0 0,18-57 0,-8 9 0,-10 48-1,0 0 1,9-35 0,0 9 0,-9 26 0,0 0 0,7-15 0,-2 2 0,-5 13 0,0 0 0,0 0 1,-3-8-1,3 8 0,0 0 0,-6-4 1,-8-1-1,14 5 1,0 0-1,-16 0 1,-1 11-1,17-11 2,0 0-2,-16 22 2,4 7-2,12-29 1,0 0-1,-11 37 1,6 6-1,5-43 0,0 0 0,1 38 1,8-3-1,-9-35 1,0 0-1,9 24 1,0-10-1,-9-14 1,0 0-1,10 7 1,5-12-1,-15 5 1,0 0-1,21-13 1,10-6-1,-31 19 0,0 0 0,36-29 0,1-7 0,-37 36 0,0 0 0,37-38 0,2 3 0,-39 35 0,0 0 0,31-31 0,1-2 0,-32 33-1,0 0 1,23-40-1,0-12 1,-23 52-2,0 0 2,18-60-1,-6-10 1,-12 70 0,0 0 0,9-69 0,-4 17 0,-5 52 1,0 0-1,2-41 1,1 10-1,-3 31 3,0 0-3,4-30 4,-2 11-4,-2 19 1,0 0-1,3-12 1,-3 3-1,0 9 0,0 0 0,0 0 0,0 0 0,0 0-1,0 0 1,-12 16 0,1 20 0,11-36-1,0 0 1,-7 49-1,5 25 1,2-74-2,0 0 2,2 80-2,2-4 2,-4-76-3,0 0 3,12 69-3,2-8 3,-14-61-1,0 0 1,18 57-1,-6-4 1,-12-53 0,0 0 0,14 51 0,2-10 0,-16-41 1,0 0-1,18 33 2,5-9-2,-23-24 5,0 0-5,21 19 5,-12-13-5,-9-6 6,0 0-6,16-4 7,10-8-7,-26 12 6,0 0-6,30-21 7,-5-7-7,-25 28 2,0 0-2,24-36 2,-1-9-2,-23 45 4,0 0-4,23-41 4,-9 13-4,-14 28 6,0 0-6,13-28 6,-10 4-6,-3 24 8,0 0-8,4-21 8,-6 9-8,2 12 10,0 0-10,-11-9 10,-13 1-10,24 8 5,0 0-5,-28 2 5,-4 13-5,32-15 2,0 0-2,-32 24 2,6 7-2,26-31 0,0 0 0,-22 33 1,7-7-1,15-26 2,0 0-2,-9 26 2,5 4-2,4-30 2,0 0-2,0 20 2,0-9-2,0-11 2,0 0-2,0 0 2,4 9-2,-4-9 1,0 0-1,9-4 2,5-8-2,-14 12 1,0 0-1,17-16 1,1-1-1,-18 17 0,0 0 0,25-24 1,8 0-1,-33 24 2,0 0-2,32-25 2,-11 5-2,-21 20 3,0 0-3,16-14 4,-4 2-4,-12 12 6,0 0-6,11-9 6,-2 4-6,-9 5 8,0 0-8,10 3 9,1 15-9,-11-18 6,0 0-6,10 27 7,-1 10-7,-9-37 1,0 0-1,9 36 1,2 9-1,-11-45 0,0 0 0,14 36 0,2-8 0,-16-28-4,0 0 4,14 21-3,-4-14 3,-10-7-5,0 0 5,13 1-5,-1-4 5,-12 3-3,0 0 3,14-9-3,4-8 3,-18 17-1,0 0 1,16-24 0,5-11 0,-21 35 0,0 0 0,19-33 0,-8 9 0,-11 24 3,0 0-3,10-21 4,8-12-4,-18 33 9,0 0-9,14-31 9,-5 17-9,-9 14 9,0 0-9,2-7 9,-2 7-9,0 0 5,0 0-5,0 0 6,0 0-6,0 0 2,0 0-2,0 7 3,0 14-3,0-21 2,0 0-2,1 24 2,5 1-2,-6-25 2,0 0-2,9 24 3,3-3-3,-12-21 4,0 0-4,19 12 4,1-9-4,-20-3 3,0 0-3,21-7 3,-3-1-3,-18 8 2,0 0-2,19-9 2,0-1-2,-19 10 0,0 0 0,18-13 1,-2 0-1,-16 13 0,0 0 0,14-21 1,-2 5-1,-12 16 1,0 0-1,14-21 2,1-3-2,-15 24 0,0 0 0,8-26 1,-6 4-1,-2 22 0,0 0 0,0-16 0,0 8 0,0 8-1,0 0 1,0-7 0,0 7 0,0 0-1,0 0 1,0 0-1,-2 12 1,2-12-2,0 0 2,-7 24-2,2 9 2,5-33-2,0 0 2,-2 43-2,8 14 2,-6-57-5,0 0 5,8 64-5,-6 9 5,-2-73-4,0 0 4,2 69-3,3-8 3,-5-61-7,0 0 7,7 48-6,0-3 6,-7-45-7,0 0 7,0 43-7,-10 2 7,10-45-11,0 0 11,-13 40-10,1-7 10,12-33-13,0 0 13,-11 21-12,-6-9 12,17-12-12,0 0 12,-16 7-12,4-7 12,12 0-13,0 0 13,-13-12-13,-1-12 13,14 24-12,0 0 12,-12-28-12,6 7 12,6 21-10,0 0 10,2-31-9,11-14 9,-13 45-8,0 0 8,23-45-7,12-3 7,-35 48-6,0 0 6,40-52-6,1-5 6,-41 57-1,0 0 1,41-61 0,3 0 0,-44 61 0,0 0 0,45-57 1,1 17-1,-46 40 2,0 0-2,41-36 3,-1 5-3,-40 31 4,0 0-4,25-21 4,-9 9-4,-16 12 4,0 0-4,5-9 4,-5 9-4,0 0 4,0 0-4,0-12 4,-3 5-4,3 7 1,0 0-1,-16-1 2,-19 9-2,35-8 1,0 0-1,-41 16 2,4 6-2,37-22 0,0 0 0,-30 32 0,7 4 0,23-36 0,0 0 0,-14 36 0,5 4 0,9-40 1,0 0-1,0 36 1,13 1-1,-13-37 3,0 0-3,22 24 3,10-10-3,-32-14 6,0 0-6,37 7 6,14-12-6,-1 1-1902</inkml:trace>
  <inkml:trace contextRef="#ctx0" brushRef="#br0" timeOffset="11639.78">15161 3290 1502,'0'0'0,"7"-5"0,12-14 0,-19 19 55,0 0-55,22-18 56,-10 6-56,-12 12 71,0 0-71,12-10 71,2-1-71,-14 11 44,0 0-44,11-10 44,-2 5-44,-9 5 15,0 0-15,0 0 16,7-7-16,-7 7 6,0 0-6,0 0 6,0 0-6,0 0 10,0 0-10,-11 7 10,1-5-10,10-2 19,0 0-19,-14 6 19,-4 7-19,18-13 27,0 0-27,-18 15 28,-1 2-28,19-17 28,0 0-28,-18 25 29,2 9-29,16-34 33,0 0-33,-10 37 33,5-4-33,5-33 36,0 0-36,0 24 36,5-7-36,-5-17 37,0 0-37,5 12 38,0-3-38,-5-9 33,0 0-33,7 7 33,2-7-33,-9 0 27,0 0-27,9-5 27,0-6-27,-9 11 25,0 0-25,18-24 26,4-16-26,-22 40 22,0 0-22,23-41 22,-8 9-22,-15 32 22,0 0-22,14-29 23,3-11-23,-17 40 16,0 0-16,18-45 16,-4-8-16,-14 53 12,0 0-12,9-61 12,-4-19-12,-5 80 7,0 0-7,7-81 8,0 21-8,-7 60 6,0 0-6,7-40 7,-5 10-7,-2 30 12,0 0-12,2-15 13,0 6-13,-2 9 14,0 0-14,0 0 14,0 0-14,0 0 13,0 0-13,-2 5 14,-2 32-14,4-37 11,0 0-11,-7 52 11,7 29-11,0-81 7,0 0-7,4 88 7,1-15-7,-5-73 4,0 0-4,14 66 5,11-8-5,-25-58 2,0 0-2,25 57 3,1 1-3,-26-58 0,0 0 0,25 52 0,3-20 0,-3 0-1998</inkml:trace>
  <inkml:trace contextRef="#ctx0" brushRef="#br0" timeOffset="12000.28">15683 2688 2039,'0'0'0,"0"0"0,0 0 0,0 0 0,0 0 0,0 0 1,0 8-1,0-8 4,0 0-4,12 11 4,11 9-4,-23-20 4,0 0-4,34 28 4,13 17-4,-47-45 8,0 0-8,53 64 8,-3 33-8,-50-97 18,0 0-18,44 106 19,-14-4-19,-30-102 26,0 0-26,16 109 26,-14 10-26,-2-119 25,0 0-25,-11 119 26,-12-6-26,23-113 18,0 0-18,-44 106 19,-25-3-19,69-103 11,0 0-11,-81 97 12,-5-12-12,-3-4-1644</inkml:trace>
  <inkml:trace contextRef="#ctx1" brushRef="#br0">12079 8021,'0'0,"0"0,0 0,0 0,0 0,0 0</inkml:trace>
  <inkml:trace contextRef="#ctx0" brushRef="#br0" timeOffset="14514.46">11081 5015 1199,'0'0'0,"0"0"0,0 0 0,0 0 28,0 0-28,-2-17 28,2 17-28,0 0 40,0 0-40,0 0 41,0 0-41,0 0 86,0 0-86,9 0 87,9 0-87,-18 0 63,0 0-63,30 0 64,10 5-64,-40-5 51,0 0-51,53 4 52,5-1-52,6 0-1245</inkml:trace>
  <inkml:trace contextRef="#ctx0" brushRef="#br0" timeOffset="14767.07">11166 5122 1155,'0'0'0,"0"6"0,-7 14 0,7-20 116,0 0-116,-2 26 116,4 0-116,-2-26 161,0 0-161,12 25 162,9-1-162,-21-24 83,0 0-83,37 19 83,18-5-83,-55-14 46,0 0-46,67 10 47,2-1-47,-69-9 13,0 0-13,72 0 14,-1-19-14,1 1-1437</inkml:trace>
  <inkml:trace contextRef="#ctx0" brushRef="#br0" timeOffset="15066.12">12281 5155 1759,'0'0'0,"0"0"0,1-7 0,-1 7 9,0 0-9,0 0 9,0 0-9,0 0-1273</inkml:trace>
  <inkml:trace contextRef="#ctx0" brushRef="#br0" timeOffset="15513.84">12256 5192 1143,'0'0'0,"0"0"0,16 3 0,-16-3 25,0 0-25,16 2 26,10-4-26,-26 2 81,0 0-81,35-9 81,4 3-81,-39 6 42,0 0-42,37-9 42,-10-1-42,-27 10 35,0 0-35,30-13 35,8-7-35,-38 20 26,0 0-26,37-21 26,1-3-26,-38 24 21,0 0-21,35-21 22,-9 5-22,-26 16 16,0 0-16,20-15 16,-8 3-16,-12 12 21,0 0-21,12-9 22,-6 0-22,-6 9 27,0 0-27,0-12 27,-11-12-27,11 24 38,0 0-38,-12-23 38,-1 10-38,13 13 47,0 0-47,-14-9 47,-7 6-47,21 3 59,0 0-59,-23-4 60,4 8-60,19-4 38,0 0-38,-21 1 38,3 10-38,18-11 25,0 0-25,-19 12 25,-1 0-25,20-12 23,0 0-23,-18 17 24,-3 6-24,21-23 22,0 0-22,-16 24 23,4 5-23,12-29 22,0 0-22,-12 40 23,3 10-23,9-50 18,0 0-18,-7 56 19,0-4-19,7-52 15,0 0-15,-4 45 16,4-6-16,0-39 15,0 0-15,4 37 16,3-10-16,-7-27 15,0 0-15,14 26 15,4-3-15,-18-23 15,0 0-15,28 17 15,4-1-15,-32-16 17,0 0-17,42 5 18,7-5-18,-49 0 19,0 0-19,62-5 20,7-11-20,-69 16 9,0 0-9,70-19 10,-15-5-10,3 0-1844</inkml:trace>
  <inkml:trace contextRef="#ctx0" brushRef="#br0" timeOffset="17164.45">13177 4096 1099,'0'0'0,"0"0"0,7 5 0,-7-5 115,0 0-115,0 0 116,8 4-116,-8-4 51,0 0-51,0 0 52,0 0-52,0 0 7,0 0-7,2 9 8,-2-9-8,0 0-1,0 0 1,0 0-1,0 0 1,0 0-12,0 0 12,0 0-11,0 0 11,0 0-23,0 0 23,0 0-22,0 0 22,0 0-8,0 0 8,0 0-8,0 0 8,0 0-2,0 0 2,0 0-1,0 0 1,0 0 1,0 0-1,0-9 2,0 9-2,0 0 8,0 0-8,-10-9 9,1 2-9,9 7 18,0 0-18,-16-5 19,0-2-19,16 7 25,0 0-25,-18-8 26,4 4-26,14 4 31,0 0-31,-17-3 32,-6 6-32,23-3 18,0 0-18,-23 0 18,7 0-18,16 0 23,0 0-23,-14 0 23,0 0-23,14 0 23,0 0-23,-14 4 24,-8 4-24,22-8 23,0 0-23,-19 12 24,-4 7-24,23-19 21,0 0-21,-21 21 22,-4 9-22,25-30 20,0 0-20,-28 43 20,-2 23-20,30-66 16,0 0-16,-30 71 17,2 3-17,28-74 14,0 0-14,-21 71 14,10-9-14,11-62 18,0 0-18,0 68 18,16 4-18,-16-72 22,0 0-22,30 64 22,11-10-22,-41-54 21,0 0-21,45 40 21,12-7-21,-57-33 10,0 0-10,65 24 11,11-12-11,-4 4-1435</inkml:trace>
  <inkml:trace contextRef="#ctx0" brushRef="#br0" timeOffset="18201.57">13365 4465 852,'0'0'0,"0"0"0,-5-5 0,5 5 101,0 0-101,0 0 102,0 0-102,0 0 93,0 0-93,0 0 94,0 0-94,0 0 49,0 0-49,0 0 49,0 0-49,0 0 26,0 0-26,-5 5 27,5-5-27,0 0 15,0 0-15,-7 0 16,7 0-16,0 0 11,0 0-11,-7-4 12,7 4-12,0 0 10,0 0-10,-7 7 10,7-7-10,0 0 13,0 0-13,-6 9 13,6-9-13,0 0 20,0 0-20,-9 7 20,9-7-20,0 0 38,0 0-38,-7 5 39,7-5-39,0 0 48,0 0-48,-5 9 48,5-9-48,0 0 43,0 0-43,0 0 44,-5 7-44,5-7 42,0 0-42,0 0 43,0 0-43,0 0 38,0 0-38,0 0 38,-2 8-38,2-8 32,0 0-32,0 0 32,0 0-32,0 0 29,0 0-29,7 4 29,0-1-29,-7-3 22,0 0-22,11 2 22,1 1-22,-12-3 17,0 0-17,14 4 18,-3-4-18,-11 0 14,0 0-14,16 0 15,3-4-15,-19 4 12,0 0-12,28-3 13,6 1-13,-34 2 9,0 0-9,32-3 10,-6 3-10,-26 0 13,0 0-13,25 0 14,1 0-14,-26 0 14,0 0-14,23-4 15,-9 4-15,-14 0 13,0 0-13,9 0 14,-9 0-14,0 0 16,0 0-16,9-3 16,-9 3-16,0 0 20,0 0-20,0 0 21,5 0-21,-5 0 20,0 0-20,0 0 20,0 0-20,0 0 21,0 0-21,0 0 22,0 0-22,0 0 24,0 0-24,0 0 25,7 0-25,-7 0 24,0 0-24,0 0 25,0 0-25,0 0 25,0 0-25,0 0 25,0 0-25,0 0 27,0 0-27,0 0 27,0 0-27,0 0 24,0 0-24,0 0 24,5-5-24,-5 5 7,0 0-7,0 0 7,9-4-7,-3-1-1989</inkml:trace>
  <inkml:trace contextRef="#ctx0" brushRef="#br0" timeOffset="19971.71">14353 4493 897,'0'0'0,"0"0"0,0 0 0,0 0 150,0 0-150,0 0 151,-7-7-151,7 7 105,0 0-105,0 0 106,-7-2-106,7 2 19,0 0-19,0 0 20,0 0-20,0 0 2,0 0-2,-9-7 2,9 7-2,0 0-1,0 0 1,-3-9 0,3 9 0,0 0-1,0 0 1,0 0-1,-7-7 1,7 7 0,0 0 0,0 0 0,-7-8 0,7 8 7,0 0-7,-9-5 8,9 5-8,0 0 28,0 0-28,-9-11 29,9 11-29,0 0 52,0 0-52,0 0 52,-12-2-52,12 2 54,0 0-54,-9 0 54,-2 2-54,11-2 49,0 0-49,-12 11 49,-4 1-49,16-12 41,0 0-41,-16 17 42,4-1-42,12-16 34,0 0-34,-11 17 34,-3 11-34,14-28 27,0 0-27,-14 32 28,0 3-28,14-35 23,0 0-23,-7 42 23,5 3-23,2-45 20,0 0-20,5 48 20,-1-8-20,-4-40 16,0 0-16,14 36 17,2-5-17,-16-31 14,0 0-14,24 26 14,8-5-14,-32-21 9,0 0-9,37 14 9,6-9-9,-43-5 7,0 0-7,47 4 7,11-8-7,-1 4-1602</inkml:trace>
  <inkml:trace contextRef="#ctx0" brushRef="#br0" timeOffset="20708.14">15119 4553 617,'0'0'0,"0"0"0,0 0 0,0 0 59,0 0-59,1 9 60,-1-9-60,0 0 97,0 0-97,6 7 98,-6-7-98,0 0 37,0 0-37,0 0 38,0 0-38,0 0 20,0 0-20,-9 0 21,9 0-21,0 0 22,0 0-22,0 0 23,-9 0-23,9 0 31,0 0-31,0 0 32,-9 0-32,9 0 56,0 0-56,-9 5 56,-1-2-56,10-3 66,0 0-66,-13 0 67,-1 4-67,14-4 63,0 0-63,-19 0 63,3 2-63,16-2 49,0 0-49,-12 3 49,-1 0-49,13-3 38,0 0-38,-15 9 39,-10-2-39,25-7 38,0 0-38,-21 5 38,7-1-38,14-4 38,0 0-38,-13 8 38,-3-1-38,16-7 38,0 0-38,-16 5 39,2-1-39,14-4 39,0 0-39,-10 3 40,1 3-40,9-6 43,0 0-43,-9 12 44,-1 3-44,10-15 27,0 0-27,-13 18 28,4 1-28,9-19 23,0 0-23,-3 15 23,-1 6-23,4-21 20,0 0-20,0 21 20,4-6-20,-4-15 18,0 0-18,2 14 19,5-4-19,-7-10 22,0 0-22,7 9 22,9 0-22,-16-9 25,0 0-25,17 10 25,11 1-25,-28-11 23,0 0-23,32 6 23,3-2-23,-35-4 13,0 0-13,36 3 13,3 3-13,-39-6 5,0 0-5,33 5 6,-8-3-6,-25-2 2,0 0-2,21 0 3,-2-4-3,-19 4 4,0 0-4,22-3 5,-5-3-5,-17 6 3,0 0-3,16-7 3,-7-1-3,0-1-1794</inkml:trace>
  <inkml:trace contextRef="#ctx0" brushRef="#br0" timeOffset="21053.54">15302 4622 1681,'0'0'0,"0"0"0,0 0 0,0 0 31,0 0-31,0 0 32,11-3-32,-11 3 82,0 0-82,8 7 82,3-2-82,-11-5 49,0 0-49,19 7 49,8-2-49,-27-5 17,0 0-17,28 4 17,-5-1-17,-23-3 7,0 0-7,25 0 7,7 3-7,-32-3 7,0 0-7,30 2 7,-9 2-7,-21-4 8,0 0-8,12 0 8,-5-4-8,-7 4 3,0 0-3,7-2 4,4-1-4,-11 3 0,0 0 0,16-3 1,7-3-1,-1 3-1509</inkml:trace>
  <inkml:trace contextRef="#ctx0" brushRef="#br0" timeOffset="21791.47">15992 4493 1625,'0'0'0,"0"0"0,0 0 0,0 0 8,0 0-8,-7 3 8,7-3-8,0 0 20,0 0-20,-11 5 20,11-5-20,0 0 1,0 0-1,-12-5 1,6 5-1,6 0-9,0 0 9,0 0-9,-15 5 9,15-5-21,0 0 21,-7 4-20,-2-4 20,9 0-25,0 0 25,-9 5-24,-2 7 24,11-12-7,0 0 7,-10 22-6,-1 8 6,11-30 0,0 0 0,-12 36 0,-4 13 0,16-49 4,0 0-4,-12 48 5,1 4-5,11-52 17,0 0-17,-5 45 17,5-9-17,0-36 28,0 0-28,1 25 28,-1-13-28,0-12 31,0 0-31,0 0 32,0 8-32,0-8 35,0 0-35,0 0 36,0 0-36,0 0 31,0 0-31,9 0 32,-9 0-32,0 0 29,0 0-29,0-12 29,-3-5-29,3 17 27,0 0-27,-6-31 27,-1-11-27,7 42 28,0 0-28,-5-45 29,2-1-29,3 46 26,0 0-26,0-42 27,1 11-27,-1 31 23,0 0-23,2-26 24,3-2-24,-5 28 23,0 0-23,7-27 24,2 6-24,-9 21 21,0 0-21,7-12 21,-5 3-21,-2 9 17,0 0-17,0 0 17,5-10-17,-5 10 12,0 0-12,0 0 13,6-2-13,-6 2 9,0 0-9,7-4 10,5 8-10,-12-4 8,0 0-8,18 9 9,3 6-9,-21-15 9,0 0-9,19 17 10,-6 8-10,-13-25 8,0 0-8,12 27 8,4-2-8,-16-25 4,0 0-4,16 32 5,-2 5-5,-14-37 7,0 0-7,9 40 8,0-4-8,-9-36 8,0 0-8,8 33 8,-1-6-8,-7-27 4,0 0-4,4 26 5,-1-7-5,-3-19 3,0 0-3,4 16 3,-1-4-3,-3-12 1,0 0-1,0 0 1,4 9-1,-4-9-1,0 0 1,0 0 0,0 0 0,0 0-1742</inkml:trace>
  <inkml:trace contextRef="#ctx0" brushRef="#br0" timeOffset="22016.37">15759 4743 1771,'0'0'0,"0"0"0,16-5 0,-16 5 42,0 0-42,21 0 43,11 5-43,-32-5 75,0 0-75,33 7 75,-10-7-75,-23 0 47,0 0-47,27 0 47,8 2-47,-35-2 17,0 0-17,32 0 17,-9-5-17,-2-4-1541</inkml:trace>
  <inkml:trace contextRef="#ctx0" brushRef="#br0" timeOffset="22570.24">16191 4332 1659,'0'0'0,"0"0"0,0 0 0,0 0 14,0 0-14,5 7 14,-5-7-14,0 0 46,0 0-46,7 1 47,-3 6-47,-4-7 26,0 0-26,3 9 27,-3-9-27,0 0 6,0 0-6,9 7 7,-9-7-7,0 0 2,0 0-2,13 5 2,-3-2-2,-10-3 1,0 0-1,16 4 2,4 1-2,-20-5 6,0 0-6,19 7 7,-3-2-7,-16-5 13,0 0-13,10 7 13,8 5-13,-18-12 22,0 0-22,18 12 22,-1 2-22,-17-14 36,0 0-36,16 12 36,4 4-36,-20-16 39,0 0-39,21 19 39,-2-2-39,-19-17 47,0 0-47,16 19 47,2 5-47,-18-24 55,0 0-55,17 25 55,1 1-55,-18-26 49,0 0-49,14 34 49,-5 15-49,-9-49 45,0 0-45,9 48 46,-4-1-46,-5-47 31,0 0-31,5 43 31,2-7-31,-7-36 20,0 0-20,2 33 20,-4-5-20,2-28 12,0 0-12,-5 24 13,-4 1-13,9-25 8,0 0-8,-12 27 9,-2-9-9,14-18 4,0 0-4,-18 19 4,0-2-4,18-17 1,0 0-1,-17 15 1,-3-8-1,20-7 0,0 0 0,-23 9 0,-6 3 0,0-3-1915</inkml:trace>
  <inkml:trace contextRef="#ctx0" brushRef="#br0" timeOffset="23907.59">17048 4217 550,'0'0'0,"0"0"0,-8-7 0,8 7 159,0 0-159,-9-8 159,2 4-159,7 4 86,0 0-86,0 0 87,-9-3-87,9 3 35,0 0-35,0 0 36,-2-5-36,2 5 14,0 0-14,0 0 15,0 0-15,0 0 11,0 0-11,0 0 12,-9 5-12,9-5 18,0 0-18,0 22 19,0 23-19,0-45 25,0 0-25,4 49 26,5 3-26,-9-52 35,0 0-35,8 53 36,-1-1-36,-7-52 59,0 0-59,8 49 60,0-8-60,-8-41 67,0 0-67,6 52 67,-12 16-67,6-68 59,0 0-59,-3 69 59,3-9-59,0-60 54,0 0-54,3 49 55,3-16-55,-6-33 41,0 0-41,5 21 41,0-6-41,-5-15 21,0 0-21,2 12 21,-2-12-21,0 0-1386</inkml:trace>
  <inkml:trace contextRef="#ctx0" brushRef="#br0" timeOffset="24434.08">17435 4501 1412,'0'0'0,"0"0"0,0 0 0,0 0 23,0 0-23,-7-8 24,0 4-24,7 4 38,0 0-38,-8-3 38,1 1-38,7 2 3,0 0-3,0 0 4,-5-7-4,5 7-3,0 0 3,0 0-3,-9-5 3,9 5-11,0 0 11,0 0-10,-9-7 10,9 7-9,0 0 9,0 0-9,0 0 9,0 0 0,0 0 0,0 0 0,0-5 0,0 5 14,0 0-14,0 0 14,0 0-14,0 0 45,0 0-45,0 0 46,0 0-46,0 0 62,0 0-62,0 0 63,0 0-63,0 0 54,0 0-54,0 0 55,9-4-55,-9 4 45,0 0-45,6 4 45,6 8-45,-12-12 33,0 0-33,14 24 33,-3-3-33,-11-21 26,0 0-26,7 27 26,0 3-26,-7-30 22,0 0-22,5 31 22,-3 5-22,-2-36 19,0 0-19,2 33 20,1 4-20,-3-37 16,0 0-16,5 27 17,2-9-17,-7-18 12,0 0-12,2 12 12,0-5-12,-2-7 9,0 0-9,0 0 9,3 8-9,-3-8 5,0 0-5,0 0 6,0 0-6,0 0-1611</inkml:trace>
  <inkml:trace contextRef="#ctx0" brushRef="#br0" timeOffset="24838.67">17652 4460 1591,'0'0'0,"0"0"0,10 0 0,-10 0 27,0 0-27,7 5 27,-7-5-27,0 0 86,0 0-86,9 0 87,-9 0-87,0 0 69,0 0-69,0 0 69,0 0-69,0 0 31,0 0-31,0 0 32,9 3-32,-9-3 19,0 0-19,0 0 20,3 9-20,-3-9 15,0 0-15,0 0 15,6 16-15,-6-16 14,0 0-14,5 20 14,-2 5-14,-3-25 14,0 0-14,2 27 15,0 6-15,-2-33 21,0 0-21,4 33 21,-1 10-21,-3-43 36,0 0-36,2 42 36,-2-2-36,0-40 39,0 0-39,2 29 40,-1-7-40,-1-22 38,0 0-38,2 16 38,-2-4-38,0-12 23,0 0-23,-2 9 23,2-9-23,0 0 7,0 0-7,0 0 8,0 0-8,0 0-1797</inkml:trace>
  <inkml:trace contextRef="#ctx0" brushRef="#br0" timeOffset="25100.22">17456 4714 1300,'0'0'0,"0"0"0,0 9 0,0-9 36,0 0-36,2 8 37,-1 4-37,-1-12 61,0 0-61,0 0 61,9 7-61,-9-7 99,0 0-99,9 0 99,2 0-99,-11 0 62,0 0-62,17-3 63,4-1-63,-21 4 44,0 0-44,25-8 44,1-1-44,-26 9 21,0 0-21,27-19 21,12-5-21,0 0-1401</inkml:trace>
  <inkml:trace contextRef="#ctx0" brushRef="#br0" timeOffset="25677.64">17844 4062 1177,'0'0'0,"0"0"0,0 0 0,0 0 38,0 0-38,0 0 38,0 0-38,0 0 71,0 0-71,0 0 71,0 0-71,0 0 7,0 0-7,2 7 8,-2-7-8,0 0-1,0 0 1,0 0 0,8 5 0,-8-5-2,0 0 2,6 3-1,3 4 1,-9-7 0,0 0 0,10 9 0,-1-1 0,-9-8 12,0 0-12,11 4 12,3-1-12,-14-3 44,0 0-44,21 12 45,11 1-45,-32-13 61,0 0-61,31 17 62,-2 2-62,-29-19 63,0 0-63,30 21 63,1 6-63,-31-27 49,0 0-49,28 37 49,-6-1-49,-22-36 38,0 0-38,21 42 38,0 1-38,-21-43 32,0 0-32,23 45 32,-2-9-32,-21-36 40,0 0-40,19 33 40,-1-2-40,-18-31 37,0 0-37,16 33 37,-5 7-37,-11-40 32,0 0-32,8 48 33,-2 15-33,-6-63 19,0 0-19,7 60 20,-2-3-20,-5-57 13,0 0-13,2 52 14,-7-7-14,5-45 13,0 0-13,-11 38 13,-1-3-13,12-35 11,0 0-11,-16 31 12,-7 0-12,23-31 10,0 0-10,-28 42 11,-4 1-11,32-43 11,0 0-11,-34 45 12,1-9-12,-3 1-1728</inkml:trace>
  <inkml:trace contextRef="#ctx0" brushRef="#br0" timeOffset="26367.22">18960 4141 1222,'0'0'0,"0"0"0,0 0 0,0 0 62,0 0-62,-10-3 62,3-1-62,7 4 81,0 0-81,0 0 82,-9-1-82,9 1 53,0 0-53,0 0 53,0 0-53,0 0 20,0 0-20,0 0 21,-7 1-21,7-1 10,0 0-10,0 0 11,-4 7-11,4-7 7,0 0-7,0 0 7,0 9-7,0-9 9,0 0-9,0 12 9,-1 7-9,1-19 12,0 0-12,-4 29 12,2 11-12,2-40 17,0 0-17,-3 42 18,-1 5-18,4-47 28,0 0-28,-3 45 28,-1-6-28,4-39 28,0 0-28,-2 33 28,2-3-28,0-30 27,0 0-27,-3 27 28,1-2-28,2-25 24,0 0-24,-2 31 24,4-5-24,-2-26 18,0 0-18,5 31 19,-1 2-19,-4-33 17,0 0-17,7 36 18,0-5-18,-7-31 9,0 0-9,14 24 10,0-1-10,-14-23 6,0 0-6,20 19 6,1-7-6,-21-12 9,0 0-9,23 9 10,0-1-10,-23-8 12,0 0-12,23 7 13,-2-7-13,-21 0 14,0 0-14,23-7 14,3-3-14,-26 10 11,0 0-11,27-14 12,-8 0-12,-19 14 2,0 0-2,14-19 3,4 5-3,-1-5-1580</inkml:trace>
  <inkml:trace contextRef="#ctx0" brushRef="#br0" timeOffset="26668">18750 4508 1513,'0'0'0,"0"0"0,0 0 0,0 0 33,0 0-33,8 5 34,-8-5-34,0 0 41,0 0-41,7 0 41,-7 0-41,0 0 30,0 0-30,23 0 30,10-3-30,-33 3 11,0 0-11,48-2 12,15 2-12,-63 0 4,0 0-4,67-3 4,4 3-4,-1-4-1255</inkml:trace>
  <inkml:trace contextRef="#ctx1" brushRef="#br0" timeOffset="20087.59">8966 10559,'0'0,"0"0</inkml:trace>
  <inkml:trace contextRef="#ctx0" brushRef="#br0" timeOffset="34851.82">7553 7526 1267,'0'0'0,"0"0"0,0 0 0,0 0 23,0 0-23,0 0 24,0 0-24,0 0 66,0 0-66,0 0 67,0 0-67,0 0 62,0 0-62,0 0 62,2-17-62,-2 17 61,0 0-61,0 0 62,0 0-62,0 0 31,0 0-31,0 0 31,-2-7-31,2 7 28,0 0-28,0 0 28,0-9-28,0 9 34,0 0-34,0 0 34,2-10-34,-2 10 36,0 0-36,0 0 36,0 0-36,0 0 32,0 0-32,0 0 32,12 10-32,-12-10 27,0 0-27,9 18 27,-5 1-27,-4-19 28,0 0-28,5 24 28,-3 0-28,-2-24 21,0 0-21,2 21 22,-4-9-22,2-12 15,0 0-15,-2 9 16,2-9-16,0 0 11,0 0-11,0 8 11,0-8-11,0 0 8,0 0-8,0 0 8,0 0-8,0 0 9,0 0-9,-9-17 9,0-7-9,9 24 7,0 0-7,-5-33 8,2 5-8,3 28 6,0 0-6,-2-33 6,0-3-6,2 36 5,0 0-5,0-31 5,7 14-5,-7 17 6,0 0-6,5-13 6,-5 13-6,0 0 5,0 0-5,13-8 6,-6 9-6,-7-1 3,0 0-3,10 11 4,1 11-4,1 1-1683</inkml:trace>
  <inkml:trace contextRef="#ctx0" brushRef="#br0" timeOffset="36036.57">7661 7422 1457,'0'0'0,"0"0"0,-4 12 0,4-12 14,0 0-14,-5 11 15,5-11-15,0 0 44,0 0-44,-3 9 45,3-9-45,0 0 38,0 0-38,-4 5 39,4-5-39,0 0 29,0 0-29,7 12 30,4-5-30,-11-7 28,0 0-28,23 5 29,15 2-29,-38-7 29,0 0-29,43 5 30,1-3-30,-44-2 28,0 0-28,49-2 29,9 0-29,-58 2 38,0 0-38,73-7 38,8-1-38,-81 8 42,0 0-42,95-7 43,0 5-43,-95 2 36,0 0-36,104-3 36,9-4-36,-113 7 21,0 0-21,122-9 22,5 0-22,-127 9 19,0 0-19,139-12 19,24-3-19,-163 15 11,0 0-11,167-18 12,10 3-12,-177 15 8,0 0-8,173-21 9,-4 0-9,-169 21 12,0 0-12,176-19 13,6 11-13,-182 8 13,0 0-13,185-11 14,7 6-14,-192 5 14,0 0-14,200-9 15,-5 2-15,-195 7 15,0 0-15,198-5 15,5-2-15,-203 7 15,0 0-15,203-3 16,-7-2-16,-196 5 12,0 0-12,197-5 12,1 1-12,-198 4 12,0 0-12,194-7 13,-11 2-13,-183 5 21,0 0-21,180-4 22,0-2-22,-180 6 25,0 0-25,180-2 26,-2-2-26,-178 4 28,0 0-28,175-7 29,-4 2-29,-171 5 28,0 0-28,155-7 28,-12 2-28,-143 5 13,0 0-13,130-9 14,1 6-14,-131 3 5,0 0-5,123-3 6,-3-6-6,-120 9 0,0 0 0,117-7 0,-6 2 0,-111 5-2,0 0 2,109-5-2,-5-2 2,-104 7-8,0 0 8,104-9-7,0 0 7,-104 9-12,0 0 12,97-7-11,-12-1 11,-85 8-14,0 0 14,83-7-13,-9 2 13,-74 5-15,0 0 15,74-7-14,-7-7 14,-67 14-14,0 0 14,60-12-13,-14 8 13,-46 4-9,0 0 9,39-7-8,-11-1 8,-28 8-5,0 0 5,27-9-4,6 0 4,-33 9-4,0 0 4,30-6-4,-12 0 4,-18 6-5,0 0 5,14-7-4,2-1 4,-16 8-4,0 0 4,16-9-3,-13 2 3,-3 7-5,0 0 5,0 0-4,0 0 4,0 0 0,0 0 0,0 0 0,5-7 0,-5 7 1,0 0-1,0 0 2,0 0-2,0 0 9,0 0-9,0 0 9,0 0-9,0 0 19,0 0-19,0 0 20,0-5-20,0 5 25,0 0-25,0 0 26,0 0-26,0 0 19,0 0-19,0 0 20,-7 4-20,7-4 9,0 0-9,-5 5 10,5-5-10,0 0 5,0 0-5,-9 3 6,9-3-6,0 0 3,0 0-3,-5-7 4,5-1-4,0 8 4,0 0-4,-4-12 5,3-4-5,1 16 5,0 0-5,1-23 6,6-1-6,-7 24 10,0 0-10,9-22 10,0 8-10,-9 14 12,0 0-12,11-7 12,1 7-12,-12 0 9,0 0-9,14 12 9,-5 19-9,-9-31 10,0 0-10,-2 42 10,-14 3-10,16-45 9,0 0-9,-31 46 10,-14-1-10,45-45 7,0 0-7,-58 40 8,-16-7-8,0 0-2050</inkml:trace>
  <inkml:trace contextRef="#ctx0" brushRef="#br0" timeOffset="36549.07">10573 7381 1468,'0'0'0,"0"0"0,0 0 0,0 0 46,0 0-46,-3-7 47,3 7-47,0 0 84,0 0-84,-6-17 85,3-8-85,3 25 55,0 0-55,0-20 56,0 4-56,0 16 32,0 0-32,3-12 33,-1 3-33,-2 9 26,0 0-26,0-8 27,4 1-27,-4 7 24,0 0-24,0-7 25,0 7-25,0 0 35,0 0-35,0 0 35,0 0-35,0 0 37,0 0-37,0 19 38,-6 41-38,6-60 36,0 0-36,0 82 37,9 13-37,-9-95 35,0 0-35,14 114 35,6 23-35,1 1-1662</inkml:trace>
  <inkml:trace contextRef="#ctx0" brushRef="#br0" timeOffset="37163.61">10589 8391 1166,'0'0'0,"0"0"0,0 0 0,0 0 164,0 0-164,-7-5 164,7 5-164,0 0 88,0 0-88,0 0 88,0 0-88,0 0 53,0 0-53,-11 0 54,4 0-54,7 0 32,0 0-32,0 0 32,-9 0-32,9 0 24,0 0-24,0 0 24,-7 0-24,7 0 25,0 0-25,0 0 25,-7 5-25,7-5 33,0 0-33,-7 11 33,-5 6-33,12-17 33,0 0-33,-14 28 34,3 8-34,11-36 33,0 0-33,-9 45 34,2 11-34,7-56 30,0 0-30,-1 62 30,1 2-30,0-64 25,0 0-25,1 64 26,3-14-26,-4-50 27,0 0-27,5 40 27,2-12-27,-7-28 23,0 0-23,14 17 24,4-5-24,-18-12 18,0 0-18,23 10 19,9-10-19,-32 0 22,0 0-22,35-3 22,-3-4-22,-32 7 27,0 0-27,37-12 28,7-11-28,-2 1-1806</inkml:trace>
  <inkml:trace contextRef="#ctx0" brushRef="#br0" timeOffset="37384.31">10460 8597 2017,'0'0'0,"0"0"0,-9-5 0,9 5 98,0 0-98,2-10 98,21-1-98,-23 11 97,0 0-97,41-10 98,20 1-98,-61 9 53,0 0-53,69-15 54,9-2-54,-78 17 7,0 0-7,83-16 8,0 7-8,-1-3-1838</inkml:trace>
  <inkml:trace contextRef="#ctx0" brushRef="#br0" timeOffset="39521.1">8555 8128 1401,'0'0'0,"0"0"0,0 0 0,0 0 72,0 0-72,0 0 72,7 0-72,-7 0 119,0 0-119,0 0 120,0 0-120,0 0 77,0 0-77,0 0 77,0 0-77,0 0 36,0 0-36,0 0 37,0 0-37,0 0 37,0 0-37,0 0 37,-7 11-37,7-11 25,0 0-25,-16 7 26,-8-2-26,24-5 27,0 0-27,-32 5 28,5-5-28,27 0 37,0 0-37,-28 0 37,-11 0-37,39 0 36,0 0-36,-40 14 36,3 12-36,37-26 47,0 0-47,-41 38 48,1 9-48,40-47 42,0 0-42,-37 50 42,7 2-42,30-52 24,0 0-24,-20 41 25,17-4-25,3-37 15,0 0-15,3 31 15,6-2-15,-9-29 15,0 0-15,23 23 16,14-11-16,-37-12 3,0 0-3,44 2 4,7-4-4,-51 2 0,0 0 0,50-10 0,-4-8 0,-46 18 0,0 0 0,40-24 1,-1-12-1,-39 36 3,0 0-3,33-44 3,-1-6-3,-32 50 6,0 0-6,30-64 7,-7-5-7,-23 69 15,0 0-15,23-73 15,-5 4-15,-18 69 13,0 0-13,10-67 14,-6-6-14,-4 73 14,0 0-14,-4-75 15,-5-1-15,9 76 13,0 0-13,-10-64 13,1 23-13,9 41 11,0 0-11,-5-25 12,5 10-12,0 15 12,0 0-12,0-10 13,0 10-13,0 0 9,0 0-9,0 0 10,-9 3-10,9-3 5,0 0-5,-9 31 6,-3 33-6,12-64 0,0 0 0,-11 90 0,4 7 0,7-97 0,0 0 0,-2 106 0,2 15 0,0-121 0,0 0 0,2 112 0,5-18 0,-7-94 0,0 0 0,5 76 0,4-19 0,-9-57 1,0 0-1,13 43 1,10-10-1,-23-33 2,0 0-2,22 24 2,3-12-2,-25-12 3,0 0-3,30 2 4,11-10-4,-41 8 2,0 0-2,37-18 2,-2-6-2,-35 24 0,0 0 0,30-33 0,-2-3 0,-28 36-1,0 0 1,23-43-1,-5-11 1,-18 54-6,0 0 6,10-64-5,3-14 5,-13 78-11,0 0 11,9-73-11,-6 18 11,-3 55-10,0 0 10,5-40-10,-5 21 10,0 19-7,0 0 7,0-9-7,0 9 7,0 0-5,0 0 5,-8 7-4,-15 14 4,23-21-1,0 0 1,-25 36-1,9 16 1,16-52-1,0 0 1,-9 54 0,4 5 0,5-59 0,0 0 0,0 59 0,5-7 0,-5-52 0,0 0 0,4 45 1,6-2-1,-10-43 0,0 0 0,14 33 1,4-6-1,-18-27-1,0 0 1,23 21-1,3-5 1,-26-16-3,0 0 3,36 3-2,6-11 2,-42 8-1,0 0 1,44-14-1,-1-7 1,-43 21 0,0 0 0,40-28 0,-5-5 0,-35 33 0,0 0 0,29-39 0,-10-8 0,-19 47 0,0 0 0,14-59 0,-3-15 0,-11 74 0,0 0 0,9-77 0,-1 10 0,-8 67 0,0 0 0,6-64 0,-3 2 0,-3 62-1,0 0 1,-3-61 0,1 6 0,2 55 0,0 0 0,-4-42 0,4 21 0,0 21 0,0 0 0,-1-8 0,1 8 0,0 0 0,0 0 0,-11 26 0,6 29 0,5-55 0,0 0 0,-2 64 0,7 9 0,-5-73 0,0 0 0,9 85 0,0 17 0,-9-102-2,0 0 2,5 97-1,0-16 1,-5-81-6,0 0 6,13 67-6,-3-13 6,-10-54-11,0 0 11,14 40-11,2-14 11,-16-26-23,0 0 23,20 12-22,1-10 22,-21-2-30,0 0 30,26-7-30,6-14 30,-32 21-52,0 0 52,37-24-51,4-7 51,-41 31-59,0 0 59,37-33-59,-2-4 59,-35 37-55,0 0 55,27-45-55,-5-3 55,-22 48-34,0 0 34,20-49-33,-8 4 33,-12 45-9,0 0 9,9-32-8,-4 14 8,-5 18-1,0 0 1,0 0 0,-14 6 0,14-6 1,0 0-1,-17 20 1,-10 20-1,27-40 14,0 0-14,-33 45 15,-3 2-15,36-47 24,0 0-24,-31 40 24,9-13-24,22-27 22,0 0-22,-14 25 23,4-6-23,10-19 16,0 0-16,-4 13 17,4-2-17,0-11 17,0 0-17,9 8 18,10 1-18,-19-9 11,0 0-11,27 0 11,3-9-11,-30 9 7,0 0-7,30-8 7,-4 1-7,-26 7 4,0 0-4,23-12 5,0 0-5,-23 12 10,0 0-10,18-9 11,-6 2-11,-12 7 12,0 0-12,9-3 13,-9 3-13,0 0 14,0 0-14,11 0 15,-4 7-15,-7-7 7,0 0-7,10 12 7,3 3-7,-13-15 4,0 0-4,12 14 5,-2-4-5,-10-10 0,0 0 0,9 2 1,2-2-1,-11 0 0,0 0 0,16-2 0,-2-4 0,-14 6 0,0 0 0,17-14 0,1-5 0,-18 19 1,0 0-1,18-25 1,-2 1-1,-16 24 1,0 0-1,12-28 2,-8 4-2,-4 24 2,0 0-2,1-17 2,-1 8-2,0 9 1,0 0-1,0 0 2,0 0-2,0 0 1,0 0-1,0 0 1,-10 25-1,10-25 0,0 0 0,-7 20 1,5-6-1,2-14 0,0 0 0,5 11 1,-1-3-1,-4-8 0,0 0 0,9 4 0,5-3 0,-14-1 0,0 0 0,19-1 0,13-10 0,-32 11 1,0 0-1,32-14 1,-10-8-1,-22 22 3,0 0-3,18-26 3,3-5-3,-21 31 8,0 0-8,18-35 9,-4-3-9,-14 38 24,0 0-24,9-33 24,0 14-24,-9 19 30,0 0-30,5-12 30,-5 12-30,0 0 20,0 0-20,0 14 20,-5 34-20,5-48 11,0 0-11,-9 64 11,-4 7-11,13-71 6,0 0-6,-10 82 7,1 16-7,9-98 0,0 0 0,-9 108 1,0 2-1,9-110 0,0 0 0,-8 115 0,-6-10 0,14-105-2,0 0 2,-18 107-2,-10 1 2,28-108-5,0 0 5,-30 104-4,-2-13 4,32-91-7,0 0 7,-32 90-7,-5-8 7,37-82-8,0 0 8,-39 69-8,4-17 8,35-52-1,0 0 1,-28 31-1,8-19 1,20-12 0,0 0 0,-17-16 1,-11-30-1,28 46 5,0 0-5,-18-75 6,18-30-6,0 105 15,0 0-15,25-140 16,28-51-16,-1 3-2019</inkml:trace>
  <inkml:trace contextRef="#ctx0" brushRef="#br0" timeOffset="43530.6">12538 8812 1278,'0'0'0,"0"0"0,0 19 0,0-19 92,0 0-92,2 17 93,0-1-93,-2-16 113,0 0-113,5 16 114,-3-1-114,-2-15 89,0 0-89,3 17 89,2 2-89,-5-19 37,0 0-37,8 14 38,-3-3-38,-5-11 19,0 0-19,10 8 20,5-4-20,-15-4 13,0 0-13,24 0 13,8 0-13,-32 0 7,0 0-7,32-7 8,1-7-8,-33 14 9,0 0-9,30-16 10,-7 1-10,-23 15 11,0 0-11,20-17 11,-5-2-11,-15 19 12,0 0-12,15-28 13,-7-5-13,-8 33 13,0 0-13,4-36 14,-4-4-14,0 40 12,0 0-12,0-38 13,-4 3-13,4 35 10,0 0-10,-8-26 10,-7 7-10,15 19 9,0 0-9,-14-17 9,2 6-9,12 11 8,0 0-8,-21-5 9,-11 2-9,32 3 8,0 0-8,-33 3 9,1 11-9,32-14 8,0 0-8,-30 24 8,2 11-8,28-35 8,0 0-8,-23 40 8,5 5-8,18-45 7,0 0-7,-14 48 7,-2 6-7,16-54 5,0 0-5,-11 55 6,6-5-6,5-50 6,0 0-6,0 56 6,9 1-6,-9-57 6,0 0-6,18 55 6,10-6-6,-28-49 6,0 0-6,42 36 6,11-8-6,-53-28 6,0 0-6,60 17 7,4-17-7,-64 0 7,0 0-7,61-12 7,1-21-7,0 2-1690</inkml:trace>
  <inkml:trace contextRef="#ctx0" brushRef="#br0" timeOffset="44716.82">12937 8170 729,'0'0'0,"0"0"0,0 0 0,0 0 121,0 0-121,-6-5 121,6 5-121,0 0 146,0 0-146,0 0 146,0 0-146,0 0 79,0 0-79,-8 0 79,2-2-79,6 2 45,0 0-45,0 0 45,0 0-45,0 0 30,0 0-30,-9-3 31,9 3-31,0 0 26,0 0-26,-7-2 26,7 2-26,0 0 24,0 0-24,0 0 25,0 0-25,0 0 29,0 0-29,-7-7 29,7 7-29,0 0 33,0 0-33,0 0 34,0 0-34,0 0 33,0 0-33,-7-7 34,7 7-34,0 0 33,0 0-33,0 0 34,0 0-34,0 0 27,0 0-27,0 0 28,0 0-28,0 0 23,0 0-23,6-7 24,6 7-24,-12 0 20,0 0-20,26 0 21,10 0-21,-36 0 23,0 0-23,42 0 24,4 0-24,-46 0 26,0 0-26,51 0 26,11 2-26,-62-2 23,0 0-23,60 5 24,-7-5-24,-53 0 21,0 0-21,42 0 22,-14 0-22,-28 0 17,0 0-17,20 0 17,1 0-17,-21 0 8,0 0-8,17-3 8,-8 1-8,0 0-1676</inkml:trace>
  <inkml:trace contextRef="#ctx0" brushRef="#br0" timeOffset="45586.83">14134 7678 1614,'0'0'0,"0"0"0,0 0 0,0 0 8,0 0-8,0 0 8,7-6-8,-7 6 53,0 0-53,0 0 54,0 0-54,0 0 45,0 0-45,-7 3 45,7-3-45,0 0 33,0 0-33,0 0 33,-7-9-33,7 9 28,0 0-28,0 0 29,-14-7-29,14 7 26,0 0-26,-12-8 26,-11 1-26,23 7 23,0 0-23,-23-5 23,2 5-23,21 0 21,0 0-21,-25 0 21,-7 8-21,32-8 17,0 0-17,-33 9 17,1 1-17,32-10 25,0 0-25,-28 12 25,1 6-25,27-18 25,0 0-25,-26 24 26,0 16-26,26-40 28,0 0-28,-25 45 28,0 3-28,25-48 24,0 0-24,-16 52 25,4-5-25,12-47 22,0 0-22,-4 47 22,11 1-22,-7-48 17,0 0-17,13 49 18,11-6-18,-24-43 13,0 0-13,36 41 13,4 3-13,-40-44 5,0 0-5,50 38 6,10-9-6,-60-29 2,0 0-2,65 23 2,4-10-2,-2 1-1778</inkml:trace>
  <inkml:trace contextRef="#ctx0" brushRef="#br0" timeOffset="46563.16">14780 7935 1132,'0'0'0,"0"0"0,0 0 0,0 0 71,0 0-71,0 0 72,3-6-72,-3 6 112,0 0-112,0 0 112,0 0-112,0 0 65,0 0-65,0 0 65,-5 0-65,5 0 47,0 0-47,0 0 47,-9 9-47,9-9 34,0 0-34,0 0 35,0 0-35,0 0 29,0 0-29,-5-7 30,-4 5-30,9 2 24,0 0-24,-12-6 25,-6 0-25,18 6 21,0 0-21,-19-8 22,1 1-22,18 7 24,0 0-24,-17-9 24,-12 6-24,29 3 22,0 0-22,-31 0 22,6 0-22,25 0 18,0 0-18,-25 8 18,-7 8-18,32-16 17,0 0-17,-31 21 17,8 3-17,23-24 14,0 0-14,-18 28 15,2-1-15,16-27 12,0 0-12,-12 26 13,1 2-13,11-28 11,0 0-11,-10 29 11,3 1-11,7-30 9,0 0-9,-4 31 9,6 3-9,-2-34 8,0 0-8,5 33 9,8-12-9,-13-21 6,0 0-6,19 14 7,18-2-7,-37-12 6,0 0-6,44 7 7,2-7-7,-46 0 1,0 0-1,48-9 2,-6-8-2,-1 0-1624</inkml:trace>
  <inkml:trace contextRef="#ctx0" brushRef="#br0" timeOffset="46776.8">14859 8016 1681,'0'0'0,"0"0"0,0 0 0,0 0 47,0 0-47,9 2 47,2 3-47,-11-5 88,0 0-88,26 0 89,20 0-89,-46 0 61,0 0-61,53-5 62,0-1-62,-53 6 18,0 0-18,53-10 19,-4-5-19,1-1-1524</inkml:trace>
  <inkml:trace contextRef="#ctx0" brushRef="#br0" timeOffset="47270.44">15639 7736 1603,'0'0'0,"0"0"0,0-11 0,0 11 24,0 0-24,0 0 25,0 0-25,0 0 84,0 0-84,-4 12 85,-4 19-85,8-31 56,0 0-56,-9 40 57,-5 5-57,14-45 44,0 0-44,-13 49 45,1-1-45,12-48 37,0 0-37,-14 49 38,-4-4-38,18-45 21,0 0-21,-14 41 22,4-6-22,10-35 13,0 0-13,-7 27 14,5-6-14,2-21 11,0 0-11,0 12 11,-6-5-11,6-7 9,0 0-9,0 0 10,-3 9-10,3-9 8,0 0-8,0 0 9,2-19-9,-2 19 10,0 0-10,3-21 10,4-7-10,-7 28 8,0 0-8,9-27 9,2-3-9,-11 30 8,0 0-8,12-33 8,4-6-8,-16 39 8,0 0-8,14-49 8,-5 4-8,-9 45 13,0 0-13,9-40 13,-4 20-13,-5 20 20,0 0-20,2-11 20,-2 11-20,0 0 16,0 0-16,0 0 17,5 11-17,-5-11 11,0 0-11,4 20 11,3 13-11,-7-33 8,0 0-8,7 40 8,1-9-8,-8-31 9,0 0-9,8 30 9,2-6-9,-10-24 8,0 0-8,11 21 9,-1-6-9,-10-15 11,0 0-11,11 12 12,-4 0-12,-7-12 8,0 0-8,7 6 8,-7-6-8,0 0-1820</inkml:trace>
  <inkml:trace contextRef="#ctx0" brushRef="#br0" timeOffset="47455.38">15464 8047 1502,'0'0'0,"0"0"0,-23-3 0,23 3 94,0 0-94,-17-4 94,-3 2-94,20 2 98,0 0-98,-12 2 98,12-2-98,0 0 54,0 0-54,4 9 55,20-2-55,-24-7 19,0 0-19,37 5 20,7-3-20,-44-2 9,0 0-9,50-2 10,-1 0-10,-49 2 8,0 0-8,51-5 9,6-2-9,-6-3-1493</inkml:trace>
  <inkml:trace contextRef="#ctx0" brushRef="#br0" timeOffset="47854.17">15787 7602 1547,'0'0'0,"0"0"0,0 0 0,0 0 63,0 0-63,0 0 63,4-7-63,-4 7 90,0 0-90,12 4 90,9 5-90,-21-9 58,0 0-58,32 12 58,5 7-58,-37-19 22,0 0-22,35 24 23,2 5-23,-37-29 21,0 0-21,34 52 22,-8 21-22,-26-73 33,0 0-33,23 78 34,-7-11-34,-16-67 31,0 0-31,14 64 32,-9-3-32,-5-61 30,0 0-30,0 62 30,-8 7-30,8-69 13,0 0-13,-16 68 13,-9-11-13,25-57 5,0 0-5,-32 47 5,-10-13-5,0 1-1653</inkml:trace>
  <inkml:trace contextRef="#ctx0" brushRef="#br0" timeOffset="48229.7">16378 7466 1692,'0'0'0,"0"0"0,0 0 0,0 0 5,0 0-5,-2 7 5,-1 5-5,3-12 66,0 0-66,-2 22 66,2 15-66,0-37 98,0 0-98,0 48 98,2 14-98,-2-62 60,0 0-60,3 75 61,3 18-61,-6-93 36,0 0-36,7 95 36,0-20-36,-7-75 25,0 0-25,7 72 26,0 1-26,-7-73 15,0 0-15,7 68 15,2-4-15,-9-64 4,0 0-4,5 53 4,0-11-4,1 1-1674</inkml:trace>
  <inkml:trace contextRef="#ctx0" brushRef="#br0" timeOffset="48535.65">16780 7526 1647,'0'0'0,"0"0"0,18 0 0,-18 0 27,0 0-27,12 4 27,-3 1-27,-9-5 89,0 0-89,4 15 90,-6 15-90,2-30 70,0 0-70,-2 40 70,-7 12-70,9-52 34,0 0-34,-7 60 35,4 13-35,3-73 23,0 0-23,1 73 24,5-13-24,-6-60 15,0 0-15,5 49 16,2-8-16,-7-41 7,0 0-7,9 35 7,-4-8-7,2 3-1576</inkml:trace>
  <inkml:trace contextRef="#ctx0" brushRef="#br0" timeOffset="48780.39">16950 7672 1647,'0'0'0,"0"0"0,1-9 0,-1 9 41,0 0-41,6-9 42,-6 9-42,0 0 58,0 0-58,12 12 58,-3 13-58,-9-25 80,0 0-80,12 38 81,-5 21-81,-7-59 42,0 0-42,4 65 43,-4 1-43,0-66 30,0 0-30,1 57 31,3-8-31,-4-49 18,0 0-18,2 39 19,-4-7-19,2-32 7,0 0-7,-2 24 7,2-10-7,0 1-1593</inkml:trace>
  <inkml:trace contextRef="#ctx0" brushRef="#br0" timeOffset="48937.94">16849 7921 1457,'0'0'0,"0"0"0,-2-14 0,2 14 64,0 0-64,-2-10 64,2 10-64,0 0 82,0 0-82,11-7 83,10 0-83,-21 7 51,0 0-51,32-5 52,3-4-52,-35 9 28,0 0-28,46-9 28,5-1-28,2 1-1372</inkml:trace>
  <inkml:trace contextRef="#ctx0" brushRef="#br0" timeOffset="49373.23">17355 7190 807,'0'0'0,"0"0"0,-3-8 0,3 8 112,0 0-112,0 0 113,-9-12-113,2 0-714</inkml:trace>
  <inkml:trace contextRef="#ctx0" brushRef="#br0" timeOffset="49610.38">17315 7106 875,'0'0'0,"0"0"0,0-9 0,0 9 10,0 0-10,0 0 11,0-7-11,0 7 29,0 0-29,0 0 30,0 0-30,0 0 54,0 0-54,5-9 54,-5 9-54,0 0 74,0 0-74,11-12 74,-4 5-74,-7 7 65,0 0-65,10-5 65,4 5-65,-14 0 54,0 0-54,23 0 55,13 0-55,-36 0 55,0 0-55,38 5 56,1 11-56,-39-16 48,0 0-48,44 17 48,9 6-48,-53-23 51,0 0-51,58 33 51,1 10-51,-59-43 46,0 0-46,51 69 46,-9 32-46,-42-101 40,0 0-40,28 109 41,-12 0-41,-16-109 43,0 0-43,4 114 43,-10 12-43,6-126 32,0 0-32,-19 128 33,-15-7-33,3-3-1503</inkml:trace>
  <inkml:trace contextRef="#ctx0" brushRef="#br0" timeOffset="50391.49">18405 7554 1054,'0'0'0,"0"0"0,-9-7 0,9 7 101,0 0-101,-9-9 101,4 1-101,5 8 127,0 0-127,-2-9 128,0 2-128,2 7 86,0 0-86,0 0 87,-5-9-87,5 9 56,0 0-56,0 0 57,0 0-57,0 0 42,0 0-42,4 16 43,-4 13-43,0-29 37,0 0-37,0 40 38,5 12-38,-5-52 31,0 0-31,5 66 32,-1 19-32,-4-85 23,0 0-23,5 85 24,4-20-24,-9-65 33,0 0-33,12 52 34,6-19-34,-18-33 27,0 0-27,30 23 28,14-3-28,-44-20 21,0 0-21,47 12 22,-1-5-22,-3 0-1614</inkml:trace>
  <inkml:trace contextRef="#ctx0" brushRef="#br0" timeOffset="50545.28">18350 7720 1815,'0'0'0,"0"0"0,0 0 0,0 0 33,0 0-33,9-9 33,23-3-33,-32 12 90,0 0-90,67-8 90,46-5-90,-1 1-1486</inkml:trace>
  <inkml:trace contextRef="#ctx0" brushRef="#br0" timeOffset="59324.5">7282 6723 1367,'0'0'0,"0"0"0,0 0 0,0 0 96,0 0-96,0 0 96,0 0-96,0 0 63,0 0-63,0 0 63,-13-15-63,13 15 20,0 0-20,0 0 20,-14-14-20,14 14 11,0 0-11,-9-12 12,1 0-12,8 12 4,0 0-4,-9-9 4,-4 2-4,13 7 4,0 0-4,-10-12 4,1 3-4,9 9 13,0 0-13,-14-3 14,-7-1-14,21 4 24,0 0-24,-25 11 25,-1 18-25,26-29 30,0 0-30,-23 40 30,0 5-30,23-45 38,0 0-38,-16 57 38,5 12-38,11-69 33,0 0-33,-9 71 34,9-10-34,0-61 28,0 0-28,4 52 28,7-11-28,-11-41 21,0 0-21,12 33 21,7-5-21,-19-28 14,0 0-14,23 15 15,4-6-15,-27-9 9,0 0-9,28 0 10,7-9-10,-35 9 5,0 0-5,41-12 6,-1-7-6,-40 19 4,0 0-4,32-27 4,-4-10-4,-28 37 9,0 0-9,21-50 9,-10-17-9,-11 67 11,0 0-11,7-70 11,-7 1-11,0 69 11,0 0-11,0-69 12,-9 7-12,9 62 9,0 0-9,-9-63 10,-8 6-10,17 57 7,0 0-7,-18-43 8,1 22-8,17 21 6,0 0-6,-20 0 6,-12 21-6,32-21 5,0 0-5,-30 29 5,7 9-5,1 0-1686</inkml:trace>
  <inkml:trace contextRef="#ctx0" brushRef="#br0" timeOffset="59898.82">10176 6455 1401,'0'0'0,"0"0"0,9 9 0,-9-9 49,0 0-49,16 8 49,5 4-49,-3 1-1065</inkml:trace>
  <inkml:trace contextRef="#ctx0" brushRef="#br0" timeOffset="60105.92">10307 6609 1300,'0'0'0,"0"0"0,5 21 0,-5-21 18,0 0-18,2 15 19,5 6-19,-7-21 52,0 0-52,5 16 53,4 1-53,-9-17 59,0 0-59,2 19 60,-4 5-60,2-24 38,0 0-38,-4 26 39,-1 9-39,5-35 31,0 0-31,-5 36 32,-4 9-32,9-45 40,0 0-40,-3 45 40,1-8-40,2-37 40,0 0-40,0 31 40,5-7-40,-5-24 34,0 0-34,11 12 35,19-7-35,-30-5 43,0 0-43,40-8 43,18-24-43,-58 32 41,0 0-41,66-38 42,-3-7-42,1 2-1515</inkml:trace>
  <inkml:trace contextRef="#ctx0" brushRef="#br0" timeOffset="60274.61">10547 6614 1491,'0'0'0,"-18"0"0,-26 4 0,44-4 92,0 0-92,-57 5 93,-3 5-93,60-10 97,0 0-97,-56 9 98,8 6-98,48-15 65,0 0-65,-37 13 65,18-5-65,19-8 40,0 0-40,-9 9 40,18 10-40,-9-19 24,0 0-24,42 12 25,43-3-25,0-1-1538</inkml:trace>
  <inkml:trace contextRef="#ctx0" brushRef="#br0" timeOffset="63648.93">18158 10967 1423,'0'0'0,"0"0"0,0 0 0,0 0 37,0 0-37,28-7 38,4-2-38,-32 9 123,0 0-123,37-3 124,-9-1-124,-28 4 77,0 0-77,37 0 77,20 0-77,-57 0 25,0 0-25,68 0 26,13 0-26,-81 0 11,0 0-11,87 0 11,-6-2-11,-81 2 5,0 0-5,94-3 6,11-4-6,-105 7 2,0 0-2,108-9 3,-2 2-3,-106 7 7,0 0-7,104-5 7,7-3-7,-111 8 3,0 0-3,104-11 3,-21 9-3,2-1-1446</inkml:trace>
  <inkml:trace contextRef="#ctx0" brushRef="#br0" timeOffset="64038.25">18280 10878 1659,'0'0'0,"0"0"0,3 9 0,-3-9 36,0 0-36,-5 16 36,-9 8-36,14-24 65,0 0-65,-27 38 65,-5 17-65,32-55 42,0 0-42,-40 56 43,-6-3-43,46-53 14,0 0-14,-49 66 14,-10 19-14,59-85 4,0 0-4,-53 86 5,11-1-5,42-85 1,0 0-1,-39 73 1,11-14-1,28-59 0,0 0 0,-23 55 1,9 2-1,14-57 0,0 0 0,-9 61 1,6 3-1,1-4-1431</inkml:trace>
  <inkml:trace contextRef="#ctx0" brushRef="#br0" timeOffset="64353.53">19412 10774 1614,'0'0'0,"7"7"0,11 6 0,-18-13 5,0 0-5,21 32 6,5 22-6,-26-54 50,0 0-50,27 64 50,-1 4-50,-26-68 54,0 0-54,28 69 54,4-9-54,-32-60 44,0 0-44,35 70 44,1 9-44,-36-79 41,0 0-41,42 76 42,7-6-42,-49-70 34,0 0-34,59 60 35,8-6-35,-67-54 28,0 0-28,61 48 29,-15-5-29,2 2-1538</inkml:trace>
  <inkml:trace contextRef="#ctx0" brushRef="#br0" timeOffset="64726.81">18075 12046 1502,'0'0'0,"0"0"0,0 0 0,0 0 48,0 0-48,12 4 49,6-2-49,-18-2 92,0 0-92,25 7 93,8 5-93,-33-12 21,0 0-21,30 12 22,-12-5-22,-18-7 0,0 0 0,17 8 1,6 1-1,0 1-1311</inkml:trace>
  <inkml:trace contextRef="#ctx0" brushRef="#br0" timeOffset="64898.01">18223 12190 1031,'0'0'0,"-12"-3"0,-15-6 0,27 9 25,0 0-25,-33-10 25,-8 3-25,41 7 11,0 0-11,-46-2 11,4 4-11,42-2 2,0 0-2,-37 1 3,3-1-3,34 0-1,0 0 1,-26 0 0,1 0 0,2 0-771</inkml:trace>
  <inkml:trace contextRef="#ctx0" brushRef="#br0" timeOffset="65059.71">17809 12176 819,'0'0'0,"0"0"0,3-5 0,-3 5 9,0 0-9,0 0 9,7 5-9,-7-5 23,0 0-23,12 24 23,10 21-23,-22-45 97,0 0-97,28 54 97,11 0-97,-39-54 127,0 0-127,47 53 127,15-2-127,-62-51 107,0 0-107,65 55 107,-3 9-107,-62-64 90,0 0-90,58 67 91,-3 4-91,-55-71 60,0 0-60,60 64 60,5-15-60,2 1-1325</inkml:trace>
  <inkml:trace contextRef="#ctx0" brushRef="#br0" timeOffset="65390.3">19918 12142 1043,'0'0'0,"13"-7"0,18-11 0,-31 18 99,0 0-99,30-19 100,-2 7-100,-28 12 73,0 0-73,22-15 74,-8 3-74,-14 12 65,0 0-65,10-9 65,-4 2-65,-6 7 31,0 0-31,0 0 31,5-10-31,-5 10 27,0 0-27,0 0 28,0 0-28,0 0 36,0 0-36,0 0 36,-23 1-36,23-1 47,0 0-47,-23 11 48,-3 11-48,26-22 60,0 0-60,-36 33 61,-15 16-61,51-49 56,0 0-56,-58 60 56,-6 15-56,64-75 46,0 0-46,-61 74 46,8-7-46,53-67 37,0 0-37,-51 56 37,3-9-37,48-47 25,0 0-25,-46 43 26,-9-2-26,6 3-1630</inkml:trace>
  <inkml:trace contextRef="#ctx0" brushRef="#br0" timeOffset="65705.85">18412 12924 1614,'0'0'0,"0"0"0,5-19 0,-5 19 68,0 0-68,5-16 68,10 2-68,-15 14 77,0 0-77,28-15 78,16-1-78,-44 16 44,0 0-44,56-14 44,13 4-44,-69 10 31,0 0-31,78-7 31,24 0-31,-102 7 24,0 0-24,113-5 25,21 3-25,-134 2 21,0 0-21,139-2 22,6-1-22,-2 0-1551</inkml:trace>
  <inkml:trace contextRef="#ctx0" brushRef="#br0" timeOffset="66411.08">18295 11389 1647,'0'0'0,"0"0"0,0 0 0,0 0 70,0 0-70,-35 22 71,12 1-71,23-23 104,0 0-104,-23 27 105,-3 5-105,26-32 70,0 0-70,-21 33 71,5 1-71,16-34 34,0 0-34,-9 33 35,9-4-35,0-29 16,0 0-16,9 35 16,8 8-16,-17-43 10,0 0-10,23 38 11,2-12-11,-25-26 9,0 0-9,32 14 9,10-12-9,-42-2 21,0 0-21,46-12 22,-2-16-22,-44 28 28,0 0-28,42-36 29,2-4-29,-44 40 37,0 0-37,43-43 38,-6 3-38,-37 40 19,0 0-19,26-49 19,-12-9-19,-14 58 10,0 0-10,7-64 10,-14 1-10,7 63 8,0 0-8,-15-55 9,-14 22-9,29 33 6,0 0-6,-37-16 6,-9 18-6,46-2 2,0 0-2,-47 24 2,-1 30-2,48-54 3,0 0-3,-46 62 3,9 13-3,37-75-2,0 0 2,-26 69-1,6-12 1,3-2-1851</inkml:trace>
  <inkml:trace contextRef="#ctx0" brushRef="#br0" timeOffset="66770.78">19299 11328 1659,'0'0'0,"0"0"0,5 7 0,-5-7 33,0 0-33,0 0 33,7 7-33,-7-7 66,0 0-66,0 0 67,-14 14-67,14-14 40,0 0-40,-16 19 40,-7 14-40,23-33 13,0 0-13,-24 36 13,-3 7-13,27-43 6,0 0-6,-26 49 6,3 5-6,23-54 1,0 0-1,-21 60 2,3 4-2,18-64 0,0 0 0,-9 64 1,11-5-1,-2-59 0,0 0 0,5 43 1,1-18-1,-6-25 1,0 0-1,17 12 2,17-4-2,-34-8 5,0 0-5,40-7 5,12-19-5,-52 26 9,0 0-9,51-45 10,-4-12-10,-47 57 16,0 0-16,43-59 16,-6 9-16,-37 50 24,0 0-24,24-43 24,-11-2-24,-13 45 25,0 0-25,-2-48 26,-16-4-26,18 52 21,0 0-21,-26-49 21,-11 9-21,0 1-1580</inkml:trace>
  <inkml:trace contextRef="#ctx0" brushRef="#br0" timeOffset="67148.17">18461 12323 1692,'0'0'0,"0"0"0,-7 9 0,7-9 38,0 0-38,-3 9 38,3 4-38,0-13 72,0 0-72,7 23 72,5 6-72,-12-29 33,0 0-33,14 33 33,0-3-33,-14-30 7,0 0-7,23 29 8,7-1-8,-30-28 4,0 0-4,32 26 5,-6-11-5,-26-15 3,0 0-3,30 4 3,11-9-3,-41 5 3,0 0-3,44-16 4,-3-12-4,-41 28 10,0 0-10,37-36 10,-4-12-10,-33 48 21,0 0-21,25-56 21,-15-10-21,-10 66 29,0 0-29,0-69 30,-10 2-30,10 67 45,0 0-45,-18-57 45,-5 20-45,23 37 47,0 0-47,-31-29 48,-8 17-48,39 12 33,0 0-33,-41 5 33,-1 10-33,1 3-1731</inkml:trace>
  <inkml:trace contextRef="#ctx0" brushRef="#br0" timeOffset="67492.34">19299 12405 1558,'0'0'0,"0"0"0,12 8 0,-12-8 63,0 0-63,9 4 64,-3-3-64,-6-1 105,0 0-105,0 0 106,0 0-106,0 0 70,0 0-70,7 7 71,-7-7-71,0 0 32,0 0-32,0 0 33,0 0-33,0 0 21,0 0-21,0 0 22,0 0-22,0 0 14,0 0-14,0 0 14,0 0-14,0 0 12,0 0-12,0 0 12,0 0-12,0 0 9,0 0-9,0 0 9,0 0-9,0 0 11,0 0-11,7 0 12,0-7-12,-7 7 23,0 0-23,10-10 23,1-4-23,-11 14 30,0 0-30,3-22 30,-11-13-30,8 35 32,0 0-32,-25-33 33,-19-3-33,0 1-1747</inkml:trace>
  <inkml:trace contextRef="#ctx0" brushRef="#br0" timeOffset="68124.15">15297 10967 1435,'0'0'0,"0"0"0,9 1 0,-9-1 66,0 0-66,8 7 66,7-2-66,-15-5 102,0 0-102,24 13 102,24 7-102,-48-20 46,0 0-46,55 23 46,3 1-46,-58-24 15,0 0-15,72 21 16,9 0-16,-81-21 17,0 0-17,95 22 18,15 4-18,-110-26 13,0 0-13,120 22 14,7-4-14,-127-18 14,0 0-14,132 14 14,-7-1-14,-125-13 15,0 0-15,131 11 15,10-4-15,-141-7 11,0 0-11,136 3 12,-16-6-12,1 1-1468</inkml:trace>
  <inkml:trace contextRef="#ctx0" brushRef="#br0" timeOffset="68393.78">16828 10774 1547,'0'0'0,"0"0"0,19 13 0,-19-13 35,0 0-35,21 20 35,8 15-35,-29-35 73,0 0-73,35 40 74,5 8-74,-40-48 51,0 0-51,46 54 52,4 6-52,-50-60 63,0 0-63,42 78 64,-21 35-64,-21-113 64,0 0-64,-10 130 65,-42 22-65,52-152 61,0 0-61,-112 176 62,-75 29-62,-2-1-1625</inkml:trace>
  <inkml:trace contextRef="#ctx0" brushRef="#br0" timeOffset="71591.89">17355 10117 1423,'0'0'0,"0"0"0,0 0 0,0 0 31,0 0-31,-2 36 32,-5-5-32,7-31 116,0 0-116,-5 35 117,3 0-117,2-35 89,0 0-89,-1 43 89,-1 17-89,2-60 33,0 0-33,-2 77 34,4 21-34,-2-98 21,0 0-21,5 121 22,7 35-22,-12-156 20,0 0-20,13 180 20,-1 29-20,-12-209 18,0 0-18,9 225 18,-4 2-18,-5-227 17,0 0-17,9 210 17,3-13-17,-12-197 15,0 0-15,20 183 15,-4-13-15,-16-170 13,0 0-13,19 166 13,-1-7-13,-18-159 8,0 0-8,10 165 9,-8 6-9,-2-171 4,0 0-4,-3 163 4,-6-16-4,0 2-1589</inkml:trace>
  <inkml:trace contextRef="#ctx0" brushRef="#br0" timeOffset="84804.07">16286 12088 1905,'0'0'0,"0"0"0,0 0 0,0 0 83,0 0-83,0 0 84,-14-19-84,14 19 87,0 0-87,0-12 87,-3-7-87,3 19 46,0 0-46,-2-24 46,2 3-46,0 21 0,0 0 0,-2-26 0,-3-7 0,5 33 0,0 0 0,-5-29 0,-4 6 0,9 23-5,0 0 5,-6-14-4,6 14 4,0 0-10,0 0 10,0 0-10,-7 0 10,7 0-7,0 0 7,-1 24-6,1 25 6,0-49-1,0 0 1,0 60-1,0 3 1,0-63 0,0 0 0,3 72 1,1 18-1,-4-90 3,0 0-3,5 85 3,6-19-3,-3-2-1666</inkml:trace>
  <inkml:trace contextRef="#ctx0" brushRef="#br0" timeOffset="84968.74">16434 11645 1849,'0'0'0,"0"0"0,0 0 0,0 0 51,0 0-51,2 14 51,2 33-51,-4-47 84,0 0-84,2 77 85,5 29-85,-7-106 102,0 0-102,12 126 102,4 8-102,-16-134 43,0 0-43,21 131 44,-2-25-44,3 3-1749</inkml:trace>
  <inkml:trace contextRef="#ctx0" brushRef="#br0" timeOffset="94743.37">16069 13337 1412,'0'0'0,"0"0"0,0 0 0,0 0 9,0 0-9,-17-17 10,17 17-10,0 0 41,0 0-41,-6-10 42,6 10-42,0 0 46,0 0-46,-14-9 46,14 9-46,0 0 41,0 0-41,-8-5 41,8 5-41,0 0 21,0 0-21,0 0 21,0 0-21,0 0 13,0 0-13,-8 0 13,8 0-13,0 0 9,0 0-9,-3 15 9,1 20-9,2-35 14,0 0-14,2 57 14,3 18-14,-5-75 19,0 0-19,11 84 19,-6 12-19,-5-96 24,0 0-24,5 96 24,2 5-24,-7-101 28,0 0-28,9 93 28,-2-20-28,-7-73 27,0 0-27,7 48 27,-1-20-27,-6-28 24,0 0-24,5 17 24,2-1-24,-7-16 19,0 0-19,9 7 19,5-2-19,-14-5 13,0 0-13,19-12 14,15-17-14,-1-1-1524</inkml:trace>
  <inkml:trace contextRef="#ctx0" brushRef="#br0" timeOffset="94938.53">15667 13857 1961,'0'0'0,"5"-6"0,10-14 0,-15 20 22,0 0-22,47-32 22,45-11-22,-92 43 77,0 0-77,123-59 77,26-15-77,1 1-1560</inkml:trace>
  <inkml:trace contextRef="#ctx0" brushRef="#br0" timeOffset="103362.23">16554 7369 819,'0'0'0,"0"0"0,0 0 0,0 0 0,0 0 0,0 19 0,0-5 0,0-14 5,0 0-5,0 22 6,0 13-6,0-35 17,0 0-17,0 46 17,0 5-17,0-51 20,0 0-20,0 60 21,0 11-21,0-71 14,0 0-14,0 75 15,2 9-15,-2-84 17,0 0-17,5 87 17,-1-4-17,-4-83 18,0 0-18,7 93 19,0 16-19,-7-109 20,0 0-20,14 108 20,4-18-20,-18-90 21,0 0-21,23 72 22,7-16-22,-30-56 25,0 0-25,39 38 25,8-12-25,-47-26 36,0 0-36,51 8 36,4-18-36,-55 10 38,0 0-38,53-21 39,-2-8-39,-51 29 43,0 0-43,50-36 44,-3-11-44,-47 47 42,0 0-42,39-54 43,-9-12-43,-30 66 38,0 0-38,19-72 38,-10-4-38,-9 76 25,0 0-25,4-78 25,-4 3-25,0 75 21,0 0-21,-4-81 22,9-18-22,-5 99 15,0 0-15,8-98 15,-5 16-15,-3 82 12,0 0-12,-3-65 13,-13 13-13,16 52 14,0 0-14,-23-40 15,-9 14-15,32 26 25,0 0-25,-37-16 26,-9 4-26,46 12 17,0 0-17,-56 0 18,-15 9-18,71-9 21,0 0-21,-83 24 22,-12 12-22,95-36 16,0 0-16,-102 66 16,-6 33-16,-1 3-1345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588.22009" units="1/cm"/>
          <inkml:channelProperty channel="Y" name="resolution" value="632.643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9T02:52:02.1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408" units="cm"/>
          <inkml:channel name="Y" type="integer" max="2064" units="cm"/>
          <inkml:channel name="T" type="integer" max="2.14748E9" units="dev"/>
        </inkml:traceFormat>
        <inkml:channelProperties>
          <inkml:channelProperty channel="X" name="resolution" value="110.29126" units="1/cm"/>
          <inkml:channelProperty channel="Y" name="resolution" value="118.62069" units="1/cm"/>
          <inkml:channelProperty channel="T" name="resolution" value="1" units="1/dev"/>
        </inkml:channelProperties>
      </inkml:inkSource>
      <inkml:timestamp xml:id="ts1" timeString="2024-01-29T02:52:27.245"/>
    </inkml:context>
  </inkml:definitions>
  <inkml:trace contextRef="#ctx0" brushRef="#br0">8823 11883 690 0,'7'-3'0'0,"-7"3"0"0,0-14 0 0,0 14 4 0,0-26 1 16,0 26-1-16,-7-14 2 0,7 14 41 0,-3 0 0 0,3 0 0 16,-9 8 0-16,9-8 6 0,-3 0 0 0,3 0-1 31,-15 0 1-31,15 0-3 0,-13 0-1 0,13 0 0 0,-34 0 2 16,34 0-14-16,-40 0 1 0,40 0 0 15,-31 0 0-15,31 0-8 0,-31 0 0 0,31 0 0 0,-18 0 0 16,18 0-5-16,-13 0 0 0,13 0-1 0,-21 12 1 0,21-12 8 15,-19 3-1-15,19-3 1 0,-37 0 0 0,37 0-1 16,-34 0 0-16,34 0 1 0,-53 11 0 0,53-11-4 16,-52 9 1-16,52-9 0 0,-59 20 1 15,28-6-6-15,-3 4 2 0,3-4 0 0,10 0 0 0,-4-8-4 0,3 3 0 0,0 2 0 16,1 1 0-16,2-1 0 16,7 1-1-16,-10 2 1 0,1 3-1 0,-1 3-4 0,-6 0 1 0,-3 0 0 15,3 1 0-15,4-1-2 0,5 0 0 0,7 0 0 16,-10 0 0-16,4-3-3 0,-1 3 2 0,4-2 0 0,-4-1-1 15,-3 0-1-15,4 0 0 0,5 3 1 0,-5 6-1 0,-4 3 0 16,-6 2 1-16,7-5-2 0,-1 3 2 0,4-3-4 16,2 0 0-16,-2-1 0 0,-1 4 0 15,0 6 0-15,4 2-1 16,-4-8 0-16,1-1 1 0,6 4-3 0,-1-3 1 16,4-1 0-16,0 4 0 0,6-6-1 0,3 0 1 0,3-1-2 15,-3 1 2-15,9-6-1 0,-6-5 1 0,3 5-1 16,7-6 1-16,-4 6-1 0,3 3 1 15,1-3 0-15,2-2 0 0,-3-4 0 0,10 0 1 16,0 1 0-16,-4-4 0 0,1-2-1 0,-7-1 1 0,7 4 0 16,2-6 0-16,1 2-1 0,6-2 2 0,-7 0-2 15,10-3 1-15,0 2 0 0,9 1 1 0,-6 0-1 0,-3-3 1 16,0-3 2-16,0-3-1 0,0 3 0 0,0 0 2 16,3 0-3-16,3 0 1 0,3-3 1 0,1 0-1 15,-7 0-1-15,6 0 0 0,-6 3 1 0,3-5-1 16,3 5-2-16,-6-3 0 0,6 3 0 0,1 0 1 0,-7 0-2 15,6 3 0-15,0-3-1 16,-6 0 1-16,-3 0-2 0,-3-3 0 0,-4 3-1 0,7 0 2 16,6-3-3-16,4 0 2 0,2 3 0 0,0 0-1 15,4 0-1-15,-4-9 0 0,6 4 1 0,-5-1-1 0,-4-3-1 16,3 1 1-16,-3-1-1 16,1 0 1-16,-11 1-2 0,1-1 1 0,0 1-1 0,0-1 2 15,0-5-2-15,-6 2 0 0,3 4 0 0,-7 2 1 0,-2-9-1 16,-7 4 0-16,-12 11 0 0,19-17 2 0,-10 5-2 15,-6-2 0-15,6 0 1 0,-5-4 0 0,5 1-1 0,0-3 0 16,0 0 1-16,1 0-1 0,2-6 0 0,-3 3 0 0,4-3 1 16,-4-3-1-16,0-2-1 0,-6-1 1 0,3 6-1 15,4-5 2-15,-7 8-2 0,-3 3 1 0,3-6 0 16,-3 3 0-16,-3 3 0 0,3 3 0 16,0 2-1-16,-3-2 1 0,-7 0-1 15,1-3 2-15,-3 0-2 0,-7-3 1 0,1 0-1 0,-4 0 0 0,0 3 0 0,-8 2 2 16,-1 1-2-16,0 0 1 0,-6 3-1 0,3-1 1 0,-10-2-1 0,-2 0 1 15,0 5-1-15,-4-2 1 0,-3 8-1 0,-8-5 1 16,-7-1 1-16,3 1-1 0,0-1-2 0,-6 1 1 16,0 2 0-16,-1 1 0 15,-2 2 0-15,3 3 0 0,9-3 0 16</inkml:trace>
  <inkml:trace contextRef="#ctx0" brushRef="#br0" timeOffset="21268.36">17642 4195 1243 0,'0'3'0'0,"0"-3"0"0,12 0 0 0,-12 0 12 16,0-12 1-16,0 12-1 0,0-14 1 0,0 14 15 0,0 0 2 15,0 0-2-15,0 0 1 0,0 0 21 0,0 0 2 16,0 0-2 0,0 0 2-16,0 0-16 0,0 0 1 0,0 0 0 0,-6-6 0 0,6 6-21 0,-6-9 0 15,6 9-1 1,-6-11 2-16,6 11 0 0,-13-9 1 0,13 9 0 16,-12-5 0-16,12 5 3 0,-25-9 2 0,25 9-1 0,-21 0 0 15,21 0 2-15,-34 9 0 0,34-9-1 0,-38 8 2 16,38-8 2-16,-37 20 1 0,37-20-1 15,-37 20 1-15,37-20-2 0,-34 21-1 0,34-21 1 16,-40 20 0-16,40-20-4 0,-31 20 1 0,31-20-1 0,-31 14 2 0,31-14-5 0,-31 26 0 16,31-26 0-16,-28 29 0 0,28-29-1 0,-12 34 0 15,12-34 0-15,-12 40 1 0,12-40-4 16,-22 55-1-16,22-55 1 0,-9 49 1 0,9-49-4 0,0 40 1 0,0-40 0 16,0 40 0-16,0-40-2 15,0 43 1-15,0-43-1 0,9 35 0 0,-9-35-1 0,12 40 0 0,-12-40 0 0,19 34 2 0,-19-34-2 16,31 20 0-16,-31-20 0 0,22 15 0 15,-22-15 0-15,21 14 1 0,-21-14 1 0,31 20-1 0,-31-20 0 16,43 20 0-16,-43-20 1 0,50 15 0 0,-19-4-2 16,3-2 1-16,3-4 0 0,-6-5 1 0,0 0-2 0,0 0 0 15,3-5 0-15,3 5 1 0,6-9-2 0,7 3 0 32,-7-8 0-32,-3 8 0 0,-6-5-1 0,3 2 1 15,-6 0 0-15,0 4 0 0,0-7-2 0,-6 4 0 16,2-1 1-16,-5 3 0 0,-3-2-1 0,-7 5 1 15,-12 3 0-15,19-3-1 0,-19 3 0 0,6-6 0 0,-6 6 0 0,15-8 0 16,-15 8 0-16,10-6 1 0,-10 6-1 0,6-6 1 16,-6 6-2-16,6-6 1 0,-6 6 0 0,0-3 0 15,0 3-2-15,0-17 2 0,0 9-1 0,-6-7 0 0,6 1 1 16,-3-3 0-16,0-1-1 0,3 4 1 0,-10 3 0 0,4-9 1 16,3 5-1-16,-9-5 0 15,2 6 0-15,-5-6 1 0,-1 5 0 0,-5-5 0 0,-4-6 0 0,0 3-1 16,-12 3 1-16,3 6 1 0,-6-3 0 0,-3 8 1 0,-1 0-1 15,-5-2 1-15,-10 2-1 0,4 4 1 0,-7-1-1 16,-6 12 2-16,-3-1-6 0,-4-2 2 0,1 3 0 16,-9 0-1-16,-10-6-2 0,-6 5 0 0,-3-5 0 15</inkml:trace>
  <inkml:trace contextRef="#ctx1" brushRef="#br0">5341 6587 0,'0'0'0,"0"0"0,0 0 0,0 0 15,0 16-15,-17-1 16,1 0-1,-17 31 17,16-46-32,1 0 15,16 0-15,0 0 16,-17 0 0,17 0-16,-16 0 15,-1 0 1,17 0-16,-16 0 15,-1 0-15,17 0 16,-16 0 0,-1 0-16,1 0 15,-1 0-15,1 0 32,-1 0-17,1 0-15,-1 0 16,-16 0-16,17-15 15,0 0 1,-17-1-16,16 1 16,-16 0-1,17-1-15,-1 1 16,1 15 0,-1-15-16,1-1 15,-1 16 1,1 0-16,-1 0 0,1 0 15,-1 0 17,1 0-32,-1 0 15,1 0 1,-1-15-16,1 0 16,-1-1-16,1 1 15,-1 0 1,1 15-16</inkml:trace>
  <inkml:trace contextRef="#ctx1" brushRef="#br0" timeOffset="933.74">5126 9833 0,'0'0'0,"0"16"0,0-1 0,0 0 15,-16 31 1,-1 0-16,1 0 16,-1 0-1,17 15 1,0-15-16,0 0 0,0 0 16,50 521 62,-34-491-63,1 16 1,-17 0 0,16-15-1,1 14-15,-1 1 16,-16 0-16,17 15 15,-17-15 1,0 15-16,0 1 16,0 14-16,0-15 15,0-15 1,0 0-16,-17-15 16,17-1-1,0 1-15,-16-16 16,16 0-16,-17 0 15,17 1 1,0-16-16,0 0 16,0-31-1</inkml:trace>
  <inkml:trace contextRef="#ctx0" brushRef="#br0" timeOffset="56824.7">15481 11751 1796 0,'0'0'0'0,"0"0"0"0,-4-8 0 0,4 8 38 0,0-20 2 0,0 20-2 15,0-15 1-15,0 15 31 0,0-3 0 0,0 3 1 16,0-3 0-16,0 3-19 0,0-5 1 0,0 5 0 15,-9-6 1-15,9 6-30 0,-6-6 2 0,6 6-1 0,-3-3 1 16,3 3-7-16,-9-8 0 0,9 8 0 16,-10-6 0-16,10 6-4 0,-12-6 0 0,12 6 0 0,-22-6 1 0,22 6-4 31,-21 6 0-31,21-6 1 0,-19 6 0 0,19-6 0 16,-28 3-1-16,28-3 0 0,-34 14 2 0,34-14-2 15,-37 23 0-15,37-23 1 0,-37 20 0 0,37-20 1 0,-37 29 0 16,37-29 1-16,-34 23-1 0,34-23-1 0,-31 17 0 15,31-17 0-15,-31 12 0 0,31-12-1 0,-18 11 2 0,18-11-2 16,-19 12 2-16,19-12-4 0,-15 23 1 0,15-23-1 16,-10 25 1-16,10-25-2 0,-18 23 1 0,18-23 0 15,-22 35 1-15,22-35-4 0,-12 46 2 0,12-46-1 0,-10 34 1 16,10-34-3-16,-6 32 1 0,6-32-2 0,-3 29 2 0,3-29-3 0,0 25 1 16,0-25-1-16,0 23 2 0,0-23-2 0,9 20 1 15,-9-20-1-15,10 15 1 16,-10-15-3-16,12 20 2 0,-12-20-2 0,9 14 1 0,-9-14-1 15,10 15 2-15,-10-15-2 16,21 25 1-16,-21-25 0 0,31 21-1 0,-31-21 0 0,34 20 1 0,-34-20 0 0,37 23-1 0,-37-23 0 16,37 25 2-16,-37-25-2 0,38 21 1 0,-38-21-1 31,34 17 2-31,-34-17-2 0,27 11 1 0,-27-11 1 0,19 9-1 16,-19-9-1-16,22 6 1 0,-22-6-1 0,24 5 0 0,-24-5 0 15,37 6 1-15,-37-6-1 0,41 3 1 0,-41-3-1 0,34-6 1 16,-34 6-1-16,34-3 1 0,-34 3 1 15,31-8-1-15,-31 8 0 0,24-6 2 0,-24 6-2 0,22-6 2 16,-22 6-2-16,22-8 2 0,-22 8-1 0,24-6 2 16,-24 6-2-16,19-9 2 0,-19 9-3 0,28-11 2 0,-28 11-1 15,15-12 1-15,-15 12-2 0,19-11 0 16,-19 11 1-16,28-12 0 0,-28 12 0 0,21-20-1 0,-21 20 0 0,19-26 2 16,-19 26-2-16,21-31 1 0,-21 31-1 15,22-32 1-15,-22 32 1 0,19-34-1 16,-19 34 1-16,21-43-1 0,-21 43 1 0,10-32-1 0,-10 32 1 0,6-37-1 0,-6 37 1 0,15-46-1 15,-15 46 1-15,9-52 0 0,-9 52 1 16,0-51 0 0,0 51-1-16,-6-49 1 0,6 49-2 0,-3-32 2 15,3 32 0-15,-6-34-1 0,6 34 1 0,-12-35 1 0,12 35-2 16,-13-43 2-16,13 43 1 0,-28-26 0 0,28 26-1 0,-24-31 1 0,24 31-1 0,-41-29 1 0,41 29 0 31,-52-17 0-31,15 14-2 0,-3-3 1 0,-4 6 0 16,1 9 0-16,-6 8-3 0,-4 9 0 0,0 3 1 0</inkml:trace>
  <inkml:trace contextRef="#ctx1" brushRef="#br0" timeOffset="49449.93">29632 9864 0,'0'0'0,"0"0"0,0 0 16,0 0-16,0 0 15,0 0-15,0 0 16,0 0 0,0 0-16,0 0 15,0 0 1,0 0-16,0 0 16,0-15-16,0-1 15,0 1 1,16-16-16,1-30 15,32-46 1,17-46-16,148-444 63,-181 520-48,0 1-15,-16-1 16,-1 16-1,17-16-15,0-15 16,0 16 0,0-1-16,0 16 15,-16 0-15,-1 15 16,1 0 0,-1 0-16,1 0 15,-1 0 1,1 0-16,16-15 15,0 15-15,0 0 16,0 0 0,-17 0-16,1 0 15,16 0 1,0-15-16,0 15 31,-17-15-31,17 15 16,-16 0-1,-1 0-15,1 0 16,-1 16 0,1-1-16,-1 0 15,1 1-15,-1-1 16,1 0 0,-1 1-16,1-1 15,-17 1-15,0 14 16,16-14-1,-16 14-15,0 1 16,0 0-16,0-16 16,0 16-1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</inkml:channelProperties>
      </inkml:inkSource>
      <inkml:timestamp xml:id="ts0" timeString="2023-01-10T05:40:53.2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3324 1706 1603,'0'0'0,"0"0"0,0 0 0,0 0 63,0 0-63,0 0 63,0 0-63,0 0 44,0 0-44,0 0 45,0 0-45,0 0 48,0 0-48,0 0 49,17 25-49,-17-25 27,0 0-27,0 19 28,-3 5-28,3-24 16,0 0-16,-2 33 16,2 0-16,0-33 13,0 0-13,0 39 14,0 6-14,0-45 13,0 0-13,0 57 14,-4 11-14,4-68 13,0 0-13,-5 69 14,0-1-14,5-68 14,0 0-14,-4 57 15,1-16-15,3-41 10,0 0-10,-2 35 10,2-11-10,0-24 6,0 0-6,5 17 6,4-8-6,-4 2-1548</inkml:trace>
  <inkml:trace contextRef="#ctx0" brushRef="#br0" timeOffset="154.01">3431 1698 796,'0'0'0,"0"0"0,-12-16 0,1-1-537</inkml:trace>
  <inkml:trace contextRef="#ctx0" brushRef="#br0" timeOffset="330.89">3382 1601 886,'0'0'0,"0"0"0,-6-9 0,6 9 12,0 0-12,-3-7 13,3 7-13,0 0 14,0 0-14,-5-8 14,5 2-14,0 6 68,0 0-68,0 0 68,0 0-68,0 0 86,0 0-86,0 0 87,-9-10-87,9 10 80,0 0-80,0 0 80,3-12-80,-3 12 79,0 0-79,14-12 79,13-2-79,-27 14 67,0 0-67,32-16 67,5 4-67,-37 12 46,0 0-46,40-12 47,6 0-47,-46 12 34,0 0-34,53-12 34,-2 3-34,-51 9 32,0 0-32,53-7 32,-7 11-32,-2-4-1384</inkml:trace>
  <inkml:trace contextRef="#ctx0" brushRef="#br0" timeOffset="575.19">3459 2066 1681,'0'0'0,"0"0"0,7 7 0,-7-7 47,0 0-47,6 4 47,4-4-47,-10 0 70,0 0-70,16-4 71,-2 1-71,-14 3 103,0 0-103,23-9 104,4 2-104,-27 7 63,0 0-63,28-8 63,7-10-63,-35 18 50,0 0-50,37-12 51,7 0-51,0 2-1703</inkml:trace>
  <inkml:trace contextRef="#ctx0" brushRef="#br0" timeOffset="843.01">3396 2558 1625,'0'0'0,"0"0"0,0 0 0,0 0 69,0 0-69,0 0 69,9 0-69,-9 0 117,0 0-117,8-4 118,10-4-118,-18 8 57,0 0-57,27-21 58,4-10-58,-31 31 36,0 0-36,37-30 37,7 3-37,-44 27 28,0 0-28,50-25 28,5 6-28,-55 19 23,0 0-23,51-17 23,-4-2-23,-47 19 11,0 0-11,41-14 11,-9 4-11,1 1-1673</inkml:trace>
  <inkml:trace contextRef="#ctx0" brushRef="#br0" timeOffset="2492.55">3951 2085 1603,'0'0'0,"0"0"0,8-19 0,-8 19 18,0 0-18,5-20 18,-2 2-18,-3 18 78,0 0-78,7-12 78,6 5-78,-13 7 102,0 0-102,14 9 102,7 22-102,-21-31 57,0 0-57,18 42 58,1 13-58,-19-55 46,0 0-46,18 52 46,-1-4-46,-17-48 47,0 0-47,9 42 47,-4-2-47,-5-40 34,0 0-34,-3 36 34,-2-3-34,5-33 24,0 0-24,-6 33 25,-8 3-25,14-36 10,0 0-10,-12 31 10,7-19-10,5-12 2,0 0-2,0 0 3,-9 4-3,9-4 2,0 0-2,-4-19 2,2-21-2,2 40 0,0 0 0,6-45 1,3-4-1,-9 49 0,0 0 0,23-51 0,8-7 0,-31 58 0,0 0 0,37-65 0,4-15 0,-41 80-1,0 0 1,40-73 0,-3 16 0,-37 57-1,0 0 1,30-36 0,-10 12 0,-20 24-12,0 0 12,12-12-11,-3 3 11,-9 9-27,0 0 27,9-7-27,-4 7 27,-5 0-39,0 0 39,0 0-39,9-5 39,-9 5-36,0 0 36,0 0-36,0 0 36,0 0-24,0 0 24,-5-7-24,5 7 24,0 0-10,0 0 10,0 0-9,-9-5 9,9 5-2,0 0 2,0 0-1,-9-4 1,9 4 0,0 0 0,0 0 0,0 0 0,0 0 0,0 0 0,0 12 1,5 1-1,-5-13 2,0 0-2,13 20 3,-3 17-3,-10-37 4,0 0-4,13 52 4,-5 20-4,-8-72 4,0 0-4,11 76 4,1-3-4,-12-73 5,0 0-5,13 66 6,-3-6-6,-10-60 6,0 0-6,9 56 6,-5-8-6,-4-48 9,0 0-9,5 37 10,4-20-10,-9-17 10,0 0-10,5 3 10,4-6-10,-9 3 11,0 0-11,9-17 12,8-15-12,-17 32 9,0 0-9,20-41 10,-4 1-10,-16 40 10,0 0-10,15-40 11,7 4-11,-22 36 8,0 0-8,19-42 9,-7-1-9,-12 43 5,0 0-5,9-41 6,0 13-6,-9 28 6,0 0-6,2-12 7,-2 3-7,0 9 5,0 0-5,0 12 6,0 18-6,0-30 5,0 0-5,0 36 5,-2 0-5,2-36 4,0 0-4,-4 40 4,8 0-4,-4-40 2,0 0-2,5 41 3,8-9-3,-13-32 1,0 0-1,19 33 1,4-1-1,-23-32 0,0 0 0,30 28 0,-2-12 0,-28-16 1,0 0-1,27 1 1,-1-6-1,-26 5 2,0 0-2,23-19 3,0-10-3,-23 29 4,0 0-4,18-28 4,-4 0-4,-14 28 5,0 0-5,10-29 5,-3-11-5,-7 40 4,0 0-4,0-36 5,-3 3-5,3 33 1,0 0-1,-9-31 2,-2 1-2,11 30 0,0 0 0,-15-24 1,0 12-1,15 12 0,0 0 0,-19-3 0,-16 9 0,35-6 0,0 0 0,-37 18 0,5 3 0,32-21-2,0 0 2,-25 19-1,11-11 1,14-8-6,0 0 6,0 0-5,-2 7 5,2-7-12,0 0 12,9 2-12,5-2 12,-14 0-17,0 0 17,18-2-16,5-5 16,-23 7-9,0 0 9,25-8-9,-1-5 9,-24 13-3,0 0 3,29-19-2,-3-1 2,-26 20-1,0 0 1,33-21 0,1 0 0,-34 21 0,0 0 0,37-15 1,-2 11-1,-35 4 2,0 0-2,34 9 2,1 13-2,-35-22 2,0 0-2,32 26 3,0 5-3,-32-31 2,0 0-2,23 30 2,-2 4-2,-21-34 1,0 0-1,16 33 2,-4-5-2,-12-28 0,0 0 0,12 26 0,-6-2 0,-6-24 0,0 0 0,8 23 0,-4-6 0,-4-17-3,0 0 3,2 12-3,-4-5 3,2-7-5,0 0 5,0 0-5,-7 5 5,7-5-5,0 0 5,0 0-5,0 0 5,0 0-1,0 0 1,-5-5-1,-1-7 1,6 12 0,0 0 0,-9-31 0,6-11 0,3 42 1,0 0-1,0-40 1,5 4-1,-5 36 2,0 0-2,13-28 2,4 4-2,-17 24 2,0 0-2,18-17 3,-2 13-3,-16 4 3,0 0-3,21 4 3,5 13-3,-26-17 3,0 0-3,23 19 3,0 7-3,-23-26 3,0 0-3,23 28 4,0-1-4,-23-27 2,0 0-2,23 25 2,-2-5-2,-21-20 4,0 0-4,27 16 5,10 0-5,-37-16 6,0 0-6,37 5 7,2-5-7,-39 0 4,0 0-4,31-9 4,-6-10-4,-25 19 2,0 0-2,25-21 2,-6-3-2,-19 24 2,0 0-2,14-24 2,-7 0-2,-7 24 2,0 0-2,6-40 2,-5-17-2,-1 57 2,0 0-2,2-54 3,-5 18-3,3 36 3,0 0-3,-6-24 4,-1 13-4,7 11 4,0 0-4,-10 7 5,-12 21-5,22-28 9,0 0-9,-19 38 9,1 14-9,18-52 15,0 0-15,-8 48 15,-1-11-15,9-37 8,0 0-8,-4 31 8,2-2-8,2-29 4,0 0-4,2 24 4,5-8-4,-7-16 1,0 0-1,11 5 1,10 2-1,-21-7 0,0 0 0,19 0 0,3 0 0,-22 0 0,0 0 0,23 4 0,-1 1 0,-22-5 0,0 0 0,22 12 0,1 16 0,-23-28 0,0 0 0,22 36 0,-2 9 0,-20-45 0,0 0 0,12 48 1,-6-4-1,-6-44 0,0 0 0,-6 41 1,-11-1-1,17-40 0,0 0 0,-23 33 0,0-14 0,23-19 0,0 0 0,-21 12 0,6-7 0,15-5 0,0 0 0,-14-3 0,7 3 0,7 0 0,0 0 0,-1-18 0,6-27 0,-5 45 3,0 0-3,21-67 4,25-23-4,0-2-1803</inkml:trace>
  <inkml:trace contextRef="#ctx0" brushRef="#br0" timeOffset="3044.2">6872 1912 1883,'0'0'0,"0"0"0,4-5 0,-4 5 175,0 0-175,0 0 175,0 0-175,0 0 72,0 0-72,4 9 72,-4 18-72,0-27 46,0 0-46,1 42 46,3 19-46,-4-61 23,0 0-23,5 64 23,4-4-23,-9-60 13,0 0-13,10 57 14,-1-12-14,-9-45 13,0 0-13,7 43 13,-1-10-13,-6-33 13,0 0-13,0 28 14,3-4-14,-3-24 2,0 0-2,-3 18 2,-3-8-2,1-1-1890</inkml:trace>
  <inkml:trace contextRef="#ctx0" brushRef="#br0" timeOffset="3482.36">6754 1864 1793,'0'0'0,"0"0"0,0-5 0,0 5 61,0 0-61,0-7 62,0 7-62,0 0 115,0 0-115,20-5 116,10 5-116,-30 0 70,0 0-70,31 1 70,6 6-70,-37-7 33,0 0-33,39 9 34,-2 3-34,-37-12 32,0 0-32,32 9 32,-5 1-32,-27-10 16,0 0-16,14 12 17,-2 5-17,-12-17 12,0 0-12,5 16 12,-5 1-12,0-17 6,0 0-6,-9 23 6,-8 10-6,17-33 2,0 0-2,-23 36 2,-4-7-2,27-29 0,0 0 0,-26 28 1,10-7-1,16-21 0,0 0 0,-7 15 0,7-15 0,0 0 0,0 0 0,12 7 0,11-10 0,-23 3 0,0 0 0,27-4 0,6-1 0,-33 5 0,0 0 0,32-3 0,3 6 0,-35-3 4,0 0-4,36 9 5,-1 12-5,-35-21 13,0 0-13,33 24 13,-6 4-13,-27-28 25,0 0-25,17 24 25,-8 0-25,-9-24 30,0 0-30,-3 24 30,-11 4-30,14-28 29,0 0-29,-32 29 30,-12-4-30,44-25 25,0 0-25,-55 20 25,-14-1-25,69-19 22,0 0-22,-79 9 22,-20-2-22,99-7 7,0 0-7,-92-3 8,31-10-8,-3 1-2044</inkml:trace>
  <inkml:trace contextRef="#ctx0" brushRef="#br0" timeOffset="9954.03">2136 4508 1491,'0'0'0,"0"0"0,0 0 0,0 0 51,0 0-51,0 0 51,0 0-51,0 0 36,0 0-36,0 0 36,0 0-36,0 0 10,0 0-10,0 0 11,0 0-11,0 0 0,0 0 0,-15-3 1,15 3-1,0 0-1,0 0 1,0 0 0,0 0 0,0 0-3,0 0 3,0 0-2,0 0 2,0 0-2,0 0 2,0 0-1,0 0 1,0 0 0,0 0 0,0 0 0,19 8 0,-19-8 3,0 0-3,23 4 4,12-4-4,-35 0 13,0 0-13,46 0 14,9 0-14,-55 0 30,0 0-30,67 3 30,2-3-30,-69 0 37,0 0-37,67 0 38,-9 0-38,-58 0 43,0 0-43,58-3 44,-3 3-44,-55 0 30,0 0-30,58 0 31,-9-4-31,-49 4 18,0 0-18,50-3 19,-10-2-19,1-4-1464</inkml:trace>
  <inkml:trace contextRef="#ctx0" brushRef="#br0" timeOffset="10018.02">2962 4368 1076,'0'0'0,"-4"-9"0,-1-6 0,0-1-747</inkml:trace>
  <inkml:trace contextRef="#ctx0" brushRef="#br0" timeOffset="10344.9">2763 4283 729,'0'0'0,"-4"7"0,-1 10 0,5-17 30,0 0-30,-9 19 31,4-1-31,5-18 25,0 0-25,0 12 26,8 0-26,-8-12 35,0 0-35,18 12 35,5 0-35,-23-12 27,0 0-27,25 12 28,-1 4-28,-24-16 12,0 0-12,23 15 12,2-1-12,-25-14 44,0 0-44,27 16 45,-6-4-45,-21-12 97,0 0-97,19 12 98,2 7-98,-21-19 85,0 0-85,23 12 86,4 6-86,-27-18 91,0 0-91,23 12 92,-4 3-92,-19-15 72,0 0-72,18 12 72,-6 0-72,-12-12 55,0 0-55,11 16 56,-6 5-56,-5-21 41,0 0-41,0 27 42,-5 18-42,5-45 31,0 0-31,-15 54 31,-7 3-31,22-57 25,0 0-25,-38 59 25,-20-5-25,58-54 26,0 0-26,-70 60 26,-13 11-26,-2 2-1538</inkml:trace>
  <inkml:trace contextRef="#ctx0" brushRef="#br0" timeOffset="11921.84">4015 4453 1188,'0'0'0,"-5"-9"0,-6-3 0,11 12 179,0 0-179,-9-16 180,2 8-180,7 8 81,0 0-81,0 0 81,-7-12-81,7 12 33,0 0-33,-2-7 33,2 7-33,0 0 4,0 0-4,-1-9 5,1 9-5,0 0 0,0 0 0,0 0 0,0 0 0,0 0-2,0 0 2,8 16-1,1 11 1,-9-27-5,0 0 5,14 38-4,0 9 4,-14-47-5,0 0 5,18 50-5,-6 9 5,-12-59-2,0 0 2,15 57-1,-7-12 1,-8-45 0,0 0 0,6 37 0,-3-17 0,-3-20 1,0 0-1,0 16 1,0-9-1,0-7 8,0 0-8,0 0 9,-17-16-9,17 16 18,0 0-18,-15-27 19,-2-18-19,17 45 36,0 0-36,-21-49 37,7 16-37,14 33 34,0 0-34,-9-36 35,0-7-35,9 43 28,0 0-28,-4-42 29,3 6-29,1 36 24,0 0-24,-6-40 25,3-8-25,3 48 17,0 0-17,-9-40 17,5 15-17,4 25 12,0 0-12,0-12 12,4 4-12,-4 8 9,0 0-9,0 0 9,0 0-9,0 0 6,0 0-6,12 20 7,-3 12-7,-9-32 6,0 0-6,14 36 7,4-7-7,-18-29 4,0 0-4,23 28 4,5 0-4,-28-28 3,0 0-3,32 29 4,8-5-4,-40-24 4,0 0-4,41 28 4,0 0-4,-41-28 4,0 0-4,37 29 4,-2 4-4,-35-33 5,0 0-5,26 31 5,-3-7-5,-23-24 4,0 0-4,20 18 5,-8-11-5,-12-7 4,0 0-4,9 3 4,1-3-4,-10 0 4,0 0-4,9 0 4,-9 0-4,0 0 4,0 0-4,9-12 5,-9-7-5,0 19 6,0 0-6,0-24 7,4 0-7,-4 24 10,0 0-10,0-25 10,0 1-10,0 24 12,0 0-12,0-24 12,3-6-12,-3 30 8,0 0-8,2-31 9,1 2-9,-3 29 9,0 0-9,4-31 10,1 3-10,-5 28 9,0 0-9,2-21 10,0 9-10,-2 12 7,0 0-7,0-8 8,0 1-8,0 7 4,0 0-4,5-9 4,0-7-4,-5 16 2,0 0-2,13-13 2,10-3-2,-23 16 1,0 0-1,22-12 1,5-4-1,-27 16 0,0 0 0,25-17 0,5 5 0,-30 12-1,0 0 1,26-16 0,-10 1 0,-16 15-2,0 0 2,12-12-2,1 8 2,-13 4-3,0 0 3,14 4-3,0 8 3,-14-12-6,0 0 6,9 8-6,-6-1 6,-3-7-10,0 0 10,0 9-10,0-2 10,0-7-14,0 0 14,0 5-14,0 2 14,0-7-16,0 0 16,0 5-15,-3 2 15,3-7-23,0 0 23,-6 9-22,3 3 22,3-12-27,0 0 27,-4 8-26,3-1 26,1-7-27,0 0 27,-7 13-26,-2 0 26,9-13-19,0 0 19,-11 23-19,-1 3 19,12-26-12,0 0 12,-16 31-12,-5-2 12,21-29-6,0 0 6,-23 32-6,9-3 6,14-29-3,0 0 3,-4 31-3,4-1 3,0-30-3,0 0 3,9 31-2,9 5 2,-18-36-1,0 0 1,17 33-1,-3-9 1,-14-24-1,0 0 1,18 19 0,0-7 0,-18-12-1,0 0 1,24 5-1,3-10 1,-27 5 0,0 0 0,26-15 0,1-10 0,-27 25 1,0 0-1,23-27 2,-6 6-2,-17 21 5,0 0-5,14-21 6,1-3-6,-15 24 9,0 0-9,8-19 9,-4-2-9,-4 21 13,0 0-13,0-21 13,-4-1-13,4 22 14,0 0-14,-8-26 15,-12-14-15,20 40 13,0 0-13,-18-36 14,10 20-14,8 16 16,0 0-16,-18-8 16,-14 8-16,32 0 20,0 0-20,-35 3 20,7 2-20,28-5 15,0 0-15,-27 12 16,-1 1-16,-2-1-1632</inkml:trace>
  <inkml:trace contextRef="#ctx0" brushRef="#br0" timeOffset="14248.48">6162 4574 1233,'0'0'0,"0"0"0,1-17 0,-1 17 35,0 0-35,6-13 36,2 7-36,-8 6 70,0 0-70,9-4 70,-9 4-70,0 0 173,0 0-173,9-5 173,-9 5-173,0 0 78,0 0-78,-2-7 79,-6-5-79,8 12 44,0 0-44,-13-17 45,-1 1-45,14 16 29,0 0-29,-14-21 29,2-6-29,12 27 18,0 0-18,-14-30 19,1-10-19,13 40 5,0 0-5,-9-36 5,8 17-5,1 19 1,0 0-1,-4-9 2,1 1-2,3 8 0,0 0 0,-8-4 1,-4-1-1,12 5 0,0 0 0,-21 9 1,-11 15-1,32-24 3,0 0-3,-32 36 4,4 9-4,28-45 6,0 0-6,-23 49 6,0-6-6,23-43 9,0 0-9,-17 38 9,8-2-9,9-36 8,0 0-8,-5 44 8,5 4-8,0-48 5,0 0-5,1 45 6,3-12-6,-4-33 4,0 0-4,5 22 5,4-10-5,-9-12 4,0 0-4,18 6 5,5-6-5,-23 0 3,0 0-3,26-9 3,6-12-3,-32 21 2,0 0-2,32-31 3,-6-2-3,-26 33 3,0 0-3,23-36 3,3 0-3,-26 36 5,0 0-5,23-40 6,0 3-6,-23 37 5,0 0-5,18-27 5,-9 2-5,-9 25 7,0 0-7,9-17 7,-4 5-7,-5 12 7,0 0-7,3-9 8,3 3-8,-6 6 6,0 0-6,0 0 7,0 6-7,0-6 5,0 0-5,-4 14 6,-1 9-6,5-23 3,0 0-3,-5 29 4,1 2-4,4-31 3,0 0-3,0 38 4,0 11-4,0-49 1,0 0-1,4 55 2,4 2-2,-8-57 2,0 0-2,11 56 2,1-3-2,-12-53 1,0 0-1,9 49 2,5-13-2,-14-36 1,0 0-1,14 30 2,-1-4-2,-13-26 0,0 0 0,8 20 1,-2-11-1,-6-9 0,0 0 0,5 9 0,-5-9 0,0 0 0,0 0 0,0 0 0,0 0 0,0 0 0,0 0 0,5-2 0,-1-5 0,-4 7 0,0 0 0,5-12 0,4-21 0,-9 33 0,0 0 0,12-45 1,2-10-1,-14 55 2,0 0-2,18-64 2,9-11-2,-27 75 2,0 0-2,28-73 3,-5 13-3,-23 60 2,0 0-2,21-52 3,-7 16-3,-14 36 1,0 0-1,11-33 2,-4 10-2,-7 23 1,0 0-1,5-14 1,-2 2-1,-3 12 1,0 0-1,6-7 2,-6 7-2,0 0 1,0 0-1,0 0 1,0 0-1,0 0 1,0 0-1,-6 9 1,-2 10-1,8-19 2,0 0-2,-7 21 2,1 7-2,6-28 1,0 0-1,-3 24 1,1 5-1,2-29 0,0 0 0,0 31 1,4-3-1,-4-28 0,0 0 0,10 33 1,2 7-1,-12-40 1,0 0-1,15 36 2,2-12-2,-17-24 1,0 0-1,16 18 1,-4-12-1,-12-6 5,0 0-5,18 0 5,1 0-5,-19 0 10,0 0-10,22-3 11,-3-9-11,-19 12 17,0 0-17,18-21 18,3-13-18,-21 34 18,0 0-18,23-39 19,0 3-19,-23 36 16,0 0-16,23-40 17,-6 4-17,-17 36 12,0 0-12,13-28 13,-3 8-13,-10 20 5,0 0-5,5-20 6,3 8-6,-8 12 1,0 0-1,1-8 2,-1 8-2,0 0 0,0 0 0,0-9 0,0 9 0,0 0 0,0 0 0,0 0 0,0 0 0,0 0-1,0 0 1,0 0 0,-14 16 0,14-16-1,0 0 1,-12 20-1,1 5 1,11-25-1,0 0 1,-3 27-1,8 3 1,-5-30-1,0 0 1,9 27 0,3-2 0,-12-25-1,0 0 1,9 24 0,2 9 0,-11-33 0,0 0 0,15 27 0,8-9 0,-23-18 0,0 0 0,20 10 0,1-5 0,-21-5 0,0 0 0,23 0 0,5 0 0,-28 0 0,0 0 0,30-5 0,-7-7 0,-23 12 0,0 0 0,18-16 1,-1-11-1,-17 27 3,0 0-3,14-28 4,-3 4-4,-11 24 3,0 0-3,9-26 4,3-5-4,-12 31 2,0 0-2,9-33 3,-7 12-3,-2 21 1,0 0-1,0-24 2,0-11-2,0 35 0,0 0 0,2-26 1,-1 11-1,-1 15 0,0 0 0,0-9 0,0 9 0,0 0 0,0 0 0,0 0 0,-14 5 0,14-5 0,0 0 0,-14 16 0,0 5 0,14-21 0,0 0 0,-11 27 0,4 3 0,7-30-1,0 0 1,-3 27-1,-1-2 1,4-25-2,0 0 2,0 27-2,4 3 2,-4-30-6,0 0 6,0 34-5,9 4 5,-9-38-7,0 0 7,8 37-6,1-10 6,-9-27-6,0 0 6,14 19-6,-1-6 6,-13-13-6,0 0 6,16 8-5,5-4 5,-21-4-5,0 0 5,26-2-4,-1-8 4,-25 10-3,0 0 3,26-16-2,1-5 2,-27 21 0,0 0 0,32-31 0,5-5 0,-37 36 1,0 0-1,35-33 1,-12 5-1,-23 28 4,0 0-4,21-27 5,2-3-5,-23 30 9,0 0-9,18-28 10,-10 16-10,-8 12 4,0 0-4,7-17 4,2-2-4,-9 19 0,0 0 0,9-21 1,-4 9-1,-5 12 0,0 0 0,2-9 0,-2 9 0,0 0 0,0 0 0,2-6 0,-2 6 0,0 0 0,0 0 0,-4-6 0,4 6 0,0 0 0,0 0 0,0 0 0,0 0 0,0 0 0,0 0 0,2 9 0,0 3 0,-2-12 0,0 0 0,3 16 0,6 4 0,-9-20 0,0 0 0,9 25 1,0 8-1,-9-33 0,0 0 0,10 31 1,3 2-1,-13-33 1,0 0-1,10 32 1,5 5-1,-15-37 2,0 0-2,15 31 2,-6-10-2,-9-21 3,0 0-3,11 15 4,-2-3-4,-9-12 2,0 0-2,8 6 2,-8-6-2,0 0 0,0 0 0,9 0 1,0-6-1,-9 6 0,0 0 0,12-15 1,4-18-1,-16 33 0,0 0 0,16-31 1,-5 3-1,-11 28 0,0 0 0,9-26 0,1-2 0,-10 28 0,0 0 0,11-31 0,-1 2 0,-10 29-1,0 0 1,6-21-1,-3 2 1,-3 19-2,0 0 2,4-17-1,-4 5 1,0 12-2,0 0 2,0-7-1,0 7 1,0 0 0,0 0 0,0-9 0,0 9 0,0 0 0,0 0 0,0 0 1,0 12-1,0-12 2,0 0-2,0 24 2,0 4-2,0-28 5,0 0-5,1 30 5,5 6-5,-6-36 7,0 0-7,10 36 8,10 4-8,-20-40 5,0 0-5,19 36 6,2-8-6,-21-28 4,0 0-4,18 24 5,0-6-5,-18-18 0,0 0 0,15 6 0,3-4 0,-18-2-1,0 0 1,18-2 0,3-4 0,-21 6-5,0 0 5,19-18-5,-1-9 5,-18 27-6,0 0 6,14-33-6,-2-2 6,-12 35-5,0 0 5,14-33-4,6-7 4,-20 40-4,0 0 4,23-38-4,-2-1 4,-21 39-3,0 0 3,18-37-3,-6 6 3,-12 31-5,0 0 5,7-24-4,-3 10 4,-4 14-1,0 0 1,0-12 0,0 1 0,0 11 0,0 0 0,0 0 0,0 0 0,0 0 0,0 0 0,0 0 1,-20 20-1,20-20 0,0 0 0,-16 27 1,2 10-1,14-37 0,0 0 0,-9 36 1,4-7-1,5-29 0,0 0 0,2 25 0,8-1 0,-10-24 0,0 0 0,29 24 0,20-3 0,-49-21 0,0 0 0,83 10 0,42-10 0,-3-3-1862</inkml:trace>
  <inkml:trace contextRef="#ctx0" brushRef="#br0" timeOffset="97714.06">2207 6109 1199,'0'0'0,"0"0"0,0 0 0,0 0 39,0 0-39,-21 9 40,16-6-40,5-3 144,0 0-144,-13 3 144,-3 3-144,16-6 44,0 0-44,-17 7 44,8-4-44,9-3 34,0 0-34,-9 0 35,4 2-35,5-2 17,0 0-17,-9 3 17,2 1-17,7-4 16,0 0-16,0 0 16,-7 5-16,7-5 15,0 0-15,0 0 16,16 10-16,-16-10 22,0 0-22,26 9 22,9 0-22,-35-9 34,0 0-34,41 8 34,8 3-34,-49-11 44,0 0-44,59 8 44,-3-8-44,-56 0 47,0 0-47,58 0 48,-5-3-48,-53 3 42,0 0-42,46-4 42,-2-1-42,-3-4-1590</inkml:trace>
  <inkml:trace contextRef="#ctx0" brushRef="#br0" timeOffset="98179.3">2452 5704 1659,'0'0'0,"0"0"0,0 0 0,0 0 108,0 0-108,7 5 109,-2 2-109,-5-7 132,0 0-132,2 12 132,5 0-132,-7-12 74,0 0-74,6 12 75,2 0-75,-8-12 31,0 0-31,18 13 32,5 4-32,-23-17 20,0 0-20,32 19 20,3-5-20,-35-14 13,0 0-13,41 14 14,-1-1-14,-40-13 9,0 0-9,46 16 10,0 5-10,-46-21 5,0 0-5,46 22 5,1 1-5,-47-23 4,0 0-4,43 24 5,-13 7-5,-30-31 4,0 0-4,19 28 5,-1-4-5,-18-24 10,0 0-10,12 17 11,-3-4-11,-9-13 21,0 0-21,0 8 21,0-1-21,0-7 24,0 0-24,-9 12 24,-12 4-24,21-16 28,0 0-28,-28 24 28,-13 0-28,41-24 29,0 0-29,-49 30 30,-9 6-30,58-36 23,0 0-23,-59 61 23,5 30-23,54-91 14,0 0-14,-46 106 15,5 12-15,2-6-2016</inkml:trace>
  <inkml:trace contextRef="#ctx0" brushRef="#br0" timeOffset="100926.17">3747 5867 1345,'0'0'0,"0"0"0,0-18 0,0 18 71,0 0-71,0-15 72,0 6-72,0 9 122,0 0-122,2-9 122,-1 2-122,-1 7 86,0 0-86,0 0 86,0 0-86,0 0 53,0 0-53,11 4 53,1 10-53,-12-14 32,0 0-32,11 26 32,3 8-32,-14-34 31,0 0-31,12 49 31,-6 15-31,-6-64 16,0 0-16,3 69 17,-3-5-17,0-64 9,0 0-9,0 52 10,0-12-10,0-40 5,0 0-5,0 33 6,-5-6-6,5-27 1,0 0-1,-4 14 1,1-7-1,3-7 0,0 0 0,0 0 0,0 0 0,0 0-7,0 0 7,-11-12-7,-6-21 7,17 33-22,0 0 22,-15-40-21,8-17 21,7 57-25,0 0 25,-1-60-24,-5-13 24,6 73-19,0 0 19,-1-64-19,-1 10 19,2 54-12,0 0 12,0-38-12,-5 14 12,5 24-1,0 0 1,0-14-1,0 2 1,0 12 1,0 0-1,0 0 1,15-7-1,-15 7 8,0 0-8,18 7 8,5 9-8,-23-16 19,0 0-19,23 24 19,-2 9-19,-21-33 36,0 0-36,23 36 37,7 6-37,-30-42 34,0 0-34,28 43 35,-1-2-35,-27-41 24,0 0-24,28 32 24,2-3-24,-30-29 16,0 0-16,23 19 17,-9-10-17,-14-9 11,0 0-11,11 5 12,-4-5-12,-7 0 11,0 0-11,5-9 12,-9-6-12,4 15 15,0 0-15,-5-30 16,-7-18-16,12 48 18,0 0-18,-11-57 19,6 5-19,5 52 23,0 0-23,-4-57 23,8 0-23,-4 57 24,0 0-24,9-56 24,1 11-24,-10 45 27,0 0-27,13-36 27,-5 13-27,-8 23 29,0 0-29,15-1 29,-1 14-29,-14-13 22,0 0-22,17 28 23,1 7-23,-18-35 12,0 0-12,18 45 13,-11 0-13,-7-45 6,0 0-6,8 52 6,5 10-6,-13-62 2,0 0-2,12 61 3,-1-3-3,-11-58 1,0 0-1,17 49 2,6-8-2,-23-41 0,0 0 0,27 33 1,-1-10-1,-26-23 0,0 0 0,32 12 0,1-12 0,-33 0 0,0 0 0,36-12 0,4-7 0,-40 19-1,0 0 1,41-28 0,-4-10 0,-37 38-2,0 0 2,39-49-1,-2 1 1,-37 48-1,0 0 1,31-48 0,-13 13 0,-18 35 0,0 0 0,12-29 0,-4 4 0,-8 25 1,0 0-1,3-24 2,-3 5-2,0 19 4,0 0-4,-3-14 4,1 6-4,2 8 5,0 0-5,-9-7 6,-5 0-6,14 7 4,0 0-4,-27-2 5,-8 7-5,35-5 2,0 0-2,-35 16 3,7 8-3,28-24 1,0 0-1,-23 36 1,9 13-1,14-49-1,0 0 1,-9 48 0,11 4 0,-2-52-3,0 0 3,12 49-2,7-11 2,-19-38-6,0 0 6,25 31-5,-2-7 5,-23-24-5,0 0 5,26 16-4,8-8 4,-34-8-3,0 0 3,35 4-3,-3-8 3,-32 4-3,0 0 3,26-12-2,-1-16 2,-25 28-5,0 0 5,21-41-4,-3-14 4,-18 55-3,0 0 3,17-61-2,-6 13 2,-11 48 0,0 0 0,12-45 0,-3 8 0,-9 37 0,0 0 0,9-29 0,0 10 0,-9 19 0,0 0 0,7-9 1,5 9-1,-12 0 1,0 0-1,9 5 1,3 11-1,-12-16 0,0 0 0,11 21 1,1 10-1,-12-31 0,0 0 0,18 33 0,5 12 0,-23-45 0,0 0 0,23 39 0,-4-2 0,-19-37-2,0 0 2,21 29-1,-6-5 1,-15-24-8,0 0 8,12 23-7,2-11 7,-14-12-11,0 0 11,9 9-11,-9-9 11,0 0-14,0 0 14,0 0-14,0 0 14,0 0-12,0 0 12,-7-16-11,1-13 11,6 29-8,0 0 8,0-44-7,13-9 7,-13 53-5,0 0 5,16-49-4,5 3 4,-21 46-3,0 0 3,18-33-2,-1 15 2,-17 18-1,0 0 1,14-7 0,9 11 0,-23-4 2,0 0-2,18 9 3,-4 10-3,-14-19 1,0 0-1,9 26 2,0 13-2,-9-39 4,0 0-4,3 44 5,-1 4-5,-2-48 4,0 0-4,3 49 5,6-8-5,-9-41 4,0 0-4,9 33 4,-4-5-4,-5-28 0,0 0 0,4 19 1,-4-7-1,0-12 0,0 0 0,5 5 0,-5-5 0,0 0-1,0 0 1,0 0 0,0-9 0,0 9 0,0 0 0,5-24 0,8-21 0,-13 45 0,0 0 0,14-55 0,4-14 0,-18 69 2,0 0-2,26-64 2,2 10-2,-28 54 9,0 0-9,27-36 9,-4 11-9,-23 25 16,0 0-16,17-12 17,1 5-17,-18 7 14,0 0-14,23 7 15,0 7-15,-23-14 15,0 0-15,23 19 16,-4 5-16,-19-24 15,0 0-15,16 25 16,-2 2-16,-14-27 15,0 0-15,14 30 16,7 6-16,-21-36 2,0 0-2,23 31 2,-5-7-2,-18-24-1,0 0 1,19 12 0,4-12 0,-23 0-2,0 0 2,21-6-2,-5-7 2,-16 13-3,0 0 3,16-20-2,2-8 2,-18 28 0,0 0 0,16-29 0,-8 4 0,-8 25 1,0 0-1,8-20 1,-7 1-1,-1 19 2,0 0-2,4-20 2,-4 12-2,0 8 5,0 0-5,0 0 5,-14 10-5,14-10 6,0 0-6,-13 30 6,8 15-6,5-45 4,0 0-4,-5 52 4,5 1-4,0-53 1,0 0-1,7 52 1,9-16-1,-16-36 0,0 0 0,19 28 0,8-7 0,-27-21-2,0 0 2,31 7-2,5-7 2,-36 0-2,0 0 2,40-12-2,1-11 2,-41 23-1,0 0 1,40-29 0,-6-14 0,-34 43 0,0 0 0,26-49 0,-12-5 0,-14 54 0,0 0 0,9-51 1,-2 2-1,-7 49 2,0 0-2,6-33 3,-10 12-3,4 21 5,0 0-5,-5-15 5,-4 6-5,9 9 6,0 0-6,-23-3 6,-16 8-6,39-5 4,0 0-4,-46 10 5,0 6-5,46-16 1,0 0-1,-40 17 2,17-1-2,23-16-1,0 0 1,-14 12 0,14-12 0,0 0-4,0 0 4,0 0-3,0 0 3,0 0-11,0 0 11,23-7-10,14-7 10,-37 14-16,0 0 16,44-15-16,-2-6 16,-42 21-9,0 0 9,44-19-8,-7 1 8,-37 18-4,0 0 4,36-12-3,-8 9 3,-28 3 0,0 0 0,26 0 0,3 8 0,-29-8 2,0 0-2,26 16 2,4 8-2,-30-24 2,0 0-2,26 26 3,3 5-3,-29-31 1,0 0-1,19 37 1,-3 11-1,-16-48 0,0 0 0,11 49 1,-6-1-1,-5-48-1,0 0 1,0 40 0,-5-2 0,5-38-2,0 0 2,-11 31-2,-1-15 2,12-16-5,0 0 5,-14 12-4,-1 0 4,15-12-6,0 0 6,-15 9-5,7-6 5,8-3-4,0 0 4,0 0-4,-3-7 4,3 7-6,0 0 6,3-21-5,8-18 5,-11 39-7,0 0 7,14-52-7,13-14 7,-27 66-9,0 0 9,37-64-9,7 14 9,-44 50-3,0 0 3,44-40-2,-12 16 2,-32 24-1,0 0 1,28-11 0,-7 15 0,-21-4 0,0 0 0,19 15 0,-6 6 0,-13-21 1,0 0-1,7 31 1,0 6-1,-7-37 0,0 0 0,9 36 0,-4-7 0,-5-29-1,0 0 1,12 28-1,2-4 1,-14-24-5,0 0 5,18 16-5,7-8 5,-25-8-10,0 0 10,30 0-9,10-8 9,-40 8-7,0 0 7,41-12-6,8-4 6,-49 16-7,0 0 7,46-28-6,-4-11 6,-42 39-6,0 0 6,36-38-5,-10 5 5,-26 33-4,0 0 4,23-31-3,-2-2 3,-21 33 0,0 0 0,18-32 0,-11 15 0,-7 17 1,0 0-1,4-12 2,-10 3-2,6 9 8,0 0-8,-9-3 8,-5-1-8,14 4 18,0 0-18,-17 7 18,-10 14-18,27-21 17,0 0-17,-19 28 17,12 13-17,7-41 7,0 0-7,3 52 8,3 9-8,-6-61 2,0 0-2,12 66 3,2-2-3,-14-64 0,0 0 0,18 64 0,-4 5 0,-14-69-2,0 0 2,10 81-2,-3 21 2,-7-102-10,0 0 10,6 97-9,-3-17 9,-3-80-15,0 0 15,-5 64-15,-4-7 15,9-57-20,0 0 20,-12 54-19,-6 1 19,18-55-19,0 0 19,-19 45-19,-8-14 19,27-31-15,0 0 15,-23 12-14,0-12 14,23 0-3,0 0 3,-24-20-2,-10-27 2,34 47 0,0 0 0,-32-57 0,20-7 0,12 64 7,0 0-7,5-76 7,17-23-7,-22 99 18,0 0-18,31-109 19,10 14-19,-41 95 28,0 0-28,44-90 29,5 1-29,-1-1-1954</inkml:trace>
  <inkml:trace contextRef="#ctx0" brushRef="#br0" timeOffset="101064.93">7513 5482 1076,'0'0'0,"0"0"0,0-8 0,-4 1-747</inkml:trace>
  <inkml:trace contextRef="#ctx0" brushRef="#br0" timeOffset="101376.7">7395 5398 1334,'0'0'0,"0"0"0,0 0 0,0 0 79,0 0-79,0 0 79,0 0-79,0 0 126,0 0-126,0 0 126,0 0-126,0 0 111,0 0-111,0 0 112,0 0-112,0 0 42,0 0-42,-9 3 43,9-3-43,0 0 28,0 0-28,-14 14 28,5 8-28,9-22 25,0 0-25,-9 37 25,5 11-25,4-48 31,0 0-31,-5 61 31,5 5-31,0-66 31,0 0-31,2 64 32,1-13-32,-3-51 32,0 0-32,0 49 33,4-4-33,-4-45 25,0 0-25,5 48 25,-3 4-25,-2-52 21,0 0-21,2 45 22,-6-8-22,4-37 17,0 0-17,-3 24 17,1-9-17,-2-1-1797</inkml:trace>
  <inkml:trace contextRef="#ctx0" brushRef="#br0" timeOffset="102352.97">7492 5931 1782,'0'0'0,"0"0"0,21-6 0,-21 6 86,0 0-86,17-1 87,6 2-87,-23-1 112,0 0-112,20 0 112,1-3-112,-21 3 75,0 0-75,18-9 75,4-5-75,-22 14 47,0 0-47,25-13 48,5-6-48,-30 19 40,0 0-40,27-21 41,1-7-41,-28 28 21,0 0-21,26-29 21,-6 1-21,-20 28 13,0 0-13,16-28 13,-9 2-13,-7 26 5,0 0-5,7-19 5,-4 0-5,-3 19 1,0 0-1,2-12 1,-2 7-1,0 5 0,0 0 0,0 0 0,-19-7 0,19 7-1,0 0 1,-18 2 0,-17 6 0,35-8 0,0 0 0,-32 16 0,9 8 0,23-24 0,0 0 0,-21 30 1,5-3-1,16-27 3,0 0-3,-9 28 3,14-4-3,-5-24 8,0 0-8,9 23 8,9-1-8,-18-22 11,0 0-11,25 18 12,8-3-12,-33-15 17,0 0-17,37 12 18,-9 0-18,-28-12 20,0 0-20,30 4 21,2-4-21,-32 0 8,0 0-8,28-4 9,-7-3-9,-21 7 6,0 0-6,20-12 7,3-5-7,-23 17 6,0 0-6,26-21 6,-5-1-6,-21 22 8,0 0-8,20-26 9,-3-14-9,-17 40 12,0 0-12,15-43 12,-3-7-12,-12 50 12,0 0-12,5-49 12,-5 13-12,0 36 11,0 0-11,-5-23 12,-4 11-12,9 12 7,0 0-7,-21 0 8,-14 14-8,35-14 5,0 0-5,-39 29 5,4 13-5,35-42 2,0 0-2,-32 47 3,11 1-3,21-48 1,0 0-1,-11 36 2,11-3-2,0-33 0,0 0 0,11 28 1,5-2-1,-16-26 0,0 0 0,22 28 0,12-1 0,-34-27 0,0 0 0,41 28 0,3-7 0,-44-21 0,0 0 0,40 21 0,1-2 0,-41-19 0,0 0 0,32 20 0,-10-4 0,-22-16 0,0 0 0,18 9 0,-18-9 0,0 0 0,0 0 0,0 0 1,-21 0-1,21 0 0,0 0 0,-28 0 1,-13-4-1,41 4 0,0 0 0,-37-8 1,12-1-1,25 9 0,0 0 0,-19-16 0,5 1 0,14 15 0,0 0 0,-9-18 0,4-6 0,5 24 0,0 0 0,2-34 0,15-8 0,-17 42 0,0 0 0,32-43 0,12 1 0,-44 42 0,0 0 0,51-45 1,7 5-1,-58 40 3,0 0-3,55-43 3,-11 7-3,-44 36 5,0 0-5,32-30 6,-14 10-6,-18 20 1,0 0-1,10-16 2,-6 7-2,-4 9 0,0 0 0,0-6 0,0 6 0,0 0 0,0 0 0,-6-6 0,-6 6 0,12 0 0,0 0 0,-9 9 0,4 12 0,5-21 0,0 0 0,-4 34 0,13 8 0,-9-42 0,0 0 0,16 43 0,12-1 0,-28-42 0,0 0 0,32 36 1,0-7-1,-32-29 0,0 0 0,28 32 1,-2-3-1,-26-29 1,0 0-1,22 35 2,-14-6-2,-8-29 3,0 0-3,2 31 3,-7 2-3,5-33 4,0 0-4,-14 30 4,-16-3-4,30-27 5,0 0-5,-32 24 5,4-8-5,28-16 2,0 0-2,-30 12 3,5-8-3,-1-3-2136</inkml:trace>
  <inkml:trace contextRef="#ctx0" brushRef="#br0" timeOffset="103749.38">9739 6000 1603,'0'0'0,"2"-9"0,8-6 0,-10 15 103,0 0-103,14-28 103,-5-1-103,-9 29 145,0 0-145,7-37 145,0-6-145,-7 43 79,0 0-79,4-38 80,-8 10-80,4 28 34,0 0-34,-5-28 34,-4 8-34,9 20 22,0 0-22,-9-21 22,-5 11-22,14 10 14,0 0-14,-21-2 14,-18 10-14,39-8 8,0 0-8,-39 13 9,4 11-9,35-24 14,0 0-14,-39 27 14,0 1-14,39-28 7,0 0-7,-33 33 7,10 0-7,23-33 2,0 0-2,-11 33 3,6 1-3,5-34 0,0 0 0,7 33 0,11-3 0,-18-30-4,0 0 4,30 21-3,3-11 3,-33-10-11,0 0 11,39 0-10,-2-16 10,-37 16-16,0 0 16,30-15-16,-2-3 16,-28 18-2,0 0 2,23-22-2,4-2 2,-27 24 2,0 0-2,23-26 3,-9-2-3,-14 28 16,0 0-16,12-24 17,-3 7-17,-9 17 33,0 0-33,5-13 33,-3 6-33,-2 7 33,0 0-33,0 0 34,0 0-34,0 0 25,0 0-25,12 16 26,-3 8-26,-9-24 18,0 0-18,13 33 18,1 7-18,-14-40 12,0 0-12,17 36 13,-1 1-13,-16-37 9,0 0-9,21 29 9,1-10-9,-22-19 6,0 0-6,28 9 7,9-13-7,-37 4 5,0 0-5,35-12 6,-7-15-6,-28 27 5,0 0-5,25-30 6,-2-10-6,-23 40 5,0 0-5,14-40 6,-5 2-6,-9 38 7,0 0-7,3-46 7,-4-8-7,1 54 10,0 0-10,-2-64 11,2-9-11,0 73 12,0 0-12,0-64 13,-4 23-13,4 41 10,0 0-10,-5-24 11,0 11-11,5 13 8,0 0-8,-2-8 9,2 8-9,0 0 0,0 0 0,-2-9 1,2 9-1,0 0 0,0 0 0,0 0 0,-5 12 0,5-12-1,0 0 1,5 12-1,6 6 1,-11-18-5,0 0 5,16 24-5,7 5 5,-23-29-9,0 0 9,19 35-9,2-2 9,-21-33-17,0 0 17,18 27-17,-4-6 17,-14-21-21,0 0 21,9 16-21,-6 1 21,-3-17-21,0 0 21,6 19-20,-6-5 20,0-14-22,0 0 22,-4 16-22,0-4 22,4-12-20,0 0 20,-1 12-20,-3 3 20,4-15-15,0 0 15,4 19-14,6 6 14,-10-25-13,0 0 13,18 26-13,8 1 13,-26-27-15,0 0 15,36 28-14,13-4 14,-49-24-17,0 0 17,55 24-17,-9-3 17,-46-21-20,0 0 20,45 16-19,-4-11 19,-41-5-11,0 0 11,35-5-11,-12-7 11,-23 12-3,0 0 3,18-19-3,-8-9 3,-10 28 0,0 0 0,8-33 0,-3-7 0,-5 40 0,0 0 0,0-41 1,-4-4-1,4 45 2,0 0-2,-5-47 2,-4 5-2,9 42 2,0 0-2,-9-32 3,4 7-3,5 25 2,0 0-2,-3-19 3,1 7-3,2 12 2,0 0-2,-4-8 3,4 8-3,0 0 1,0 0-1,0 0 2,0 0-2,0 0 0,0 0 0,0 0 1,18-4-1,-18 4 0,0 0 0,12 4 0,2 1 0,-14-5-1,0 0 1,16 10 0,2-1 0,-18-9-2,0 0 2,14 15-1,2 10 1,-16-25-2,0 0 2,9 24-1,-2 0 1,-7-24-1,0 0 1,1 26 0,-2 5 0,1-31 0,0 0 0,0 30 0,3-4 0,-3-26 0,0 0 0,7 24 0,4 2 0,-11-26 0,0 0 0,18 27 0,1-2 0,-19-25 0,0 0 0,25 24 0,6 0 0,-31-24 0,0 0 0,34 21 1,1-6-1,-35-15 2,0 0-2,30 4 2,-7-4-2,-23 0 2,0 0-2,25-12 3,5-7-3,-30 19 4,0 0-4,24-21 5,-2 0-5,-22 21 4,0 0-4,17-27 4,1-6-4,-18 33 3,0 0-3,16-32 4,-7 15-4,-9 17 4,0 0-4,3-12 4,-3 3-4,0 9 6,0 0-6,0 0 6,0 0-6,0 0 6,0 0-6,0 0 7,5 26-7,-5-26 5,0 0-5,0 32 6,6 4-6,-6-36 6,0 0-6,12 38 6,6 2-6,-18-40 6,0 0-6,19 36 7,2-8-7,-21-28 9,0 0-9,18 17 10,-6-7-10,-12-10 11,0 0-11,16-6 11,5-12-11,2-1-1881</inkml:trace>
  <inkml:trace contextRef="#ctx0" brushRef="#br0" timeOffset="103908.85">11208 5425 1939,'0'0'0,"0"0"0,-7-7 0,7 7 77,0 0-77,-7-5 77,7 5-77,0 0 115,0 0-115,-7 0 116,7 12-116,0-12 120,0 0-120,-2 16 120,0 5-120,2-21 54,0 0-54,2 20 54,14-2-54,0 1-1944</inkml:trace>
  <inkml:trace contextRef="#ctx0" brushRef="#br0" timeOffset="104184.32">11418 5709 1894,'0'0'0,"0"0"0,14 16 0,-14-16 86,0 0-86,9 15 87,0-1-87,-9-14 141,0 0-141,9 19 141,5 5-141,-14-24 80,0 0-80,14 25 80,3-5-80,-17-20 40,0 0-40,18 23 41,-2 1-41,-16-24 20,0 0-20,18 24 21,3-1-21,-21-23 14,0 0-14,23 19 14,-2-7-14,-21-12 7,0 0-7,17 9 7,-4-6-7,-13-3 5,0 0-5,10-3 5,1-3-5,-11 6 2,0 0-2,12-6 2,-5-8-2,-7 14 1,0 0-1,9-16 2,0-8-2,-9 24 4,0 0-4,9-28 4,0-3-4,-9 31 12,0 0-12,17-38 13,12-14-13,-29 52 21,0 0-21,30-55 22,5 4-22,-35 51 25,0 0-25,32-39 25,-17 20-25,3 1-2052</inkml:trace>
  <inkml:trace contextRef="#ctx0" brushRef="#br0" timeOffset="104860.36">12348 6007 2062,'0'0'0,"0"0"0,19 5 0,-19-5 47,0 0-47,11 0 48,-4-9-48,-7 9 43,0 0-43,1-20 44,-2-5-44,1 25 31,0 0-31,-9-34 31,-14-1-31,23 35 10,0 0-10,-32-31 11,-8 3-11,40 28 4,0 0-4,-50-17 5,-5 8-5,55 9 3,0 0-3,-49-1 4,3 7-4,46-6 2,0 0-2,-42 13 3,5 7-3,37-20 1,0 0-1,-37 28 2,2 0-2,35-28 1,0 0-1,-32 36 1,5 2-1,27-38 0,0 0 0,-19 35 1,10-14-1,9-21 0,0 0 0,0 15 0,2-6 0,-2-9 0,0 0 0,10 8 1,6-8-1,-16 0 0,0 0 0,23-3 1,9-6-1,-32 9 5,0 0-5,32-17 6,-6-7-6,-26 24 22,0 0-22,23-28 23,2 0-23,-25 28 32,0 0-32,23-20 32,0 4-32,-23 16 35,0 0-35,17-5 35,6 7-35,-23-2 29,0 0-29,23 10 30,-2 6-30,-21-16 22,0 0-22,29 26 23,2 1-23,-31-27 15,0 0-15,32 28 16,0-14-16,-32-14 9,0 0-9,26 7 10,1-7-10,-27 0 7,0 0-7,28-9 7,0-10-7,-28 19 9,0 0-9,27-21 9,-10 2-9,-17 19 16,0 0-16,18-26 16,0-14-16,-18 40 15,0 0-15,17-48 15,4-4-15,-21 52 14,0 0-14,22-62 14,-1-18-14,-21 80 9,0 0-9,17-90 10,-3 7-10,-14 83 8,0 0-8,16-81 9,5-4-9,-21 85 8,0 0-8,18-76 8,-6 13-8,-12 63 4,0 0-4,6-39 4,-6 28-4,0 11 1,0 0-1,-13 23 1,-8 27-1,21-50 0,0 0 0,-24 62 1,-5 8-1,29-70 0,0 0 0,-21 74 0,7 6 0,14-80 1,0 0-1,-5 81 1,15-5-1,-10-76 2,0 0-2,20 64 3,4-19-3,-24-45 6,0 0-6,36 36 6,11-11-6,-47-25 2,0 0-2,55 15 2,3-3-2,-1-3-2121</inkml:trace>
  <inkml:trace contextRef="#ctx0" brushRef="#br0" timeOffset="105416.03">13649 5818 1636,'0'0'0,"0"0"0,0 0 0,0 0 106,0 0-106,0 0 107,0 0-107,0 0 130,0 0-130,9-9 131,3 1-131,-12 8 82,0 0-82,15-12 83,-1 3-83,-14 9 46,0 0-46,17-7 46,-1 0-46,-16 7 46,0 0-46,21 2 46,6 15-46,-27-17 36,0 0-36,19 28 37,-6 1-37,-13-29 24,0 0-24,5 37 24,2 3-24,-7-40 16,0 0-16,5 45 17,-8 6-17,3-51 6,0 0-6,-6 49 6,-2-4-6,8-45 1,0 0-1,-15 33 2,3-14-2,12-19 0,0 0 0,-9 8 0,9-8 0,0 0 0,0 0 0,-9 4 1,9-4-1,0 0 5,0 0-5,-3-19 6,10-17-6,-7 36 10,0 0-10,11-49 10,10-8-10,-21 57 17,0 0-17,32-62 17,10-2-17,-42 64 21,0 0-21,56-71 21,13-7-21,-69 78 18,0 0-18,67-80 18,-14 18-18,-2 1-2019</inkml:trace>
  <inkml:trace contextRef="#ctx0" brushRef="#br0" timeOffset="107353.29">14281 6012 1939,'0'0'0,"0"0"0,7 9 0,-7-9 43,0 0-43,7 7 43,-7-7-43,0 0 57,0 0-57,14 0 58,0-21-58,-14 21 74,0 0-74,18-24 74,3-4-74,-21 28 37,0 0-37,23-31 38,-7 1-38,-16 30 30,0 0-30,12-24 30,-5 3-30,-7 21 30,0 0-30,5-15 31,-3 3-31,-2 12 28,0 0-28,-5-9 29,-6-1-29,11 10 24,0 0-24,-17-11 24,-10 1-24,27 10 13,0 0-13,-26-5 14,5 8-14,21-3 12,0 0-12,-22 17 13,-1 11-13,23-28 9,0 0-9,-21 36 10,7 2-10,14-38 7,0 0-7,-7 47 7,7 3-7,0-50 13,0 0-13,7 52 14,0-8-14,-7-44 16,0 0-16,16 32 17,7-7-17,-23-25 17,0 0-17,34 12 18,13-9-18,-47-3 13,0 0-13,55-3 14,14-13-14,-69 16 12,0 0-12,67-24 12,-11-5-12,-56 29 10,0 0-10,53-37 11,-5-6-11,-48 43 8,0 0-8,44-45 9,3 2-9,-47 43 6,0 0-6,50-38 7,-4 1-7,-46 37 5,0 0-5,33-24 6,-17 8-6,-16 16 1,0 0-1,7-12 1,-10 4-1,3 8 0,0 0 0,-15-4 0,-22 9 0,37-5-2,0 0 2,-42 14-2,0 11 2,42-25-8,0 0 8,-32 24-8,9-7 8,23-17-6,0 0 6,-16 19-6,4 5 6,12-24-3,0 0 3,-4 30-3,6-1 3,-2-29-1,0 0 1,12 28 0,10 0 0,-22-28 0,0 0 0,24 27 0,5 3 0,-29-30 2,0 0-2,28 27 2,0 1-2,-28-28 1,0 0-1,28 26 2,-1 2-2,-27-28 0,0 0 0,17 27 0,-8 1 0,-9-28 0,0 0 0,-3 29 0,-8 3 0,11-32 0,0 0 0,-16 29 0,0 0 0,16-29 0,0 0 0,-16 32 0,-1 7 0,17-39 0,0 0 0,-16 33 0,9-17 0,7-16 0,0 0 0,-2 12 0,2-12 0,0 0 0,0 0 0,5-9 0,9-15 0,-14 24-1,0 0 1,23-31 0,7-5 0,-30 36-2,0 0 2,32-42-1,0-1 1,-32 43-3,0 0 3,32-52-2,-4-9 2,-28 61-4,0 0 4,32-72-3,1-10 3,-33 82-7,0 0 7,35-81-6,-1 13 6,-34 68-8,0 0 8,25-50-7,-13 17 7,-12 33-8,0 0 8,9-19-8,-4 11 8,-5 8-2,0 0 2,0 0-2,0 0 2,0 0 0,0 0 0,-2-7 0,-5 5 0,7 2 0,0 0 0,-10 0 1,-3 9-1,13-9 4,0 0-4,-16 12 5,1 5-5,15-17 7,0 0-7,-13 21 8,4-2-8,9-19 10,0 0-10,-5 21 10,5 6-10,0-27 0,0 0 0,4 33 1,1 4-1,-5-37-1,0 0 1,12 31-1,6-2 1,-18-29-9,0 0 9,23 24-8,0-5 8,-23-19-14,0 0 14,32 9-13,6-5 13,-38-4-14,0 0 14,43-4-13,-1-5 13,-42 9-13,0 0 13,39-12-12,-9-3 12,-30 15-11,0 0 11,28-24-11,-3-13 11,-25 37-6,0 0 6,23-33-6,-6 6 6,-17 27-1,0 0 1,18-33 0,3-4 0,-21 37 0,0 0 0,18-34 0,-11 13 0,-7 21 1,0 0-1,3-14 2,1 4-2,-4 10 4,0 0-4,3-5 4,-3 5-4,0 0 3,0 0-3,0-13 4,0 13-4,0 0 4,0 0-4,0 0 4,-12 18-4,12-18 6,0 0-6,-9 24 6,0 4-6,9-28 6,0 0-6,-5 31 7,2 2-7,3-33 7,0 0-7,3 26 7,1-7-7,-4-19 10,0 0-10,8 17 10,5 11-10,-13-28 10,0 0-10,16 24 10,-6-15-10,-10-9 10,0 0-10,21 3 10,13-8-10,-34 5 9,0 0-9,40-12 10,-1-7-10,-39 19 5,0 0-5,36-21 6,2-3-6,-38 24 7,0 0-7,39-24 8,-12 3-8,-27 21 9,0 0-9,26-28 9,2-5-9,-28 33 11,0 0-11,23-34 11,-10 9-11,-13 25 6,0 0-6,5-17 7,0 8-7,-5 9 3,0 0-3,0 0 3,-2-8-3,2 8 1,0 0-1,-12 1 2,-18 12-2,30-13 1,0 0-1,-33 19 1,1 5-1,32-24 0,0 0 0,-27 24 0,-3 4 0,30-28-1,0 0 1,-21 26 0,9-4 0,12-22-1,0 0 1,0 21-1,16 0 1,-16-21-1,0 0 1,24 17-1,5 2 1,-29-19-1,0 0 1,31 12-1,5-12 1,-36 0-1,0 0 1,37-7 0,0-1 0,-37 8 0,0 0 0,42-12 1,6-6-1,-48 18 4,0 0-4,53-22 5,5-3-5,-58 25 8,0 0-8,53-25 8,-7-10-8,-46 35 7,0 0-7,38-35 8,-6-3-8,-32 38 7,0 0-7,25-33 7,-15 6-7,-10 27 5,0 0-5,7-23 6,-7 8-6,0 15 5,0 0-5,-7-13 6,-7 7-6,14 6 4,0 0-4,-19 3 5,-2 13-5,21-16 5,0 0-5,-23 24 5,3 0-5,20-24 2,0 0-2,-12 26 3,7 5-3,5-31 0,0 0 0,0 30 0,5-3 0,-5-27-1,0 0 1,11 31 0,5 2 0,-16-33-3,0 0 3,15 40-3,7 5 3,-22-45-2,0 0 2,21 42-1,-2 1 1,-19-43-3,0 0 3,18 36-2,-9-8 2,-9-28-1,0 0 1,8 24-1,-6-3 1,-2-21-1,0 0 1,-2 12 0,2-12 0,0 0 0,0 0 0,-12 9 0,1-2 0,11-7 0,0 0 0,-12 5 0,-2-5 0,14 0 0,0 0 0,-14-5 0,2-6 0,12 11 0,0 0 0,-11-8 0,7-5 0,4 13 0,0 0 0,2-20 0,14-20 0,-16 40-1,0 0 1,25-45 0,7-7 0,-32 52-2,0 0 2,38-54-1,-2 2 1,-36 52-4,0 0 4,38-45-4,7 6 4,-45 39-8,0 0 8,35-28-8,-16 11 8,-19 17-14,0 0 14,13-13-14,-3 3 14,-10 10-20,0 0 20,7-5-20,-7 5 20,0 0-20,0 0 20,0 0-20,0 0 20,0 0-18,0 0 18,-5 9-17,-2 10 17,7-19-13,0 0 13,-5 24-13,5 9 13,0-33-5,0 0 5,1 36-4,3 4 4,-4-40-2,0 0 2,5 40-2,2 5 2,-7-45-2,0 0 2,5 41-2,-1-13 2,-4-28-4,0 0 4,-2 15-4,-3-6 4,0-4-2031</inkml:trace>
  <inkml:trace contextRef="#ctx0" brushRef="#br0" timeOffset="107446.59">16611 6007 1412,'0'0'0,"0"-7"0,0-10 0,0 17 49,0 0-49,9-25 50,14 1-50,-23 24 72,0 0-72,33-31 72,24-2-72,-57 33 29,0 0-29,68-45 29,15-14-29,0 6-1225</inkml:trace>
  <inkml:trace contextRef="#ctx0" brushRef="#br0" timeOffset="110430.69">2094 7947 1625,'0'0'0,"0"0"0,0 0 0,0 0 95,0 0-95,0 0 96,14-18-96,-14 18 115,0 0-115,0 0 115,0 0-115,0 0 112,0 0-112,9 0 113,-9 0-113,0 0 72,0 0-72,11-3 72,6-2-72,-17 5 46,0 0-46,30-4 47,13 1-47,-43 3 38,0 0-38,52-5 38,15-6-38,-67 11 29,0 0-29,69-14 29,-5-1-29,-64 15 26,0 0-26,58-19 26,-12 5-26,-46 14 1,0 0-1,39-12 2,-8 1-2,1 3-1963</inkml:trace>
  <inkml:trace contextRef="#ctx0" brushRef="#br0" timeOffset="110776.93">2353 7325 1860,'0'0'0,"0"0"0,0 0 0,0 0 16,0 0-16,22 11 16,13 15-16,-35-26 51,0 0-51,37 34 52,-2 3-52,-35-37 44,0 0-44,32 33 45,1 3-45,-33-36 42,0 0-42,44 40 42,9-4-42,-53-36 42,0 0-42,60 38 42,7 0-42,-67-38 45,0 0-45,64 42 46,-6 3-46,-58-45 38,0 0-38,55 47 38,-11-6-38,-44-41 29,0 0-29,33 36 30,-6-6-30,-27-30 24,0 0-24,18 26 25,-10 0-25,-8-26 19,0 0-19,-3 27 19,-11 1-19,14-28 13,0 0-13,-29 33 14,-11 5-14,40-38 15,0 0-15,-58 50 15,-22 19-15,3-1-1907</inkml:trace>
  <inkml:trace contextRef="#ctx0" brushRef="#br0" timeOffset="111856.54">4812 7659 1278,'0'0'0,"0"0"0,-9-15 0,9 15 164,0 0-164,-5-14 165,-2 2-165,7 12 147,0 0-147,-2-14 147,2-7-147,0 21 121,0 0-121,0-17 122,0 5-122,0 12 82,0 0-82,0 0 82,0 0-82,0 0 28,0 0-28,0 0 29,9 21-29,-9-21 17,0 0-17,2 29 17,3 18-17,-5-47 16,0 0-16,7 57 17,2 19-17,-9-76 10,0 0-10,5 85 10,1-12-10,-6-73 6,0 0-6,3 69 6,-6-7-6,3-62 5,0 0-5,0 59 5,3-5-5,-3-54 1,0 0-1,4 50 2,1-14-2,-3 0-1798</inkml:trace>
  <inkml:trace contextRef="#ctx0" brushRef="#br0" timeOffset="112233.29">4733 7704 1446,'0'0'0,"0"0"0,3-12 0,-3 12 67,0 0-67,4-14 67,1 1-67,-5 13 119,0 0-119,13-18 119,2-9-119,-15 27 77,0 0-77,25-25 77,7 10-77,-32 15 38,0 0-38,37-14 39,3 2-39,-40 12 25,0 0-25,50-10 25,-1 10-25,-49 0 18,0 0-18,41 10 19,-8 7-19,-33-17 17,0 0-17,23 28 17,-10 3-17,-13-31 16,0 0-16,0 45 16,-6 17-16,6-62 14,0 0-14,-14 71 14,-16-5-14,30-66 11,0 0-11,-32 59 11,4-14-11,28-45 11,0 0-11,-30 36 12,6-10-12,24-26 6,0 0-6,-18 19 6,0-7-6,18-12 7,0 0-7,-12 7 7,7-2-7,5-5 6,0 0-6,0 0 6,0 0-6,0 0-1675</inkml:trace>
  <inkml:trace contextRef="#ctx0" brushRef="#br0" timeOffset="114123.95">5232 8073 1513,'0'0'0,"0"0"0,0 0 0,0 0 53,0 0-53,0 0 53,9 0-53,-9 0 91,0 0-91,2 7 92,-4 3-92,2-10 78,0 0-78,-9 14 79,-12 4-79,21-18 57,0 0-57,-23 25 58,-5 14-58,28-39 47,0 0-47,-27 43 47,6 0-47,21-43 41,0 0-41,-16 42 41,7-10-41,9-32 28,0 0-28,-3 30 29,8-6-29,-5-24 21,0 0-21,13 19 22,9-10-22,-22-9 16,0 0-16,27 3 17,-1-6-17,-26 3 13,0 0-13,29-5 14,-3-11-14,-26 16 5,0 0-5,18-19 5,-2-5-5,-16 24 2,0 0-2,12-30 3,-7-6-3,-5 36 1,0 0-1,4-40 1,-3-1-1,-1 41 0,0 0 0,2-37 0,0 4 0,-2 33 0,0 0 0,-2-24 0,-1 5 0,3 19 0,0 0 0,-6-14 0,3 4 0,3 10-1,0 0 1,-4-7 0,3 0 0,1 7-1,0 0 1,0 0-1,0-7 1,0 7-2,0 0 2,0 0-2,14-8 2,-14 8-2,0 0 2,14-9-2,7-1 2,-21 10-2,0 0 2,23-9-2,2 2 2,-25 7-2,0 0 2,24-5-2,-1-6 2,-23 11-3,0 0 3,14-5-3,-3 3 3,-11 2-3,0 0 3,7 2-3,-2 7 3,-5-9-4,0 0 4,4 15-3,-4 13 3,0-28-5,0 0 5,0 31-4,0 7 4,0-38-2,0 0 2,5 44-2,7 6 2,-12-50-1,0 0 1,11 50-1,1-5 1,-12-45 0,0 0 0,11 38 0,3-10 0,-14-28 0,0 0 0,16 15 1,0-1-1,-16-14 1,0 0-1,16 12 1,-2-1-1,-14-11 1,0 0-1,12 5 1,2-5-1,-14 0 2,0 0-2,14-4 2,-1-1-2,-13 5 3,0 0-3,14-12 4,3-5-4,-17 17 3,0 0-3,20-24 4,-8-13-4,-12 37 1,0 0-1,14-45 2,4-8-2,-18 53 3,0 0-3,19-54 4,8 2-4,-27 52 5,0 0-5,26-47 6,-1 4-6,-25 43 6,0 0-6,21-35 6,-12 11-6,-9 24 4,0 0-4,2-17 5,-4 5-5,2 12 3,0 0-3,-9-9 3,-8 6-3,17 3 1,0 0-1,-20 0 2,-5 5-2,25-5 0,0 0 0,-24 17 1,-6 9-1,30-26 0,0 0 0,-25 29 0,13-1 0,12-28 0,0 0 0,-4 28 0,11 3 0,-7-31-1,0 0 1,9 33 0,7-9 0,-16-24-1,0 0 1,21 28-1,11 6 1,-32-34-1,0 0 1,32 35-1,-1-6 1,-31-29 0,0 0 0,27 32 1,-4 4-1,-23-36 1,0 0-1,17 33 1,-11-12-1,-6-21 1,0 0-1,0 20 1,-9 3-1,9-23 0,0 0 0,-14 21 1,-7-4-1,21-17 0,0 0 0,-20 14 1,3-4-1,17-10 0,0 0 0,-15 7 0,7-3 0,8-4 0,0 0 0,0 0 1,-9 3-1,9-3 0,0 0 0,0 0 1,-9-3-1,9 3 1,0 0-1,3-13 2,12-14-2,-15 27 2,0 0-2,19-33 2,11-2-2,-30 35 7,0 0-7,37-38 7,7-7-7,-44 45 13,0 0-13,41-48 14,-1-8-14,-40 56 17,0 0-17,37-53 18,-7 4-18,-30 49 5,0 0-5,29-38 6,-7 12-6,-22 26 1,0 0-1,15-15 1,-8 6-1,-7 9 0,0 0 0,1-7 0,-1 7 0,0 0-1,0 0 1,-5-5-1,5 5 1,0 0-4,0 0 4,-12 5-3,3 5 3,9-10-4,0 0 4,-9 16-3,4 8 3,5-24-5,0 0 5,-2 30-4,7-3 4,-5-27-4,0 0 4,9 33-4,2 0 4,-11-33-3,0 0 3,12 40-2,6 0 2,-18-40-1,0 0 1,14 36-1,0-3 1,-14-33 0,0 0 0,12 28 0,-10-8 0,-2-20 0,0 0 0,4 21 0,-4-5 0,0-16 0,0 0 0,-4 17 1,2-7-1,2-10 0,0 0 0,-3 9 0,-8 3 0,11-12 0,0 0 0,-9 5 0,9-5 0,0 0-1,0 0 1,-8 7 0,8-7 0,0 0-1,0 0 1,0 0-1,5-12 1,-5 12-3,0 0 3,12-24-3,11-11 3,-23 35-4,0 0 4,28-45-4,9-15 4,-37 60-2,0 0 2,39-61-1,-2 11 1,-37 50-1,0 0 1,27-35 0,-13 18 0,-14 17-1,0 0 1,0 0-1,0 0 1,0 0-1,0 0 1,-20 16 0,-6 22 0,26-38-1,0 0 1,-32 48-1,0 4 1,32-52-1,0 0 1,-21 49 0,12-17 0,9-32 1,0 0-1,6 32 1,11-8-1,-17-24 4,0 0-4,30 21 4,11-6-4,-41-15 10,0 0-10,46 5 11,3-5-11,-49 0 15,0 0-15,44-5 16,2-3-16,-46 8 17,0 0-17,35-14 17,-6 0-17,-29 14 26,0 0-26,23-23 26,-9-3-26,-14 26 24,0 0-24,7-34 24,-11-4-24,4 38 18,0 0-18,-9-45 18,-8 0-18,17 45 11,0 0-11,-20-40 11,3 17-11,17 23 7,0 0-7,-21-17 7,-2 0-7,23 17 4,0 0-4,-20-14 4,8 5-4,12 9 0,0 0 0,-9-5 0,9 5 0,0 0-1,0 0 1,-5-7 0,5 7 0,0 0-4,0 0 4,19-14-4,11 7 4,-30 7-7,0 0 7,35-5-7,-1 10 7,-34-5-10,0 0 10,32 13-10,-2-1 10,-30-12-10,0 0 10,31 15-10,6 8 10,-37-23-10,0 0 10,32 34-10,3 6 10,-35-40-10,0 0 10,25 47-9,-4 0 9,-21-47-7,0 0 7,11 38-6,-4-7 6,-7-31-4,0 0 4,0 24-4,0-7 4,0-17-3,0 0 3,0 16-2,0 0 2,0-16-1,0 0 1,-4 15-1,3-6 1,1-9-1,0 0 1,-2 5-1,2-5 1,0 0 0,0 0 0,0 0 0,2 7 0,-2-7 0,0 0 0,9 0 1,10-12-1,-19 12 3,0 0-3,32-21 4,3-10-4,-35 31 16,0 0-16,37-37 16,-5-11-16,-32 48 26,0 0-26,37-50 26,2 3-26,-39 47 25,0 0-25,37-36 26,-6 15-26,-31 21 23,0 0-23,29-2 24,-5 20-24,-24-18 14,0 0-14,14 31 15,-5 10-15,-9-41 10,0 0-10,9 49 11,-4-1-11,-5-48 3,0 0-3,6 49 3,9-11-3,1 5-2095</inkml:trace>
  <inkml:trace contextRef="#ctx0" brushRef="#br0" timeOffset="115249.95">2181 9994 1132,'0'0'0,"0"0"0,-15-16 0,15 16 141,0 0-141,-8-8 142,-1 1-142,9 7 187,0 0-187,-9-4 187,0-1-187,9 5 72,0 0-72,-14-7 73,2 0-73,12 7 55,0 0-55,-11-7 56,6 0-56,5 7 38,0 0-38,0 0 39,-7-5-39,7 5 31,0 0-31,0 0 31,23 16-31,-23-16 25,0 0-25,35 24 26,11 12-26,-46-36 41,0 0-41,62 39 41,19-1-41,-81-38 48,0 0-48,83 32 48,-4-7-48,-79-25 45,0 0-45,72 12 46,-8-9-46,-64-3 47,0 0-47,63-3 48,1-6-48,-64 9 17,0 0-17,58-14 18,-12-1-18,-2 1-1916</inkml:trace>
  <inkml:trace contextRef="#ctx0" brushRef="#br0" timeOffset="115581.82">2741 9764 1614,'0'0'0,"0"0"0,-8 0 0,8 0 76,0 0-76,-7 0 77,7 0-77,0 0 116,0 0-116,0 0 116,0 0-116,0 0 73,0 0-73,0 7 74,0-7-74,0 0 42,0 0-42,0 0 43,19 10-43,-19-10 32,0 0-32,23 11 32,14 1-32,-37-12 25,0 0-25,44 15 26,0 4-26,-44-19 27,0 0-27,46 23 27,-9 6-27,-37-29 46,0 0-46,30 36 46,-12 13-46,-18-49 55,0 0-55,14 55 56,-9-1-56,-5-54 47,0 0-47,0 52 47,-9-4-47,9-48 35,0 0-35,-10 42 35,-8-8-35,18-34 30,0 0-30,-23 26 31,-3 0-31,26-26 22,0 0-22,-23 21 23,2-7-23,1 0-2095</inkml:trace>
  <inkml:trace contextRef="#ctx0" brushRef="#br0" timeOffset="116406.03">4803 9433 1177,'0'0'0,"0"0"0,6-5 0,-6 5 191,0 0-191,9-10 192,-1-1-192,-8 11 104,0 0-104,13-7 105,-3 2-105,-10 5 45,0 0-45,9-7 46,-5-1-46,-4 8 15,0 0-15,1-16 16,3 4-16,-4 12 9,0 0-9,0-16 9,-4 3-9,4 13 19,0 0-19,-5-13 19,-7 3-19,12 10 31,0 0-31,-20-9 32,-17-3-32,37 12 47,0 0-47,-47-8 48,-4 11-48,51-3 50,0 0-50,-55 10 50,-3 6-50,58-16 40,0 0-40,-62 21 40,11 5-40,51-26 23,0 0-23,-44 29 24,7 1-24,37-30 13,0 0-13,-23 31 14,5-10-14,18-21 11,0 0-11,-5 19 11,5-4-11,0-15 9,0 0-9,9 21 10,5 0-10,-14-21 12,0 0-12,23 17 12,12-10-12,-35-7 13,0 0-13,40 0 14,-1-4-14,-39 4 22,0 0-22,41-1 23,-2 6-23,-39-5 18,0 0-18,31 12 18,-11 7-18,-20-19 19,0 0-19,16 23 20,-11 4-20,-5-27 16,0 0-16,0 30 17,-5 4-17,5-34 12,0 0-12,-13 31 13,-10-8-13,23-23 9,0 0-9,-28 24 10,-2 9-10,30-33 8,0 0-8,-37 38 9,-2 0-9,39-38 5,0 0-5,-37 47 6,0 10-6,37-57 2,0 0-2,-32 61 3,10-10-3,22-51 0,0 0 0,-22 40 1,14-10-1,8-30 0,0 0 0,3 19 0,11 0 0,-14-19 0,0 0 0,23 12 0,9-7 0,-32-5 0,0 0 0,40 0 0,10-7 0,-50 7 0,0 0 0,60-12 0,16 0 0,-76 12 0,0 0 0,77-24 1,-1-6-1,-76 30-2,0 0 2,76-34-1,-7-4 1,3 0-1950</inkml:trace>
  <inkml:trace contextRef="#ctx0" brushRef="#br0" timeOffset="116602.34">5310 9842 1647,'0'0'0,"0"0"0,12-12 0,-12 12 51,0 0-51,7-9 52,-7 9-52,0 0 96,0 0-96,0 0 96,2-9-96,-2 9 76,0 0-76,0 0 77,0 0-77,0 0 42,0 0-42,-18 12 42,-17 9-42,35-21 29,0 0-29,-37 35 30,-4 8-30,41-43 22,0 0-22,-35 50 22,7 4-22,28-54 24,0 0-24,-27 52 24,4-14-24,23-38 15,0 0-15,-15 29 15,4-8-15,11-21 5,0 0-5,-5 12 6,5-12-6,0 0-1719</inkml:trace>
  <inkml:trace contextRef="#ctx0" brushRef="#br0" timeOffset="116841.92">5206 9708 1916,'0'0'0,"0"0"0,0 0 0,0 0 45,0 0-45,0 0 45,0 0-45,0 0 37,0 0-37,5 19 38,-2 11-38,-3-30 94,0 0-94,4 38 95,1 7-95,-5-45 50,0 0-50,9 52 50,5 14-50,-14-66 40,0 0-40,20 64 41,2-7-41,-22-57 36,0 0-36,27 48 36,3-17-36,-30-31 33,0 0-33,32 23 34,-1-14-34,-31-9 27,0 0-27,34-2 27,10-10-27,-44 12 8,0 0-8,44-25 8,-3-11-8,-1 0-1935</inkml:trace>
  <inkml:trace contextRef="#ctx0" brushRef="#br0" timeOffset="117052.34">5669 9930 1524,'0'0'0,"6"-9"0,3-20 0,-9 29 57,0 0-57,14-35 58,-4-1-58,-10 36 56,0 0-56,9-31 57,-2 7-57,-7 24 35,0 0-35,5-18 36,-5 10-36,0 8 54,0 0-54,0 0 55,0 7-55,0-7 66,0 0-66,-5 20 66,-4 18-66,9-38 71,0 0-71,-8 56 72,2 13-72,6-69 70,0 0-70,-3 81 71,-3 4-71,6-85 63,0 0-63,-3 76 63,-1-12-63,4-64 45,0 0-45,0 49 45,4-11-45,-4-38 33,0 0-33,0 26 33,0-12-33,0-14 17,0 0-17,3 7 17,-3-7-17,0 0 2,0 0-2,0 0 2,9-7-2,-2 1-1941</inkml:trace>
  <inkml:trace contextRef="#ctx0" brushRef="#br0" timeOffset="117352.34">5747 10200 1558,'0'0'0,"-3"-10"0,-3-16 0,6 26 20,0 0-20,-5-44 21,5-18-21,0 62 22,0 0-22,0-62 23,2 8-23,-2 54 10,0 0-10,7-45 10,7 9-10,-14 36 3,0 0-3,18-37 3,10 6-3,-28 31 1,0 0-1,40-26 1,10 7-1,-50 19 2,0 0-2,49-14 3,-3 4-3,-46 10 7,0 0-7,41-3 7,-1 9-7,-40-6 13,0 0-13,32 9 14,-13 7-14,-19-16 32,0 0-32,13 12 32,-13 0-32,0-12 44,0 0-44,-4 12 45,-6 5-45,10-17 45,0 0-45,-23 23 45,-18 3-45,41-26 41,0 0-41,-55 27 41,-6 1-41,61-28 34,0 0-34,-64 33 34,9 7-34,55-40 27,0 0-27,-40 29 27,13-10-27,27-19 30,0 0-30,-14 9 31,5 0-31,9-9 28,0 0-28,-3 7 29,3-7-29,0 0 22,0 0-22,7 8 22,9 1-22,1 0-1686</inkml:trace>
  <inkml:trace contextRef="#ctx0" brushRef="#br0" timeOffset="118915.18">6474 9757 1681,'0'0'0,"0"0"0,-9 2 0,9-2 50,0 0-50,-18 7 50,-13 5-50,31-12 157,0 0-157,-37 15 157,-11 6-157,48-21 107,0 0-107,-42 23 108,10 1-108,32-24 57,0 0-57,-25 20 58,9-4-58,16-16 30,0 0-30,-14 24 31,5 7-31,9-31 19,0 0-19,-1 32 20,8-10-20,-7-22 8,0 0-8,14 12 8,3-10-8,-17-2 3,0 0-3,29-7 4,6-12-4,-35 19 0,0 0 0,37-23 1,4 1-1,-41 22 0,0 0 0,38-23 0,-9 1 0,-29 22-1,0 0 1,22-17 0,-7 3 0,-15 14-1,0 0 1,7-12 0,-2 1 0,-5 11-1,0 0 1,0-10 0,-4-2 0,4 12-1,0 0 1,-1-14 0,2 0 0,-1 14 0,0 0 0,9-17 0,9-7 0,-18 24 0,0 0 0,23-25 0,7 3 0,-30 22 0,0 0 0,32-16 1,1 8-1,-33 8 5,0 0-5,35-2 6,-3 11-6,-32-9 14,0 0-14,28 15 14,-1 4-14,-27-19 19,0 0-19,23 23 20,-7 3-20,-16-26 18,0 0-18,8 26 18,-6-6-18,-2-20 10,0 0-10,-3 25 10,-4 6-10,7-31 6,0 0-6,-16 33 6,0 3-6,16-36 2,0 0-2,-13 29 3,8-13-3,5-16 1,0 0-1,0 0 1,-3 7-1,3-7 1,0 0-1,0 0 1,-6-12-1,6 12 0,0 0 0,0-19 1,2-9-1,-2 28 1,0 0-1,12-33 2,6 0-2,-18 33 1,0 0-1,27-34 2,6-1-2,-33 35 0,0 0 0,39-35 1,-7 3-1,-32 32 0,0 0 0,31-25 0,-8 6 0,-23 19-1,0 0 1,20-8-1,-6 11 1,-14-3 0,0 0 0,12 12 0,1 7 0,-13-19 0,0 0 0,5 26 1,0 4-1,-5-30 1,0 0-1,5 31 1,2 0-1,-7-31 1,0 0-1,9 28 2,-3-4-2,-6-24 1,0 0-1,12 21 1,7-4-1,-19-17 1,0 0-1,27 10 1,5-4-1,-32-6 6,0 0-6,31-6 7,10-4-7,-41 10 13,0 0-13,40-16 13,3-4-13,-43 20 6,0 0-6,39-21 6,-13-2-6,-26 23 1,0 0-1,18-20 2,-8 2-2,-10 18 0,0 0 0,6-24 0,1-7 0,-7 31 0,0 0 0,1-30 0,-2 1 0,1 29-1,0 0 1,-4-19 0,-5 7 0,9 12-1,0 0 1,0 0 0,-10-5 0,10 5 0,0 0 0,-11 10 0,-8 16 0,19-26 1,0 0-1,-27 33 1,4 2-1,23-35 0,0 0 0,-14 34 1,9 3-1,5-37 0,0 0 0,-4 29 1,4-5-1,0-24 0,0 0 0,4 21 0,10 1 0,-14-22 0,0 0 0,18 14 0,-4-7 0,-14-7 0,0 0 0,12-2 1,11-8-1,-23 10 0,0 0 0,23-14 0,3-1 0,-26 15-1,0 0 1,29-19 0,-10-2 0,-19 21 0,0 0 0,21-21 0,2 2 0,-23 19-2,0 0 2,23-21-2,-2-3 2,-21 24-6,0 0 6,20-24-5,1 5 5,-21 19-7,0 0 7,14-11-7,-4 8 7,-10 3-6,0 0 6,13 5-5,-1 11 5,-12-16-6,0 0 6,14 17-5,0 6 5,-14-23-4,0 0 4,11 22-3,-8 1 3,-3-23-3,0 0 3,0 20-3,0-2 3,0-18-3,0 0 3,0 15-2,0-3 2,0-12-1,0 0 1,-1 9-1,-3-2 1,4-7-1,0 0 1,0 0 0,0 0 0,0 0-2,0 0 2,0 0-2,-7 3 2,7-3-4,0 0 4,0 0-4,2-12 4,-2 12-5,0 0 5,7-17-5,9-9 5,-16 26-6,0 0 6,19-33-6,11 2 6,-30 31-1,0 0 1,32-31 0,1-7 0,-33 38 0,0 0 0,32-37 1,-7 10-1,-25 27 5,0 0-5,19-18 6,-10 15-6,-9 3 11,0 0-11,5 10 12,4 14-12,-9-24 14,0 0-14,9 33 15,-9 5-15,0-38 16,0 0-16,-3 40 16,1 0-16,2-40 16,0 0-16,-4 36 16,4-4-16,0-32 14,0 0-14,4 32 14,-2 0-14,-2-32 11,0 0-11,3 26 11,2-11-11,-5-15 7,0 0-7,13 2 7,10-7-7,-23 5 1,0 0-1,23-14 1,3-12-1,-26 26 0,0 0 0,27-30 0,-3-2 0,-24 32-3,0 0 3,25-28-3,-2-7 3,-23 35-4,0 0 4,23-33-4,-6 0 4,-17 33-7,0 0 7,15-32-6,-5-5 6,-10 37-9,0 0 9,12-36-8,1 0 8,-13 36-14,0 0 14,9-30-13,-8 16 13,-1 14-16,0 0 16,0-5-15,0 5 15,0 0-16,0 0 16,-5 0-16,-9 14 16,14-14-10,0 0 10,-16 26-9,0 9 9,16-35-7,0 0 7,-14 34-7,5-6 7,9-28-2,0 0 2,-9 26-1,1 1 1,8-27 0,0 0 0,-9 30 0,5-4 0,4-26 1,0 0-1,0 22 1,4-3-1,-4-19 3,0 0-3,0 16 4,0-11-4,0-5 2,0 0-2,0 0 3,0 0-3,0 0-1968</inkml:trace>
  <inkml:trace contextRef="#ctx0" brushRef="#br0" timeOffset="119200.75">8082 9785 1815,'0'0'0,"0"0"0,0 0 0,0 0 67,0 0-67,-3 7 68,12-9-68,-9 2 80,0 0-80,17-7 81,8-4-81,-25 11 60,0 0-60,30-8 61,9-4-61,-39 12 31,0 0-31,33-16 32,-6 4-32,-27 12 20,0 0-20,21-9 20,-3 6-20,-18 3 9,0 0-9,16 3 10,-4-1-10,-12-2 6,0 0-6,9 4 7,-9-4-7,0 0 6,0 0-6,9 12 6,-8 7-6,-1-19 8,0 0-8,4 26 9,-1 8-9,-3-34 12,0 0-12,0 30 12,4-4-12,-4-26 15,0 0-15,5 22 16,-3-3-16,-2-19 21,0 0-21,3 21 21,1-5-21,-4-16 22,0 0-22,5 6 23,4-11-23,0 0-1844</inkml:trace>
  <inkml:trace contextRef="#ctx0" brushRef="#br0" timeOffset="119339.36">8569 9489 1849,'0'0'0,"0"0"0,0-11 0,0 11 102,0 0-102,0-8 102,0 8-102,0 0 106,0 0-106,0 0 106,0-6-106,0 6 55,0 0-55,0 0 55,0 6-55,0 1-1722</inkml:trace>
  <inkml:trace contextRef="#ctx0" brushRef="#br0" timeOffset="119964.59">8786 9828 1659,'0'0'0,"0"0"0,20 0 0,-20 0 63,0 0-63,16-2 63,-9 0-63,-7 2 64,0 0-64,0 0 65,3-10-65,-3 10 23,0 0-23,-3-9 23,-4-4-23,7 13 7,0 0-7,-15-14 8,3 3-8,12 11 3,0 0-3,-18-3 4,-8 6-4,26-3 1,0 0-1,-37 11 1,-18 8-1,55-19 5,0 0-5,-56 27 6,5 11-6,51-38 10,0 0-10,-46 47 11,14 10-11,32-57 15,0 0-15,-23 52 16,7-19-16,16-33 19,0 0-19,-9 23 20,9-6-20,0-17 15,0 0-15,13 3 15,6-6-15,-19 3 11,0 0-11,32-12 12,9-18-12,-41 30 13,0 0-13,47-36 14,8-11-14,-55 47 12,0 0-12,51-45 12,-3 9-12,-48 36 9,0 0-9,37-29 10,-9 10-10,-28 19 9,0 0-9,21-18 9,-9 11-9,-12 7 10,0 0-10,9 0 10,-2 7-10,-7-7 10,0 0-10,7 21 10,-1 12-10,-6-33 13,0 0-13,3 36 13,2 7-13,-5-43 29,0 0-29,9 37 30,-5-15-30,-4-22 42,0 0-42,10 12 42,12-5-42,-22-7 47,0 0-47,28-5 47,7-17-47,-35 22 45,0 0-45,39-32 46,5-4-46,-44 36 37,0 0-37,44-36 37,-7 1-37,-37 35 31,0 0-31,35-38 32,-1-7-32,-34 45 25,0 0-25,30-50 26,-4-7-26,-26 57 12,0 0-12,23-59 12,-5-9-12,-18 68 3,0 0-3,9-67 4,-8 8-4,-1 59 0,0 0 0,-1-45 1,-3 12-1,4 33 0,0 0 0,-5-20 0,-4 9 0,9 11-1,0 0 1,-21 9-1,-16 22 1,37-31-3,0 0 3,-37 48-2,2 20 2,35-68-2,0 0 2,-23 81-2,14 6 2,9-87 0,0 0 0,0 81 0,17-6 0,-17-75 1,0 0-1,23 76 1,9 3-1,-32-79 4,0 0-4,37 78 5,4-10-5,-1-3-2071</inkml:trace>
  <inkml:trace contextRef="#ctx0" brushRef="#br0" timeOffset="121107.18">7843 10927 2028,'0'0'0,"0"0"0,-6-16 0,6 16 114,0 0-114,-9-12 115,-3-4-115,12 16 159,0 0-159,-9-13 159,8 2-159,1 11 76,0 0-76,-4-8 77,4 8-77,0 0 33,0 0-33,-14 0 33,-9 19-33,23-19 21,0 0-21,-26 38 21,-3 17-21,29-55 15,0 0-15,-24 64 16,-1 5-16,25-69 11,0 0-11,-23 71 12,2 14-12,21-85 8,0 0-8,-18 85 9,4-11-9,14-74 0,0 0 0,-9 61 1,4-25-1,5-36-3,0 0 3,0 21-2,-4-9 2,4-12-11,0 0 11,0 0-11,0 0 11,0 0-2101</inkml:trace>
  <inkml:trace contextRef="#ctx0" brushRef="#br0" timeOffset="121405.38">7684 11126 1737,'0'0'0,"0"-9"0,-4-12 0,4 21 37,0 0-37,-5-31 38,-9-5-38,14 36 96,0 0-96,-12-33 96,-3 9-96,15 24 77,0 0-77,-12-19 77,7 14-77,5 5 48,0 0-48,0 0 49,-9-6-49,9 6 49,0 0-49,0 0 49,0 0-49,0 0 33,0 0-33,-11 9 33,10 12-33,1-21 24,0 0-24,3 27 25,11-2-25,-14-25 13,0 0-13,21 26 13,6 1-13,-27-27 19,0 0-19,32 31 20,5 8-20,-37-39 25,0 0-25,35 48 26,-3 13-26,-32-61 28,0 0-28,23 67 29,-6 1-29,-17-68 28,0 0-28,14 65 29,1-9-29,-15-56 30,0 0-30,12 41 30,-10-13-30,-2-28 18,0 0-18,3 21 19,-1-7-19,-2-14 13,0 0-13,3 12 13,1-2-13,0 2-2056</inkml:trace>
  <inkml:trace contextRef="#ctx0" brushRef="#br0" timeOffset="121675.98">7612 11328 1379,'0'0'0,"0"0"0,-16 0 0,16 0 112,0 0-112,-11 0 112,11 0-112,0 0 130,0 0-130,-9-3 131,9-4-131,0 7 77,0 0-77,4-12 77,10-7-77,-14 19 82,0 0-82,23-19 82,5 1-82,-28 18 71,0 0-71,35-12 71,2 5-71,-37 7 42,0 0-42,39-3 43,-7 1-43,-32 2 16,0 0-16,25 2 16,-4 5-16,-4 0-1771</inkml:trace>
  <inkml:trace contextRef="#ctx0" brushRef="#br0" timeOffset="122096.95">8019 11335 1524,'0'0'0,"0"0"0,12 0 0,-12 0 31,0 0-31,6 2 32,-6-2-32,0 0 76,0 0-76,8 5 77,-8-5-77,0 0 137,0 0-137,0 0 138,0 0-138,0 0 85,0 0-85,0 0 85,0 19-85,0-19 41,0 0-41,-7 30 41,2 11-41,5-41 30,0 0-30,-2 45 30,-1-2-30,3-43 19,0 0-19,-4 38 20,4-3-20,0-35 12,0 0-12,7 29 13,-1-1-13,-6-28 7,0 0-7,10 19 8,6-5-8,-16-14 5,0 0-5,14 3 6,9-6-6,-23 3 7,0 0-7,21-12 7,-1-9-7,-20 21 3,0 0-3,17-24 4,3 0-4,-20 24 2,0 0-2,21-25 2,-3-2-2,-18 27 2,0 0-2,15-31 3,1-2-3,-16 33 2,0 0-2,18-38 2,1-6-2,-19 44 2,0 0-2,18-43 2,0 2-2,-18 41 4,0 0-4,10-33 4,-5 15-4,-5 18 8,0 0-8,0 0 9,0 33-9,0-33 8,0 0-8,-1 42 9,-5 11-9,6-53 6,0 0-6,-7 59 6,0-3-6,7-56 12,0 0-12,-3 48 12,3-12-12,0-36 19,0 0-19,5 30 20,7-6-20,-12-24 22,0 0-22,11 19 22,7-8-22,-18-11 21,0 0-21,26 1 22,8-8-22,1 0-1935</inkml:trace>
  <inkml:trace contextRef="#ctx0" brushRef="#br0" timeOffset="122295.75">8878 11141 1927,'0'0'0,"0"0"0,12-3 0,-12 3 52,0 0-52,14-4 53,13 3-53,-27 1 99,0 0-99,30 0 99,2-2-99,-32 2 63,0 0-63,37-2 63,3-1-63,1 1-1707</inkml:trace>
  <inkml:trace contextRef="#ctx0" brushRef="#br0" timeOffset="122476.85">8807 11423 1681,'0'0'0,"0"0"0,11 9 0,-11-9 73,0 0-73,14 7 74,7-2-74,-21-5 128,0 0-128,23-5 128,11-7-128,-34 12 94,0 0-94,40-17 95,8-4-95,-48 21 36,0 0-36,55-24 36,-1-4-36,1-2-1699</inkml:trace>
  <inkml:trace contextRef="#ctx0" brushRef="#br0" timeOffset="122741.13">9652 10899 1659,'0'0'0,"0"0"0,0 0 0,0 0 75,0 0-75,0 5 76,0-5-76,0 0 123,0 0-123,6 23 123,-1 10-123,-5-33 130,0 0-130,14 39 130,2 1-130,-16-40 63,0 0-63,19 42 63,8-2-63,-27-40 48,0 0-48,32 45 48,5 0-48,-37-45 44,0 0-44,38 48 45,3 9-45,-41-57 42,0 0-42,41 56 42,-1-11-42,-40-45 24,0 0-24,32 36 24,-13-12-24,1 0-2010</inkml:trace>
  <inkml:trace contextRef="#ctx0" brushRef="#br0" timeOffset="122941.8">9802 11230 2006,'0'0'0,"0"0"0,-21 8 0,21-8 66,0 0-66,-19 18 66,-4 18-66,23-36 78,0 0-78,-28 43 79,1 2-79,27-45 50,0 0-50,-32 45 50,1-5-50,31-40 14,0 0-14,-30 31 15,1-8-15,3-1-1758</inkml:trace>
  <inkml:trace contextRef="#ctx0" brushRef="#br0" timeOffset="123271.93">10413 11038 1950,'0'0'0,"0"0"0,7 12 0,-7-12 61,0 0-61,10 13 62,10 8-62,-20-21 139,0 0-139,24 24 140,3 4-140,-27-28 84,0 0-84,28 35 84,4 1-84,-32-36 54,0 0-54,31 43 55,5 2-55,-36-45 45,0 0-45,37 45 45,0-7-45,-37-38 20,0 0-20,33 32 21,-1-10-21,-32-22 10,0 0-10,28 12 11,-8-10-11,1 1-2026</inkml:trace>
  <inkml:trace contextRef="#ctx0" brushRef="#br0" timeOffset="123492.95">10764 11015 1681,'0'0'0,"0"0"0,-23 23 0,23-23 65,0 0-65,-25 27 65,-9 13-65,34-40 112,0 0-112,-40 40 112,-1 5-112,41-45 69,0 0-69,-53 48 69,-7 9-69,60-57 65,0 0-65,-67 56 65,0-8-65,67-48 68,0 0-68,-60 45 68,11-7-68,0 0-1770</inkml:trace>
  <inkml:trace contextRef="#ctx0" brushRef="#br0" timeOffset="123838.27">11441 10844 1715,'0'0'0,"0"0"0,0 0 0,0 0 142,0 0-142,0 0 142,9-6-142,-9 6 161,0 0-161,-4 7 162,1 16-162,3-23 89,0 0-89,-6 38 90,-4 16-90,10-54 49,0 0-49,-9 55 50,0 2-50,9-57 35,0 0-35,-9 52 36,9 2-36,0-54 27,0 0-27,-3 55 27,3 7-27,0-62 16,0 0-16,0 56 17,0-15-17,0-41 10,0 0-10,3 33 10,-3-12-10,2 1-2024</inkml:trace>
  <inkml:trace contextRef="#ctx0" brushRef="#br0" timeOffset="124123.21">11926 10932 1927,'0'0'0,"0"0"0,0 0 0,0 0 64,0 0-64,0 0 64,-5 9-64,5-9 70,0 0-70,-6 19 71,-8 12-71,14-31 57,0 0-57,-14 33 57,4-9-57,10-24 40,0 0-40,-7 26 41,-2 10-41,9-36 36,0 0-36,-9 35 36,2-2-36,7-33 24,0 0-24,-2 36 24,-3 14-24,5-50 24,0 0-24,-4 50 24,1-12-24,3-38 18,0 0-18,-6 28 19,1-5-19,5-23 10,0 0-10,-12 17 10,-6-5-10,1 2-1902</inkml:trace>
  <inkml:trace contextRef="#ctx0" brushRef="#br0" timeOffset="124330.56">11342 11181 1927,'0'0'0,"0"0"0,5-3 0,-5 3 52,0 0-52,15-7 53,11 2-53,-26 5 89,0 0-89,37-11 90,14 3-90,-51 8 77,0 0-77,71-14 77,33-9-77,2 2-1714</inkml:trace>
  <inkml:trace contextRef="#ctx0" brushRef="#br0" timeOffset="128763.34">2235 13118 1289,'0'0'0,"0"0"0,0 0 0,0 0 18,0 0-18,-28 7 18,23-7-18,5 0 59,0 0-59,0 0 59,-9 0-59,9 0 44,0 0-44,0 0 45,0 0-45,0 0 47,0 0-47,-7 0 48,7 0-48,0 0 25,0 0-25,-5 5 26,5-5-26,0 0 24,0 0-24,0 0 24,-9 7-24,9-7 28,0 0-28,0 0 29,0 0-29,0 0 29,0 0-29,9 1 30,8-6-30,-17 5 28,0 0-28,35-8 29,11-3-29,-46 11 29,0 0-29,51-8 30,2 2-30,-53 6 28,0 0-28,52-3 28,-5 3-28,-47 0 24,0 0-24,46 0 24,0-2-24,-46 2 28,0 0-28,46-2 29,7 1-29,-53 1 27,0 0-27,53-2 27,-2 0-27,-51 2 21,0 0-21,44 2 22,-12 5-22,-32-7 8,0 0-8,22 7 9,-7 1-9,-3-2-1615</inkml:trace>
  <inkml:trace contextRef="#ctx0" brushRef="#br0" timeOffset="129288.93">2595 12841 1457,'0'0'0,"0"0"0,-9 1 0,9-1 18,0 0-18,0 0 19,0 0-19,0 0 69,0 0-69,0 0 69,0 0-69,0 0 50,0 0-50,2 7 51,-2-7-51,0 0 49,0 0-49,12 7 49,-12-7-49,0 0 50,0 0-50,9 16 51,0 1-51,-9-17 42,0 0-42,18 21 43,5 1-43,-23-22 39,0 0-39,22 23 40,5 1-40,-27-24 39,0 0-39,25 31 39,5 6-39,-30-37 42,0 0-42,26 34 42,-3-3-42,-23-31 41,0 0-41,19 26 41,4 0-41,-23-26 35,0 0-35,25 25 35,-2-5-35,-23-20 23,0 0-23,16 16 23,-4-7-23,-12-9 22,0 0-22,0 0 23,9 5-23,-9-5 17,0 0-17,0 0 18,5 7-18,-5-7 9,0 0-9,0 0 10,0 0-10,0 0 6,0 0-6,0 0 6,0 0-6,0 0 4,0 0-4,0 0 4,-10-4-4,10 4 2,0 0-2,-16-5 3,0-2-3,16 7 3,0 0-3,-23-7 4,-12 5-4,35 2 5,0 0-5,-36 2 5,5 10-5,31-12 6,0 0-6,-36 26 6,-6 16-6,42-42 7,0 0-7,-40 55 7,-1 18-7,41-73 11,0 0-11,-35 81 12,6 4-12,-1 0-1925</inkml:trace>
  <inkml:trace contextRef="#ctx0" brushRef="#br0" timeOffset="131495.65">4890 12896 1547,'0'0'0,"0"0"0,0 0 0,0 0 135,0 0-135,-14-22 135,8 11-135,6 11 176,0 0-176,-3-10 177,6 1-177,-3 9 66,0 0-66,0 0 67,0-7-67,0 7 22,0 0-22,0 0 22,0 0-22,0 0 11,0 0-11,0 0 11,0 0-11,0 0 4,0 0-4,0 16 5,6 17-5,-6-33 2,0 0-2,5 43 2,-1 7-2,-4-50 1,0 0-1,5 59 2,-2 7-2,-3-66 7,0 0-7,9 66 8,0-11-8,-9-55 14,0 0-14,5 45 14,1-17-14,-6-28 15,0 0-15,3 20 15,-3-4-15,0-16 16,0 0-16,0 12 16,2-3-16,-2-9 4,0 0-4,0 0 4,0 0-4,0 0 0,0 0 0,0 0 0,-11 3 0,11-3-10,0 0 10,-9-8-9,1-15 9,-1 2-1800</inkml:trace>
  <inkml:trace contextRef="#ctx0" brushRef="#br0" timeOffset="132185.97">4922 13028 1334,'0'0'0,"3"-11"0,-1-18 0,-2 29 19,0 0-19,3-36 20,-3 1-20,0 35 48,0 0-48,-3-28 49,1 13-49,2 15 43,0 0-43,-5-11 43,1 3-43,4 8 20,0 0-20,-3-7 20,3 7-20,0 0 21,0 0-21,-6-9 21,6 9-21,0 0 17,0 0-17,0-7 17,0 7-17,0 0 16,0 0-16,0 0 17,0 0-17,0 0 12,0 0-12,0 0 13,0-7-13,0 7 23,0 0-23,0 0 23,0 0-23,0 0 38,0 0-38,4-5 38,-4 5-38,0 0 44,0 0-44,0 0 45,0 0-45,0 0 44,0 0-44,0 0 45,5 16-45,-5-16 36,0 0-36,9 20 37,5 13-37,-14-33 29,0 0-29,27 38 29,6 4-29,-33-42 37,0 0-37,39 50 38,-2 9-38,-37-59 38,0 0-38,35 62 39,-3-5-39,-32-57 39,0 0-39,28 45 40,2-5-40,-30-40 23,0 0-23,23 29 24,-9-8-24,-14-21 16,0 0-16,13 16 17,6-2-17,-19-14 11,0 0-11,18 10 11,-8-3-11,-10-7 9,0 0-9,13-5 10,4-6-10,-17 11 7,0 0-7,18-17 8,0-5-8,-18 22 5,0 0-5,10-25 5,-1-4-5,-9 29 4,0 0-4,9-36 4,3-8-4,-12 44 1,0 0-1,14-45 2,-5 0-2,-9 45 1,0 0-1,9-46 2,-4 4-2,-5 42 2,0 0-2,5-36 2,4 3-2,-9 33 2,0 0-2,9-28 3,9 7-3,-18 21 2,0 0-2,14-13 2,-5 6-2,-9 7 2,0 0-2,0 0 3,0 0-3,0 0 4,0 0-4,3-7 4,-3 7-4,0 0 6,0 0-6,0 0 6,0 0-6,0 0 8,0 0-8,0 0 8,0 0-8,0 0 8,0 0-8,0 0 9,0 0-9,0 0 7,0 0-7,5-5 8,-5 5-8,0 0 9,0 0-9,6 15 9,-1 13-9,-5-28 8,0 0-8,7 41 9,2 13-9,-9-54 8,0 0-8,9 62 9,5 6-9,-14-68 7,0 0-7,18 69 7,-4-7-7,-14-62 11,0 0-11,14 57 12,-2-5-12,-12-52 8,0 0-8,14 54 9,0 3-9,-14-57 9,0 0-9,13 52 10,-6-12-10,-7-40 9,0 0-9,7 31 10,-2-10-10,4-1-2027</inkml:trace>
  <inkml:trace contextRef="#ctx0" brushRef="#br0" timeOffset="132640.31">6036 12702 1916,'0'0'0,"0"0"0,0 0 0,0 0 119,0 0-119,0 0 120,0 0-120,0 0 135,0 0-135,0 0 136,0 0-136,0 0 65,0 0-65,-3 7 66,1 9-66,2-16 27,0 0-27,-3 29 27,-1 16-27,4-45 11,0 0-11,-2 50 12,2 2-12,0-52 4,0 0-4,0 61 4,0 15-4,0-76 2,0 0-2,6 81 3,-3 6-3,-3-87 1,0 0-1,5 85 1,1-7-1,-6-78 0,0 0 0,3 83 0,-3 3 0,0-86 0,0 0 0,2 78 0,1-21 0,-3-57 0,0 0 0,4 42 1,1-18-1,-5-24 0,0 0 0,4 17 0,-2-3 0,-2-14-1,0 0 1,3 9 0,-3-9 0,0 0-1927</inkml:trace>
  <inkml:trace contextRef="#ctx0" brushRef="#br0" timeOffset="133882.84">6458 12972 1961,'0'0'0,"0"0"0,3-7 0,-3 7 41,0 0-41,0 0 41,0-8-41,0 8 73,0 0-73,0 0 73,0 0-73,0 0 37,0 0-37,0 0 38,-5-4-38,5 4 10,0 0-10,0 0 11,0 0-11,0 0 5,0 0-5,-5 9 6,10 3-6,-5-12 5,0 0-5,5 29 5,8 22-5,-13-51 2,0 0-2,9 58 3,1 5-3,-10-63 5,0 0-5,13 60 6,-3-8-6,-10-52 3,0 0-3,12 44 3,-1-5-3,-11-39 2,0 0-2,7 35 2,-2-7-2,-5-28 10,0 0-10,0 27 10,-5 6-10,5-33 23,0 0-23,-5 31 24,3-15-24,2-16 32,0 0-32,0 10 32,0-10-32,0 0 32,0 0-32,0 7 32,0-7-32,0 0 27,0 0-27,-5-8 27,-1-24-27,6 32 23,0 0-23,-5-34 23,-4-1-23,9 35 16,0 0-16,-3-33 16,-2-3-16,5 36 10,0 0-10,-7-35 10,1 2-10,6 33 5,0 0-5,-5-32 5,1-10-5,4 42 2,0 0-2,-1-43 3,1 0-3,0 43 1,0 0-1,1-42 1,-1 4-1,0 38 0,0 0 0,0-30 0,0 8 0,0 22-1,0 0 1,4-17-1,-4 1 1,0 16-4,0 0 4,3-12-4,-1 3 4,-2 9-6,0 0 6,4-7-6,-4 7 6,0 0-6,0 0 6,0 0-6,2-8 6,-2 8-1,0 0 1,0 0 0,8 0 0,-8 0 0,0 0 0,13 5 1,-3 4-1,-10-9 4,0 0-4,18 15 4,3 8-4,-21-23 6,0 0-6,23 29 6,0 9-6,-23-38 12,0 0-12,23 45 12,3 2-12,-26-47 14,0 0-14,29 41 14,1-6-14,-30-35 15,0 0-15,22 29 15,-4-4-15,-18-25 9,0 0-9,18 19 9,-1 2-9,-17-21 4,0 0-4,20 15 5,-1 1-5,-19-16 4,0 0-4,18 13 4,-6-2-4,-12-11 4,0 0-4,9 7 4,-4-2-4,-5-5 4,0 0-4,0 0 5,9 9-5,-9-9 5,0 0-5,0 0 5,0 0-5,0 0 7,0 0-7,12-11 7,-6 3-7,-6 8 7,0 0-7,9-14 8,-4-5-8,-5 19 9,0 0-9,12-28 10,2-5-10,-14 33 12,0 0-12,20-36 13,3-7-13,-23 43 12,0 0-12,21-47 13,-9-7-13,-12 54 10,0 0-10,14-50 10,0 10-10,-14 40 5,0 0-5,11-34 6,5 2-6,-16 32 1,0 0-1,14-24 2,-5 7-2,-9 17 0,0 0 0,9-14 1,-1 0-1,-8 14-1,0 0 1,9-12 0,-7 3 0,-2 9-2,0 0 2,0-8-1,4-3 1,-4 11-1,0 0 1,1-7-1,-1 7 1,0 0-1,0 0 1,0 0 0,7-6 0,-7 6-2,0 0 2,0 0-2,0 0 2,0 0-2,0 0 2,6-2-1,-6 2 1,0 0-1,0 0 1,0 0 0,8 7 0,-8-7-1,0 0 1,4 10 0,1 9 0,-5-19 0,0 0 0,4 31 0,1 13 0,-5-44 0,0 0 0,4 53 0,-4 13 0,0-66 0,0 0 0,1 73 0,5-6 0,-6-67 0,0 0 0,7 59 0,-2-12 0,-5-47 0,0 0 0,5 45 0,4-2 0,-9-43 0,0 0 0,12 45 0,-3 2 0,-9-47 0,0 0 0,11 43 0,1-12 0,-12-31-1,0 0 1,14 28 0,4-6 0,-18-22-6,0 0 6,18 19-5,-8-10 5,-10-9-21,0 0 21,16 0-20,9-9 20,1-3-2108</inkml:trace>
  <inkml:trace contextRef="#ctx0" brushRef="#br0" timeOffset="134363.29">7649 12702 1647,'0'0'0,"0"0"0,-9-14 0,9 14 35,0 0-35,-6-12 35,6 5-35,0 7 46,0 0-46,0 0 46,0-8-46,0 8 68,0 0-68,0 0 69,0 0-69,0 0 35,0 0-35,-8 10 35,2 13-35,6-23 26,0 0-26,-7 33 27,6 8-27,1-41 18,0 0-18,0 45 19,5 0-19,-5-45 11,0 0-11,3 52 12,4 10-12,-7-62 9,0 0-9,7 75 10,-7 16-10,0-91 19,0 0-19,0 97 20,0-10-20,0-87 24,0 0-24,0 85 25,0 3-25,0-88 25,0 0-25,-5 80 26,3-15-26,2-65 26,0 0-26,0 50 26,2-15-26,-2-35 25,0 0-25,5 24 26,-3-5-26,-2-19 16,0 0-16,2 14 16,-2-5-16,0-9 8,0 0-8,0 0 9,19 8-9,1 3-1770</inkml:trace>
  <inkml:trace contextRef="#ctx0" brushRef="#br0" timeOffset="135264.06">8014 13201 2062,'0'0'0,"0"0"0,10-12 0,-10 12 38,0 0-38,9-7 38,-9 7-38,0 0 40,0 0-40,7-4 40,-7 4-40,0 0 44,0 0-44,2 21 45,1 14-45,-3-35 33,0 0-33,4 36 33,1-5-33,-5-31 15,0 0-15,6 33 16,2 8-16,-8-41 7,0 0-7,9 52 7,0 6-7,-9-58 3,0 0-3,9 64 3,-7-7-3,-2-57 1,0 0-1,3 52 1,-6-16-1,3-36 0,0 0 0,-2 26 1,-2-9-1,4-17 5,0 0-5,-3 14 5,1-2-5,2-12 13,0 0-13,-5 9 13,5-9-13,0 0 20,0 0-20,-13 0 20,8-9-20,5 9 13,0 0-13,-3-21 13,3-12-13,0 33 7,0 0-7,3-39 7,-3-13-7,0 52 2,0 0-2,5-56 3,4-4-3,-9 60 0,0 0 0,18-59 1,1 12-1,-19 47 0,0 0 0,27-38 0,-1 7 0,-26 31 0,0 0 0,28-24 0,-1 0 0,-27 24 0,0 0 0,23-21 0,7 9 0,-30 12 0,0 0 0,28-7 0,-2 10 0,-26-3 0,0 0 0,25 9 0,5 3 0,-30-12 1,0 0-1,23 14 1,-11 0-1,-12-14 2,0 0-2,14 12 2,1-2-2,-15-10 0,0 0 0,17 12 1,1 2-1,-18-14 0,0 0 0,9 16 1,-2-4-1,-7-12 0,0 0 0,7 12 0,2 0 0,-9-12 0,0 0 0,5 12 0,-5 0 0,0-12 0,0 0 0,3 9 0,3 0 0,-6-9-1,0 0 1,5 7 0,-5-7 0,0 0-1,0 0 1,4 8 0,-4-8 0,0 0-2,0 0 2,0 0-1,0 0 1,0 0-1,0 0 1,0 0-1,8-5 1,-8 5-2,0 0 2,2-16-1,5-8 1,-7 24-1,0 0 1,7-28-1,4 1 1,-11 27-2,0 0 2,14-26-2,0 3 2,-14 23-2,0 0 2,19-26-1,11-1 1,-30 27-1,0 0 1,29-31-1,1 5 1,-30 26-1,0 0 1,28-23-1,-5 6 1,-23 17-1,0 0 1,21-11 0,-3 11 0,-18 0 1,0 0-1,15 16 1,1 20-1,-16-36 6,0 0-6,14 47 6,-5 2-6,-9-49 10,0 0-10,9 50 11,2 9-11,-11-59 13,0 0-13,14 65 14,-2 11-14,-12-76 12,0 0-12,5 73 13,-1-12-13,-4-61 10,0 0-10,0 48 10,-4-20-10,1 0-1920</inkml:trace>
  <inkml:trace contextRef="#ctx0" brushRef="#br0" timeOffset="143221.91">5218 13933 1647,'0'0'0,"0"0"0,0 0 0,0 0 55,0 0-55,5-28 55,-3 16-55,-2 12 98,0 0-98,0-12 99,0-2-99,0 14 47,0 0-47,4-12 47,-1 1-47,-3 11 25,0 0-25,5-5 25,-5 5-25,0 0 14,0 0-14,-5-10 15,5 10-15,0 0 11,0 0-11,0 0 12,0 0-12,0 0 10,0 0-10,0 0 11,2 7-11,-2-7 8,0 0-8,9 24 8,5 28-8,-14-52 8,0 0-8,12 69 8,-7 13-8,-5-82 7,0 0-7,0 86 8,-5-3-8,5-83 7,0 0-7,-5 76 8,-2 0-8,7-76 7,0 0-7,-2 64 8,4-22-8,-2-42 5,0 0-5,1 28 6,1-13-6,2 3-1635</inkml:trace>
  <inkml:trace contextRef="#ctx0" brushRef="#br0" timeOffset="143522.07">4999 14452 1289,'0'0'0,"0"0"0,-7 7 0,7-7 59,0 0-59,0 0 60,-7 7-60,7-7 210,0 0-210,0 0 210,7 15-210,-7-15 138,0 0-138,5 19 138,4 13-138,-9-32 76,0 0-76,9 38 76,9-2-76,-18-36 60,0 0-60,19 36 60,-1 1-60,-18-37 42,0 0-42,17 36 43,3 0-43,-20-36 31,0 0-31,21 35 32,2 3-32,-23-38 27,0 0-27,19 36 28,8-10-28,-4 0-1875</inkml:trace>
  <inkml:trace contextRef="#ctx0" brushRef="#br0" timeOffset="143759.93">5530 14410 1323,'0'0'0,"0"0"0,0-13 0,0 13 111,0 0-111,2-11 112,-2 11-112,0 0 133,0 0-133,-14 7 134,-13 17-134,27-24 81,0 0-81,-37 38 81,-3 18-81,40-56 42,0 0-42,-46 62 43,0 4-43,46-66 31,0 0-31,-41 67 32,-3 3-32,44-70 22,0 0-22,-31 65 23,8-11-23,0 0-1566</inkml:trace>
  <inkml:trace contextRef="#ctx0" brushRef="#br0" timeOffset="144143.21">5206 15454 684,'0'0'0,"0"0"0,-9 12 0,9-12 189,0 0-189,-9 10 189,5-1-189,4-9 62,0 0-62,0 0 63,0 0-63,0 0 46,0 0-46,-5 7 46,0 3-46,5-10 17,0 0-17,-9 7 18,9-7-18,0 0-926</inkml:trace>
  <inkml:trace contextRef="#ctx0" brushRef="#br0" timeOffset="144303.09">5121 15558 1143,'0'0'0,"0"0"0,0 0 0,0 0 14,0 0-14,0 0 15,0 0-15,0 0 52,0 0-52,12-2 53,6-3-53,-18 5 97,0 0-97,23-11 97,5-1-97,-28 12 86,0 0-86,35-12 86,1 5-86,-36 7 102,0 0-102,37-1 102,-2-3-102,-35 4 85,0 0-85,46-5 85,5-2-85,-51 7 74,0 0-74,58-5 75,4 3-75,-62 2 37,0 0-37,58 0 37,-9 0-37,3 0-1620</inkml:trace>
  <inkml:trace contextRef="#ctx0" brushRef="#br0" timeOffset="144617.65">5382 15580 1983,'0'0'0,"0"0"0,0 5 0,0-5 42,0 0-42,0 7 43,0-7-43,0 0 93,0 0-93,-4 18 93,3 8-93,1-26 69,0 0-69,-6 41 70,5 20-70,1-61 33,0 0-33,-2 65 34,-3-2-34,5-63 22,0 0-22,0 57 23,-4-9-23,4-1-1819</inkml:trace>
  <inkml:trace contextRef="#ctx0" brushRef="#br0" timeOffset="144852.2">5197 16103 2006,'0'0'0,"0"0"0,12 7 0,-12-7 54,0 0-54,20 7 55,15 1-55,-35-8 108,0 0-108,49 6 109,6-6-109,-55 0 62,0 0-62,55-4 62,12-1-62,-67 5 8,0 0-8,65-9 9,-3-3-9,1 0-1795</inkml:trace>
  <inkml:trace contextRef="#ctx0" brushRef="#br0" timeOffset="145279.25">5978 15440 1625,'0'0'0,"0"0"0,0 0 0,0 0 95,0 0-95,0 0 96,9 5-96,-9-5 143,0 0-143,0 0 143,0 0-143,0 0 83,0 0-83,0 0 84,0 0-84,0 0 58,0 0-58,4 23 58,-8 18-58,4-41 28,0 0-28,-5 59 29,5 17-29,0-76 12,0 0-12,-4 87 13,2-1-13,2-86 5,0 0-5,2 90 5,7-1-5,-9-89 1,0 0-1,5 90 2,-1 12-2,-4-102 0,0 0 0,3 91 0,4-18 0,-7-73-1,0 0 1,7 59-1,-1-18 1,-1-1-1799</inkml:trace>
  <inkml:trace contextRef="#ctx0" brushRef="#br0" timeOffset="145579.09">6280 15703 1838,'0'0'0,"2"7"0,5 10 0,-7-17 19,0 0-19,5 26 19,4 14-19,-9-40 27,0 0-27,9 50 28,-9 7-28,0-57 43,0 0-43,0 63 44,-9 1-44,9-64 22,0 0-22,-6 65 22,3 1-22,3-66 16,0 0-16,0 57 16,0-19-16,0 2-1511</inkml:trace>
  <inkml:trace contextRef="#ctx0" brushRef="#br0" timeOffset="145879.97">6230 15925 1491,'0'0'0,"0"0"0,-5-18 0,5 18 51,0 0-51,-3-19 51,6-5-51,-3 24 49,0 0-49,7-26 49,9 0-49,-16 26 57,0 0-57,19-24 58,8 5-58,-27 19 41,0 0-41,32-17 41,5 3-41,-37 14 37,0 0-37,38-12 38,-4 15-38,-34-3 45,0 0-45,26 14 46,-4 10-46,-22-24 51,0 0-51,10 33 51,-1 7-51,-9-40 50,0 0-50,4 38 50,-4-10-50,0-28 36,0 0-36,-4 24 37,-5-3-37,9-21 26,0 0-26,-10 19 26,1-2-26,9-17 20,0 0-20,-18 14 20,-8 1-20,26-15 7,0 0-7,-27 11 8,4-11-8,0 0-1767</inkml:trace>
  <inkml:trace contextRef="#ctx0" brushRef="#br0" timeOffset="147081.72">7336 15786 1199,'0'0'0,"0"0"0,14 0 0,-14 0 131,0 0-131,11-5 132,-2-2-132,-9 7 121,0 0-121,9-16 122,0-4-122,-9 20 153,0 0-153,7-25 154,-7 3-154,0 22 98,0 0-98,-4-21 99,-5 0-99,9 21 65,0 0-65,-14-17 65,-4 5-65,18 12 54,0 0-54,-21-10 55,-9 1-55,30 9 34,0 0-34,-26-7 35,-1 5-35,27 2 24,0 0-24,-28 4 24,-2 4-24,30-8 14,0 0-14,-28 14 15,5 5-15,23-19 17,0 0-17,-21 30 17,-7 13-17,28-43 18,0 0-18,-23 42 19,10-8-19,13-34 16,0 0-16,-5 33 17,7 0-17,-2-33 12,0 0-12,9 29 13,7-6-13,-16-23 6,0 0-6,19 17 7,4-3-7,-23-14 2,0 0-2,26 12 2,6 0-2,-32-12 0,0 0 0,32 12 1,-4 0-1,-28-12 0,0 0 0,30 13 1,2 4-1,-32-17 0,0 0 0,23 15 1,-13-6-1,-10-9 0,0 0 0,0 0 0,7 5 0,-7-5-1,0 0 1,-8 4 0,-15 6 0,23-10-3,0 0 3,-23 12-3,2-3 3,21-9-8,0 0 8,-15 5-8,-2-1 8,17-4-9,0 0 9,-14 0-8,-4-4 8,18 4-36,0 0 36,-14-5-35,5-4 35,-3 1-1914</inkml:trace>
  <inkml:trace contextRef="#ctx0" brushRef="#br0" timeOffset="148432.44">7582 15959 1793,'0'0'0,"0"0"0,0 0 0,0 0 24,0 0-24,-6-5 24,-3 5-24,9 0 57,0 0-57,-8 0 57,-3 2-57,11-2 46,0 0-46,-9 5 47,-3 2-47,12-7 26,0 0-26,-11 7 26,11-7-26,0 0 18,0 0-18,-9 15 18,1 3-18,8-18 14,0 0-14,-9 22 15,5-1-15,4-21 11,0 0-11,0 19 11,4 2-11,-4-21 10,0 0-10,9 19 10,8-5-10,-17-14 7,0 0-7,23 7 8,5-9-8,-28 2 7,0 0-7,30-11 8,7-6-8,-37 17 6,0 0-6,41-22 6,-4-3-6,-37 25 10,0 0-10,35-24 11,-12 3-11,-23 21 10,0 0-10,18-15 11,-13-2-11,-5 17 7,0 0-7,-3-21 8,-6-5-8,9 26 12,0 0-12,-16-26 12,-16 3-12,32 23 7,0 0-7,-35-20 7,-2 1-7,37 19 5,0 0-5,-34-14 6,10 3-6,24 11 2,0 0-2,-23-5 3,2 3-3,21 2 3,0 0-3,-18 0 4,7 0-4,11 0 5,0 0-5,-7 0 5,7 0-5,0 0 3,0 0-3,0 0 4,-1 6-4,1-6 2,0 0-2,8-2 3,15-5-3,-23 7 2,0 0-2,34-9 3,6-1-3,-40 10 0,0 0 0,44-12 1,6 0-1,-50 12 0,0 0 0,49-12 0,-12-2 0,-37 14 0,0 0 0,32-16 0,-11 7 0,-21 9-1,0 0 1,14-5 0,-5 4 0,-9 1 0,0 0 0,0 0 0,9 0 0,-9 0 0,0 0 0,0 0 0,0 0 0,0 0 1,0 0-1,0 0 2,-9 19-2,9-19 3,0 0-3,-5 19 4,-7 12-4,12-31 2,0 0-2,-11 34 3,4-9-3,7-25 1,0 0-1,-2 24 1,2 4-1,0-28 3,0 0-3,7 27 4,6-3-4,-13-24 7,0 0-7,12 19 7,-2-3-7,-10-16 11,0 0-11,13 12 11,1-1-11,-14-11 17,0 0-17,23 8 18,5-4-18,-28-4 22,0 0-22,34-2 23,3-5-23,-37 7 24,0 0-24,31-7 24,5-3-24,-36 10 20,0 0-20,37-12 20,-2-4-20,-35 16 8,0 0-8,32-21 8,-9-10-8,-23 31 2,0 0-2,17-36 2,1-6-2,-18 42 0,0 0 0,14-45 0,-9-3 0,-5 48 0,0 0 0,6-49 0,1 10 0,-7 39-1,0 0 1,0-26-1,-4 8 1,4 18-1,0 0 1,-9-7-1,-5 0 1,14 7 0,0 0 0,-17 2 0,-5 5 0,22-7 0,0 0 0,-19 23 0,-7 22 0,26-45 0,0 0 0,-20 55 0,6 2 0,14-57 0,0 0 0,-3 55 1,8-10-1,-5-45 3,0 0-3,17 38 4,10-6-4,-27-32 3,0 0-3,32 22 3,-6-6-3,-26-16 0,0 0 0,28 10 1,4-6-1,-32-4-1,0 0 1,32 0-1,3-2 1,-35 2-1,0 0 1,32-9 0,-6-6 0,-26 15 0,0 0 0,23-21 0,-5-5 0,-18 26-1,0 0 1,10-33 0,-4-10 0,-6 43-1,0 0 1,2-49-1,-2 1 1,0 48-3,0 0 3,0-49-2,-2 10 2,2 39-7,0 0 7,-6-28-7,3 11 7,3 17-12,0 0 12,0-11-11,-2 3 11,2 8-16,0 0 16,0 0-16,-3-9 16,3 9-17,0 0 17,0 0-17,0 0 17,0 0-17,0 0 17,8-7-17,7 5 17,-15 2-11,0 0 11,23-3-11,6 3 11,-29 0-7,0 0 7,36-2-7,1-1 7,-37 3-7,0 0 7,40-4-6,-8-3 6,-32 7-7,0 0 7,27-5-6,-10-4 6,-17 9-7,0 0 7,16-3-6,-4-1 6,-12 4-3,0 0 3,9-1-2,-9 1 2,0 0 0,0 0 0,0 0 0,4-7 0,-4 7 1,0 0-1,0 0 2,0 0-2,0 0 7,0 0-7,0 0 7,0 0-7,0 0 13,0 0-13,-9 8 14,0 25-14,9-33 14,0 0-14,-9 50 14,2 13-14,7-63 10,0 0-10,-1 66 10,-3-6-10,4-60 9,0 0-9,0 49 9,0-20-9,0-29 7,0 0-7,4 24 7,4 0-7,-8-24 5,0 0-5,14 19 6,-1-6-6,1-1-1860</inkml:trace>
  <inkml:trace contextRef="#ctx0" brushRef="#br0" timeOffset="149602.96">9257 15620 1636,'0'0'0,"0"0"0,0 0 0,0 0 117,0 0-117,0 0 118,0 0-118,0 0 96,0 0-96,-2-7 96,-6 2-96,8 5 55,0 0-55,-7-4 56,0-2-56,7 6 19,0 0-19,-9-4 20,-7 4-20,16 0 9,0 0-9,-16 2 9,0 1-9,16-3 11,0 0-11,-19 7 12,-13 7-12,32-14 16,0 0-16,-32 14 16,15-4-16,17-10 17,0 0-17,-15 21 17,-7 24-17,22-45 19,0 0-19,-18 45 20,6-12-20,12-33 31,0 0-31,-6 35 32,-3 4-32,9-39 27,0 0-27,-5 38 28,2-15-28,3-23 24,0 0-24,5 19 24,13 3-24,-18-22 24,0 0-24,26 19 24,9-8-24,-35-11 19,0 0-19,36 5 19,-3 0-19,-33-5 10,0 0-10,35 5 10,2-3-10,-37-2 6,0 0-6,37 0 6,-1-2-6,-36 2 2,0 0-2,31-3 2,1-2-2,-32 5 0,0 0 0,30-5 0,-3-4 0,-27 9-1,0 0 1,28-14 0,-5-3 0,-23 17-1,0 0 1,23-21-1,-6-2 1,-17 23-4,0 0 4,13-27-3,-4-8 3,-9 35-4,0 0 4,1-40-3,-4-3 3,3 43-1,0 0 1,-2-40-1,2 7 1,0 33 0,0 0 0,-4-24 0,-1 10 0,5 14 2,0 0-2,-9-8 3,4 4-3,5 4 8,0 0-8,-12 4 9,-6 6-9,18-10 1,0 0-1,-23 31 1,-3 21-1,26-52 0,0 0 0,-25 57 0,7-8 0,18-49-4,0 0 4,-14 34-3,7-6 3,7-28-7,0 0 7,-2 23-6,2-1 6,0-22-9,0 0 9,0 19-9,6-2 9,-6-17-10,0 0 10,9 14-9,-1 0 9,-8-14-6,0 0 6,18 9-5,1-4 5,-19-5-1,0 0 1,27 0 0,1-5 0,-28 5 1,0 0-1,35-12 2,1-6-2,-36 18 3,0 0-3,33-20 3,-1-8-3,-32 28 4,0 0-4,30-35 4,-4-6-4,-26 41 4,0 0-4,25-44 4,-2 5-4,-23 39 0,0 0 0,16-32 1,-7 13-1,-9 19 0,0 0 0,0-12 0,0 12 0,0 0-3,0 0 3,-16 11-2,-14 20 2,30-31-6,0 0 6,-34 36-5,3-5 5,31-31-8,0 0 8,-29 26-8,-2 0 8,31-26-8,0 0 8,-23 21-7,7-11 7,16-10-8,0 0 8,-6 7-7,6-7 7,0 0-6,0 0 6,18 12-6,17 1 6,-35-13-7,0 0 7,41 10-6,0-3 6,-41-7-7,0 0 7,40 3-6,-3 1 6,-37-4-3,0 0 3,41 3-2,1 1 2,-42-4-2,0 0 2,41 1-1,-6-1 1,-35 0-1,0 0 1,26-1 0,-12 2 0,-14-1 0,0 0 0,8 6 0,-8-6 0,0 0 0,0 0 0,8 5 0,-8-5 0,0 0-2,0 0 2,0 0-1,0 7 1,0-7-3,0 0 3,-1 7-3,-1 0 3,2-7-6,0 0 6,0 0-5,0 0 5,0 0-6,0 0 6,0 0-5,0 0 5,0 0-5,0 0 5,9-14-5,14-4 5,-23 18 0,0 0 0,26-24 0,0-2 0,-26 26 4,0 0-4,23-29 5,0-9-5,-23 38 14,0 0-14,23-43 15,2-6-15,-25 49 5,0 0-5,25-36 6,-9 17-6,-16 19 4,0 0-4,10-4 5,1 11-5,-11-7 5,0 0-5,9 24 5,-4 21-5,-5-45 5,0 0-5,3 52 5,-3-7-5,0-45 3,0 0-3,2 44 4,2-1-4,-4-43 2,0 0-2,3 38 3,-1-7-3,-2-31 1,0 0-1,2 35 2,3 10-2,0 0-1854</inkml:trace>
  <inkml:trace contextRef="#ctx0" brushRef="#br0" timeOffset="151359.37">6410 17030 1121,'0'0'0,"0"0"0,0 0 0,0 0 134,0 0-134,0 0 135,0 0-135,0 0 234,0 0-234,0 0 235,0 0-235,0 0 123,0 0-123,0 0 123,0 0-123,0 0 122,0 0-122,0 0 123,0 0-123,0 0 66,0 0-66,0 0 67,0 0-67,0 0 51,0 0-51,-9 47 51,1 12-51,8-59 42,0 0-42,-9 66 42,4-4-42,5-62 40,0 0-40,-4 64 40,1 5-40,3-69 22,0 0-22,7 66 23,3-9-23,-10-57 14,0 0-14,12 45 14,-3-15-14,-9-30 0,0 0 0,9 20 0,2-8 0,1 1-2057</inkml:trace>
  <inkml:trace contextRef="#ctx0" brushRef="#br0" timeOffset="151839.97">6366 17127 1647,'0'0'0,"-5"-10"0,-18-19 0,23 29 29,0 0-29,-26-33 30,-1 2-30,27 31 44,0 0-44,-19-25 45,6 10-45,13 15 148,0 0-148,-5-11 149,5 11-149,0 0 97,0 0-97,-3-5 98,3 5-98,0 0 80,0 0-80,3 14 80,6 10-80,-9-24 68,0 0-68,10 37 68,3 9-68,-13-46 43,0 0-43,14 49 44,5-3-44,-19-46 26,0 0-26,27 39 26,8-7-26,-35-32 7,0 0-7,41 28 7,-6-5-7,-35-23 2,0 0-2,32 17 3,-8-7-3,-24-10 1,0 0-1,25 7 1,0-2-1,-25-5 0,0 0 0,24 0 1,-1-7-1,-23 7 1,0 0-1,23-12 1,0-8-1,-23 20-1,0 0 1,20-26-1,-5-4 1,-15 30-6,0 0 6,15-33-6,4-8 6,-19 41-14,0 0 14,23-45-13,-2 0 13,-21 45-17,0 0 17,23-38-17,-5 15 17,-18 23-18,0 0 18,8-12-17,-8 12 17,0 0-14,0 0 14,9 9-13,-12 17 13,3-26-10,0 0 10,-6 38-10,-2 12 10,8-50-7,0 0 7,-7 45-6,5-14 6,2-31-2,0 0 2,-4 28-2,3 8 2,1-36 0,0 0 0,0 40 0,1-2 0,-1-38 0,0 0 0,4 40 0,1 5 0,-5-45 0,0 0 0,5 40 1,2-7-1,-7-33 1,0 0-1,11 25 1,16-4-1,-5 0-1872</inkml:trace>
  <inkml:trace contextRef="#ctx0" brushRef="#br0" timeOffset="152681.61">7315 17383 1468,'0'0'0,"0"0"0,0-10 0,0 10 73,0 0-73,-5-9 73,-7-3-73,12 12 118,0 0-118,-15-12 119,7 4-119,8 8 68,0 0-68,-9-6 69,-2 5-69,11 1 42,0 0-42,-14 0 42,-2 1-42,16-1 54,0 0-54,-10 4 55,-4-1-55,14-3 31,0 0-31,-13 5 32,1 8-32,12-13 38,0 0-38,-14 20 38,-6 12-38,20-32 29,0 0-29,-17 34 30,3 2-30,14-36 16,0 0-16,-9 35 16,5-9-16,4-26 8,0 0-8,0 21 8,4-4-8,-4-17 3,0 0-3,0 12 4,0-3-4,0-9 1,0 0-1,0 7 1,0-7-1,0 0 0,0 0 0,0 0 1,10-9-1,-10 9 0,0 0 0,9-22 0,0-13 0,-9 35 0,0 0 0,9-36 1,0 3-1,-9 33 0,0 0 0,8-26 1,-2 2-1,-6 24 2,0 0-2,3-16 2,-3 16-2,0 0 2,0 0-2,0 0 3,0 0-3,0 0 11,0 0-11,0 14 12,0 19-12,0-33 18,0 0-18,4 34 19,3-4-19,-7-30 18,0 0-18,16 24 18,3-1-18,-19-23 20,0 0-20,27 15 20,4-8-20,-31-7 13,0 0-13,27-3 13,5-10-13,-32 13 10,0 0-10,26-20 10,2-8-10,-28 28 7,0 0-7,23-29 7,-2 3-7,-21 26 8,0 0-8,14-26 8,1 1-8,-15 25 13,0 0-13,12-24 13,-7 0-13,-5 24 16,0 0-16,2-23 17,-2 4-17,0 19 17,0 0-17,0-15 17,0 6-17,0 9 17,0 0-17,0 0 18,0-8-18,0 8 17,0 0-17,0 0 17,0 0-17,0 0 13,0 0-13,0-7 13,0 7-13,0 0 2,0 0-2,0 0 2,0 0-2,0 0-1,0 0 1,9-2 0,-9 2 0,0 0-4,0 0 4,12 9-4,0 1 4,-12-10-7,0 0 7,16 12-7,0 2 7,-16-14-6,0 0 6,14 17-6,-5 2 6,-9-19-2,0 0 2,11 19-2,-2-1 2,-9-18-1,0 0 1,8 17-1,5 0 1,-13-17-1,0 0 1,9 16 0,-4-1 0,-5-15-1,0 0 1,3 12 0,-1 1 0,-2-13-1,0 0 1,9 10 0,9-1 0,-18-9-3,0 0 3,26 0-2,9-13 2,2 1-2043</inkml:trace>
  <inkml:trace contextRef="#ctx0" brushRef="#br0" timeOffset="153431.97">7906 17197 1614,'0'0'0,"0"0"0,0 0 0,0 0 64,0 0-64,0 0 64,0 0-64,0 0 124,0 0-124,5-7 124,-5 7-124,0 0 118,0 0-118,0 0 119,0 0-119,0 0 66,0 0-66,-5-7 66,5 7-66,0 0 52,0 0-52,-5 5 53,-2 9-53,7-14 40,0 0-40,-11 26 40,-3 15-40,14-41 39,0 0-39,-12 40 40,6-12-40,6-28 30,0 0-30,-5 22 30,5 2-30,0-24 22,0 0-22,0 25 23,5-5-23,-5-20 15,0 0-15,11 14 16,12-10-16,2-1-2010</inkml:trace>
  <inkml:trace contextRef="#ctx0" brushRef="#br0" timeOffset="153820.79">8118 17176 1793,'0'0'0,"0"0"0,-13 21 0,13-21 106,0 0-106,-8 13 107,2-6-107,6-7 105,0 0-105,-10 18 106,-8 18-106,18-36 58,0 0-58,-23 35 59,11-13-59,12-22 26,0 0-26,-14 19 26,1 4-26,13-23 4,0 0-4,-10 20 5,1-7-5,9-13 0,0 0 0,-7 6 1,7-6-1,0 0-1,0 0 1,0 0-1,-9 7 1,9-7-4,0 0 4,0 0-3,-7 2 3,7-2-5,0 0 5,0 0-5,-4-10 5,4 10-5,0 0 5,0-11-5,4 1 5,-4 10-3,0 0 3,5-12-2,-3-2 2,-2 14-2,0 0 2,4-10-1,-4 10 1,0 0-1,0 0 1,7-7 0,-7 7 0,0 0 0,0 0 0,0 0 0,10 20 0,-10-20 0,0 0 0,6 28 0,1 12 0,-7-40 0,0 0 0,8 36 0,3-3 0,-11-33-1,0 0 1,18 28 0,5-6 0,-23-22-1,0 0 1,22 12-1,10-10 1,-32-2-1,0 0 1,37-7-1,7-8 1,0-1-1705</inkml:trace>
  <inkml:trace contextRef="#ctx0" brushRef="#br0" timeOffset="154436.1">8433 17257 1446,'0'0'0,"0"0"0,-7 12 0,7-12 45,0 0-45,-8 12 45,-3-1-45,11-11 87,0 0-87,-9 10 87,-5 6-87,14-16 63,0 0-63,-14 20 64,-2 6-64,16-26 42,0 0-42,-10 25 43,2-3-43,8-22 27,0 0-27,-1 28 27,4 12-27,-3-40 20,0 0-20,7 38 20,2-16-20,-9-22 8,0 0-8,16 16 8,2-8-8,-18-8 3,0 0-3,23 0 4,-8-8-4,-15 8 4,0 0-4,16-18 5,2-7-5,-18 25 9,0 0-9,16-30 9,-2 2-9,-14 28 13,0 0-13,11-29 13,-6 5-13,-5 24 17,0 0-17,-5-21 17,-6 2-17,11 19 15,0 0-15,-11-16 16,6 6-16,5 10 14,0 0-14,-9-5 14,0 5-14,9 0 12,0 0-12,-12 2 12,1 1-12,11-3 9,0 0-9,-8 2 10,8-2-10,0 0 7,0 0-7,0 0 8,0 0-8,0 0 6,0 0-6,17-2 6,6-1-6,-23 3 5,0 0-5,32-6 6,0-1-6,-32 7 3,0 0-3,31-5 3,-11 5-3,-20 0 3,0 0-3,16 2 3,-11 3-3,-5-5 4,0 0-4,4 12 5,1 11-5,-5-23 7,0 0-7,5 24 8,-1 0-8,-4-24 11,0 0-11,5 30 12,7 13-12,-12-43 12,0 0-12,14 43 12,1-13-12,-15-30 7,0 0-7,12 22 7,4-1-7,-16-21 2,0 0-2,17 17 3,-1-6-3,-16-11 0,0 0 0,16 0 1,5-9-1,-21 9 0,0 0 0,18-17 1,-7-8-1,-11 25 2,0 0-2,12-31 3,-3-7-3,-9 38 6,0 0-6,9-38 6,-1 7-6,-8 31 10,0 0-10,7-31 11,0 1-11,-7 30 5,0 0-5,4-27 6,7 1-6,-11 26 2,0 0-2,8-21 3,10 5-3,-18 16 1,0 0-1,19-10 2,8 5-2,-1 0-1761</inkml:trace>
  <inkml:trace contextRef="#ctx0" brushRef="#br0" timeOffset="154699.29">9076 17299 1636,'0'0'0,"0"0"0,0 8 0,0-8 0,0 0 0,-2 9 0,-2 3 0,4-12 47,0 0-47,-3 23 47,1 15-47,2-38 73,0 0-73,-4 38 74,1-7-74,3-31 54,0 0-54,-4 26 55,3 0-55,1-26 49,0 0-49,-4 19 50,2-9-50,2 1-1504</inkml:trace>
  <inkml:trace contextRef="#ctx0" brushRef="#br0" timeOffset="154845.81">9084 17217 1883,'0'0'0,"0"0"0,-8 0 0,8 0 49,0 0-49,-6 0 50,6 0-50,0 0 72,0 0-72,-12 11 72,3 1-72,9-12 47,0 0-47,-5 15 47,5 3-47,0-1-1605</inkml:trace>
  <inkml:trace contextRef="#ctx0" brushRef="#br0" timeOffset="155788.93">9576 17404 1625,'0'0'0,"0"0"0,0 0 0,0 0 73,0 0-73,0 0 73,-22-7-73,22 7 125,0 0-125,-18-7 126,-5-1-126,23 8 89,0 0-89,-21-11 89,1-1-89,20 12 54,0 0-54,-21-14 55,5 1-55,16 13 36,0 0-36,-12-13 36,-2 5-36,14 8 23,0 0-23,-9-5 23,9 5-23,0 0 19,0 0-19,-9-2 20,9 2-20,0 0 20,0 0-20,-9 9 20,-5 6-20,14-15 16,0 0-16,-21 17 17,5-4-17,16-13 18,0 0-18,-10 10 18,3 0-18,7-10 20,0 0-20,-4 9 20,1 0-20,3-9 17,0 0-17,-2 7 17,2-7-17,0 0 14,0 0-14,-7 6 15,9 1-15,-2-7 8,0 0-8,5 9 8,0-2-8,-5-7 3,0 0-3,9 3 3,2-4-3,-11 1 0,0 0 0,15-4 1,-6 1-1,-9 3-1,0 0 1,7-4-1,-7 4 1,0 0-6,0 0 6,0 0-5,0 0 5,0 0-13,0 0 13,0 0-12,7 4 12,-7-4-16,0 0 16,0 7-15,0 15 15,0-22-17,0 0 17,2 26-16,5-2 16,-7-24-15,0 0 15,14 21-14,7-2 14,-21-19-8,0 0 8,37 11-8,6-11 8,-43 0-7,0 0 7,47-13-7,-1-9 7,-46 22-2,0 0 2,41-28-2,-6-1 2,-35 29 0,0 0 0,34-30 0,-8-1 0,-26 31 1,0 0-1,23-31 2,-5-2-2,-18 33 2,0 0-2,12-33 3,-7 4-3,-5 29 2,0 0-2,-3-21 3,1 11-3,2 10 1,0 0-1,0 0 2,-12-7-2,12 7 1,0 0-1,-11 2 2,2 4-2,9-6 0,0 0 0,-9 7 1,2-3-1,7-4 1,0 0-1,0 0 1,-5 7-1,5-7 0,0 0 0,0 0 1,-9 7-1,9-7 0,0 0 0,0 0 1,-3 7-1,3-7 0,0 0 0,0 0 0,2 8 0,-2-8 0,0 0 0,1 12 1,3 7-1,-4-19 0,0 0 0,2 30 0,5 8 0,-7-38 0,0 0 0,5 38 1,0-2-1,-5-36 1,0 0-1,4 30 2,-2-11-2,-2-19 0,0 0 0,1 14 0,5-4 0,-6-10-2,0 0 2,0 7-1,0-7 1,0 0-9,0 0 9,0 0-9,-9 9 9,9-9-17,0 0 17,0 0-17,-4-7 17,4 7-24,0 0 24,4-14-24,-2-10 24,-2 24-23,0 0 23,7-30-22,1 3 22,-8 27-17,0 0 17,15-30-16,4 1 16,-19 29-3,0 0 3,21-26-3,-2 7 3,-19 19 0,0 0 0,16-11 0,-2 8 0,-14 3 3,0 0-3,15 2 3,-7 3-3,-8-5 5,0 0-5,9 8 6,0 6-6,-9-14 10,0 0-10,5 23 10,6 11-10,-11-34 12,0 0-12,11 37 13,3-6-13,-14-31 17,0 0-17,17 28 18,6-6-18,-23-22 12,0 0-12,25 16 12,-2-6-12,2 0-1815</inkml:trace>
  <inkml:trace contextRef="#ctx0" brushRef="#br0" timeOffset="157080.91">10787 17397 1166,'0'0'0,"0"-7"0,1-8 0,-1 15 122,0 0-122,4-21 122,-1 2-122,-3 19 123,0 0-123,2-17 124,-2 3-124,0 14 123,0 0-123,-2-11 123,-6 5-123,8 6 60,0 0-60,-13-4 61,-4 6-61,17-2 45,0 0-45,-16 3 46,-2 4-46,18-7 52,0 0-52,-18 14 53,-8 5-53,26-19 43,0 0-43,-23 21 44,9-4-44,14-17 32,0 0-32,-12 14 33,4 0-33,8-14 21,0 0-21,-3 19 22,-4 9-22,7-28 13,0 0-13,-2 26 13,2-7-13,0-19 5,0 0-5,0 15 5,4-3-5,-4-12 2,0 0-2,7 11 2,5-3-2,-12-8 1,0 0-1,11 5 2,1-3-2,-12-2 0,0 0 0,14-7 1,4-10-1,-18 17 0,0 0 0,19-24 0,-3-4 0,-16 28-1,0 0 1,18-29 0,1-6 0,-19 35-1,0 0 1,21-31-1,2 7 1,-23 24 0,0 0 0,16-18 0,-7 10 0,-9 8 0,0 0 0,0 0 0,0 0 0,0 0 0,0 0 0,2 7 0,-6 6 0,4-13 0,0 0 0,-5 28 0,-4 14 0,9-42 0,0 0 0,-9 41 0,9-10 0,0-31 0,0 0 0,4 30 0,6-4 0,-10-26 0,0 0 0,13 21 1,-3-8-1,-10-13 0,0 0 0,14 9 0,7-6 0,-21-3 0,0 0 0,23-3 0,-10-6 0,-13 9 0,0 0 0,10-12 0,1-5 0,-11 17 0,0 0 0,16-21 0,-4-1 0,-12 22 0,0 0 0,14-23 0,-3 2 0,-11 21 1,0 0-1,14-20 1,4-1-1,-18 21 6,0 0-6,21-17 7,-4 4-7,-17 13 6,0 0-6,18-6 6,-6 6-6,-12 0 5,0 0-5,9 3 6,-2 4-6,-7-7 4,0 0-4,9 21 5,0 19-5,-9-40 6,0 0-6,9 39 6,-2-9-6,-7-30 5,0 0-5,7 27 5,-2 6-5,-5-33 7,0 0-7,5 30 7,-1-15-7,-4-15 8,0 0-8,0 7 9,0-7-9,0 0 1,0 0-1,0 0 2,-5 7-2,5-7 0,0 0 0,0 0 0,-9-10 0,9 10-5,0 0 5,-9-14-5,0-3 5,9 17-15,0 0 15,-5-26-14,1-9 14,4 35-18,0 0 18,4-38-18,6 3 18,-10 35-15,0 0 15,16-31-14,4-2 14,-20 33-8,0 0 8,23-27-8,8 11 8,-31 16-2,0 0 2,32-9-2,3 8 2,-35 1 0,0 0 0,36 5 0,1 9 0,-37-14 3,0 0-3,32 17 4,-13-1-4,-19-16 10,0 0-10,18 17 10,3 5-10,-21-22 18,0 0-18,14 23 18,-5-4-18,-9-19 19,0 0-19,5 21 19,-2 1-19,-3-22 14,0 0-14,0 19 15,-3-8-15,3-11 7,0 0-7,0 0 7,-4 7-7,4-7 2,0 0-2,0 0 2,0 0-2,0 0 1,0 0-1,-1 10 1,-6-5-1,7-5 3,0 0-3,-7 2 4,0-4-4,7 2 7,0 0-7,-2-7 7,2-5-7,0 12 11,0 0-11,9-21 11,5-10-11,-14 31 7,0 0-7,23-33 7,3 2-7,-26 31 2,0 0-2,28-29 2,4 4-2,-32 25 0,0 0 0,30-19 0,-4 9 0,-26 10 1,0 0-1,20-5 1,-10 5-1,-10 0 2,0 0-2,0 0 3,9 12-3,-9-12 7,0 0-7,0 26 7,-1 19-7,1-45 11,0 0-11,-4 43 12,2-15-12,2-28 20,0 0-20,0 22 20,2 1-20,-2-23 22,0 0-22,0 17 23,-2-6-23,2-11 21,0 0-21,2 6 22,5 0-22,-7-6 12,0 0-12,11-2 13,6-14-13,1 1-2073</inkml:trace>
  <inkml:trace contextRef="#ctx0" brushRef="#br0" timeOffset="157220.64">11700 17223 1838,'0'0'0,"0"0"0,-10 8 0,10-8 69,0 0-69,-11 7 69,11-7-69,0 0 111,0 0-111,-7 7 112,7-7-112,0 0 54,0 0-54,-2 12 55,-1-5-55,-1 0-1671</inkml:trace>
  <inkml:trace contextRef="#ctx0" brushRef="#br0" timeOffset="157545.7">11919 17377 1759,'0'0'0,"0"0"0,0 0 0,0 0 71,0 0-71,0 0 72,0 0-72,0 0 120,0 0-120,0 0 120,0 0-120,0 0 113,0 0-113,-7 0 113,7 0-113,0 0 59,0 0-59,-2 10 59,-1 7-59,3-17 42,0 0-42,-2 35 42,4 13-42,-2-48 32,0 0-32,3 45 32,2-19-32,-5-26 20,0 0-20,2 18 21,2-5-21,-4-13 11,0 0-11,3 9 11,-3-2-11,0-7 5,0 0-5,0 0 5,6 9-5,-6-9 3,0 0-3,0 0 4,0 7-4,0-7 4,0 0-4,0 0 5,0-7-5,0 7 7,0 0-7,3-14 7,-3-7-7,0 21 9,0 0-9,9-33 10,5-10-10,-14 43 11,0 0-11,18-45 12,5-2-12,-23 47 11,0 0-11,26-41 12,2 6-12,2 0-2042</inkml:trace>
  <inkml:trace contextRef="#ctx0" brushRef="#br0" timeOffset="158701.57">12341 17446 1558,'0'0'0,"0"0"0,12-7 0,-12 7 94,0 0-94,9-4 95,-9 4-95,0 0 116,0 0-116,0 0 116,0-7-116,0 7 62,0 0-62,0 0 62,-16-5-62,16 5 38,0 0-38,-11 0 39,-6 2-39,17-2 26,0 0-26,-22 5 27,-11 7-27,33-12 17,0 0-17,-37 19 18,2 12-18,35-31 14,0 0-14,-29 33 15,10-3-15,19-30 6,0 0-6,-12 24 7,8-7-7,4-17 2,0 0-2,-3 12 3,1-3-3,2-9 0,0 0 0,5 10 1,6 6-1,-11-16 0,0 0 0,16 16 0,-1-8 0,-15-8 0,0 0 0,22 5 0,6-5 0,-28 0 0,0 0 0,26-5 0,-8-3 0,-18 8 0,0 0 0,14-9 0,-3 2 0,-11 7 0,0 0 0,8-5 0,-8 5 0,0 0 0,0 0 0,0 0 0,7-7 0,-7 7 0,0 0 0,0 0 0,0 0 0,0 0 0,0 0 0,0 0 0,6 10 0,-6-10 0,0 0 0,3 7 0,1 0 0,-4-7 0,0 0 0,10 9 0,8 3 0,-18-12 0,0 0 0,25 12 0,-1-5 0,-24-7 1,0 0-1,20-2 1,3-12-1,-23 14 2,0 0-2,23-22 2,0-8-2,-23 30 4,0 0-4,24-32 5,-1-5-5,-23 37 2,0 0-2,18-40 3,-2-3-3,-16 43 0,0 0 0,16-41 1,-2 1-1,-14 40 0,0 0 0,14-36 0,0 3 0,-14 33-1,0 0 1,12-32-1,-3 5 1,-9 27-1,0 0 1,2-21-1,0 9 1,-2 12-1,0 0 1,0 0 0,0 0 0,0 0 0,0 0 0,-11 0 0,2 12 0,9-12 0,0 0 0,-16 26 1,-7 16-1,23-42 2,0 0-2,-22 50 3,9 2-3,13-52 9,0 0-9,-9 48 10,13 1-10,-4-49 16,0 0-16,5 43 17,6-3-17,-11-40 16,0 0-16,16 32 17,1-4-17,-17-28 14,0 0-14,28 23 15,10-6-15,-38-17 8,0 0-8,38 10 8,-9-1-8,-29-9 5,0 0-5,26 3 5,2-6-5,-28 3 3,0 0-3,30-7 4,-10-2-4,-20 9 4,0 0-4,19-17 5,0-7-5,-19 24 11,0 0-11,20-31 11,-6-6-11,-14 37 15,0 0-15,12-41 15,-3-2-15,-9 43 21,0 0-21,5-37 21,-15 17-21,10 20 23,0 0-23,-13-14 23,1 3-23,12 11 19,0 0-19,-9-3 19,9 3-19,0 0 9,0 0-9,-9 10 9,8 8-9,1-18 3,0 0-3,3 27 4,8 15-4,-11-42 1,0 0-1,17 43 1,6-7-1,-23-36 0,0 0 0,29 33 0,11 2 0,-40-35 0,0 0 0,35 28 0,-17-15 0,-18-13 1,0 0-1,9 9 1,-13 3-1,4-12 6,0 0-6,-17 16 6,-24 1-6,41-17 7,0 0-7,-56 9 7,-11-18-7,-2 0-1986</inkml:trace>
  <inkml:trace contextRef="#ctx0" brushRef="#br0" timeOffset="167830.84">6966 13960 1267,'0'0'0,"0"0"0,0 0 0,0 0 65,0 0-65,-9-22 65,9 13-65,0 9 149,0 0-149,-3-8 149,-6-1-149,9 9 84,0 0-84,-9-12 84,4 3-84,5 9 48,0 0-48,-6-8 48,-2-3-48,8 11 33,0 0-33,-8-8 33,1 1-33,7 7 21,0 0-21,0 0 21,-8-6-21,8 6 18,0 0-18,0 0 18,-9-5-18,9 5 17,0 0-17,0 0 17,0 0-17,0 0 16,0 0-16,-4 7 16,13 17-16,-9-24 14,0 0-14,9 42 14,1 13-14,-10-55 14,0 0-14,9 59 15,-2-2-15,-7-57 9,0 0-9,6 49 10,-6-16-10,0-33 7,0 0-7,0 27 8,5-3-8,2 1-1635</inkml:trace>
  <inkml:trace contextRef="#ctx0" brushRef="#br0" timeOffset="168175.46">6682 14182 1222,'0'0'0,"0"0"0,-5-10 0,5 10 107,0 0-107,-9-6 107,9 6-107,0 0 156,0 0-156,-7 2 157,7-2-157,0 0 96,0 0-96,0 0 97,0 0-97,0 0 56,0 0-56,0 0 56,-9-2-56,9 2 39,0 0-39,3 7 40,6 11-40,-9-18 29,0 0-29,18 20 30,8 8-30,-26-28 24,0 0-24,29 28 24,1-6-24,-30-22 37,0 0-37,37 21 37,5-4-37,-42-17 29,0 0-29,44 16 30,-9-2-30,2 0-1720</inkml:trace>
  <inkml:trace contextRef="#ctx0" brushRef="#br0" timeOffset="168375.34">7139 14057 1614,'0'0'0,"0"0"0,-14 2 0,14-2 89,0 0-89,-14 2 90,14-2-90,0 0 122,0 0-122,-7-2 123,7 2-123,0 0 84,0 0-84,-15 17 85,-4 18-85,19-35 40,0 0-40,-30 43 40,2-1-40,28-42 25,0 0-25,-32 43 26,0 0-26,1-1-1694</inkml:trace>
  <inkml:trace contextRef="#ctx0" brushRef="#br0" timeOffset="169632.74">6922 14776 1367,'0'0'0,"0"0"0,0 0 0,0 0 69,0 0-69,0 0 69,3-6-69,-3 6 139,0 0-139,0 0 139,0 0-139,0 0 103,0 0-103,0 0 103,0 0-103,0 0 55,0 0-55,0 0 55,0 0-55,0 0 37,0 0-37,2 18 37,2 21-37,-4-39 28,0 0-28,0 51 29,3 1-29,-3-52 20,0 0-20,0 46 21,2-16-21,-2-30 12,0 0-12,0 26 13,0 7-13,0-33 7,0 0-7,0 31 8,0-12-8,0-19 1,0 0-1,-2 12 1,-1-5-1,3-7-1,0 0 1,0 0 0,0 0 0,0 0-5,0 0 5,0 0-5,0 0 5,0 0-12,0 0 12,5-14-12,4-7 12,-9 21-14,0 0 14,14-31-13,2-9 13,-16 40-8,0 0 8,14-43-8,0-7 8,-14 50-3,0 0 3,9-49-3,0 13 3,-9 36-5,0 0 5,10-26-4,-3 14 4,-7 12-5,0 0 5,2 7-5,2 19 5,-4-26-2,0 0 2,5 36-2,2 7 2,-7-43-1,0 0 1,7 40-1,0-10 1,-7-30 0,0 0 0,9 24 0,5-2 0,-14-22 0,0 0 0,11 19 1,1-3-1,-12-16 0,0 0 0,5 14 1,2-2-1,-7-12 1,0 0-1,7 10 1,0-1-1,-7-9 1,0 0-1,6 7 1,-6-7-1,0 0 0,0 0 0,8 3 0,1-10 0,-9 7-2,0 0 2,9-8-2,0-4 2,-9 12-6,0 0 6,9-16-6,5-5 6,-14 21-8,0 0 8,10-26-8,3 0 8,-13 26-8,0 0 8,5-27-7,2 6 7,-7 21-4,0 0 4,0-11-4,0 11 4,0 0-2,0 0 2,0 0-1,5 7 1,-5-7-1,0 0 1,4 13-1,1 7 1,-5-20 0,0 0 0,2 23 0,5-2 0,-7-21 0,0 0 0,9 20 0,5 3 0,-14-23 1,0 0-1,12 21 1,2-6-1,-14-15 2,0 0-2,9 14 3,2-4-3,-11-10 4,0 0-4,21 9 4,7-2-4,-28-7 6,0 0-6,32 2 6,0-7-6,-32 5 1,0 0-1,31-11 1,1-3-1,-32 14 0,0 0 0,30-17 0,-2-2 0,-28 19-1,0 0 1,23-24-1,-1-6 1,-22 30-3,0 0 3,14-33-2,-6-5 2,-8 38-2,0 0 2,4-41-2,-6-6 2,2 47 0,0 0 0,-5-47 0,0 6 0,5 41 1,0 0-1,-9-30 2,-4 11-2,13 19 3,0 0-3,-10-10 4,3 7-4,7 3 3,0 0-3,0 0 3,-14 12-3,14-12 2,0 0-2,-11 26 2,-1 19-2,12-45 3,0 0-3,-11 53 3,11-1-3,0-52 4,0 0-4,0 43 5,5-8-5,-5-35 5,0 0-5,6 26 6,-3-7-6,-3-19 14,0 0-14,2 16 14,7 1-14,-9-17 24,0 0-24,16 15 25,-2-2-25,-14-13 32,0 0-32,23 8 32,0-3-32,-23-5 34,0 0-34,26 4 34,1-2-34,-27-2 18,0 0-18,24 0 19,6 0-19,-30 0 6,0 0-6,32-2 6,-5 0-6,-27 2 0,0 0 0,24-5 0,-1-2 0,2 0-1794</inkml:trace>
  <inkml:trace contextRef="#ctx0" brushRef="#br0" timeOffset="170293.01">7955 14923 1199,'0'0'0,"4"-12"0,-2-18 0,-2 30 25,0 0-25,5-36 26,2 1-26,-7 35 29,0 0-29,9-26 30,-4 16-30,-5 10 41,0 0-41,4-7 41,-4 7-41,0 0 56,0 0-56,2 7 57,3 15-57,-5-22 74,0 0-74,7 38 74,2 16-74,-9-54 75,0 0-75,9 57 76,1-5-76,-10-52 55,0 0-55,12 40 56,-3-7-56,-9-33 49,0 0-49,6 29 49,-3-3-49,-3-26 31,0 0-31,2 21 32,1-6-32,-3-15 25,0 0-25,0 13 26,0-7-26,0-6 17,0 0-17,0 0 17,0 7-17,0-7 12,0 0-12,0 0 12,-3-7-12,3 7 10,0 0-10,-5-13 11,-1-10-11,6 23 8,0 0-8,0-31 8,0-5-8,0 36 6,0 0-6,6-42 7,2-3-7,-8 45 6,0 0-6,14-48 6,9-3-6,-23 51 5,0 0-5,30-43 5,4 16-5,-34 27 8,0 0-8,32-14 8,-8 12-8,-24 2 6,0 0-6,29 9 6,-1 13-6,-28-22 4,0 0-4,24 30 4,-4 1-4,-20-31 3,0 0-3,9 33 3,0 3-3,-9-36 3,0 0-3,5 34 4,-2-8-4,-3-26 4,0 0-4,0 26 5,0-1-5,0-25 11,0 0-11,-3 20 11,3-6-11,0-14 15,0 0-15,0 7 16,0-7-16,0 0 15,0 0-15,0 9 15,0-9-15,0 0 7,0 0-7,0 0 8,0 0-8,0 0 1,0 0-1,0 0 1,-9-16-1,9 16 0,0 0 0,4-19 0,-3-8 0,-1 27-1,0 0 1,7-35 0,-1-1 0,-6 36-1,0 0 1,8-42-1,5-6 1,-13 48-2,0 0 2,16-45-1,5 8 1,-21 37-2,0 0 2,23-27-2,3 6 2,-26 21-2,0 0 2,23-12-2,0 8 2,-23 4 0,0 0 0,20 4 0,-5 6 0,-15-10 0,0 0 0,11 21 1,1 17-1,-12-38 0,0 0 0,13 45 1,-3-2-1,-10-43 5,0 0-5,6 36 5,-3-6-5,-3-30 6,0 0-6,0 26 7,2-5-7,-2-21 5,0 0-5,3 20 5,1-2-5,-4-18 2,0 0-2,9 15 3,8 3-3,-3-1-1770</inkml:trace>
  <inkml:trace contextRef="#ctx0" brushRef="#br0" timeOffset="171493.95">8913 14866 1580,'0'0'0,"0"0"0,0 6 0,0-6 54,0 0-54,0 0 54,0 7-54,0-7 81,0 0-81,-5 14 81,-9 19-81,14-33 75,0 0-75,-18 33 75,9-12-75,9-21 36,0 0-36,-8 19 36,-1 0-36,9-19 23,0 0-23,-6 19 24,6-5-24,0-14 16,0 0-16,-3 7 16,3-7-16,0 0 14,0 0-14,3 8 15,-1 3-15,-2-11 13,0 0-13,9 10 13,7-5-13,-16-5 11,0 0-11,23 0 12,-4-8-12,-19 8 9,0 0-9,21-13 9,2 0-9,-23 13 7,0 0-7,20-18 7,1-4-7,-21 22 7,0 0-7,16-26 7,-9-11-7,-7 37 6,0 0-6,2-39 7,-4-1-7,2 40 7,0 0-7,-12-36 7,-6 10-7,18 26 5,0 0-5,-20-19 5,-2 5-5,22 14 1,0 0-1,-18-9 1,6 6-1,12 3-1,0 0 1,-11-2-1,2 0 1,9 2-5,0 0 5,-9-3-5,9 3 5,0 0-7,0 0 7,-8-4-6,8 4 6,0 0-5,0 0 5,12-3-5,6 1 5,-18 2-1,0 0 1,22 0-1,1 3 1,-23-3 0,0 0 0,32 6 1,-4 1-1,-28-7 4,0 0-4,36 7 4,1 3-4,-37-10 7,0 0-7,37 10 8,-7 2-8,-30-12 8,0 0-8,23 18 9,-2 6-9,-21-24 9,0 0-9,10 29 9,-1 3-9,-9-32 9,0 0-9,4 31 9,-8-4-9,4-27 6,0 0-6,-5 26 6,-4-5-6,9-21 4,0 0-4,-5 16 4,1-6-4,4-10 1,0 0-1,0 7 2,0-7-2,0 0 0,0 0 0,-5 9 0,5-9 0,0 0-1,0 0 1,-4 7 0,4-7 0,0 0-3,0 0 3,0 0-3,0 0 3,0 0-6,0 0 6,13-6-6,1-16 6,-14 22-3,0 0 3,18-31-3,1-9 3,-19 40-1,0 0 1,21-43 0,-10 1 0,-11 42 0,0 0 0,12-31 0,-8 14 0,-4 17 0,0 0 0,5-9 0,-5 9 0,0 0 0,0 0 0,10-5 1,-10 5-1,0 0 2,0 0-2,15 22 2,0 9-2,-15-31 2,0 0-2,11 32 3,-4-12-3,-7-20 2,0 0-2,5 21 3,1 9-3,-6-30 4,0 0-4,5 27 4,-2-11-4,-3-16 3,0 0-3,4 14 4,-4 3-4,0-17 6,0 0-6,5 16 7,-5-8-7,0-8 7,0 0-7,6 7 7,2 2-7,-8-9 9,0 0-9,18 7 9,3-6-9,-21-1 11,0 0-11,25-3 11,-2-4-11,-23 7 7,0 0-7,25-10 8,3-4-8,-28 14 5,0 0-5,28-19 5,-5-7-5,-23 26 3,0 0-3,21-33 3,-3-10-3,-18 43 4,0 0-4,19-45 4,-5 3-4,-14 42 9,0 0-9,13-36 10,-5 6-10,-8 30 22,0 0-22,9-17 23,-9 8-23,0 9 23,0 0-23,0 0 23,0 0-23,0 0 20,0 0-20,0 0 20,0 0-20,0 0 11,0 0-11,0 0 11,0 0-11,0 0 4,0 0-4,-7 11 5,2 36-5,5-47 1,0 0-1,-5 58 1,1 5-1,4-63 0,0 0 0,-2 60 1,2-8-1,0-52 1,0 0-1,0 49 1,4-6-1,-4-43 1,0 0-1,5 47 2,0 6-2,-5-53 3,0 0-3,0 49 3,-3-11-3,3-38 5,0 0-5,-5 34 5,-6 1-5,11-35 6,0 0-6,-12 35 6,-8-1-6,20-34 4,0 0-4,-26 31 5,-15-6-5,41-25 3,0 0-3,-35 19 3,8-9-3,27-10 0,0 0 0,-17 3 1,-1-4-1,18 1 0,0 0 0,-10-12 0,4-11 0,6 23-2,0 0 2,9-31-1,11-16 1,-20 47-4,0 0 4,35-59-4,14-17 4,-49 76-11,0 0 11,58-74-11,2 3 11,-60 71-18,0 0 18,64-66-18,3 4 18,-4 1-1929</inkml:trace>
  <inkml:trace contextRef="#ctx0" brushRef="#br0" timeOffset="171808.56">9968 14618 1614,'0'0'0,"0"0"0,0 0 0,0 0 42,0 0-42,-7 7 43,7-7-43,0 0 106,0 0-106,0 0 106,0 0-106,0 0 92,0 0-92,0 0 93,0 0-93,0 0 67,0 0-67,0 16 67,-2 16-67,2-32 38,0 0-38,-3 45 39,-6 9-39,9-54 30,0 0-30,-11 57 30,3 5-30,8-62 27,0 0-27,-4 59 27,4-5-27,0-54 22,0 0-22,4 43 23,3-10-23,-7-33 18,0 0-18,15 26 18,10-3-18,0-1-1817</inkml:trace>
  <inkml:trace contextRef="#ctx0" brushRef="#br0" timeOffset="172979.11">10182 15045 1782,'0'0'0,"0"0"0,0 0 0,0 0 81,0 0-81,0 7 82,0-7-82,0 0 126,0 0-126,0 0 127,17-12-127,-17 12 61,0 0-61,18-14 61,-2-8-61,-16 22 21,0 0-21,21-31 21,0-7-21,-21 38 10,0 0-10,28-44 11,0-2-11,-28 46 12,0 0-12,30-45 13,-1 7-13,-29 38 13,0 0-13,26-33 14,-3 7-14,-23 26 6,0 0-6,19-21 7,-10 7-7,-9 14 3,0 0-3,4-8 3,-4 8-3,0 0 1,0 0-1,-13-2 2,-6 5-2,19-3 0,0 0 0,-30 9 0,-7 7 0,37-16 0,0 0 0,-32 17 0,13 0 0,19-17-1,0 0 1,-16 28 0,-3 15 0,19-43 1,0 0-1,-23 49 1,9-6-1,14-43 11,0 0-11,-8 41 12,7 4-12,1-45 25,0 0-25,-4 40 26,4-17-26,0-23 32,0 0-32,4 22 33,5 4-33,-9-26 34,0 0-34,15 26 34,7-5-34,-22-21 28,0 0-28,26 17 28,6 0-28,-32-17 24,0 0-24,37 14 24,7-3-24,-44-11 16,0 0-16,40 5 17,6-5-17,-46 0 12,0 0-12,44-7 12,2-5-12,-46 12 8,0 0-8,50-17 9,6-9-9,-56 26 8,0 0-8,60-28 8,9-2-8,-69 30 7,0 0-7,63-34 8,-13-4-8,-50 38 4,0 0-4,33-42 4,-3 1-4,-30 41 2,0 0-2,18-40 3,-13 4-3,-5 36 3,0 0-3,-3-30 4,-6 11-4,9 19 4,0 0-4,-16-12 4,-7 7-4,23 5 4,0 0-4,-33 2 5,-17 8-5,50-10 4,0 0-4,-53 21 4,2 12-4,51-33 5,0 0-5,-40 34 5,10-4-5,30-30 4,0 0-4,-20 24 4,6-5-4,14-19 2,0 0-2,-9 15 3,7 3-3,2-18 0,0 0 0,0 19 1,2 2-1,-2-21 0,0 0 0,9 24 0,12 3 0,-21-27-2,0 0 2,20 28-1,4-5 1,-24-23-5,0 0 5,25 19-5,-2 0 5,-23-19-6,0 0 6,18 15-5,-6-3 5,-12-12-4,0 0 4,5 11-4,-1-4 4,-4-7-2,0 0 2,1 7-2,-1 0 2,0-7-1,0 0 1,-5 8 0,-5 4 0,10-12-1,0 0 1,-13 12 0,1-1 0,12-11-1,0 0 1,-9 5 0,9-5 0,0 0-3,0 0 3,0 0-3,0 0 3,0 0-7,0 0 7,30-16-7,7-3 7,-37 19-10,0 0 10,46-20-10,3-3 10,-49 23-11,0 0 11,48-24-10,0-2 10,-48 26-5,0 0 5,47-26-5,3 2 5,-50 24-1,0 0 1,51-30 0,-4-8 0,-47 38 1,0 0-1,46-45 1,0-10-1,-46 55 2,0 0-2,35-55 2,-10 10-2,-25 45 2,0 0-2,16-33 3,-11 14-3,-5 19 2,0 0-2,-5-16 3,-11 4-3,16 12 5,0 0-5,-23-7 6,-10 9-6,33-2 4,0 0-4,-36 8 5,-2 8-5,38-16 3,0 0-3,-29 14 3,10-2-3,19-12 2,0 0-2,-14 19 3,2 16-3,12-35 3,0 0-3,-6 32 3,6-7-3,0-25 2,0 0-2,11 24 3,6 4-3,-17-28 1,0 0-1,29 27 2,15 1-2,-44-28 1,0 0-1,53 24 2,-2-1-2,-51-23 1,0 0-1,53 20 1,-11-1-1,-42-19 1,0 0-1,39 18 2,-7-3-2,-32-15 4,0 0-4,26 14 4,-10-3-4,-16-11 6,0 0-6,9 8 6,-6 3-6,-3-11 10,0 0-10,-19 15 10,-25 9-10,44-24 11,0 0-11,-71 21 11,-26-12-11,0-1-2163</inkml:trace>
  <inkml:trace contextRef="#ctx0" brushRef="#br0" timeOffset="175217.02">9021 13298 1121,'0'0'0,"0"0"0,0 0 0,0 0 123,0 0-123,-23-2 123,23 2-123,0 0 156,0 0-156,-9-9 157,6-3-157,3 12 101,0 0-101,-4-15 102,2-3-102,2 18 55,0 0-55,-3-19 55,1-2-55,2 21 36,0 0-36,-4-22 37,4 3-37,0 19 24,0 0-24,0-28 25,6-8-25,-6 36 18,0 0-18,17-38 19,15 1-19,-32 37 23,0 0-23,48-34 24,14-1-24,-62 35 24,0 0-24,70-38 24,2-5-24,-72 43 17,0 0-17,78-43 18,10 3-18,-88 40 11,0 0-11,92-38 11,-2 8-11,-90 30 15,0 0-15,76-24 15,-7 9-15,-69 15 17,0 0-17,58-7 17,-9 12-17,-49-5 17,0 0-17,37 5 17,-19 5-17,-18-10 21,0 0-21,14 16 22,-5 1-22,-9-17 14,0 0-14,5 19 15,-1 0-15,-1 0-1796</inkml:trace>
  <inkml:trace contextRef="#ctx0" brushRef="#br0" timeOffset="175834.08">10222 12349 1513,'0'0'0,"0"0"0,-19-8 0,19 8 68,0 0-68,-13-7 68,5 5-68,8 2 112,0 0-112,-9 0 112,-11 0-112,20 0 64,0 0-64,-21 0 64,0 0-64,21 0 28,0 0-28,-16 5 28,0-1-28,16-4 14,0 0-14,-9 1 15,9-1-15,0 0 9,0 0-9,-7 11 10,4-4-10,3-7 5,0 0-5,-4 17 6,8 14-6,-4-31 4,0 0-4,9 35 5,8-4-5,-17-31 5,0 0-5,23 24 6,4 7-6,-27-31 8,0 0-8,31 30 9,-6-10-9,-25-20 16,0 0-16,27 23 16,-1 6-16,-26-29 20,0 0-20,26 30 20,-3-8-20,-23-22 20,0 0-20,18 21 20,0-2-20,-18-19 19,0 0-19,10 17 19,3 1-19,-13-18 12,0 0-12,1 14 13,-2-4-13,1-10 7,0 0-7,-16 14 8,-18 8-8,34-22 5,0 0-5,-47 23 6,-8-4-6,55-19 3,0 0-3,-69 22 4,-23 9-4,92-31 0,0 0 0,-93 49 1,-2 20-1,-1 0-1712</inkml:trace>
  <inkml:trace contextRef="#ctx0" brushRef="#br0" timeOffset="176448.54">11455 12820 1155,'0'0'0,"0"0"0,9 2 0,-9-2 23,0 0-23,0 0 24,0 0-24,0 0 37,0 0-37,5 5 38,-5-5-38,0 0 55,0 0-55,0 0 55,0 0-55,0 0 37,0 0-37,-5 0 38,5 0-38,0 0 28,0 0-28,0 0 29,0 0-29,0 0 22,0 0-22,0 0 22,0 0-22,0 0 24,0 0-24,0 0 24,-9-4-24,9 4 26,0 0-26,0 0 26,0 0-26,0 0 31,0 0-31,-5-5 31,5 5-31,0 0 29,0 0-29,0 0 29,0 0-29,0 0-1278</inkml:trace>
  <inkml:trace contextRef="#ctx0" brushRef="#br0" timeOffset="177589.9">11175 12841 1412,'0'0'0,"0"0"0,0 0 0,0 0 57,0 0-57,0 0 57,3-7-57,-3 7 90,0 0-90,0 0 90,2-9-90,-2 9 86,0 0-86,0 0 87,3-8-87,-3 8 47,0 0-47,0 0 47,0 0-47,0 0 35,0 0-35,15 5 36,-5 17-36,-10-22 30,0 0-30,16 28 31,-7-4-31,-9-24 20,0 0-20,5 26 21,0 7-21,-5-33 14,0 0-14,4 31 14,-1-7-14,-3-24 12,0 0-12,2 19 12,-2-3-12,0-16 7,0 0-7,4 10 8,-4-10-8,0 0 5,0 0-5,0 0 6,9-1-6,-9 1 4,0 0-4,8-14 5,6-7-5,-14 21 2,0 0-2,15-26 3,6-2-3,-21 28 2,0 0-2,23-29 2,0 1-2,-23 28 4,0 0-4,17-24 5,-3 5-5,-14 19 8,0 0-8,18-17 8,1-1-8,-19 18 12,0 0-12,22-12 12,-12 5-12,-10 7 14,0 0-14,9 0 14,-2 4-14,-7-4 23,0 0-23,7 7 24,5 7-24,-12-14 14,0 0-14,9 17 14,2 4-14,-11-21 11,0 0-11,9 26 11,-1 1-11,-8-27 8,0 0-8,9 30 8,-3-4-8,-6-26 8,0 0-8,1 27 9,1 10-9,-2-37 8,0 0-8,5 29 9,2-12-9,-7-17 15,0 0-15,6 9 16,-6-9-16,0 0 9,0 0-9,10 10 10,6-10-10,-16 0 6,0 0-6,20-10 6,8-9-6,-28 19 8,0 0-8,28-22 9,0-8-9,-28 30 6,0 0-6,23-33 6,-5-3-6,-18 36 0,0 0 0,19-35 0,2 9 0,-21 26-3,0 0 3,16-22-3,-9 1 3,-7 21-9,0 0 9,4-17-9,-2 8 9,-2 9-11,0 0 11,0 0-11,-9 0 11,9 0-8,0 0 8,-14 10-8,-9 13 8,23-23-6,0 0 6,-23 26-6,7-2 6,16-24-5,0 0 5,-11 24-5,1 2 5,10-26-2,0 0 2,-4 28-2,4 3 2,0-31-1,0 0 1,2 26 0,5-9 0,-7-17 0,0 0 0,18 14 0,12-3 0,-30-11 2,0 0-2,33 0 2,-5-14-2,-28 14 7,0 0-7,27-17 7,-4-3-7,-23 20 14,0 0-14,19-20 14,-3-3-14,-16 23 28,0 0-28,14-24 28,-3-4-28,-11 28 19,0 0-19,7-27 19,-2 1-19,-5 26 14,0 0-14,2-25 15,-4-1-15,2 26 10,0 0-10,-3-22 11,-3 6-11,6 16 12,0 0-12,-5-10 13,-4 5-13,9 5 11,0 0-11,0 0 11,-14 3-11,14-3 11,0 0-11,-9 11 11,-5 8-11,2 1-1986</inkml:trace>
  <inkml:trace contextRef="#ctx0" brushRef="#br0" timeOffset="177934.86">12348 12744 1479,'0'0'0,"0"0"0,-2-16 0,2 16 61,0 0-61,-5-10 62,-1 3-62,6 7 106,0 0-106,-9-5 107,4-2-107,5 7 87,0 0-87,-9-5 88,0 5-88,9 0 66,0 0-66,-17 8 67,-15 13-67,32-21 40,0 0-40,-35 31 41,-2 9-41,37-40 28,0 0-28,-39 47 29,0 12-29,39-59 17,0 0-17,-35 71 17,3 12-17,32-83 15,0 0-15,-32 83 16,1-11-16,31-72 12,0 0-12,-30 63 13,5-13-13,25-50 11,0 0-11,-18 38 11,6-17-11,1 1-1720</inkml:trace>
  <inkml:trace contextRef="#ctx0" brushRef="#br0" timeOffset="178120.04">12326 13221 1703,'0'0'0,"0"0"0,0 0 0,0 0 129,0 0-129,0 0 130,9 7-130,-9-7 164,0 0-164,0 0 165,-9 6-165,9-6 103,0 0-103,0 0 103,-10 1-103,10-1 53,0 0-53,0 0 54,0 0-54,0 0-1893</inkml:trace>
  <inkml:trace contextRef="#ctx0" brushRef="#br0" timeOffset="179226.07">13711 12903 1345,'0'0'0,"0"0"0,12-9 0,-12 9 186,0 0-186,13-13 186,3-10-186,-16 23 128,0 0-128,12-26 128,-5 0-128,-7 26 132,0 0-132,4-28 133,-4-1-133,0 29 54,0 0-54,-4-26 54,-5 7-54,9 19 22,0 0-22,-14-16 23,-7 3-23,21 13 19,0 0-19,-25-7 19,-1 14-19,26-7 25,0 0-25,-34 19 25,-8 14-25,42-33 7,0 0-7,-46 41 8,5 4-8,41-45 2,0 0-2,-31 43 2,1-1-2,30-42 0,0 0 0,-20 38 0,13-3 0,7-35 0,0 0 0,2 36 0,9 7 0,-11-43 0,0 0 0,19 36 0,9-8 0,-28-28 0,0 0 0,37 17 0,11-8 0,-48-9 0,0 0 0,51-2 0,-3-10 0,-48 12 0,0 0 0,47-20 0,-8-8 0,-39 28 0,0 0 0,34-30 1,-10-1-1,-24 31 1,0 0-1,16-29 2,-9 1-2,-7 28 0,0 0 0,2-26 1,-5 0-1,3 26 0,0 0 0,-6-24 0,-6 5 0,12 19 0,0 0 0,-14-17 0,0-2 0,14 19 0,0 0 0,-9-18 0,0 4 0,9 14 0,0 0 0,0-13 0,0-5 0,0 18 2,0 0-2,2-17 3,5 3-3,-7 14 4,0 0-4,16-15 5,8-6-5,-24 21 7,0 0-7,27-19 7,-2 7-7,-25 12 13,0 0-13,17-9 13,1 6-13,-18 3 21,0 0-21,14 0 21,-2 1-21,-12-1 18,0 0-18,9 16 19,2 18-19,-11-34 16,0 0-16,5 44 17,-7 4-17,2-48 14,0 0-14,-5 52 14,-2 7-14,7-59 14,0 0-14,-9 69 14,0 16-14,9-85 12,0 0-12,-9 88 13,1-5-13,8-83 9,0 0-9,-6 75 10,6-6-10,0-69 7,0 0-7,6 66 8,1-2-8,-7-64 6,0 0-6,8 55 6,1-15-6,-9-40 6,0 0-6,6 29 6,2-10-6,-8-19 7,0 0-7,11 11 8,10-4-8,-21-7 9,0 0-9,28-11 9,11-15-9,-39 26 11,0 0-11,34-41 11,-4-15-11,-30 56 12,0 0-12,21-60 13,-2-1-13,-19 61 10,0 0-10,9-60 10,0-1-10,-9 61 8,0 0-8,2-60 8,-8 1-8,6 59 4,0 0-4,-12-49 4,-13 9-4,25 40 1,0 0-1,-37-25 2,-16 14-2,53 11 0,0 0 0,-56 2 0,1 10 0,55-12 0,0 0 0,-42 16 0,12-6 0,30-10-6,0 0 6,-18-4-5,17-13 5,-5 2-2133</inkml:trace>
  <inkml:trace contextRef="#ctx0" brushRef="#br0" timeOffset="179722.06">15203 12785 1692,'0'0'0,"0"0"0,0 0 0,0 0 54,0 0-54,7-12 55,-1 2-55,-6 10 90,0 0-90,1-19 91,-2-9-91,1 28 63,0 0-63,0-31 63,-4-2-63,4 33 36,0 0-36,-9-29 37,-7 8-37,16 21 23,0 0-23,-21-14 24,-5 9-24,26 5 25,0 0-25,-34 2 25,-10 8-25,44-10 20,0 0-20,-49 24 20,-11 18-20,60-42 12,0 0-12,-57 45 13,6-4-13,51-41 11,0 0-11,-40 33 11,15-9-11,25-24 9,0 0-9,-12 19 10,8 2-10,4-21 9,0 0-9,11 23 9,19 1-9,-30-24 8,0 0-8,40 24 9,18-3-9,-58-21 5,0 0-5,62 21 5,-2-1-5,-60-20 2,0 0-2,55 21 2,-6 2-2,-49-23 1,0 0-1,41 27 1,-11 5-1,-30-32 4,0 0-4,19 32 4,-8-7-4,-11-25 8,0 0-8,-4 24 9,-10 4-9,14-28 15,0 0-15,-25 27 16,-12-6-16,37-21 24,0 0-24,-45 16 25,-12-8-25,57-8 25,0 0-25,-67 4 26,-14-6-26,81 2 21,0 0-21,-72-9 21,19-4-21,53 13 13,0 0-13,-41-25 14,9-6-14,4-3-1935</inkml:trace>
  <inkml:trace contextRef="#ctx0" brushRef="#br0" timeOffset="180366.92">15147 13007 1793,'0'0'0,"0"0"0,19-2 0,-19 2 54,0 0-54,32 2 55,14 5-55,-46-7 99,0 0-99,56 3 99,4-8-99,-60 5 107,0 0-107,57-9 107,-4 1-107,-53 8 60,0 0-60,44-12 60,-11-4-60,-33 16 45,0 0-45,30-15 46,-10 1-46,-20 14 43,0 0-43,16-14 44,-6 0-44,-10 14 32,0 0-32,7-14 33,-5 0-33,-2 14 10,0 0-10,-5-14 10,-8 2-10,13 12 5,0 0-5,-19-3 6,-16 8-6,35-5 2,0 0-2,-37 14 3,-9 10-3,46-24 0,0 0 0,-50 31 1,-8 9-1,58-40 0,0 0 0,-55 49 0,13 4 0,42-53 0,0 0 0,-28 57 1,12-1-1,16-56 1,0 0-1,-4 45 2,10-12-2,-6-33 2,0 0-2,21 24 3,18-7-3,-39-17 3,0 0-3,53 9 4,17-4-4,-70-5 5,0 0-5,78-2 6,3-8-6,-81 10 6,0 0-6,88-21 6,9-8-6,-97 29 7,0 0-7,95-42 7,-21-13-7,-74 55 8,0 0-8,64-61 9,-15 7-9,-49 54 7,0 0-7,36-51 7,-20 6-7,-16 45 7,0 0-7,-2-38 8,-14 5-8,16 33 2,0 0-2,-27-25 2,-6 12-2,33 13 2,0 0-2,-35-6 2,-8 10-2,43-4 3,0 0-3,-42 7 4,1 5-4,41-12 3,0 0-3,-30 12 3,16-5-3,14-7 0,0 0 0,4 10 1,8 8-1,-12-18 0,0 0 0,28 24 0,13 7 0,-41-31-1,0 0 1,46 38-1,-2 7 1,-44-45-6,0 0 6,39 47-6,-2 1 6,-37-48-6,0 0 6,32 45-5,-4-7 5,-28-38-5,0 0 5,19 33-4,-5-7 4,-14-26-4,0 0 4,11 26-3,-4 4 3,-7-30-1,0 0 1,5 25 0,-1-9 0,-4-16 0,0 0 0,0 12 0,-2-3 0,2-9 1,0 0-1,0 0 1,0 10-1,0-10 0,0 0 0,7-7 0,5-5 0,1 0-2037</inkml:trace>
  <inkml:trace contextRef="#ctx0" brushRef="#br0" timeOffset="180636.92">16345 13055 1535,'0'0'0,"0"-8"0,5-13 0,-5 21 54,0 0-54,9-23 55,-1 11-55,-8 12 103,0 0-103,6-7 104,1 2-104,-7 5 69,0 0-69,7-2 69,0 4-69,-7-2 35,0 0-35,11 7 35,3 7-35,-14-14 31,0 0-31,17 26 31,4 12-31,-21-38 35,0 0-35,15 36 36,-7-11-36,-8-25 34,0 0-34,6 17 35,-1 2-35,-5-19 26,0 0-26,3 17 26,-3-8-26,0-9 22,0 0-22,0 0 23,0 10-23,0-10 22,0 0-22,0 0 22,9-3-22,-9 3 20,0 0-20,13-9 20,10-19-20,-23 28 31,0 0-31,28-36 31,-2-9-31,-26 45 38,0 0-38,30-45 38,11-5-38,-41 50 34,0 0-34,47-50 34,6 0-34,-5-1-1926</inkml:trace>
  <inkml:trace contextRef="#ctx0" brushRef="#br0" timeOffset="181523.62">16891 13284 1771,'0'0'0,"0"0"0,20 0 0,-20 0 72,0 0-72,21-7 72,-3-12-72,-18 19 110,0 0-110,24-24 111,6-6-111,-30 30 105,0 0-105,32-38 106,-2-12-106,-30 50 49,0 0-49,30-52 50,-7 4-50,-23 48 37,0 0-37,16-44 37,-11 8-37,-5 36 19,0 0-19,-3-29 20,-12 6-20,15 23 9,0 0-9,-19-19 10,-13 3-10,32 16 5,0 0-5,-31-7 6,-3 11-6,34-4 6,0 0-6,-34 12 6,-1 9-6,35-21 4,0 0-4,-32 24 5,10 0-5,22-24 3,0 0-3,-20 26 3,2 5-3,18-31 8,0 0-8,-14 33 8,7 2-8,7-35 12,0 0-12,0 29 12,7-4-12,-7-25 14,0 0-14,18 20 14,17-2-14,-35-18 17,0 0-17,43 12 18,4-7-18,-47-5 19,0 0-19,58-5 20,13-6-20,-71 11 19,0 0-19,72-19 19,-13-7-19,-59 26 18,0 0-18,54-33 19,-10 4-19,-44 29 13,0 0-13,39-33 14,-4 0-14,-35 33 10,0 0-10,32-29 11,-5 5-11,-27 24 8,0 0-8,19-18 8,-8 6-8,-11 12 6,0 0-6,5-8 6,-5 8-6,0 0 3,0 0-3,5-7 4,-5 7-4,0 0 2,0 0-2,5 0 2,3-2-2,-8 2 0,0 0 0,7 0 1,0 3-1,-7-3-1,0 0 1,8 9-1,7 8 1,-15-17-5,0 0 5,8 25-5,-2 4 5,-6-29-10,0 0 10,-2 36-10,-9 11 10,11-47-9,0 0 9,-8 45-8,2-10 8,6-35-4,0 0 4,0 27-3,6-6 3,-6-21-1,0 0 1,10 19-1,9-2 1,-19-17 0,0 0 0,29 16 0,11-9 0,-40-7 0,0 0 0,48 0 0,3-4 0,-51 4 1,0 0-1,49-12 1,-4 0-1,-45 12 1,0 0-1,38-22 1,1-4-1,-39 26 1,0 0-1,34-37 1,-10-8-1,-24 45 1,0 0-1,16-43 1,-9 0-1,-7 43 0,0 0 0,0-38 0,-5 5 0,5 33 0,0 0 0,-11-24 0,-1 8 0,12 16-1,0 0 1,-11-8 0,4 4 0,7 4-2,0 0 2,0 0-2,-12 19 2,12-19-2,0 0 2,-5 21-2,7 7 2,-2-28-1,0 0 1,14 38-1,12 14 1,-26-52 0,0 0 0,37 55 0,6 2 0,-43-57 0,0 0 0,38 48 0,-13-13 0,-25-35 2,0 0-2,12 26 2,-1-3-2,-11-23 6,0 0-6,5 19 7,-8-2-7,3-17 11,0 0-11,-16 12 11,-16-2-11,32-10 13,0 0-13,-46 4 14,-7-11-14,53 7 13,0 0-13,-61-19 14,-6-17-14,1-1-2155</inkml:trace>
  <inkml:trace contextRef="#ctx0" brushRef="#br0" timeOffset="-187795.52">8479 2219 1636,'0'0'0,"0"0"0,0 0 0,0 0 58,0 0-58,23 8 58,-5 8-58,-18-16 132,0 0-132,19 12 132,6-7-132,-25-5 72,0 0-72,32 7 72,5-4-72,-37-3 25,0 0-25,42 0 26,8 0-26,-50 0 17,0 0-17,52 0 18,3-3-18,-55 3 13,0 0-13,55-7 13,3-2-13,-58 9 11,0 0-11,62-8 11,5-8-11,-67 16 13,0 0-13,69-15 14,-2 1-14,-67 14 14,0 0-14,63-16 15,-14-5-15,3 2-1703</inkml:trace>
  <inkml:trace contextRef="#ctx0" brushRef="#br0" timeOffset="-187435.8">9180 1912 1827,'0'0'0,"0"0"0,0 0 0,0 0 81,0 0-81,0 0 81,7 0-81,-7 0 117,0 0-117,7 4 118,9 4-118,-16-8 67,0 0-67,23 12 68,1 1-68,-24-13 29,0 0-29,27 15 30,3 1-30,-30-16 8,0 0-8,28 24 9,4 9-9,-32-33 2,0 0-2,31 33 3,1-6-3,-32-27 1,0 0-1,30 28 1,-5-4-1,-25-24 5,0 0-5,23 25 6,-2-1-6,-21-24 5,0 0-5,12 21 6,-15 6-6,3-27 11,0 0-11,-14 33 11,-11 0-11,25-33 17,0 0-17,-30 36 18,-5 1-18,35-37 22,0 0-22,-32 36 23,5 7-23,27-43 5,0 0-5,-19 37 5,10-13-5,0-3-1872</inkml:trace>
  <inkml:trace contextRef="#ctx0" brushRef="#br0" timeOffset="-187139.28">10271 1956 1815,'0'0'0,"0"0"0,2 8 0,-2-8 56,0 0-56,4 21 56,-1 15-56,-3-36 111,0 0-111,6 44 112,-6 4-112,0-48 116,0 0-116,0 48 117,0 3-117,0-51 58,0 0-58,3 46 59,2-4-59,-5-42 22,0 0-22,0 36 23,-3-8-23,3-28 9,0 0-9,-2 24 9,2-8-9,0-16 2,0 0-2,2 8 2,-2-8-2,0 0-1866</inkml:trace>
  <inkml:trace contextRef="#ctx0" brushRef="#br0" timeOffset="-186699.87">10300 2037 1625,'0'0'0,"0"-12"0,0-16 0,0 28 46,0 0-46,3-33 47,-3 12-47,0 21 81,0 0-81,11-19 82,13-8-82,-24 27 45,0 0-45,38-25 45,13 8-45,-51 17 54,0 0-54,54-15 55,8 2-55,-62 13 35,0 0-35,58-8 35,-8 4-35,-50 4 23,0 0-23,40 4 24,-6 8-24,-34-12 16,0 0-16,26 16 17,-10 4-17,-16-20 10,0 0-10,2 25 10,-13 2-10,11-27 8,0 0-8,-17 37 9,-10 8-9,27-45 6,0 0-6,-35 48 7,-9 0-7,44-48 4,0 0-4,-43 42 4,3-7-4,40-35 2,0 0-2,-37 29 2,10-10-2,27-19 1,0 0-1,-14 12 1,7-3-1,7-9 3,0 0-3,7 8 3,13-1-3,-20-7 5,0 0-5,30 6 5,10-6-5,-40 0 7,0 0-7,46 3 7,-2 2-7,-44-5 23,0 0-23,48 7 23,-2-3-23,-46-4 34,0 0-34,49 1 34,2 10-34,-51-11 36,0 0-36,46 12 37,-19 0-37,-27-12 22,0 0-22,19 9 23,-10-1-23,-9-8 15,0 0-15,-4 16 16,-10-1-16,14-15 11,0 0-11,-26 18 11,-18-3-11,44-15 8,0 0-8,-48 12 8,4 1-8,44-13 2,0 0-2,-41 5 2,4-2-2,37-3-1,0 0 1,-31-3-1,8-2 1,1-4-1911</inkml:trace>
  <inkml:trace contextRef="#ctx0" brushRef="#br0" timeOffset="-186097.91">11180 1725 1569,'0'0'0,"0"0"0,0 0 0,0 0 33,0 0-33,7 2 34,-2 5-34,-5-7 68,0 0-68,6 12 69,-1 4-69,-5-16 61,0 0-61,3 20 61,-6 1-61,3-21 36,0 0-36,-4 28 37,3 0-37,1-28 24,0 0-24,-4 36 24,8 9-24,-4-45 23,0 0-23,0 54 24,-4 17-24,4-71 25,0 0-25,0 69 26,7-9-26,-7-60 30,0 0-30,9 49 30,0-13-30,-9-36 44,0 0-44,10 33 44,-1-5-44,-9-28 37,0 0-37,9 24 37,-4-8-37,-5-16 20,0 0-20,7 8 20,4-8-20,-2 0-1722</inkml:trace>
  <inkml:trace contextRef="#ctx0" brushRef="#br0" timeOffset="-185680.05">11469 2246 1446,'0'0'0,"5"-7"0,11-10 0,-16 17 55,0 0-55,16-22 56,-5 4-56,-11 18 72,0 0-72,9-15 73,-2-3-73,-7 18 51,0 0-51,5-19 52,-2 11-52,-3 8 36,0 0-36,0-12 36,0-1-36,0 13 33,0 0-33,4-15 34,-8 3-34,4 12 36,0 0-36,-3-12 36,3 12-36,0 0 35,0 0-35,-7-6 35,-5 19-35,12-13 43,0 0-43,-11 13 44,-1 12-44,12-25 45,0 0-45,-11 31 46,16-2-46,-5-29 43,0 0-43,9 31 44,5-6-44,-14-25 36,0 0-36,23 20 37,4-4-37,-27-16 31,0 0-31,28 12 32,7-3-32,-35-9 25,0 0-25,44 3 26,11 1-26,-55-4 19,0 0-19,55-4 20,-6-3-20,-49 7 16,0 0-16,42-8 16,-3-5-16,-39 13 19,0 0-19,32-17 20,-14 2-20,-18 15 18,0 0-18,14-28 19,0-5-19,-14 33 6,0 0-6,5-40 7,-5-1-7,0 41 3,0 0-3,-5-37 4,-9 6-4,14 31 1,0 0-1,-23-21 2,-11 6-2,34 15 5,0 0-5,-40-5 5,-6 10-5,46-5 7,0 0-7,-46 12 8,9 7-8,37-19 11,0 0-11,-32 21 12,7-4-12,25-17 10,0 0-10,-15 12 11,7-1-11,1-3-2023</inkml:trace>
  <inkml:trace contextRef="#ctx0" brushRef="#br0" timeOffset="-185093.11">12720 2198 1569,'0'0'0,"0"0"0,0 0 0,0 0 143,0 0-143,-4 5 144,-5-5-144,9 0 59,0 0-59,-7-5 60,7 5-60,0 0 15,0 0-15,-12-11 15,7 3-15,5 8 0,0 0 0,-9-9 0,4-3 0,5 12-12,0 0 12,-7-12-12,-4-9 12,11 21-41,0 0 41,-9-19-41,0 4 41,9 15-21,0 0 21,-9-18-21,-5-9 21,14 27-14,0 0 14,-17-30-13,3 15 13,14 15-11,0 0 11,-13-13-11,3 5 11,10 8-10,0 0 10,-14-7-9,-4-2 9,18 9-6,0 0 6,-16-8-6,0 1 6,16 7 0,0 0 0,-16-4 1,0 2-1,16 2 11,0 0-11,-19-3 12,-6 6-12,25-3 25,0 0-25,-28 9 25,-2 3-25,30-12 34,0 0-34,-28 24 35,5 16-35,23-40 32,0 0-32,-21 49 32,-6 8-32,27-57 35,0 0-35,-23 57 35,9-12-35,14-45 28,0 0-28,0 40 29,18-9-29,-18-31 26,0 0-26,23 26 27,5 1-27,-28-27 23,0 0-23,35 25 23,6-6-23,-41-19 30,0 0-30,41 12 30,3-7-30,-44-5 37,0 0-37,45-3 38,7-6-38,-3-3-1699</inkml:trace>
  <inkml:trace contextRef="#ctx0" brushRef="#br0" timeOffset="-184837.69">12993 1968 1927,'0'0'0,"0"0"0,-9-7 0,9 7 90,0 0-90,-7-5 90,7 5-90,0 0 91,0 0-91,0 0 91,-1-7-91,1 7 37,0 0-37,0 0 38,7 0-38,-7 0 16,0 0-16,0 0 17,10 7-17,-10-7 9,0 0-9,11 20 9,1 17-9,-12-37 8,0 0-8,11 45 9,-6 0-9,-5-45 7,0 0-7,3 46 8,1-4-8,-4-42 4,0 0-4,0 36 4,2-12-4,-2-24 2,0 0-2,3 19 2,-3-5-2,0 2-1785</inkml:trace>
  <inkml:trace contextRef="#ctx0" brushRef="#br0" timeOffset="-184477.95">13282 2037 1614,'0'0'0,"0"0"0,11-16 0,-11 16 56,0 0-56,9-12 57,-6 4-57,-3 8 97,0 0-97,0 0 98,-3 20-98,3-20 69,0 0-69,-9 19 69,-5-7-69,14-12 31,0 0-31,-21 9 31,-7-4-31,28-5 18,0 0-18,-36 4 19,-4-1-19,40-3 14,0 0-14,-43 4 14,6-3-14,37-1 10,0 0-10,-30 7 11,4-1-11,26-6 8,0 0-8,-18 3 8,8 0-8,10-3 12,0 0-12,-9 4 12,9-4-12,0 0 8,0 0-8,0 0 9,3 5-9,-3-5 7,0 0-7,14 7 7,9 2-7,-23-9 8,0 0-8,27 15 8,1 3-8,-28-18 6,0 0-6,27 24 7,8 0-7,-35-24 6,0 0-6,37 24 7,-5-3-7,-32-21 8,0 0-8,28 19 8,2-2-8,-30-17 8,0 0-8,24 12 9,-2-8-9,-22-4 1,0 0-1,26 0 1,9-5-1,2-2-1707</inkml:trace>
  <inkml:trace contextRef="#ctx0" brushRef="#br0" timeOffset="-184087.68">13572 2155 1793,'0'0'0,"0"0"0,-6 15 0,6-15 2,0 0-2,-1 12 2,2 4-2,-1-16 33,0 0-33,11 12 34,8-3-34,-19-9 48,0 0-48,23 3 48,-5-3-48,-18 0 42,0 0-42,21-3 43,-1-1-43,-20 4 42,0 0-42,17-5 42,-4 1-42,-13 4 51,0 0-51,10-8 52,2-4-52,-12 12 26,0 0-26,9-16 27,2 1-27,-11 15 14,0 0-14,9-13 14,-6 1-14,-3 12 8,0 0-8,0-15 8,-5-3-8,5 18 4,0 0-4,-9-24 5,-14-3-5,23 27 2,0 0-2,-26-25 3,-10 13-3,36 12 1,0 0-1,-35 0 1,2 16-1,33-16 1,0 0-1,-29 24 2,8 4-2,21-28 2,0 0-2,-16 33 3,6 6-3,10-39 8,0 0-8,-6 45 8,8-8-8,-2-37 21,0 0-21,7 33 21,7-6-21,-14-27 32,0 0-32,22 21 33,15-2-33,-37-19 38,0 0-38,40 14 38,3-4-38,-43-10 28,0 0-28,47 2 29,3-7-29,-1 1-1897</inkml:trace>
  <inkml:trace contextRef="#ctx0" brushRef="#br0" timeOffset="-183577.08">14394 2106 2006,'0'0'0,"0"0"0,0 0 0,0 0 70,0 0-70,-7 7 70,0-2-70,7-5 109,0 0-109,-13 4 109,-6-4-109,19 0 48,0 0-48,-21 0 48,-1 0-48,22 0 13,0 0-13,-22 0 13,-5 8-13,27-8 4,0 0-4,-25 9 5,2 7-5,23-16 2,0 0-2,-17 19 2,-1 1-2,18-20 2,0 0-2,-12 25 3,7 2-3,5-27 4,0 0-4,3 24 4,2-6-4,-5-18 5,0 0-5,13 12 5,6 0-5,-19-12 6,0 0-6,21 7 6,-1-2-6,-20-5 6,0 0-6,19 0 6,6-5-6,-25 5 2,0 0-2,23-4 3,0-4-3,-23 8 1,0 0-1,21-16 1,4-5-1,-25 21 0,0 0 0,22-31 0,-4-8 0,-18 39-1,0 0 1,12-54 0,-3-15 0,-9 69-1,0 0 1,6-64-1,-3 7 1,-3 57 0,0 0 0,2-52 0,-4-5 0,2 57 0,0 0 0,-2-49 0,1 14 0,1 35 1,0 0-1,-8-24 2,1 7-2,7 17 5,0 0-5,-8-9 6,-8 9-6,16 0 13,0 0-13,-16 18 14,-2 13-14,18-31 23,0 0-23,-17 41 23,4 4-23,13-45 30,0 0-30,-5 59 31,8 14-31,-3-73 32,0 0-32,9 74 33,5 2-33,-14-76 27,0 0-27,23 68 28,6-15-28,-29-53 23,0 0-23,33 44 24,9-6-24,-42-38 8,0 0-8,46 34 8,2-8-8,-4 2-2101</inkml:trace>
  <inkml:trace contextRef="#ctx0" brushRef="#br0" timeOffset="-182571.03">15956 2203 1804,'0'0'0,"0"0"0,4-12 0,-4 12 41,0 0-41,0-9 41,-4-6-41,4 15 48,0 0-48,-14-21 49,-9-10-49,23 31 33,0 0-33,-30-30 33,-5 6-33,35 24 28,0 0-28,-37-19 28,0 5-28,37 14 21,0 0-21,-37-3 21,2 18-21,35-15 19,0 0-19,-41 33 20,9 4-20,32-37 31,0 0-31,-30 45 31,6-2-31,24-43 35,0 0-35,-18 41 35,9-4-35,9-37 35,0 0-35,0 31 35,11-2-35,-11-29 31,0 0-31,21 24 32,4 1-32,-25-25 17,0 0-17,35 20 17,9-4-17,-44-16 22,0 0-22,55 7 22,14-5-22,-69-2 10,0 0-10,70-5 11,-3-8-11,-67 13-1,0 0 1,62-15 0,3-9 0,-65 24-20,0 0 20,67-30-19,2 2 19,-69 28-45,0 0 45,58-27-45,-26 6 45,-32 21-43,0 0 43,23-12-43,-13 5 43,-10 7-34,0 0 34,8-5-33,-14-4 33,6 9-22,0 0 22,-17-12-22,-20 5 22,37 7-6,0 0 6,-43-3-5,1 10 5,42-7 0,0 0 0,-39 12 0,4 3 0,35-15 7,0 0-7,-30 18 7,5 2-7,25-20 19,0 0-19,-21 23 20,9-2-20,12-21 14,0 0-14,-7 17 15,7 2-15,0-19 10,0 0-10,3 16 10,1-4-10,-4-12 6,0 0-6,5 8 6,4-3-6,-9-5 5,0 0-5,10 4 6,6-4-6,-16 0 4,0 0-4,18-4 4,10-1-4,-28 5 3,0 0-3,35-15 4,1-6-4,-36 21 2,0 0-2,37-21 2,-4 9-2,-33 12 1,0 0-1,25-7 2,-8 7-2,-17 0 2,0 0-2,16 4 2,0 11-2,-16-15 3,0 0-3,16 17 4,-2 8-4,-14-25 4,0 0-4,16 15 5,0-3-5,-16-12 7,0 0-7,18 4 7,-3 1-7,-15-5 10,0 0-10,16-5 11,0-2-11,-16 7 18,0 0-18,20-17 18,3-2-18,-23 19 21,0 0-21,21-21 22,-11-7-22,-10 28 23,0 0-23,14-36 23,6-13-23,-20 49 23,0 0-23,19-60 24,-6-18-24,-13 78 19,0 0-19,14-76 20,0 7-20,-14 69 18,0 0-18,14-64 18,-5 15-18,-9 49 8,0 0-8,5-40 9,-3 11-9,-2 29 3,0 0-3,-5-24 3,-10 11-3,15 13 0,0 0 0,-17 6 1,-4 14-1,21-20 0,0 0 0,-18 35 1,6 1-1,12-36 1,0 0-1,-9 42 2,0 6-2,9-48 3,0 0-3,-4 61 3,11 19-3,-7-80 4,0 0-4,13 72 4,6-9-4,-19-63 5,0 0-5,27 51 6,4-11-6,-31-40 3,0 0-3,39 30 4,5-8-4,-44-22 0,0 0 0,43 17 1,-10-10-1,-33-7-2,0 0 2,30 0-2,-2-7 2,1-1-1979</inkml:trace>
  <inkml:trace contextRef="#ctx0" brushRef="#br0" timeOffset="-182345.34">17034 1713 1681,'0'0'0,"0"0"0,-7-3 0,7 3 34,0 0-34,-5 3 34,-4 2-34,9-5 57,0 0-57,-7 13 57,0 6-57,7-19 56,0 0-56,-7 24 56,-2 5-56,9-29 33,0 0-33,-9 37 33,4 2-33,5-39 27,0 0-27,-4 52 28,3 14-28,1-66 26,0 0-26,1 73 26,8-9-26,-9-64 20,0 0-20,16 60 21,9-11-21,-25-49 21,0 0-21,32 40 21,6-8-21,3-4-1614</inkml:trace>
  <inkml:trace contextRef="#ctx0" brushRef="#br0" timeOffset="-181384.86">18371 2094 1491,'0'0'0,"0"0"0,0-16 0,0 16 102,0 0-102,-3-13 103,-6-12-103,9 25 133,0 0-133,-12-24 133,-3 2-133,15 22 100,0 0-100,-17-14 101,-6 2-101,23 12 36,0 0-36,-28-4 36,-8 4-36,36 0 19,0 0-19,-42 12 20,-7 16-20,49-28 18,0 0-18,-48 36 19,0 6-19,48-42 14,0 0-14,-42 48 15,9 4-15,33-52 18,0 0-18,-29 54 19,12-2-19,17-52 18,0 0-18,-11 45 19,8 2-19,3-47 20,0 0-20,7 48 20,10 9-20,-17-57 21,0 0-21,28 52 22,13-19-22,-41-33 22,0 0-22,49 21 23,10-9-23,-59-12 12,0 0-12,58 0 13,2-9-13,-60 9 4,0 0-4,58-19 5,-2-7-5,-56 26 1,0 0-1,57-40 2,6-8-2,-63 48-1,0 0 1,62-56-1,-7-1 1,-55 57-10,0 0 10,46-60-9,-11-9 9,-35 69-31,0 0 31,28-73-31,-7-3 31,-21 76-61,0 0 61,9-69-60,-5 17 60,-4 52-38,0 0 38,-4-40-37,-3 10 37,7 30-23,0 0 23,-9-27-22,-3 6 22,12 21-10,0 0 10,-12-12-10,-4 3 10,16 9-2,0 0 2,-13 5-2,1 7 2,12-12 0,0 0 0,-14 20 0,0 12 0,14-32 3,0 0-3,-13 45 4,6 16-4,7-61 6,0 0-6,-3 67 6,3 8-6,0-75 10,0 0-10,3 73 10,4-9-10,-7-64 12,0 0-12,9 60 13,7-3-13,-16-57 13,0 0-13,20 56 14,1-11-14,-21-45 16,0 0-16,24 39 17,1-6-17,-25-33 34,0 0-34,25 19 34,-2-7-34,-23-12 38,0 0-38,32-3 38,10-9-38,-42 12 37,0 0-37,53-21 38,5-19-38,-58 40 30,0 0-30,53-45 31,-7-3-31,-46 48 22,0 0-22,40-47 23,-8 11-23,-32 36 15,0 0-15,27-37 16,-5-8-16,-22 45 13,0 0-13,18-36 13,-11 15-13,-7 21 11,0 0-11,0-12 11,-7 4-11,7 8 8,0 0-8,-16-4 9,-5 13-9,21-9 8,0 0-8,-23 12 8,0 12-8,23-24 6,0 0-6,-23 21 7,4-2-7,19-19 4,0 0-4,-25 15 5,-3 6-5,28-21 3,0 0-3,-27 24 4,10 1-4,17-25 3,0 0-3,-9 24 4,11 4-4,-2-28 3,0 0-3,14 29 3,16 4-3,-30-33 4,0 0-4,39 31 4,3-10-4,-42-21 5,0 0-5,48 9 6,3-11-6,-51 2 0,0 0 0,53-16 0,7-11 0,0 2-2080</inkml:trace>
  <inkml:trace contextRef="#ctx0" brushRef="#br0" timeOffset="-180409.5">19687 2279 1278,'0'0'0,"0"0"0,12-9 0,-12 9 32,0 0-32,8-10 32,-5 5-32,-3 5 64,0 0-64,0 0 65,0 0-65,0 0 57,0 0-57,-14-9 58,-5 6-58,19 3 82,0 0-82,-18-4 83,2 4-83,16 0 82,0 0-82,-12 0 83,-6 0-83,18 0 74,0 0-74,-23 4 74,-5-1-74,28-3 79,0 0-79,-34 9 79,-6 8-79,40-17 55,0 0-55,-39 24 55,11 4-55,28-28 27,0 0-27,-25 31 27,6 2-27,19-33 22,0 0-22,-9 28 23,9-2-23,0-26 14,0 0-14,9 28 15,3-4-15,-12-24 10,0 0-10,16 15 11,5-3-11,-21-12 4,0 0-4,19 4 4,3-8-4,-22 4 4,0 0-4,23-8 4,3-11-4,-26 19 1,0 0-1,26-21 2,-1-7-2,-25 28 5,0 0-5,25-29 6,1-2-6,-26 31 14,0 0-14,23-33 14,0 2-14,-23 31 23,0 0-23,18-21 23,-6 9-23,-12 12 26,0 0-26,11-9 26,-4 6-26,-7 3 19,0 0-19,9 8 20,-2 15-20,-7-23 14,0 0-14,3 29 14,-1 2-14,-2-31 11,0 0-11,5 26 12,2-3-12,-7-23 3,0 0-3,11 17 3,5 4-3,-16-21 0,0 0 0,19 16 0,2-10 0,-21-6 0,0 0 0,25-6 1,16-12-1,-41 18 4,0 0-4,40-19 5,-12 4-5,-28 15 12,0 0-12,25-18 13,3-15-13,-28 33 18,0 0-18,30-34 18,-7 4-18,-23 30 19,0 0-19,18-39 20,0-13-20,-18 52 16,0 0-16,14-51 17,-9 17-17,-5 34 12,0 0-12,-4-26 13,-6 7-13,10 19 5,0 0-5,-14-12 6,-4 12-6,18 0 3,0 0-3,-19 7 3,1 10-3,18-17 1,0 0-1,-11 24 2,10 0-2,1-24 0,0 0 0,8 21 0,10-5 0,-18-16-2,0 0 2,23 12-2,7 0 2,-30-12-2,0 0 2,32 16-1,-4-11 1,-28-5 0,0 0 0,28 7 0,4 5 0,-32-12 0,0 0 0,28 12 0,-7 5 0,-21-17 0,0 0 0,13 23 0,-10 1 0,-3-24 0,0 0 0,-3 24 0,-6 2 0,9-26 0,0 0 0,-9 35 0,4 1 0,5-36-1,0 0 1,0 42-1,9-6 1,-9-36-2,0 0 2,15 31-2,7-10 2,-22-21-5,0 0 5,26 15-4,13-1 4,-39-14-7,0 0 7,40 7-6,-2-7 6,-38 0-9,0 0 9,38-7-8,6-7 8,-44 14-4,0 0 4,45-24-3,2-7 3,-47 31-1,0 0 1,48-41 0,1-11 0,-49 52 0,0 0 0,46-49 0,-11 6 0,-35 43 0,0 0 0,30-33 0,-7-3 0,-23 36 1,0 0-1,16-30 2,-16 3-2,0 27 3,0 0-3,-12-21 3,-20 9-3,32 12 2,0 0-2,-39-4 3,0 13-3,39-9 2,0 0-2,-38 19 3,4 2-3,34-21 1,0 0-1,-30 20 2,7 5-2,23-25 0,0 0 0,-17 19 1,6 5-1,11-24 0,0 0 0,0 21 0,11-1 0,-11-20 0,0 0 0,21 16 0,10 0 0,-31-16-1,0 0 1,43 8 0,13-4 0,-56-4-1,0 0 1,57 1-1,-1-2 1,-3 1-2101</inkml:trace>
  <inkml:trace contextRef="#ctx0" brushRef="#br0" timeOffset="-179958.03">21264 2369 1569,'0'0'0,"9"-5"0,14-7 0,-23 12 36,0 0-36,21-12 37,-9 5-37,-12 7 45,0 0-45,7-5 45,0-4-45,-7 9 48,0 0-48,0-12 49,-12-12-49,12 24 33,0 0-33,-25-19 33,-10 6-33,35 13 30,0 0-30,-46-3 30,-10 10-30,56-7 28,0 0-28,-57 12 28,11 9-28,46-21 27,0 0-27,-37 21 27,6 1-27,31-22 34,0 0-34,-23 26 34,10 5-34,13-31 25,0 0-25,-5 30 26,5 4-26,0-34 18,0 0-18,7 30 18,6-11-18,-13-19 16,0 0-16,15 8 17,3-4-17,-18-4 14,0 0-14,23-7 14,9-10-14,-32 17 16,0 0-16,39-28 16,-2-3-16,-37 31 22,0 0-22,35-38 23,2-9-23,-37 47 15,0 0-15,35-54 15,-7-18-15,-28 72 19,0 0-19,22-82 20,-3-9-20,-19 91 20,0 0-20,16-94 21,-4 6-21,-12 88 26,0 0-26,11-90 27,-2-11-27,-9 101 24,0 0-24,7-81 24,-6 38-24,-1 43 26,0 0-26,-3-24 27,-4 15-27,7 9 24,0 0-24,-14 21 24,-9 34-24,23-55 23,0 0-23,-28 78 24,-2 7-24,30-85 19,0 0-19,-23 97 19,17 27-19,6-124 19,0 0-19,6 118 20,17-14-20,-23-104 18,0 0-18,31 102 19,12-2-19,-43-100 14,0 0-14,45 90 14,0-10-14,-1-2-2085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</inkml:channelProperties>
      </inkml:inkSource>
      <inkml:timestamp xml:id="ts0" timeString="2023-01-10T05:46:02.7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3214 3302 1390,'0'0'0,"0"0"0,0 0 0,0 0 59,0 0-59,0-16 59,0 11-59,0 5 138,0 0-138,0-9 138,0 3-138,0 6 141,0 0-141,0 0 141,0-9-141,0 9 77,0 0-77,0 0 77,0 0-77,0 0 30,0 0-30,0 0 30,0 9-30,0-9 22,0 0-22,4 24 23,-3 19-23,-1-43 27,0 0-27,9 52 28,4 14-28,-13-66 28,0 0-28,14 69 29,0-2-29,-14-67 16,0 0-16,12 73 16,2 12-16,-14-85 15,0 0-15,11 85 16,-4-4-16,-7-81 21,0 0-21,5 64 21,8-19-21,-13-45 7,0 0-7,10 33 8,4-12-8,0 1-1858</inkml:trace>
  <inkml:trace contextRef="#ctx0" brushRef="#br0" timeOffset="419.06">3137 3385 1367,'0'0'0,"0"0"0,0-7 0,0 7 86,0 0-86,0-7 87,0-3-87,0 10 85,0 0-85,0-12 86,1-2-86,-1 14 85,0 0-85,4-14 86,-1-7-86,-3 21 50,0 0-50,11-19 51,7-5-51,-18 24 36,0 0-36,23-24 37,12 12-37,-35 12 26,0 0-26,40-13 26,1 7-26,-41 6 20,0 0-20,46-2 20,-6 10-20,-40-8 13,0 0-13,36 13 14,-5 7-14,-31-20 29,0 0-29,25 25 29,-7 2-29,-18-27 26,0 0-26,12 33 26,-7 19-26,-5-52 21,0 0-21,0 61 22,-14-6-22,14-55 18,0 0-18,-21 50 18,-2-5-18,23-45 22,0 0-22,-25 40 23,-5-4-23,30-36 21,0 0-21,-31 31 21,-1-1-21,32-30 22,0 0-22,-37 31 22,-2-5-22,2 5-1812</inkml:trace>
  <inkml:trace contextRef="#ctx0" brushRef="#br0" timeOffset="887.45">3544 4024 1390,'0'0'0,"0"0"0,0 5 0,0-5 66,0 0-66,0 8 67,-5-1-67,5-7 101,0 0-101,0 0 101,-7 9-101,7-9 42,0 0-42,0 0 42,0 0-42,0 0 27,0 0-27,0 0 28,0 0-28,0 0 25,0 0-25,0 0 25,17-9-25,-17 9 25,0 0-25,18-7 26,-6 6-26,-12 1 40,0 0-40,20 0 40,6 0-40,-26 0 38,0 0-38,28 5 39,8 2-39,-36-7 31,0 0-31,31 14 31,-8 8-31,-23-22 25,0 0-25,18 24 26,-6 1-26,-12-25 17,0 0-17,9 32 18,-12 5-18,3-37 12,0 0-12,-13 36 13,-6-3-13,19-33 9,0 0-9,-23 28 9,-7-1-9,30-27 9,0 0-9,-25 21 10,9-9-10,16-12 11,0 0-11,-10 4 11,3-3-11,7-1 12,0 0-12,-7 0 12,0-1-12,7 1 19,0 0-19,-9-16 20,-2-20-20,11 36 19,0 0-19,-3-45 20,24-4-20,-21 49 19,0 0-19,40-48 19,24-4-19,-64 52 14,0 0-14,72-48 14,2-1-14,2-3-1832</inkml:trace>
  <inkml:trace contextRef="#ctx0" brushRef="#br0" timeOffset="1502.34">4719 3131 718,'0'0'0,"0"0"0,0-7 0,0 7 114,0 0-114,0 0 114,0-9-114,0 9 37,0 0-37,0 0 37,3-12-37,-3 12 19,0 0-19,0-7 20,0 7-20,0 0 9,0 0-9,-5-9 10,1 1-10,4 8 10,0 0-10,-3-12 10,-2-4-10,5 16 20,0 0-20,-6-16 20,-2 8-20,8 8 34,0 0-34,-9-9 34,-9 6-34,18 3 52,0 0-52,-32 0 53,-8 15-53,40-15 72,0 0-72,-50 24 72,8 13-72,42-37 73,0 0-73,-39 41 74,4 11-74,35-52 69,0 0-69,-28 61 69,1 17-69,27-78 79,0 0-79,-17 86 80,3 4-80,14-90 66,0 0-66,-6 88 67,10 2-67,-4-90 70,0 0-70,14 80 70,12-7-70,-26-73 55,0 0-55,37 62 55,13-7-55,-50-55 44,0 0-44,60 37 45,12-16-45,-72-21 25,0 0-25,76 6 26,-4-6-26,4 0-1757</inkml:trace>
  <inkml:trace contextRef="#ctx0" brushRef="#br0" timeOffset="1827.65">5206 3191 1681,'0'0'0,"0"0"0,5 2 0,-5-2 19,0 0-19,3 15 19,-8 10-19,5-25 41,0 0-41,-3 39 41,-6 19-41,9-58 69,0 0-69,-9 64 69,-5 5-69,14-69 42,0 0-42,-13 60 42,12-11-42,1-49 34,0 0-34,-4 45 34,4-5-34,0-40 25,0 0-25,0 33 26,-5-2-26,5-31 15,0 0-15,0 24 16,5 0-16,-1 0-1570</inkml:trace>
  <inkml:trace contextRef="#ctx0" brushRef="#br0" timeOffset="2343.25">5156 3317 1905,'0'0'0,"0"0"0,-5-19 0,5 19 17,0 0-17,-7-12 18,5 2-18,2 10 76,0 0-76,2-10 76,5-6-76,-7 16 94,0 0-94,9-14 94,14-1-94,-23 15 48,0 0-48,26-13 49,6 13-49,-32 0 44,0 0-44,28 0 44,4 4-44,-32-4 20,0 0-20,26 3 21,1 6-21,-27-9 12,0 0-12,23 12 12,-9 4-12,-14-16 3,0 0-3,10 20 4,-6 5-4,-4-25 0,0 0 0,-5 27 0,-10 18 0,15-45 0,0 0 0,-22 51 0,0-3 0,22-48-4,0 0 4,-26 43-4,1-6 4,25-37-7,0 0 7,-21 29-7,7-5 7,14-24-8,0 0 8,-14 19-7,2-3 7,12-16-8,0 0 8,-13 9-7,13-9 7,0 0-7,0 0 7,0 0-6,7 5 6,-7-5-6,0 0 6,14 0-5,6 0 5,-20 0-4,0 0 4,26-2-4,4-1 4,-30 3-3,0 0 3,25 0-2,-4 8 2,-21-8-2,0 0 2,19 7-2,-3 5 2,-16-12-1,0 0 1,14 12 0,-5 2 0,-9-14-1,0 0 1,6 19-1,-3-1 1,-3-18-1,0 0 1,0 27 0,0 10 0,0-37 0,0 0 0,-3 39 0,-6-2 0,9-37 0,0 0 0,-13 29 0,-6-5 0,19-24 0,0 0 0,-23 19 0,2-6 0,21-13 0,0 0 0,-16 5 1,-2 2-1,18-7 0,0 0 0,-16 3 0,6-3 0,1-3-1771</inkml:trace>
  <inkml:trace contextRef="#ctx0" brushRef="#br0" timeOffset="2613.51">5684 3212 1692,'0'0'0,"0"0"0,0 0 0,0 0 70,0 0-70,0-7 70,0 7-70,0 0 121,0 0-121,0 12 122,-9 7-122,9-19 75,0 0-75,-7 28 75,1 17-75,6-45 36,0 0-36,-1 57 37,-3 7-37,4-64 23,0 0-23,0 64 24,4-3-24,-4-61 17,0 0-17,5 57 18,0-9-18,-5-48 14,0 0-14,6 50 14,1 9-14,-7-59 6,0 0-6,5 49 7,-5-17-7,0 1-1756</inkml:trace>
  <inkml:trace contextRef="#ctx0" brushRef="#br0" timeOffset="3033.46">5932 3394 1905,'0'0'0,"0"0"0,-5 12 0,5-12 0,0 0 0,-7 17 0,-2 16 0,9-33 33,0 0-33,-10 35 34,-8 1-34,18-36 62,0 0-62,-14 28 63,-2 1-63,16-29 47,0 0-47,-11 29 47,-1 6-47,12-35 56,0 0-56,-7 36 57,3-6-57,4-30 23,0 0-23,4 31 23,10 5-23,-14-36 10,0 0-10,18 37 11,6-5-11,-24-32 4,0 0-4,32 28 5,7-11-5,-39-17 3,0 0-3,37 7 4,-2-7-4,-35 0 3,0 0-3,34-7 4,-2-5-4,-32 12 3,0 0-3,30-17 4,-8-7-4,-22 24 17,0 0-17,18-31 18,-7-2-18,-11 33 27,0 0-27,7-37 27,-2 13-27,-5 24 31,0 0-31,-5-33 32,-4-10-32,9 43 30,0 0-30,-14-48 31,-2 10-31,16 38 25,0 0-25,-14-28 26,0 7-26,14 21 18,0 0-18,-18-14 18,-5 9-18,23 5 18,0 0-18,-26 7 19,-10 17-19,36-24 11,0 0-11,-31 33 12,8 9-12,-2-3-2011</inkml:trace>
  <inkml:trace contextRef="#ctx0" brushRef="#br0" timeOffset="3438.95">6548 3587 1692,'0'0'0,"0"0"0,7-6 0,-7 6 24,0 0-24,2-9 24,-2 9-24,0 0 51,0 0-51,3-9 51,-3 1-51,0 8 125,0 0-125,-3-7 126,-3-2-126,6 9 49,0 0-49,-5-10 49,-4 1-49,9 9 36,0 0-36,-14-12 37,-3-2-37,17 14 41,0 0-41,-18-10 41,-3 6-41,21 4 31,0 0-31,-25 2 31,-5 7-31,30-9 14,0 0-14,-26 17 15,6 11-15,20-28 10,0 0-10,-14 29 10,0 7-10,14-36 10,0 0-10,-12 37 10,6-3-10,6-34 14,0 0-14,0 38 14,9 9-14,-9-47 17,0 0-17,16 42 18,14-11-18,-30-31 18,0 0-18,32 20 18,0-4-18,-32-16 18,0 0-18,40 9 18,1-9-18,-41 0 6,0 0-6,44-9 6,-4-10-6,3-2-1908</inkml:trace>
  <inkml:trace contextRef="#ctx0" brushRef="#br0" timeOffset="3678.55">6858 3233 2028,'0'0'0,"0"0"0,9 0 0,-9 0 33,0 0-33,0 0 33,0 0-33,0 0 130,0 0-130,5 5 131,-1 10-131,-4-15 97,0 0-97,2 32 98,-4 13-98,2-45 43,0 0-43,-4 57 43,1 7-43,3-64 34,0 0-34,-2 64 35,2-12-35,0-52 22,0 0-22,-3 50 22,-3-7-22,6-43 7,0 0-7,-3 42 7,3 6-7,0-48 2,0 0-2,3 40 2,3-7-2,-1-2-2016</inkml:trace>
  <inkml:trace contextRef="#ctx0" brushRef="#br0" timeOffset="4068.72">7282 3463 1983,'0'0'0,"0"0"0,-7-12 0,7 12 60,0 0-60,-6-7 61,6 7-61,0 0 97,0 0-97,-19 3 98,-8 13-98,27-16 44,0 0-44,-31 19 45,-5 7-45,36-26 22,0 0-22,-31 28 22,-5-13-22,36-15 20,0 0-20,-33 16 20,-8-2-20,41-14 18,0 0-18,-38 15 19,-5 1-19,43-16 22,0 0-22,-40 14 23,-4-2-23,44-12 13,0 0-13,-41 10 13,14 2-13,27-12 3,0 0-3,-17 5 4,6 2-4,11-7 0,0 0 0,-9 5 0,9-5 0,0 0 0,0 0 0,0 0 0,23 7 0,-23-7-2,0 0 2,36 0-1,4-3 1,-40 3-2,0 0 2,43 0-2,1 5 2,-44-5-1,0 0 1,44 10-1,-7-1 1,-37-9 0,0 0 0,32 5 0,-4 6 0,-28-11 2,0 0-2,30 8 3,5 4-3,-35-12 10,0 0-10,37 18 10,0 4-10,-37-22 16,0 0-16,35 21 16,-3-5-16,-32-16 5,0 0-5,27 12 5,-4-4-5,-1 4-1924</inkml:trace>
  <inkml:trace contextRef="#ctx0" brushRef="#br0" timeOffset="4273.75">7472 3560 1961,'0'0'0,"0"0"0,0 0 0,0 0 41,0 0-41,0 0 41,0 15-41,0-15 53,0 0-53,-3 21 54,1 3-54,2-24 84,0 0-84,-4 28 85,-1-2-85,5-26 44,0 0-44,0 22 44,0-4-44,0-18 16,0 0-16,-3 12 17,-1-3-17,4-9 7,0 0-7,-2 6 8,2-6-8,0 0-1782</inkml:trace>
  <inkml:trace contextRef="#ctx0" brushRef="#br0" timeOffset="4418.46">7507 3221 2039,'0'0'0,"0"0"0,6 0 0,-6 0 34,0 0-34,3 12 34,-4 3-34,1-15 53,0 0-53,-2 18 53,2-3-53,0 1-1600</inkml:trace>
  <inkml:trace contextRef="#ctx0" brushRef="#br0" timeOffset="4699.54">7703 3677 1670,'0'0'0,"0"0"0,0 0 0,0 0 94,0 0-94,-5 7 95,5-7-95,0 0 145,0 0-145,0 6 145,0-6-145,0 0 98,0 0-98,0 0 99,0 0-99,0 0 40,0 0-40,0-13 41,0-7-41,0 20 29,0 0-29,9-31 29,8-11-29,-17 42 21,0 0-21,23-45 21,-3-3-21,-20 48 11,0 0-11,17-40 11,-3 16-11,-14 24 5,0 0-5,13-16 6,-4 11-6,-9 5 10,0 0-10,14 8 10,3 17-10,-17-25 9,0 0-9,13 36 10,-8 9-10,-5-45 5,0 0-5,5 43 6,4-6-6,-9-37 2,0 0-2,9 32 3,2-2-3,1 1-1902</inkml:trace>
  <inkml:trace contextRef="#ctx0" brushRef="#br0" timeOffset="5300.04">8363 3572 1983,'0'0'0,"0"0"0,7-9 0,-7 9 56,0 0-56,2-12 57,1 0-57,-3 12 131,0 0-131,-5-24 131,-13-23-131,18 47 102,0 0-102,-17-48 102,3 10-102,14 38 47,0 0-47,-22-32 48,-4 15-48,26 17 36,0 0-36,-34 0 37,-15 21-37,49-21 21,0 0-21,-49 33 21,3 10-21,46-43 14,0 0-14,-35 48 15,12-3-15,23-45 10,0 0-10,-18 37 10,6-4-10,12-33 7,0 0-7,-6 24 8,10-9-8,-4-15 0,0 0 0,3 16 1,4-4-1,-7-12-1,0 0 1,13 9-1,8-6 1,-21-3-2,0 0 2,25-3-1,5-6 1,-30 9-1,0 0 1,28-7-1,7-1 1,-35 8-1,0 0 1,28-9 0,-10 2 0,-18 7-1,0 0 1,12-5-1,-1 5 1,-11 0-2,0 0 2,9 5-1,3 11 1,-12-16-2,0 0 2,11 20-1,3 11 1,-14-31-1,0 0 1,12 42-1,-3 22 1,-9-64-1,0 0 1,9 66 0,1-2 0,-10-64-1,0 0 1,13 60 0,-1-11 0,-12-49-2,0 0 2,7 48-2,-3 1 2,-4-49-3,0 0 3,0 48-3,-2 8 3,2-56-4,0 0 4,-4 50-3,-3-3 3,7-47-3,0 0 3,-10 36-3,-8-7 3,18-29-3,0 0 3,-19 21-2,3-9 2,16-12-1,0 0 1,-23 4 0,-14-8 0,37 4 0,0 0 0,-37-5 0,10-4 0,27 9 0,0 0 0,-23-22 0,-1-16 0,24 38 0,0 0 0,-20-52 0,11-9 0,9 61 0,0 0 0,0-64 1,9 7-1,-9 57 2,0 0-2,23-60 2,16-4-2,-39 64 7,0 0-7,51-70 7,9-11-7,-60 81 16,0 0-16,71-73 16,1 6-16,0 1-2070</inkml:trace>
  <inkml:trace contextRef="#ctx0" brushRef="#br0" timeOffset="5659.23">8562 3157 1838,'0'0'0,"0"0"0,-7-9 0,7 9 116,0 0-116,-3-9 117,3 9-117,0 0 149,0 0-149,5-12 149,2 0-149,-7 12 78,0 0-78,11-12 79,1 0-79,-12 12 24,0 0-24,19 3 24,17 15-24,-36-18 18,0 0-18,37 32 18,0 26-18,-37-58 11,0 0-11,30 83 12,-7 26-12,-23-109 17,0 0-17,12 138 18,-16 23-18,4-161 19,0 0-19,-40 194 20,-45 36-20,2-3-1971</inkml:trace>
  <inkml:trace contextRef="#ctx0" brushRef="#br0" timeOffset="8487.34">12095 3530 875,'0'0'0,"0"0"0,-21-3 0,21 3 0,0 0 0,-14-9 0,0 2 0,0-1-597</inkml:trace>
  <inkml:trace contextRef="#ctx0" brushRef="#br0" timeOffset="9091.44">9721 3629 1681,'0'0'0,"0"0"0,0 0 0,0 0 50,0 0-50,-5 7 50,5 2-50,0-9 101,0 0-101,0 8 102,0-8-102,0 0 61,0 0-61,10 12 62,12-8-62,-22-4 25,0 0-25,23 3 26,-6-3-26,-17 0 17,0 0-17,25 2 18,8-2-18,-33 0 12,0 0-12,37-2 12,-5 2-12,0 0-1603</inkml:trace>
  <inkml:trace contextRef="#ctx0" brushRef="#br0" timeOffset="9271.78">9576 3850 1625,'0'0'0,"0"0"0,6 0 0,-6 0 57,0 0-57,26 9 57,24-2-57,-50-7 99,0 0-99,54 9 100,6-4-100,-60-5 21,0 0-21,71 3 21,14 4-21,1-2-1425</inkml:trace>
  <inkml:trace contextRef="#ctx0" brushRef="#br0" timeOffset="13483.1">12326 3054 1345,'0'0'0,"0"0"0,0 0 0,0 0 45,0 0-45,-5-24 46,5 24-46,0 0 134,0 0-134,0-15 134,2-10-134,-2 25 97,0 0-97,3-32 97,1-8-97,-4 40 50,0 0-50,2-33 50,-2 12-50,0 21 35,0 0-35,3-12 35,-1-4-35,-2 16 24,0 0-24,2-12 24,-2 12-24,0 0 18,0 0-18,0-8 19,0 8-19,0 0 14,0 0-14,0 0 15,-9 17-15,9-17 11,0 0-11,-12 36 11,-3 32-11,15-68 10,0 0-10,-21 72 10,2-2-10,19-70 7,0 0-7,-20 60 8,8-8-8,12-52 12,0 0-12,-9 47 12,-3-9-12,12-38 15,0 0-15,-7 29 15,3-1-15,4-28 18,0 0-18,-5 21 19,3-14-19,2-7 14,0 0-14,0 0 15,0 0-15,0 0 16,0 0-16,0 0 17,-7-31-17,7 31 12,0 0-12,2-33 13,3-7-13,-5 40 9,0 0-9,16-42 10,11-1-10,-27 43 6,0 0-6,28-52 6,-7-1-6,-21 53 3,0 0-3,19-58 3,-8-2-3,-11 60 2,0 0-2,14-49 2,-5 22-2,-9 27 3,0 0-3,7-24 3,2 4-3,-9 20 5,0 0-5,9-13 6,-4 6-6,-5 7 2,0 0-2,0 0 3,0-9-3,0 9 4,0 0-4,0 0 4,0-7-4,0 7 2,0 0-2,0 0 2,0 0-2,0 0 0,0 0 0,11 16 1,-1 8-1,-10-24 0,0 0 0,14 45 0,2 22 0,-16-67-1,0 0 1,18 73 0,-1-12 0,-17-61-1,0 0 1,22 48-1,0-8 1,-22-40-2,0 0 2,18 36-2,-2-3 2,-16-33-2,0 0 2,12 30-2,-3-3 2,-9-27-2,0 0 2,2 24-1,-4-3 1,2-21-2,0 0 2,0 19-2,-5-10 2,1 3-1797</inkml:trace>
  <inkml:trace contextRef="#ctx0" brushRef="#br0" timeOffset="13735.03">12242 3151 1659,'0'0'0,"0"0"0,7 0 0,-7 0 71,0 0-71,19 0 72,25 9-72,-44-9 110,0 0-110,41 3 110,-16 3-110,-25-6 64,0 0-64,17 3 64,-1-3-64,-16 0 16,0 0-16,18-3 16,3-3-16,0 3-1577</inkml:trace>
  <inkml:trace contextRef="#ctx0" brushRef="#br0" timeOffset="14323.3">13035 2461 1491,'0'0'0,"0"0"0,-8-12 0,8 12 47,0 0-47,-6-9 48,6 9-48,0 0 37,0 0-37,0 0 38,-3-7-38,3 7 18,0 0-18,0 0 19,-13-5-19,13 5 7,0 0-7,-7 0 7,0-3-7,7 3 8,0 0-8,-7-4 8,0 1-8,7 3 21,0 0-21,-5-2 21,-6 2-21,11 0 32,0 0-32,-12 2 33,-6 5-33,18-7 38,0 0-38,-14 8 38,-3 8-38,17-16 31,0 0-31,-14 21 32,-4 3-32,18-24 26,0 0-26,-18 21 26,6 1-26,12-22 22,0 0-22,-11 21 22,-1 3-22,12-24 24,0 0-24,-11 28 25,3 1-25,8-29 24,0 0-24,-9 28 24,-4-4-24,13-24 19,0 0-19,-5 24 20,9 0-20,-4-24 23,0 0-23,8 25 23,7-1-23,-15-24 23,0 0-23,14 21 24,5-1-24,-19-20 26,0 0-26,18 20 26,-1-3-26,-17-17 28,0 0-28,22 10 29,9-8-29,-31-2 16,0 0-16,44-5 16,18-11-16,0-1-1770</inkml:trace>
  <inkml:trace contextRef="#ctx0" brushRef="#br0" timeOffset="16486.5">11764 3774 1614,'0'0'0,"0"0"0,0 0 0,0 0 125,0 0-125,-11 4 126,6 4-126,5-8 74,0 0-74,-7 13 75,5-5-75,2-8 39,0 0-39,0 0 40,-7 11-40,7-11 5,0 0-5,0 0 6,0 0-6,0 0 0,0 0 0,0 0 1,-2 5-1,2-5 0,0 0 0,0 0 0,18 7 0,-18-7-1,0 0 1,25 1-1,13 3 1,-38-4-2,0 0 2,50 0-2,6-4 2,-56 4-2,0 0 2,60-1-1,0-6 1,-60 7 0,0 0 0,69-12 0,16 0 0,-85 12 0,0 0 0,86-13 1,-5 8-1,-81 5 9,0 0-9,81-7 10,4-1-10,-85 8 42,0 0-42,86-9 42,10 2-42,-96 7 62,0 0-62,84-9 63,-11 1-63,-73 8 45,0 0-45,68-7 46,-6-2-46,-62 9 37,0 0-37,60-8 38,-10 4-38,-50 4 17,0 0-17,40-3 17,-13 3-17,-27 0 0,0 0 0,17 3 1,-6 6-1,-1-2-1835</inkml:trace>
  <inkml:trace contextRef="#ctx0" brushRef="#br0" timeOffset="17056.59">12497 4169 1636,'0'0'0,"0"0"0,0-7 0,0 7 44,0 0-44,0 0 44,0 0-44,0 0 45,0 0-45,-8-5 45,8 5-45,0 0 64,0 0-64,0-7 64,-9-2-64,9 9 36,0 0-36,-11-12 37,-1-3-37,12 15 26,0 0-26,-16-18 26,0 3-26,16 15 21,0 0-21,-17-16 21,4 7-21,13 9 14,0 0-14,-14-8 15,-9-3-15,23 11 16,0 0-16,-23-5 16,0 5-16,23 0 16,0 0-16,-24 4 16,-8 8-16,32-12 14,0 0-14,-30 12 14,5 9-14,25-21 12,0 0-12,-23 20 13,4 8-13,19-28 11,0 0-11,-23 36 11,2 9-11,21-45 14,0 0-14,-18 52 14,4 0-14,14-52 18,0 0-18,-9 49 19,4-11-19,5-38 13,0 0-13,0 34 13,3-4-13,-3-30 7,0 0-7,9 28 7,5-8-7,-14-20 5,0 0-5,20 12 5,6-3-5,-26-9 6,0 0-6,32 4 6,10-8-6,-42 4 4,0 0-4,43-2 4,-6 2-4,-37 0 2,0 0-2,37 0 3,7-3-3,-44 3 0,0 0 0,42-4 0,-3-1 0,-4 2-1753</inkml:trace>
  <inkml:trace contextRef="#ctx0" brushRef="#br0" timeOffset="17402.09">12845 4062 1603,'0'0'0,"0"0"0,0-6 0,0 6 14,0 0-14,0 0 14,0 0-14,0 0 32,0 0-32,-7-8 33,7 8-33,0 0 23,0 0-23,0 0 24,0 0-24,0 0 34,0 0-34,0-7 35,0 7-35,0 0 38,0 0-38,0 0 38,0 0-38,0 0 40,0 0-40,0 0 41,2 12-41,-2-12 36,0 0-36,1 19 36,3 10-36,-4-29 28,0 0-28,4 37 29,1 8-29,-5-45 24,0 0-24,9 48 24,-1-5-24,-8-43 9,0 0-9,7 45 10,-3-5-10,0 2-1564</inkml:trace>
  <inkml:trace contextRef="#ctx0" brushRef="#br0" timeOffset="17586.02">12887 4513 1771,'0'0'0,"0"0"0,0 0 0,0 0 28,0 0-28,-7 0 28,7 0-28,0 0 57,0 0-57,0 0 57,0 0-57,0 0 33,0 0-33,0 0 34,0 0-34,0 0-1446</inkml:trace>
  <inkml:trace contextRef="#ctx0" brushRef="#br0" timeOffset="19802.9">10933 5313 1502,'0'0'0,"0"0"0,0 0 0,0 0 20,0 0-20,0 0 20,0 0-20,0 0 107,0 0-107,0 0 107,0 0-107,0 0 107,0 0-107,0 0 107,0 0-107,0 0 46,0 0-46,0 0 47,11-17-47,-11 17 32,0 0-32,0 0 32,8-4-32,-8 4 20,0 0-20,14-3 20,9-1-20,-23 4 17,0 0-17,34-2 18,6 4-18,-40-2 14,0 0-14,48 4 15,3-8-15,-51 4 12,0 0-12,67-2 13,16 1-13,-83 1 14,0 0-14,92-2 15,5 2-15,-97 0 15,0 0-15,109-4 16,20-1-16,-129 5 13,0 0-13,138-3 14,8-6-14,-146 9 14,0 0-14,145-10 14,13-6-14,-158 16 14,0 0-14,171-17 15,11-4-15,-182 21 19,0 0-19,192-28 19,4-3-19,-196 31 21,0 0-21,192-29 21,3 1-21,-195 28 22,0 0-22,192-24 23,-2-4-23,-190 28 21,0 0-21,180-24 21,-12 2-21,-168 22 17,0 0-17,160-19 17,-4 6-17,-156 13 16,0 0-16,151-15 17,-11-1-17,-140 16 25,0 0-25,127-14 25,-23 4-25,-104 10 25,0 0-25,91-9 26,-6 1-26,-85 8 16,0 0-16,72-12 17,-6 3-17,-66 9 10,0 0-10,49-7 11,-21 2-11,0 1-2032</inkml:trace>
  <inkml:trace contextRef="#ctx0" brushRef="#br0" timeOffset="20975.58">12390 6028 1233,'0'0'0,"0"0"0,10-7 0,-10 7 51,0 0-51,9-6 52,-9 6-52,0 0 38,0 0-38,7-8 39,-7 8-39,0 0 45,0 0-45,6 0 46,-6 0-46,0 0 53,0 0-53,0 0 54,0 0-54,0 0 63,0 0-63,0 0 63,0 0-63,0 0 54,0 0-54,-2 8 55,-10 5-55,12-13 45,0 0-45,-23 17 46,-6 14-46,29-31 36,0 0-36,-33 33 37,-6 3-37,39-36 28,0 0-28,-44 40 29,-4 0-29,48-40 21,0 0-21,-46 38 21,2 2-21,44-40 17,0 0-17,-40 48 17,6 9-17,34-57 13,0 0-13,-39 61 14,6-6-14,33-55 10,0 0-10,-32 49 11,9-10-11,23-39 9,0 0-9,-17 30 10,4-11-10,13-19 12,0 0-12,-5 12 12,5 0-12,0-12 13,0 0-13,9 12 13,3 2-13,-12-14 14,0 0-14,23 9 14,2-2-14,-25-7 13,0 0-13,30 0 13,-7 0-13,-23 0 19,0 0-19,26 0 20,2-4-20,-28 4 21,0 0-21,36 0 22,-5 0-22,-31 0 23,0 0-23,29 0 23,-3 0-23,-26 0 24,0 0-24,28-2 24,8 1-24,-36 1 26,0 0-26,28-2 27,-12 2-27,-16 0 21,0 0-21,5 0 21,-1 9-21,-4-9 15,0 0-15,0 7 16,-4 1-16,4-8 13,0 0-13,-11 12 13,-12 9-13,23-21 5,0 0-5,-29 17 6,-3-1-6,32-16 1,0 0-1,-32 23 2,0 13-2,32-36 0,0 0 0,-40 41 0,1 1 0,39-42 0,0 0 0,-37 36 0,-4 2 0,41-38 0,0 0 0,-42 33 0,1-7 0,41-26 0,0 0 0,-35 24 0,3-1 0,32-23 0,0 0 0,-23 17 0,9-1 0,14-16 0,0 0 0,-1 12 0,2 5 0,-1-17 0,0 0 0,14 16 0,15-1 0,-29-15 0,0 0 0,35 12 0,5 1 0,-40-13 0,0 0 0,45 8 0,6-1 0,-51-7 4,0 0-4,51 0 5,12-7-5,-63 7 12,0 0-12,73-8 12,6-5-12,-79 13 27,0 0-27,74-12 27,-12 0-27,-62 12 26,0 0-26,53-8 27,-13 4-27,-40 4 24,0 0-24,32-5 24,-14 7-24,-18-2 7,0 0-7,14 7 7,-7-2-7,2 3-2084</inkml:trace>
  <inkml:trace contextRef="#ctx0" brushRef="#br0" timeOffset="22071.59">11637 8038 1647,'0'0'0,"-2"-6"0,-7-10 0,9 16 20,0 0-20,-9-21 20,2-5-20,7 26 24,0 0-24,-2-31 24,-3-5-24,5 36 9,0 0-9,-7-40 10,5 0-10,2 40 2,0 0-2,-5-29 3,2 10-3,3 19 2,0 0-2,-4-11 3,2 4-3,2 7 12,0 0-12,0 0 12,0 0-12,0 0 32,0 0-32,0 0 33,-3 37-33,3-37 46,0 0-46,-6 40 47,12 8-47,-6-48 50,0 0-50,3 48 50,3-1-50,-6-47 40,0 0-40,8 49 40,-2-8-40,-6-41 33,0 0-33,5 45 34,-2 5-34,-3-50 32,0 0-32,2 47 33,0-2-33,-2-45 26,0 0-26,2 36 26,-4-4-26,2-32 22,0 0-22,-2 25 23,0-9-23,2-2-1707</inkml:trace>
  <inkml:trace contextRef="#ctx0" brushRef="#br0" timeOffset="22416.73">11820 8122 1558,'0'0'0,"0"0"0,0 0 0,0 0 114,0 0-114,0 0 115,-16 1-115,16-1 92,0 0-92,-16 9 93,-10 5-93,26-14 50,0 0-50,-28 14 50,1-4-50,27-10 16,0 0-16,-28 10 16,2 11-16,26-21 13,0 0-13,-23 21 13,5-7-13,18-14 5,0 0-5,-9 8 5,9-8-5,0 0 5,0 0-5,-9 11 5,2-1-5,7-10 6,0 0-6,-1 12 6,6 0-6,-5-12 6,0 0-6,14 12 7,7 6-7,-21-18 5,0 0-5,32 19 6,1-5-6,-33-14 15,0 0-15,41 12 16,7 0-16,-48-12 31,0 0-31,49 10 32,2-5-32,-51-5 41,0 0-41,50 4 41,-10-8-41,-40 4 43,0 0-43,35-5 43,-3-5-43,0 1-1776</inkml:trace>
  <inkml:trace contextRef="#ctx0" brushRef="#br0" timeOffset="22602.72">12222 8135 1793,'0'0'0,"0"0"0,-8-7 0,8 7 97,0 0-97,0 0 97,-6-5-97,6 5 117,0 0-117,0 0 118,0 0-118,0 0 64,0 0-64,16-3 64,14-4-64,-30 7 21,0 0-21,32-9 22,-9 1-22,-23 8 12,0 0-12,21-9 12,4 0-12,-1 2-1753</inkml:trace>
  <inkml:trace contextRef="#ctx0" brushRef="#br0" timeOffset="22746.86">12235 8237 1591,'0'0'0,"-4"7"0,-5 14 0,9-21 83,0 0-83,-8 21 84,2-9-84,6-12 113,0 0-113,0 7 113,0-7-113,0 0 65,0 0-65,23 5 65,14-12-65,-2 0-1526</inkml:trace>
  <inkml:trace contextRef="#ctx0" brushRef="#br0" timeOffset="23136.19">12700 8032 1681,'0'0'0,"0"0"0,6-9 0,-6 9 23,0 0-23,0-7 24,0 7-24,0 0 73,0 0-73,-13-5 73,-1 0-73,14 5 72,0 0-72,-14-6 72,-7 6-72,21 0 54,0 0-54,-20 7 54,6 9-54,14-16 49,0 0-49,-14 21 49,5 1-49,9-22 42,0 0-42,-3 26 43,12 4-43,-9-30 16,0 0-16,12 34 16,9-3-16,-21-31 6,0 0-6,28 30 7,6-6-7,-34-24 2,0 0-2,37 12 2,-2-5-2,-35-7 2,0 0-2,30 2 2,-1-2-2,-29 0 2,0 0-2,21-6 3,2 0-3,-23 6 15,0 0-15,23-16 15,3-12-15,-26 28 11,0 0-11,23-26 11,-9 2-11,-14 24 9,0 0-9,5-24 10,-1-12-10,-4 36 6,0 0-6,-4-42 6,-10 0-6,14 42 5,0 0-5,-23-45 6,-3-1-6,26 46 5,0 0-5,-41-43 6,-8 10-6,49 33 7,0 0-7,-64-16 8,-8 16-8,-4 0-1806</inkml:trace>
  <inkml:trace contextRef="#ctx0" brushRef="#br0" timeOffset="24533.48">11912 5597 1491,'0'0'0,"0"-6"0,0-13 0,0 19 79,0 0-79,0-17 79,0 8-79,0 9 117,0 0-117,-2-6 117,-5-7-117,7 13 69,0 0-69,-7-17 69,-2 2-69,9 15 22,0 0-22,-12-21 23,-2 5-23,14 16 11,0 0-11,-25-15 12,-5-3-12,30 18 9,0 0-9,-26-15 9,4 6-9,22 9 7,0 0-7,-19-3 8,-9 6-8,28-3 6,0 0-6,-27 5 7,6 4-7,21-9 5,0 0-5,-19 15 6,-6 13-6,25-28 2,0 0-2,-23 37 3,4 11-3,19-48 5,0 0-5,-23 57 6,2 11-6,21-68 9,0 0-9,-16 62 9,9-12-9,7-50 9,0 0-9,3 45 10,8-9-10,-11-36 13,0 0-13,21 30 14,5-2-14,-26-28 23,0 0-23,41 20 23,19-4-23,-60-16 29,0 0-29,76 12 30,10-7-30,-86-5 29,0 0-29,90 4 29,-3-4-29,-3-4-1732</inkml:trace>
  <inkml:trace contextRef="#ctx0" brushRef="#br0" timeOffset="25269.75">13586 5813 1390,'0'0'0,"0"0"0,-13-16 0,13 16 153,0 0-153,-8-12 154,8 12-154,0 0 91,0 0-91,-7-8 92,7 8-92,0 0 55,0 0-55,0 0 55,0 0-55,0 0 25,0 0-25,0 0 26,-2 12-26,2-12 14,0 0-14,-2 17 14,-3 14-14,5-31 9,0 0-9,-2 45 10,0 11-10,2-56 7,0 0-7,0 62 7,-3 5-7,3-67 5,0 0-5,-2 57 6,0-12-6,2-45 5,0 0-5,-2 37 6,2-16-6,0-21 4,0 0-4,0 15 5,0-8-5,0-7 4,0 0-4,0 0 4,0 9-4,0-9 4,0 0-4,0 0 5,0 0-5,0 0 4,0 0-4,-7-9 5,4-15-5,3 24 6,0 0-6,-2-40 7,2-8-7,0 48 7,0 0-7,4-58 7,4-6-7,-8 64 7,0 0-7,9-60 8,0 3-8,-9 57 14,0 0-14,14-47 14,4 12-14,-18 35 16,0 0-16,12-26 16,1 4-16,-13 22 18,0 0-18,10-19 19,-3 10-19,-7 9 20,0 0-20,9-8 21,3 6-21,-12 2 32,0 0-32,18 10 32,0 11-32,-18-21 39,0 0-39,15 29 40,-2 6-40,-13-35 13,0 0-13,10 38 14,-1 5-14,-9-43 4,0 0-4,11 52 5,3 5-5,-14-57 2,0 0-2,16 58 3,-4-10-3,-12-48 1,0 0-1,9 43 1,0-13-1,-9-30 0,0 0 0,2 24 0,-1-9 0,-1-15-3,0 0 3,-1 13-2,-5-5 2,1 4-1830</inkml:trace>
  <inkml:trace contextRef="#ctx0" brushRef="#br0" timeOffset="25469.25">13401 6019 1636,'0'0'0,"0"0"0,8 0 0,-8 0 37,0 0-37,15-4 38,11-8-38,-26 12 58,0 0-58,34-12 59,15 4-59,-49 8 90,0 0-90,53-7 90,-9-2-90,-44 9 56,0 0-56,40-12 56,-10 3-56,0-3-1530</inkml:trace>
  <inkml:trace contextRef="#ctx0" brushRef="#br0" timeOffset="25809.66">13935 5543 1580,'0'0'0,"0"0"0,-2-21 0,2 21 111,0 0-111,-3-12 112,3 12-112,0 0 79,0 0-79,-4-9 79,4 9-79,0 0 57,0 0-57,-5-6 57,5 6-57,0 0 29,0 0-29,0 0 29,0 0-29,0 0 16,0 0-16,0 0 16,0 31-16,0-31 11,0 0-11,0 45 12,3 12-12,-3-57 13,0 0-13,4 53 14,10-4-14,-14-49 12,0 0-12,14 40 12,4-6-12,-18-34 9,0 0-9,14 30 10,-3-11-10,1 2-1634</inkml:trace>
  <inkml:trace contextRef="#ctx0" brushRef="#br0" timeOffset="26094.91">14210 5730 1625,'0'0'0,"0"-12"0,0-18 0,0 30 50,0 0-50,-2-31 50,-1 10-50,3 21 93,0 0-93,-5-15 94,-8 1-94,13 14 94,0 0-94,-16-12 94,-1 2-94,17 10 61,0 0-61,-23 1 62,-2 17-62,25-18 53,0 0-53,-28 19 54,-4 7-54,32-26 29,0 0-29,-32 27 29,6-3-29,26-24 15,0 0-15,-26 28 16,6-7-16,20-21 5,0 0-5,-18 17 5,4-1-5,14-16 0,0 0 0,-8 15 1,2-3-1,6-12 0,0 0 0,6 16 0,8-2 0,-14-14 0,0 0 0,31 15 0,21-2 0,-52-13 0,0 0 0,65 8 0,5 3 0,-70-11 0,0 0 0,73 1 0,3 1 0,-1 0-1763</inkml:trace>
  <inkml:trace contextRef="#ctx0" brushRef="#br0" timeOffset="27815.49">12958 6587 1558,'0'0'0,"0"0"0,3-6 0,-3 6 52,0 0-52,0 0 53,16-8-53,-16 8 112,0 0-112,18-4 113,8-3-113,-26 7 64,0 0-64,41-5 64,5-2-64,-46 7 49,0 0-49,58-2 49,6 2-49,-64 0 33,0 0-33,72-8 33,4-6-33,-76 14 28,0 0-28,90-12 29,19 3-29,-109 9 27,0 0-27,115-14 27,6-5-27,-121 19 33,0 0-33,129-24 34,3 3-34,-132 21 36,0 0-36,140-19 37,6 2-37,-146 17 32,0 0-32,138-16 32,-20 4-32,-118 12 29,0 0-29,109-8 30,-1 8-30,-1-4-1856</inkml:trace>
  <inkml:trace contextRef="#ctx0" brushRef="#br0" timeOffset="28200.62">13866 6723 1793,'0'0'0,"0"0"0,0 0 0,0 0 69,0 0-69,-5-5 70,5 5-70,0 0 175,0 0-175,0 14 175,5 12-175,-5-26 100,0 0-100,6 36 100,-3 11-100,-3-47 45,0 0-45,2 55 45,-2 6-45,0-61 13,0 0-13,2 55 14,3-8-14,-5-47 4,0 0-4,0 38 4,0-12-4,0-26 0,0 0 0,-7 21 1,0-2-1,7-19-1,0 0 1,-4 15 0,4-15 0,0 0-1896</inkml:trace>
  <inkml:trace contextRef="#ctx0" brushRef="#br0" timeOffset="28542.19">14161 6772 1726,'0'0'0,"0"0"0,0 0 0,0 0 46,0 0-46,0 0 46,-7 7-46,7-7 64,0 0-64,-11 12 64,-10 8-64,21-20 85,0 0-85,-30 25 86,-5-1-86,35-24 57,0 0-57,-36 21 57,5 1-57,31-22 26,0 0-26,-30 21 26,3 0-26,27-21 14,0 0-14,-26 19 15,8-2-15,18-17 2,0 0-2,-10 16 3,1-4-3,9-12 0,0 0 0,-4 14 0,6 10 0,-2-24-1,0 0 1,7 22 0,4-8 0,-11-14-1,0 0 1,10 11 0,6 1 0,-16-12-1,0 0 1,23 12-1,11 3 1,-34-15 0,0 0 0,38 18 0,5-11 0,-43-7 1,0 0-1,42 10 1,-3 2-1,-39-12 3,0 0-3,32 12 3,-8-1-3,-24-11 4,0 0-4,27 8 5,-1 4-5,-26-12 17,0 0-17,27 16 17,-8 0-17,0 1-1713</inkml:trace>
  <inkml:trace contextRef="#ctx0" brushRef="#br0" timeOffset="28838.52">14521 6744 1995,'0'0'0,"0"0"0,8 0 0,-8 0 96,0 0-96,0 0 96,9 10-96,-9-10 95,0 0-95,0 14 96,-3 14-96,3-28 53,0 0-53,-2 36 53,0 8-53,2-44 14,0 0-14,-2 48 14,2-3-14,0-45 5,0 0-5,0 45 5,2-5-5,2 0-1832</inkml:trace>
  <inkml:trace contextRef="#ctx0" brushRef="#br0" timeOffset="28965.51">14648 7277 1692,'0'0'0,"0"0"0,0 0 0,0 0 66,0 0-66,0 0 66,7-2-66,-7 2 98,0 0-98,0 0 98,0 9-98,0-9 101,0 0-101,0 0 102,-20-5-102,1 1-1608</inkml:trace>
  <inkml:trace contextRef="#ctx0" brushRef="#br0" timeOffset="108208.17">6259 9049 1771,'0'0'0,"0"0"0,0 0 0,0 0 45,0 0-45,7-28 46,-2 23-46,-5 5 86,0 0-86,0-8 87,0 1-87,0 7 58,0 0-58,0-9 59,-5 0-59,5 9 43,0 0-43,0 0 44,-7-10-44,7 10 20,0 0-20,-9-5 20,-9-6-20,18 11 22,0 0-22,-19-5 22,-4 5-22,23 0 22,0 0-22,-27 4 23,-1 4-23,28-8 20,0 0-20,-32 16 20,-3 8-20,35-24 21,0 0-21,-37 36 22,-3 6-22,40-42 20,0 0-20,-39 52 20,7 3-20,32-55 23,0 0-23,-25 57 23,8-5-23,17-52 28,0 0-28,-9 49 29,9-4-29,0-45 20,0 0-20,14 36 21,18-6-21,-32-30 24,0 0-24,44 27 24,7 1-24,-51-28 23,0 0-23,58 14 24,6-19-24,-64 5 21,0 0-21,67-13 22,0-4-22,1 2-2020</inkml:trace>
  <inkml:trace contextRef="#ctx0" brushRef="#br0" timeOffset="108452.8">7012 9297 1647,'0'0'0,"0"0"0,10 1 0,-10-1 79,0 0-79,18 2 80,12-5-80,-30 3 147,0 0-147,32-6 148,8-2-148,-3-3-1516</inkml:trace>
  <inkml:trace contextRef="#ctx0" brushRef="#br0" timeOffset="108987.9">8239 9276 1703,'0'0'0,"0"0"0,6-16 0,-6 16 51,0 0-51,5-21 52,2-11-52,-7 32 94,0 0-94,2-45 94,-7-4-94,5 49 59,0 0-59,-9-45 60,0 14-60,9 31 27,0 0-27,-9-28 28,-5 11-28,14 17 18,0 0-18,-14-16 18,2 8-18,12 8 14,0 0-14,-15-4 14,-2 1-14,17 3 10,0 0-10,-23 7 11,-9 5-11,32-12 9,0 0-9,-32 24 10,1 9-10,31-33 18,0 0-18,-23 45 18,2 22-18,21-67 12,0 0-12,-15 70 13,5 2-13,10-72 11,0 0-11,0 61 12,14-7-12,-14-54 11,0 0-11,19 52 11,11-4-11,-30-48 19,0 0-19,37 40 19,6-13-19,-43-27 24,0 0-24,51 16 24,9-14-24,-60-2 10,0 0-10,58-14 11,-9-16-11,1 1-1804</inkml:trace>
  <inkml:trace contextRef="#ctx0" brushRef="#br0" timeOffset="109409.48">8583 8819 1659,'0'0'0,"0"0"0,-12-12 0,12 12 52,0 0-52,-9-12 52,9 12-52,0 0 97,0 0-97,-7-5 97,7 5-97,0 0 72,0 0-72,-3 20 73,3 17-73,0-37 32,0 0-32,3 41 32,2 8-32,-5-49 21,0 0-21,0 58 22,0 13-22,0-71 18,0 0-18,0 75 19,0-1-19,0-74 11,0 0-11,2 68 12,-2-11-12,0-57 10,0 0-10,-2 45 10,-3-2-10,5-43 14,0 0-14,-9 38 14,2 0-14,7-38 14,0 0-14,-5 30 15,3-17-15,2-13 22,0 0-22,0 7 22,0-7-22,0 0 24,0 0-24,0-13 24,7-19-24,-7 32 27,0 0-27,16-36 27,2-7-27,-18 43 29,0 0-29,25-38 29,5-6-29,-30 44 18,0 0-18,37-41 18,-2-2-18,-35 43 11,0 0-11,32-37 12,-8 17-12,-24 20 4,0 0-4,21-6 5,2 18-5,-23-12 7,0 0-7,22 21 7,-7 7-7,-15-28 1,0 0-1,11 29 1,-6 1-1,-5-30 0,0 0 0,0 27 0,6 1 0,-6-28-1,0 0 1,3 21-1,-3-2 1,0-2-1914</inkml:trace>
  <inkml:trace contextRef="#ctx0" brushRef="#br0" timeOffset="110326.09">9372 9198 2017,'0'0'0,"0"0"0,-2 9 0,2-9 41,0 0-41,0 0 42,-5 5-42,5-5 84,0 0-84,0 0 84,-9-2-84,9 2 58,0 0-58,-9-7 59,-1 2-59,10 5 41,0 0-41,-16-12 41,0 0-41,16 12 34,0 0-34,-18-9 34,1 6-34,17 3 30,0 0-30,-23 5 31,-7 14-31,30-19 21,0 0-21,-25 26 22,2 12-22,23-38 13,0 0-13,-16 38 13,6-3-13,10-35 3,0 0-3,-7 32 3,5 1-3,2-33 0,0 0 0,0 28 0,9 5 0,-9-33-1,0 0 1,8 36 0,7-3 0,-15-33-3,0 0 3,17 29-2,3-6 2,-20-23-4,0 0 4,21 12-4,2-12 4,-23 0-3,0 0 3,26-9-2,1-10 2,-27 19-2,0 0 2,24-24-1,-6-2 1,-18 26-1,0 0 1,18-27-1,-6-1 1,-12 28 0,0 0 0,14-30 0,-9 8 0,-5 22 0,0 0 0,2-17 1,0 1-1,-2 16 4,0 0-4,0-12 4,0 12-4,0 0 8,0 0-8,0-9 9,0 9-9,0 0 13,0 0-13,0 0 14,0 12-14,0-12 13,0 0-13,-2 16 14,0 13-14,2-29 12,0 0-12,-3 28 13,1-4-13,2-24 8,0 0-8,2 25 8,1 7-8,-3-32 5,0 0-5,9 30 5,-5-18-5,-4-12 1,0 0-1,10-2 2,8-12-2,-18 14 0,0 0 0,19-20 1,-1-6-1,-18 26 0,0 0 0,16-28 0,-2-5 0,-14 33-1,0 0 1,14-35 0,4-1 0,-18 36 0,0 0 0,19-38 0,-1-10 0,-18 48 0,0 0 0,14-40 0,-5 10 0,-9 30 1,0 0-1,8-15 1,5 8-1,-13 7 5,0 0-5,10 10 5,6 20-5,-16-30 9,0 0-9,14 36 10,-3 7-10,-11-43 12,0 0-12,14 45 13,4-7-13,-18-38 4,0 0-4,16 35 4,-6-2-4,-10-33 1,0 0-1,9 33 1,-4 7-1,-5-40 1,0 0-1,6 27 1,-5-11-1,-1-16 1,0 0-1,2 7 2,-2-7-2,0 0 2,0 0-2,0 0 2,-5-25-2,5 25 3,0 0-3,0-25 3,0-7-3,0 32 3,0 0-3,2-32 3,1-1-3,-3 33 0,0 0 0,7-40 0,7-5 0,-14 45-1,0 0 1,14-45 0,9 2 0,-23 43-4,0 0 4,21-30-3,1 18 3,-22 12-5,0 0 5,21 0-4,5 12 4,-26-12-3,0 0 3,23 21-2,-3 3 2,-20-24-1,0 0 1,15 28 0,-4 1 0,-11-29 0,0 0 0,12 31 0,2-1 0,-14-30 1,0 0-1,15 28 1,-10-9-1,-5-19 2,0 0-2,-2 20 3,-7 6-3,9-26 3,0 0-3,-12 31 4,7-5-4,-1 0-2085</inkml:trace>
  <inkml:trace contextRef="#ctx0" brushRef="#br0" timeOffset="110760.74">10250 9243 1771,'0'0'0,"0"0"0,6-9 0,-6 9 104,0 0-104,7-8 105,-7 8-105,0 0 94,0 0-94,8-7 94,-8 7-94,0 0 140,0 0-140,0 19 141,6 10-141,-6-29 65,0 0-65,5 33 65,2 0-65,-7-33 27,0 0-27,5 31 28,-1-7-28,-4-24 19,0 0-19,5 21 20,1 7-20,-6-28 12,0 0-12,3 27 13,-1-9-13,-2-18 7,0 0-7,3 19 7,1 7-7,-4-26 3,0 0-3,5 20 4,-5-9-4,0-11 1,0 0-1,0 0 1,0 0-1,0 0 0,0 0 0,0 0 0,-5-28 0,5 28 0,0 0 0,-4-33 0,10 0 0,-6 33-1,0 0 1,12-36 0,2-4 0,-14 40-1,0 0 1,18-43-1,-1 5 1,-17 38-1,0 0 1,23-35 0,-3 15 0,-20 20 0,0 0 0,21-14 0,-12 10 0,-9 4 0,0 0 0,14 0 1,3 9-1,-17-9 2,0 0-2,23 12 2,-3 7-2,-20-19 9,0 0-9,21 26 9,-3 5-9,-18-31 18,0 0-18,14 33 19,-4-4-19,-10-29 18,0 0-18,9 32 18,-2-3-18,-7-29 4,0 0-4,2 35 5,0 1-5,-1 2-2057</inkml:trace>
  <inkml:trace contextRef="#ctx0" brushRef="#br0" timeOffset="111151.4">10742 9503 1793,'0'0'0,"0"0"0,13-6 0,-13 6 78,0 0-78,9-7 79,-1 6-79,-8 1 180,0 0-180,15-4 180,4 1-180,-19 3 111,0 0-111,25-5 111,5-8-111,-30 13 51,0 0-51,30-12 51,-9 0-51,-21 12 48,0 0-48,19-15 49,-1-4-49,-18 19 40,0 0-40,17-14 41,-2 2-41,-15 12 36,0 0-36,8-19 37,6-2-37,-14 21 21,0 0-21,9-24 22,-7-4-22,-2 28 15,0 0-15,-2-24 15,-1 3-15,3 21 12,0 0-12,-6-19 12,1 10-12,5 9 9,0 0-9,-7-3 9,-3 4-9,10-1 7,0 0-7,-15 6 7,1 6-7,14-12 6,0 0-6,-16 15 7,-6 13-7,22-28 2,0 0-2,-20 33 3,11-4-3,9-29 1,0 0-1,-7 33 2,5 2-2,2-35 1,0 0-1,4 41 1,12 4-1,-16-45 1,0 0-1,21 40 1,-3-10-1,-18-30 1,0 0-1,23 22 2,5-8-2,-28-14 1,0 0-1,32 7 1,-2-9-1,-30 2 0,0 0 0,31-15 1,1-13-1,0 0-2224</inkml:trace>
  <inkml:trace contextRef="#ctx0" brushRef="#br0" timeOffset="111376.82">11312 9068 1860,'0'0'0,"0"0"0,-12-19 0,12 19 119,0 0-119,-11-12 119,2 3-119,9 9 176,0 0-176,-7-3 176,-1 3-176,8 0 99,0 0-99,-16 5 100,-4 14-100,20-19 48,0 0-48,-21 31 48,12 19-48,9-50 32,0 0-32,-5 52 33,3 0-33,2-52 23,0 0-23,2 50 23,3-3-23,-5-47 15,0 0-15,7 42 16,-3-9-16,-4-33 3,0 0-3,5 36 4,-5 11-4,0-47 0,0 0 0,4 39 0,1-7 0,-3-1-2111</inkml:trace>
  <inkml:trace contextRef="#ctx0" brushRef="#br0" timeOffset="111767.06">11623 9393 1905,'0'0'0,"0"0"0,17-17 0,-17 17 102,0 0-102,14-12 102,-5 3-102,-9 9 173,0 0-173,4-8 174,-4-3-174,0 11 98,0 0-98,-7-13 98,-4-1-98,11 14 47,0 0-47,-14-11 47,-11 8-47,25 3 32,0 0-32,-24 0 32,-6 2-32,30-2 18,0 0-18,-25 6 19,4 1-19,21-7 11,0 0-11,-14 11 11,-4 1-11,18-12 6,0 0-6,-11 14 7,4 3-7,7-17 5,0 0-5,-1 16 6,2 4-6,-1-20 5,0 0-5,7 18 6,4 4-6,-11-22 5,0 0-5,18 14 5,-1 0-5,-17-14 5,0 0-5,23 9 6,-2-1-6,-21-8 7,0 0-7,22 4 7,-1-3-7,-21-1 8,0 0-8,19 4 9,-3-1-9,-16-3 12,0 0-12,5 7 13,-5 11-13,0-18 13,0 0-13,-5 17 14,-13 2-14,18-19 17,0 0-17,-26 15 17,-2-2-17,28-13 13,0 0-13,-30 8 14,5-8-14,25 0 10,0 0-10,-21-5 10,3-7-10,1 0-2257</inkml:trace>
  <inkml:trace contextRef="#ctx0" brushRef="#br0" timeOffset="114334.15">12894 9413 1659,'0'0'0,"0"0"0,0 0 0,0 0 135,0 0-135,0 0 136,0 0-136,0 0 122,0 0-122,0 0 122,-1-7-122,1 7 51,0 0-51,0 0 52,-15-6-52,15 6 31,0 0-31,-10-8 31,-6-1-31,16 9 11,0 0-11,-14-7 12,3 2-12,11 5 8,0 0-8,-12 0 9,1 0-9,11 0 8,0 0-8,-15 5 8,0 7-8,15-12 7,0 0-7,-8 16 8,6 1-8,2-17 3,0 0-3,9 23 3,10 3-3,-19-26 1,0 0-1,27 20 1,-1-9-1,-26-11 4,0 0-4,33 0 4,8-11-4,-41 11 7,0 0-7,44-17 8,2-12-8,-46 29 10,0 0-10,48-31 11,-2-1-11,-46 32 14,0 0-14,44-38 15,-13-2-15,-31 40 12,0 0-12,23-48 12,-9-6-12,-14 54 11,0 0-11,2-52 11,-4-3-11,2 55 8,0 0-8,-8-41 9,-8 16-9,16 25 8,0 0-8,-25-15 8,-16 6-8,41 9 6,0 0-6,-40 0 7,-1 14-7,41-14 4,0 0-4,-39 31 4,10 14-4,29-45 8,0 0-8,-23 55 8,10-6-8,13-49 10,0 0-10,-7 48 10,14-8-10,-7-40 11,0 0-11,9 33 12,3-16-12,-12-17 11,0 0-11,25 11 12,16-3-12,-41-8 11,0 0-11,47 0 11,4-3-11,-51 3 7,0 0-7,53-12 7,-5-9-7,-48 21 5,0 0-5,44-24 6,-7-11-6,-37 35 4,0 0-4,34-36 5,-6-2-5,-28 38 10,0 0-10,23-40 10,-4-5-10,-19 45 13,0 0-13,14-36 14,-5 15-14,-9 21 15,0 0-15,7-10 16,-7 10-16,0 0 14,0 0-14,0 0 15,0 31-15,0-31 13,0 0-13,-5 45 13,1 8-13,4-53 10,0 0-10,-3 64 10,-1 4-10,4-68 9,0 0-9,-1 69 9,-5 7-9,6-76 8,0 0-8,-2 82 9,2-3-9,0-79 7,0 0-7,8 69 7,-5-10-7,-3-59 8,0 0-8,5 49 8,-3-13-8,-2-36 3,0 0-3,0 29 4,0 1-4,0-30 3,0 0-3,2 17 4,-2-5-4,0-12 3,0 0-3,7 2 3,14-9-3,-21 7 3,0 0-3,27-12 4,1-16-4,-28 28 2,0 0-2,32-36 2,5-9-2,-37 45 2,0 0-2,31-57 2,-8-11-2,-23 68 1,0 0-1,16-65 2,-11 9-2,-5 56 1,0 0-1,-3-40 2,-8 16-2,11 24 0,0 0 0,-23-14 1,-17 2-1,40 12 0,0 0 0,-50-3 1,-1 3-1,51 0 0,0 0 0,-44 5 0,5 2 0,39-7 0,0 0 0,-24 5 0,8-3 0,16-2-1,0 0 1,-5 0 0,5 0 0,0 0-4,0 0 4,0 0-3,3-7 3,-3 7-8,0 0 8,11-16-7,19-4 7,-30 20-11,0 0 11,33-21-10,6-7 10,-39 28-10,0 0 10,44-29-9,7-6 9,-51 35-4,0 0 4,51-40-4,-3-5 4,-48 45-2,0 0 2,41-50-2,-4-2 2,-37 52-1,0 0 1,35-48 0,-3 11 0,-32 37 0,0 0 0,26-24 0,-12 12 0,-14 12 0,0 0 0,9-9 0,-9 9 0,0 0 0,0 0 0,0 0 0,7-3 0,-7 3 0,0 0 0,0 12 1,-7 24-1,7-36 0,0 0 0,-12 49 0,3 20 0,9-69-2,0 0 2,-5 67-1,1 3 1,4-70-3,0 0 3,-2 69-2,2-5 2,0-64-3,0 0 3,0 69-2,0 4 2,0-73-1,0 0 1,2 73 0,2-13 0,-4-60 0,0 0 0,3 49 0,2-18 0,-5-31 0,0 0 0,9 21 1,-4-4-1,-5-17 0,0 0 0,8 12 1,-1-7-1,-7-5 1,0 0-1,8-2 1,5-5-1,-13 7 2,0 0-2,16-17 3,-1-16-3,-15 33 3,0 0-3,13-46 3,-8-15-3,-5 61 2,0 0-2,0-66 3,-12-1-3,12 67 1,0 0-1,-18-61 2,-7 14-2,25 47 1,0 0-1,-33-31 1,-1 7-1,34 24 0,0 0 0,-37-12 0,2 12 0,35 0 0,0 0 0,-26 3 0,4-3 0,22 0 0,0 0 0,-10-3 0,10 3 0,0 0-1,0 0 1,0 0 0,14 0 0,-14 0-2,0 0 2,35-7-1,16-3 1,2-1-2132</inkml:trace>
  <inkml:trace contextRef="#ctx0" brushRef="#br0" timeOffset="115340.4">14087 9388 1715,'0'0'0,"0"0"0,0 0 0,0 0 84,0 0-84,0 0 85,5-5-85,-5 5 125,0 0-125,0 0 125,11 0-125,-11 0 90,0 0-90,12-7 91,7-5-91,-19 12 40,0 0-40,20-21 41,-3 1-41,-17 20 37,0 0-37,20-26 37,-3-4-37,-17 30 43,0 0-43,18-33 44,-4 6-44,-14 27 45,0 0-45,6-21 46,-3 5-46,-3 16 40,0 0-40,0-12 41,0 12-41,0 0 34,0 0-34,0-5 35,0 5-35,0 0 25,0 0-25,-12 14 25,-2 17-25,14-31 19,0 0-19,-18 36 19,9 1-19,9-37 15,0 0-15,-5 29 16,5 2-16,0-31 13,0 0-13,0 30 13,5-6-13,-5-24 9,0 0-9,7 19 10,4 2-10,-11-21 9,0 0-9,14 15 9,2-1-9,-16-14 7,0 0-7,21 7 7,4-4-7,-25-3 6,0 0-6,28-3 6,9-9-6,-37 12 4,0 0-4,39-16 5,-4-4-5,-35 20 5,0 0-5,37-25 5,-5-2-5,-32 27 3,0 0-3,31-33 3,-2-11-3,-29 44 2,0 0-2,23-45 2,-9 0-2,-14 45 1,0 0-1,10-41 1,-4 6-1,-6 35 2,0 0-2,3-24 2,-1 10-2,-2 14 1,0 0-1,0 0 2,0 0-2,0 0 2,0 0-2,0 0 3,0 18-3,0-18 2,0 0-2,-2 19 2,-1 1-2,3-20 2,0 0-2,-4 16 2,2 1-2,2-17 2,0 0-2,2 16 3,3-2-3,-5-14 2,0 0-2,13 15 3,4 1-3,-17-16 2,0 0-2,23 15 2,4-6-2,-27-9 2,0 0-2,28 12 2,-7-3-2,-21-9 1,0 0-1,14 8 1,-8-1-1,-6-7 1,0 0-1,0 0 1,-4 16-1,4-16 0,0 0 0,-11 12 0,-15 4 0,26-16-2,0 0 2,-26 17-1,8-5 1,18-12-6,0 0 6,-16 7-6,4 3 6,12-10-14,0 0 14,-9 11-13,9-11 13,0 0-17,0 0 17,-4 8-16,13-8 16,-9 0-15,0 0 15,27 4-15,17-4 15,-44 0-12,0 0 12,58 0-11,18-4 11,-76 4-11,0 0 11,79-3-10,-10-2 10,-69 5-3,0 0 3,62-11-2,-9 3 2,-53 8-1,0 0 1,40-12 0,-13-1 0,-27 13 0,0 0 0,19-12 1,-8-1-1,-11 13 2,0 0-2,7-16 2,-7 0-2,0 16 4,0 0-4,-4-17 5,-6 3-5,10 14 4,0 0-4,-13-12 5,-1 3-5,14 9 6,0 0-6,-21-1 6,-2 9-6,23-8 7,0 0-7,-21 12 7,5 13-7,16-25 7,0 0-7,-16 24 7,9-3-7,7-21 7,0 0-7,-5 24 8,10 7-8,-5-31 7,0 0-7,11 30 8,3-3-8,-14-27 7,0 0-7,17 26 8,5 9-8,-22-35 9,0 0-9,22 33 10,-4-16-10,-18-17 9,0 0-9,23 14 10,14-4-10,-37-10 6,0 0-6,48 7 7,6-7-7,1 0-2253</inkml:trace>
  <inkml:trace contextRef="#ctx0" brushRef="#br0" timeOffset="115865.52">15597 9503 1748,'0'0'0,"12"-6"0,14-6 0,-26 12 54,0 0-54,34-19 55,5-3-55,-39 22 98,0 0-98,32-19 98,-18 7-98,-14 12 61,0 0-61,14-16 62,2-5-62,-16 21 25,0 0-25,12-21 25,-9 6-25,-3 15 19,0 0-19,-5-17 19,-7-3-19,12 20 14,0 0-14,-20-19 15,-2 2-15,22 17 13,0 0-13,-32-19 13,4 5-13,28 14 21,0 0-21,-27-12 21,1 3-21,26 9 30,0 0-30,-30-1 31,-4 8-31,34-7 30,0 0-30,-33 8 30,1 8-30,32-16 28,0 0-28,-25 17 29,-1 6-29,26-23 22,0 0-22,-20 17 23,11-5-23,9-12 19,0 0-19,0 12 20,9 4-20,-9-16 16,0 0-16,16 12 16,7 0-16,-23-12 15,0 0-15,25 4 16,7-4-16,-32 0 8,0 0-8,31-7 9,1-2-9,-32 9 6,0 0-6,32-19 7,3-7-7,-35 26 5,0 0-5,37-36 5,-5-8-5,-32 44 3,0 0-3,26-53 3,-1-6-3,-25 59 1,0 0-1,18-62 1,-6 1-1,-12 61 0,0 0 0,9-61 1,-6-6-1,-3 67 0,0 0 0,2-73 1,-5-5-1,3 78 1,0 0-1,-2-71 2,-3 14-2,5 57 4,0 0-4,-4-41 4,4 8-4,0 33 5,0 0-5,-4-23 5,1 8-5,3 15 9,0 0-9,-2-11 9,2 11-9,0 0 9,0 0-9,-3 14 10,-8 26-10,11-40 9,0 0-9,-16 61 10,4 23-10,12-84 14,0 0-14,-7 85 15,5 4-15,2-89 15,0 0-15,5 81 16,2 7-16,-7-88 16,0 0-16,16 85 16,0-7-16,-16-78 14,0 0-14,21 71 14,2-14-14,0 0-2140</inkml:trace>
  <inkml:trace contextRef="#ctx0" brushRef="#br0" timeOffset="117172.28">17048 8835 1177,'0'0'0,"0"0"0,-7 0 0,7 0 220,0 0-220,0 0 220,-7 5-220,7-5 220,0 0-220,0 0 221,0 0-221,0 0 112,0 0-112,0 0 113,0 0-113,0 0 56,0 0-56,0 0 57,-9 15-57,9-15 23,0 0-23,-8 21 24,-1 15-24,9-36 18,0 0-18,-7 45 18,3 16-18,4-61 18,0 0-18,-2 67 18,1 3-18,1-70 17,0 0-17,0 67 17,1-10-17,-1-57 17,0 0-17,4 49 17,-1-22-17,-3-27 14,0 0-14,2 21 15,-2-5-15,0-16 3,0 0-3,0 8 4,2 1-4,-2-9 0,0 0 0,0 0 0,0 0 0,0 0-1,0 0 1,-9 4-1,2-8 1,7 4-4,0 0 4,-9-5-3,2-2 3,7 7-5,0 0 5,2-16-5,9-8 5,-11 24-4,0 0 4,19-33-4,9-5 4,-28 38-1,0 0 1,32-36-1,5 5 1,-37 31-1,0 0 1,37-25 0,-2 19 0,-35 6 0,0 0 0,27 6 1,-4 15-1,-23-21 7,0 0-7,17 31 7,-8 6-7,-9-37 16,0 0-16,4 36 17,-6-7-17,2-29 21,0 0-21,-11 28 22,-12-4-22,23-24 19,0 0-19,-28 25 20,0-10-20,28-15 14,0 0-14,-28 14 15,0-4-15,28-10 5,0 0-5,-25 6 5,9-8-5,16 2 2,0 0-2,-9-7 2,6 0-2,3 7 0,0 0 0,-4-12 1,8-5-1,-4 17 0,0 0 0,8-25 0,7-6 0,-15 31 0,0 0 0,19-33 0,6-5 0,-25 38 1,0 0-1,28-34 1,2 8-1,-30 26 2,0 0-2,25-16 2,-11 6-2,-14 10 3,0 0-3,12 7 4,7 20-4,-19-27 2,0 0-2,22 33 3,-10-2-3,-12-31 2,0 0-2,14 30 2,4-2-2,-18-28 2,0 0-2,17 20 3,3-4-3,-20-16 2,0 0-2,19 9 3,2-4-3,-21-5 4,0 0-4,27-2 4,8-10-4,-35 12 6,0 0-6,34-12 6,-8 0-6,-26 12 6,0 0-6,19-21 7,4-7-7,-23 28 7,0 0-7,21-31 8,-5 2-8,-16 29 7,0 0-7,14-35 8,-1-3-8,-13 38 7,0 0-7,10-31 8,-4 15-8,-6 16 6,0 0-6,5-8 7,-5 8-7,0 0 5,0 0-5,9 12 6,-7 27-6,-2-39 5,0 0-5,1 49 6,5 6-6,-6-55 4,0 0-4,3 61 5,4 5-5,-7-66 3,0 0-3,7 76 3,2 14-3,-9-90 3,0 0-3,7 85 4,-5-14-4,-2-71 4,0 0-4,-2 67 5,0 6-5,2-73 4,0 0-4,-10 72 5,-6 1-5,16-73 5,0 0-5,-25 62 5,-10-11-5,35-51 4,0 0-4,-32 39 5,8-11-5,24-28 5,0 0-5,-20 14 5,2-9-5,18-5 2,0 0-2,-15 0 3,-1-7-3,16 7 3,0 0-3,-11-15 4,8-15-4,3 30 5,0 0-5,3-45 5,9-22-5,-12 67 7,0 0-7,34-78 7,22-2-7,-56 80 8,0 0-8,71-85 8,12-15-8,-83 100 5,0 0-5,90-100 6,-2 6-6,2 1-2220</inkml:trace>
  <inkml:trace contextRef="#ctx0" brushRef="#br0" timeOffset="117622.34">18315 8980 1591,'0'0'0,"0"0"0,-5-21 0,5 21 152,0 0-152,-2-14 153,2 6-153,0 8 168,0 0-168,0 0 169,0-6-169,0 6 68,0 0-68,0 0 68,0 0-68,0 0 29,0 0-29,2 14 30,3 10-30,-5-24 16,0 0-16,5 44 17,-3 20-17,-2-64 10,0 0-10,0 74 11,5 1-11,-5-75 9,0 0-9,4 69 9,1-12-9,-5-57 7,0 0-7,9 45 7,0-2-7,-9-43 6,0 0-6,14 40 6,3-2-6,-17-38 4,0 0-4,16 31 5,0-13-5,-16-18 4,0 0-4,12 8 4,4-4-4,0-1-1848</inkml:trace>
  <inkml:trace contextRef="#ctx0" brushRef="#br0" timeOffset="118343.14">18426 9324 1715,'0'0'0,"0"0"0,0 0 0,0 0 56,0 0-56,0 0 56,0 0-56,0 0 78,0 0-78,11-8 79,20-5-79,-31 13 63,0 0-63,43-12 63,4 4-63,-47 8 33,0 0-33,37-9 33,-16 6-33,-21 3 37,0 0-37,20-4 38,1 8-38,-21-4 48,0 0-48,26 5 49,-6 7-49,-20-12 56,0 0-56,19 21 57,1 10-57,-20-31 47,0 0-47,17 28 47,-4-13-47,-13-15 37,0 0-37,7 17 38,-4 4-38,-3-21 22,0 0-22,0 24 22,-2-1-22,2-23 14,0 0-14,-3 21 15,-2 3-15,5-24 10,0 0-10,-6 17 10,3-5-10,3-12 10,0 0-10,-4 7 11,4-7-11,0 0 3,0 0-3,-12-2 4,8-11-4,4 13 0,0 0 0,4-25 1,-1 5-1,-3 20 2,0 0-2,15-28 3,4-8-3,-19 36 6,0 0-6,28-37 6,9-8-6,-37 45 9,0 0-9,44-43 9,6 3-9,-50 40 11,0 0-11,42-29 12,-19 13-12,-23 16 4,0 0-4,11-3 5,-4 6-5,-7-3 2,0 0-2,5 16 2,-5 15-2,0-31 1,0 0-1,-9 36 1,-12 1-1,21-37 2,0 0-2,-23 34 2,4 1-2,19-35 2,0 0-2,-11 33 2,8-12-2,3-21 2,0 0-2,3 19 3,6 1-3,-9-20 4,0 0-4,17 16 4,8-7-4,-25-9 6,0 0-6,30-4 7,2-5-7,-32 9 6,0 0-6,30-15 6,0-6-6,-30 21 9,0 0-9,30-31 9,-2-4-9,-28 35 9,0 0-9,20-36 10,-6-4-10,-14 40 9,0 0-9,8-36 10,-4-1-10,-4 37 7,0 0-7,0-27 8,-2 3-8,2 24 9,0 0-9,-2-16 9,2 7-9,0 9 8,0 0-8,0 0 9,0 0-9,0 0 8,0 0-8,-5 25 9,2 11-9,3-36 8,0 0-8,-4 40 9,2-4-9,2-36 8,0 0-8,0 33 9,2-9-9,-2-24 7,0 0-7,7 24 7,4 1-7,-11-25 6,0 0-6,12 20 6,2 1-6,-14-21 3,0 0-3,14 19 4,2-7-4,-16-12 1,0 0-1,21 6 2,6-5-2,-1 1-2238</inkml:trace>
  <inkml:trace contextRef="#ctx0" brushRef="#br0" timeOffset="118749.42">19560 9276 2017,'0'0'0,"0"0"0,7 0 0,-7 0 84,0 0-84,0 0 84,2 8-84,-2-8 128,0 0-128,-5 11 128,-2 4-128,7-15 75,0 0-75,-7 21 75,3 0-75,4-21 28,0 0-28,-9 19 29,2 2-29,7-21 18,0 0-18,-5 14 19,1-4-19,4-10 6,0 0-6,-3 5 7,-3 4-7,6-9 3,0 0-3,-7 10 4,-5-1-4,12-9 0,0 0 0,-9 0 0,9 0 0,0 0-3,0 0 3,-9-4-2,9 4 2,0 0-9,0 0 9,0-13-9,6 0 9,-6 13-15,0 0 15,12-19-14,13-12 14,-25 31-15,0 0 15,30-36-14,2-2 14,-32 38-5,0 0 5,31-37-5,-4 13 5,-27 24-1,0 0 1,23-19 0,-4 11 0,-19 8 0,0 0 0,23 5 1,7 19-1,-30-24 2,0 0-2,32 31 2,-8 0-2,-24-31 12,0 0-12,18 33 12,-6 5-12,-12-38 24,0 0-24,9 35 24,-2-11-24,-7-24 29,0 0-29,9 17 30,-5-4-30,-4-13 26,0 0-26,5 8 27,4-1-27,0-3-2042</inkml:trace>
  <inkml:trace contextRef="#ctx0" brushRef="#br0" timeOffset="119129.71">20102 9034 2118,'0'0'0,"0"0"0,12-6 0,-12 6 66,0 0-66,11-3 67,-4 3-67,-7 0 87,0 0-87,0 0 88,12 3-88,-12-3 111,0 0-111,11 21 112,1 28-112,-12-49 49,0 0-49,7 57 49,-9 3-49,2-60 36,0 0-36,-3 59 37,1-10-37,2-49 24,0 0-24,-2 41 25,2-13-25,0-28 14,0 0-14,0 21 15,0-6-15,0-15 6,0 0-6,2 9 6,-2-9-6,0 0-2123</inkml:trace>
  <inkml:trace contextRef="#ctx0" brushRef="#br0" timeOffset="119634.88">20440 9283 1827,'0'0'0,"4"-9"0,3-15 0,-7 24 33,0 0-33,7-28 34,-5 6-34,-2 22 60,0 0-60,-7-18 61,-9 1-61,16 17 33,0 0-33,-27-7 33,-6 12-33,33-5 36,0 0-36,-41 14 37,1 9-37,40-23 47,0 0-47,-39 24 47,5-2-47,34-22 49,0 0-49,-28 16 49,9-2-49,19-14 47,0 0-47,-13 10 48,3-1-48,10-9 35,0 0-35,-7 8 35,7-8-35,0 0 25,0 0-25,0 0 25,0 0-25,0 0 19,0 0-19,0 0 19,17 6-19,-17-6 24,0 0-24,22 10 24,8 2-24,-30-12 21,0 0-21,28 12 22,-2-3-22,-26-9 14,0 0-14,30 16 14,13 4-14,-43-20 14,0 0-14,40 18 14,-13-8-14,-27-10 12,0 0-12,22 9 12,14-4-12,-36-5 16,0 0-16,30 7 16,-14-4-16,-16-3 16,0 0-16,19-3 17,13-6-17,-32 9 7,0 0-7,32-10 7,-11 1-7,-21 9 2,0 0-2,19-9 3,2-11-3,-21 20 0,0 0 0,21-16 0,-6 0 0,-15 16-1,0 0 1,7-15-1,-4-6 1,-3 21-3,0 0 3,0-17-2,0 8 2,0 9-3,0 0 3,0 0-2,-10-7 2,10 7-3,0 0 3,-15 4-2,-4 8 2,19-12-2,0 0 2,-23 21-1,0 6 1,23-27 0,0 0 0,-16 33 0,6-3 0,10-30 2,0 0-2,-4 31 2,8-10-2,-4-21 8,0 0-8,10 22 9,11 4-9,-21-26 12,0 0-12,34 19 13,8-19-13,1 0-2100</inkml:trace>
  <inkml:trace contextRef="#ctx0" brushRef="#br0" timeOffset="120069.86">21163 9352 1983,'0'0'0,"0"0"0,0-7 0,0 7 60,0 0-60,-1-9 61,-3 4-61,4 5 123,0 0-123,-9-8 123,-8 1-123,17 7 77,0 0-77,-25-6 77,-3 6-77,28 0 29,0 0-29,-28 6 29,1 6-29,27-12 32,0 0-32,-28 12 32,5 3-32,23-15 21,0 0-21,-25 16 21,6-2-21,19-14 11,0 0-11,-16 12 11,5-2-11,11-10 3,0 0-3,-5 9 4,5-9-4,0 0 0,0 0 0,-2 9 1,2-9-1,0 0 0,0 0 0,9 3 0,7-6 0,-16 3-1,0 0 1,25-9-1,7-7 1,-32 16-3,0 0 3,33-24-2,4-7 2,-37 31-4,0 0 4,39-38-4,-11-11 4,-28 49-4,0 0 4,25-60-3,3-13 3,-28 73-7,0 0 7,21-72-6,-5 8 6,-16 64-8,0 0 8,16-56-7,3 9 7,-19 47-7,0 0 7,13-38-6,-6 14 6,-7 24-2,0 0 2,-2-14-1,-7 7 1,9 7 0,0 0 0,-16 9 1,-7 19-1,23-28 7,0 0-7,-24 40 7,-1 8-7,25-48 15,0 0-15,-16 61 16,9 15-16,7-76 22,0 0-22,9 81 23,17-8-23,-26-73 22,0 0-22,39 69 23,12-5-23,-1-3-2016</inkml:trace>
  <inkml:trace contextRef="#ctx0" brushRef="#br0" timeOffset="120896.29">21846 9406 1558,'0'0'0,"0"0"0,-7-11 0,7 11 160,0 0-160,-3-7 161,3-1-161,0 8 201,0 0-201,8-12 202,5-8-202,-13 20 81,0 0-81,21-20 82,5-5-82,-26 25 35,0 0-35,32-24 36,7 3-36,-39 21 20,0 0-20,39-15 21,-9 10-21,-30 5 15,0 0-15,33 5 15,10 4-15,-43-9 4,0 0-4,42 19 4,-14 5-4,-28-24 0,0 0 0,14 33 0,-10 3 0,-4-36-1,0 0 1,-11 36 0,-12 4 0,23-40-4,0 0 4,-28 37-4,0 1 4,28-38-10,0 0 10,-27 31-10,1-12 10,26-19-17,0 0 17,-23 12-16,11-7 16,12-5-18,0 0 18,-11-12-18,7-16 18,4 28-3,0 0 3,4-33-3,7-3 3,-11 36 0,0 0 0,19-36 0,9-1 0,-28 37 7,0 0-7,35-39 7,11-10-7,-46 49 21,0 0-21,50-57 22,1-19-22,-51 76 17,0 0-17,49-66 17,-6 23-17,-3 1-1877</inkml:trace>
  <inkml:trace contextRef="#ctx0" brushRef="#br0" timeOffset="121841.57">22628 9489 1502,'0'0'0,"0"0"0,8-4 0,-8 4 45,0 0-45,7-5 46,-1-5-46,-6 10 114,0 0-114,1-18 114,-2-9-114,1 27 71,0 0-71,-2-28 72,-2 0-72,4 28 46,0 0-46,-5-26 46,-2-1-46,7 27 35,0 0-35,-11-25 35,-4 1-35,15 24 27,0 0-27,-20-21 28,3 9-28,17 12 20,0 0-20,-16-3 21,-4 8-21,20-5 16,0 0-16,-23 16 17,-5 11-17,28-27 18,0 0-18,-26 28 18,4 5-18,22-33 13,0 0-13,-17 29 13,1-1-13,16-28 8,0 0-8,-12 22 9,6-4-9,6-18 4,0 0-4,0 12 5,2-3-5,-2-9 4,0 0-4,5 6 4,4-2-4,-9-4 4,0 0-4,23-2 4,18-6-4,-41 8 4,0 0-4,47-14 5,1-2-5,-48 16 5,0 0-5,44-21 5,-10 6-5,-34 15 7,0 0-7,28-21 7,2 2-7,-30 19 6,0 0-6,23-16 7,-11 11-7,-12 5 11,0 0-11,9 0 11,-2 5-11,-7-5 16,0 0-16,3 16 17,-3 8-17,0-24 21,0 0-21,0 30 22,2 4-22,-2-34 17,0 0-17,2 33 17,-2 3-17,0-36 13,0 0-13,2 25 13,1-13-13,-3-12 5,0 0-5,16 0 6,21-12-6,-37 12 1,0 0-1,51-21 2,2-2-2,-53 23 0,0 0 0,55-24 0,-7 2 0,-48 22-4,0 0 4,40-19-3,-10 3 3,-30 16-8,0 0 8,23-17-7,-4-7 7,-19 24-11,0 0 11,15-37-11,-8-3 11,-7 40-6,0 0 6,1-43-6,-8 5 6,7 38-2,0 0 2,-21-24-2,-14 12 2,35 12 0,0 0 0,-44 1 0,-7 15 0,51-16 2,0 0-2,-52 28 3,5 8-3,47-36 6,0 0-6,-34 40 6,11-7-6,23-33 9,0 0-9,-12 27 9,9-2-9,3-25 9,0 0-9,3 17 10,2-8-10,-5-9 6,0 0-6,18 7 7,19-2-7,-37-5 5,0 0-5,44 3 6,9-5-6,-53 2 4,0 0-4,49-6 4,-13-3-4,-36 9 2,0 0-2,31-12 3,5-12-3,-36 24 2,0 0-2,30-32 2,-9-6-2,-21 38 1,0 0-1,16-50 1,-4-16-1,-12 66 2,0 0-2,11-67 2,-2 5-2,-9 62 4,0 0-4,8-61 4,3 4-4,-11 57 3,0 0-3,9-43 4,-4 10-4,-5 33 7,0 0-7,4-24 7,-3 8-7,-1 16 10,0 0-10,0 0 11,-8 7-11,8-7 11,0 0-11,-9 22 11,-2 18-11,11-40 14,0 0-14,-9 47 14,4 10-14,5-57 17,0 0-17,-4 69 17,3 11-17,1-80 11,0 0-11,1 81 12,3-12-12,-4-69 7,0 0-7,7 61 8,2-7-8,-9-54 6,0 0-6,10 52 6,5-4-6,-15-48 4,0 0-4,12 40 5,-7-21-5,-5-19 2,0 0-2,20 7 3,20-9-3,1 2-2052</inkml:trace>
  <inkml:trace contextRef="#ctx0" brushRef="#br0" timeOffset="122017.18">23649 9248 1972,'0'0'0,"0"0"0,-13 19 0,13-19 63,0 0-63,-21 28 64,-16 8-64,37-36 124,0 0-124,-39 37 125,6-13-125,33-24 65,0 0-65,-27 12 65,10-7-65,17-5 23,0 0-23,-13-2 23,3-5-23,-1-1-1833</inkml:trace>
  <inkml:trace contextRef="#ctx0" brushRef="#br0" timeOffset="122145.89">23564 8874 1849,'0'0'0,"0"0"0,0 0 0,0 0 70,0 0-70,0 0 70,7 9-70,-7-9 107,0 0-107,2 9 108,3-4-108,1 2-1593</inkml:trace>
  <inkml:trace contextRef="#ctx0" brushRef="#br0" timeOffset="122441.19">23993 9137 1860,'0'0'0,"0"0"0,0 21 0,0-21 63,0 0-63,-7 19 63,-13 11-63,20-30 130,0 0-130,-26 32 130,-8 3-130,34-35 73,0 0-73,-37 33 74,-3-4-74,40-29 34,0 0-34,-34 28 35,13 0-35,21-28 45,0 0-45,-16 24 46,6-7-46,10-17 39,0 0-39,-4 16 40,8-9-40,-4-7 23,0 0-23,12 5 24,13 0-24,-25-5 16,0 0-16,31 4 17,6-6-17,-37 2 8,0 0-8,43-7 8,4-5-8,-47 12 19,0 0-19,44-16 19,-15 2-19,-29 14 28,0 0-28,19-19 29,-5-5-29,-14 24 32,0 0-32,11-33 32,-4-12-32,-7 45 25,0 0-25,0-48 26,-7-1-26,7 49 16,0 0-16,-21-43 16,-18 10-16,0 0-2168</inkml:trace>
  <inkml:trace contextRef="#ctx0" brushRef="#br0" timeOffset="124109.17">21820 10359 1894,'0'0'0,"0"0"0,0 0 0,0 0 133,0 0-133,0 0 133,3 7-133,-3-7 156,0 0-156,0 0 157,11-3-157,-11 3 77,0 0-77,14-13 77,7-12-77,-21 25 40,0 0-40,21-33 40,-5-4-40,-16 37 27,0 0-27,11-34 27,-10 3-27,-1 31 20,0 0-20,-1-32 20,-8 5-20,9 27 14,0 0-14,-16-23 14,-5 13-14,21 10 10,0 0-10,-27 2 11,-3 13-11,30-15 6,0 0-6,-30 21 7,6 8-7,24-29 2,0 0-2,-20 35 2,11-2-2,9-33 1,0 0-1,-5 31 1,10-5-1,-5-26 0,0 0 0,15 33 0,9 14 0,-24-47 0,0 0 0,30 45 0,-2 3 0,-28-48 0,0 0 0,27 43 0,-9-6 0,-18-37 0,0 0 0,10 32 0,-6 0 0,-4-32 0,0 0 0,-4 22 1,-3-6-1,7-16 0,0 0 0,-16 10 0,-10-3 0,26-7 0,0 0 0,-28 2 0,-6-6 0,34 4 0,0 0 0,-37-10 1,-4-4-1,41 14 0,0 0 0,-33-16 0,12-4 0,21 20-4,0 0 4,-9-30-3,11-6 3,-2 36-6,0 0 6,17-42-5,24-8 5,-41 50-12,0 0 12,46-48-12,3 11 12,-49 37-20,0 0 20,41-24-20,-13 12 20,-28 12-42,0 0 42,25 0-42,3 12 42,-28-12-44,0 0 44,28 24-44,-3 25 44,-25-49-29,0 0 29,17 55-29,-4 4 29,-13-59-16,0 0 16,10 55-16,1-13 16,-11-42-3,0 0 3,10 31-2,-1-7 2,-9-24 0,0 0 0,13 16 0,10 1 0,-23-17 2,0 0-2,24 16 2,6-8-2,-30-8 7,0 0-7,30 6 7,-3-6-7,-27 0 11,0 0-11,24-2 12,1-7-12,-25 9 14,0 0-14,25-14 14,-2-10-14,-23 24 21,0 0-21,17-29 22,-4-4-22,-13 33 28,0 0-28,9-33 28,-4-2-28,-5 35 30,0 0-30,2-26 31,-4 13-31,2 13 26,0 0-26,0 0 27,-16 7-27,16-7 23,0 0-23,-12 19 23,-4 10-23,16-29 16,0 0-16,-14 33 17,5-2-17,9-31 10,0 0-10,-7 33 10,3 3-10,4-36 7,0 0-7,0 45 8,4 11-8,-4-56 5,0 0-5,3 57 6,-1 0-6,-2-57 2,0 0-2,-2 55 3,-3-5-3,5-50 1,0 0-1,-11 44 1,-3-5-1,14-39 0,0 0 0,-21 28 0,-5-5 0,26-23-1,0 0 1,-29 15-1,3-4 1,26-11-7,0 0 7,-25 5-6,4-14 6,21 9-12,0 0 12,-21-12-11,12-4 11,9 16-5,0 0 5,4-20-4,12-5 4,-16 25-1,0 0 1,28-34 0,16-13 0,-44 47-2,0 0 2,55-60-2,3-13 2,-58 73-3,0 0 3,63-71-2,6 9 2,-69 62 0,0 0 0,78-56 0,6 3 0,-84 53 0,0 0 0,81-52 1,-17 0-1,-64 52 1,0 0-1,49-50 1,-17 3-1,-32 47 0,0 0 0,18-36 1,-11 15-1,-7 21 0,0 0 0,-9-12 1,-19 5-1,28 7 0,0 0 0,-39-5 1,-14 8-1,53-3 1,0 0-1,-49 9 1,5 10-1,44-19 3,0 0-3,-41 20 4,6 3-4,35-23 6,0 0-6,-29 19 6,12-3-6,17-16 8,0 0-8,-7 15 9,12 13-9,-5-28 9,0 0-9,14 29 9,9-5-9,-23-24 9,0 0-9,34 21 10,15 2-10,-49-23 4,0 0-4,51 20 4,-5 5-4,-46-25 1,0 0-1,42 20 2,-12-4-2,-30-16 0,0 0 0,23 14 1,-3-2-1,-20-12 0,0 0 0,14 16 1,-5 3-1,-9-19 0,0 0 0,0 17 1,-9-1-1,9-16-1,0 0 1,-20 12 0,-8-11 0,28-1-2,0 0 2,-33 0-2,-1-1 2,34 1-5,0 0 5,-33-9-5,-1-1 5,34 10-4,0 0 4,-28-16-3,12-6 3,16 22-7,0 0 7,0-23-7,18-1 7,-18 24-13,0 0 13,30-28-12,8-3 12,-38 31-23,0 0 23,45-38-22,-1-9 22,-44 47-57,0 0 57,42-52-56,-1-3 56,-41 55-85,0 0 85,38-50-84,-6 13 84,-32 37-60,0 0 60,28-24-59,-10 10 59,-18 14-42,0 0 42,12-8-42,-12 8 42,0 0-9,0 0 9,11 0-8,1 15 8,-12-15 0,0 0 0,9 26 0,2 21 0,-11-47 4,0 0-4,10 52 4,3 1-4,-13-53 18,0 0-18,17 49 18,4-8-18,-21-41 27,0 0-27,20 35 27,-6-11-27,-14-24 28,0 0-28,12 26 29,1 5-29,-13-31 12,0 0-12,10 25 13,-5-13-13,-5-12 0,0 0 0,0 0 1,0 8-1,0-8-6,0 0 6,0 0-5,-7-13 5,7 13-25,0 0 25,0-14-25,2 0 25,-2 14-44,0 0 44,4-23-43,3-1 43,-7 24-42,0 0 42,14-26-42,9 4 42,-23 22-18,0 0 18,30-23-18,5-5 18,-35 28-9,0 0 9,39-29-9,1 0 9,1-1-1636</inkml:trace>
  <inkml:trace contextRef="#ctx0" brushRef="#br0" timeOffset="124994.28">23275 10697 1524,'0'0'0,"0"0"0,0 0 0,0 0 111,0 0-111,2 7 112,-2-7-112,0 0 174,0 0-174,8 6 174,7-6-174,-15 0 86,0 0-86,30-5 87,21-10-87,-51 15 47,0 0-47,54-21 48,-2-5-48,-52 26 41,0 0-41,42-29 42,-9-3-42,-33 32 33,0 0-33,25-31 33,-9-5-33,-16 36 27,0 0-27,7-33 27,-11 9-27,4 24 28,0 0-28,-10-14 28,-8 14-28,18 0 24,0 0-24,-23 12 24,-8 16-24,31-28 21,0 0-21,-30 34 21,5 6-21,25-40 19,0 0-19,-18 38 20,9-8-20,9-30 18,0 0-18,-1 27 18,6-1-18,-5-26 15,0 0-15,12 23 16,8-2-16,-20-21 13,0 0-13,17 15 14,-4-4-14,-13-11 7,0 0-7,10 5 7,1-2-7,-11-3 4,0 0-4,17 0 4,12-10-4,-29 10 5,0 0-5,30-12 5,-7-2-5,-23 14 9,0 0-9,21-17 10,2-6-10,-23 23 10,0 0-10,21-28 10,4-1-10,-25 29 10,0 0-10,26-33 10,-3 12-10,-23 21 8,0 0-8,19-14 9,-3 6-9,-16 8 8,0 0-8,20 0 8,4 8-8,-24-8 3,0 0-3,23 23 4,-3 13-4,-20-36 1,0 0-1,12 37 1,-7-3-1,-5-34 1,0 0-1,0 31 1,-3-6-1,3-25 1,0 0-1,-9 24 2,-3-9-2,12-15 2,0 0-2,-16 13 2,-4-8-2,20-5 0,0 0 0,-19 0 0,1-4 0,18 4-1,0 0 1,-14-5-1,5-4 1,9 9-2,0 0 2,-7-12-1,2-3 1,5 15-3,0 0 3,0-18-3,7-1 3,-7 19-4,0 0 4,19-24-4,15-9 4,-34 33-6,0 0 6,44-34-5,5 2 5,-49 32-4,0 0 4,43-25-4,-15 7 4,-28 18-4,0 0 4,18-8-3,-4 6 3,-14 2-3,0 0 3,17 12-3,6 17 3,-23-29-1,0 0 1,18 35-1,-11-4 1,-7-31-1,0 0 1,-2 31 0,-5-1 0,7-30 0,0 0 0,-9 26 0,-1-7 0,10-19 0,0 0 0,-11 15 0,1-1 0,10-14-2,0 0 2,-11 7-1,-1-3 1,12-4-4,0 0 4,-13 0-4,5-7 4,8 7-12,0 0 12,-6-9-11,5-3 11,1 12-17,0 0 17,3-21-16,6-12 16,-9 33-10,0 0 10,14-33-10,9 2 10,-23 31-6,0 0 6,30-33-5,7-13 5,-37 46 0,0 0 0,39-47 0,0 10 0,-39 37 1,0 0-1,30-22 2,-11 13-2,-19 9 5,0 0-5,25 4 6,12 20-6,-37-24 9,0 0-9,38 35 10,-2 6-10,-36-41 13,0 0-13,32 42 14,-4-3-14,-28-39 16,0 0-16,28 39 17,0-3-17,-28-36 17,0 0-17,39 35 17,10-1-17,1 1-2162</inkml:trace>
  <inkml:trace contextRef="#ctx0" brushRef="#br0" timeOffset="132158.34">6036 10932 1625,'0'0'0,"0"0"0,0 0 0,0 0 53,0 0-53,0 0 54,-14-24-54,14 24 69,0 0-69,-9-16 70,-3-6-70,12 22 35,0 0-35,-9-19 35,4 6-35,5 13 16,0 0-16,-5-12 17,-2 0-17,7 12 8,0 0-8,-2-8 8,2 8-8,0 0 5,0 0-5,-7-12 6,7 12-6,0 0 9,0 0-9,-7 8 10,-6 16-10,13-24 15,0 0-15,-14 40 15,2 17-15,12-57 14,0 0-14,-5 61 15,-1-6-15,6-55 24,0 0-24,0 45 24,-3-12-24,3-33 30,0 0-30,-4 30 30,3 1-30,1-31 32,0 0-32,-6 27 32,3-9-32,3-18 33,0 0-33,-4 10 33,4-10-33,0 0 38,0 0-38,-5 9 39,5-9-39,0 0 36,0 0-36,0 0 37,-9-19-37,9 19 13,0 0-13,-5-25 14,7-7-14,-2 32 5,0 0-5,7-40 6,1-2-6,-8 42 0,0 0 0,9-48 1,2-13-1,-11 61 0,0 0 0,14-60 0,7 4 0,-21 56 0,0 0 0,20-48 0,2 15 0,-22 33 0,0 0 0,22-24 0,1 12 0,-23 12-1,0 0 1,17-9 0,-6 5 0,-11 4-1,0 0 1,12 4 0,6 1 0,-18-5-1,0 0 1,17 12-1,-1 7 1,-16-19-3,0 0 3,13 33-2,-1 16 2,-12-49-3,0 0 3,9 53-2,-4 8 2,-5-61-4,0 0 4,5 59-3,4-6 3,-9-53-3,0 0 3,9 45-2,0-1 2,-9-44-2,0 0 2,9 31-2,-6-11 2,-3-20-2,0 0 2,2 16-2,1 1 2,-3-17-2,0 0 2,2 12-1,2-6 1,-4-6-2,0 0 2,0 0-2,0 0 2,0 0-1789</inkml:trace>
  <inkml:trace contextRef="#ctx0" brushRef="#br0" timeOffset="132370.53">5909 11072 1345,'0'0'0,"0"0"0,0 0 0,0 0 10,0 0-10,9 2 11,5 1-11,-14-3 119,0 0-119,23 4 119,9-4-119,-32 0 126,0 0-126,35-4 126,-1 3-126,-34 1 81,0 0-81,39-2 81,1 4-81,-40-2 17,0 0-17,42 5 18,6-5-18,1 0-1480</inkml:trace>
  <inkml:trace contextRef="#ctx0" brushRef="#br0" timeOffset="132671.41">7047 11243 1961,'0'0'0,"0"0"0,9 0 0,-9 0 15,0 0-15,10-3 16,5-4-16,-15 7 38,0 0-38,23-7 38,7 0-38,-30 7 50,0 0-50,31-8 50,10-1-50,-41 9 26,0 0-26,40-12 26,6 1-26,-46 11 19,0 0-19,44-7 19,-3 6-19,-41 1 16,0 0-16,32-2 16,-8-1-16,1-1-1658</inkml:trace>
  <inkml:trace contextRef="#ctx0" brushRef="#br0" timeOffset="133042.64">7906 10851 1726,'0'0'0,"0"0"0,0-7 0,0 7 18,0 0-18,0 0 19,0 0-19,0 0 27,0 0-27,12 7 28,-1 5-28,-11-12 33,0 0-33,18 8 34,5 1-34,-23-9 24,0 0-24,26 7 25,6-4-25,-32-3 22,0 0-22,35 2 23,6 5-23,-41-7 13,0 0-13,46 4 13,-2-1-13,-44-3 8,0 0-8,40 2 8,-10 1-8,0-3-1456</inkml:trace>
  <inkml:trace contextRef="#ctx0" brushRef="#br0" timeOffset="133362.06">8239 10899 1535,'0'0'0,"0"0"0,0 12 0,0-12 70,0 0-70,-3 16 71,-2 17-71,5-33 130,0 0-130,-14 36 130,-8 4-130,22-40 103,0 0-103,-19 45 104,-2-4-104,21-41 52,0 0-52,-18 47 53,1 1-53,17-48 32,0 0-32,-16 52 33,3 4-33,13-56 19,0 0-19,-9 47 19,4-15-19,5-32 9,0 0-9,-5 23 10,5-6-10,0-17 2,0 0-2,9 9 3,10-6-3,1-3-1722</inkml:trace>
  <inkml:trace contextRef="#ctx0" brushRef="#br0" timeOffset="134904.57">8315 11292 1255,'0'0'0,"7"-5"0,11-7 0,-18 12 34,0 0-34,23-21 34,-2-2-34,-21 23 50,0 0-50,18-17 50,-9 5-50,-9 12 46,0 0-46,8-10 47,1 1-47,-9 9 29,0 0-29,7-9 30,-3 1-30,-4 8 33,0 0-33,0 0 33,0-9-33,0 9 38,0 0-38,0 0 39,0 9-39,0-9 37,0 0-37,-6 12 37,-2 12-37,8-24 32,0 0-32,-14 36 33,1 13-33,13-49 32,0 0-32,-9 41 32,6-10-32,3-31 29,0 0-29,0 26 29,2 9-29,-2-35 24,0 0-24,5 28 25,-3-11-25,-2-17 21,0 0-21,7 10 22,2-4-22,-9-6 19,0 0-19,14-4 20,9-5-20,-23 9 33,0 0-33,26-12 33,-3-8-33,-23 20 37,0 0-37,19-26 37,4-7-37,-23 33 36,0 0-36,23-37 36,-5-4-36,-18 41 32,0 0-32,16-40 32,-11 9-32,-5 31 24,0 0-24,4-24 24,-8 5-24,4 19 13,0 0-13,-5-19 13,-11-4-13,16 23 6,0 0-6,-14-17 6,3 8-6,11 9 3,0 0-3,-16-7 4,-3 7-4,19 0 3,0 0-3,-19 0 3,6 0-3,13 0 0,0 0 0,-14 4 1,2-1-1,12-3 0,0 0 0,-9 2 1,9-2-1,0 0 0,0 0 0,0 0 1,7 5-1,-7-5 0,0 0 0,23 0 1,14-5-1,-37 5 0,0 0 0,40-7 1,13 3-1,-53 4 0,0 0 0,60-3 0,-7-6 0,-53 9-1,0 0 1,51-15 0,-10-4 0,-41 19-2,0 0 2,35-24-1,2-2 1,-37 26-1,0 0 1,30-28-1,-10-3 1,-20 31-1,0 0 1,14-33 0,-2-4 0,-12 37 0,0 0 0,9-25 0,-7 9 0,-2 16 0,0 0 0,-2-9 0,2 9 0,0 0 0,0 0 0,-7-7 0,7 7 0,0 0-1,0 0 1,-11-5 0,3 3 0,8 2-1,0 0 1,-9 11-1,-5 13 1,14-24-1,0 0 1,-13 33-1,8 10 1,5-43-1,0 0 1,-5 47-1,1 0 1,4-47-1,0 0 1,-3 45 0,1-2 0,2-43 0,0 0 0,-4 41 1,1-4-1,3-37 4,0 0-4,-2 38 5,2 12-5,0-50 9,0 0-9,0 54 10,0-9-10,0-45 4,0 0-4,0 36 5,-5-12-5,5-24 1,0 0-1,-4 19 1,-5-7-1,9-12 0,0 0 0,-5 9 0,5-9 0,0 0-2,0 0 2,-3 9-1,3-9 1,0 0-7,0 0 7,0 0-6,-15-11 6,15 11-10,0 0 10,-8-19-10,8-14 10,0 33-14,0 0 14,5-39-14,4-6 14,-9 45-12,0 0 12,12-45-11,11 8 11,-23 37-13,0 0 13,27-29-12,4 5 12,-31 24-12,0 0 12,34-14-11,1 3 11,-35 11-16,0 0 16,37-5-16,4 2 16,-41 3-17,0 0 17,37 0-16,-2 0 16,-35 0-17,0 0 17,26-4-17,-8 3 17,-18 1-17,0 0 17,11-6-16,1 3 16,-12 3-11,0 0 11,5-2-11,-5 2 11,0 0-3,0 0 3,9-7-2,-5 0 2,-4 7-1,0 0 1,0-8 0,-4-3 0,4 11 0,0 0 0,-3-5 1,3 5-1,0 0 5,0 0-5,0 0 5,-7-3-5,7 3 8,0 0-8,-13 7 8,-6 6-8,19-13 11,0 0-11,-25 23 11,0 10-11,25-33 11,0 0-11,-23 41 11,2 10-11,21-51 9,0 0-9,-17 53 9,8-8-9,9-45 7,0 0-7,0 42 7,9-8-7,-9-34 7,0 0-7,12 26 7,-3-8-7,-9-18 5,0 0-5,14 10 6,4-3-6,-18-7 4,0 0-4,17 0 4,6-4-4,-23 4 6,0 0-6,18-7 6,-1-3-6,-17 10 18,0 0-18,16-15 19,0-8-19,-16 23 22,0 0-22,16-26 23,-4-2-23,-12 28 30,0 0-30,9-26 30,-3 4-30,-6 22 32,0 0-32,3-17 32,-1 1-32,-2 16 26,0 0-26,0-9 27,0 9-27,0 0 23,0 0-23,0 13 24,-2 23-24,2-36 18,0 0-18,-3 45 19,1-7-19,2-38 13,0 0-13,2 35 13,1-10-13,-3-25 4,0 0-4,5 25 5,4-6-5,-9-19 0,0 0 0,9 15 1,-4-9-1,-5-6 0,0 0 0,0 0 0,14 3 0,-14-3-1,0 0 1,14-5-1,6-7 1,-20 12-1,0 0 1,21-21 0,-3-7 0,-18 28 0,0 0 0,17-36 0,4-9 0,-21 45 0,0 0 0,23-52 1,-5-7-1,-18 59 1,0 0-1,23-62 1,0 3-1,-23 59 0,0 0 0,21-57 0,-7 3 0,-14 54 0,0 0 0,9-55 0,-4 1 0,-5 54-1,0 0 1,-3-48-1,-3 8 1,6 40-2,0 0 2,-8-28-2,2 16 2,6 12-2,0 0 2,-15 7-1,-10 21 1,25-28-1,0 0 1,-27 45-1,4 7 1,23-52-1,0 0 1,-17 57 0,3 3 0,14-60 0,0 0 0,-13 61 0,8 12 0,5-73-1,0 0 1,4 72-1,3-1 1,-7-71-4,0 0 4,15 61-4,8-14 4,-23-47-1,0 0 1,27 32-1,5-4 1,-32-28-2,0 0 2,37 17-1,-6-6 1,-31-11-2,0 0 2,32 0-2,-4-12 2,2 0-1977</inkml:trace>
  <inkml:trace contextRef="#ctx0" brushRef="#br0" timeOffset="137590.99">10652 11257 1703,'0'0'0,"0"0"0,8-17 0,-8 17 89,0 0-89,8-14 89,-2 5-89,-6 9 110,0 0-110,0-6 110,-6-3-110,6 9 106,0 0-106,-8-10 106,-1-1-106,9 11 54,0 0-54,-16-7 54,-4 7-54,20 0 32,0 0-32,-23 7 33,-12 14-33,35-21 21,0 0-21,-37 29 22,-2 18-22,39-47 9,0 0-9,-33 57 10,3 5-10,30-62 3,0 0-3,-20 61 3,8-11-3,12-50 3,0 0-3,-2 40 4,2-14-4,0-26 4,0 0-4,9 19 5,14-5-5,-23-14 11,0 0-11,28 9 11,2-11-11,-30 2 15,0 0-15,32-11 16,2-1-16,-34 12 17,0 0-17,31-19 17,-8-5-17,-23 24 24,0 0-24,20-29 24,-1-4-24,-19 33 9,0 0-9,14-38 9,0-2-9,-14 40 2,0 0-2,13-47 2,-5-3-2,-8 50 0,0 0 0,6-49 0,-1 10 0,-5 39-1,0 0 1,7-28-1,-2 11 1,-5 17-3,0 0 3,6-11-2,-6 11 2,0 0-1,0 0 1,3-7-1,-3 7 1,0 0 0,0 0 0,18-3 0,-4-1 0,-14 4 0,0 0 0,21-5 1,4-2-1,-25 7 1,0 0-1,26-12 1,-5 0-1,-21 12 0,0 0 0,22-9 0,-1-3 0,-21 12 0,0 0 0,17-3 1,-11-1-1,-6 4 2,0 0-2,0 0 3,0 0-3,0 0 5,0 0-5,7-5 5,-7 5-5,0 0 9,0 0-9,2 9 9,-4 6-9,2-15 10,0 0-10,-2 25 10,2 14-10,0-39 8,0 0-8,0 54 9,-2 14-9,2-68 8,0 0-8,-5 72 8,-4 3-8,9-75 6,0 0-6,-12 69 7,3-2-7,9-67 5,0 0-5,-5 63 6,-4 8-6,9-71 7,0 0-7,-5 64 7,1-7-7,4-57 7,0 0-7,-2 41 7,2-18-7,0-23 6,0 0-6,2 14 6,3-4-6,-5-10 6,0 0-6,13 5 7,10-5-7,-23 0 4,0 0-4,26-8 4,1-17-4,-27 25 2,0 0-2,28-39 3,-2-10-3,-26 49 4,0 0-4,23-52 5,-5 4-5,-18 48 5,0 0-5,14-45 6,-5 2-6,-9 43 1,0 0-1,3-44 1,-5-2-1,2 46 0,0 0 0,-8-45 0,-8-2 0,16 47-3,0 0 3,-23-43-2,-9 1 2,32 42-9,0 0 9,-33-36-8,-4 13 8,37 23-18,0 0 18,-32-14-17,12 6 17,20 8-7,0 0 7,-8-6-7,-1 6 7,9 0-3,0 0 3,0 0-2,0-12 2,0 12-1,0 0 1,9-12 0,17-3 0,-26 15 0,0 0 0,30-16 0,0-1 0,-30 17 0,0 0 0,32-21 1,-6 2-1,-26 19 1,0 0-1,27-21 1,-8 0-1,-19 21 0,0 0 0,18-27 0,-4-10 0,-14 37 0,0 0 0,14-39 0,-5 2 0,-9 37-1,0 0 1,5-29 0,-3 10 0,-2 19-1,0 0 1,2-12 0,1 7 0,-3 5 0,0 0 0,0 0 0,-5 13 0,5-13-3,0 0 3,-4 32-2,6 16 2,-2-48-7,0 0 7,2 57-7,3-2 7,-5-55-4,0 0 4,5 58-4,4 9 4,-9-67-2,0 0 2,9 74-2,-4 3 2,-5-77-1,0 0 1,7 67-1,-1-10 1,-6-57 0,0 0 0,5 50 0,-3-5 0,-2-45 0,0 0 0,3 38 0,1-13 0,-4-25 0,0 0 0,0 20 1,-6 5-1,6-25 2,0 0-2,-1 14 2,1-8-2,0-6 4,0 0-4,0 0 5,7-6-5,-7 6 7,0 0-7,12-14 7,8-14-7,-20 28 9,0 0-9,17-31 9,1-5-9,-18 36 6,0 0-6,14-35 7,-5 0-7,-9 35 2,0 0-2,5-36 3,-1-6-3,-4 42 0,0 0 0,-4-46 1,-1 4-1,5 42 0,0 0 0,-14-36 0,-9-1 0,23 37-1,0 0 1,-25-27 0,-1 13 0,26 14 0,0 0 0,-22-9 0,10 6 0,12 3-1,0 0 1,-9 0 0,0 2 0,9-2-3,0 0 3,0 0-2,-5 6 2,5-6-10,0 0 10,0 0-10,11 9 10,-11-9-18,0 0 18,17 5-17,13-1 17,-30-4-24,0 0 24,32 0-24,-4-2 24,-28 2-25,0 0 25,18 5-25,5 13 25,-23-18-31,0 0 31,17 22-30,-2 2 30,-15-24-26,0 0 26,14 21-26,3-2 26,-17-19-13,0 0 13,21 16-12,2-2 12,-23-14-7,0 0 7,23 8-6,0-4 6,-23-4-3,0 0 3,27-4-2,1-8 2,-28 12 0,0 0 0,30-21 1,-7-5-1,-23 26 10,0 0-10,16-29 11,-4-4-11,-12 33 25,0 0-25,9-29 25,-4 8-25,-5 21 21,0 0-21,4-19 22,-8-2-22,4 21 16,0 0-16,-5-21 17,-4 6-17,9 15 12,0 0-12,-9-11 12,0 6-12,9 5 11,0 0-11,-15 0 12,-10 7-12,25-7 14,0 0-14,-27 12 14,6 4-14,21-16 14,0 0-14,-21 20 15,-7 8-15,28-28 13,0 0-13,-27 35 14,4 5-14,23-40 7,0 0-7,-15 39 8,8-6-8,7-33 3,0 0-3,5 31 3,14-1-3,-19-30 0,0 0 0,23 24 1,-2-8-1,-21-16 0,0 0 0,27 8 0,12-4 0,-39-4-1,0 0 1,42 0 0,0-11 0,-42 11 0,0 0 0,44-13 1,-7-10-1,-37 23 3,0 0-3,39-26 4,-2-9-4,-37 35 8,0 0-8,34-36 8,-2-2-8,-32 38 7,0 0-7,24-40 7,-4 7-7,-20 33 6,0 0-6,14-29 6,-2 10-6,-12 19 6,0 0-6,5-17 6,-1 10-6,-4 7 4,0 0-4,0 0 4,2-9-4,-2 9 2,0 0-2,0 0 2,-7 9-2,7-9 2,0 0-2,-9 12 2,-4 15-2,13-27 0,0 0 0,-8 39 1,6 4-1,2-43 0,0 0 0,2 41 0,3-15 0,-5-26 0,0 0 0,12 30 0,6 1 0,-18-31 0,0 0 0,18 29 0,-4-8 0,-14-21-1,0 0 1,12 23 0,2 8 0,-14-31 0,0 0 0,14 29 0,-5-12 0,-9-17 0,0 0 0,9 14 0,7 2 0,-16-16 0,0 0 0,24 15 1,3-6-1,-27-9 1,0 0-1,37 4 2,7-10-2,-44 6 2,0 0-2,53-12 2,12-3-2,-65 15 3,0 0-3,60-16 4,-7 1-4,-53 15 4,0 0-4,46-18 4,-9-6-4,-37 24 6,0 0-6,30-24 6,-12-4-6,-18 28 4,0 0-4,14-24 5,-5 3-5,-9 21 5,0 0-5,1-17 5,-2 5-5,1 12 2,0 0-2,-13-7 3,-6 7-3,19 0 1,0 0-1,-25 7 2,-7 10-2,32-17 0,0 0 0,-33 19 1,1 7-1,32-26 1,0 0-1,-30 24 1,2-5-1,28-19 0,0 0 0,-23 14 1,11-2-1,12-12 0,0 0 0,-4 14 1,11 3-1,-7-17 0,0 0 0,18 12 0,10-5 0,-28-7 0,0 0 0,35 2 0,6-4 0,-41 2 0,0 0 0,40-7 0,1-3 0,-41 10-29,0 0 29,41-14-28,1-3 28,-42 17-81,0 0 81,46-17-80,1 3 80,-47 14-100,0 0 100,50-12-99,-4 0 99,-46 12-98,0 0 98,42-18-97,-7-1 97,-35 19-78,0 0 78,30-19-77,-12 4 77,-18 15-32,0 0 32,14-19-32,0-7 32,-14 26-4,0 0 4,12-28-3,-5-3 3,-7 31 0,0 0 0,4-24 1,-6 13-1,2 11 3,0 0-3,-7-2 4,-7 8-4,14-6 9,0 0-9,-23 15 9,-5 20-9,28-35 6,0 0-6,-30 38 6,0 0-6,30-38 6,0 0-6,-25 33 6,4-6-6,21-27 5,0 0-5,-16 23 5,9-7-5,7-16 6,0 0-6,4 13 7,1 3-7,-5-16 9,0 0-9,7 7 10,4-2-10,-11-5 11,0 0-11,10 0 12,8-7-12,-18 7 11,0 0-11,21-14 12,2-6-12,-23 20 23,0 0-23,23-30 23,0-8-23,-23 38 32,0 0-32,21-52 33,2-5-33,-23 57 31,0 0-31,18-66 31,-4 1-31,-14 65 27,0 0-27,17-73 27,1-8-27,-18 81 21,0 0-21,18-85 21,-3 7-21,-15 78 16,0 0-16,13-66 17,-11 23-17,-2 43 16,0 0-16,1-31 16,1 17-16,-2 14 21,0 0-21,-5 5 22,-16 23-22,21-28 25,0 0-25,-20 52 26,-1 29-26,21-81 25,0 0-25,-16 92 26,6 1-26,10-93 21,0 0-21,-6 95 21,10 13-21,-4-108 15,0 0-15,10 100 16,8-17-16,-18-83 8,0 0-8,27 68 8,8-20-8,0-1-2095</inkml:trace>
  <inkml:trace contextRef="#ctx0" brushRef="#br0" timeOffset="138057.59">13942 10960 1636,'0'0'0,"0"0"0,-7-12 0,7 12 92,0 0-92,-5-9 92,3 2-92,2 7 119,0 0-119,0 0 120,0 0-120,0 0 63,0 0-63,0 0 63,0 0-63,0 0 24,0 0-24,9 12 25,1 21-25,-10-33 12,0 0-12,9 43 12,-3 0-12,-6-43 8,0 0-8,3 47 8,1 2-8,-4-49 7,0 0-7,5 55 7,-5 14-7,0-69 19,0 0-19,0 71 20,-5-5-20,5-66 30,0 0-30,-4 55 30,4-13-30,0-42 39,0 0-39,-3 33 39,-1-9-39,4-24 27,0 0-27,-2 17 27,2-6-27,0-11 9,0 0-9,0 7 10,-7 3-10,2 0-1844</inkml:trace>
  <inkml:trace contextRef="#ctx0" brushRef="#br0" timeOffset="138434.79">13762 11423 1625,'0'0'0,"0"0"0,0-6 0,0 6 61,0 0-61,0 0 61,2-9-61,-2 9 87,0 0-87,0 0 88,9 0-88,-9 0 96,0 0-96,12 0 97,9-4-97,-21 4 47,0 0-47,25 0 48,1 6-48,-26-6 36,0 0-36,30 5 36,7 0-36,-37-5 40,0 0-40,41 3 40,0 10-40,-41-13 28,0 0-28,33 12 28,-12-2-28,-21-10 26,0 0-26,18 12 26,0 7-26,-18-19 33,0 0-33,15 19 33,-2-3-33,-13-16 32,0 0-32,10 14 33,-3-4-33,-7-10 36,0 0-36,2 9 36,-2-1-36,0-8 32,0 0-32,0 0 32,2 6-32,-2-6 26,0 0-26,0 0 27,0 6-27,0-6 20,0 0-20,0 0 21,0 0-21,0 0 12,0 0-12,0 0 13,0 7-13,0-7 9,0 0-9,0 0 9,7-5-9,-7 5 7,0 0-7,16-12 7,10-9-7,-26 21 2,0 0-2,34-29 3,3-16-3,-37 45 0,0 0 0,39-45 0,-2 9 0,0-1-2110</inkml:trace>
  <inkml:trace contextRef="#ctx0" brushRef="#br0" timeOffset="139921.37">14450 11328 1860,'0'0'0,"0"0"0,7 19 0,-7-19 27,0 0-27,9 14 27,5 5-27,-14-19 63,0 0-63,18 19 64,-2-3-64,-16-16 46,0 0-46,15 14 46,0-2-46,-15-12 20,0 0-20,14 7 21,0-4-21,-14-3 18,0 0-18,14 2 19,2-2-19,-16 0 8,0 0-8,10-2 9,-1 0-9,-9 2 6,0 0-6,7-5 6,-1-5-6,-6 10 4,0 0-4,0-12 5,-4 0-5,4 12 4,0 0-4,-9-11 5,-8 8-5,17 3 4,0 0-4,-29 5 4,-11 14-4,40-19 14,0 0-14,-46 24 15,-7 2-15,53-26 29,0 0-29,-46 30 29,9-1-29,37-29 36,0 0-36,-26 21 36,8-2-36,18-19 18,0 0-18,-11 15 19,4-1-19,7-14 13,0 0-13,-1 9 14,1-9-14,0 0 10,0 0-10,5 10 11,5-5-11,-10-5 11,0 0-11,22 6 11,6-3-11,-28-3 15,0 0-15,30-2 16,-5-5-16,-25 7 14,0 0-14,22-8 15,12 1-15,-34 7 11,0 0-11,32-5 12,-9-2-12,-23 7 14,0 0-14,12-5 14,-3 5-14,-9 0 16,0 0-16,7 0 17,0 0-17,-7 0 11,0 0-11,7 0 11,0 0-11,-7 0 8,0 0-8,9 0 9,5 0-9,-14 0 9,0 0-9,18-4 10,5-1-10,-23 5 12,0 0-12,21-10 12,0-4-12,-21 14 13,0 0-13,18-21 14,3-7-14,-21 28 9,0 0-9,17-34 10,-1-8-10,-16 42 9,0 0-9,13-48 9,-5-4-9,-8 52 10,0 0-10,11-54 10,1 6-10,-12 48 11,0 0-11,13-45 11,-5 1-11,-8 44 9,0 0-9,15-43 9,2-4-9,-17 47 6,0 0-6,11-39 6,-6 11-6,-5 28 4,0 0-4,2-19 4,-2 10-4,0 9 2,0 0-2,-4 9 2,-10 22-2,14-31 1,0 0-1,-17 40 2,1 8-2,16-48 1,0 0-1,-11 57 2,6 16-2,5-73 1,0 0-1,-7 80 1,5 10-1,2-90 0,0 0 0,-5 86 1,1-8-1,4-78 0,0 0 0,2 74 0,5 4 0,-7-78 0,0 0 0,12 75 0,8-13 0,-20-62 0,0 0 0,17 48 0,3-15 0,-20-33 1,0 0-1,25 19 1,12-8-1,-37-11 0,0 0 0,31 5 1,-11-3-1,-20-2 0,0 0 0,21-5 0,2-11 0,-23 16 0,0 0 0,21-28 0,-5-10 0,-16 38-1,0 0 1,7-48 0,-7-13 0,0 61-2,0 0 2,-4-60-1,-3 2 1,7 58-3,0 0 3,-12-45-2,0 6 2,12 39-2,0 0 2,-20-31-2,1 10 2,19 21-7,0 0 7,-21-16-6,-4 8 6,25 8-9,0 0 9,-23-9-9,11 5 9,12 4-10,0 0 10,0 0-9,-9-8 9,9 8-9,0 0 9,0 0-8,16-19 8,-16 19-6,0 0 6,17-21-5,12 0 5,-29 21-5,0 0 5,35-22-4,-3-3 4,-32 25-3,0 0 3,31-29-2,-8-7 2,-23 36-1,0 0 1,23-40 0,-3 4 0,-20 36-7,0 0 7,16-37-7,-2-1 7,-14 38-18,0 0 18,14-36-17,0-1 17,-14 37-25,0 0 25,12-27-25,-3 4 25,-9 23-23,0 0 23,2-14-22,0 8 22,-2 6-21,0 0 21,-2 6-20,-4 19 20,6-25-8,0 0 8,-7 36-8,-1 9 8,8-45-2,0 0 2,-9 52-2,5 12 2,4-64 0,0 0 0,-5 74 0,1 9 0,4-83 2,0 0-2,0 87 2,-3-6-2,3-81 3,0 0-3,0 76 3,5 4-3,-5-80 1,0 0-1,7 73 1,2-13-1,-9-60 1,0 0-1,5 47 2,4-12-2,-9-35 2,0 0-2,13 20 2,1-2-2,-14-18 5,0 0-5,12 10 5,2-6-5,-14-4 8,0 0-8,16-4 8,5-13-8,-21 17 10,0 0-10,12-24 11,-6-8-11,-6 32 12,0 0-12,-6-43 12,-2-5-12,8 48 11,0 0-11,-13-52 12,-8 3-12,21 49 11,0 0-11,-19-43 11,5 7-11,14 36 10,0 0-10,-16-26 10,2 8-10,14 18 5,0 0-5,-11-12 6,2 4-6,9 8 2,0 0-2,-5-7 3,5 7-3,0 0 0,0 0 0,5-9 1,-5 9-1,0 0 0,0 0 0,0 0 0,18-9 0,-18 9-1,0 0 1,23-8 0,9-8 0,-32 16-2,0 0 2,40-19-1,1-2 1,-41 21-7,0 0 7,40-29-7,1-2 7,-41 31-12,0 0 12,35-35-12,-7-1 12,-28 36-15,0 0 15,18-35-14,-4 9 14,-14 26-16,0 0 16,9-19-16,0 7 16,-9 12-18,0 0 18,9-10-18,-6 3 18,-3 7-16,0 0 16,0 0-15,0 0 15,0 0-14,0 0 14,0 14-13,-9 31 13,9-45-11,0 0 11,-9 52-10,6 1 10,3-53-10,0 0 10,-5 52-9,6-14 9,-1-38-6,0 0 6,4 30-6,-1-8 6,-3-22-2,0 0 2,6 16-2,-4-1 2,-2-15-1,0 0 1,1 7-1,-1-7 1,0 0 0,0 0 0,2 7 0,-2-7 0,0 0-1833</inkml:trace>
  <inkml:trace contextRef="#ctx0" brushRef="#br0" timeOffset="140080.43">15568 11153 1703,'0'0'0,"0"0"0,-8-12 0,8 12 63,0 0-63,-11-12 63,-1 7-63,12 5 91,0 0-91,-14 2 92,-4 5-92,-3 1-1449</inkml:trace>
  <inkml:trace contextRef="#ctx0" brushRef="#br0" timeOffset="140307.78">15852 11432 1636,'0'0'0,"6"0"0,15 0 0,-21 0 74,0 0-74,23-3 74,-9 1-74,-14 2 126,0 0-126,5-4 127,-5 4-127,0 0 75,0 0-75,9-12 76,-5 4-76,-4 8 31,0 0-31,-8-7 32,-7 10-32,15-3 21,0 0-21,-27 11 21,-10 11-21,37-22 20,0 0-20,-39 28 20,-1 8-20,40-36 20,0 0-20,-28 40 20,6 1-20,22-41 21,0 0-21,-7 37 22,13-10-22,-6-27 36,0 0-36,26 25 36,29-3-36,-55-22 32,0 0-32,70 14 33,10-12-33,-3 0-1855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</inkml:channelProperties>
      </inkml:inkSource>
      <inkml:timestamp xml:id="ts0" timeString="2023-01-10T05:56:31.6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3579 1755 1390,'0'0'0,"0"0"0,0 0 0,0 0 59,0 0-59,0 0 59,0 0-59,0 0 73,0 0-73,0 0 73,0 0-73,0 0 29,0 0-29,-9 19 29,9-19-29,0 0 26,0 0-26,-7-4 27,7 4-27,0 0 12,0 0-12,-5-12 12,0 0-12,5 12 8,0 0-8,-5-12 9,-3 3-9,8 9 12,0 0-12,0 0 13,-5-10-13,5 10 19,0 0-19,0 0 20,0 0-20,0 0 24,0 0-24,-9-2 24,-5 14-24,14-12 28,0 0-28,-14 26 29,5 14-29,9-40 30,0 0-30,-7 49 30,5 6-30,2-55 31,0 0-31,-5 62 31,-4 18-31,9-80 28,0 0-28,-12 73 29,1-8-29,11-65 22,0 0-22,-7 56 23,7-20-23,0-36 18,0 0-18,4 28 18,-1-8-18,-3-20 12,0 0-12,8 9 13,9-12-13,1 1-1635</inkml:trace>
  <inkml:trace contextRef="#ctx0" brushRef="#br0" timeOffset="268.89">3570 1843 1255,'0'0'0,"0"0"0,-8-9 0,8 9 53,0 0-53,-13-7 54,3-1-54,10 8 72,0 0-72,-9-4 73,-5 4-73,14 0 50,0 0-50,-13 0 50,-1 0-50,14 0 28,0 0-28,-14-3 29,5 6-29,9-3 21,0 0-21,-8 4 22,8-4-22,0 0 28,0 0-28,8-9 29,15-1-29,-23 10 36,0 0-36,37-18 36,7-6-36,-44 24 38,0 0-38,59-24 38,9 3-38,-68 21 37,0 0-37,73-15 37,-13 6-37,-60 9 32,0 0-32,53 2 32,-13 10-32,4 0-1478</inkml:trace>
  <inkml:trace contextRef="#ctx0" brushRef="#br0" timeOffset="564.79">3362 2134 1535,'0'0'0,"14"3"0,20-1 0,-34-2 32,0 0-32,44 3 32,0-6-32,-44 3 73,0 0-73,46-2 74,3 7-74,-49-5 71,0 0-71,55 0 71,5 0-71,-60 0 19,0 0-19,62-5 20,-13-2-20,1-1-1386</inkml:trace>
  <inkml:trace contextRef="#ctx0" brushRef="#br0" timeOffset="813.19">3544 2307 695,'0'0'0,"0"0"0,-5 0 0,5 0 101,0 0-101,0 0 102,-9-7-102,9 7 106,0 0-106,0 0 107,0 0-107,0 0 118,0 0-118,0 0 118,10 0-118,-10 0 124,0 0-124,13 0 125,4-5-125,-17 5 96,0 0-96,23-4 96,6 4-96,-29 0 84,0 0-84,35 0 84,0 0-84,-35 0 38,0 0-38,37-3 38,-2-2-38,-3 1-1464</inkml:trace>
  <inkml:trace contextRef="#ctx0" brushRef="#br0" timeOffset="1200.04">4031 1940 1580,'0'0'0,"0"0"0,0 0 0,0 0 57,0 0-57,9-7 58,-1 10-58,-8-3 59,0 0-59,15 9 59,2 7-59,-17-16 39,0 0-39,20 27 40,6 13-40,-26-40 26,0 0-26,23 45 26,-5 4-26,-18-49 19,0 0-19,14 41 20,-5-6-20,-9-35 12,0 0-12,5 29 12,-7-10-12,2-19 11,0 0-11,-7 18 11,-2-3-11,9-15 8,0 0-8,-10 9 8,1-2-8,9-7 4,0 0-4,-5 0 4,5 0-4,0 0 1,0 0-1,-9-4 2,5-3-2,4 7 3,0 0-3,4-26 3,6-22-3,-10 48 3,0 0-3,21-64 4,8-5-4,-29 69 7,0 0-7,35-68 7,-2 15-7,-33 53 3,0 0-3,34-44 4,-2 11-4,-32 33-4,0 0 4,28-20-3,-9 8 3,-19 12-30,0 0 30,16 0-29,-7 8 29,-9-8-46,0 0 46,2 16-46,1 1 46,-3-17-49,0 0 49,4 16-48,-4-8 48,0 4-1317</inkml:trace>
  <inkml:trace contextRef="#ctx0" brushRef="#br0" timeOffset="2536.13">4459 1803 1020,'0'0'0,"-3"-8"0,-6-11 0,9 19 22,0 0-22,-9-21 22,4 0-22,5 21 76,0 0-76,-5-21 76,1 6-76,4 15 82,0 0-82,-3-12 82,1 5-82,2 7 77,0 0-77,0 0 78,-18 22-78,18-22 69,0 0-69,-14 33 70,7 12-70,7-45 55,0 0-55,-2 55 56,-1 6-56,3-61 48,0 0-48,0 69 49,-4 9-49,4-78 38,0 0-38,4 76 38,5-19-38,-9-57 29,0 0-29,8 49 29,1-9-29,-9-40 24,0 0-24,14 27 24,6-11-24,-20-16 18,0 0-18,26 5 19,9-10-19,-35 5 10,0 0-10,38-12 10,6 0-10,-44 12 4,0 0-4,45-19 4,1-6-4,-46 25 0,0 0 0,44-33 1,-8-6-1,-36 39 0,0 0 0,31-49 0,-8-4 0,-23 53-1,0 0 1,15-49 0,-7 18 0,-8 31-1,0 0 1,6-21 0,-6 9 0,0 12 0,0 0 0,-2-9 0,-7 9 0,9 0 0,0 0 0,-18 13 1,-13 16-1,31-29 1,0 0-1,-36 43 2,5 6-2,31-49 4,0 0-4,-27 48 4,8-3-4,19-45 6,0 0-6,-14 40 7,7-14-7,7-26 3,0 0-3,0 22 3,7-10-3,-7-12 0,0 0 0,8 9 1,7 0-1,-15-9 0,0 0 0,14 3 0,-4-3 0,-10 0-1,0 0 1,16-8 0,7-5 0,-23 13-3,0 0 3,23-19-2,0-5 2,-23 24-3,0 0 3,21-29-2,2-6 2,-23 35-1,0 0 1,19-29-1,-6 10 1,-13 19-2,0 0 2,9-12-2,-1 3 2,-8 9-1,0 0 1,6 3-1,3 15 1,-9-18-3,0 0 3,5 27-2,0 10 2,-5-37-4,0 0 4,7 31-4,-5-10 4,-2-21-5,0 0 5,3 12-5,-3-4 5,0-8-6,0 0 6,0 0-6,0 0 6,0 0-5,0 0 5,9-15-5,-3 3 5,-6 12-3,0 0 3,8-26-2,5-17 2,-13 43 0,0 0 0,14-52 0,4-5 0,-18 57 0,0 0 0,19-58 0,11 15 0,-30 43 2,0 0-2,23-29 2,-7 10-2,-16 19 3,0 0-3,12-9 4,6 9-4,-18 0 4,0 0-4,14 7 5,0 17-5,-14-24 4,0 0-4,9 37 4,0 11-4,-9-48 4,0 0-4,12 48 4,-3-11-4,-9-37 0,0 0 0,5 33 0,-1-6 0,-4-27 0,0 0 0,1 21 0,-2-9 0,1-12 0,0 0 0,0 0 1,1 9-1,-1-9 1,0 0-1,0 0 1,9-5-1,-9 5 4,0 0-4,9-16 4,3-12-4,-12 28 5,0 0-5,11-36 6,1-9-6,-12 45 7,0 0-7,11-40 8,1 11-8,-12 29 8,0 0-8,12-24 8,8 8-8,-20 16 8,0 0-8,23-12 9,-6 12-9,-17 0 7,0 0-7,15 9 7,-7 15-7,-8-24 7,0 0-7,9 33 7,4 15-7,-13-48 7,0 0-7,8 49 7,-1-3-7,-7-46 6,0 0-6,7 33 6,2-9-6,-9-24 6,0 0-6,14 16 6,1-4-6,-15-12 4,0 0-4,19 0 4,11-10-4,-30 10 4,0 0-4,28-14 4,2-10-4,-30 24 3,0 0-3,28-35 4,-1-19-4,-27 54 3,0 0-3,28-57 3,2-3-3,-30 60 3,0 0-3,23-56 4,-9 17-4,-14 39 1,0 0-1,9-30 1,-6 6-1,-3 24 0,0 0 0,0-16 1,0 4-1,0 12 0,0 0 0,-3-3 0,-17 10 0,20-7 0,0 0 0,-26 15 0,-6 6 0,32-21 0,0 0 0,-31 28 0,6 1 0,25-29 0,0 0 0,-16 28 0,7-4 0,9-24 0,0 0 0,-9 24 0,11 1 0,-2-25 0,0 0 0,7 24 0,-2 0 0,-5-24 0,0 0 0,9 21 1,4-2-1,-13-19 0,0 0 0,19 24 1,0 5-1,-19-29 0,0 0 0,25 32 0,-2-3 0,-23-29 0,0 0 0,23 31 0,-4 2 0,-19-33 0,0 0 0,16 36 0,0-3 0,-16-33 0,0 0 0,9 44 0,-6 4 0,-3-48-1,0 0 1,-5 54 0,-4-2 0,9-52-1,0 0 1,-17 45-1,-1-6 1,18-39-2,0 0 2,-19 30-1,-4-11 1,23-19-2,0 0 2,-18 12-1,6-9 1,12-3-1,0 0 1,-9 0-1,9 0 1,0 0 0,0 0 0,-11-19 0,3-22 0,8 41 0,0 0 0,1-56 0,26-21 0,-27 77 0,0 0 0,44-89 0,11-11 0,3-2-1660</inkml:trace>
  <inkml:trace contextRef="#ctx0" brushRef="#br0" timeOffset="2971.47">6790 1968 1311,'0'0'0,"0"0"0,1-7 0,-1 7 73,0 0-73,0 0 74,0-9-74,0 9 116,0 0-116,0 0 116,-1-12-116,1 12 84,0 0-84,-4-16 84,-5-8-84,9 24 45,0 0-45,-10-28 46,-3-1-46,13 29 26,0 0-26,-14-36 26,-3-9-26,17 45 26,0 0-26,-18-40 27,9 24-27,9 16 27,0 0-27,-11-8 28,-6 4-28,17 4 23,0 0-23,-23 16 24,-4 20-24,27-36 21,0 0-21,-30 49 22,6 11-22,24-60 17,0 0-17,-18 69 18,4 16-18,14-85 14,0 0-14,5 80 15,18-14-15,-23-66 18,0 0-18,41 45 19,17-14-19,-58-31 20,0 0-20,81 15 20,23-13-20,4 1-1695</inkml:trace>
  <inkml:trace contextRef="#ctx0" brushRef="#br0" timeOffset="3538.35">8028 2182 1558,'0'0'0,"0"0"0,0 0 0,0 0 125,0 0-125,0 0 125,0 0-125,0 0 131,0 0-131,12 4 132,8 1-132,-20-5 97,0 0-97,35 3 98,21 1-98,-56-4 32,0 0-32,67 5 33,9-2-33,-76-3 15,0 0-15,81-8 15,4-15-15,1 3-1711</inkml:trace>
  <inkml:trace contextRef="#ctx0" brushRef="#br0" timeOffset="7583.66">9672 1819 1132,'0'0'0,"0"0"0,0 0 0,0 0 59,0 0-59,0 0 60,12 15-60,-12-15 56,0 0-56,0 0 57,5 9-57,-5-9 30,0 0-30,0 0 30,0 0-30,0 0 17,0 0-17,2 12 17,-2 0-17,0-12 10,0 0-10,0 12 10,0 4-10,0-16 8,0 0-8,0 14 9,0 8-9,0-22 14,0 0-14,2 30 15,0 13-15,-2-43 22,0 0-22,3 50 23,-3 9-23,0-59 24,0 0-24,0 61 25,0-8-25,0-53 25,0 0-25,0 49 26,4-13-26,-4-36 20,0 0-20,1 28 20,-2-4-20,1-24 9,0 0-9,-2 12 10,2-3-10,0-9 3,0 0-3,0 0 4,0 0-4,0 0-1242</inkml:trace>
  <inkml:trace contextRef="#ctx0" brushRef="#br0" timeOffset="7649.74">9679 2203 1009,'0'0'0,"-4"-9"0,-5-15 0,1 0-697</inkml:trace>
  <inkml:trace contextRef="#ctx0" brushRef="#br0" timeOffset="8917.18">9576 1940 1031,'0'0'0,"0"0"0,9-12 0,-9 12 48,0 0-48,9-9 49,-4 2-49,-5 7 97,0 0-97,13-5 98,1-2-98,-14 7 72,0 0-72,23-8 72,-4-1-72,-19 9 50,0 0-50,27-11 50,4 6-50,-31 5 43,0 0-43,39-7 44,4 2-44,-43 5 34,0 0-34,52-8 35,8-5-35,-60 13 28,0 0-28,62-7 28,-7-1-28,-55 8 21,0 0-21,44 0 21,-7 3-21,-37-3 21,0 0-21,25 12 21,-8 6-21,-17-18 21,0 0-21,9 24 22,-9 0-22,0-24 16,0 0-16,-7 24 16,-5 4-16,12-28 15,0 0-15,-14 28 16,-4 5-16,18-33 11,0 0-11,-18 33 12,-1-6-12,19-27 8,0 0-8,-16 18 9,2-3-9,14-15 5,0 0-5,-12 12 6,1-3-6,11-9 2,0 0-2,-12 7 3,-6-4-3,18-3 0,0 0 0,-14 2 1,5 1-1,9-3 0,0 0 0,0 0 0,-9 4 0,9-4-1,0 0 1,0 0 0,0 0 0,0 0-1,0 0 1,11 3-1,12-10 1,-23 7-1,0 0 1,32-5 0,5 2 0,-37 3 0,0 0 0,35 0 0,-2 0 0,-33 0 0,0 0 0,36-4 0,-10 4 0,-26 0-1,0 0 1,25 7 0,0 11 0,-25-18-1,0 0 1,22 15 0,1 2 0,-23-17-1,0 0 1,15 16 0,-8 0 0,-7-16 0,0 0 0,0 12 0,-4 5 0,4-17 0,0 0 0,-16 19 0,-5-3 0,21-16 0,0 0 0,-26 13 0,-6 6 0,32-19 0,0 0 0,-35 13 0,-10-1 0,45-12-1,0 0 1,-45 8 0,-5 1 0,50-9-3,0 0 3,-49 10-2,3 3 2,46-13-8,0 0 8,-41 8-8,4-4 8,37-4-13,0 0 13,-26 1-13,8-1 13,18 0-19,0 0 19,-5-1-19,5 1 19,0 0-32,0 0 32,2-11-32,14-1 32,-16 12-34,0 0 34,22-14-33,16 2 33,-38 12-40,0 0 40,44-12-40,5 2 40,-49 10-32,0 0 32,49-6-31,3-6 31,-52 12-24,0 0 24,51-12-24,-4 0 24,-47 12-19,0 0 19,46-15-18,-2-3 18,-44 18-11,0 0 11,41-27-11,-6-6 11,-35 33-8,0 0 8,34-40-8,-3-5 8,-31 45-1,0 0 1,29-49-1,-8-2 1,-21 51 0,0 0 0,17-45 0,-4 17 0,-13 28 0,0 0 0,10-33 1,1-7-1,-11 40 1,0 0-1,9-36 1,-2 12-1,-7 24 0,0 0 0,2-16 1,-1 7-1,-1 9 1,0 0-1,0 0 1,0 0-1,0 0 1,0 0-1,-7 9 2,-2 15-2,9-24 2,0 0-2,-8 28 2,2 12-2,6-40 6,0 0-6,-8 45 6,-1 12-6,9-57 8,0 0-8,-9 64 9,4 9-9,5-73 8,0 0-8,-6 69 8,1-21-8,5-48 7,0 0-7,2 40 7,7-12-7,-9-28 6,0 0-6,12 24 7,11-10-7,-23-14 5,0 0-5,32 10 6,1-10-6,-33 0 13,0 0-13,35 0 13,1-3-13,-36 3 10,0 0-10,26-9 10,-3-1-10,-23 10 13,0 0-13,23-14 13,3-10-13,-26 24 14,0 0-14,29-28 14,-12 7-14,-17 21 16,0 0-16,11-24 17,1-7-17,-12 31 19,0 0-19,9-28 19,-5 16-19,-4 12 18,0 0-18,0-5 19,0 5-19,0 0 16,0 0-16,-11 3 16,-5 15-16,16-18 14,0 0-14,-17 24 14,2 0-14,15-24 7,0 0-7,-12 21 8,3-2-8,9-19 2,0 0-2,-5 17 2,5-1-2,0-16 0,0 0 0,2 12 1,5-5-1,-7-7 0,0 0 0,10 5 0,6-5 0,-16 0 0,0 0 0,16 0 0,5-4 0,-21 4 0,0 0 0,30-8 0,7-4 0,-37 12 0,0 0 0,41-18 0,-4-4 0,-37 22 0,0 0 0,28-21 0,-7 4 0,-21 17 0,0 0 0,11-19 1,-1-5-1,-10 24 0,0 0 0,6-21 0,-1 9 0,-5 12 1,0 0-1,-5-12 1,-4 3-1,9 9 1,0 0-1,-21-10 2,-15 13-2,36-3 3,0 0-3,-42 12 3,-2 12-3,44-24 4,0 0-4,-42 31 4,5 6-4,1-1-1394</inkml:trace>
  <inkml:trace contextRef="#ctx0" brushRef="#br0" timeOffset="9576.23">11411 1919 1681,'0'0'0,"0"0"0,0-10 0,0 10 50,0 0-50,-2-9 50,-7 4-50,9 5 82,0 0-82,-17 2 82,-10 5-82,27-7 25,0 0-25,-26 3 26,6 2-26,20-5 1,0 0-1,-23 7 2,2 5-2,21-12 0,0 0 0,-17 21 0,3 15 0,14-36-3,0 0 3,-11 40-3,-3 5 3,14-45-17,0 0 17,-9 49-16,6 3 16,3-52-22,0 0 22,0 50-22,8-7 22,-8-43-22,0 0 22,18 33-22,5-12 22,-23-21-15,0 0 15,32 19-14,8-7 14,-40-12-4,0 0 4,46 3-4,0-3 4,-46 0-1,0 0 1,44-7 0,-3-1 0,-41 8 1,0 0-1,35-16 1,-3-5-1,-32 21 0,0 0 0,31-33 1,1-6-1,-32 39 0,0 0 0,28-49 1,-6-15-1,-22 64 0,0 0 0,17-64 0,-3 11 0,-14 53 0,0 0 0,9-40 0,-4 7 0,-5 33 0,0 0 0,2-31 0,0 1 0,-2 30 0,0 0 0,2-24 1,1 12-1,-3 12 2,0 0-2,0 0 3,-7-7-3,7 7 5,0 0-5,0 0 6,-14 19-6,14-19 6,0 0-6,-11 29 7,-3 11-7,14-40 6,0 0-6,-16 56 6,2 16-6,14-72 12,0 0-12,-10 78 13,4-10-13,6-68 14,0 0-14,-3 60 14,-4-15-14,7-45 11,0 0-11,-7 37 12,3-10-12,4-27 8,0 0-8,0 18 8,0-11-8,0-7 3,0 0-3,0 0 3,0 0-3,0 0 0,0 0 0,0 0 0,4-13 0,-4 13-11,0 0 11,9-24-11,10-10 11,-1-3-1407</inkml:trace>
  <inkml:trace contextRef="#ctx0" brushRef="#br0" timeOffset="10058.16">11898 1933 975,'0'0'0,"0"0"0,0 0 0,0 0 1,0 0-1,7 0 2,-11 7-2,4-7 6,0 0-6,-9 12 6,-6 9-6,15-21 7,0 0-7,-25 24 7,-10 4-7,35-28 0,0 0 0,-37 33 1,1-9-1,36-24 3,0 0-3,-28 21 4,2-6-4,26-15 6,0 0-6,-20 12 7,8 0-7,12-12 9,0 0-9,-12 7 9,6 5-9,6-12 29,0 0-29,-3 9 29,4 0-29,-1-9 42,0 0-42,8 3 43,4 2-43,-12-5 44,0 0-44,21 7 44,7 5-44,-28-12 44,0 0-44,34 9 44,5-5-44,-39-4 38,0 0-38,40 8 39,1 1-39,-41-9 33,0 0-33,33 12 33,-1 0-33,-32-12 29,0 0-29,26 10 30,-4-8-30,-22-2 44,0 0-44,23 4 45,-1 3-45,-22-7 43,0 0-43,20 5 44,-4-5-44,-16 0 39,0 0-39,14-9 40,-2 2-40,-12 7 31,0 0-31,11-8 31,-6 2-31,-5 6 30,0 0-30,4-12 31,-1-7-31,-3 19 25,0 0-25,2-24 26,-2 0-26,0 24 22,0 0-22,-2-24 22,-1-1-22,3 25 18,0 0-18,-6-17 18,3 7-18,3 10 21,0 0-21,-2-6 21,2 6-21,0 0 17,0 0-17,-11-6 18,1 16-18,10-10 13,0 0-13,-12 24 13,1 12-13,11-36 13,0 0-13,-5 42 14,1-2-14,4-40 6,0 0-6,4 36 6,4-8-6,-8-28 1,0 0-1,15 21 1,0-9-1,1 0-1603</inkml:trace>
  <inkml:trace contextRef="#ctx0" brushRef="#br0" timeOffset="10523.7">12434 2231 1289,'0'0'0,"7"-7"0,20-11 0,-27 18 27,0 0-27,31-27 28,-1-3-28,-30 30 48,0 0-48,25-31 49,-9 10-49,-16 21 30,0 0-30,9-12 31,-4 4-31,-5 8 13,0 0-13,0 0 13,3-11-13,-3 11 6,0 0-6,-8-1 7,-10 6-7,18-5 3,0 0-3,-23 7 4,0 10-4,23-17 0,0 0 0,-21 24 1,2 4-1,19-28 0,0 0 0,-23 28 0,1-2 0,22-26 0,0 0 0,-14 24 0,6 0 0,8-24 2,0 0-2,0 22 3,-4-9-3,4-13 13,0 0-13,4 8 14,-4-8-14,0 0 27,0 0-27,12 9 28,2-9-28,-14 0 33,0 0-33,11 0 33,3-4-33,-14 4 31,0 0-31,16-5 31,-2-7-31,-14 12 21,0 0-21,17-15 22,6-15-22,-23 30 9,0 0-9,23-36 10,-3-7-10,-20 43 3,0 0-3,23-54 4,1-10-4,-24 64 1,0 0-1,18-57 2,-4 13-2,-14 44 3,0 0-3,19-41 4,11-7-4,-30 48 8,0 0-8,25-56 8,-4-1-8,-21 57 12,0 0-12,11-45 13,-4 21-13,-7 24 19,0 0-19,2-12 19,-2 12-19,0 0 24,0 0-24,0 0 24,-2 38-24,2-38 25,0 0-25,-9 46 25,-9 8-25,18-54 25,0 0-25,-17 56 25,3 4-25,14-60 22,0 0-22,-9 69 23,14 16-23,-5-85 14,0 0-14,14 73 14,4-16-14,-1-2-1548</inkml:trace>
  <inkml:trace contextRef="#ctx0" brushRef="#br0" timeOffset="11830.84">13739 2004 1927,'0'0'0,"0"0"0,2-19 0,-2 19 39,0 0-39,4-12 40,-1 3-40,-3 9 47,0 0-47,-7-8 47,-4 4-47,11 4 16,0 0-16,-14-9 16,-3 2-16,17 7 0,0 0 0,-21-8 0,-8-1 0,29 9-3,0 0 3,-31 0-2,-10 5 2,41-5-7,0 0 7,-39 12-7,9 9 7,30-21-10,0 0 10,-24 31-10,4 11 10,20-42-2,0 0 2,-14 47-2,5 6 2,9-53-2,0 0 2,0 49-1,2-6 1,-2-43-1,0 0 1,14 33-1,13-9 1,-27-24-4,0 0 4,38 21-4,13-6 4,-51-15-8,0 0 8,55 9-8,3 0 8,-58-9-13,0 0 13,59 7-13,-5-7 13,-54 0-6,0 0 6,53 0-5,-2-9 5,-51 9-2,0 0 2,53-12-2,0 0 2,-53 12-1,0 0 1,46-19 0,-20 3 0,-26 16 0,0 0 0,22-21 0,-1-8 0,-21 29 0,0 0 0,17-28 0,-8 4 0,-9 24 0,0 0 0,0-21 1,-7 6-1,7 15 0,0 0 0,-19-16 1,-18 11-1,37 5 0,0 0 0,-41 2 1,1 13-1,40-15 1,0 0-1,-37 19 2,1 7-2,36-26 2,0 0-2,-31 28 3,4 0-3,27-28 3,0 0-3,-23 24 4,6-3-4,17-21 2,0 0-2,-11 19 2,9-7-2,2-12 2,0 0-2,0 5 3,0-5-3,0 0 2,0 0-2,0 0 2,16 3-2,-16-3 2,0 0-2,16-3 2,9-2-2,-25 5 1,0 0-1,30-11 1,5-1-1,-35 12 2,0 0-2,37-14 2,3 2-2,-40 12 2,0 0-2,34-12 2,-15 12-2,-19 0 2,0 0-2,15 0 3,-3 5-3,-12-5 2,0 0-2,5 7 3,-1 14-3,-4-21 5,0 0-5,3 17 5,-1-6-5,-2-11 6,0 0-6,4 8 6,4-4-6,-8-4 8,0 0-8,14 5 8,-5-1-8,-9-4 8,0 0-8,11-4 9,10-1-9,-21 5 10,0 0-10,25-10 11,1-8-11,-26 18 13,0 0-13,25-27 14,-2-6-14,-23 33 11,0 0-11,19-45 11,8-11-11,-27 56 9,0 0-9,28-60 9,2-6-9,-30 66 11,0 0-11,23-61 12,-6 13-12,-17 48 9,0 0-9,16-48 9,-3-8-9,-13 56 7,0 0-7,7-52 8,-6 19-8,-1 33 6,0 0-6,-1-20 6,-3 4-6,4 16 6,0 0-6,-16 3 6,-7 22-6,23-25 5,0 0-5,-28 36 5,2 9-5,26-45 6,0 0-6,-20 48 7,6 8-7,14-56 2,0 0-2,-9 66 3,2 13-3,7-79 0,0 0 0,-1 78 0,2-14 0,-1-64-1,0 0 1,9 52 0,3-16 0,-12-36-2,0 0 2,20 26-2,5-10 2,-25-16-6,0 0 6,28 12-5,-4-5 5,-24-7-4,0 0 4,30 0-3,6-4 3,-36 4-3,0 0 3,26-8-2,-6-3 2,-20 11-3,0 0 3,17-20-2,4-22 2,-21 42-2,0 0 2,22-55-2,-5-14 2,-17 69-1,0 0 1,14-64-1,2 6 1,-16 58-1,0 0 1,14-52 0,-1-1 0,-13 53-1,0 0 1,14-56 0,-4-4 0,-10 60 0,0 0 0,7-49 0,-1 20 0,-6 29 0,0 0 0,0-19 0,0 10 0,0 9 0,0 0 0,0 0 0,0 0 0,0 0 0,0 0 0,-7 9 0,-4 24 0,11-33 0,0 0 0,-11 40 0,8 3 0,3-43 0,0 0 0,-9 45 1,0 0-1,9-45 0,0 0 0,-10 48 1,6 16-1,4-64 0,0 0 0,4 64 1,3-3-1,-7-61 1,0 0-1,12 54 1,6-11-1,-18-43 1,0 0-1,19 36 2,4-3-2,-23-33 2,0 0-2,27 21 2,4-6-2,-31-15 1,0 0-1,36 6 1,-5-6-1,3 0-1663</inkml:trace>
  <inkml:trace contextRef="#ctx0" brushRef="#br0" timeOffset="12324.97">15189 1988 2095,'0'0'0,"2"-7"0,5-10 0,-7 17 15,0 0-15,5-21 15,1 9-15,-6 12 37,0 0-37,3-7 38,-3 7-38,0 0 15,0 0-15,0 0 15,0-5-15,0 5 0,0 0 0,0 0 0,-14-12 0,14 12-5,0 0 5,-14 0-5,-13 5 5,27-5-18,0 0 18,-30 12-18,0 7 18,30-19-26,0 0 26,-24 25-25,4 4 25,20-29-24,0 0 24,-12 31-24,7-1 24,5-30-18,0 0 18,0 24-17,5 4 17,-5-28-13,0 0 13,9 27-12,7 3 12,-16-30-6,0 0 6,19 24-5,4-3 5,-23-21-2,0 0 2,21 19-2,-1 1 2,-20-20 0,0 0 0,17 21 0,-4-2 0,-13-19 2,0 0-2,8 12 2,-6 0-2,-2-12 6,0 0-6,-5 9 7,-7 0-7,12-9 11,0 0-11,-20 10 12,-6-5-12,26-5 14,0 0-14,-37 4 14,-6-4-14,43 0 17,0 0-17,-47 3 17,-6-3-17,53 0 13,0 0-13,-51-7 14,10 2-14,41 5 10,0 0-10,-26-7 11,8 4-11,4 1-1560</inkml:trace>
  <inkml:trace contextRef="#ctx0" brushRef="#br0" timeOffset="14787.58">16272 2219 1972,'0'0'0,"0"0"0,0 0 0,0 0 22,0 0-22,0 0 23,0-9-23,0 9 28,0 0-28,0 0 29,-7 0-29,7 0 12,0 0-12,0 0 13,-9 0-13,9 0 0,0 0 0,0 0 0,-14-16 0,14 16-1,0 0 1,-10-19-1,-8-7 1,18 26-13,0 0 13,-19-27-12,1 8 12,18 19-34,0 0 34,-16-14-34,0 2 34,16 12-29,0 0 29,-19-7-29,-6 3 29,25 4-7,0 0 7,-28 11-7,-2 15 7,30-26-1,0 0 1,-30 36 0,-2 7 0,32-43 0,0 0 0,-32 45 0,4-2 0,28-43 3,0 0-3,-23 42 4,9-2-4,14-40 2,0 0-2,-9 41 3,9-1-3,0-40 2,0 0-2,6 31 3,1-6-3,-7-25 2,0 0-2,14 17 3,9-5-3,-23-12 3,0 0-3,19 0 4,-3-3-4,-16 3 11,0 0-11,19-14 11,10-17-11,-29 31 17,0 0-17,33-40 18,-3 7-18,-30 33 24,0 0-24,30-40 24,2-5-24,-32 45 27,0 0-27,32-61 28,-2-15-28,-30 76 20,0 0-20,28-78 20,-9 2-20,-19 76 14,0 0-14,16-65 15,-5 21-15,-11 44 10,0 0-10,3-40 11,-3 2-11,0 38 7,0 0-7,0-34 8,-7 10-8,7 24 6,0 0-6,-9-18 6,-3 6-6,12 12 5,0 0-5,-16-3 5,-5 6-5,21-3 4,0 0-4,-16 12 4,2 9-4,14-21 3,0 0-3,-7 24 3,3 13-3,4-37 2,0 0-2,-1 43 3,-1 2-3,2-45 1,0 0-1,2 60 1,3 13-1,-5-73 0,0 0 0,12 69 1,2-8-1,-14-61 0,0 0 0,22 52 0,0-12 0,-22-40 0,0 0 0,29 36 0,2 0 0,-31-36 0,0 0 0,36 37 0,-8-1 0,-28-36 0,0 0 0,28 33 0,0-9 0,-28-24 0,0 0 0,25 16 0,-7-11 0,-18-5 0,0 0 0,17-5 0,-3-7 0,-14 12 2,0 0-2,20-19 2,1-9-2,-21 28 5,0 0-5,19-33 5,3-9-5,-22 42 11,0 0-11,17-36 11,-6 8-11,-11 28 12,0 0-12,7-31 12,-4-10-12,-3 41 12,0 0-12,2-44 12,-2 18-12,0 26 11,0 0-11,-5-19 11,-9 4-11,14 15 12,0 0-12,-20-2 12,-3 14-12,23-12 16,0 0-16,-21 24 17,-2 2-17,23-26 19,0 0-19,-21 28 19,0 0-19,21-28 17,0 0-17,-16 24 17,6 0-17,10-24 9,0 0-9,-6 21 10,4-2-10,2-19 3,0 0-3,2 17 3,5-5-3,-7-12 0,0 0 0,11 13 1,3-1-1,-14-12-1,0 0 1,16 7 0,-2 1 0,-14-8-3,0 0 3,19 4-2,11-4 2,-30 0-7,0 0 7,39 0-6,4-4 6,-43 4-10,0 0 10,45-8-9,5-4 9,-50 12-9,0 0 9,42-16-8,-8 0 8,-34 16-5,0 0 5,31-20-5,6-13 5,-37 33-2,0 0 2,32-40-2,-9-12 2,-23 52-1,0 0 1,18-57-1,-4-12 1,-14 69 0,0 0 0,12-61 0,-3 14 0,-9 47 0,0 0 0,9-41 0,-2-2 0,-7 43-1,0 0 1,2-38 0,-4 6 0,2 32-1,0 0 1,-2-24 0,-1 3 0,3 21-1,0 0 1,-6-19 0,-1 7 0,7 12-1,0 0 1,-7-5 0,0 8 0,7-3-1,0 0 1,-10 13 0,-6 16 0,16-29 0,0 0 0,-13 36 0,8 8 0,5-44 0,0 0 0,0 53 1,0 8-1,0-61 1,0 0-1,4 67 2,4-6-2,-8-61 0,0 0 0,16 60 0,5-9 0,-21-51 0,0 0 0,25 43 0,2-14 0,-27-29-1,0 0 1,31 25 0,6-6 0,-37-19-2,0 0 2,37 15-2,2-3 2,-39-12-3,0 0 3,37 9-2,-5-6 2,-32-3-2,0 0 2,28 0-2,-3-3 2,-25 3-2,0 0 2,25-12-2,3-4 2,-28 16 0,0 0 0,32-24 0,1-5 0,-33 29 1,0 0-1,32-40 1,-6-9-1,-26 49 4,0 0-4,20-43 4,-11 22-4,-9 21 2,0 0-2,5-15 2,0 6-2,-5 9 1,0 0-1,0-9 2,-5 1-2,5 8 0,0 0 0,-14-4 1,-13 16-1,27-12 0,0 0 0,-28 21 0,-4 3 0,32-24 0,0 0 0,-28 28 0,0 0 0,28-28 0,0 0 0,-23 24 0,2-3 0,21-21 0,0 0 0,-18 17 0,8-1 0,10-16 0,0 0 0,-4 8 0,2-1 0,2-7 0,0 0 0,0 0 0,7 9 0,-7-9 0,0 0 0,11 3 0,3-3 0,-14 0 0,0 0 0,18 4 0,-3-4 0,-15 0 0,0 0 0,16-4 0,7-4 0,-23 8 0,0 0 0,25-11 0,-2-1 0,-23 12 0,0 0 0,19-12 0,-5 7 0,-14 5 0,0 0 0,11-4 0,0 4 0,-11 0-1,0 0 1,8 7 0,-1 11 0,-7-18-1,0 0 1,4 24 0,0 4 0,-4-28-1,0 0 1,7 24 0,3-3 0,-10-21-1,0 0 1,9 12 0,3-4 0,-12-8 0,0 0 0,13 7 0,-3-7 0,-10 0 0,0 0 0,11-3 0,8-2 0,-19 5 1,0 0-1,23-12 1,2-1-1,-25 13 8,0 0-8,23-12 8,-6 0-8,-17 12 19,0 0-19,15-12 20,2-4-20,-17 16 29,0 0-29,16-15 29,2-6-29,-18 21 18,0 0-18,14-21 18,-5 11-18,-9 10 15,0 0-15,0 0 15,8-9-15,-8 9 12,0 0-12,0 0 13,9 16-13,-9-16 10,0 0-10,7 21 11,-5 3-11,-2-24 6,0 0-6,4 28 6,3 1-6,-7-29 0,0 0 0,10 28 1,6-4-1,-16-24 0,0 0 0,16 16 0,-2-8 0,-14-8-2,0 0 2,11 4-1,1-4 1,-12 0-3,0 0 3,16-4-2,2-8 2,-18 12-3,0 0 3,19-12-2,0-4 2,-19 16-3,0 0 3,18-17-2,-2-4 2,-16 21 0,0 0 0,19-27 0,-3 2 0,-16 25 0,0 0 0,20-39 0,-1-15 0,-19 54 0,0 0 0,18-49 0,-10 18 0,-8 31 0,0 0 0,6-17 1,-1 7-1,-5 10 1,0 0-1,0 0 2,9-6-2,-9 6 3,0 0-3,0 13 4,-4 19-4,4-32 6,0 0-6,-3 40 6,-1 0-6,4-40 6,0 0-6,0 42 6,7 3-6,-7-45 1,0 0-1,11 55 2,-1 11-2,-10-66 0,0 0 0,8 76 0,-1-3 0,-7-73-1,0 0 1,7 64 0,1-13 0,-8-51-1,0 0 1,8 45 0,-3-3 0,-5-42-2,0 0 2,-2 43-2,-3 6 2,5-49-2,0 0 2,-9 36-2,4-12 2,5-24-3,0 0 3,-9 12-2,-9-8 2,18-4-3,0 0 3,-23-11-2,-1-6 2,24 17-2,0 0 2,-22-24-1,10 3 1,12 21-1,0 0 1,-14-24-1,5-7 1,9 31 0,0 0 0,-7-37 0,9-4 0,-2 41 0,0 0 0,14-55 1,12-11-1,-26 66 2,0 0-2,37-71 2,8-4-2,-45 75 0,0 0 0,47-76 1,1 9-1,-48 67 0,0 0 0,46-66 0,-9-1 0,-37 67-1,0 0 1,35-63 0,-3 3 0,-32 60-1,0 0 1,21-47-1,-9 23 1,-12 24-1,0 0 1,4-14-1,-4 3 1,0 11-1,0 0 1,-9-5 0,-9-2 0,18 7 0,0 0 0,-28 4 0,-11 8 0,39-12 0,0 0 0,-44 28 0,-7 17 0,51-45 0,0 0 0,-58 52 1,-4-1-1,62-51 1,0 0-1,-56 51 2,13-5-2,43-46 3,0 0-3,-30 42 3,11-9-3,19-33 4,0 0-4,-14 31 4,5-3-4,9-28 3,0 0-3,-9 20 3,-12-11-3,2-2-1975</inkml:trace>
  <inkml:trace contextRef="#ctx0" brushRef="#br0" timeOffset="15737.76">18186 2170 617,'0'0'0,"0"0"0,0 0 0,0 0-403</inkml:trace>
  <inkml:trace contextRef="#ctx0" brushRef="#br0" timeOffset="16093.43">18165 2127 673,'0'0'0,"0"0"0,0 0 0,0 0 25,0 0-25,0 0 26,0 0-26,0 0 76,0 0-76,0 0 76,-14-21-76,14 21 74,0 0-74,-7-5 75,1-5-75,6 10 55,0 0-55,-5-9 55,0 0-55,5 9 47,0 0-47,0 0 48,-5-8-48,5 8 37,0 0-37,0 0 37,0 0-37,0 0 31,0 0-31,5-7 32,-5 7-32,0 0 28,0 0-28,9-4 28,-1 4-28,-8 0 26,0 0-26,13 0 26,1 4-26,-14-4 30,0 0-30,14 8 31,2 8-31,-16-16 31,0 0-31,16 19 32,-2 5-32,-14-24 21,0 0-21,7 24 22,0 2-22,-7-26 13,0 0-13,5 28 14,2 3-14,-7-31 9,0 0-9,9 30 10,0-11-10,-9-19 7,0 0-7,9 20 7,1-4-7,-10-16 6,0 0-6,9 14 7,-5 1-7,-4-15 8,0 0-8,3 16 8,3-7-8,-6-9 11,0 0-11,10 12 11,1 0-11,-11-12 15,0 0-15,12 12 15,-3-5-15,-9-7 12,0 0-12,12 2 13,11-4-13,2 2-1296</inkml:trace>
  <inkml:trace contextRef="#ctx0" brushRef="#br0" timeOffset="16217.77">18800 2224 796,'0'0'0,"0"0"0,-9 10 0,0-1-537</inkml:trace>
  <inkml:trace contextRef="#ctx0" brushRef="#br0" timeOffset="16649.2">18750 2258 953,'0'0'0,"0"0"0,0 0 0,0 0 26,0 0-26,0 0 26,0 0-26,0 0 59,0 0-59,0 0 59,0 0-59,0 0 64,0 0-64,6-12 64,-4-3-64,-2 15 40,0 0-40,1-19 41,-1 1-41,0 18 27,0 0-27,0-12 27,0-3-27,0 15 30,0 0-30,-1-12 30,-5-1-30,6 13 22,0 0-22,-9-5 23,-3 10-23,12-5 16,0 0-16,-16 16 16,-3 12-16,19-28 13,0 0-13,-16 33 14,5-1-14,11-32 13,0 0-13,-7 32 14,2-6-14,5-26 13,0 0-13,0 24 14,9-2-14,-9-22 12,0 0-12,10 21 13,1-5-13,-11-16 11,0 0-11,14 8 12,2-4-12,-16-4 12,0 0-12,18 1 13,-1-2-13,-17 1 11,0 0-11,21-7 11,6-5-11,-27 12 10,0 0-10,30-18 11,2-1-11,-32 19 11,0 0-11,30-29 12,-6-11-12,-24 40 14,0 0-14,21-52 15,-6-14-15,-15 66 19,0 0-19,8-76 20,-6 4-20,-2 72 26,0 0-26,0-70 26,-2 19-26,2 51 29,0 0-29,-3-40 30,-2 19-30,5 21 31,0 0-31,-7-16 31,-1 11-31,8 5 34,0 0-34,-5 9 35,5 19-35,0-28 31,0 0-31,0 57 31,0 27-31,0-84 17,0 0-17,2 101 17,0 13-17,-1-2-1552</inkml:trace>
  <inkml:trace contextRef="#ctx0" brushRef="#br0" timeOffset="35436.32">4890 3996 740,'0'0'0,"0"0"0,0 0 0,0 0-495</inkml:trace>
  <inkml:trace contextRef="#ctx0" brushRef="#br0" timeOffset="52082.9">4985 3648 1491,'0'0'0,"0"0"0,0 0 0,0 0 41,0 0-41,0 0 41,0 0-41,0 0 56,0 0-56,0 0 57,0 0-57,0 0 44,0 0-44,0 0 45,-18 2-45,18-2 29,0 0-29,0 0 29,-5 7-29,5-7 12,0 0-12,0 0 12,-9 0-12,9 0 7,0 0-7,0 0 7,-5 3-7,5-3 9,0 0-9,0 0 9,-9 12-9,9-12 15,0 0-15,0 5 15,0 2-15,0-7 28,0 0-28,4 12 28,1 13-28,-5-25 35,0 0-35,9 36 35,0 25-35,-9-61 38,0 0-38,5 65 39,-5 3-39,0-68 36,0 0-36,0 62 37,-4-3-37,4-59 32,0 0-32,0 66 32,0 6-32,0-72 21,0 0-21,4 70 22,0-10-22,-4-60 17,0 0-17,5 52 17,-2-15-17,-3-37 7,0 0-7,0 20 8,2-9-8,2 1-1704</inkml:trace>
  <inkml:trace contextRef="#ctx0" brushRef="#br0" timeOffset="52346.12">4881 3539 1871,'0'0'0,"0"0"0,-5-12 0,5 12 30,0 0-30,-6-11 31,6 3-31,0 8 48,0 0-48,0 0 49,0 0-49,0 0-1462</inkml:trace>
  <inkml:trace contextRef="#ctx0" brushRef="#br0" timeOffset="52684.09">4853 3523 1054,'0'0'0,"0"0"0,0 0 0,0 0 46,0 0-46,0 9 47,0-9-47,0 0 91,0 0-91,0 0 92,0 0-92,0 0 70,0 0-70,0 0 71,0 0-71,0 0 49,0 0-49,0 0 49,14 4-49,-14-4 46,0 0-46,14 3 46,9-3-46,-23 0 46,0 0-46,30 2 46,-2-1-46,-28-1 34,0 0-34,30 2 35,7 2-35,-37-4 30,0 0-30,41 0 30,-8-4-30,-33 4 27,0 0-27,34 0 28,-6 7-28,-28-7 23,0 0-23,28 9 24,-7-1-24,-21-8 14,0 0-14,18 13 15,-4 2-15,-14-15 14,0 0-14,12 21 14,-1 7-14,-11-28 14,0 0-14,5 27 14,-5 10-14,0-37 12,0 0-12,-1 41 13,-3 8-13,4-49 13,0 0-13,-5 51 13,-4-9-13,9-42 13,0 0-13,-9 36 14,0-1-14,9-35 14,0 0-14,-14 26 15,-3-4-15,17-22 13,0 0-13,-27 18 13,-1-6-13,28-12 13,0 0-13,-32 12 14,2-3-14,30-9 12,0 0-12,-28 7 13,5-7-13,0 3-1631</inkml:trace>
  <inkml:trace contextRef="#ctx0" brushRef="#br0" timeOffset="52960.6">5197 4352 931,'0'0'0,"0"0"0,0-5 0,0-3-639</inkml:trace>
  <inkml:trace contextRef="#ctx0" brushRef="#br0" timeOffset="53360.08">5161 4304 987,'0'0'0,"0"0"0,0-5 0,0 5 80,0 0-80,0-9 81,0 2-81,0 7 121,0 0-121,0-12 122,0-17-122,0 29 87,0 0-87,4-25 88,0 10-88,-4 15 47,0 0-47,5-12 47,0 0-47,-5 12 38,0 0-38,9-9 38,0 5-38,-9 4 37,0 0-37,12-3 37,2 3-37,-14 0 34,0 0-34,18 7 35,-8 2-35,-10-9 28,0 0-28,13 20 29,4 11-29,-17-31 26,0 0-26,15 37 27,-7-1-27,-8-36 25,0 0-25,9 38 25,-4 2-25,-5-40 24,0 0-24,4 36 25,-2-3-25,-2-33 17,0 0-17,3 31 18,-6-6-18,3-25 16,0 0-16,-6 17 17,-2 2-17,8-19 14,0 0-14,-9 16 14,4-4-14,5-12 14,0 0-14,-6 8 14,6-8-14,0 0 14,0 0-14,-7 4 15,7-4-15,0 0 14,0 0-14,-5 0 15,5 0-15,0 0 17,0 0-17,-5-23 18,5-15-18,0 38 17,0 0-17,5-48 17,9-20-17,-14 68 10,0 0-10,21-69 10,-1 0-10,-20 69 3,0 0-3,23-56 3,-1 20-3,-22 36 0,0 0 0,23-29 0,-1 6 0,0 2-1714</inkml:trace>
  <inkml:trace contextRef="#ctx0" brushRef="#br0" timeOffset="54410.49">6105 3613 1121,'0'0'0,"0"0"0,0 0 0,0 0 10,0 0-10,0 0 10,0 0-10,0 0 24,0 0-24,0 0 24,0 0-24,0 0 21,0 0-21,0 0 22,0 0-22,0 0 14,0 0-14,0-5 15,0 5-15,0 0 17,0 0-17,-5-3 17,-4-2-17,9 5 31,0 0-31,-5-4 32,-4-5-32,9 9 46,0 0-46,-5-6 47,-4 0-47,9 6 52,0 0-52,-14-7 53,1 4-53,13 3 59,0 0-59,-23 2 60,-8 6-60,31-8 44,0 0-44,-32 9 44,9 3-44,23-12 39,0 0-39,-18 21 40,1 3-40,17-24 30,0 0-30,-18 31 30,0 6-30,18-37 29,0 0-29,-14 48 30,0 14-30,14-62 25,0 0-25,-14 71 25,5-5-25,9-66 24,0 0-24,-3 57 24,3-10-24,0-47 24,0 0-24,5 45 24,9-5-24,-14-40 21,0 0-21,25 41 22,7 4-22,-32-45 22,0 0-22,37 43 22,7-15-22,-44-28 24,0 0-24,46 24 25,-4-10-25,-42-14 22,0 0-22,39 11 23,-4-11-23,-35 0 18,0 0-18,32-7 19,0-5-19,-4-1-1684</inkml:trace>
  <inkml:trace contextRef="#ctx0" brushRef="#br0" timeOffset="56737.59">6641 4048 1569,'0'0'0,"0"0"0,-3-7 0,3 7 36,0 0-36,-2-9 37,2 9-37,0 0 55,0 0-55,-3-7 56,3 7-56,0 0 47,0 0-47,-13-8 48,3 2-48,10 6 42,0 0-42,-9-6 42,-4 2-42,13 4 35,0 0-35,-10-2 35,-8-5-35,18 7 31,0 0-31,-21-5 32,2 5-32,19 0 22,0 0-22,-18 5 22,0 8-22,18-13 19,0 0-19,-14 19 19,2 1-19,12-20 15,0 0-15,-7 28 16,3-4-16,4-24 10,0 0-10,0 30 10,6 6-10,-6-36 7,0 0-7,12 36 8,2 1-8,-14-37 5,0 0-5,12 27 6,8-6-6,-20-21 4,0 0-4,17 12 5,1-12-5,-18 0 7,0 0-7,18-5 7,-2-5-7,-16 10 7,0 0-7,16-18 8,-8-9-8,-8 27 6,0 0-6,7-37 7,2-2-7,-9 39 5,0 0-5,7-42 6,-1-3-6,-6 45 4,0 0-4,8-55 5,1-11-5,-9 66 4,0 0-4,9-71 4,-4-3-4,-5 74 3,0 0-3,6-68 3,1 14-3,-7 54 4,0 0-4,1-48 5,-1 5-5,0 43 6,0 0-6,0-38 7,4 12-7,-4 26 8,0 0-8,0-18 9,-5 10-9,5 8 9,0 0-9,0-9 9,0 9-9,0 0 9,0 0-9,0 0 9,-9 14-9,9-14 9,0 0-9,-9 31 9,5 11-9,4-42 5,0 0-5,0 45 5,4 6-5,-4-51 3,0 0-3,0 58 3,2 9-3,-2-67 1,0 0-1,3 73 1,3-4-1,-6-69 1,0 0-1,12 61 2,0-13-2,-12-48 3,0 0-3,16 48 4,-2 8-4,-14-56 2,0 0-2,18 57 2,3-5-2,-21-52 2,0 0-2,23 41 3,5-4-3,-28-37 2,0 0-2,30 27 3,2-11-3,-32-16 2,0 0-2,26 9 2,-3-13-2,-23 4 2,0 0-2,23-12 2,-5-5-2,-18 17 2,0 0-2,18-35 2,1-15-2,-19 50 6,0 0-6,12-52 6,2 0-6,-14 52 10,0 0-10,9-54 10,0 3-10,-9 51 14,0 0-14,9-49 15,-4-3-15,-5 52 8,0 0-8,2-45 8,-4 17-8,2 28 3,0 0-3,-5-24 3,-4-9-3,9 33 0,0 0 0,-3-27 1,-1 15-1,4 12 0,0 0 0,-7-6 0,-11 12 0,18-6-1,0 0 1,-17 15-1,-1 15 1,18-30-2,0 0 2,-14 39-1,-2 5 1,16-44-4,0 0 4,-11 48-4,3-6 4,8-42-7,0 0 7,-4 36-7,4 0 7,0-36-10,0 0 10,4 31-10,1 2 10,-5-33-10,0 0 10,9 33-10,5 0 10,-14-33-12,0 0 12,21 31-12,2-10 12,-23-21-10,0 0 10,26 16-9,1-8 9,-27-8-9,0 0 9,25 4-9,1-8 9,-26 4-7,0 0 7,30-8-7,4-5 7,-34 13-6,0 0 6,35-20-6,-9-8 6,-26 28-4,0 0 4,27-33-3,-3 2 3,-24 31-2,0 0 2,27-29-2,-13-3 2,-14 32-2,0 0 2,12-41-1,2-8 1,-14 49-1,0 0 1,18-60-1,-4-13 1,-14 73-1,0 0 1,13-76 0,-6 15 0,-7 61 0,0 0 0,7-51 0,-2 11 0,-5 40 2,0 0-2,3-30 2,-3 10-2,0 20 6,0 0-6,0-16 6,2 4-6,-2 12 12,0 0-12,4-7 13,-4 7-13,0 0 15,0 0-15,0 0 15,-14-2-15,14 2 16,0 0-16,-13 12 16,-1 21-16,14-33 11,0 0-11,-12 40 11,5 8-11,7-48 4,0 0-4,-4 58 5,4 18-5,0-76 1,0 0-1,6 78 2,6-11-2,-12-67 0,0 0 0,14 54 0,4-9 0,-18-45 0,0 0 0,17 40 0,3-9 0,-20-31-1,0 0 1,21 26-1,-3-7 1,-18-19-1,0 0 1,22 12 0,1-7 0,-23-5-1,0 0 1,23-2-1,4-5 1,-27 7-2,0 0 2,32-17-2,-4-2 2,-28 19-3,0 0 3,26-21-2,-6 0 2,-20 21-5,0 0 5,17-27-4,4-6 4,-21 33-4,0 0 4,15-36-3,-7-1 3,-8 37-4,0 0 4,0-36-4,-8 1 4,8 35-5,0 0 5,-9-26-4,0 4 4,9 22-5,0 0 5,-5-18-5,-8 6 5,13 12-5,0 0 5,-14-8-4,-12 4 4,26 4-2,0 0 2,-29 5-1,3 18 1,26-23-1,0 0 1,-26 33 0,3 7 0,23-40 0,0 0 0,-18 38 0,7-4 0,11-34 0,0 0 0,-14 30 0,5 1 0,9-31-3,0 0 3,-8 24-2,8-10 2,0-14-14,0 0 14,0 16-14,5-4 14,-5-12-31,0 0 31,0 12-30,3-5 30,-3-7-38,0 0 38,6 5-38,4-5 38,-10 0-24,0 0 24,13 0-24,-1-5 24,-12 5-17,0 0 17,16-11-16,5-3 16,-21 14-3,0 0 3,18-22-3,-1 1 3,-17 21 0,0 0 0,14-24 0,-3 7 0,-11 17 2,0 0-2,9-12 2,-4 5-2,-5 7 7,0 0-7,4-9 8,-4 9-8,0 0 11,0 0-11,8-3 11,-8 3-11,0 0 13,0 0-13,13 3 13,-8 13-13,-5-16 16,0 0-16,4 17 16,1 7-16,-5-24 14,0 0-14,2 24 15,5 4-15,-7-28 11,0 0-11,14 21 11,4-6-11,-18-15 8,0 0-8,22 9 9,-4-6-9,-18-3 4,0 0-4,18-3 5,-2-2-5,-16 5 2,0 0-2,24-11 3,-1-6-3,-23 17 1,0 0-1,25-21 1,-7 2-1,-18 19 3,0 0-3,12-24 4,-3 0-4,-9 24 5,0 0-5,9-24 6,-4-6-6,-5 30 5,0 0-5,5-24 6,-1 8-6,-4 16 4,0 0-4,0-8 4,0 8-4,0 0 3,0 0-3,0 0 4,0 26-4,0-26 2,0 0-2,0 31 2,0 2-2,0-33 0,0 0 0,3 31 1,6-7-1,-9-24 0,0 0 0,14 21 0,4-9 0,-18-12 0,0 0 0,17 9 0,6-6 0,-23-3 0,0 0 0,23 0 0,-5-3 0,-18 3 0,0 0 0,18-9 0,3 0 0,-21 9-1,0 0 1,19-15 0,-5-1 0,-14 16 0,0 0 0,14-21 0,6-6 0,-20 27 0,0 0 0,17-24 0,-4 3 0,-13 21 0,0 0 0,5-28 0,-1-12 0,-4 40 1,0 0-1,1-38 1,5 16-1,-6 22 2,0 0-2,3-12 3,1 6-3,-4 6 4,0 0-4,0 0 5,0 0-5,0 0 8,0 0-8,0 16 8,0 20-8,0-36 14,0 0-14,0 42 14,0 6-14,0-48 14,0 0-14,1 49 14,6 3-14,-7-52 11,0 0-11,9 64 11,0 14-11,-9-78 5,0 0-5,7 84 5,2-7-5,-9-77 4,0 0-4,9 76 5,-2-7-5,-7-69 5,0 0-5,5 81 6,-1 16-6,-4-97 5,0 0-5,5 88 5,-3-18-5,-2-70 6,0 0-6,1 52 7,-4-14-7,3-38 8,0 0-8,-5 34 9,-8-4-9,13-30 10,0 0-10,-12 27 10,-2-11-10,14-16 7,0 0-7,-16 12 8,-3-3-8,19-9 4,0 0-4,-22 0 4,1-9-4,21 9 1,0 0-1,-23-16 2,-3-16-2,26 32 0,0 0 0,-23-33 1,9-2-1,14 35 0,0 0 0,-9-45 0,2-16 0,7 61-1,0 0 1,2-76 0,12-5 0,-14 81-2,0 0 2,26-85-1,20 0 1,-46 85 0,0 0 0,55-84 0,3-22 0,-58 106 2,0 0-2,55-97 2,-13 21-2,-42 76 6,0 0-6,39-66 7,-6 11-7,1 3-1928</inkml:trace>
  <inkml:trace contextRef="#ctx0" brushRef="#br0" timeOffset="57621.97">8971 3636 1580,'0'0'0,"0"0"0,-10-4 0,10 4 122,0 0-122,0 0 122,-7-3-122,7 3 81,0 0-81,0 0 82,0 0-82,0 0 38,0 0-38,0 0 38,-9-9-38,9 9 5,0 0-5,0 0 6,-4-8-6,4 8 2,0 0-2,-1-7 2,1-2-2,0 9 0,0 0 0,0 0 1,-6-9-1,6 9 0,0 0 0,0 0 1,0 0-1,0 0 6,0 0-6,7-10 6,9 8-6,-16 2 12,0 0-12,20 6 13,10 2-13,-30-8 17,0 0-17,32 16 18,3 5-18,-35-21 18,0 0-18,37 24 19,-5 0-19,-32-24 16,0 0-16,37 28 16,0-1-16,-37-27 14,0 0-14,33 30 14,-3 4-14,-30-34 22,0 0-22,30 33 23,2-5-23,-32-28 21,0 0-21,26 21 22,-3-4-22,-23-17 18,0 0-18,18 16 18,5-4-18,-23-12 19,0 0-19,17 7 20,-8-2-20,-9-5 14,0 0-14,0 0 14,9 3-14,-9-3 9,0 0-9,0 0 10,0 0-10,0 0 8,0 0-8,0 0 8,0 0-8,0 0 6,0 0-6,0 0 7,0 0-7,0 0 6,0 0-6,0 0 7,0 0-7,0 0 7,0 0-7,-12 0 8,-2 9-8,14-9 11,0 0-11,-18 12 11,-5 7-11,23-19 5,0 0-5,-21 21 6,-2 0-6,23-21 3,0 0-3,-23 24 4,0 4-4,23-28 2,0 0-2,-32 32 3,1-4-3,31-28 2,0 0-2,-30 24 2,1 1-2,29-25 3,0 0-3,-31 24 3,-5 3-3,36-27 3,0 0-3,-33 25 3,12-13-3,21-12 1,0 0-1,-14 8 1,0-2-1,14-6 0,0 0 0,-9 3 0,9-3 0,0 0-2,0 0 2,-7-12-1,0-16 1,7 28-14,0 0 14,-4-33-14,8 6 14,1 1-1851</inkml:trace>
  <inkml:trace contextRef="#ctx0" brushRef="#br0" timeOffset="58253.62">9672 3726 1670,'0'0'0,"0"0"0,0-12 0,0 12 0,0 0 0,3-9 0,-3 0 0,0 9-3,0 0 3,0 0-2,0 0 2,0 0-18,0 0 18,4-6-17,-4 6 17,0 0-29,0 0 29,0 0-28,0 0 28,0 0-7,0 0 7,0 0-7,0 0 7,0 0-1,0 0 1,0 0 0,0 0 0,0 0 1,0 0-1,5 12 1,-10 0-1,5-12 9,0 0-9,-9 19 10,-3 17-10,12-36 24,0 0-24,-9 45 25,0 4-25,9-49 36,0 0-36,-5 48 37,-1 1-37,6-49 46,0 0-46,-3 36 47,-1-8-47,4-28 42,0 0-42,0 24 42,4-7-42,-4-17 35,0 0-35,9 16 35,1 1-35,-10-17 33,0 0-33,14 16 34,4-4-34,-18-12 29,0 0-29,18 3 30,-4 1-30,-14-4 30,0 0-30,12 0 30,2 0-30,-14 0 33,0 0-33,16-4 33,4-3-33,-20 7 39,0 0-39,12-5 39,-5-4-39,-7 9 34,0 0-34,3-7 34,1-1-34,-4 8 30,0 0-30,2-16 31,-2-5-31,0 21 28,0 0-28,-2-31 28,-7-7-28,9 38 24,0 0-24,-7-43 24,0 1-24,7 42 11,0 0-11,-9-39 11,-3-6-11,12 45 6,0 0-6,-11-35 7,8 21-7,3 14 13,0 0-13,-7-12 14,-7 0-14,14 12 9,0 0-9,-16-12 10,-2 5-10,18 7 10,0 0-10,-18-4 11,-4 8-11,22-4 7,0 0-7,-18 3 8,9 1-8,0-2-1911</inkml:trace>
  <inkml:trace contextRef="#ctx0" brushRef="#br0" timeOffset="58599.87">10088 3269 1860,'0'0'0,"0"0"0,0 0 0,0 0 18,0 0-18,12-9 18,-6 11-18,-6-2 41,0 0-41,12 10 41,7 8-41,-19-18 24,0 0-24,25 33 25,0 22-25,-25-55 3,0 0-3,30 68 3,-4 9-3,-26-77 5,0 0-5,23 82 5,-9 15-5,-14-97 9,0 0-9,0 105 9,-16 11-9,16-116 11,0 0-11,-45 130 12,-42 22-12,87-152 14,0 0-14,-145 182 14,-54 24-14,-4-2-1524</inkml:trace>
  <inkml:trace contextRef="#ctx0" brushRef="#br0" timeOffset="87548.31">11594 4117 1591,'0'0'0,"0"0"0,0 0 0,0 0 17,0 0-17,0 0 18,0 0-18,0 0 57,0 0-57,0 0 57,0 0-57,0 0 22,0 0-22,0 0 23,0 0-23,0 0 8,0 0-8,0 0 8,0 0-8,0 0 4,0 0-4,0 0 5,0 0-5,0 0 4,0 0-4,0 0 4,0 0-4,0 0 3,0 0-3,0 0 4,27 9-4,-27-9 4,0 0-4,23 0 4,14-6-4,-37 6 3,0 0-3,42-3 4,0-6-4,-42 9 2,0 0-2,38-3 2,-7-1-2,-31 4 0,0 0 0,27 0 0,-4 7 0,-4-1-1323</inkml:trace>
  <inkml:trace contextRef="#ctx0" brushRef="#br0" timeOffset="87807.33">11587 4401 1983,'0'0'0,"0"0"0,7 7 0,-7-7 9,0 0-9,9 8 10,11 5-10,-20-13 15,0 0-15,26 15 16,2-3-16,-28-12 29,0 0-29,36 9 29,4-6-29,-40-3 15,0 0-15,41 0 15,1-7-15,0 2-1531</inkml:trace>
  <inkml:trace contextRef="#ctx0" brushRef="#br0" timeOffset="89650.52">14972 3581 1468,'0'0'0,"0"0"0,0 0 0,0 0 65,0 0-65,4-9 65,-4 9-65,0 0 93,0 0-93,-2-7 93,-9 2-93,11 5 66,0 0-66,-10-5 66,3-2-66,7 7 37,0 0-37,0 0 37,-9-9-37,9 9 26,0 0-26,0 0 26,0 0-26,0 0 24,0 0-24,-5-7 25,5 7-25,0 0 19,0 0-19,-14-2 20,-2 14-20,16-12 20,0 0-20,-18 30 20,2 15-20,16-45 18,0 0-18,-17 64 19,2 24-19,15-88 27,0 0-27,-12 90 27,1-2-27,11-88 18,0 0-18,-8 77 18,-1-12-18,9-65 15,0 0-15,-9 57 15,0-5-15,9-52 11,0 0-11,-7 44 11,4-12-11,3-32 11,0 0-11,-2 18 11,0-6-11,2-12 12,0 0-12,0 0 12,-9 0-12,9 0 7,0 0-7,-7-17 7,-3-20-7,10 37 4,0 0-4,-9-43 5,4 5-5,5 38 5,0 0-5,-6-47 6,3-10-6,3 57 4,0 0-4,-4-64 5,-1-5-5,5 69 8,0 0-8,-4-69 9,8 1-9,-4 68 11,0 0-11,5-48 11,-1 22-11,-4 26 11,0 0-11,1-19 11,3-6-11,-4 25 10,0 0-10,7-20 11,0 4-11,-7 16 10,0 0-10,9-9 10,3 3-10,-12 6 6,0 0-6,14-6 7,-1-1-7,-13 7 5,0 0-5,16 0 6,7 7-6,-23-7 4,0 0-4,24 12 4,-1 13-4,-23-25 3,0 0-3,23 27 4,4 6-4,-27-33 1,0 0-1,24 40 1,-3 9-1,-21-49 0,0 0 0,20 57 0,-3 0 0,-17-57 0,0 0 0,22 55 0,1-5 0,-23-50 0,0 0 0,26 47 0,-7-2 0,-19-45 0,0 0 0,18 45 0,0 0 0,-18-45 1,0 0-1,9 40 1,-4-13-1,-5-27 2,0 0-2,3 21 3,1-5-3,-4-16 0,0 0 0,2 8 0,-2-8 0,0 0-1881</inkml:trace>
  <inkml:trace contextRef="#ctx0" brushRef="#br0" timeOffset="89878.65">14716 3968 1916,'0'0'0,"0"0"0,0 0 0,0 0 48,0 0-48,0 0 49,16 4-49,-16-4 64,0 0-64,14 5 64,4 5-64,-18-10 51,0 0-51,18 9 51,5-4-51,-23-5 40,0 0-40,33 4 41,18-4-41,-51 0 39,0 0-39,57-4 40,-3 2-40,-54 2 19,0 0-19,53-10 19,-16-4-19,2 2-1771</inkml:trace>
  <inkml:trace contextRef="#ctx0" brushRef="#br0" timeOffset="90474.45">15646 3241 1636,'0'0'0,"0"0"0,0 0 0,0 0 65,0 0-65,0 0 66,0 0-66,0 0 34,0 0-34,0 0 34,0 0-34,0 0 44,0 0-44,0 0 45,0 0-45,0 0 23,0 0-23,-7 0 23,-2-1-23,9 1 15,0 0-15,-10-4 16,-1 1-16,11 3 15,0 0-15,-18 0 16,-5 0-16,23 0 17,0 0-17,-23 3 17,-3 2-17,26-5 17,0 0-17,-21 7 17,1 2-17,20-9 21,0 0-21,-14 5 22,-3 5-22,17-10 16,0 0-16,-13 16 16,5 10-16,8-26 16,0 0-16,-11 33 16,-1 2-16,12-35 12,0 0-12,-11 32 12,4 1-12,7-33 9,0 0-9,2 35 9,12-2-9,-14-33 5,0 0-5,14 24 6,0-3-6,-14-21 12,0 0-12,12 15 13,3-6-13,-15-9 20,0 0-20,17 9 21,6-1-21,-23-8 31,0 0-31,23 7 31,3-10-31,-26 3 28,0 0-28,34-5 28,14-11-28,-48 16 13,0 0-13,49-17 14,2-2-14,-51 19 7,0 0-7,46-19 7,-11 5-7,-35 14 2,0 0-2,27-9 2,-8 7-2,2 1-1807</inkml:trace>
  <inkml:trace contextRef="#ctx0" brushRef="#br0" timeOffset="91555.01">12972 4595 1423,'0'0'0,"0"0"0,-12-6 0,12 6 2,0 0-2,-11-8 2,2 4-2,9 4 2,0 0-2,0 0 3,-12 0-3,12 0 22,0 0-22,-7 0 22,0-3-22,7 3 48,0 0-48,0 0 48,-6 3-48,6-3 55,0 0-55,0 0 55,0 9-55,0-9 42,0 0-42,6 9 43,6 1-43,-12-10 42,0 0-42,20 9 42,17-1-42,-37-8 28,0 0-28,47 7 29,11 2-29,-58-9 21,0 0-21,66 12 21,8 9-21,-74-21 19,0 0-19,79 19 19,-3-11-19,-76-8 21,0 0-21,90 9 22,18-2-22,-108-7 33,0 0-33,114 0 33,4 0-33,-118 0 31,0 0-31,124-3 31,13-4-31,-137 7 38,0 0-38,149-9 38,25-3-38,-174 12 45,0 0-45,182-17 46,-6 4-46,-176 13 44,0 0-44,178-12 44,4 5-44,-182 7 23,0 0-23,185-5 23,6-7-23,-191 12 14,0 0-14,201-12 14,0 0-14,-201 12 8,0 0-8,201-12 8,9 0-8,-210 12 2,0 0-2,210-11 3,7 3-3,-217 8 0,0 0 0,219-12 1,1 3-1,-220 9 0,0 0 0,217-12 1,-5 0-1,-212 12 0,0 0 0,210-12 0,-6-4 0,-204 16 0,0 0 0,207-12 1,2 3-1,-209 9 2,0 0-2,209-8 2,-7-8-2,-202 16 10,0 0-10,202-16 11,-5 4-11,-197 12 27,0 0-27,189-8 28,-9-1-28,-180 9 32,0 0-32,176-12 33,2-4-33,-178 16 32,0 0-32,175-19 32,-2 5-32,-173 14 26,0 0-26,166-15 27,-8-1-27,-158 16 12,0 0-12,143-21 13,-14 1-13,-129 20 10,0 0-10,122-23 10,-6 6-10,-116 17 10,0 0-10,99-12 11,-20 0-11,-79 12 0,0 0 0,62-12 0,-25 5 0,0 1-2070</inkml:trace>
  <inkml:trace contextRef="#ctx0" brushRef="#br0" timeOffset="93478.05">12222 5583 1603,'0'0'0,"0"0"0,0 0 0,0 0 71,0 0-71,0 0 71,0 0-71,0 0 88,0 0-88,0 0 88,0 0-88,0 0 61,0 0-61,0 0 62,0 0-62,0 0 37,0 0-37,0 0 37,-3 8-37,3-8 19,0 0-19,-5 16 19,-8 13-19,13-29 13,0 0-13,-10 44 13,-5 8-13,15-52 11,0 0-11,-8 57 11,2 0-11,6-57 9,0 0-9,-3 66 10,3 13-10,0-79 7,0 0-7,0 73 8,2-13-8,-2-60 6,0 0-6,3 42 6,1-14-6,-4-28 6,0 0-6,1 12 6,-1-4-6,0-8 16,0 0-16,0 0 16,-1 11-16,1-11 29,0 0-29,0 0 30,-7-12-30,7 12 33,0 0-33,-2-28 33,2-20-33,0 48 34,0 0-34,0-61 35,0-8-35,0 69 18,0 0-18,3-64 19,3 7-19,-6 57 10,0 0-10,8-61 10,3-3-10,-11 64 4,0 0-4,12-69 5,-1-7-5,-11 76 3,0 0-3,12-68 4,2 30-4,-14 38 3,0 0-3,13-22 3,-8 11-3,-5 11 2,0 0-2,0 0 2,11-10-2,-11 10 1,0 0-1,7-4 1,5 4-1,-12 0 0,0 0 0,19 4 1,-1 6-1,-18-10 0,0 0 0,18 21 0,1 12 0,-19-33-1,0 0 1,18 40 0,-6 5 0,-12-45 0,0 0 0,9 48 0,2 1 0,-11-49 0,0 0 0,10 48 1,2 0-1,-12-48 3,0 0-3,11 44 4,0-3-4,-11-41 8,0 0-8,5 49 8,-5 8-8,0-57 8,0 0-8,0 57 8,0-5-8,0-52 2,0 0-2,0 40 2,-4-7-2,4-33 0,0 0 0,-5 19 0,0-11 0,1 1-1903</inkml:trace>
  <inkml:trace contextRef="#ctx0" brushRef="#br0" timeOffset="93733.43">12136 5818 1547,'0'0'0,"0"0"0,0 0 0,0 0 51,0 0-51,0 0 52,-7-5-52,7 5 65,0 0-65,7 0 66,12 0-66,-19 0 94,0 0-94,32-4 95,17-4-95,-49 8 54,0 0-54,59-9 54,1-1-54,-60 10 36,0 0-36,63-12 37,-6 0-37,-57 12 19,0 0-19,47-9 20,-3 0-20,-44 9 10,0 0-10,46-15 10,4-3-10,-1 3-1598</inkml:trace>
  <inkml:trace contextRef="#ctx0" brushRef="#br0" timeOffset="94213.29">13030 5211 1759,'0'0'0,"0"0"0,0 0 0,0 0 16,0 0-16,0 0 16,0 0-16,0 0 39,0 0-39,-5-7 40,-4-2-40,9 9 36,0 0-36,-11-10 37,1-2-37,10 12 24,0 0-24,-9-12 24,0 3-24,9 9 17,0 0-17,-12-9 17,-4 1-17,16 8 12,0 0-12,-23-9 13,-3 11-13,26-2 9,0 0-9,-23 8 10,-2 6-10,25-14 7,0 0-7,-21 21 8,3 7-8,18-28 7,0 0-7,-21 32 7,2-4-7,19-28 8,0 0-8,-16 33 8,5 0-8,11-33 8,0 0-8,0 29 9,5-3-9,-5-26 11,0 0-11,15 21 12,6-5-12,-21-16 15,0 0-15,26 10 15,6 0-15,-32-10 22,0 0-22,37 4 23,4-4-23,-41 0 26,0 0-26,44-7 27,5-5-27,0 0-1652</inkml:trace>
  <inkml:trace contextRef="#ctx0" brushRef="#br0" timeOffset="94877.07">13261 6019 729,'0'0'0,"0"0"0,0 0 0,0 0 49,0 0-49,0 0 49,0 0-49,0 0 33,0 0-33,0 0 34,0 0-34,0 0 18,0 0-18,-5-7 18,5 7-18,0 0 11,0 0-11,0 0 12,-7-5-12,7 5 11,0 0-11,0 0 12,0 0-12,0 0 41,0 0-41,0 0 42,-2-11-42,2 11 59,0 0-59,0 0 60,5-5-60,-5 5 65,0 0-65,15-7 65,15 2-65,-30 5 63,0 0-63,35-7 63,2 2-63,-37 5 89,0 0-89,44-9 89,9-3-89,-53 12 78,0 0-78,58-10 79,0-1-79,-58 11 67,0 0-67,55-10 68,-7 5-68,-48 5 54,0 0-54,37-4 55,-11-1-55,-26 5 41,0 0-41,16-3 41,-5-1-41,-11 4 11,0 0-11,7-3 11,-7 3-11,0 0-1528</inkml:trace>
  <inkml:trace contextRef="#ctx0" brushRef="#br0" timeOffset="95204.45">13429 5770 1255,'0'0'0,"0"0"0,-13-6 0,13 6 31,0 0-31,-10-10 31,1 0-31,9 10 55,0 0-55,-5-7 55,-2-5-55,7 12 42,0 0-42,-6-12 42,1-1-42,5 13 27,0 0-27,-3-12 28,3 12-28,0 0 37,0 0-37,-2-8 38,2 8-38,0 0 51,0 0-51,0 0 52,-7 8-52,7-8 52,0 0-52,-2 19 52,2 14-52,0-33 48,0 0-48,0 42 48,-3-2-48,3-40 51,0 0-51,-2 41 52,2 2-52,0-43 46,0 0-46,5 49 46,-3-1-46,-2-48 43,0 0-43,7 49 44,-5-9-44,-2-40 27,0 0-27,0 36 28,0-12-28,0-24 16,0 0-16,3 17 17,2-4-17,1-5-1676</inkml:trace>
  <inkml:trace contextRef="#ctx0" brushRef="#br0" timeOffset="95744.82">14267 5583 1625,'0'0'0,"0"0"0,1-16 0,-1 16 53,0 0-53,4-12 54,-2 3-54,-2 9 82,0 0-82,0 0 82,-9-15-82,9 15 25,0 0-25,-9-12 26,-5 0-26,14 12 15,0 0-15,-16-12 16,-2-4-16,18 16 12,0 0-12,-17-12 12,-6 3-12,23 9 6,0 0-6,-18-7 6,-3 2-6,21 5 7,0 0-7,-23 0 8,-5 0-8,28 0 7,0 0-7,-32 4 7,7 1-7,25-5 9,0 0-9,-22 12 9,-1 10-9,23-22 9,0 0-9,-23 33 9,0 12-9,23-45 14,0 0-14,-18 56 14,8 4-14,10-60 29,0 0-29,-8 57 29,8-12-29,0-45 32,0 0-32,8 37 32,6-8-32,-14-29 31,0 0-31,17 26 31,10-2-31,-27-24 21,0 0-21,33 21 22,8 0-22,-41-21 13,0 0-13,44 15 13,5-6-13,-49-9 9,0 0-9,43 5 10,-12-7-10,-31 2 5,0 0-5,32-6 6,9-3-6,-41 9 3,0 0-3,40-12 3,-4 3-3,-1 0-1737</inkml:trace>
  <inkml:trace contextRef="#ctx0" brushRef="#br0" timeOffset="96375.42">14766 5405 1614,'0'0'0,"0"0"0,0 0 0,0 0 56,0 0-56,5-7 57,-5 7-57,0 0 84,0 0-84,0 0 84,0 0-84,0 0 64,0 0-64,0 0 64,0 0-64,0 0 29,0 0-29,7 0 29,-7 7-29,0-7 24,0 0-24,0 13 24,2 6-24,-2-19 16,0 0-16,3 21 16,1 10-16,-4-31 19,0 0-19,4 42 20,1 15-20,-5-57 21,0 0-21,2 64 21,5-9-21,-7-55 24,0 0-24,5 49 25,4-8-25,-9-41 20,0 0-20,9 33 20,-9-5-20,0-28 9,0 0-9,1 24 10,3-7-10,-1 3-1703</inkml:trace>
  <inkml:trace contextRef="#ctx0" brushRef="#br0" timeOffset="96717.93">14873 6033 1177,'0'0'0,"-1"7"0,-6 13 0,7-20 24,0 0-24,-6 19 25,6-10-25,0-9 36,0 0-36,0 12 37,-3 0-37,3-12 26,0 0-26,-2 12 26,2-12-26,0 0 13,0 0-13,-3 9 13,3-9-13,0 0 9,0 0-9,0 0 10,0 0-10,0 0 7,0 0-7,0 0 7,0 0-7,0 0 7,0 0-7,0 0 7,-9-3-7,9 3 6,0 0-6,0 0 6,-6-14-6,6 14 7,0 0-7,-5-12 7,2 0-7,3 12 29,0 0-29,-9-16 30,5 7-30,4 9 50,0 0-50,-2-7 50,2 7-50,0 0 53,0 0-53,0-8 53,0 8-53,0 0 42,0 0-42,0 0 43,-7 12-43,7-12 32,0 0-32,-1 15 33,-3 10-33,1-1-1339</inkml:trace>
  <inkml:trace contextRef="#ctx0" brushRef="#br0" timeOffset="97831.82">15985 4929 1412,'0'0'0,"0"0"0,-2-11 0,2 11 25,0 0-25,-5-5 26,5 5-26,0 0 74,0 0-74,-11-12 75,2 5-75,9 7 63,0 0-63,-14-5 63,-5 1-63,19 4 45,0 0-45,-21-3 46,-2-2-46,23 5 38,0 0-38,-27-5 38,-1 10-38,28-5 32,0 0-32,-30 3 33,5 6-33,25-9 26,0 0-26,-26 15 27,3 6-27,23-21 20,0 0-20,-23 28 20,-2 5-20,25-33 25,0 0-25,-21 41 26,3 22-26,18-63 25,0 0-25,-12 72 25,7 10-25,5-82 18,0 0-18,-5 72 18,1-11-18,4-61 15,0 0-15,0 62 15,5 6-15,-5-68 18,0 0-18,13 72 19,-1 1-19,-12-73 18,0 0-18,19 64 18,1-16-18,-20-48 18,0 0-18,24 45 18,5-5-18,-29-40 17,0 0-17,33 33 17,10-5-17,-43-28 11,0 0-11,45 21 12,1-6-12,-46-15 3,0 0-3,43 5 3,-6-6-3,-2-1-1742</inkml:trace>
  <inkml:trace contextRef="#ctx0" brushRef="#br0" timeOffset="98177.11">16239 5143 1625,'0'0'0,"0"0"0,7 0 0,-7 0 46,0 0-46,5 9 47,-1 6-47,-4-15 77,0 0-77,3 28 77,6 17-77,-9-45 69,0 0-69,12 52 70,6 2-70,-18-54 46,0 0-46,16 55 46,-2 6-46,-14-61 26,0 0-26,9 62 26,1 12-26,-10-74 18,0 0-18,13 70 18,-3-19-18,-10-51 8,0 0-8,9 42 8,-2-2-8,-7-40 2,0 0-2,5 28 3,4-11-3,0 0-1599</inkml:trace>
  <inkml:trace contextRef="#ctx0" brushRef="#br0" timeOffset="98437">16653 5681 1614,'0'0'0,"0"0"0,7-5 0,-7 5 36,0 0-36,0 0 37,14-8-37,-14 8 76,0 0-76,14-7 77,18-2-77,-32 9 53,0 0-53,37-12 54,2 0-54,-39 12 27,0 0-27,34-16 28,6-1-28,-40 17 28,0 0-28,35-19 29,-6 2-29,-29 17 21,0 0-21,26-16 22,4 4-22,2-4-1517</inkml:trace>
  <inkml:trace contextRef="#ctx0" brushRef="#br0" timeOffset="99051.92">17830 4968 1647,'0'0'0,"0"0"0,0 0 0,0 0 18,0 0-18,1 9 18,-1-9-18,0 0 41,0 0-41,6 12 42,-3 4-42,-3-16 57,0 0-57,4 29 58,-8 16-58,4-45 37,0 0-37,-3 57 38,-1 11-38,4-68 31,0 0-31,-2 64 31,1-7-31,1-57 29,0 0-29,0 54 29,0-8-29,0-46 22,0 0-22,1 42 22,1-9-22,-2-33 17,0 0-17,4 31 18,3-7-18,-7-24 14,0 0-14,3 17 15,-1-10-15,-2-7 4,0 0-4,0 0 4,0 0-4,0 0 2,0 0-2,0-12 2,0-7-2,0 19 0,0 0 0,0-26 1,-2-1-1,2 27 0,0 0 0,-3-33 0,3 0 0,0 33 0,0 0 0,5-37 0,4-11 0,-9 48 0,0 0 0,7-52 0,4 0 0,-11 52 0,0 0 0,8-45 0,-2 14 0,-6 31 0,0 0 0,3-21 0,-1 9 0,-2 12 0,0 0 0,0-7 0,0 7 0,0 0 0,0 0 0,0 0 0,11 11 0,-11-11 1,0 0-1,10 20 2,-5 13-2,-5-33 4,0 0-4,4 40 5,-2-4-5,-2-36 8,0 0-8,3 37 9,3-1-9,-6-36 15,0 0-15,7 29 16,0-6-16,-7-23 18,0 0-18,8 21 19,3 3-19,-11-24 19,0 0-19,9 21 19,-4-6-19,-5-15 14,0 0-14,5 7 15,-5-7-15,0 0-1711</inkml:trace>
  <inkml:trace contextRef="#ctx0" brushRef="#br0" timeOffset="99310.57">17780 5356 1670,'0'0'0,"0"0"0,6 5 0,-6-5 60,0 0-60,0 0 61,10 4-61,-10-4 79,0 0-79,0 0 80,11 0-80,-11 0 51,0 0-51,10 0 52,8 5-52,-18-5 19,0 0-19,23 3 20,0-3-20,2-3-1509</inkml:trace>
  <inkml:trace contextRef="#ctx0" brushRef="#br0" timeOffset="99768.63">17595 5825 1625,'0'0'0,"0"0"0,0 0 0,0 0 73,0 0-73,0 0 73,0 0-73,0 0 89,0 0-89,0 0 90,7 0-90,-7 0 59,0 0-59,13 0 59,9 0-59,-22 0 22,0 0-22,30 0 23,2 0-23,-32 0 14,0 0-14,35 0 15,11-7-15,-46 7 19,0 0-19,39-5 20,-9-2-20,-30 7 23,0 0-23,35-5 23,20-4-23,-55 9 24,0 0-24,64-10 25,-1 1-25,-63 9 10,0 0-10,57-12 11,-13 3-11,0 1-1663</inkml:trace>
  <inkml:trace contextRef="#ctx0" brushRef="#br0" timeOffset="100322.24">18158 6298 1625,'0'0'0,"0"0"0,0 0 0,0 0 17,0 0-17,9 0 17,-9 0-17,0 0 42,0 0-42,0 0 43,0 0-43,0 0 41,0 0-41,0 0 42,-7-4-42,7 4 18,0 0-18,-4-9 18,-1 2-18,5 7 11,0 0-11,-13-15 12,-6-6-12,19 21 16,0 0-16,-23-21 17,0 2-17,23 19 19,0 0-19,-23-14 19,-3-5-19,26 19 21,0 0-21,-30-17 22,2 5-22,28 12 20,0 0-20,-29-7 20,8 4-20,21 3 40,0 0-40,-21 3 41,-2 4-41,23-7 35,0 0-35,-19 12 36,1 5-36,18-17 27,0 0-27,-14 21 27,2 7-27,12-28 21,0 0-21,-11 28 21,4 4-21,7-32 12,0 0-12,-4 37 13,4 3-13,0-40 9,0 0-9,6 45 9,4 7-9,-10-52 8,0 0-8,16 48 8,4 0-8,-20-48 12,0 0-12,21 37 13,3-8-13,-24-29 15,0 0-15,29 21 16,15-7-16,-44-14 18,0 0-18,49 8 19,9-8-19,-58 0 11,0 0-11,60-3 11,-1-13-11,-5 3-1787</inkml:trace>
  <inkml:trace contextRef="#ctx0" brushRef="#br0" timeOffset="101450.51">18301 4906 1087,'0'0'0,"0"0"0,0 0 0,0 0 148,0 0-148,-9 2 149,9-2-149,0 0 89,0 0-89,-7 5 89,7-5-89,0 0 55,0 0-55,-7 0 56,7 0-56,0 0 25,0 0-25,-11 5 25,11-5-25,0 0 14,0 0-14,0 0 14,-3 7-14,3-7 16,0 0-16,0 0 16,0 0-16,0 0 20,0 0-20,0 9 20,0-9-20,0 0 22,0 0-22,-4 7 22,4-7-22,0 0 26,0 0-26,5 8 26,-5-8-26,0 0 25,0 0-25,6 7 26,3 2-26,-9-9 25,0 0-25,12 12 26,4 2-26,-16-14 25,0 0-25,19 16 25,-1 3-25,-18-19 20,0 0-20,17 26 20,3 12-20,-20-38 16,0 0-16,17 46 17,3 10-17,-20-56 19,0 0-19,19 57 20,4 2-20,-23-59 31,0 0-31,23 60 31,-3 2-31,-20-62 30,0 0-30,21 70 30,3 13-30,-24-83 21,0 0-21,22 81 22,-12-15-22,-10-66 15,0 0-15,7 59 16,-2-11-16,-5-48 9,0 0-9,-8 50 9,-12 9-9,20-59 5,0 0-5,-26 57 6,-6 0-6,32-57 2,0 0-2,-33 49 2,-3-9-2,1-1-1749</inkml:trace>
  <inkml:trace contextRef="#ctx0" brushRef="#br0" timeOffset="102305.12">19819 5029 1614,'0'0'0,"0"0"0,7-3 0,-7 3 56,0 0-56,8-7 57,-8 7-57,0 0 103,0 0-103,10-9 103,-10 9-103,0 0 69,0 0-69,0 0 70,0 0-70,0 0 31,0 0-31,-12 3 32,-8 3-32,20-6 19,0 0-19,-24 8 19,-5 3-19,29-11 11,0 0-11,-31 14 11,2 5-11,29-19 8,0 0-8,-31 24 8,-3 5-8,34-29 6,0 0-6,-39 37 6,-6 1-6,45-38 5,0 0-5,-48 38 6,-1-2-6,49-36 5,0 0-5,-48 36 5,6-1-5,42-35 4,0 0-4,-36 33 4,10 0-4,26-33 3,0 0-3,-18 24 4,9-8-4,9-16 3,0 0-3,-1 12 3,4-4-3,-3-8 3,0 0-3,9 9 4,5-2-4,-14-7 4,0 0-4,25 9 4,14-6-4,-39-3 7,0 0-7,45 5 7,8 2-7,-53-7 9,0 0-9,53 2 9,-10 1-9,-43-3 16,0 0-16,31 4 17,-8-1-17,-23-3 22,0 0-22,20 4 23,-1 1-23,-19-5 19,0 0-19,16 5 20,2 9-20,-18-14 16,0 0-16,15 14 17,-9-7-17,-6-7 12,0 0-12,0 8 12,-6 1-12,6-9 9,0 0-9,-12 12 9,0 4-9,12-16 7,0 0-7,-16 15 7,-5 6-7,21-21 5,0 0-5,-27 24 6,-3 4-6,30-28 3,0 0-3,-35 28 4,-11 4-4,46-32 2,0 0-2,-47 33 3,-1-5-3,48-28 1,0 0-1,-42 33 2,10 0-2,32-33 0,0 0 0,-25 40 1,6-1-1,19-39 0,0 0 0,-13 42 1,8-2-1,5-40 0,0 0 0,2 36 1,8-3-1,-10-33 1,0 0-1,20 28 2,6-8-2,-26-20 2,0 0-2,39 13 2,16-10-2,-55-3 5,0 0-5,60 3 5,1 3-5,-61-6 8,0 0-8,60 0 9,0 0-9,-60 0 7,0 0-7,60 0 7,4-6-7,-64 6 2,0 0-2,62-3 2,-6-9-2,-56 12 0,0 0 0,42-9 0,-19 2 0,-2-1-1890</inkml:trace>
  <inkml:trace contextRef="#ctx0" brushRef="#br0" timeOffset="104577.19">19334 6766 1345,'0'0'0,"0"0"0,-1-8 0,1 8 52,0 0-52,0 0 52,-11-4-52,11 4 30,0 0-30,0 0 30,-7-7-30,7 7 2,0 0-2,-4-8 3,4-1-3,0 9-4,0 0 4,-3-10-4,1-2 4,2 12-16,0 0 16,0-18-15,2-2 15,-2 20-1,0 0 1,3-21-1,-3 5 1,0 16 9,0 0-9,0-10 10,0 10-10,0 0 40,0 0-40,4-5 40,-4 5-40,0 0 60,0 0-60,5 7 61,-1 15-61,-4-22 62,0 0-62,5 31 63,0 6-63,-5-37 51,0 0-51,4 32 52,-4 12-52,0-44 40,0 0-40,0 45 40,0 8-40,0-53 30,0 0-30,2 52 31,-1-12-31,-1-40 24,0 0-24,0 29 25,0-6-25,0-23 21,0 0-21,-1 12 21,1-12-21,0 0 15,0 0-15,-6 5 15,6-5-15,0 0 11,0 0-11,0 0 11,0-17-11,0 17 8,0 0-8,4-23 9,-1-13-9,-3 36 6,0 0-6,11-41 7,7-8-7,-18 49 7,0 0-7,24-52 8,8 7-8,-32 45 10,0 0-10,32-40 11,1 8-11,-33 32 10,0 0-10,32-33 11,-2 5-11,-30 28 9,0 0-9,25-21 9,-8 2-9,-17 19 8,0 0-8,14-8 9,-1 4-9,-13 4 21,0 0-21,12 9 21,4 13-21,-16-22 26,0 0-26,4 30 26,-8 4-26,4-34 12,0 0-12,-12 33 12,-1 0-12,13-33 5,0 0-5,-14 24 5,0 0-5,14-24 8,0 0-8,-16 28 8,-7 0-8,23-28 6,0 0-6,-21 26 6,2-7-6,19-19 4,0 0-4,-16 12 5,2-7-5,14-5 2,0 0-2,-13 4 3,3-1-3,10-3 1,0 0-1,-14 2 2,7 0-2,7-2 1,0 0-1,-7 1 1,7-1-1,0 0 1,0 0-1,0 0 1,0 0-1,0 0 0,0 0 0,0 0 1,0 0-1,0 0 0,0 0 0,10-3 1,10 10-1,-20-7 0,0 0 0,26 8 1,1 1-1,-27-9 2,0 0-2,26 12 2,0 4-2,-26-16 8,0 0-8,25 15 8,-4-6-8,-21-9 0,0 0 0,18 10 0,-4-1 0,-14-9-4,0 0 4,9 5-3,-9-5 3,0 0-1830</inkml:trace>
  <inkml:trace contextRef="#ctx0" brushRef="#br0" timeOffset="104756.31">19819 6820 1580,'0'0'0,"0"0"0,-1-14 0,1 14 6,0 0-6,-4-10 6,4 10-6,0 0 43,0 0-43,-2-9 44,2 9-44,0 0 49,0 0-49,9-5 50,2-2-50,-11 7 27,0 0-27,19-7 28,16 2-28,-35 5 16,0 0-16,34-9 16,-16 6-16,1-4-1339</inkml:trace>
  <inkml:trace contextRef="#ctx0" brushRef="#br0" timeOffset="104949.2">19826 6815 1479,'0'0'0,"0"0"0,-8 17 0,8-17 37,0 0-37,0 21 38,12 10-38,-12-31 81,0 0-81,16 28 82,-4-7-82,-12-21 54,0 0-54,20 17 55,10-1-55,-30-16 29,0 0-29,31 12 30,-4-9-30,-3 1-1354</inkml:trace>
  <inkml:trace contextRef="#ctx0" brushRef="#br0" timeOffset="105354.19">20347 6697 1311,'0'0'0,"0"0"0,9-3 0,-9 3 53,0 0-53,7-4 54,-7 4-54,0 0 48,0 0-48,0 0 48,-16-3-48,16 3 27,0 0-27,-16-2 28,4 4-28,12-2 6,0 0-6,-13 7 7,-3-5-7,16-2 2,0 0-2,-17 6 2,-1 7-2,18-13 1,0 0-1,-16 20 1,2 8-1,14-28 3,0 0-3,-14 29 3,3 3-3,11-32 5,0 0-5,-7 36 5,6 4-5,1-40 11,0 0-11,3 36 12,4-12-12,-7-24 16,0 0-16,11 25 17,1-5-17,-12-20 18,0 0-18,14 12 18,2-5-18,-16-7 24,0 0-24,25 0 25,19-7-25,-44 7 38,0 0-38,44-12 39,-9-8-39,-35 20 44,0 0-44,28-28 44,-5-12-44,-23 40 40,0 0-40,18-41 41,-9 6-41,-9 35 58,0 0-58,2-30 59,-8-2-59,6 32 57,0 0-57,-16-35 58,-12 9-58,28 26 50,0 0-50,-39-16 50,-8 10-50,47 6 28,0 0-28,-51 0 28,-6 6-28,4-2-1725</inkml:trace>
  <inkml:trace contextRef="#ctx0" brushRef="#br0" timeOffset="107289.72">19595 4493 662,'0'0'0,"0"0"0,0 0 0,0 0 192,0 0-192,-8 0 193,-1-4-193,9 4 106,0 0-106,-7-3 107,-2-3-107,9 6 65,0 0-65,-9-3 65,2 6-65,7-3 30,0 0-30,-12 0 31,1 0-31,11 0 15,0 0-15,-9 0 15,0 4-15,9-4 14,0 0-14,-17 9 15,-6 3-15,23-12 20,0 0-20,-21 12 20,3-4-20,18-8 24,0 0-24,-18 13 25,-3-5-25,21-8 36,0 0-36,-21 11 37,3 1-37,18-12 42,0 0-42,-14 17 43,2 2-43,12-19 39,0 0-39,-11 24 39,-1 9-39,12-33 31,0 0-31,-9 33 31,2 3-31,7-36 20,0 0-20,-2 31 21,2 2-21,0-33 20,0 0-20,7 30 21,8-3-21,-15-27 18,0 0-18,17 21 19,-3-2-19,-14-19 12,0 0-12,23 12 12,14-3-12,-37-9 12,0 0-12,41 9 13,-6-2-13,-35-7 12,0 0-12,35 5 13,-3 2-13,-32-7 11,0 0-11,27 3 12,-4-1-12,-23-2 3,0 0-3,21 0 4,2-2-4,0 0-1530</inkml:trace>
  <inkml:trace contextRef="#ctx0" brushRef="#br0" timeOffset="107686.27">19855 4659 1143,'0'0'0,"0"0"0,0 0 0,0 0 64,0 0-64,0 0 64,-9 15-64,9-15 98,0 0-98,-2 12 98,4-3-98,-2-9 78,0 0-78,14 0 78,14 0-78,-28 0 41,0 0-41,32 0 41,0-3-41,-32 3 24,0 0-24,31-6 24,-1-6-24,-30 12 6,0 0-6,27-8 7,-6-3-7,0 3-1265</inkml:trace>
  <inkml:trace contextRef="#ctx0" brushRef="#br0" timeOffset="108090.98">20255 4508 1020,'0'0'0,"0"0"0,-14-7 0,14 7 24,0 0-24,-7-5 25,7 5-25,0 0 35,0 0-35,0 0 36,-7-3-36,7 3 30,0 0-30,0 0 30,0 0-30,0 0 18,0 0-18,0-9 18,0 9-18,0 0 31,0 0-31,0 0 32,0-7-32,0 7 51,0 0-51,0 0 52,0 0-52,0 0 56,0 0-56,0 0 57,0 0-57,0 0 62,0 0-62,7 16 62,-4 1-62,-3-17 52,0 0-52,4 22 53,1 11-53,-5-33 46,0 0-46,9 40 47,0 8-47,-9-48 37,0 0-37,7 51 37,0 4-37,-7-55 29,0 0-29,7 48 29,-2 1-29,1-4-1417</inkml:trace>
  <inkml:trace contextRef="#ctx0" brushRef="#br0" timeOffset="109769.8">20763 4968 695,'0'0'0,"0"0"0,-9 0 0,9 0 101,0 0-101,0 0 102,-7 0-102,7 0 139,0 0-139,0 0 140,0 0-140,0 0 89,0 0-89,0 0 90,0 0-90,0 0 51,0 0-51,0 0 52,0 9-52,0-9 40,0 0-40,-5 5 41,3 4-41,2-9 41,0 0-41,-2 16 41,-1 15-41,3-31 50,0 0-50,-5 48 50,-2 14-50,7-62 50,0 0-50,-6 68 50,4-4-50,2-64 43,0 0-43,0 57 43,2-12-43,-2-45 36,0 0-36,2 40 36,-2-11-36,0-29 28,0 0-28,0 23 28,2-11-28,-2-12 16,0 0-16,0 0 17,3 9-17,-3-9 13,0 0-13,0 0 14,0 0-14,0 0 7,0 0-7,4-9 7,1-3-7,-5 12 4,0 0-4,9-23 4,1-6-4,-10 29 5,0 0-5,15-40 5,2-1-5,-17 41 5,0 0-5,20-52 5,-8-6-5,-12 58 6,0 0-6,9-60 6,-2 1-6,-7 59 6,0 0-6,7-50 6,0 15-6,-7 35 6,0 0-6,7-29 7,0-4-7,-7 33 10,0 0-10,5-31 10,-3 15-10,-2 16 11,0 0-11,2-5 12,-2 5-12,0 0 11,0 0-11,0 0 12,0 0-12,0 0 16,0 0-16,9-5 17,0 3-17,-9 2 16,0 0-16,17 0 17,8 7-17,-25-7 28,0 0-28,26 16 29,-4 8-29,-22-24 34,0 0-34,15 24 34,-4 0-34,-11-24 17,0 0-17,11 28 17,-1 14-17,-10-42 11,0 0-11,11 43 11,-4 5-11,-7-48 4,0 0-4,3 49 4,1-4-4,-4-45 1,0 0-1,5 38 1,0-7-1,-5-31 0,0 0 0,2 24 0,-7 0 0,5-24-1,0 0 1,-5 16 0,3-4 0,2-12-4,0 0 4,-2 5-3,-1 6 3,-1-1-1808</inkml:trace>
  <inkml:trace contextRef="#ctx0" brushRef="#br0" timeOffset="110004.52">20742 5225 1625,'0'0'0,"0"0"0,19-6 0,-19 6 11,0 0-11,27-7 11,13 4-11,-40 3 22,0 0-22,37-2 22,-8-5-22,-29 7 15,0 0-15,24-8 15,3-4-15,-27 12 3,0 0-3,30-19 4,1-7-4,-1 1-1236</inkml:trace>
  <inkml:trace contextRef="#ctx0" brushRef="#br0" timeOffset="110264.06">21257 4638 852,'0'0'0,"0"0"0,7-12 0,-7 12 44,0 0-44,7-9 44,-7 9-44,0 0 76,0 0-76,0 0 77,0 0-77,0 0 75,0 0-75,2 9 76,-7 15-76,5-24 53,0 0-53,-8 36 53,-2 13-53,10-49 45,0 0-45,-7 48 46,9 1-46,-2-49 45,0 0-45,7 48 46,0-10-46,-7-38 43,0 0-43,7 35 43,-2-6-43,-5-29 38,0 0-38,4 25 39,-4-1-39,0-24 30,0 0-30,0 19 30,1-7-30,3-3-1257</inkml:trace>
  <inkml:trace contextRef="#ctx0" brushRef="#br0" timeOffset="110579.03">21453 4885 841,'0'0'0,"0"0"0,3-12 0,-3 12 53,0 0-53,2-8 54,-2 1-54,0 7 92,0 0-92,0 0 93,-2-11-93,2 11 26,0 0-26,-9-3 26,-6 6-26,15-3 26,0 0-26,-20 9 27,1 0-27,19-9 22,0 0-22,-23 5 23,5-2-23,18-3 24,0 0-24,-23 7 24,0 2-24,23-9 30,0 0-30,-23 5 30,-1-2-30,24-3 28,0 0-28,-20 4 29,10 1-29,10-5 42,0 0-42,-6 7 42,3 0-42,3-7 33,0 0-33,0 0 33,7 9-33,-7-9 42,0 0-42,12 5 42,4 3-42,-16-8 44,0 0-44,25 11 45,3 1-45,-28-12 39,0 0-39,34 9 40,6 3-40,-40-12 21,0 0-21,43 5 22,-8-5-22,0 0-1360</inkml:trace>
  <inkml:trace contextRef="#ctx0" brushRef="#br0" timeOffset="111285.54">20476 5785 953,'0'0'0,"0"0"0,0 0 0,0 0 47,0 0-47,-2-8 47,2 8-47,0 0 47,0 0-47,-5-11 48,5 11-48,0 0 18,0 0-18,0 0 19,7-12-19,-7 12 3,0 0-3,5-12 4,-3-2-4,-2 14 1,0 0-1,3-15 1,1 2-1,-4 13 2,0 0-2,3-8 2,-3 8-2,0 0 10,0 0-10,7-11 10,-7 11-10,0 0 29,0 0-29,7-5 29,2-2-29,-9 7 54,0 0-54,18-8 55,14-1-55,-32 9 63,0 0-63,40-9 63,9 6-63,-49 3 53,0 0-53,60 0 54,13 0-54,-73 0 51,0 0-51,77 3 51,1 6-51,-78-9 52,0 0-52,86 7 53,17 2-53,-103-9 61,0 0-61,107 3 62,-11 2-62,-96-5 45,0 0-45,100 4 45,11-4-45,-111 0 43,0 0-43,108 1 43,-11-1-43,-97 0 35,0 0-35,88-1 35,-3-10-35,-85 11 30,0 0-30,83-8 31,1 2-31,-84 6 20,0 0-20,69-3 21,-25-6-21,0 2-1658</inkml:trace>
  <inkml:trace contextRef="#ctx0" brushRef="#br0" timeOffset="113657.98">20996 6060 1300,'0'0'0,"0"0"0,0 0 0,0 0-1,0 0 1,2-5-1,-2 5 1,0 0-13,0 0 13,5-12-13,-2-7 13,-3 19 0,0 0 0,4-17 0,0 6 0,-4 11 1,0 0-1,0-5 2,0 5-2,0 0 8,0 0-8,0-8 8,0 8-8,0 0 35,0 0-35,0 0 35,15 12-35,-15-12 72,0 0-72,13 24 73,1 12-73,-14-36 75,0 0-75,12 42 76,-3 3-76,-9-45 64,0 0-64,11 46 64,1-4-64,-12-42 60,0 0-60,14 36 60,0 1-60,-14-37 47,0 0-47,13 33 47,-6 3-47,-7-36 37,0 0-37,5 40 37,-2 1-37,-3-41 23,0 0-23,4 37 24,-1-11-24,1 0-1530</inkml:trace>
  <inkml:trace contextRef="#ctx0" brushRef="#br0" timeOffset="114077.21">21460 6254 1737,'0'0'0,"0"0"0,0 7 0,0-7 43,0 0-43,-5 9 44,-8 3-44,13-12 70,0 0-70,-16 9 71,2 3-71,14-12 22,0 0-22,-14 15 23,-2-3-23,16-12 1,0 0-1,-21 13 2,-2-8-2,23-5-1,0 0 1,-25 3 0,-3 2 0,28-5-1,0 0 1,-30 7 0,6-7 0,24 0-2,0 0 2,-23 4-2,1-4 2,22 0-4,0 0 4,-14 0-4,5 0 4,9 0-5,0 0 5,0 0-5,-8 0 5,8 0 0,0 0 0,0 0 0,1 8 0,-1-8 1,0 0-1,0 0 1,11 4-1,-11-4 6,0 0-6,19 8 7,18 5-7,-37-13 18,0 0-18,43 15 18,-8 6-18,-35-21 27,0 0-27,34 17 28,-4-3-28,-30-14 31,0 0-31,24 9 31,-4-1-31,-20-8 8,0 0-8,19 4 9,6 1-9,-25-5 1,0 0-1,21 4 1,-7-4-1,0-4-1572</inkml:trace>
  <inkml:trace contextRef="#ctx0" brushRef="#br0" timeOffset="114351.12">21806 6055 1603,'0'0'0,"0"0"0,8 12 0,-8-12 27,0 0-27,7 18 27,-3 13-27,-4-31 58,0 0-58,-2 33 59,-3 3-59,5-36 86,0 0-86,-7 33 86,0-9-86,7-24 55,0 0-55,-6 28 56,5 0-56,1-28 31,0 0-31,1 24 32,5-7-32,-6-17 24,0 0-24,0 12 24,0 0-24,0-12 12,0 0-12,0 12 13,2 4-13,-1-4-1585</inkml:trace>
  <inkml:trace contextRef="#ctx0" brushRef="#br0" timeOffset="114553.8">21820 6609 1412,'0'0'0,"0"0"0,7 17 0,-7-17 57,0 0-57,3 16 57,1-9-57,-4-7 90,0 0-90,2 8 90,1 1-90,-3-9 73,0 0-73,5 7 73,-5-7-73,0 0 40,0 0-40,0 0 40,0 0-40,0 0 28,0 0-28,0 0 28,6-3-28,1-4-1431</inkml:trace>
  <inkml:trace contextRef="#ctx0" brushRef="#br0" timeOffset="147243.44">4354 7277 1099,'0'0'0,"0"0"0,0 0 0,0 0 28,0 0-28,0 0 28,0 0-28,0 0 97,0 0-97,0 0 98,0 0-98,0 0 72,0 0-72,0 0 72,0 0-72,0 0 26,0 0-26,0 0 27,0 0-27,0 0 23,0 0-23,0 0 24,0 0-24,0 0 19,0 0-19,0 0 20,0 0-20,0 0 15,0 0-15,0 0 16,0 0-16,0 0 11,0 0-11,-25-17 12,9 8-12,16 9 7,0 0-7,-16-10 8,-1 1-8,17 9 8,0 0-8,-15-9 8,0 2-8,15 7 14,0 0-14,-15-1 15,-2 1-15,17 0 22,0 0-22,-28 0 23,-13 5-23,41-5 27,0 0-27,-37 9 27,12 3-27,25-12 30,0 0-30,-23 26 30,0 19-30,23-45 26,0 0-26,-19 52 26,1 8-26,18-60 18,0 0-18,-8 62 18,-1 6-18,9-68 11,0 0-11,-4 64 12,4 5-12,0-69 8,0 0-8,9 66 8,7 3-8,-16-69 4,0 0-4,25 59 4,10-26-4,-35-33 0,0 0 0,40 19 0,12-14 0,-52-5 0,0 0 0,53-3 0,-8-13 0,-45 16 0,0 0 0,41-24 0,-6-9 0,-35 33 4,0 0-4,27-40 5,-10-5-5,-17 45 8,0 0-8,11-40 8,-8 11-8,-3 29 10,0 0-10,0-24 10,-7 3-10,7 21 10,0 0-10,-7-21 10,-2 6-10,9 15 9,0 0-9,-8-16 10,-10 4-10,18 12 6,0 0-6,-18-12 7,-8 5-7,26 7 4,0 0-4,-28-2 4,-13 4-4,41-2 4,0 0-4,-37 7 4,4 0-4,33-7 3,0 0-3,-25 8 4,7 1-4,18-9 1,0 0-1,-9 3 1,9-3-1,0 0 0,0 0 0,-3 9 0,19-5 0,-16-4-1,0 0 1,28 3 0,4-6 0,-32 3-2,0 0 2,35-7-1,-1-2 1,-34 9-3,0 0 3,31-9-2,-1-3 2,-30 12-3,0 0 3,27-8-2,-4 4 2,-23 4-3,0 0 3,17 0-2,-1 2 2,-16-2-1,0 0 1,13 7-1,-5 1 1,-8-8 0,0 0 0,9 16 0,-4 8 0,-5-24 1,0 0-1,9 31 2,-3 4-2,-6-35 9,0 0-9,8 43 9,5 11-9,-13-54 18,0 0-18,9 55 19,5-11-19,-14-44 22,0 0-22,14 38 23,-2-9-23,-12-29 18,0 0-18,14 28 18,-3-4-18,1 0-1651</inkml:trace>
  <inkml:trace contextRef="#ctx0" brushRef="#br0" timeOffset="147694.73">4719 7575 1591,'0'0'0,"0"0"0,0 0 0,0 0 13,0 0-13,-11 12 14,2 0-14,9-12 40,0 0-40,-8 17 41,-7 14-41,15-31 37,0 0-37,-8 33 37,1 7-37,7-40 23,0 0-23,-2 42 23,2 4-23,0-46 21,0 0-21,5 40 21,4-7-21,-9-33 19,0 0-19,12 28 20,4-4-20,-16-24 16,0 0-16,21 17 17,-3-10-17,-18-7 7,0 0-7,23 0 8,0-7-8,-23 7 3,0 0-3,21-17 4,2-9-4,-23 26 5,0 0-5,19-29 5,-6-8-5,-13 37 11,0 0-11,10-36 11,3-9-11,-13 45 17,0 0-17,8-40 17,-8 12-17,0 28 18,0 0-18,-8-20 19,-1 2-19,9 18 28,0 0-28,-18-12 29,-3 5-29,21 7 33,0 0-33,-30-5 33,-12 10-33,42-5 30,0 0-30,-37 4 31,14 4-31,23-8 29,0 0-29,-18 9 29,4 7-29,-4-1-1665</inkml:trace>
  <inkml:trace contextRef="#ctx0" brushRef="#br0" timeOffset="148145.11">5260 7514 1222,'0'0'0,"0"0"0,18 5 0,-18-5 37,0 0-37,18 7 38,4 0-38,-22-7 72,0 0-72,18 5 72,-9-1-72,-9-4 14,0 0-14,9 0 15,-9 0-15,0 0 0,0 0 0,0 0 1,5 8-1,-5-8-1,0 0 1,0 0 0,0 0 0,0 0 0,0 0 0,0 0 0,-9 0 0,9 0 11,0 0-11,-12 0 11,1 4-11,11-4 44,0 0-44,-17 5 44,-6 2-44,23-7 62,0 0-62,-29 9 62,0-4-62,29-5 56,0 0-56,-27 7 56,8 0-56,19-7 49,0 0-49,-14 5 49,6-2-49,8-3 35,0 0-35,0 0 35,-1 9-35,1-9 27,0 0-27,0 9 28,5 1-28,-5-10 22,0 0-22,9 12 23,8 2-23,-17-14 16,0 0-16,18 16 16,5-1-16,-23-15 8,0 0-8,19 16 9,3 4-9,-22-20 10,0 0-10,14 25 10,0 4-10,-14-29 9,0 0-9,12 31 10,-7-1-10,-5-30 9,0 0-9,0 27 10,-8-2-10,8-25 10,0 0-10,-20 24 11,-12 4-11,32-28 8,0 0-8,-40 24 9,-8-10-9,48-14 10,0 0-10,-51 8 10,-2-3-10,2 1-1627</inkml:trace>
  <inkml:trace contextRef="#ctx0" brushRef="#br0" timeOffset="150150.74">5811 7838 1614,'0'0'0,"0"0"0,0 0 0,0 0 89,0 0-89,0 0 90,0 0-90,0 0 134,0 0-134,-9 19 134,21-11-134,-12-8 69,0 0-69,23 7 69,11 2-69,-34-9 27,0 0-27,44 3 28,5 3-28,-49-6 4,0 0-4,58-4 4,0-4-4,-58 8 0,0 0 0,60-13 0,-7-4 0,2 2-1637</inkml:trace>
  <inkml:trace contextRef="#ctx0" brushRef="#br0" timeOffset="150757.76">6745 7547 1647,'0'0'0,"0"0"0,0 0 0,0 0 32,0 0-32,-5 3 33,5 3-33,0-6 78,0 0-78,5 12 78,-5 10-78,0-22 82,0 0-82,0 30 83,-5 4-83,5-34 47,0 0-47,0 45 48,0 16-48,0-61 22,0 0-22,2 66 23,1 1-23,-3-67 10,0 0-10,0 62 11,-3-3-11,3-59 0,0 0 0,-5 47 1,1-18-1,4-29-5,0 0 5,4 18-5,-1-13 5,-3-5-28,0 0 28,0 0-27,9-11 27,-9 11-64,0 0 64,5-17-64,-3-9 64,-2 26-82,0 0 82,0-36-81,-2 0 81,2 36-78,0 0 78,-5-49-78,-4-6 78,9 55-60,0 0 60,-12-63-59,1-1 59,11 64-29,0 0 29,-9-57-28,1 12 28,8 45-4,0 0 4,-6-40-3,6 6 3,0 34 1,0 0-1,2-26 1,2 3-1,-4 23 14,0 0-14,8-20 15,3-5-15,-11 25 34,0 0-34,21-20 34,2 4-34,-23 16 44,0 0-44,32-5 44,8 5-44,-40 0 54,0 0-54,37 2 55,-5 8-55,-32-10 55,0 0-55,27 17 56,-8 2-56,-19-19 52,0 0-52,18 21 53,-6 3-53,-12-24 54,0 0-54,4 25 55,-6-1-55,2-24 47,0 0-47,-7 17 48,-2 2-48,9-19 38,0 0-38,-18 19 38,-5 4-38,23-23 29,0 0-29,-21 22 30,7-10-30,14-12 15,0 0-15,-12 12 16,-2 0-16,0 1-1727</inkml:trace>
  <inkml:trace contextRef="#ctx0" brushRef="#br0" timeOffset="151778.78">6985 7796 1423,'0'0'0,"0"0"0,13 14 0,-13-14 34,0 0-34,5 12 35,0-1-35,-5-11 68,0 0-68,4 8 68,-4-3-68,0-5 48,0 0-48,5 11 49,4 4-49,-9-15 20,0 0-20,12 21 20,-1 3-20,-11-24 10,0 0-10,14 18 11,-2-3-11,-12-15 19,0 0-19,9 12 20,-5 0-20,-4-12 25,0 0-25,1 14 26,3 5-26,-4-19 29,0 0-29,2 16 30,-2-9-30,0-7 26,0 0-26,0 0 27,-11 14-27,11-14 25,0 0-25,-5 8 26,5-8-26,0 0 20,0 0-20,-5 9 20,5-9-20,0 0 18,0 0-18,0 0 19,0 0-19,0 0 15,0 0-15,-2-10 16,11-11-16,-9 21 13,0 0-13,15-37 13,5-11-13,-20 48 10,0 0-10,26-52 10,1-5-10,-27 57 6,0 0-6,28-48 7,-10 20-7,-18 28 6,0 0-6,10-12 6,3 12-6,-13 0 5,0 0-5,8 14 5,-11 24-5,3-38 5,0 0-5,-5 48 5,-4 6-5,9-54 8,0 0-8,-9 45 8,4-5-8,5-40 11,0 0-11,0 29 12,0-5-12,0-24 15,0 0-15,3 19 16,2-3-16,-5-16 23,0 0-23,15 12 23,11-7-23,-26-5 24,0 0-24,26-2 25,3-5-25,-29 7 25,0 0-25,26-15 25,-3-1-25,-23 16 22,0 0-22,20-20 23,-6-8-23,-14 28 18,0 0-18,8-33 18,-1 0-18,-7 33 13,0 0-13,6-31 14,-6 8-14,0 23 17,0 0-17,-6-15 17,1 4-17,5 11 16,0 0-16,-12-5 17,-15 5-17,27 0 19,0 0-19,-28 4 19,2 4-19,26-8 9,0 0-9,-20 13 10,10-5-10,10-8 3,0 0-3,-2 7 4,2-7-4,0 0 0,0 0 0,11 5 1,11-13-1,-22 8-1,0 0 1,34-21 0,3-7 0,-37 28-5,0 0 5,35-40-5,-3-5 5,-32 45-20,0 0 20,27-45-19,1 9 19,-28 36-20,0 0 20,26-36-19,-6-1 19,-20 37-18,0 0 18,17-27-18,-3 8 18,-14 19-14,0 0 14,13-12-13,-3 6 13,-10 6-11,0 0 11,13 6-11,-1 9 11,-12-15-5,0 0 5,16 23-5,1 3 5,-17-26-3,0 0 3,22 31-2,6 5 2,-28-36-4,0 0 4,28 36-3,-3 9 3,-25-45-5,0 0 5,23 49-5,-6-8 5,-17-41-6,0 0 6,14 35-5,-5-9 5,-9-26-11,0 0 11,6 22-11,-12-6 11,6-16-8,0 0 8,0 17-8,0-10 8,0-7-7,0 0 7,0 0-7,0 0 7,0 0-6,0 0 6,-9 0-5,2-3 5,7 3-6,0 0 6,-7-14-5,4-15 5,3 29-7,0 0 7,-5-40-7,6-2 7,-1 42-6,0 0 6,9-36-6,9 3 6,-18 33-4,0 0 4,21-24-4,-2 8 4,-19 16-1,0 0 1,20-3 0,4 11 0,-24-8 1,0 0-1,25 23 1,-2 10-1,-23-33 2,0 0-2,18 33 2,-6-1-2,-12-32 2,0 0-2,9 32 3,-13-12-3,4-20 2,0 0-2,-8 21 3,-8 2-3,16-23 2,0 0-2,-18 26 2,-5-2-2,23-24 2,0 0-2,-21 19 2,-2-14-2,2 2-1734</inkml:trace>
  <inkml:trace contextRef="#ctx0" brushRef="#br0" timeOffset="152499.12">8829 7699 1692,'0'0'0,"0"0"0,0 0 0,0 0 107,0 0-107,-6 14 107,-4 17-107,10-31 133,0 0-133,-18 33 133,-8 10-133,26-43 79,0 0-79,-23 42 79,3 3-79,20-45 22,0 0-22,-12 40 23,12-7-23,0-33 8,0 0-8,3 26 8,12-4-8,-15-22 3,0 0-3,17 16 3,6-8-3,-23-8 1,0 0-1,27 4 1,1-8-1,-28 4 1,0 0-1,26-5 1,-3-5-1,-23 10 4,0 0-4,20-12 4,1-2-4,-21 14 9,0 0-9,14-23 9,-9-3-9,-5 26 7,0 0-7,0-29 8,-2-9-8,2 38 3,0 0-3,-8-42 4,-6-3-4,14 45 1,0 0-1,-13-43 2,8 14-2,5 29 0,0 0 0,0-28 1,2-3-1,-2 31 0,0 0 0,3-26 0,2 5 0,-5 21 0,0 0 0,16-14 0,14 2 0,-30 12 0,0 0 0,34-5 1,-2 5-1,-32 0 2,0 0-2,31 7 3,1 3-3,-32-10 2,0 0-2,28 14 2,-7 7-2,-21-21 1,0 0-1,18 33 1,-2 15-1,-16-48 0,0 0 0,9 64 0,-11 12 0,2-76-2,0 0 2,-3 82-1,-6-4 1,9-78-4,0 0 4,-13 81-4,-1 7 4,14-88-7,0 0 7,-5 81-7,7-22 7,-2-59-5,0 0 5,9 42-5,1-21 5,-10-21-5,0 0 5,14 12-4,9-4 4,-23-8-3,0 0 3,23 0-2,0-5 2,-23 5 0,0 0 0,18-21 0,-4-6 0,-14 27 4,0 0-4,12-45 5,-7-16-5,-5 61 14,0 0-14,2-66 14,-7 11-14,5 55 10,0 0-10,-11-55 11,-6 4-11,17 51 12,0 0-12,-23-39 12,-16 7-12,39 32 11,0 0-11,-46-17 11,-5 5-11,51 12 2,0 0-2,-49-7 2,13 5-2,4 2-1833</inkml:trace>
  <inkml:trace contextRef="#ctx0" brushRef="#br0" timeOffset="153745.99">10481 7833 1737,'0'0'0,"0"0"0,7 5 0,-7-5 47,0 0-47,0 0 47,6 7-47,-6-7 86,0 0-86,0 0 87,-6 5-87,6-5 57,0 0-57,-12 3 58,-7-3-58,19 0 21,0 0-21,-21-3 22,-2-2-22,23 5 11,0 0-11,-25-7 11,-2-2-11,27 9 7,0 0-7,-30-7 8,11 5-8,19 2 9,0 0-9,-23 0 10,0 2-10,23-2 14,0 0-14,-25 14 14,1 15-14,24-29 14,0 0-14,-23 40 14,5-3-14,18-37 19,0 0-19,-12 38 19,8-7-19,4-31 23,0 0-23,7 26 23,8 1-23,-15-27 10,0 0-10,19 25 10,11-6-10,-30-19 4,0 0-4,42 12 4,16-10-4,-58-2 4,0 0-4,71 0 5,1-2-5,-72 2 1,0 0-1,78-4 1,-8-3-1,-70 7 0,0 0 0,73-12 0,-4-5 0,-69 17 0,0 0 0,65-19 0,-3 0 0,-62 19-1,0 0 1,49-19 0,-14-2 0,-35 21 0,0 0 0,23-19 0,-9 3 0,-14 16 1,0 0-1,0-20 1,-9-8-1,9 28 5,0 0-5,-22-26 5,-19 14-5,41 12 11,0 0-11,-49 2 11,-6 10-11,55-12 16,0 0-16,-55 19 16,6 5-16,49-24 15,0 0-15,-46 28 16,7-2-16,39-26 9,0 0-9,-35 20 9,5-2-9,30-18 5,0 0-5,-25 14 6,9-2-6,16-12 3,0 0-3,-8 8 3,8-8-3,0 0 1,0 0-1,0 0 1,8 7-1,-8-7 0,0 0 0,20 0 0,11-5 0,-31 5 0,0 0 0,36-10 0,-8-4 0,-28 14-1,0 0 1,30-17 0,7-2 0,-37 19-2,0 0 2,35-19-2,-1 3 2,-34 16-4,0 0 4,26-9-3,-12 6 3,-14 3-4,0 0 4,22 3-3,4 9 3,-26-12-1,0 0 1,28 13-1,-5 2 1,-23-15 0,0 0 0,18 17 0,5-1 0,-23-16 1,0 0-1,19 12 1,2-5-1,-21-7 1,0 0-1,21 0 2,4-5-2,-25 5 7,0 0-7,27-11 8,-4-4-8,-23 15 20,0 0-20,17-23 21,-4 1-21,-13 22 16,0 0-16,7-28 16,-4-5-16,-3 33 11,0 0-11,4-39 11,1-15-11,-5 54 8,0 0-8,2-52 9,-1 0-9,-1 52 5,0 0-5,2-52 5,2 0-5,-4 52 3,0 0-3,3-45 4,-1 12-4,-2 33 5,0 0-5,0-24 5,0 9-5,0 15 6,0 0-6,0 0 7,0 0-7,0 0 7,0 0-7,-2 19 8,-5 17-8,7-36 9,0 0-9,-5 45 10,0 3-10,5-48 9,0 0-9,-4 56 10,9 15-10,-5-71 7,0 0-7,9 72 8,4-9-8,-13-63 6,0 0-6,14 46 7,5-13-7,-19-33 3,0 0-3,21 23 3,-7-8-3,-14-15 2,0 0-2,13 9 2,1-6-2,-14-3 2,0 0-2,17-3 3,8-6-3,-25 9 1,0 0-1,25-14 2,-9 1-2,-16 13 0,0 0 0,16-30 1,-2-10-1,-14 40 0,0 0 0,12-57 0,2-7 0,-14 64 0,0 0 0,9-64 0,2 7 0,-11 57 0,0 0 0,12-52 0,-9 7 0,-3 45 1,0 0-1,2-36 1,-2 12-1,0 24 1,0 0-1,-3-16 1,-4 7-1,7 9 0,0 0 0,-13 9 1,-13 10-1,26-19 1,0 0-1,-28 33 2,-8 3-2,36-36 1,0 0-1,-23 49 1,9 13-1,14-62 2,0 0-2,0 71 2,9-2-2,-9-69 3,0 0-3,20 64 3,15-14-3,-35-50 4,0 0-4,33 40 5,1-10-5,-34-30 5,0 0-5,37 19 6,5-9-6,-1 1-2056</inkml:trace>
  <inkml:trace contextRef="#ctx0" brushRef="#br0" timeOffset="157408.16">13212 8108 1222,'0'0'0,"0"0"0,7-7 0,-7 7 107,0 0-107,0 0 107,9-12-107,-9 12 73,0 0-73,3-9 73,6-5-73,-9 14 38,0 0-38,7-15 39,-3-4-39,-4 19 15,0 0-15,5-21 15,-5 0-15,0 21 11,0 0-11,0-24 11,-7-4-11,7 28 9,0 0-9,-11-29 9,-3 6-9,14 23 13,0 0-13,-21-17 14,-7-2-14,28 19 19,0 0-19,-30-12 19,2 7-19,28 5 37,0 0-37,-29 3 38,-6 11-38,35-14 44,0 0-44,-39 24 44,8 11-44,31-35 51,0 0-51,-29 38 51,1 2-51,28-40 50,0 0-50,-23 36 51,11-5-51,12-31 30,0 0-30,-11 29 31,11-8-31,0-21 18,0 0-18,7 18 19,2-5-19,-9-13 11,0 0-11,12 11 11,6-1-11,-18-10 7,0 0-7,25 0 8,7-7-8,-32 7 6,0 0-6,33-12 7,1-5-7,-34 17 8,0 0-8,35-19 8,0 1-8,-35 18 4,0 0-4,37-24 5,-10-7-5,-27 31 2,0 0-2,23-38 2,-11-9-2,-12 47 4,0 0-4,11-53 5,-3-11-5,-8 64 12,0 0-12,9-64 13,-5 6-13,-4 58 10,0 0-10,5-48 10,-2 6-10,-3 42 8,0 0-8,0-43 9,-1 2-9,1 41 7,0 0-7,-2-37 7,2 18-7,0 19 3,0 0-3,0-8 4,0 8-4,0 0 2,0 0-2,0 0 2,-9 7-2,9-7 1,0 0-1,-9 26 2,-1 13-2,10-39 0,0 0 0,-4 49 1,8 4-1,-4-53 0,0 0 0,10 68 1,3 17-1,-13-85 0,0 0 0,19 85 0,0-20 0,-19-65 0,0 0 0,23 57 1,2-10-1,-25-47 0,0 0 0,23 36 1,3-6-1,-26-30 0,0 0 0,27 24 0,-6-5 0,-21-19 0,0 0 0,23 14 0,4-4 0,-27-10 0,0 0 0,24 0 1,-3-3-1,-21 3 0,0 0 0,25-9 0,7-12 0,-32 21 0,0 0 0,25-22 0,-10 5 0,-15 17 0,0 0 0,9-25 0,5-11 0,-14 36 0,0 0 0,9-41 0,-4 4 0,-5 37 0,0 0 0,4-31 0,-4 7 0,0 24 0,0 0 0,-4-21 0,-1 9 0,5 12 0,0 0 0,-12-3 0,-8 11 0,20-8 1,0 0-1,-23 19 1,-7 5-1,30-24 0,0 0 0,-28 30 1,5 4-1,23-34 0,0 0 0,-17 33 1,-3-5-1,20-28 0,0 0 0,-12 24 1,7-5-1,5-19 1,0 0-1,0 16 2,5-2-2,-5-14 3,0 0-3,11 12 3,13 2-3,-24-14 4,0 0-4,37 8 4,7-9-4,-44 1 5,0 0-5,48-7 6,0-2-6,-48 9 4,0 0-4,45-16 5,0-3-5,-45 19 4,0 0-4,42-22 4,-2-1-4,-40 23 3,0 0-3,39-29 4,2-7-4,-41 36 3,0 0-3,39-45 3,-4 0-3,-35 45 0,0 0 0,28-56 1,-12-4-1,-16 60 0,0 0 0,7-61 1,-9 13-1,2 48 1,0 0-1,-9-45 2,-5 8-2,14 37 4,0 0-4,-14-36 4,2-4-4,12 40 7,0 0-7,-9-33 7,4 11-7,5 22 4,0 0-4,-5-14 5,-3 4-5,8 10 1,0 0-1,-10 3 1,-13 16-1,23-19 0,0 0 0,-21 33 0,3 7 0,18-40 0,0 0 0,-10 48 0,10 2 0,0-50 0,0 0 0,1 59 1,3 10-1,-4-69 2,0 0-2,9 68 2,3-2-2,-12-66 3,0 0-3,21 50 3,6-10-3,-27-40 4,0 0-4,31 31 5,8-12-5,-39-19 4,0 0-4,34 14 4,-4-4-4,-30-10 3,0 0-3,31 5 4,5-3-4,-36-2 0,0 0 0,37-2 1,-4-10-1,-33 12 0,0 0 0,34-19 1,6-9-1,-40 28 0,0 0 0,41-34 0,-1-6 0,-40 40 0,0 0 0,38-45 0,-7-10 0,-31 55 0,0 0 0,27-45 0,-17 24 0,-10 21 0,0 0 0,2-16 0,-11 4 0,9 12 0,0 0 0,-21 0 0,-18 16 0,39-16 0,0 0 0,-39 28 0,-1 13 0,40-41 0,0 0 0,-35 42 0,-1 1 0,36-43 4,0 0-4,-26 38 4,7-3-4,19-35 2,0 0-2,-13 27 2,8-9-2,5-18 0,0 0 0,-2 10 0,2-10 0,0 0 0,0 0 0,7 5 0,6 0 0,-13-5-1,0 0 1,19 7 0,7-7 0,-26 0-2,0 0 2,29-7-1,1-3 1,-30 10-2,0 0 2,31-12-1,1-2 1,-32 14-3,0 0 3,30-16-3,2 3 3,-32 13-2,0 0 2,26-18-1,-6 4 1,-20 14-1,0 0 1,10-8-1,-1 4 1,-9 4 0,0 0 0,7 2 0,0 5 0,-7-7 1,0 0-1,9 14 1,2 8-1,-11-22 1,0 0-1,10 23 2,1-9-2,-11-14 1,0 0-1,12 10 1,2-5-1,-14-5 2,0 0-2,18 4 2,5-1-2,-23-3 2,0 0-2,21 0 2,-2-5-2,-19 5 2,0 0-2,23-10 2,7-8-2,-30 18 2,0 0-2,32-21 2,-9 2-2,-23 19 2,0 0-2,19-24 2,-3-5-2,-16 29 0,0 0 0,14-26 0,-5 9 0,-9 17 0,0 0 0,9-16 0,-9 16 0,0 0 0,0 0 0,0 0 0,-14 19 0,14-19 0,0 0 0,-11 28 0,6 3 0,5-31 0,0 0 0,0 31 0,9-3 0,-9-28-1,0 0 1,21 24-1,11-10 1,-32-14-1,0 0 1,37 10 0,-5-3 0,-32-7-1,0 0 1,30 2-1,-2-2 1,-28 0-2,0 0 2,26-7-1,-3-5 1,-23 12 0,0 0 0,21-18 0,-1-1 0,-20 19 5,0 0-5,17-22 6,-3-6-6,-14 28 12,0 0-12,9-33 12,0-6-12,-9 39 14,0 0-14,9-42 14,-7 7-14,-2 35 7,0 0-7,0-26 7,0 13-7,0 13 9,0 0-9,0 0 10,-6 12-10,6-12 5,0 0-5,-3 31 5,1 17-5,2-48 3,0 0-3,0 52 3,4 0-3,-4-52 1,0 0-1,5 54 2,2-1-2,-7-53 0,0 0 0,11 63 1,3 15-1,-14-78 0,0 0 0,16 84 0,-1-7 0,-15-77 0,0 0 0,9 69 0,-2-9 0,-7-60 0,0 0 0,-1 61 0,-14 5 0,15-66-2,0 0 2,-19 60-2,3-8 2,16-52-2,0 0 2,-18 36-1,-1-11 1,19-25-4,0 0 4,-26 12-4,-1-9 4,27-3-6,0 0 6,-28-12-5,-4-10 5,32 22-4,0 0 4,-28-35-4,9-12 4,19 47-2,0 0 2,-11-52-2,9-1 2,2 53-4,0 0 4,7-57-3,11-4 3,-18 61-6,0 0 6,26-69-5,8-12 5,-34 81-8,0 0 8,39-77-7,1 13 7,-40 64-7,0 0 7,46-52-7,7 7 7,-53 45-6,0 0 6,55-39-6,-2 9 6,-53 30-10,0 0 10,47-26-10,-10 0 10,-37 26-12,0 0 12,29-24-12,-7 3 12,-22 21-14,0 0 14,20-20-13,-6 4 13,-14 16-19,0 0 19,12-12-18,-3-4 18,-9 16-13,0 0 13,5-12-12,-1 4 12,-4 8-8,0 0 8,0 0-8,0-11 8,0 11-7,0 0 7,0-5-6,0 5 6,0 0-4,0 0 4,0-12-3,0 3 3,0 9-3,0 0 3,0-8-3,0 1 3,0 7-2,0 0 2,0 0-1,0 0 1,0 0-2,0 0 2,0 0-1,0 0 1,0 0-1,0 0 1,0-7-1,0 7 1,0 0-1,0 0 1,0 0 0,-5 10 0,5-10-1,0 0 1,0 0 0,-7 9 0,7-9-1,0 0 1,0 0 0,-9 8 0,9-8-1,0 0 1,-9 16 0,-5 8 0,14-24-1,0 0 1,-14 28 0,-4 1 0,18-29 0,0 0 0,-12 28 1,5-7-1,7-21 2,0 0-2,-4 20 2,1-4-2,3-16 4,0 0-4,0 16 5,5-1-5,-5-15 7,0 0-7,9 12 7,7-3-7,-16-9 9,0 0-9,23 5 10,8-3-10,-31-2 10,0 0-10,37-2 10,7 0-10,-3 1-1808</inkml:trace>
  <inkml:trace contextRef="#ctx0" brushRef="#br0" timeOffset="157876">16039 7886 1390,'0'0'0,"0"0"0,11-2 0,-11 2 79,0 0-79,9-3 80,-9 3-80,0 0 97,0 0-97,0 0 98,7 0-98,-7 0 52,0 0-52,0 0 52,0 0-52,0 0 17,0 0-17,-11 0 18,-3 0-18,14 0 7,0 0-7,-21 5 7,-5 2-7,26-7 4,0 0-4,-27 9 5,6-2-5,21-7 4,0 0-4,-21 12 4,-4 5-4,25-17 8,0 0-8,-28 19 8,0 4-8,28-23 12,0 0-12,-22 20 12,12-4-12,10-16 14,0 0-14,-5 14 14,6-2-14,-1-12 13,0 0-13,9 12 14,11-3-14,-20-9 14,0 0-14,24 8 14,-1-6-14,-23-2 14,0 0-14,21-2 14,0-5-14,-21 7 19,0 0-19,22-13 19,1-10-19,-23 23 25,0 0-25,21-29 26,-5-8-26,-16 37 24,0 0-24,14-43 24,-5-11-24,-9 54 19,0 0-19,7-57 20,-2-7-20,-5 64 16,0 0-16,3-60 16,1-8-16,-4 68 15,0 0-15,5-66 16,1 6-16,-6 60 17,0 0-17,3-52 17,-3 19-17,0 33 19,0 0-19,0-21 19,-2 11-19,2 10 25,0 0-25,-7 10 26,-5 23-26,12-33 31,0 0-31,-12 49 32,3 8-32,9-57 32,0 0-32,-6 64 33,5 0-33,1-64 22,0 0-22,5 72 23,9 18-23,-14-90 16,0 0-16,18 89 16,3-22-16,0 4-1914</inkml:trace>
  <inkml:trace contextRef="#ctx0" brushRef="#br0" timeOffset="159015.12">17272 7699 1715,'0'0'0,"0"0"0,4-7 0,-4 7 39,0 0-39,0 0 39,0 0-39,0 0 87,0 0-87,0 0 88,-4-5-88,4 5 58,0 0-58,0 0 58,0 0-58,0 0 26,0 0-26,0 9 27,4 3-27,-4-12 16,0 0-16,5 24 16,2 16-16,-7-40 9,0 0-9,7 48 10,0-3-10,-7-45 7,0 0-7,6 44 7,-3-8-7,-3-36 5,0 0-5,2 35 5,0-4-5,-2-31 6,0 0-6,5 27 7,-5-2-7,0-25 6,0 0-6,0 20 7,-7 1-7,7-21 7,0 0-7,-5 18 7,1-8-7,4-10 7,0 0-7,-3 7 8,3-7-8,0 0 6,0 0-6,0 0 6,-7 5-6,7-5 6,0 0-6,0 0 7,0 0-7,0 0 5,0 0-5,0 0 6,5-12-6,-5 12 3,0 0-3,12-17 4,2-6-4,-14 23 3,0 0-3,20-26 3,3 0-3,-23 26 2,0 0-2,19-21 2,-5 13-2,-14 8 2,0 0-2,9-5 2,5 5-2,-14 0 2,0 0-2,18 5 2,-2 2-2,-16-7 1,0 0-1,15 17 2,-4 2-2,-11-19 4,0 0-4,2 23 5,-8 2-5,6-25 11,0 0-11,-10 25 12,-4-5-12,14-20 18,0 0-18,-18 16 19,-1-6-19,19-10 24,0 0-24,-21 7 24,-2-3-24,23-4 18,0 0-18,-18 3 19,6-3-19,12 0 10,0 0-10,-11-3 10,-1-1-10,12 4 5,0 0-5,-11-10 5,2 1-5,9 9 1,0 0-1,-1-10 1,4-6-1,-3 16 0,0 0 0,9-19 1,7-1-1,-16 20 0,0 0 0,14-21 0,-5 9 0,-9 12 0,0 0 0,5-7 0,-5 7 0,0 0 0,0 0 0,7-2 1,2 7-1,-9-5 0,0 0 0,14 12 1,4 4-1,-18-16 0,0 0 0,19 21 1,-5-7-1,-14-14 0,0 0 0,18 10 0,3-1 0,-21-9 2,0 0-2,28 5 2,4-2-2,-32-3 6,0 0-6,28 0 7,-7-3-7,-21 3 15,0 0-15,21-7 15,9-9-15,-30 16 15,0 0-15,27-19 16,-13 2-16,-14 17 14,0 0-14,12-16 15,-6-8-15,-6 24 15,0 0-15,5-31 15,-2-5-15,-3 36 13,0 0-13,6-37 13,1 8-13,-7 29 11,0 0-11,5-24 12,-1 12-12,-4 12 4,0 0-4,0 0 4,0 0-4,0 0 0,0 0 0,-7 15 1,-2 21-1,9-36 0,0 0 0,-7 45 0,3 4 0,4-49-3,0 0 3,-3 60-3,-3 17 3,6-77-2,0 0 2,-7 81-1,2 9 1,5-90-1,0 0 1,-2 88-1,2-15 1,0-73-1,0 0 1,4 73 0,-1-6 0,-3-67-2,0 0 2,4 61-2,-1-11 2,-3-50-7,0 0 7,0 40-6,-8-13 6,8-27-11,0 0 11,-13 21-11,-6-5 11,19-16-14,0 0 14,-21 8-13,1-11 13,20 3-13,0 0 13,-17-12-13,-6-14 13,23 26-12,0 0 12,-23-38-12,-2-16 12,25 54-4,0 0 4,-16-57-4,4-7 4,12 64 0,0 0 0,0-69 0,12-11 0,-12 80 4,0 0-4,25-90 4,22-22-4,-4 1-1881</inkml:trace>
  <inkml:trace contextRef="#ctx0" brushRef="#br0" timeOffset="160500.84">18652 7865 1401,'0'0'0,"0"0"0,0 7 0,0-7 120,0 0-120,0 0 120,0 9-120,0-9 164,0 0-164,0 0 164,0 0-164,0 0 30,0 0-30,0 0 31,0 0-31,0 0 7,0 0-7,0 0 7,0 0-7,0 0 1,0 0-1,0 0 1,0 0-1,0 0 0,0 0 0,0 0 1,3 9-1,-3-9 0,0 0 0,0 0 1,0 7-1,0-7 2,0 0-2,2 8 3,0 1-3,-2-9 6,0 0-6,0 12 7,-6 2-7,6-14 12,0 0-12,-8 22 13,-3 3-13,11-25 17,0 0-17,-14 19 17,5-2-17,9-17 17,0 0-17,-7 15 18,5-1-18,2-14 20,0 0-20,-3 9 20,1-2-20,2-7 23,0 0-23,0 0 24,-4 7-24,4-7 26,0 0-26,0 0 27,0 0-27,0 0 26,0 0-26,9 5 26,9-2-26,-18-3 23,0 0-23,26 0 24,3-3-24,-29 3 2,0 0-2,26-3 3,-1-3-3,-1-2-1743</inkml:trace>
  <inkml:trace contextRef="#ctx0" brushRef="#br0" timeOffset="161207.74">18743 7833 1099,'0'0'0,"0"0"0,0 0 0,0 0 64,0 0-64,0 8 65,0 1-65,0-9 57,0 0-57,0 7 58,0-7-58,0 0 37,0 0-37,-1 8 37,-5-2-37,6-6 56,0 0-56,-5 10 57,5 2-57,0-12 52,0 0-52,0 21 52,-7 5-52,7-26 51,0 0-51,-9 34 52,-5-6-52,14-28 48,0 0-48,-12 26 48,-1 0-48,13-26 41,0 0-41,-10 24 41,3-1-41,7-23 31,0 0-31,-6 21 31,5-4-31,1-17 23,0 0-23,1 19 23,7 7-23,-8-26 18,0 0-18,8 26 18,1-11-18,-9-15 18,0 0-18,13 11 19,8-1-19,-21-10 19,0 0-19,24 9 20,3-4-20,-27-5 13,0 0-13,28 2 13,2-6-13,-30 4 10,0 0-10,26-5 10,-4-2-10,-5 2-1576</inkml:trace>
  <inkml:trace contextRef="#ctx0" brushRef="#br0" timeOffset="161409">18609 8073 1692,'0'0'0,"9"-2"0,16-3 0,-25 5 38,0 0-38,28-5 38,7-2-38,-35 7 72,0 0-72,44-7 72,11-2-72,0 1-1374</inkml:trace>
  <inkml:trace contextRef="#ctx0" brushRef="#br0" timeOffset="161676.76">19103 7699 1681,'0'0'0,"0"0"0,4-7 0,-4 7 61,0 0-61,0 0 61,0 0-61,0 0 99,0 0-99,-4 16 100,-8 20-100,12-36 69,0 0-69,-18 49 70,-8-1-70,1 4-1546</inkml:trace>
  <inkml:trace contextRef="#ctx0" brushRef="#br0" timeOffset="161920.07">18405 7929 1793,'0'0'0,"0"0"0,0 0 0,0 0 82,0 0-82,0-10 83,0 10-83,0 0 117,0 0-117,0 0 117,7 7-117,-7-7 52,0 0-52,9 12 52,5 7-52,0 4-1662</inkml:trace>
  <inkml:trace contextRef="#ctx0" brushRef="#br0" timeOffset="170082.49">20031 8128 1177,'0'0'0,"0"0"0,0 0 0,0 0 7,0 0-7,0 0 8,0 0-8,0 0 1,0 0-1,0 0 2,0 0-2,0 0 0,0 0 0,0 0 1,0 0-1,0 0 3,0 0-3,0 0 4,0 0-4,0 0 3,0 0-3,0 0 4,19-24-4,-19 24 9,0 0-9,4-12 9,-2-2-9,-2 14 20,0 0-20,0-14 20,0 1-20,0 13 26,0 0-26,0-16 26,0-1-26,0 17 32,0 0-32,0-16 32,0 4-32,0 12 33,0 0-33,-2-14 33,-2 0-33,4 14 42,0 0-42,-3-17 42,-1 7-42,4 10 45,0 0-45,-1-9 46,1 9-46,0 0 43,0 0-43,-4-9 44,4 9-44,0 0 36,0 0-36,0 0 36,-7-3-36,7 3 31,0 0-31,0 0 32,0 0-32,0 0 28,0 0-28,-2 12 28,2 7-28,0-19 24,0 0-24,-5 29 24,5 1-24,0-30 23,0 0-23,2 34 24,1 5-24,-3-39 21,0 0-21,0 43 21,0 0-21,0-43 19,0 0-19,0 45 20,0 0-20,0-45 16,0 0-16,0 36 16,0-4-16,0-32 13,0 0-13,0 25 14,0-9-14,0-16 10,0 0-10,2 9 11,-2-9-11,0 0 5,0 0-5,7 7 6,2-6-6,0 3-1568</inkml:trace>
  <inkml:trace contextRef="#ctx0" brushRef="#br0" timeOffset="170561.08">19885 8122 1950,'0'0'0,"0"0"0,8 5 0,-8-5 6,0 0-6,27 5 6,29 7-6,-56-12 24,0 0-24,62 9 25,-21-1-25,-41-8 6,0 0-6,35 7 7,6 0-7,-41-7 0,0 0 0,37 5 0,-11-5 0,-26 0-1,0 0 1,23-3 0,5-2 0,-28 5-2,0 0 2,30-7-2,-2 0 2,-28 7-4,0 0 4,22-5-3,-12 1 3,-10 4-7,0 0 7,9-3-7,-9 3 7,0 0-11,0 0 11,9-7-11,-9 7 11,0 0-15,0 0 15,10-5-15,-10 5 15,0 0-21,0 0 21,0 0-20,0 0 20,0 0-23,0 0 23,0 0-22,9-2 22,-9 2-21,0 0 21,0 0-21,14 5 21,-14-5-33,0 0 33,14 12-32,8 19 32,-22-31-39,0 0 39,21 37-38,-5 2 38,-16-39-7,0 0 7,10 45-7,-3-3 7,-7-42 0,0 0 0,4 40 1,1-12-1,-5-28 9,0 0-9,4 24 10,-4-7-10,0 2-1202</inkml:trace>
  <inkml:trace contextRef="#ctx0" brushRef="#br0" timeOffset="171491.01">20756 8386 1435,'0'0'0,"0"0"0,-7 12 0,7-12 26,0 0-26,-5 13 27,3-1-27,2-12 56,0 0-56,0 5 57,0 2-57,0-7 44,0 0-44,0 0 44,0 0-44,0 0 20,0 0-20,0 0 20,0 0-20,0 0 12,0 0-12,0 0 13,0-11-13,0 11 10,0 0-10,5-17 10,0-14-10,-5 31 11,0 0-11,15-38 11,6-2-11,-21 40 13,0 0-13,21-40 14,-2 2-14,-19 38 13,0 0-13,13-28 13,-6 13-13,-7 15 17,0 0-17,3-9 18,-3 9-18,0 0 24,0 0-24,11 7 25,-1 17-25,-10-24 25,0 0-25,11 33 26,-2 2-26,-9-35 21,0 0-21,5 34 21,-1-6-21,-4-28 15,0 0-15,1 24 16,5-3-16,-6-21 6,0 0-6,7 14 7,-4-4-7,-3-10 4,0 0-4,0 0 5,2 9-5,-2-9 4,0 0-4,0 0 5,0 0-5,0 0 3,0 0-3,0 0 4,0 0-4,0 0 3,0 0-3,2-12 3,-2-5-3,0 17 2,0 0-2,2-19 3,3-6-3,-5 25 4,0 0-4,9-29 4,5-9-4,-14 38 5,0 0-5,14-35 5,-3 15-5,-11 20 4,0 0-4,7-13 5,-7 13-5,0 0 5,0 0-5,14 6 5,10 23-5,-24-29 4,0 0-4,25 38 5,-2 4-5,-23-42 4,0 0-4,21 32 5,2-4-5,-23-28 6,0 0-6,23 24 7,-5-10-7,-18-14 8,0 0-8,24 12 8,17-1-8,-41-11 12,0 0-12,39 12 12,-16-9-12,-23-3 17,0 0-17,19 0 18,8-3-18,-27 3 20,0 0-20,28-7 20,-4 2-20,-24 5 18,0 0-18,20-11 18,-4-1-18,-16 12 15,0 0-15,16-22 16,3-13-16,-19 35 13,0 0-13,16-36 13,-11 3-13,-5 33 10,0 0-10,-2-26 10,-3 9-10,5 17 4,0 0-4,-10-7 4,-10 12-4,20-5 1,0 0-1,-23 9 2,-2 10-2,25-19 0,0 0 0,-24 26 0,3 5 0,21-31 1,0 0-1,-13 29 2,12-8-2,1-21 2,0 0-2,14 19 2,17 2-2,-31-21 3,0 0-3,52 15 3,25-8-3,-1 2-1760</inkml:trace>
  <inkml:trace contextRef="#ctx0" brushRef="#br0" timeOffset="195935.89">4080 9771 1513,'0'0'0,"0"0"0,0 0 0,0 0 68,0 0-68,0 0 68,-17 0-68,17 0 83,0 0-83,0 0 83,-9 1-83,9-1 48,0 0-48,0 0 49,-7 7-49,7-7 19,0 0-19,0 0 20,-7 6-20,7-6 11,0 0-11,0 0 11,-4 15-11,4-15 9,0 0-9,0 14 9,0 14-9,0-28 5,0 0-5,0 43 6,0 5-6,0-48 9,0 0-9,-3 63 10,-3 11-10,6-74 21,0 0-21,-9 75 21,6-8-21,3-67 19,0 0-19,0 61 20,3-8-20,-3-53 15,0 0-15,4 50 16,1-5-16,-1 2-1540</inkml:trace>
  <inkml:trace contextRef="#ctx0" brushRef="#br0" timeOffset="196325.08">3706 9842 1647,'0'0'0,"0"0"0,4-18 0,-4 18 51,0 0-51,10-17 52,3-2-52,-13 19 150,0 0-150,16-21 151,5 6-151,-21 15 101,0 0-101,23-16 102,0-1-102,-23 17 52,0 0-52,21-16 53,3 4-53,-24 12 33,0 0-33,30-9 33,6 6-33,-36 3 26,0 0-26,40 2 26,1 3-26,-41-5 17,0 0-17,40 12 18,6 5-18,-46-17 14,0 0-14,43 25 14,-8-1-14,-35-24 12,0 0-12,28 28 12,-7-1-12,-21-27 10,0 0-10,14 30 11,-5 2-11,-9-32 10,0 0-10,0 40 10,-5 5-10,5-45 9,0 0-9,-9 49 10,-8-1-10,17-48 7,0 0-7,-23 40 8,5-11-8,18-29 4,0 0-4,-18 21 4,8-4-4,1 1-1926</inkml:trace>
  <inkml:trace contextRef="#ctx0" brushRef="#br0" timeOffset="196806.46">4340 10430 1289,'0'0'0,"-2"-10"0,-2-9 0,4 19 51,0 0-51,0-18 52,0 8-52,0 10 96,0 0-96,-3-10 96,1 1-96,2 9 40,0 0-40,-4-9 41,8 1-41,-4 8 27,0 0-27,2-7 27,-2 7-27,0 0 25,0 0-25,12-9 25,6 2-25,-18 7 26,0 0-26,19-2 26,4 11-26,-23-9 26,0 0-26,21 14 26,-3 10-26,-18-24 25,0 0-25,14 35 26,-2 13-26,-12-48 25,0 0-25,14 52 25,-8-2-25,-6-50 22,0 0-22,3 44 23,-3-13-23,0-31 20,0 0-20,-3 26 20,-6-4-20,9-22 16,0 0-16,-12 17 17,4-3-17,8-14 18,0 0-18,-8 11 18,8-11-18,0 0 22,0 0-22,-13 8 22,-1-8-22,14 0 25,0 0-25,-14-7 26,2-1-26,12 8 23,0 0-23,-11-21 23,8-15-23,3 36 28,0 0-28,8-45 29,7-14-29,-15 59 22,0 0-22,22-61 23,8 4-23,-30 57 22,0 0-22,34-45 23,1 21-23,1-2-1752</inkml:trace>
  <inkml:trace contextRef="#ctx0" brushRef="#br0" timeOffset="197241.42">5161 9708 1580,'0'0'0,"0"0"0,0 0 0,0 0 82,0 0-82,0 0 82,8 7-82,-8-7 97,0 0-97,0 0 98,0 0-98,0 0 61,0 0-61,-8 0 61,8 0-61,0 0 23,0 0-23,0 0 24,-10 7-24,10-7 13,0 0-13,-18 12 14,-5 13-14,23-25 9,0 0-9,-23 36 9,-7 11-9,30-47 13,0 0-13,-24 59 13,3 22-13,21-81 16,0 0-16,-15 86 16,10-8-16,5-78 13,0 0-13,11 68 13,17-15-13,-28-53 17,0 0-17,39 44 18,7-8-18,-46-36 21,0 0-21,49 31 22,2-7-22,2 4-1677</inkml:trace>
  <inkml:trace contextRef="#ctx0" brushRef="#br0" timeOffset="198007.94">5964 10207 1737,'0'0'0,"0"0"0,0-7 0,0 7 54,0 0-54,0 0 54,-5-9-54,5 9 97,0 0-97,-7-8 97,-9-11-97,16 19 60,0 0-60,-18-25 61,1-9-61,17 34 22,0 0-22,-18-42 23,0-3-23,18 45 3,0 0-3,-14-40 3,0 14-3,14 26-2,0 0 2,-16-19-1,-3 4 1,19 15 0,0 0 0,-23-12 0,5 7 0,18 5 0,0 0 0,-23 3 1,-14 9-1,37-12 3,0 0-3,-33 26 3,8 14-3,25-40 11,0 0-11,-21 43 11,7-1-11,14-42 12,0 0-12,-13 33 13,8-4-13,5-29 10,0 0-10,0 26 11,5 2-11,-5-28 7,0 0-7,13 29 7,8-3-7,-21-26 4,0 0-4,23 24 5,0-5-5,-23-19 2,0 0-2,23 16 3,5-9-3,-28-7-1,0 0 1,30 1 0,-2-6 0,-28 5-6,0 0 6,30-10-5,-2-6 5,-28 16-12,0 0 12,23-22-11,-2-6 11,-21 28-6,0 0 6,15-36-5,-7-11 5,-8 47-2,0 0 2,6-54-1,-6-11 1,0 65 0,0 0 0,-6-68 0,-2 6 0,8 62 3,0 0-3,-15-55 4,3-3-4,12 58 8,0 0-8,-19-58 9,1-8-9,18 66 14,0 0-14,-18-64 14,4 14-14,14 50 26,0 0-26,-9-35 27,1 18-27,8 17 45,0 0-45,-6-11 46,6 11-46,0 0 36,0 0-36,-12 23 37,0 25-37,12-48 29,0 0-29,-11 63 30,8 4-30,3-67 18,0 0-18,3 68 18,-1-3-18,-2-65 10,0 0-10,7 73 11,2 7-11,-9-80 7,0 0-7,14 79 8,0-8-8,-14-71 7,0 0-7,18 57 7,-6-5-7,-12-52 2,0 0-2,14 42 3,-5-8-3,-9-34 0,0 0 0,9 26 1,7-7-1,-1-3-1952</inkml:trace>
  <inkml:trace contextRef="#ctx0" brushRef="#br0" timeOffset="198683.76">6112 10241 1815,'0'0'0,"0"0"0,11 13 0,-11-13 42,0 0-42,9 8 42,3-3-42,-12-5 90,0 0-90,9 2 90,5-2-90,-14 0 67,0 0-67,14-2 68,7-3-68,-21 5 26,0 0-26,23-10 26,-3-6-26,-20 16 18,0 0-18,21-24 18,-2 0-18,-19 24 18,0 0-18,18-35 18,-8-3-18,-10 38 10,0 0-10,7-45 10,-7-7-10,0 52 6,0 0-6,-3-48 6,-1 13-6,4 35 3,0 0-3,-5-22 4,0 10-4,5 12 2,0 0-2,-6-7 3,-6 5-3,12 2 4,0 0-4,-19 5 4,-8 9-4,27-14 7,0 0-7,-26 26 7,3 15-7,23-41 6,0 0-6,-14 52 7,5-1-7,9-51 5,0 0-5,-7 50 6,7-5-6,0-45 6,0 0-6,3 41 6,3-1-6,-6-40 5,0 0-5,8 36 5,7-4-5,-15-32 4,0 0-4,15 24 4,-4-7-4,-11-17 2,0 0-2,21 9 3,11-8-3,-32-1 1,0 0-1,33-6 2,8-10-2,-41 16 0,0 0 0,41-21 1,-8-3-1,-33 24 0,0 0 0,32-31 0,-4-6 0,-28 37 0,0 0 0,21-41 0,-1-8 0,-20 49-1,0 0 1,14-57 0,-2-12 0,-12 69 0,0 0 0,9-67 0,-4 3 0,-5 64 1,0 0-1,4-52 1,1 5-1,-5 47 0,0 0 0,0-36 1,0 10-1,0 26 1,0 0-1,0-18 1,-3 6-1,3 12 0,0 0 0,-2-8 1,2 8-1,0 0 6,0 0-6,0 0 7,-13 22-7,13-22 19,0 0-19,-8 35 19,8 6-19,0-41 26,0 0-26,3 56 27,2 6-27,-5-62 31,0 0-31,9 71 31,0-2-31,-9-69 19,0 0-19,9 66 20,1-16-20,-10-50 5,0 0-5,13 45 5,-1-12-5,-12-33 0,0 0 0,14 28 0,0-11 0,0 2-1956</inkml:trace>
  <inkml:trace contextRef="#ctx0" brushRef="#br0" timeOffset="199794.1">7160 9994 1659,'0'0'0,"0"0"0,-7 5 0,7-5 55,0 0-55,0 0 56,-7 7-56,7-7 94,0 0-94,0 0 95,-18 0-95,18 0 60,0 0-60,-21-5 61,-7-9-61,28 14 42,0 0-42,-27-12 42,10 7-42,17 5 37,0 0-37,-20 0 38,-15 0-38,35 0 32,0 0-32,-37 5 32,2 14-32,35-19 27,0 0-27,-37 24 27,1 2-27,36-26 18,0 0-18,-30 28 19,11 3-19,19-31 13,0 0-13,-18 29 13,10-6-13,8-23 9,0 0-9,-4 21 10,8-2-10,-4-19 7,0 0-7,7 17 7,3 0-7,-10-17 5,0 0-5,14 14 6,13-5-6,-27-9 2,0 0-2,28 5 3,-3-5-3,-25 0 1,0 0-1,23-5 1,1-4-1,-24 9 0,0 0 0,27-14 0,-1-1 0,-26 15 0,0 0 0,18-18 0,-8-1 0,-10 19 4,0 0-4,9-19 4,-2 0-4,-7 19 11,0 0-11,6-12 11,-6 12-11,0 0 21,0 0-21,0 0 22,0 0-22,0 0 27,0 0-27,1 14 27,-1 14-27,0-28 10,0 0-10,2 31 11,5-7-11,-7-24 2,0 0-2,9 19 3,0-5-3,-9-14 3,0 0-3,12 9 3,1-2-3,-13-7 5,0 0-5,19 0 6,7 0-6,-26 0 6,0 0-6,29-9 6,2-3-6,-31 12 11,0 0-11,32-16 12,0-5-12,-32 21 8,0 0-8,30-19 9,-4 2-9,-26 17 5,0 0-5,23-15 5,-7-10-5,-16 25 4,0 0-4,12-27 5,-6-1-5,-6 28 3,0 0-3,5-26 4,-1 7-4,-4 19 4,0 0-4,3-19 4,-6 0-4,3 19 5,0 0-5,-2-12 6,2 12-6,0 0 9,0 0-9,0 10 9,-2 18-9,2-28 11,0 0-11,-2 36 12,2 4-12,0-40 13,0 0-13,4 33 13,3-5-13,-7-28 10,0 0-10,12 20 11,2-1-11,-14-19 10,0 0-10,18 16 10,0-4-10,-18-12 9,0 0-9,14 9 10,3-6-10,-17-3 7,0 0-7,18-2 8,-4-3-8,-14 5 2,0 0-2,12-12 2,6 0-2,-18 12 0,0 0 0,19-21 0,1-1 0,-20 22-1,0 0 1,12-26 0,-3-5 0,-9 31-1,0 0 1,4-40-1,1-5 1,-5 45 0,0 0 0,5-42 0,-1 16 0,-4 26 0,0 0 0,0-17 1,0 8-1,0 9 3,0 0-3,0 0 4,0-7-4,0 7 5,0 0-5,-9 13 5,-5 19-5,14-32 4,0 0-4,-13 42 4,8 1-4,5-43 2,0 0-2,-3 47 3,6 1-3,-3-48 2,0 0-2,2 49 2,1-4-2,-3-45 1,0 0-1,4 55 1,-4 18-1,0-73 1,0 0-1,0 81 1,5 1-1,-5-82 1,0 0-1,4 76 1,-2-16-1,-2-60 0,0 0 0,0 64 0,-6 11 0,6-75-1,0 0 1,-9 76 0,-5-3 0,14-73-3,0 0 3,-14 60-3,5-23 3,9-37-8,0 0 8,-12 29-7,1 2 7,11-31-18,0 0 18,-12 24-17,-2-12 17,14-12-24,0 0 24,-12 4-24,-2-4 24,14 0-23,0 0 23,-22-9-23,1-10 23,21 19-9,0 0 9,-17-24-8,4-9 8,13 33-2,0 0 2,0-52-1,6-20 1,-6 72 0,0 0 0,14-82 0,3-3 0,-17 85 0,0 0 0,21-88 1,6 0-1,-27 88 1,0 0-1,28-87 2,2 4-2,0 2-2007</inkml:trace>
  <inkml:trace contextRef="#ctx0" brushRef="#br0" timeOffset="200067.56">8111 9937 1524,'0'0'0,"0"0"0,0-11 0,0 11 96,0 0-96,1-5 96,-1 5-96,0 0-1227</inkml:trace>
  <inkml:trace contextRef="#ctx0" brushRef="#br0" timeOffset="200606.56">8118 9828 1390,'0'0'0,"0"0"0,-14-12 0,14 12 27,0 0-27,-9-11 27,0 6-27,9 5 63,0 0-63,0 0 63,-9-7-63,9 7 82,0 0-82,-9-3 82,4-2-82,5 5 52,0 0-52,-9-7 53,9 7-53,0 0 46,0 0-46,-9-9 46,9 9-46,0 0 37,0 0-37,0 0 38,0 0-38,0 0 32,0 0-32,0 0 32,0 0-32,0 0 28,0 0-28,0 0 29,0 9-29,0-9 21,0 0-21,15 14 22,6 3-22,-21-17 17,0 0-17,33 19 17,4 2-17,-37-21 22,0 0-22,41 13 23,-2 1-23,-39-14 25,0 0-25,40 14 26,4 5-26,-44-19 26,0 0-26,43 21 26,1 3-26,-44-24 34,0 0-34,37 21 34,-7-2-34,-30-19 33,0 0-33,32 12 34,-1-5-34,-31-7 28,0 0-28,28 7 28,-13 0-28,-15-7 26,0 0-26,12 5 27,-12-5-27,0 0 16,0 0-16,9 4 17,-9-4-17,0 0 10,0 0-10,0 0 10,0 0-10,0 0 8,0 0-8,0 0 9,0 0-9,0 0 8,0 0-8,0 0 8,-9 1-8,9-1 7,0 0-7,-14 5 8,-7 4-8,21-9 9,0 0-9,-23 16 10,-4 3-10,27-19 10,0 0-10,-23 24 11,4-2-11,19-22 12,0 0-12,-18 21 12,2 3-12,16-24 13,0 0-13,-15 28 14,-10 3-14,25-31 12,0 0-12,-20 26 13,10-12-13,10-14 15,0 0-15,-11 10 15,-3 1-15,14-11 15,0 0-15,-16 8 16,4-1-16,12-7 10,0 0-10,-9 4 11,0-2-11,9-2 4,0 0-4,0 0 5,-12-2-5,12 2 0,0 0 0,-7-2 0,7 2 0,0 0-2118</inkml:trace>
  <inkml:trace contextRef="#ctx0" brushRef="#br0" timeOffset="201340.09">9033 9620 695,'0'0'0,"0"0"0,-9 0 0,9 0 87,0 0-87,0 0 88,-7 0-88,7 0 73,0 0-73,0 0 74,0 0-74,0 0 44,0 0-44,0 0 45,0 0-45,0 0 36,0 0-36,0 0 36,0 0-36,0 0 52,0 0-52,0 0 53,0 0-53,0 0 73,0 0-73,0 7 74,0-7-74,0 0 79,0 0-79,0 0 80,0 0-80,0 0 64,0 0-64,0 9 65,0-2-65,0-7 57,0 0-57,-1 12 57,-3 3-57,4-15 45,0 0-45,-3 23 46,1 5-46,2-28 42,0 0-42,0 27 42,0 1-42,0-28 34,0 0-34,2 26 35,-2 9-35,0-35 30,0 0-30,3 36 31,-3 0-31,0-36 22,0 0-22,4 38 23,1 9-23,-5-47 18,0 0-18,3 48 18,6-9-18,-9-39 14,0 0-14,11 36 15,-1-2-15,-10-34 12,0 0-12,16 28 13,2-4-13,-18-24 13,0 0-13,23 21 13,-6-5-13,-17-16 15,0 0-15,20 12 16,-6-2-16,-14-10 16,0 0-16,16 7 16,7 0-16,-23-7 27,0 0-27,23 2 28,-4-4-28,-19 2 25,0 0-25,21-7 25,-5-2-25,2 1-1790</inkml:trace>
  <inkml:trace contextRef="#ctx0" brushRef="#br0" timeOffset="201601.5">8971 9958 1849,'0'0'0,"0"0"0,15-12 0,-15 12 92,0 0-92,17-9 92,10 0-92,-27 9 141,0 0-141,33-7 141,10 0-141,-43 7 76,0 0-76,42-5 77,-2 0-77,-40 5 20,0 0-20,41-5 21,-6 0-21,2 1-1822</inkml:trace>
  <inkml:trace contextRef="#ctx0" brushRef="#br0" timeOffset="202482.33">9476 9345 1356,'0'0'0,"0"0"0,-9-2 0,9 2 36,0 0-36,-7-3 37,7 3-37,0 0 55,0 0-55,0 0 56,0 0-56,0 0 40,0 0-40,0 0 40,0 0-40,0 0 42,0 0-42,0 0 43,0 0-43,0 0 38,0 0-38,0 0 39,0 0-39,0 0 31,0 0-31,9-5 31,0 3-31,-9 2 40,0 0-40,21-2 41,7-1-41,-28 3 47,0 0-47,35-5 47,-8 3-47,-27 2 41,0 0-41,28 3 41,0 8-41,-28-11 41,0 0-41,30 13 41,2 3-41,-32-16 34,0 0-34,26 12 35,3 4-35,-29-16 39,0 0-39,28 17 39,2 7-39,-30-24 36,0 0-36,23 33 37,-2 10-37,-21-43 34,0 0-34,23 49 35,2 3-35,-25-52 28,0 0-28,21 53 29,-4 1-29,-17-54 17,0 0-17,15 55 17,-12 3-17,-3-58 16,0 0-16,-2 67 16,-8 14-16,10-81 13,0 0-13,-20 85 13,-6-9-13,26-76 13,0 0-13,-35 70 14,-11-10-14,46-60 15,0 0-15,-50 57 16,-13 0-16,5 2-1950</inkml:trace>
  <inkml:trace contextRef="#ctx0" brushRef="#br0" timeOffset="203803.3">10841 9994 1603,'0'0'0,"0"0"0,0 0 0,0 0 79,0 0-79,0 5 80,0-5-80,0 0 107,0 0-107,0 0 107,0 0-107,0 0 22,0 0-22,-5 7 23,5-7-23,0 0 2,0 0-2,0 0 2,0 0-2,0 0 0,0 0 0,0 0 0,9 0 0,-9 0 0,0 0 0,17-9 0,17-6 0,-34 15 1,0 0-1,40-17 2,5 4-2,-45 13 6,0 0-6,37-10 7,-2 1-7,-35 9 8,0 0-8,32-8 9,-6 1-9,-26 7 8,0 0-8,23-5 8,-4 1-8,3 1-1496</inkml:trace>
  <inkml:trace contextRef="#ctx0" brushRef="#br0" timeOffset="204048.29">10885 10221 1804,'0'0'0,"0"0"0,16 3 0,-16-3 12,0 0-12,25 4 12,15 1-12,-40-5 101,0 0-101,43 3 102,10 1-102,-53-4 99,0 0-99,49-2 100,0-7-100,1 1-1613</inkml:trace>
  <inkml:trace contextRef="#ctx0" brushRef="#br0" timeOffset="204704.21">11776 9509 1132,'0'0'0,"0"0"0,-14-8 0,14 8 199,0 0-199,-12-11 200,6 6-200,6 5 123,0 0-123,0 0 123,0 0-123,0 0 76,0 0-76,-10-8 77,3 4-77,7 4 37,0 0-37,0 0 37,-6-9-37,6 9 20,0 0-20,0 0 20,0 0-20,0 0 19,0 0-19,0 0 19,0 0-19,0 0 19,0 0-19,-5 14 20,5 33-20,0-47 36,0 0-36,5 57 37,4 5-37,-9-62 43,0 0-43,9 61 43,3-2-43,-12-59 34,0 0-34,14 55 34,2 6-34,-16-61 18,0 0-18,18 57 19,-2 0-19,-16-57 9,0 0-9,14 45 10,-3-9-10,-11-36 2,0 0-2,8 28 3,-2-12-3,1-1-1747</inkml:trace>
  <inkml:trace contextRef="#ctx0" brushRef="#br0" timeOffset="205110.67">11617 9525 1782,'0'0'0,"0"0"0,9-21 0,-9 21 21,0 0-21,11-15 21,-2 3-21,-9 12 57,0 0-57,12-13 57,7-11-57,-19 24 46,0 0-46,23-22 47,4 4-47,-27 18 26,0 0-26,37-12 26,12 0-26,-49 12 33,0 0-33,53-8 33,-7 4-33,-46 4 22,0 0-22,35 0 23,-8 4-23,-27-4 14,0 0-14,23 5 15,8 7-15,-31-12 14,0 0-14,23 15 14,-3 3-14,-20-18 13,0 0-13,12 31 14,-3 12-14,-9-43 9,0 0-9,3 54 9,-6-1-9,3-53 10,0 0-10,-5 51 10,-8-6-10,13-45 11,0 0-11,-14 38 11,-5-4-11,19-34 14,0 0-14,-16 28 14,2-9-14,14-19 9,0 0-9,-14 17 10,-9 1-10,23-18 5,0 0-5,-22 12 6,12-7-6,-4 2-1737</inkml:trace>
  <inkml:trace contextRef="#ctx0" brushRef="#br0" timeOffset="205560.11">12011 10345 1367,'0'0'0,"0"0"0,-6-12 0,6 12 78,0 0-78,-7-10 78,6 3-78,1 7 105,0 0-105,1-7 106,6-10-106,-7 17 69,0 0-69,6-14 69,2 9-69,-8 5 33,0 0-33,15-6 34,6 3-34,-21 3 27,0 0-27,23-4 27,-4 4-27,-19 0 17,0 0-17,23 0 18,2 7-18,-25-7 12,0 0-12,24 13 13,1 7-13,-25-20 14,0 0-14,23 26 15,0 5-15,-23-31 12,0 0-12,14 32 13,-5 9-13,-9-41 11,0 0-11,3 36 12,-10-8-12,7-28 11,0 0-11,-10 23 11,1-8-11,9-15 8,0 0-8,-9 11 9,9-11-9,0 0 9,0 0-9,-9 8 10,9-8-10,0 0 12,0 0-12,-14-8 13,9-8-13,5 16 13,0 0-13,7-33 14,18-14-14,-25 47 17,0 0-17,37-53 17,12-3-17,-1-1-1646</inkml:trace>
  <inkml:trace contextRef="#ctx0" brushRef="#br0" timeOffset="208292.7">3523 11832 1569,'0'0'0,"0"0"0,0 0 0,0 0 5,0 0-5,0 0 6,0 0-6,0 0 49,0 0-49,0 0 50,0 0-50,0 0 60,0 0-60,0 0 61,0 0-61,0 0 38,0 0-38,0 0 38,0 0-38,0 0 26,0 0-26,12 28 27,-12-11-27,0-17 20,0 0-20,0 28 20,5 10-20,-5-38 18,0 0-18,4 43 19,-4 4-19,0-47 21,0 0-21,-4 57 22,4 17-22,0-74 20,0 0-20,4 81 20,-4 4-20,0-85 19,0 0-19,4 73 19,-4-14-19,0-59 14,0 0-14,0 41 14,0-10-14,0-31 6,0 0-6,5 25 6,-2-11-6,-1-1-1566</inkml:trace>
  <inkml:trace contextRef="#ctx0" brushRef="#br0" timeOffset="208668.51">3417 11913 1513,'0'0'0,"9"-3"0,8-8 0,-17 11 33,0 0-33,29-17 34,6-4-34,-35 21 58,0 0-58,37-17 59,7 5-59,-44 12 98,0 0-98,46-5 99,9 3-99,-55 2 56,0 0-56,49 7 56,2 5-56,-51-12 27,0 0-27,48 21 27,-16 8-27,-32-29 16,0 0-16,31 35 17,-8 1-17,-23-36 11,0 0-11,18 36 11,-9-8-11,-9-28 10,0 0-10,5 26 11,-9 0-11,4-26 11,0 0-11,-5 29 12,-5 10-12,10-39 12,0 0-12,-13 36 13,-8-7-13,21-29 12,0 0-12,-28 30 12,-9-1-12,37-29 13,0 0-13,-32 26 13,9-12-13,2 2-1616</inkml:trace>
  <inkml:trace contextRef="#ctx0" brushRef="#br0" timeOffset="209119.09">4271 11686 1603,'0'0'0,"0"0"0,-6 13 0,6-13 59,0 0-59,-8 17 59,-1 16-59,9-33 85,0 0-85,-14 41 86,-4 9-86,18-50 73,0 0-73,-23 52 73,-9 6-73,32-58 47,0 0-47,-30 58 48,4 1-48,26-59 37,0 0-37,-19 64 38,1 16-38,18-80 32,0 0-32,-14 81 33,5-15-33,9-66 13,0 0-13,-5 62 14,5-6-14,0-56 8,0 0-8,5 52 8,6-4-8,-11-48 4,0 0-4,15 47 5,0-9-5,-15-38 2,0 0-2,19 31 2,11-7-2,-30-24 0,0 0 0,37 14 0,-2-14 0,-1 0-1687</inkml:trace>
  <inkml:trace contextRef="#ctx0" brushRef="#br0" timeOffset="209628.95">4493 11783 1401,'0'0'0,"0"-7"0,0-10 0,0 17 33,0 0-33,0-19 33,0 10-33,0 9 34,0 0-34,0 0 35,-9 21-35,9-21 31,0 0-31,-5 35 32,-4 22-32,9-57 18,0 0-18,-9 57 18,-1 0-18,10-57 19,0 0-19,-9 52 19,2-3-19,7-49 18,0 0-18,-2 46 19,-3 4-19,5-50 20,0 0-20,-4 44 20,4-20-20,0-24 15,0 0-15,0 14 16,0-7-16,0-7 13,0 0-13,0 0 13,0 0-13,0 0 11,0 0-11,0 0 12,0-25-12,0 25 10,0 0-10,0-27 10,4-3-10,-4 30 9,0 0-9,5-31 10,-3-2-10,-2 33 6,0 0-6,7-33 7,3-3-7,-10 36 5,0 0-5,15-36 5,0-1-5,-15 37 6,0 0-6,18-31 7,1 12-7,-19 19 8,0 0-8,20-10 8,6 8-8,-26 2 11,0 0-11,30 5 12,-7 9-12,-23-14 24,0 0-24,23 23 24,-3 6-24,-20-29 33,0 0-33,21 36 34,-4 3-34,-17-39 41,0 0-41,14 46 42,-1 3-42,-13-49 30,0 0-30,10 53 30,-1-1-30,-9-52 30,0 0-30,9 45 31,-5-10-31,-4-35 20,0 0-20,0 24 21,0-3-21,0-4-1668</inkml:trace>
  <inkml:trace contextRef="#ctx0" brushRef="#br0" timeOffset="209866.94">4564 12093 1692,'0'0'0,"8"-2"0,6 1 0,-14 1 41,0 0-41,20-2 41,1-3-41,-21 5 84,0 0-84,23-5 84,3 3-84,-26 2 60,0 0-60,29-2 61,2-1-61,-31 3 12,0 0-12,36-4 12,1 1-12,0 1-1506</inkml:trace>
  <inkml:trace contextRef="#ctx0" brushRef="#br0" timeOffset="210169.26">4980 11839 1715,'0'0'0,"0"0"0,-18 17 0,18-17 59,0 0-59,-17 19 60,-3 14-60,20-33 168,0 0-168,-26 42 169,3 4-169,23-46 98,0 0-98,-23 59 99,-4 21-99,27-80 52,0 0-52,-26 88 52,3 9-52,23-97 12,0 0-12,-23 97 13,2 1-13,21-98 1,0 0-1,-20 96 2,-2 0-2,-1 1-1815</inkml:trace>
  <inkml:trace contextRef="#ctx0" brushRef="#br0" timeOffset="210439.33">4992 12261 1927,'0'0'0,"0"7"0,0 9 0,0-16 0,0 0 0,0 27 0,0 11 0,0-38 28,0 0-28,-2 42 29,1-2-29,1-40 39,0 0-39,-4 39 40,4 1-40,0 0-1488</inkml:trace>
  <inkml:trace contextRef="#ctx0" brushRef="#br0" timeOffset="210905.83">5043 12573 1379,'0'0'0,"-3"-13"0,-4-11 0,7 24 70,0 0-70,-2-29 70,9-4-70,-7 33 82,0 0-82,11-35 83,-3 1-83,-8 34 41,0 0-41,7-35 42,1-1-42,-8 36 13,0 0-13,12-30 14,0 6-14,-12 24 19,0 0-19,14-17 20,4 12-20,-18 5 17,0 0-17,18 3 18,1 9-18,-19-12 10,0 0-10,18 16 11,-1 3-11,-17-19 5,0 0-5,11 21 6,-4-2-6,-7-19 10,0 0-10,2 17 11,-4-2-11,2-15 13,0 0-13,-4 16 14,-1 1-14,5-17 17,0 0-17,-9 16 17,0 1-17,9-17 17,0 0-17,-14 16 18,-2-4-18,16-12 17,0 0-17,-10 12 18,-2-5-18,12-7 17,0 0-17,-6 7 17,6-7-17,0 0 11,0 0-11,-9 10 11,6-5-11,3-5 8,0 0-8,3 7 9,-3-7-9,0 0 5,0 0-5,15 7 6,-1-2-6,-14-5 1,0 0-1,16 7 2,3-1-2,-19-6 3,0 0-3,21 6 3,-1 5-3,-20-11 8,0 0-8,17 12 8,-5 0-8,-12-12 13,0 0-13,11 23 13,-6 11-13,-5-34 13,0 0-13,4 35 13,-8-14-13,4-21 11,0 0-11,-5 22 11,-7 6-11,12-28 8,0 0-8,-16 27 9,-2-6-9,18-21 8,0 0-8,-26 16 8,-6-6-8,32-10 16,0 0-16,-32 9 16,1-7-16,-5-1-1665</inkml:trace>
  <inkml:trace contextRef="#ctx0" brushRef="#br0" timeOffset="211385.04">5472 11735 1569,'0'0'0,"0"0"0,0 15 0,0-15 8,0 0-8,3 13 8,5 0-8,-8-13 36,0 0-36,12 19 37,2 9-37,-14-28 37,0 0-37,14 37 38,2 9-38,-16-46 50,0 0-50,11 54 51,1 6-51,-12-60 55,0 0-55,5 71 56,-5 21-56,0-92 47,0 0-47,0 97 47,-5-5-47,5-92 36,0 0-36,-5 95 36,1 0-36,4-95 22,0 0-22,-9 87 23,-5-15-23,14-72 15,0 0-15,-14 57 16,-2-18-16,0-3-1581</inkml:trace>
  <inkml:trace contextRef="#ctx0" brushRef="#br0" timeOffset="211689.43">5802 12074 2073,'0'0'0,"0"0"0,9-7 0,-9 7 4,0 0-4,10-5 4,15-2-4,-25 7 8,0 0-8,32-5 8,8 1-8,-40 4 20,0 0-20,41-3 20,-1 0-20,1 1-1543</inkml:trace>
  <inkml:trace contextRef="#ctx0" brushRef="#br0" timeOffset="211868.58">5992 12176 1121,'0'0'0,"-5"7"0,-18 9 0,23-16 107,0 0-107,-18 20 108,4-6-108,14-14 106,0 0-106,-12 14 106,3 2-106,9-16 65,0 0-65,-2 17 66,8-1-66,-6-16 24,0 0-24,19 8 24,23-8-24,4 2-1236</inkml:trace>
  <inkml:trace contextRef="#ctx0" brushRef="#br0" timeOffset="214553.66">6760 11541 1099,'0'0'0,"0"0"0,-2-12 0,2 12 56,0 0-56,-4-12 57,-1 0-57,5 12 139,0 0-139,-4-7 140,4 7-140,0 0 143,0 0-143,0-9 144,0 9-144,0 0 91,0 0-91,0 0 91,0 11-91,0-11 60,0 0-60,4 19 61,1 12-61,-5-31 48,0 0-48,9 40 48,5 5-48,-14-45 28,0 0-28,13 55 29,-5 11-29,-8-66 16,0 0-16,9 67 17,-2-8-17,-7-59 13,0 0-13,7 47 13,-1-18-13,-6-29 6,0 0-6,0 19 7,0-7-7,0-12 0,0 0 0,0 0 0,14 6 0,0 0-1670</inkml:trace>
  <inkml:trace contextRef="#ctx0" brushRef="#br0" timeOffset="-214643.43">6795 11500 1367,'0'0'0,"0"0"0,0 0 0,0 0 13,0 0-13,0 0 13,0 0-13,0 0 28,0 0-28,9 0 29,14 0-29,-23 0 80,0 0-80,23 1 80,3 6-80,-26-7 69,0 0-69,23 9 69,3-2-69,-26-7 58,0 0-58,20 10 59,-3 1-59,-17-11 42,0 0-42,13 12 42,-4 3-42,-9-15 10,0 0-10,7 18 10,-6-6-10,-1-12 2,0 0-2,-1 15 2,-10 13-2,11-28 1,0 0-1,-14 35 1,-9 8-1,23-43 0,0 0 0,-26 40 1,-6-4-1,32-36 0,0 0 0,-27 33 1,10-14-1,-1 3-1423</inkml:trace>
  <inkml:trace contextRef="#ctx0" brushRef="#br0" timeOffset="-214282.79">7322 11520 1625,'0'0'0,"0"0"0,0 0 0,0 0 43,0 0-43,0 0 44,0-7-44,0 7 92,0 0-92,0 0 92,0 0-92,0 0 63,0 0-63,-9 9 63,-3-2-63,12-7 26,0 0-26,-12 9 27,-2 8-27,14-17 16,0 0-16,-18 24 16,2 6-16,16-30 11,0 0-11,-16 41 11,6 9-11,10-50 16,0 0-16,-7 61 16,5 6-16,2-67 21,0 0-21,0 59 21,2-14-21,-2-45 18,0 0-18,3 35 19,2-9-19,-5-26 14,0 0-14,13 21 14,4-8-14,-17-13 10,0 0-10,27 11 11,5-11-11,5 2-1657</inkml:trace>
  <inkml:trace contextRef="#ctx0" brushRef="#br0" timeOffset="-213801.5">7562 11631 1625,'0'0'0,"0"0"0,-3-12 0,3 12 57,0 0-57,-4-9 57,4 9-57,0 0 104,0 0-104,0 0 105,-7-5-105,7 5 97,0 0-97,-7 11 98,-4 16-98,11-27 36,0 0-36,-8 43 36,8 15-36,0-58 15,0 0-15,1 58 16,3-7-16,-4-51 5,0 0-5,3 41 5,3-10-5,-6-31 1,0 0-1,3 21 1,-3-7-1,0-14 0,0 0 0,0 9 0,0-9 0,0 0 0,0 0 0,0 8 0,0-8 0,0 0 0,0 0 0,0 0 0,-9 0 0,9 0 0,0 0 0,0 0 0,-7-17 0,7 17 0,0 0 0,-1-23 0,1-9 0,0 32 0,0 0 0,3-42 0,2 4 0,-5 38 0,0 0 0,9-42 0,0-4 0,-9 46 0,0 0 0,16-42 0,5 13 0,-21 29 0,0 0 0,18-21 0,1 7 0,-19 14 0,0 0 0,21-10 0,-3 3 0,-18 7 0,0 0 0,23-5 1,2 5-1,-25 0 3,0 0-3,24 5 4,-1 7-4,-23-12 6,0 0-6,14 17 6,-5 4-6,-9-21 9,0 0-9,4 35 9,-4 18-9,0-53 8,0 0-8,0 57 8,0-6-8,0-51 7,0 0-7,-2 39 7,0-14-7,2-25 5,0 0-5,2 17 6,1-3-6,-3-14 2,0 0-2,4 10 3,1-3-3,-1 0-1697</inkml:trace>
  <inkml:trace contextRef="#ctx0" brushRef="#br0" timeOffset="-212847.63">7492 11936 1267,'0'0'0,"0"0"0,7 0 0,-7 0 73,0 0-73,0 0 74,0 0-74,0 0 52,0 0-52,1-7 53,6-4-53,-7 11 51,0 0-51,11-12 52,1-2-52,-12 14 31,0 0-31,14-15 32,9-1-32,-23 16 22,0 0-22,22-12 23,1 7-23,-23 5 18,0 0-18,22-7 18,3 5-18,-25 2 19,0 0-19,30 2 20,2 5-20,0-2-1294</inkml:trace>
  <inkml:trace contextRef="#ctx0" brushRef="#br0" timeOffset="-212299.84">8014 11950 1278,'0'0'0,"0"0"0,-4 12 0,4-12 70,0 0-70,-2 10 71,2-1-71,0-9 102,0 0-102,0 0 103,6 8-103,-6-8 25,0 0-25,0 0 25,0 0-25,0 0 6,0 0-6,-6 9 7,6-9-7,0 0 1,0 0-1,0 0 1,0 0-1,0 0 0,0 0 0,0 0 1,7-17-1,-7 17 4,0 0-4,2-25 4,4-13-4,-6 38 8,0 0-8,8-45 8,1-7-8,-9 52 23,0 0-23,11-53 24,1 4-24,-12 49 41,0 0-41,9-45 41,5 4-41,-14 41 43,0 0-43,14-35 44,4 8-44,-18 27 54,0 0-54,17-18 54,-2 6-54,-15 12 35,0 0-35,12-5 35,11 7-35,-23-2 25,0 0-25,19 8 26,-1 8-26,-18-16 17,0 0-17,10 21 18,1 5-18,-11-26 12,0 0-12,11 31 12,-3 3-12,-8-34 12,0 0-12,11 40 12,1 5-12,-12-45 14,0 0-14,9 43 14,0-10-14,-9-33 8,0 0-8,9 26 8,-4-3-8,-5-23 4,0 0-4,5 17 5,-1-1-5,-4-16 0,0 0 0,0 7 1,0-1-1,0 1-1662</inkml:trace>
  <inkml:trace contextRef="#ctx0" brushRef="#br0" timeOffset="-212047.86">8433 11609 1524,'0'0'0,"0"0"0,0-7 0,0 7 53,0 0-53,0 0 54,0 0-54,0 0 88,0 0-88,0 0 88,-5 12-88,5-12 65,0 0-65,-2 24 65,4 9-65,-2-33 30,0 0-30,2 41 30,1 6-30,-3-47 16,0 0-16,6 43 16,-6-10-16,0-33 6,0 0-6,0 26 7,0-3-7,0-23 0,0 0 0,3 17 1,-1-5-1,2 0-1473</inkml:trace>
  <inkml:trace contextRef="#ctx0" brushRef="#br0" timeOffset="-211580.33">8398 11686 1233,'0'0'0,"0"0"0,-5-19 0,5 19 24,0 0-24,-4-15 25,13 1-25,-9 14 55,0 0-55,9-16 55,2 3-55,-11 13 48,0 0-48,15-13 49,8 1-49,-23 12 28,0 0-28,27-7 29,-4 1-29,-23 6 22,0 0-22,19-4 23,2 2-23,-21 2 29,0 0-29,18 0 29,-4 2-29,-14-2 33,0 0-33,5 5 34,-1 6-34,-4-11 33,0 0-33,-4 10 34,1-1-34,3-9 34,0 0-34,-7 12 34,-4 9-34,11-21 30,0 0-30,-10 20 30,-1-8-30,11-12 36,0 0-36,-9 9 37,2-4-37,7-5 32,0 0-32,0 0 32,-5 7-32,5-7 17,0 0-17,0 0 18,-5 7-18,5-7 14,0 0-14,0 0 14,-4 17-14,4-17 11,0 0-11,4 16 12,1 3-12,-5-19 6,0 0-6,11 14 6,-1-2-6,-10-12 3,0 0-3,14 10 4,6-4-4,-20-6 4,0 0-4,26 6 5,1 3-5,-27-9 10,0 0-10,22 11 10,-7-3-10,-15-8 16,0 0-16,8 11 17,1 2-17,-9-13 20,0 0-20,4 21 20,-6-2-20,2-19 22,0 0-22,-14 23 23,-14 1-23,28-24 23,0 0-23,-30 21 24,7-7-24,23-14 13,0 0-13,-23 10 13,-2-3-13,25-7 9,0 0-9,-25 3 10,6-1-10,1 0-1734</inkml:trace>
  <inkml:trace contextRef="#ctx0" brushRef="#br0" timeOffset="-211309.55">8781 11375 1961,'0'0'0,"5"9"0,8 15 0,-13-24 15,0 0-15,15 33 16,0 3-16,-15-36 41,0 0-41,12 40 41,-3 3-41,-9-43 39,0 0-39,9 43 39,-1 6-39,-8-49 23,0 0-23,6 59 24,-3 15-24,-3-74 19,0 0-19,2 75 19,-2-6-19,0-69 14,0 0-14,-7 57 14,-5-5-14,12-52 9,0 0-9,-23 48 10,-14 1-10,37-49 5,0 0-5,-48 52 6,-12-4-6,-3 1-1662</inkml:trace>
  <inkml:trace contextRef="#ctx0" brushRef="#br0" timeOffset="-210874.61">6853 12142 1558,'0'0'0,"0"0"0,-9 1 0,9-1 11,0 0-11,0 0 11,0 11-11,0-11 27,0 0-27,11 8 27,10 8-27,-21-16 25,0 0-25,28 14 25,7-4-25,-35-10 8,0 0-8,36 5 8,1-3-8,-37-2 1,0 0-1,40 2 1,19 0-1,-59-2 0,0 0 0,68 0 0,22-2 0,-90 2 8,0 0-8,92-2 9,5 2-9,-97 0 20,0 0-20,104-2 21,14-10-21,-118 12 37,0 0-37,122-12 38,-9 3-38,-113 9 39,0 0-39,116-3 40,6 3-40,-122 0 34,0 0-34,122-3 34,-18 3-34,-104 0 30,0 0-30,100 5 30,1 7-30,-101-12 0,0 0 0,90 15 1,-14 1-1,-4 0-1473</inkml:trace>
  <inkml:trace contextRef="#ctx0" brushRef="#br0" timeOffset="-210064.25">7232 12682 1323,'0'0'0,"0"0"0,-21-11 0,21 11 7,0 0-7,-18-10 7,1-6-7,17 16 19,0 0-19,-11-14 19,2 2-19,9 12 84,0 0-84,-5-8 85,5 8-85,0 0 85,0 0-85,0 0 85,-7-4-85,7 4 75,0 0-75,0 0 75,0 16-75,0-16 61,0 0-61,0 33 61,0 13-61,0-46 54,0 0-54,4 50 55,1-1-55,-5-49 53,0 0-53,9 41 54,0-4-54,-9-37 34,0 0-34,5 36 35,-7 2-35,2-38 25,0 0-25,-5 45 26,-2 5-26,7-50 13,0 0-13,-6 42 13,1-16-13,5-26 2,0 0-2,-7 15 2,5-6-2,2-9-2,0 0 2,0 0-1,0 0 1,0 0-23,0 0 23,-8-10-23,2-23 23,6 33-61,0 0 61,-9-36-61,6 1 61,-2 0-1576</inkml:trace>
  <inkml:trace contextRef="#ctx0" brushRef="#br0" timeOffset="-209823.79">7119 12765 1099,'0'0'0,"0"-18"0,6-27 0,-6 45 28,0 0-28,10-53 28,3 8-28,-13 45 66,0 0-66,17-37 66,3 4-66,-20 33 81,0 0-81,24-27 82,5 11-82,-29 16 80,0 0-80,28-8 80,2 4-80,-30 4 83,0 0-83,26 2 83,-3 5-83,-23-7 73,0 0-73,16 10 74,0 6-74,-16-16 69,0 0-69,9 20 70,0-1-70,-9-19 58,0 0-58,7 26 59,-4 11-59,-3-37 46,0 0-46,4 33 46,-10-14-46,6-19 34,0 0-34,-12 19 34,-11 8-34,23-27 27,0 0-27,-26 28 27,-1-9-27,27-19 14,0 0-14,-19 12 14,5-3-14,14-9 4,0 0-4,-13 5 5,-1 0-5,0 0-1763</inkml:trace>
  <inkml:trace contextRef="#ctx0" brushRef="#br0" timeOffset="-209433.17">7582 12462 1547,'0'0'0,"0"0"0,3-9 0,-3 9 32,0 0-32,0 0 33,0 0-33,0 0 54,0 0-54,0 0 55,0 0-55,0 0 69,0 0-69,0 0 70,-9 5-70,9-5 46,0 0-46,-9 16 46,-5 20-46,14-36 44,0 0-44,-14 43 45,2 11-45,12-54 34,0 0-34,-9 57 35,0-3-35,9-54 33,0 0-33,-2 52 33,4-4-33,-2-48 32,0 0-32,6 40 32,-3-9-32,-3-31 31,0 0-31,5 28 32,11 0-32,-16-28 19,0 0-19,14 22 20,9-5-20,-23-17 16,0 0-16,23 13 16,5-5-16,2 1-1721</inkml:trace>
  <inkml:trace contextRef="#ctx0" brushRef="#br0" timeOffset="-209154.79">7821 12462 1659,'0'0'0,"0"0"0,7 7 0,-7-7 48,0 0-48,6 17 49,-3 11-49,-3-28 119,0 0-119,2 41 120,2 16-120,-4-57 78,0 0-78,3 68 78,2-2-78,-5-66 34,0 0-34,6 64 35,-3-12-35,-3-52 14,0 0-14,0 41 15,0-15-15,0-26 4,0 0-4,2 17 5,0-1-5,0-1-1634</inkml:trace>
  <inkml:trace contextRef="#ctx0" brushRef="#br0" timeOffset="-208682.75">7878 12709 1390,'0'0'0,"0"-7"0,0-10 0,0 17 18,0 0-18,0-22 18,-9-3-18,9 25 37,0 0-37,-3-19 38,6 2-38,-3 17 49,0 0-49,5-12 50,-5 1-50,0 11 39,0 0-39,4-6 40,3-3-40,-7 9 47,0 0-47,11-9 48,3 4-48,-14 5 42,0 0-42,14-2 42,-2 1-42,-12 1 42,0 0-42,14-4 42,0 2-42,-14 2 35,0 0-35,11 0 35,1 0-35,-12 0 28,0 0-28,6 0 28,-6 0-28,0 0 23,0 0-23,8 2 24,-8-2-24,0 0 18,0 0-18,-5 17 18,-9 13-18,14-30 15,0 0-15,-18 34 15,4-6-15,14-28 16,0 0-16,-16 28 17,-7-1-17,23-27 16,0 0-16,-19 26 17,5-10-17,14-16 11,0 0-11,-9 12 11,4-3-11,5-9 8,0 0-8,-2 7 9,2 0-9,0-7 6,0 0-6,7 7 7,4 1-7,-11-8 5,0 0-5,21 7 5,3-5-5,-24-2 6,0 0-6,30 0 6,-3 2-6,-27-2 6,0 0-6,25 5 7,-1 0-7,-24-5 7,0 0-7,18 9 7,-4-1-7,-14-8 10,0 0-10,5 9 11,-1 1-11,-4-10 13,0 0-13,-7 14 14,-13 9-14,20-23 15,0 0-15,-30 22 15,-7-3-15,37-19 12,0 0-12,-45 18 12,-10-1-12,-3 0-1778</inkml:trace>
  <inkml:trace contextRef="#ctx0" brushRef="#br0" timeOffset="-207738.06">8217 12592 1569,'0'0'0,"0"0"0,0 0 0,0 0 90,0 0-90,0 0 91,1-18-91,-1 18 115,0 0-115,4-10 116,-4-1-116,0 11 65,0 0-65,0-10 66,2 3-66,-2 7 28,0 0-28,0 0 29,0 0-29,0 0 14,0 0-14,10-2 15,1 4-15,-11-2 9,0 0-9,14 17 10,0 22-10,-14-39 11,0 0-11,9 55 12,-9 16-12,0-71 12,0 0-12,-14 74 13,-20-3-13,34-71 10,0 0-10,-44 83 10,-11 25-10,-3-1-1654</inkml:trace>
  <inkml:trace contextRef="#ctx0" brushRef="#br0" timeOffset="-203141.51">13240 9695 1166,'0'0'0,"0"0"0,0 0 0,0 0 34,0 0-34,0 0 35,0 0-35,0 0 159,0 0-159,0 0 160,0 0-160,0 0 108,0 0-108,0 0 108,0 0-108,0 0 56,0 0-56,0 0 57,0 0-57,0 0 33,0 0-33,0 0 34,0 0-34,0 0 25,0 0-25,0 0 26,0 0-26,0 0 19,0 0-19,0 0 19,0 0-19,0 0 15,0 0-15,0 0 15,0 0-15,0 0 13,0 0-13,-25 8 13,-5-3-13,30-5 21,0 0-21,-28 7 21,5-7-21,23 0 23,0 0-23,-23-3 23,2 3-23,21 0 10,0 0-10,-23 0 10,6 0-10,17 0 4,0 0-4,-18 0 4,-1 3-4,19-3 3,0 0-3,-20 4 4,8-2-4,12-2 2,0 0-2,-14 1 3,1 4-3,13-5 1,0 0-1,-12 2 2,3 2-2,9-4 1,0 0-1,-7 3 2,-2 2-2,9-5 1,0 0-1,-5 11 2,1 3-2,4-14 2,0 0-2,-5 22 2,3 11-2,2-33 3,0 0-3,-1 40 3,1-2-3,0-38 2,0 0-2,1 52 3,1 17-3,-2-69 3,0 0-3,2 76 4,-2-7-4,0-69 3,0 0-3,0 68 3,0-2-3,0-66 2,0 0-2,-4 74 3,-4 16-3,8-90 2,0 0-2,-7 83 3,3-29-3,4-54 2,0 0-2,-2 36 2,2-12-2,0-24 2,0 0-2,2 16 2,2-6-2,-4-10 1,0 0-1,1 11 2,5-3-2,-6-8 1,0 0-1,15 9 2,10-2-2,-25-7 11,0 0-11,39 2 11,7-4-11,-46 2 23,0 0-23,55-7 24,6 2-24,-1-4-1705</inkml:trace>
  <inkml:trace contextRef="#ctx0" brushRef="#br0" timeOffset="-200994.72">13699 10297 1849,'0'0'0,"0"0"0,5-4 0,-5 4 78,0 0-78,0 0 79,9-7-79,-9 7 128,0 0-128,0 0 128,0 0-128,0 0 101,0 0-101,0 0 102,3-6-102,-3 6 16,0 0-16,0 0 16,-3-7-16,3 7 3,0 0-3,-4-13 4,-3-2-4,7 15 0,0 0 0,-10-16 0,-3 4 0,13 12 0,0 0 0,-12-5 0,-2 0 0,14 5 0,0 0 0,-14 0 1,-6 2-1,20-2 0,0 0 0,-24 6 1,-3 12-1,27-18 0,0 0 0,-23 27 1,6 12-1,17-39 0,0 0 0,-15 46 0,7 11 0,8-57 0,0 0 0,-4 59 0,13-9 0,-9-50 1,0 0-1,14 40 1,2-12-1,-16-28 1,0 0-1,26 21 2,17-9-2,-43-12 1,0 0-1,42 5 1,6-10-1,-48 5 0,0 0 0,42-21 0,-3-12 0,-39 33-1,0 0 1,33-43-1,-1-14 1,-32 57-2,0 0 2,30-59-1,-3 5 1,-27 54-3,0 0 3,22-60-2,-4-4 2,-18 64-3,0 0 3,9-73-2,-4-8 2,-5 81-4,0 0 4,4-85-4,-4 16 4,0 69-4,0 0 4,-4-57-3,-5 8 3,9 49-4,0 0 4,-10-40-3,-3 13 3,13 27-2,0 0 2,-8-23-1,-1 9 1,9 14 0,0 0 0,-5-8 0,-4 4 0,9 4 1,0 0-1,-13 4 2,-4 16-2,17-20 0,0 0 0,-18 37 1,2 6-1,16-43 0,0 0 0,-9 55 0,6 13 0,3-68-1,0 0 1,3 78 0,-1 7 0,-2-85-1,0 0 1,7 79-1,-1-11 1,-6-68-1,0 0 1,12 58 0,9-6 0,-21-52 0,0 0 0,26 47 0,8 0 0,-34-47 0,0 0 0,41 38 0,4-12 0,-45-26 0,0 0 0,48 15 0,0-4 0,-48-11-1,0 0 1,40 2 0,-4-8 0,-36 6-1,0 0 1,37-14 0,-4-5 0,-33 19 0,0 0 0,30-27 0,-2-13 0,-28 40 1,0 0-1,30-42 1,6-1-1,-36 43 2,0 0-2,38-43 3,5 5-3,-43 38 1,0 0-1,33-33 1,-13 5-1,-20 28 0,0 0 0,10-24 1,-8 5-1,-2 19 0,0 0 0,-9-14 1,-10 7-1,19 7 1,0 0-1,-32-3 2,-5 13-2,37-10 1,0 0-1,-35 14 2,5 3-2,30-17 3,0 0-3,-27 19 4,3 6-4,24-25 13,0 0-13,-27 27 14,6-3-14,21-24 20,0 0-20,-16 25 21,7 4-21,9-29 24,0 0-24,-7 35 24,7 5-24,0-40 20,0 0-20,7 38 20,-3-14-20,-4-24 15,0 0-15,10 17 15,8-3-15,-18-14 5,0 0-5,26 5 6,8-10-6,-34 5 1,0 0-1,39-14 2,7-8-2,-46 22 0,0 0 0,49-26 0,0 0 0,-49 26-1,0 0 1,48-24-1,-4-6 1,-44 30-3,0 0 3,37-31-2,-10-5 2,-27 36-3,0 0 3,21-45-3,-4-11 3,-17 56-7,0 0 7,16-62-7,-5-14 7,-11 76-11,0 0 11,7-75-11,-4 13 11,-3 62-8,0 0 8,0-54-8,0 4 8,0 50-10,0 0 10,-3-41-10,3 10 10,0 31-11,0 0 11,-2-25-11,-3 8 11,5 17-12,0 0 12,-4-12-12,4 12 12,0 0-10,0 0 10,-8 7-10,-7 27 10,15-34-10,0 0 10,-15 44-9,4 4 9,11-48-8,0 0 8,-7 57-7,5 11 7,2-68-3,0 0 3,0 74-3,0-1 3,0-73-1,0 0 1,4 60 0,1-16 0,-5-44 0,0 0 0,5 36 0,4 0 0,-9-36 0,0 0 0,9 25 0,0-8 0,-9-17-1,0 0 1,10 14 0,6 3 0,-16-17-2,0 0 2,18 14-1,-2-2 1,-16-12-3,0 0 3,21 7-2,5-7 2,-26 0-6,0 0 6,37-5-6,7-9 6,-44 14-8,0 0 8,46-19-8,-12 0 8,-34 19-12,0 0 12,32-24-12,-11 5 12,-21 19-11,0 0 11,17-18-10,-8 1 10,-9 17-6,0 0 6,2-19-6,-4 2 6,2 17-1,0 0 1,-3-14 0,-3 5 0,6 9 2,0 0-2,-14-3 3,-12 6-3,26-3 12,0 0-12,-35 12 13,-6 9-13,41-21 21,0 0-21,-42 28 22,3 6-22,39-34 27,0 0-27,-28 31 27,6-8-27,22-23 18,0 0-18,-10 17 18,1-1-18,9-16 16,0 0-16,-5 12 17,5-12-17,0 0 14,0 0-14,-2 9 14,2-9-14,0 0 9,0 0-9,11 3 9,6 1-9,-17-4 7,0 0-7,23-4 7,0-3-7,-23 7 6,0 0-6,28-12 7,8-5-7,-36 17 3,0 0-3,31-14 3,-17 7-3,-14 7 1,0 0-1,9 0 1,-9 0-1,0 0 0,0 0 0,9 0 0,-9 0 0,0 0-1,0 0 1,11 12 0,-3 0 0,-8-12-4,0 0 4,13 12-3,-4-3 3,-9-9-3,0 0 3,8 5-3,3-1 3,-11-4-4,0 0 4,12 1-4,-1 1 4,-11-2-4,0 0 4,9 0-3,3-3 3,-12 3-1,0 0 1,9-6-1,2-6 1,-11 12 0,0 0 0,12-12 0,2-5 0,-14 17 0,0 0 0,12-14 0,-8 9 0,-4 5 0,0 0 0,0 0 0,0 0 0,0 0-1,0 0 1,7-5-1,-7 5 1,0 0-2,0 0 2,5 17-2,-1-1 2,-4-16-3,0 0 3,5 20-3,2-6 3,-7-14-3,0 0 3,4 11-3,-4-11 3,0 0-2,0 0 2,12 8-2,-3-8 2,-9 0-1,0 0 1,12 0-1,11-8 1,-23 8 0,0 0 0,25-13 0,-4 1 0,-21 12 1,0 0-1,19-19 1,1-2-1,-20 21 2,0 0-2,16-20 3,-1-5-3,-15 25 1,0 0-1,13-27 2,3-1-2,-16 28 1,0 0-1,12-22 2,-7 11-2,-5 11 0,0 0 0,0 0 1,0 0-1,0 0 1,0 0-1,0 0 2,-3 7-2,3-7 2,0 0-2,-2 17 2,-1 15-2,3-32 2,0 0-2,3 39 3,2 8-3,-5-47 2,0 0-2,13 56 2,-3 13-2,-10-69 1,0 0-1,14 76 1,4-3-1,-18-73 0,0 0 0,16 67 0,-6-1 0,-10-66-1,0 0 1,8 66 0,-8 10 0,0-76-3,0 0 3,-4 72-3,-5-8 3,9-64-6,0 0 6,-23 54-6,-12-7 6,35-47-5,0 0 5,-32 34-4,9-9 4,23-25-9,0 0 9,-24 13-9,-5-7 9,29-6-11,0 0 11,-28 0-11,-2-12 11,30 12-11,0 0 11,-23-19-11,9-9 11,14 28-4,0 0 4,-9-35-4,6-13 4,3 48-4,0 0 4,7-68-4,2-17 4,-9 85-4,0 0 4,19-88-4,13-2 4,-32 90-3,0 0 3,44-93-2,14-11 2,0 2-1848</inkml:trace>
  <inkml:trace contextRef="#ctx0" brushRef="#br0" timeOffset="-200318.6">15858 9978 1535,'0'0'0,"0"0"0,0-7 0,0 7 13,0 0-13,0 0 14,0 0-14,0 0 63,0 0-63,-9-1 64,9 1-64,0 0 63,0 0-63,0 0 64,-9 3-64,9-3 45,0 0-45,0 11 45,4 2-45,-4-13 35,0 0-35,8 21 36,5 10-36,-13-31 33,0 0-33,19 33 34,4-5-34,-23-28 27,0 0-27,27 21 28,-3-6-28,-24-15 40,0 0-40,25 18 40,-2-3-40,-23-15 37,0 0-37,26 14 37,4-7-37,-30-7 36,0 0-36,27 5 36,-10 2-36,-17-7 29,0 0-29,15 0 29,-1 2-29,-14-2 22,0 0-22,10 1 22,-10-1-22,0 0 19,0 0-19,9 0 20,-9 0-20,0 0 15,0 0-15,0 0 16,7 6-16,-7-6 13,0 0-13,0 0 14,0 0-14,0 0 11,0 0-11,-10 15 12,-13-3-12,23-12 10,0 0-10,-27 19 11,4 11-11,23-30 13,0 0-13,-26 36 14,-4 13-14,30-49 16,0 0-16,-32 50 16,-2 2-16,34-52 16,0 0-16,-31 43 17,10-7-17,21-36 19,0 0-19,-16 25 19,7-13-19,9-12 11,0 0-11,0 0 11,-7 7-11,0 0-1980</inkml:trace>
  <inkml:trace contextRef="#ctx0" brushRef="#br0" timeOffset="-199823.57">16364 10145 1883,'0'0'0,"0"0"0,0 8 0,0-8 53,0 0-53,0 7 53,0 0-53,0-7 78,0 0-78,-2 9 79,-5 3-79,7-12 33,0 0-33,-5 15 34,1 6-34,4-21 11,0 0-11,-1 24 11,1 2-11,0-26 4,0 0-4,0 26 5,1-5-5,-1-21 1,0 0-1,6 24 2,6 9-2,-12-33 1,0 0-1,14 31 1,-2-10-1,-12-21 2,0 0-2,18 12 2,5-5-2,-23-7 4,0 0-4,28 5 5,-1-5-5,-27 0 21,0 0-21,26-10 22,4-11-22,-30 21 33,0 0-33,30-26 34,-3 4-34,-27 22 36,0 0-36,22-23 37,0 1-37,-22 22 33,0 0-33,16-28 34,-9-5-34,-7 33 24,0 0-24,-2-36 25,-11-2-25,13 38 21,0 0-21,-21-37 21,-7 6-21,28 31 17,0 0-17,-32-24 17,-6 7-17,38 17 27,0 0-27,-46 1 28,-9 20-28,55-21 32,0 0-32,-60 28 33,-4 5-33,64-33 23,0 0-23,-56 31 23,12-3-23,0-1-2043</inkml:trace>
  <inkml:trace contextRef="#ctx0" brushRef="#br0" timeOffset="-198592.09">16683 9477 1390,'0'0'0,"0"0"0,-17-13 0,17 13 84,0 0-84,-13-8 84,6 4-84,7 4 109,0 0-109,0 0 110,-10 0-110,10 0 55,0 0-55,0 0 56,-9-3-56,9 3 40,0 0-40,0 0 40,0 0-40,0 0 29,0 0-29,0 0 30,0 0-30,0 0 27,0 0-27,0 0 27,0 0-27,0 0 25,0 0-25,0 0 26,17-9-26,-17 9 30,0 0-30,23-3 31,11-1-31,-34 4 23,0 0-23,33-3 24,-8 1-24,-25 2 25,0 0-25,19-3 26,-1 3-26,-18 0 22,0 0-22,11 0 23,1 0-23,-12 0 25,0 0-25,5-4 26,-5 4-26,0 0 20,0 0-20,0 0 20,7-5-20,-7 5 11,0 0-11,0 0 11,0 0-11,0 0 7,0 0-7,0 0 7,7 0-7,-7 0 2,0 0-2,0 0 2,0 0-2,0 0 1,0 0-1,9 9 1,-5 3-1,-4-12 0,0 0 0,5 15 0,2 6 0,-7-21 0,0 0 0,7 28 0,0 6 0,-7-34 0,0 0 0,7 38 0,0 1 0,-7-39 0,0 0 0,6 38 0,-3 5 0,-3-43-1,0 0 1,0 43 0,-3 2 0,3-45-1,0 0 1,-2 47-1,2 5 1,0-52-1,0 0 1,0 59-1,0 12 1,0-71-1,0 0 1,0 71 0,2-11 0,-2-60-1,0 0 1,3 59 0,2-11 0,-5-48-1,0 0 1,4 44-1,-4-1 1,0-43 0,0 0 0,4 47 0,3 3 0,-7-50 0,0 0 0,8 48 0,1-6 0,-9-42 0,0 0 0,9 33 0,-4-13 0,-5-20 0,0 0 0,4 18 0,-4 1 0,0-19 0,0 0 0,2 15 1,1-3-1,-3-12 0,0 0 0,0 11 1,-2-1-1,2-10 2,0 0-2,-7 12 2,-7-3-2,14-9 4,0 0-4,-21 9 4,-9-2-4,30-7 6,0 0-6,-33 3 7,-1-1-7,34-2 9,0 0-9,-32 2 9,-3 3-9,1-4-1819</inkml:trace>
  <inkml:trace contextRef="#ctx0" brushRef="#br0" timeOffset="-197767.49">17413 9805 1636,'0'0'0,"0"0"0,0 0 0,0 0 61,0 0-61,0 0 62,8 0-62,-8 0 108,0 0-108,0 0 109,5 11-109,-5-11 63,0 0-63,7 21 63,5 10-63,-12-31 24,0 0-24,14 45 25,-3 17-25,-11-62 12,0 0-12,7 69 13,0 2-13,-7-71 8,0 0-8,9 61 9,0-22-9,-9-39 5,0 0-5,8 37 5,0 3-5,-8-40 3,0 0-3,5 31 3,-2-14-3,1 0-1597</inkml:trace>
  <inkml:trace contextRef="#ctx0" brushRef="#br0" timeOffset="-197376.25">17421 9890 1647,'0'0'0,"0"0"0,-2-5 0,2 5 41,0 0-41,-2-9 42,2 9-42,0 0 91,0 0-91,7-10 92,5 5-92,-12 5 67,0 0-67,25-5 67,14-1-67,-39 6 33,0 0-33,46-1 33,1 1-33,-47 0 22,0 0-22,48 0 22,1 5-22,-49-5 17,0 0-17,43 8 17,-10 3-17,-33-11 16,0 0-16,25 12 16,-7-5-16,-18-7 19,0 0-19,14 21 20,-2 18-20,-12-39 11,0 0-11,4 45 11,-13 0-11,9-45 7,0 0-7,-16 39 7,-7-5-7,23-34 4,0 0-4,-28 28 5,-4-6-5,32-22 5,0 0-5,-37 16 5,-4-7-5,41-9 0,0 0 0,-38 6 1,9-2-1,-1-4-1679</inkml:trace>
  <inkml:trace contextRef="#ctx0" brushRef="#br0" timeOffset="-196972.26">17786 10269 1558,'0'0'0,"0"0"0,0 0 0,0 0 9,0 0-9,0 0 9,0 0-9,0 0 12,0 0-12,0 0 12,0 0-12,0 0 64,0 0-64,0 0 65,0 0-65,0 0 61,0 0-61,14 4 61,0-4-61,-14 0 52,0 0-52,19 3 53,4 2-53,-23-5 46,0 0-46,21 7 46,-3 2-46,-18-9 34,0 0-34,16 8 34,2 8-34,-18-16 26,0 0-26,12 19 27,-9 2-27,-3-21 25,0 0-25,-1 24 25,-3 9-25,4-33 26,0 0-26,-5 31 26,-2-7-26,7-24 23,0 0-23,-9 18 24,0-6-24,9-12 21,0 0-21,-7 5 21,7-5-21,0 0 19,0 0-19,-9 7 20,9-7-20,0 0 6,0 0-6,2-19 7,9-17-7,-11 36 2,0 0-2,21-42 3,14 0-3,0-1-1753</inkml:trace>
  <inkml:trace contextRef="#ctx0" brushRef="#br0" timeOffset="-195965.36">18900 9406 1334,'0'0'0,"0"0"0,0 0 0,0 0 17,0 0-17,-10-6 18,10 6-18,0 0 28,0 0-28,0 0 28,0 0-28,0 0 21,0 0-21,-7 0 22,7 0-22,0 0 8,0 0-8,0 0 9,0 0-9,0 0 9,0 0-9,-9-3 9,4-2-9,5 5 8,0 0-8,-13-7 9,1 2-9,12 5 15,0 0-15,-14-11 16,-4 1-16,18 10 26,0 0-26,-16-11 26,4-1-26,12 12 41,0 0-41,-12-12 42,-4 4-42,16 8 46,0 0-46,-16-6 47,5 5-47,11 1 41,0 0-41,-7 0 42,7 0-42,0 0 38,0 0-38,-12 0 38,3 1-38,9-1 35,0 0-35,-9 6 35,4 1-35,5-7 28,0 0-28,-4 8 29,4 4-29,0-12 24,0 0-24,-3 21 24,6 8-24,-3-29 18,0 0-18,0 40 19,0 12-19,0-52 24,0 0-24,0 62 24,0 11-24,0-73 15,0 0-15,0 71 16,0-7-16,0-64 13,0 0-13,4 57 13,3-8-13,-7-49 8,0 0-8,9 48 9,-4 4-9,-5-52 5,0 0-5,7 57 5,0-3-5,-7-54 4,0 0-4,11 50 4,5-7-4,-16-43 3,0 0-3,16 40 3,1-7-3,-17-33 3,0 0-3,21 29 4,6 1-4,-27-30 5,0 0-5,30 26 5,-2-9-5,-28-17 10,0 0-10,30 17 10,9-1-10,-39-16 10,0 0-10,39 14 11,-8-6-11,-31-8 10,0 0-10,32 4 11,9-6-11,-1 0-1722</inkml:trace>
  <inkml:trace contextRef="#ctx0" brushRef="#br0" timeOffset="-195229.72">19505 9930 1636,'0'0'0,"0"0"0,6-4 0,-6 4 111,0 0-111,0 0 112,0 0-112,0 0 86,0 0-86,0 0 86,5-5-86,-5 5 27,0 0-27,0 0 28,-2-8-28,2 8 2,0 0-2,-7-9 2,-7-5-2,14 14-1,0 0 1,-19-17-1,-6 1 1,25 16-3,0 0 3,-21-14-2,1 2 2,20 12-3,0 0 3,-21-10-2,-5 3 2,26 7-2,0 0 2,-23-2-1,7 2 1,16 0-1,0 0 1,-18 5 0,-5 8 0,23-13 1,0 0-1,-23 20 2,6 8-2,17-28 7,0 0-7,-14 35 7,1 11-7,13-46 11,0 0-11,-7 49 12,7-2-12,0-47 12,0 0-12,0 32 13,6-9-13,-6-23 12,0 0-12,7 17 12,0-8-12,-7-9 9,0 0-9,9 7 9,3-4-9,-12-3 7,0 0-7,18-3 7,13-6-7,-31 9 7,0 0-7,37-15 7,0-10-7,-37 25 5,0 0-5,36-31 6,-3-9-6,-33 40 6,0 0-6,27-41 6,-3-6-6,-24 47 5,0 0-5,23-43 5,0 3-5,-23 40 5,0 0-5,16-45 6,-4-3-6,-12 48 8,0 0-8,9-52 8,0-5-8,-9 57 6,0 0-6,9-52 6,-4 3-6,-5 49 9,0 0-9,2-36 9,-7 17-9,5 19 7,0 0-7,-6-9 8,1 1-8,5 8 7,0 0-7,-5 0 8,-8 1-8,13-1 18,0 0-18,-12 14 19,-2 19-19,14-33 21,0 0-21,-12 40 22,3 17-22,9-57 23,0 0-23,-6 57 24,3-7-24,3-50 15,0 0-15,-2 50 16,2 2-16,0-52 11,0 0-11,4 59 12,3 9-12,-7-68 5,0 0-5,10 65 6,3-1-6,-13-64 4,0 0-4,12 52 4,0-14-4,-12-38 0,0 0 0,13 26 0,-8-12 0,2 0-1837</inkml:trace>
  <inkml:trace contextRef="#ctx0" brushRef="#br0" timeOffset="-194448.85">19673 10075 1278,'0'0'0,"0"0"0,0 9 0,0-9 97,0 0-97,0 7 98,0-7-98,0 0 137,0 0-137,0 0 138,0 0-138,0 0 76,0 0-76,0 0 76,9 5-76,-9-5 47,0 0-47,10-2 48,3-1-48,-13 3 35,0 0-35,16-12 35,5-7-35,-21 19 24,0 0-24,23-24 24,0-13-24,-23 37 17,0 0-17,21-38 17,-7 10-17,-14 28 13,0 0-13,9-24 14,-6 9-14,-3 15 13,0 0-13,2-9 14,-2-1-14,0 10 10,0 0-10,0 0 10,0-7-10,0 7 13,0 0-13,0 0 13,-14 5-13,14-5 12,0 0-12,-11 7 12,-5 3-12,16-10 11,0 0-11,-15 23 11,-1 13-11,16-36 6,0 0-6,-11 45 6,2 0-6,9-45 3,0 0-3,-5 43 4,5-8-4,0-35 2,0 0-2,4 26 2,1-5-2,-5-21 1,0 0-1,7 12 2,3-4-2,-10-8 1,0 0-1,20 6 1,13-3-1,-33-3 0,0 0 0,44-2 1,9-1-1,-53 3-1,0 0 1,52-12 0,-14-7 0,3 1-1681</inkml:trace>
  <inkml:trace contextRef="#ctx0" brushRef="#br0" timeOffset="-194209.51">20137 10034 1356,'0'0'0,"5"-11"0,4-18 0,-9 29 53,0 0-53,14-36 53,-2-6-53,-12 42 60,0 0-60,6-35 60,-6 4-60,0 31 45,0 0-45,-7-29 46,-2 0-46,9 29 20,0 0-20,-11-28 21,1 4-21,10 24 18,0 0-18,-7-21 18,5 5-18,2 16 21,0 0-21,0-12 21,0 12-21,0 0 22,0 0-22,0 0 22,0 0-22,0 0 25,0 0-25,-5 9 26,1 22-26,4-31 28,0 0-28,-3 41 29,-3 3-29,6-44 29,0 0-29,-7 50 30,2 10-30,5-60 28,0 0-28,-4 65 29,4-1-29,0-64 24,0 0-24,7 50 24,-3-14-24,-4-36 19,0 0-19,7 28 20,0-14-20,-7-14 13,0 0-13,9 8 14,5-3-14,-3 1-1571</inkml:trace>
  <inkml:trace contextRef="#ctx0" brushRef="#br0" timeOffset="-193231.98">20537 9937 1379,'0'0'0,"0"0"0,0-7 0,0 7 51,0 0-51,0-7 51,0 7-51,0 0 80,0 0-80,0 0 80,-21 3-80,21-3 77,0 0-77,-19 7 77,-6 0-77,25-7 47,0 0-47,-23 11 48,-3 8-48,26-19 36,0 0-36,-29 24 36,-2-3-36,31-21 28,0 0-28,-30 21 29,5 1-29,25-22 23,0 0-23,-21 23 24,7-6-24,14-17 28,0 0-28,-9 14 28,5-4-28,4-10 32,0 0-32,0 7 32,0-7-32,0 0 32,0 0-32,0 0 33,11 10-33,-11-10 27,0 0-27,14 4 28,7-1-28,-21-3 19,0 0-19,27-3 19,1-6-19,-28 9 13,0 0-13,28-12 14,-3-5-14,-25 17 9,0 0-9,23-21 10,-2-5-10,-21 26 7,0 0-7,19-28 7,-1-8-7,-18 36 11,0 0-11,14-28 11,-2 13-11,-12 15 13,0 0-13,4-5 13,-4 5-13,0 0 14,0 0-14,3 12 14,1 19-14,-4-31 13,0 0-13,0 41 13,-2 8-13,2-49 7,0 0-7,-2 43 8,4-8-8,-2-35 3,0 0-3,4 26 4,-1-13-4,-3-13 0,0 0 0,6 9 1,-6-9-1,0 0 0,0 0 0,10 9 1,-10-9-1,0 0 0,0 0 0,11 0 1,-2-2-1,-9 2 0,0 0 0,12-7 1,6-2-1,-18 9 0,0 0 0,17-15 0,4-8 0,-21 23 0,0 0 0,20-24 1,-6-2-1,-14 26 2,0 0-2,9-22 2,-6 10-2,-3 12 2,0 0-2,0 0 3,0 0-3,0 0 3,0 0-3,0 12 3,-2 17-3,2-29 4,0 0-4,-3 33 5,1-4-5,2-29 9,0 0-9,2 23 10,1-11-10,-3-12 11,0 0-11,6 12 12,3-5-12,-9-7 13,0 0-13,17 7 14,13-2-14,-30-5 8,0 0-8,28 2 8,-6-2-8,-22 0 5,0 0-5,15-5 5,-2-2-5,-13 7 3,0 0-3,10-9 3,-1 0-3,-9 9 1,0 0-1,9-12 2,-2-3-2,-7 15 0,0 0 0,5-23 1,2-3-1,-7 26 0,0 0 0,6-27 0,-5 6 0,-1 21-1,0 0 1,0-12 0,0 5 0,0 7 0,0 0 0,0 0 0,0 0 0,0 0 0,0 0 0,0 7 0,-3 14 0,3-21 1,0 0-1,-4 29 1,3 6-1,1-35 0,0 0 0,0 36 0,1 0 0,-1-36 0,0 0 0,4 42 0,3 5 0,-7-47-1,0 0 1,9 57 0,0 15 0,-9-72-1,0 0 1,1 75 0,1-4 0,-2-71-1,0 0 1,2 60 0,0-6 0,-2-54-3,0 0 3,0 52-3,-4 0 3,4-52-6,0 0 6,-7 48-5,-3-10 5,10-38-8,0 0 8,-11 31-8,4-13 8,7-18-7,0 0 7,-9 10-6,-12-6 6,21-4-4,0 0 4,-23-4-4,-3-5 4,26 9-3,0 0 3,-23-15-2,3-9 2,20 24-2,0 0 2,-17-33-2,6-4 2,11 37-1,0 0 1,-4-39-1,4-1 1,0 40-1,0 0 1,9-42 0,14-3 0,-23 45-2,0 0 2,28-50-1,13-7 1,0 0-1884</inkml:trace>
  <inkml:trace contextRef="#ctx0" brushRef="#br0" timeOffset="-192645.72">21208 9842 1625,'0'0'0,"0"0"0,0 0 0,0 0 14,0 0-14,-7 7 15,7-7-15,0 0 31,0 0-31,0 0 32,0 12-32,0-12 21,0 0-21,0 8 21,0-1-21,0-7 7,0 0-7,0 0 7,1 9-7,-1-9 7,0 0-7,0 0 8,9 9-8,-9-9 8,0 0-8,11 8 9,3 3-9,-14-11 15,0 0-15,17 8 16,3 4-16,-20-12 26,0 0-26,25 13 27,5 6-27,-30-19 55,0 0-55,28 17 56,-9-5-56,-19-12 67,0 0-67,18 5 67,3 2-67,-21-7 84,0 0-84,19 4 85,-5-1-85,-14-3 74,0 0-74,11 2 74,0-2-74,-11 0 43,0 0-43,8 0 44,-8 0-44,0 0 22,0 0-22,8 0 23,-8 0-23,0 0 12,0 0-12,0 0 13,8 0-13,-8 0 7,0 0-7,0 0 7,0 0-7,0 0 1,0 0-1,0 12 1,-7 12-1,7-24 0,0 0 0,-10 36 0,-1 6 0,11-42-1,0 0 1,-19 40-1,-2 0 1,21-40-3,0 0 3,-23 36-3,1-1 3,22-35-6,0 0 6,-19 29-5,1-5 5,18-24-7,0 0 7,-15 16-6,2-4 6,13-12-6,0 0 6,-9 9-5,9-9 5,0 0-1876</inkml:trace>
  <inkml:trace contextRef="#ctx0" brushRef="#br0" timeOffset="-192016.49">21888 9958 1345,'0'0'0,"0"0"0,0 0 0,0 0 67,0 0-67,0-7 68,0 7-68,0 0 114,0 0-114,0 0 114,0 0-114,0 0 44,0 0-44,-8-4 45,8 4-45,0 0 29,0 0-29,-14 11 30,-1 1-30,15-12 19,0 0-19,-15 21 20,-1 8-20,16-29 19,0 0-19,-16 35 19,-5 1-19,21-36 20,0 0-20,-20 36 20,4-6-20,16-30 21,0 0-21,-12 26 22,8-9-22,4-17 18,0 0-18,0 14 18,4-2-18,-4-12 15,0 0-15,5 12 16,1-2-16,-6-10 15,0 0-15,8 9 15,3 0-15,-11-9 13,0 0-13,18 7 13,6-4-13,-24-3 19,0 0-19,25-2 20,0-6-20,-25 8 21,0 0-21,19-12 22,-3-1-22,-16 13 20,0 0-20,14-17 21,0-14-21,-14 31 24,0 0-24,13-38 24,-8-2-24,-5 40 22,0 0-22,0-47 22,-7 4-22,7 43 22,0 0-22,-13-34 23,-1 9-23,14 25 23,0 0-23,-19-15 23,-9 10-23,28 5 21,0 0-21,-32 6 21,-9 17-21,1-1-1806</inkml:trace>
  <inkml:trace contextRef="#ctx0" brushRef="#br0" timeOffset="-189704.43">21806 9764 1356,'0'0'0,"0"0"0,7-4 0,-7 4 60,0 0-60,0 0 61,0 0-61,0 0 105,0 0-105,7-3 105,-7 3-105,0 0 49,0 0-49,0 0 50,0 0-50,0 0 19,0 0-19,0 0 19,0 0-19,0 0 23,0 0-23,0 7 24,0 0-24,0-7 27,0 0-27,0 7 27,0 0-27,0-7 27,0 0-27,0 10 27,1 7-27,-1-17 24,0 0-24,4 19 25,1 6-25,-5-25 21,0 0-21,9 32 22,2 10-22,-11-42 22,0 0-22,12 47 22,0 1-22,-12-48 22,0 0-22,11 45 22,-2-3-22,-9-42 20,0 0-20,9 31 21,-2-10-21,-7-21 17,0 0-17,7 15 17,-4-1-17,-3-14 11,0 0-11,9 14 11,2 3-11,-11-17 11,0 0-11,7 14 11,-4-2-11,-3-12 10,0 0-10,4 10 10,-1-3-10,-3-7 14,0 0-14,0 0 15,7 9-15,-7-9 20,0 0-20,0 0 20,0 0-20,0 0 20,0 0-20,0 0 20,7 9-20,-7-9 21,0 0-21,13-4 22,18-1-22,-31 5 20,0 0-20,41-10 20,-4-2-20,-37 12 14,0 0-14,37-13 15,-3 1-15,-1 0-1830</inkml:trace>
  <inkml:trace contextRef="#ctx0" brushRef="#br0" timeOffset="-188937.53">21813 10110 1647,'0'0'0,"0"0"0,14 0 0,-14 0 55,0 0-55,10 0 55,-3 0-55,-7 0 71,0 0-71,11 2 72,7 5-72,-18-7 52,0 0-52,26 5 52,8-2-52,-34-3 19,0 0-19,35 0 20,-2 0-20,-33 0 11,0 0-11,32-3 11,0-2-11,-32 5 12,0 0-12,28-4 13,-5 1-13,-23 3 15,0 0-15,16 0 15,-6 0-15,-10 0 18,0 0-18,0 0 18,9-4-18,-9 4 18,0 0-18,0 0 18,2-10-18,-2 10 15,0 0-15,-9-7 16,-8 2-16,17 5 12,0 0-12,-23-4 12,1 3-12,22 1 9,0 0-9,-21 0 9,-2 1-9,23-1 5,0 0-5,-21 4 6,7 1-6,14-5 2,0 0-2,-12 5 2,-2-3-2,14-2 1,0 0-1,-13 2 1,6 1-1,7-3 1,0 0-1,0 0 2,-7 5-2,7-5 2,0 0-2,0 0 3,0 0-3,0 0 3,0 0-3,0 0 4,-9 2-4,9-2 5,0 0-5,0 0 6,0 0-6,0 0 4,0 0-4,0 0 4,-5-7-4,5 7 2,0 0-2,0 0 3,0 0-3,0 0 2,0 0-2,0 0 2,0 0-2,0 0 1,0 0-1,-9-3 1,9 3-1,0 0 1,0 0-1,0 0 1,-7 5-1,7-5 0,0 0 0,0 0 1,-3 12-1,3-12 0,0 0 0,-6 7 1,6-7-1,0 0 0,0 0 0,-3 10 1,3-10-1,0 0 0,0 0 0,-9 9 0,9-9 0,0 0 0,0 0 0,-7 8 0,2-2 0,5-6 0,0 0 0,-9 7 1,-3-4-1,12-3 3,0 0-3,-15 2 3,1-1-3,14-1 4,0 0-4,-10 2 4,-3 2-4,13-4 6,0 0-6,-10 0 7,-4 0-7,14 0 12,0 0-12,-13 0 13,3 0-13,10 0 9,0 0-9,-7 3 9,7-3-9,0 0 7,0 0-7,-9 2 8,9-2-8,0 0 6,0 0-6,0 0 6,-7 0-6,7 0 2,0 0-2,0 0 3,0 0-3,0 0-1767</inkml:trace>
  <inkml:trace contextRef="#ctx0" brushRef="#br0" timeOffset="-188232.66">22305 9655 1177,'0'0'0,"0"0"0,3-9 0,-3 9 93,0 0-93,0 0 93,7-2-93,-7 2 109,0 0-109,0 0 109,2-10-109,-2 10 50,0 0-50,2-7 51,-2 7-51,0 0 25,0 0-25,3-9 26,-3 9-26,0 0 23,0 0-23,0 0 24,0-6-24,0 6 24,0 0-24,0 0 24,0-6-24,0 6 27,0 0-27,0 0 27,0 0-27,0 0 54,0 0-54,2-8 55,-2 8-55,0 0 61,0 0-61,0 0 61,5-7-61,-5 7 36,0 0-36,0 0 37,0 0-37,0 0 41,0 0-41,0 0 41,0 0-41,0 0 21,0 0-21,0 0 21,0 0-21,0 0 12,0 0-12,0 0 12,0 0-12,0 0 12,0 0-12,6 7 12,-6-7-12,0 0 10,0 0-10,5 12 10,0 9-10,-5-21 9,0 0-9,7 26 10,-3 10-10,-4-36 9,0 0-9,5 38 10,2-2-10,-7-36 7,0 0-7,9 37 8,0 2-8,-9-39 6,0 0-6,9 47 6,-1 17-6,-8-64 10,0 0-10,8 73 10,-5 8-10,-3-81 13,0 0-13,-2 80 14,-5-8-14,7-72 17,0 0-17,-3 68 18,10-7-18,-7-61 10,0 0-10,10 57 11,3-5-11,-13-52 8,0 0-8,12 45 8,-3-7-8,-9-38 6,0 0-6,7 31 6,-2-12-6,1 2-1871</inkml:trace>
  <inkml:trace contextRef="#ctx0" brushRef="#br0" timeOffset="-185800.27">22783 10221 1334,'0'0'0,"0"0"0,3-9 0,-3 9 66,0 0-66,2-9 67,-2 9-67,0 0 108,0 0-108,4-12 108,-3 2-108,-1 10 37,0 0-37,2-11 37,-2 1-37,0 10 11,0 0-11,0-9 11,2-1-11,-2 10 6,0 0-6,2-9 6,-1-6-6,-1 15 4,0 0-4,0-14 5,0-2-5,0 16 3,0 0-3,2-8 4,0-3-4,-2 11 4,0 0-4,2-8 4,-1-1-4,-1 9 10,0 0-10,0-9 10,0 3-10,0 6 16,0 0-16,0 0 16,0 0-16,0 0 15,0 0-15,0 0 16,0 0-16,0 0 14,0 0-14,-7 13 14,2 12-14,5-25 12,0 0-12,-3 32 13,-1 7-13,4-39 9,0 0-9,-2 34 10,2-10-10,0-24 7,0 0-7,4 21 8,-1-4-8,-3-17 4,0 0-4,4 14 4,-1-3-4,-3-11 1,0 0-1,6 7 2,1-2-2,-7-5 0,0 0 0,9 3 0,3 1 0,-12-4-3,0 0 3,14 1-3,-2 1 3,-12-2-9,0 0 9,18-3-8,8-16 8,-26 19-14,0 0 14,27-25-14,-11-4 14,-16 29-11,0 0 11,5-36-10,-7-16 10,2 52-7,0 0 7,-7-61-7,-2-8 7,9 69-1,0 0 1,-10-66-1,-6 11 1,16 55 1,0 0-1,-16-61 1,6-3-1,10 64 6,0 0-6,-11-57 6,0 9-6,11 48 16,0 0-16,-8-37 16,4 17-16,4 20 23,0 0-23,-2-13 24,2 13-24,0 0 25,0 0-25,-10 2 25,-1 19-25,11-21 22,0 0-22,-9 31 23,2 9-23,7-40 18,0 0-18,-2 41 19,4 4-19,-2-45 19,0 0-19,4 47 20,-1-4-20,-3-43 18,0 0-18,6 47 19,1 10-19,-7-57 10,0 0-10,7 61 10,1-1-10,-8-60 2,0 0-2,11 52 3,0-17-3,-11-35 0,0 0 0,12 24 0,0-7 0,-12-17-5,0 0 5,20 16-4,4 0 4,-24-16-12,0 0 12,30 13-12,4 0 12,-34-13-9,0 0 9,33 10-8,-3-1 8,-30-9-12,0 0 12,30 0-12,0 0 12,-30 0-13,0 0 13,29-4-12,-8-1 12,-21 5-27,0 0 27,23-12-26,3-9 26,-26 21-21,0 0 21,25-26-20,-6-3 20,-19 29-12,0 0 12,13-37-12,-5 1 12,-8 36-2,0 0 2,4-42-2,-4-1 2,0 43 0,0 0 0,-4-36 0,-1 13 0,5 23 4,0 0-4,-7-13 4,-2 2-4,9 11 9,0 0-9,-10-5 10,3 5-10,7 0 14,0 0-14,-9 9 15,-5 13-15,14-22 16,0 0-16,-14 33 17,3 10-17,11-43 18,0 0-18,-11 47 19,6 1-19,5-48 14,0 0-14,0 38 15,5-12-15,-5-26 11,0 0-11,7 18 11,2-4-11,-9-14 5,0 0-5,11 10 6,-1-5-6,-10-5 1,0 0-1,20 5 1,12-5-1,-32 0 0,0 0 0,38-3 0,10-6 0,0-3-1593</inkml:trace>
  <inkml:trace contextRef="#ctx0" brushRef="#br0" timeOffset="-185596.04">23550 10103 1289,'0'0'0,"2"-12"0,5-21 0,-7 33 2,0 0-2,9-45 3,-2-5-3,0 0-911</inkml:trace>
  <inkml:trace contextRef="#ctx0" brushRef="#br0" timeOffset="-185437.6">23557 9805 863,'0'0'0,"-3"-8"0,-5-13 0,8 21 16,0 0-16,-8-31 16,2-4-16,6 35 42,0 0-42,-5-31 43,2 3-43,3 28 69,0 0-69,-2-17 69,2 7-69,0 10 61,0 0-61,0 0 62,0 0-62,0 0 58,0 0-58,0 15 59,0 20-59,0-35 61,0 0-61,-4 45 62,-5 2-62,9-47 63,0 0-63,-8 48 63,2 0-63,6-48 55,0 0-55,-3 51 56,3 7-56,0-58 42,0 0-42,5 59 42,4-7-42,-9-52 34,0 0-34,11 45 35,-4-12-35,0 2-1344</inkml:trace>
  <inkml:trace contextRef="#ctx0" brushRef="#br0" timeOffset="-184478.44">23790 10013 1435,'0'0'0,"0"0"0,0 0 0,0 0 24,0 0-24,-7-5 24,7 5-24,0 0 28,0 0-28,-11-2 29,2-1-29,9 3 67,0 0-67,-10-2 68,-1 2-68,11 0 40,0 0-40,-10 2 40,-3 1-40,13-3 38,0 0-38,-14 5 39,-2 7-39,16-12 28,0 0-28,-14 19 29,-2 0-29,16-19 13,0 0-13,-12 23 14,5-1-14,7-22 12,0 0-12,-4 16 13,4-6-13,0-10 9,0 0-9,4 7 9,1 0-9,-5-7 7,0 0-7,6 7 7,-6-7-7,0 0 8,0 0-8,10 5 8,-3 1-8,-7-6 5,0 0-5,11 1 6,10 1-6,-21-2 4,0 0-4,25-2 5,-1 1-5,-24 1 3,0 0-3,25-9 3,1-1-3,-26 10 2,0 0-2,25-13 2,-2-4-2,-23 17 3,0 0-3,18-19 4,-9 9-4,-9 10 6,0 0-6,0 0 7,0 0-7,0 0 8,0 0-8,-2 12 9,-12 17-9,14-29 11,0 0-11,-14 33 11,1 3-11,13-36 14,0 0-14,-9 28 15,2-9-15,7-19 12,0 0-12,-1 12 12,1-5-12,0-7 9,0 0-9,0 0 10,0 0-10,0 0 7,0 0-7,7 7 7,-7-7-7,0 0 7,0 0-7,16 0 7,-1-5-7,-15 5 11,0 0-11,20-10 11,3-8-11,-23 18 15,0 0-15,23-22 15,0-4-15,-23 26 14,0 0-14,15-31 14,-4 1-14,-11 30 13,0 0-13,5-24 13,1 8-13,-6 16 11,0 0-11,0 0 12,0 0-12,0 0 12,0 0-12,-6 9 13,-6 12-13,12-21 10,0 0-10,-9 22 10,11 3-10,-2-25 6,0 0-6,5 15 7,2 1-7,-7-16 2,0 0-2,7 12 2,0-5-2,-7-7 0,0 0 0,9 3 0,2-1 0,-11-2 1,0 0-1,12 2 1,2 1-1,-14-3 7,0 0-7,16 4 7,4-6-7,-20 2 15,0 0-15,17-2 16,-3-5-16,-14 7 16,0 0-16,11-12 17,-1-5-17,-10 17 13,0 0-13,9-24 14,-5-6-14,-4 30 12,0 0-12,2-26 12,-1 0-12,-1 26 9,0 0-9,2-21 9,-4 8-9,2 13 10,0 0-10,-1-6 10,1 6-10,0 0 9,0 0-9,0 0 10,-4 13-10,4-13 5,0 0-5,2 24 6,0 14-6,-2-38 2,0 0-2,1 40 3,-1-2-3,0-38 1,0 0-1,2 36 1,0 0-1,-2-36 0,0 0 0,2 44 0,-1 11 0,-1-55-1,0 0 1,2 64 0,0 5 0,-2-69-2,0 0 2,2 70-2,-2-12 2,0-58-3,0 0 3,-2 57-3,-2 1 3,4-58-4,0 0 4,-5 57-4,-4 10 4,9-67-5,0 0 5,-10 61-5,-4-11 5,14-50-5,0 0 5,-18 40-4,-1-7 4,19-33-5,0 0 5,-20 22-5,1-6 5,19-16-6,0 0 6,-21 8-5,-8-8 5,29 0-5,0 0 5,-26-7-4,8-1 4,18 8-1,0 0 1,-12-18-1,7-6 1,5 24 0,0 0 0,-2-36 0,4-13 0,-2 49 1,0 0-1,3-55 1,4-6-1,-7 61 3,0 0-3,16-60 3,9 5-3,-25 55 3,0 0-3,28-58 4,0-6-4,-28 64 3,0 0-3,30-69 4,4-2-4,-1 0-1836</inkml:trace>
  <inkml:trace contextRef="#ctx0" brushRef="#br0" timeOffset="-183816.98">24331 9792 1367,'0'0'0,"0"0"0,0-7 0,0 7 116,0 0-116,0 0 117,0 0-117,0 0 90,0 0-90,0-7 90,0 7-90,0 0 42,0 0-42,0 0 42,0 0-42,0 0 1,0 0-1,0 0 2,0 0-2,0 0 0,0 0 0,0 0 0,0 0 0,0 0-1,0 0 1,0 0 0,0 0 0,0 0-1,0 0 1,0 0 0,0 0 0,0 0 2,0 0-2,0 0 3,0 0-3,0 0 12,0 0-12,0 0 12,0 0-12,0 0 26,0 0-26,9 3 26,-5 4-26,-4-7 44,0 0-44,5 7 44,4 2-44,-9-9 38,0 0-38,14 12 38,5 3-38,-19-15 30,0 0-30,23 18 31,0-6-31,-23-12 22,0 0-22,25 7 23,0 3-23,-25-10 22,0 0-22,24 9 22,-2-6-22,-22-3 15,0 0-15,19 4 16,-5-1-16,-14-3 19,0 0-19,11 2 20,-4 0-20,-7-2 20,0 0-20,7 1 21,0 1-21,-7-2 12,0 0-12,7 0 12,-7 0-12,0 0 14,0 0-14,9 0 14,-9 0-14,0 0 20,0 0-20,0 0 20,0 0-20,0 0 24,0 0-24,0 0 24,8 2-24,-8-2 23,0 0-23,2 10 23,-2 14-23,0-24 21,0 0-21,-3 37 22,-8 4-22,11-41 17,0 0-17,-18 43 17,-3 4-17,21-47 14,0 0-14,-24 43 15,-1-10-15,25-33 9,0 0-9,-21 28 10,3-7-10,18-21 7,0 0-7,-12 15 7,-1-3-7,13-12 2,0 0-2,-10 7 2,10-7-2,0 0-1965</inkml:trace>
  <inkml:trace contextRef="#ctx0" brushRef="#br0" timeOffset="-183292">24972 9856 1244,'0'0'0,"0"0"0,1-7 0,-1 7 99,0 0-99,4-7 99,-4 7-99,0 0 155,0 0-155,0 0 155,0 0-155,0 0 57,0 0-57,-11-5 58,1 6-58,10-1 22,0 0-22,-13 5 22,-1 4-22,14-9 11,0 0-11,-12 10 11,1 1-11,11-11 7,0 0-7,-14 14 7,-5 5-7,19-19 6,0 0-6,-23 29 6,-2 13-6,25-42 6,0 0-6,-21 46 6,4 1-6,17-47 9,0 0-9,-15 40 10,7-11-10,8-29 14,0 0-14,-6 25 15,8-10-15,-2-15 20,0 0-20,5 11 21,-5-11-21,0 0 20,0 0-20,18 6 21,15 1-21,-33-7 17,0 0-17,38 6 18,-12-6-18,-26 0 15,0 0-15,25-6 15,5-2-15,-30 8 11,0 0-11,28-16 11,-3-10-11,-25 26 21,0 0-21,17-31 22,-4-7-22,-13 38 23,0 0-23,7-42 23,-7-3-23,0 45 24,0 0-24,-2-45 24,-5 7-24,7 38 25,0 0-25,-9-29 25,2 1-25,7 28 20,0 0-20,-9-20 20,-3 2-20,12 18 12,0 0-12,-13-7 13,5 7-13,-1 0-1770</inkml:trace>
  <inkml:trace contextRef="#ctx0" brushRef="#br0" timeOffset="-182182.66">24774 9340 1647,'0'0'0,"0"0"0,-5 5 0,5-5 27,0 0-27,-2 7 27,2-7-27,0 0 59,0 0-59,9 12 60,3-8-60,-12-4 44,0 0-44,27 8 44,15 4-44,-42-12 23,0 0-23,42 12 23,-13-8-23,-29-4 16,0 0-16,30 0 16,10 0-16,-40 0 11,0 0-11,39-4 12,-7-1-12,-32 5 17,0 0-17,28-7 18,2 0-18,-30 7 19,0 0-19,28-5 20,-5 2-20,-23 3 24,0 0-24,18-4 24,-6-1-24,-12 5 18,0 0-18,9-7 18,-9 7-18,0 0 17,0 0-17,10-2 17,-10 2-17,0 0 16,0 0-16,0 0 17,0 0-17,0 0 16,0 0-16,11 2 16,0 2-16,-11-4 18,0 0-18,12 7 18,-1 5-18,-11-12 14,0 0-14,12 13 14,0 10-14,-12-23 9,0 0-9,7 26 9,-8 9-9,1-35 7,0 0-7,-6 32 7,1 6-7,5-38 4,0 0-4,-4 40 4,-1 4-4,5-44 4,0 0-4,-7 36 4,0-3-4,7-33 4,0 0-4,-5 31 5,-2-5-5,7-26 4,0 0-4,-6 28 4,1 3-4,5-31 4,0 0-4,-3 29 5,-1-5-5,4-24 6,0 0-6,-2 23 6,1 3-6,1-26 6,0 0-6,-2 29 7,0 8-7,2-37 8,0 0-8,-2 38 9,0 0-9,2-38 10,0 0-10,-1 36 11,-3-1-11,4-35 10,0 0-10,-2 27 10,1-2-10,1-25 5,0 0-5,-2 24 5,0 2-5,2-26 1,0 0-1,-2 24 2,1-8-2,1-16 0,0 0 0,-2 12 0,2 0 0,0-12-1,0 0 1,2 12 0,-1 0 0,-1-12-1,0 0 1,2 14-1,2 1 1,-4-15-1,0 0 1,3 20 0,1-7 0,-4-13 0,0 0 0,3 19 0,1 6 0,-4-25 0,0 0 0,3 20 0,1-6 0,-4-14 0,0 0 0,3 12 1,1-1-1,-4-11 1,0 0-1,2 10 1,-2 2-1,0-12 4,0 0-4,-6 14 4,-10 2-4,16-16 7,0 0-7,-35 15 8,-21-6-8,56-9 10,0 0-10,-87 7 10,-40-4-10,127-3 12,0 0-12,-167 0 13,-66-3-13,0-1-1866</inkml:trace>
  <inkml:trace contextRef="#ctx0" brushRef="#br0" timeOffset="-179599.7">10723 11602 1513,'0'0'0,"0"0"0,0 0 0,0 0 115,0 0-115,-21-4 115,21 4-115,0 0 209,0 0-209,-7-2 210,7 2-210,0 0 65,0 0-65,0 0 65,0 0-65,0 0 68,0 0-68,0 0 69,0 0-69,0 0 44,0 0-44,7-5 45,2 4-45,-9 1 32,0 0-32,14-4 32,12-1-32,-26 5 24,0 0-24,37-9 24,11-3-24,-48 12 18,0 0-18,49-12 18,2 5-18,-51 7 13,0 0-13,50-10 13,-1-2-13,-49 12 0,0 0 0,46-13 0,-7 5 0,-2-1-1959</inkml:trace>
  <inkml:trace contextRef="#ctx0" brushRef="#br0" timeOffset="-179357.42">10723 11970 1827,'0'0'0,"0"0"0,0 0 0,0 0 30,0 0-30,0 0 31,2 7-31,-2-7 112,0 0-112,9 0 112,12-3-112,-21 3 78,0 0-78,28-5 78,13-6-78,-41 11 33,0 0-33,49-10 33,9 3-33,-58 7 20,0 0-20,60-12 21,-2 0-21,1-4-1722</inkml:trace>
  <inkml:trace contextRef="#ctx0" brushRef="#br0" timeOffset="-178757.62">12046 11541 1345,'0'0'0,"0"0"0,-9-7 0,9 7 89,0 0-89,-5-3 89,5 3-89,0 0 143,0 0-143,-9 0 144,9 0-144,0 0 161,0 0-161,-9-2 162,9 2-162,0 0 94,0 0-94,0 0 94,-9 14-94,9-14 73,0 0-73,-7 22 74,6 15-74,1-37 54,0 0-54,0 41 55,0 15-55,0-56 34,0 0-34,8 62 35,3 5-35,-11-67 24,0 0-24,12 64 24,-1-3-24,-11-61 6,0 0-6,12 54 7,1-2-7,1-1-1971</inkml:trace>
  <inkml:trace contextRef="#ctx0" brushRef="#br0" timeOffset="-178353.33">11947 11616 1681,'0'0'0,"0"0"0,-9-18 0,9 18 91,0 0-91,-5-21 92,5 1-92,0 20 131,0 0-131,0-23 132,4-1-132,-4 24 78,0 0-78,5-24 78,2 1-78,-7 23 35,0 0-35,16-19 35,12 0-35,-28 19 32,0 0-32,37-17 33,7 1-33,-44 16 31,0 0-31,53-3 31,2 13-31,-55-10 37,0 0-37,58 21 38,-9 5-38,-49-26 30,0 0-30,46 29 30,-11 1-30,-35-30 23,0 0-23,27 24 23,-11 0-23,-16-24 18,0 0-18,12 19 19,-3 5-19,-9-24 13,0 0-13,0 26 13,-9 4-13,9-30 9,0 0-9,-17 31 10,-13 4-10,30-35 8,0 0-8,-34 32 9,-7-6-9,41-26 6,0 0-6,-40 23 7,13-7-7,27-16 0,0 0 0,-21 10 1,5-3-1,1-4-2021</inkml:trace>
  <inkml:trace contextRef="#ctx0" brushRef="#br0" timeOffset="-177947.67">12439 12107 1715,'0'0'0,"0"0"0,0 7 0,0-7 45,0 0-45,0 0 46,-5 9-46,5-9 67,0 0-67,0 0 67,0 0-67,0 0 73,0 0-73,0 0 74,18 0-74,-18 0 37,0 0-37,17-4 37,-1 2-37,-16 2 24,0 0-24,18-1 24,3-1-24,-21 2 28,0 0-28,19-2 29,-8 0-29,-11 2 22,0 0-22,7 0 22,-7 0-22,0 0 27,0 0-27,9 13 27,0-5-27,-9-8 26,0 0-26,3 19 26,-3 11-26,0-30 23,0 0-23,-3 29 24,-3-10-24,6-19 9,0 0-9,-8 16 10,-5-4-10,13-12 5,0 0-5,-14 7 6,0 0-6,14-7 3,0 0-3,-11 1 3,4-2-3,7 1 7,0 0-7,-7-14 7,5-23-7,2 37 14,0 0-14,6-43 14,17-7-14,-23 50 18,0 0-18,39-55 19,15-15-19,3 1-1874</inkml:trace>
  <inkml:trace contextRef="#ctx0" brushRef="#br0" timeOffset="-175785.76">13699 11243 1591,'0'0'0,"0"0"0,0-12 0,0 12 92,0 0-92,0-8 93,0 1-93,0 7 123,0 0-123,0 0 123,-14-11-123,14 11 59,0 0-59,-9-7 60,2 2-60,7 5 54,0 0-54,-11-3 55,-17 3-55,28 0 50,0 0-50,-27-4 50,1 3-50,26 1 42,0 0-42,-32-2 42,-5-3-42,37 5 39,0 0-39,-35-6 39,0 3-39,35 3 30,0 0-30,-32-2 30,5 1-30,27 1 27,0 0-27,-26-7 28,-6 3-28,32 4 9,0 0-9,-28 0 10,7 4-10,21-4 2,0 0-2,-14 1 3,7 1-3,7-2 0,0 0 0,0 0 1,0 0-1,0 0-1,0 0 1,-7 16 0,5 3 0,2-19-4,0 0 4,2 34-4,5 17 4,-7-51-9,0 0 9,10 58-9,1 3 9,-11-61-6,0 0 6,9 64-6,-2-3 6,-7-61-8,0 0 8,3 64-7,4 8 7,-7-72-6,0 0 6,6 82-5,-5 11 5,-1-93-4,0 0 4,0 88-4,-1-10 4,1-78-2,0 0 2,0 75-2,3 1 2,-3-76-1,0 0 1,5 72 0,6-9 0,-11-63 0,0 0 0,14 46 1,2-13-1,-16-33 3,0 0-3,19 25 4,10-5-4,-29-20 9,0 0-9,33 12 9,6-8-9,-39-4 16,0 0-16,42 0 17,8-7-17,-50 7 10,0 0-10,47-9 11,-6-6-11,1 1-1931</inkml:trace>
  <inkml:trace contextRef="#ctx0" brushRef="#br0" timeOffset="-173653.53">14078 12033 1423,'0'0'0,"0"0"0,5-14 0,-5 14 69,0 0-69,6-18 70,-1-9-70,-5 27 119,0 0-119,2-31 120,-4-6-120,2 37 115,0 0-115,-5-36 115,-4 10-115,9 26 59,0 0-59,-16-24 60,-7 3-60,23 21 42,0 0-42,-21-12 43,7 8-43,14 4 26,0 0-26,-16 2 27,-9 8-27,25-10 13,0 0-13,-23 21 14,0 12-14,23-33 16,0 0-16,-17 40 16,1 3-16,16-43 24,0 0-24,-11 45 25,1-7-25,10-38 20,0 0-20,-8 40 21,5 3-21,3-43 13,0 0-13,3 44 14,8-6-14,-11-38 6,0 0-6,12 29 6,1-12-6,-13-17 4,0 0-4,16 7 4,12-8-4,-28 1 4,0 0-4,32-18 4,5-13-4,-37 31 0,0 0 0,35-36 1,-5-7-1,-30 43 2,0 0-2,26-42 2,-4-3-2,-22 45 4,0 0-4,15-48 4,-2-11-4,-13 59 6,0 0-6,9-66 7,-2-3-7,-7 69 9,0 0-9,5-68 9,0 11-9,-5 57 2,0 0-2,5-55 3,-1 1-3,-4 54 0,0 0 0,0-45 1,4 12-1,-4 33 0,0 0 0,1-22 1,3 13-1,-4 9 2,0 0-2,0 0 2,0 0-2,0 0 6,0 0-6,-9 24 6,2 16-6,7-40 16,0 0-16,-5 47 17,5 1-17,0-48 16,0 0-16,3 52 17,2 12-17,-5-64 15,0 0-15,6 71 16,1 0-16,-7-71 13,0 0-13,5 68 14,4-20-14,-9-48 10,0 0-10,11 38 10,1-10-10,-12-28 9,0 0-9,12 21 10,2-6-10,-14-15 6,0 0-6,18 12 6,-2-1-6,-16-11 3,0 0-3,17 8 3,5-8-3,-22 0 2,0 0-2,17-7 2,3 2-2,-20 5 0,0 0 0,16-12 1,-2-5-1,-14 17 0,0 0 0,10-19 0,3-5 0,-13 24 0,0 0 0,8-28 0,-1-8 0,-7 36 0,0 0 0,8-42 0,-5-1 0,-3 43 0,0 0 0,5-33 1,-3 16-1,-2 17 1,0 0-1,0-11 2,0 11-2,0 0 2,0 0-2,0 0 3,-7 0-3,7 0 4,0 0-4,-9 17 5,-5 18-5,14-35 8,0 0-8,-12 40 8,-1-4-8,13-36 5,0 0-5,-8 30 5,2-8-5,6-22 3,0 0-3,0 19 4,4-2-4,-4-17 0,0 0 0,2 14 1,5-2-1,-7-12 0,0 0 0,5 9 0,4-2 0,-9-7-1,0 0 1,17 3 0,19-3 0,-36 0-2,0 0 2,39-3-1,-4-4 1,-35 7-2,0 0 2,35-12-1,-1-5 1,-34 17-2,0 0 2,33-25-2,-5-7 2,-28 32-9,0 0 9,23-40-8,-2-14 8,-21 54-34,0 0 34,23-60-34,-3-11 34,-20 71-45,0 0 45,23-70-44,-2 6 44,-21 64-40,0 0 40,16-57-40,-6-7 40,-10 64-32,0 0 32,7-62-31,-3 0 31,-4 62-17,0 0 17,-2-52-16,-5 14 16,7 38-10,0 0 10,-5-25-9,1 13 9,4 12-2,0 0 2,0 0-2,0 0 2,0 0 0,0 0 0,-5 14 1,-9 28-1,14-42 5,0 0-5,-13 55 5,10 7-5,3-62 13,0 0-13,-2 64 13,2-7-13,0-57 20,0 0-20,-3 54 21,1-2-21,2-52 18,0 0-18,2 54 19,3 13-19,-5-67 12,0 0-12,11 68 13,4-11-13,-15-57 5,0 0-5,15 46 5,-5-14-5,-10-32 7,0 0-7,11 22 7,6-3-7,-17-19 4,0 0-4,22 16 5,15-2-5,-37-14 1,0 0-1,33 10 2,-1-7-2,-32-3-1,0 0 1,30-3 0,2-7 0,-32 10-16,0 0 16,31-19-16,-2-9 16,-29 28-74,0 0 74,22-36-74,-2-13 74,-20 49-82,0 0 82,16-54-81,-4-1 81,-12 55-42,0 0 42,5-45-42,-1 14 42,-4 31-25,0 0 25,-4-17-24,-4 4 24,8 13-6,0 0 6,-15-3-6,-4 8 6,19-5-1,0 0 1,-25 14 0,-3 10 0,28-24 1,0 0-1,-32 33 2,1 3-2,31-36 5,0 0-5,-29 40 6,-1 5-6,30-45 7,0 0-7,-23 40 8,9-14-8,14-26 8,0 0-8,-7 16 9,6-6-9,1-10 8,0 0-8,5 9 9,12 1-9,-17-10 8,0 0-8,20 10 9,1-6-9,-21-4 7,0 0-7,21-2 7,7 0-7,-28 2 10,0 0-10,32-8 10,-9-1-10,-23 9 8,0 0-8,20-14 9,2-3-9,-22 17 7,0 0-7,22-24 7,-5-7-7,-17 31 5,0 0-5,13-26 6,-5 12-6,-8 14 5,0 0-5,6-9 6,-6 9-6,0 0 6,0 0-6,7-2 6,0 18-6,-7-16 10,0 0-10,5 29 11,-1 8-11,-4-37 18,0 0-18,3 38 19,2-4-19,-5-34 17,0 0-17,9 26 17,2-3-17,-11-23 15,0 0-15,16 17 16,7-3-16,-23-14 11,0 0-11,28 7 12,7-7-12,-35 0 6,0 0-6,37-5 6,-2-4-6,-35 9 3,0 0-3,29-15 4,-6-1-4,-23 16 2,0 0-2,19-17 3,2-8-3,-21 25 2,0 0-2,20-31 2,-5-3-2,-15 34 4,0 0-4,9-37 4,0 1-4,-9 36 10,0 0-10,5-26 11,-1 12-11,-4 14 19,0 0-19,0-7 20,0 7-20,0 0 25,0 0-25,-9 16 26,-3 22-26,12-38 26,0 0-26,-11 47 26,8-14-26,3-33 19,0 0-19,0 27 19,0-6-19,0-21 15,0 0-15,5 19 16,2-3-16,-7-16 13,0 0-13,12 10 13,4-1-13,-16-9 2,0 0-2,20 5 3,3-7-3,-23 2 0,0 0 0,21-5 0,-2-4 0,-19 9 0,0 0 0,20-14 0,-1-3 0,-19 17-1,0 0 1,11-17 0,1 1 0,-12 16-2,0 0 2,5-21-2,0-6 2,-5 27-4,0 0 4,8-35-3,-7 4 3,-1 31-5,0 0 5,0-19-4,-1 7 4,1 12-3,0 0 3,0 0-2,-9 7 2,9-7-1,0 0 1,-9 24-1,-2 18 1,11-42-1,0 0 1,-9 45 0,6 3 0,3-48-1,0 0 1,-5 48 0,1 4 0,4-52-1,0 0 1,-3 64-1,1 18 1,2-82-3,0 0 3,-2 78-2,-1-9 2,3-69-4,0 0 4,-2 64-3,0-5 3,2-59-8,0 0 8,-2 62-8,-1 11 8,3-73-11,0 0 11,-4 71-10,-5-13 10,9-58-11,0 0 11,-8 44-11,1-18 11,7-26-11,0 0 11,-8 17-10,0-1 10,8-16-5,0 0 5,-7 10-5,7-10 5,0 0-3,0 0 3,-7 3-2,-6-4 2,13 1-2,0 0 2,-12-6-2,5-2 2,7 8-3,0 0 3,-7-19-3,-4-18 3,11 37-5,0 0 5,-9-46-4,6-20 4,3 66-6,0 0 6,5-71-5,9 2 5,-14 69-8,0 0 8,20-73-7,4-5 7,-24 78-11,0 0 11,30-79-11,7-6 11,0-3-1828</inkml:trace>
  <inkml:trace contextRef="#ctx0" brushRef="#br0" timeOffset="-173158.59">15942 11626 1782,'0'0'0,"0"0"0,0 0 0,0 0 5,0 0-5,2-9 6,-2 9-6,0 0 56,0 0-56,0 0 57,9-1-57,-9 1 92,0 0-92,0 0 93,16 17-93,-16-17 57,0 0-57,10 17 58,3-3-58,-13-14 50,0 0-50,16 22 50,5 8-50,-21-30 39,0 0-39,21 31 40,-2-7-40,-19-24 30,0 0-30,20 18 31,13 4-31,-33-22 24,0 0-24,34 21 25,-6-9-25,-28-12 23,0 0-23,30 7 24,11 5-24,-41-12 23,0 0-23,30 10 23,-11-6-23,-19-4 15,0 0-15,12 3 15,-5-3-15,-7 0 8,0 0-8,0 0 8,0 0-8,0 0 4,0 0-4,0 0 5,0 0-5,0 0 1,0 0-1,7 0 2,-7 0-2,0 0 0,0 0 0,-7 16 1,-12 1-1,19-17 0,0 0 0,-28 24 0,-2 4 0,30-28 0,0 0 0,-30 33 0,0 7 0,30-40-1,0 0 1,-27 43-1,3 11 1,24-54 0,0 0 0,-16 57 0,3-5 0,13-52 0,0 0 0,-5 38 0,2-16 0,3-22-1,0 0 1,-2 14 0,2-3 0,0-3-1923</inkml:trace>
  <inkml:trace contextRef="#ctx0" brushRef="#br0" timeOffset="-172723.94">16583 11906 1670,'0'0'0,"0"0"0,-2 7 0,2-7 52,0 0-52,0 0 53,-5 7-53,5-7 103,0 0-103,0 0 103,0 0-103,0 0 62,0 0-62,-13 21 63,3 3-63,10-24 26,0 0-26,-11 28 26,4-6-26,7-22 15,0 0-15,-2 23 16,2-2-16,0-21 10,0 0-10,2 22 11,2-3-11,-4-19 9,0 0-9,3 24 9,8 7-9,-11-31 10,0 0-10,10 28 10,3-14-10,-13-14 15,0 0-15,17 7 15,11-9-15,-28 2 16,0 0-16,38-7 16,6-10-16,-44 17 25,0 0-25,40-19 26,-6-5-26,-34 24 24,0 0-24,26-25 24,-1 1-24,-25 24 24,0 0-24,17-27 24,-1-5-24,-16 32 19,0 0-19,9-34 20,-7-4-20,-2 38 18,0 0-18,-7-38 18,-7-2-18,14 40 17,0 0-17,-28-28 17,-13 19-17,41 9 21,0 0-21,-49 4 21,-4 20-21,53-24 16,0 0-16,-50 30 16,10 6-16,-1 0-1920</inkml:trace>
  <inkml:trace contextRef="#ctx0" brushRef="#br0" timeOffset="-171897.51">16814 11396 1625,'0'0'0,"0"0"0,0-9 0,0 9 126,0 0-126,0-9 127,0-1-127,0 10 119,0 0-119,5-14 119,0-10-119,-5 24 46,0 0-46,7-23 47,-1 11-47,-6 12 13,0 0-13,8-8 13,8 1-13,-16 7 4,0 0-4,22-5 4,4 1-4,-26 4 4,0 0-4,32-2 4,-1 2-4,-31 0 3,0 0-3,41-1 3,8-3-3,-49 4 4,0 0-4,52-2 4,1 2-4,-53 0 7,0 0-7,49 0 7,-12-3-7,-37 3 5,0 0-5,32 0 5,-2 3-5,-30-3 3,0 0-3,21 4 4,-9-1-4,-12-3 11,0 0-11,13 6 12,2 2-12,-15-8 10,0 0-10,16 11 10,-10 2-10,-6-13 9,0 0-9,3 18 9,-3 1-9,0-19 7,0 0-7,0 21 8,0 1-8,0-22 8,0 0-8,-3 26 8,-3 7-8,6-33 8,0 0-8,-9 35 8,6-10-8,3-25 5,0 0-5,0 30 6,5 5-6,-5-35 4,0 0-4,4 36 5,-4 7-5,0-43 4,0 0-4,0 52 4,0 17-4,0-69 3,0 0-3,0 69 3,3-3-3,-3-66 2,0 0-2,6 63 3,-3-6-3,-3-57 3,0 0-3,2 60 3,1 8-3,-3-68 3,0 0-3,4 67 4,-2-6-4,-2-61 9,0 0-9,1 48 10,3-13-10,-4-35 18,0 0-18,2 24 18,-2 0-18,0-24 21,0 0-21,0 19 22,-2 0-22,2-19 23,0 0-23,-9 18 24,-5-1-24,14-17 21,0 0-21,-19 12 22,-4 0-22,23-12 20,0 0-20,-32 9 20,-5-4-20,37-5 18,0 0-18,-42 2 19,-4-4-19,46 2 5,0 0-5,-48-7 5,0-3-5,3 1-1989</inkml:trace>
  <inkml:trace contextRef="#ctx0" brushRef="#br0" timeOffset="-156924.93">8934 14009 875,'0'0'0,"0"0"0,0 0 0,0 0 14,0 0-14,0 0 14,0 0-14,0 0 66,0 0-66,-12-19 66,9 2-66,3 17 59,0 0-59,-2-19 60,2 3-60,0 16 65,0 0-65,2-10 65,-2 10-65,0 0 33,0 0-33,-2-11 34,2 11-34,0 0 26,0 0-26,-7-10 27,7 10-27,0 0 29,0 0-29,-2-11 30,2 11-30,0 0 45,0 0-45,-4-8 45,4 8-45,0 0 51,0 0-51,0-11 51,0 11-51,0 0 54,0 0-54,0 0 55,0-7-55,0 7 49,0 0-49,0 0 49,0 0-49,0 0 42,0 0-42,0-6 42,0 6-42,0 0 34,0 0-34,0 0 34,-5-4-34,5 4 30,0 0-30,0 0 30,0 21-30,0-21 36,0 0-36,2 43 36,5 23-36,-7-66 37,0 0-37,9 73 38,-4-6-38,-5-67 32,0 0-32,5 61 33,2-13-33,-7-48 30,0 0-30,9 42 30,0-6-30,-9-36 20,0 0-20,5 41 20,-5 11-20,0-52 16,0 0-16,-7 47 16,6-14-16,1-33 8,0 0-8,0 22 9,0-6-9,1-2-1767</inkml:trace>
  <inkml:trace contextRef="#ctx0" brushRef="#br0" timeOffset="-156372.36">8723 13919 1502,'0'0'0,"0"0"0,9-12 0,-9 12 98,0 0-98,5-7 99,-2-2-99,-3 9 132,0 0-132,0 0 132,6-10-132,-6 10 60,0 0-60,5-5 61,7-4-61,-12 9 23,0 0-23,14-7 23,1 4-23,-15 3 10,0 0-10,21-4 10,5-5-10,-26 9 5,0 0-5,28-5 5,1 2-5,-29 3 5,0 0-5,30-4 6,1-1-6,-31 5 7,0 0-7,36 0 7,1 7-7,-37-7 13,0 0-13,40 14 14,1 2-14,-41-16 24,0 0-24,35 20 25,2 8-25,-37-28 32,0 0-32,32 33 32,-6 12-32,-26-45 30,0 0-30,23 52 31,-3 1-31,-20-53 29,0 0-29,16 56 29,-6-4-29,-10-52 27,0 0-27,5 48 27,-1-6-27,-4-42 21,0 0-21,0 45 21,-5 7-21,5-52 17,0 0-17,-4 50 17,-5-9-17,9-41 14,0 0-14,-12 37 14,-4-4-14,16-33 10,0 0-10,-30 31 11,-7-5-11,37-26 8,0 0-8,-46 20 8,-3-2-8,49-18 10,0 0-10,-58 14 11,-1-2-11,59-12 10,0 0-10,-54 8 10,1-2-10,53-6 7,0 0-7,-46 0 7,2-2-7,2 0-1961</inkml:trace>
  <inkml:trace contextRef="#ctx0" brushRef="#br0" timeOffset="-155792.16">9658 14298 1647,'0'0'0,"0"0"0,14-4 0,-14 4 66,0 0-66,12-1 67,-5 2-67,-7-1 133,0 0-133,16 4 134,7-1-134,-23-3 90,0 0-90,32 4 91,-1-1-91,-31-3 41,0 0-41,37 2 42,4-2-42,-41 0 29,0 0-29,44-2 30,2-1-30,2-1-1718</inkml:trace>
  <inkml:trace contextRef="#ctx0" brushRef="#br0" timeOffset="-155542.86">9672 14625 1614,'0'0'0,"0"0"0,0 0 0,0 0 60,0 0-60,14-2 60,0 0-60,-14 2 105,0 0-105,21-3 106,2-2-106,-23 5 79,0 0-79,28-7 80,4 0-80,-32 7 31,0 0-31,39-10 32,7-4-32,-2 0-1566</inkml:trace>
  <inkml:trace contextRef="#ctx0" brushRef="#br0" timeOffset="-154014.82">11102 13926 1244,'0'0'0,"0"0"0,4-11 0,-4 11 120,0 0-120,2-6 120,-2 6-120,0 0 126,0 0-126,3-9 126,-3 9-126,0 0 80,0 0-80,0 0 80,0 0-80,0 0 39,0 0-39,0 0 39,-9-7-39,9 7 24,0 0-24,0 0 25,0 0-25,0 0 18,0 0-18,0 0 18,0 0-18,0 0 16,0 0-16,0 0 17,0 0-17,0 0 14,0 0-14,-9-5 14,9 5-14,0 0 12,0 0-12,0 8 13,2 25-13,-2-33 20,0 0-20,4 52 21,1 12-21,-5-64 25,0 0-25,7 73 25,2 0-25,-9-73 26,0 0-26,7 74 26,4 6-26,-11-80 23,0 0-23,14 81 24,2-7-24,-16-74 21,0 0-21,15 64 21,0-12-21,-15-52 7,0 0-7,12 40 7,-2-9-7,3 0-1734</inkml:trace>
  <inkml:trace contextRef="#ctx0" brushRef="#br0" timeOffset="-153669.41">10905 13981 1502,'0'0'0,"3"-8"0,8-15 0,-11 23 67,0 0-67,21-26 68,5-3-68,-26 29 86,0 0-86,34-25 87,10 8-87,-44 17 85,0 0-85,41-12 86,-6 7-86,-35 5 72,0 0-72,39 0 73,5 5-73,-44-5 60,0 0-60,46 12 61,3 5-61,-49-17 48,0 0-48,48 33 49,-15 19-49,-33-52 30,0 0-30,30 61 30,-10 1-30,-20-62 17,0 0-17,12 61 18,-9-9-18,-3-52 11,0 0-11,-3 43 12,-6-9-12,9-34 7,0 0-7,-14 30 7,-4 3-7,18-33 5,0 0-5,-17 34 5,-3-1-5,3 0-1805</inkml:trace>
  <inkml:trace contextRef="#ctx0" brushRef="#br0" timeOffset="-153264.4">11573 14596 1625,'0'0'0,"0"0"0,0 6 0,0-6 53,0 0-53,0 0 54,4 7-54,-4-7 91,0 0-91,0 0 92,0 0-92,0 0 66,0 0-66,5 9 67,-5-9-67,0 0 30,0 0-30,0 0 30,9 5-30,-9-5 18,0 0-18,0 0 18,14 14-18,-14-14 14,0 0-14,16 16 14,9 10-14,-25-26 10,0 0-10,22 26 10,-6-4-10,-16-22 3,0 0-3,14 23 4,-5-1-4,-9-22 0,0 0 0,0 26 1,-3 10-1,3-36 0,0 0 0,-4 33 0,2-12 0,2-21-2,0 0 2,-7 17-2,0-1 2,7-16-4,0 0 4,-12 12-3,0-5 3,12-7-2,0 0 2,-11 3-1,0-4 1,11 1 0,0 0 0,-7-9 1,4-10-1,3 19 3,0 0-3,-2-31 4,2-9-4,0 40 17,0 0-17,9-45 17,5 0-17,-14 45 33,0 0-33,32-48 33,21-6-33,-2 0-1661</inkml:trace>
  <inkml:trace contextRef="#ctx0" brushRef="#br0" timeOffset="-152603.68">12734 13808 1860,'0'0'0,"0"0"0,3-5 0,-3 5 22,0 0-22,0 0 23,0 0-23,0 0 82,0 0-82,0 0 82,0 0-82,0 0 82,0 0-82,-10-9 82,-8 6-82,18 3 52,0 0-52,-17-5 52,2 5-52,15 0 22,0 0-22,-17 1 23,-17 3-23,34-4 12,0 0-12,-33 3 12,6-1-12,27-2 5,0 0-5,-19 2 6,-6 5-6,25-7 4,0 0-4,-23 10 5,4 4-5,19-14 9,0 0-9,-21 24 10,-4 11-10,25-35 17,0 0-17,-26 43 18,3 14-18,23-57 21,0 0-21,-22 57 22,7-1-22,15-56 21,0 0-21,-13 48 21,4-6-21,9-42 12,0 0-12,-5 38 12,2 5-12,3-43 6,0 0-6,5 47 6,9 6-6,-14-53 3,0 0-3,19 52 4,4-3-4,-23-49 4,0 0-4,25 39 4,5-11-4,-30-28 3,0 0-3,26 23 4,3-6-4,-29-17 3,0 0-3,33 10 3,18-3-3,2 0-1912</inkml:trace>
  <inkml:trace contextRef="#ctx0" brushRef="#br0" timeOffset="-151387.33">13226 14334 1625,'0'0'0,"0"0"0,4-15 0,-4 15 46,0 0-46,1-14 47,-1 0-47,0 14 95,0 0-95,-3-16 96,-4-6-96,7 22 94,0 0-94,-11-19 95,-1 5-95,12 14 58,0 0-58,-20-12 59,-10-2-59,30 14 51,0 0-51,-30-12 52,7 5-52,23 7 40,0 0-40,-17-2 40,-6 4-40,23-2 25,0 0-25,-21 5 26,5 2-26,16-7 10,0 0-10,-18 16 10,-5 11-10,23-27 5,0 0-5,-19 35 6,1 1-6,18-36 5,0 0-5,-9 45 6,4 7-6,5-52 8,0 0-8,0 45 8,0-15-8,0-30 2,0 0-2,7 22 2,6-3-2,-13-19 0,0 0 0,21 14 0,10-5 0,-31-9 1,0 0-1,34 1 1,5-9-1,-39 8 0,0 0 0,35-18 1,7-14-1,-42 32 0,0 0 0,41-42 0,-6-8 0,-35 50-2,0 0 2,32-54-1,-6 7 1,-26 47-14,0 0 14,20-55-14,-10-7 14,-10 62-39,0 0 39,7-64-39,-5-9 39,-2 73-45,0 0 45,2-69-44,-2 14 44,0 55-30,0 0 30,-2-45-30,-3 8 30,5 37-16,0 0 16,-5-24-16,5 12 16,0 12-4,0 0 4,0-11-4,0 11 4,0 0 0,0 0 0,0 0 0,-7 11 0,7-11 1,0 0-1,-7 26 1,-2 21-1,9-47 10,0 0-10,-7 62 11,5 17-11,2-79 24,0 0-24,0 80 24,2-7-24,-2-73 33,0 0-33,7 69 33,3-7-33,-10-62 19,0 0-19,16 63 20,2-5-20,-18-58 13,0 0-13,19 49 14,-6-15-14,-13-34 10,0 0-10,15 25 10,3-11-10,-18-14 7,0 0-7,23 10 7,7-7-7,-30-3 4,0 0-4,28-5 5,0-9-5,-28 14 8,0 0-8,30-27 8,2-17-8,-32 44 10,0 0-10,32-48 10,-9 1-10,-23 47 8,0 0-8,17-45 9,-2 7-9,-15 38 7,0 0-7,12-34 8,-7 2-8,-5 32 3,0 0-3,6-24 4,-5 10-4,-1 14 2,0 0-2,0-7 2,0 7-2,0 0 1,0 0-1,0 0 2,-10 0-2,10 0 4,0 0-4,-20 14 4,-10 12-4,30-26 8,0 0-8,-33 30 8,1 1-8,32-31 12,0 0-12,-28 36 13,1 11-13,27-47 6,0 0-6,-17 43 7,8-14-7,9-29 7,0 0-7,-5 26 8,5 0-8,0-26 7,0 0-7,5 25 8,6-3-8,-11-22 7,0 0-7,17 16 8,8-4-8,-25-12 9,0 0-9,33 7 9,11-7-9,-44 0 10,0 0-10,43-9 11,1-8-11,-44 17 12,0 0-12,35-30 12,-3-16-12,-32 46 1,0 0-1,28-49 1,-1 1-1,-27 48-3,0 0 3,19-49-3,-1 1 3,-18 48-15,0 0 15,14-56-14,-2-6 14,-12 62-22,0 0 22,5-66-22,-1-1 22,-4 67-25,0 0 25,2-66-25,-2 16 25,0 50-19,0 0 19,-2-38-18,-7 10 18,9 28-13,0 0 13,-5-22-13,3 13 13,2 9-10,0 0 10,0 0-9,-11-9 9,11 9-3,0 0 3,-8 6-3,-6 9 3,14-15-1,0 0 1,-15 35 0,7 25 0,8-60 1,0 0-1,-9 76 1,5 6-1,4-82 8,0 0-8,-2 81 8,1-12-8,1-69 18,0 0-18,1 68 18,5-1-18,-6-67 28,0 0-28,9 66 28,-1-7-28,-8-59 23,0 0-23,15 47 24,-7-20-24,-8-27 13,0 0-13,18 21 13,14-5-13,-1-1-1951</inkml:trace>
  <inkml:trace contextRef="#ctx0" brushRef="#br0" timeOffset="-150381.84">14304 14265 1367,'0'0'0,"3"-7"0,11-12 0,-14 19 47,0 0-47,16-24 47,-3 7-47,-13 17 90,0 0-90,7-13 90,-4 6-90,-3 7 76,0 0-76,-2-8 77,-3 4-77,5 4 41,0 0-41,-12 0 42,-6 2-42,18-2 20,0 0-20,-19 7 20,-8 9-20,27-16 31,0 0-31,-23 17 32,0 4-32,23-21 28,0 0-28,-21 24 29,5 0-29,16-24 25,0 0-25,-12 23 25,-2 1-25,14-24 25,0 0-25,-9 28 25,4 6-25,5-34 22,0 0-22,-4 28 22,4-16-22,0-12 15,0 0-15,2 9 16,5 1-16,-7-10 11,0 0-11,12 9 12,8-4-12,-20-5 10,0 0-10,23 0 10,-6-4-10,-17 4 12,0 0-12,16-13 13,9-13-13,-25 26 13,0 0-13,23-32 14,0 3-14,-23 29 14,0 0-14,21-29 15,-3-1-15,-18 30 15,0 0-15,12-21 15,-3 2-15,-9 19 10,0 0-10,7-12 10,-7 12-10,0 0 7,0 0-7,0 0 8,0 0-8,0 0 6,0 0-6,-9 19 6,6 11-6,3-30 5,0 0-5,-2 34 5,4-4-5,-2-30 5,0 0-5,8 22 5,8-6-5,-16-16 4,0 0-4,25 7 4,12-11-4,-37 4 2,0 0-2,41-10 3,-3-7-3,-38 17 2,0 0-2,32-23 2,-5-1-2,-27 24 1,0 0-1,22-26 2,1-2-2,-23 28 6,0 0-6,16-27 6,0 1-6,-16 26 10,0 0-10,9-23 11,-6 4-11,-3 19 13,0 0-13,6-17 13,-6 6-13,0 11 15,0 0-15,0 0 15,0 0-15,0 0 21,0 0-21,0 0 22,0 0-22,0 0 11,0 0-11,0 21 11,0 10-11,0-31 4,0 0-4,2 30 5,-1-11-5,-1-19 5,0 0-5,11 15 6,7 4-6,-18-19 3,0 0-3,19 18 3,4-5-3,-23-13 2,0 0-2,26 7 2,6-5-2,-32-2 2,0 0-2,35-2 2,-6-3-2,-29 5 0,0 0 0,30-10 1,-2-4-1,-28 14 0,0 0 0,21-16 0,-7-4 0,-14 20 0,0 0 0,9-23 0,-4 2 0,-5 21 0,0 0 0,5-26 0,-3-5 0,-2 31 0,0 0 0,0-34 0,0 8 0,0 26 0,0 0 0,2-23 0,0 15 0,-2 8 0,0 0 0,0 0 1,-7 6-1,7-6 3,0 0-3,-7 18 4,0 20-4,7-38 6,0 0-6,-4 43 6,4 4-6,0-47 7,0 0-7,-3 57 8,1 12-8,2-69 7,0 0-7,2 80 7,1 8-7,-3-88 5,0 0-5,4 83 6,-3-7-6,-1-76 3,0 0-3,-1 80 4,-3 8-4,4-88 2,0 0-2,-9 88 2,-12-13-2,21-75 2,0 0-2,-19 62 3,-4-13-3,23-49 1,0 0-1,-25 41 1,0-1-1,25-40-1,0 0 1,-28 36-1,2-5 1,26-31-6,0 0 6,-27 21-5,6-7 5,21-14-7,0 0 7,-18 0-6,-3-14 6,21 14-4,0 0 4,-21-19-3,7-9 3,14 28-1,0 0 1,-7-32-1,2-7 1,5 39 0,0 0 0,-2-43 0,7-7 0,-5 50 1,0 0-1,9-62 1,0-21-1,-9 83 2,0 0-2,17-85 2,6 9-2,-23 76 2,0 0-2,34-78 3,13-4-3,1 3-1962</inkml:trace>
  <inkml:trace contextRef="#ctx0" brushRef="#br0" timeOffset="-149539.68">15366 13919 1603,'0'0'0,"0"0"0,-15-7 0,15 7 45,0 0-45,-8-3 45,8 3-45,0 0 84,0 0-84,-7 0 84,7 0-84,0 0 56,0 0-56,-11 5 56,11-5-56,0 0 34,0 0-34,-5 0 35,5 0-35,0 0 25,0 0-25,0 0 25,-9 5-25,9-5 21,0 0-21,0 0 22,0 0-22,0 0 17,0 0-17,0 0 18,-7 2-18,7-2 18,0 0-18,0 0 19,0 0-19,0 0 38,0 0-38,0 0 38,7 10-38,-7-10 44,0 0-44,14 19 44,21 16-44,-35-35 35,0 0-35,36 38 35,-6-7-35,-30-31 28,0 0-28,28 29 29,2-1-29,-30-28 17,0 0-17,30 24 17,-6-5-17,-24-19 19,0 0-19,23 16 20,2-1-20,-25-15 11,0 0-11,25 14 11,-6-3-11,-19-11 5,0 0-5,16 5 6,0-3-6,-16-2 3,0 0-3,12 1 3,-5 1-3,-7-2 1,0 0-1,0 0 2,0 0-2,0 0 5,0 0-5,9 7 5,-9-7-5,0 0 9,0 0-9,0 0 9,0 0-9,0 0 7,0 0-7,0 0 7,-3 9-7,3-9 7,0 0-7,-13 19 8,-6 13-8,19-32 7,0 0-7,-20 40 8,-2 19-8,22-59 10,0 0-10,-18 66 10,0 0-10,18-66 12,0 0-12,-23 59 12,2-6-12,21-53 13,0 0-13,-19 49 14,-4-4-14,23-45 12,0 0-12,-16 45 13,2 1-13,14-46 3,0 0-3,-11 45 4,6-12-4,1 0-2031</inkml:trace>
  <inkml:trace contextRef="#ctx0" brushRef="#br0" timeOffset="-149074.48">16061 14196 1827,'0'0'0,"0"0"0,1-5 0,-1 5 23,0 0-23,4-9 23,-4 9-23,0 0 40,0 0-40,0 0 40,-7-2-40,7 2 91,0 0-91,-7 11 92,1 4-92,6-15 54,0 0-54,-7 28 55,-1 13-55,8-41 37,0 0-37,-7 42 38,3 8-38,4-50 28,0 0-28,0 47 28,5-11-28,-5-36 18,0 0-18,7 31 19,4-3-19,-11-28 8,0 0-8,12 21 8,2-7-8,-14-14 3,0 0-3,20 5 4,15-7-4,-35 2 1,0 0-1,42-10 1,2-9-1,-44 19 7,0 0-7,45-33 7,-1-16-7,-44 49 13,0 0-13,37-52 14,-13 2-14,-24 50 20,0 0-20,18-47 21,-7 1-21,-11 46 23,0 0-23,1-42 24,-6 9-24,5 33 29,0 0-29,-14-29 30,-9 10-30,23 19 28,0 0-28,-39-7 29,-15 14-29,54-7 27,0 0-27,-60 15 27,7 6-27,53-21 23,0 0-23,-46 24 24,9 1-24,0-1-2028</inkml:trace>
  <inkml:trace contextRef="#ctx0" brushRef="#br0" timeOffset="-148007.58">16521 13491 1166,'0'0'0,"0"0"0,0 0 0,0 0 73,0 0-73,-11 2 74,8 5-74,3-7 132,0 0-132,0 0 132,0 0-132,0 0 50,0 0-50,-5 9 50,3-2-50,2-7 19,0 0-19,0 0 20,-2 8-20,2-8 13,0 0-13,0 0 13,0 0-13,0 0 13,0 0-13,-7 7 13,7-7-13,0 0 26,0 0-26,0 0 27,0 0-27,0 0 42,0 0-42,0 7 42,0-7-42,0 0 58,0 0-58,7-2 59,4-3-59,-11 5 59,0 0-59,12-5 59,2 3-59,-14 2 54,0 0-54,18-3 55,3-1-55,-21 4 48,0 0-48,19-5 48,-1 0-48,-18 5 41,0 0-41,12-5 41,4 3-41,-16 2 37,0 0-37,16-3 37,-2-1-37,-14 4 29,0 0-29,11-3 29,-4 1-29,-7 2 17,0 0-17,7 0 18,0-3-18,-7 3 12,0 0-12,0 0 12,9-4-12,-9 4 13,0 0-13,0 0 14,0 0-14,0 0 16,0 0-16,0 0 16,7 4-16,-7-4 20,0 0-20,7 15 21,3 21-21,-10-36 20,0 0-20,14 44 20,-1 2-20,-13-46 13,0 0-13,10 47 14,1 0-14,-11-47 10,0 0-10,11 47 10,-3-2-10,-8-45 5,0 0-5,9 52 5,0 8-5,-9-60 1,0 0-1,9 61 1,0 3-1,-9-64 1,0 0-1,5 62 1,4-5-1,-9-57 0,0 0 0,9 52 0,-4-4 0,-5-48 0,0 0 0,9 51 0,0 6 0,-9-57 0,0 0 0,8 57 0,-2-5 0,-6-52 0,0 0 0,5 43 0,2-17 0,-7-26 0,0 0 0,2 26 0,-2 7 0,0-33 0,0 0 0,0 31 0,2-12 0,-2-19 0,0 0 0,-2 16 1,-5 1-1,7-17 1,0 0-1,-9 17 1,-2-3-1,11-14 1,0 0-1,-14 10 1,-7-1-1,21-9 0,0 0 0,-25 5 1,-1-6-1,26 1 0,0 0 0,-32-4 1,-1 1-1,-1-1-2060</inkml:trace>
  <inkml:trace contextRef="#ctx0" brushRef="#br0" timeOffset="-147589.07">18006 13635 1569,'0'0'0,"0"0"0,0 0 0,0 0 57,0 0-57,0 7 57,0-7-57,0 0 96,0 0-96,0 0 97,0 0-97,0 0 45,0 0-45,0 0 46,0 0-46,0 0 22,0 0-22,4 7 23,-4 10-23,0-17 17,0 0-17,0 30 17,-2 11-17,2-41 24,0 0-24,-2 45 24,2 2-24,0-47 39,0 0-39,2 55 39,3 13-39,-5-68 41,0 0-41,7 71 41,2-7-41,-9-64 36,0 0-36,9 55 37,0-19-37,1 3-1686</inkml:trace>
  <inkml:trace contextRef="#ctx0" brushRef="#br0" timeOffset="-147313.94">18223 13677 1849,'0'0'0,"0"0"0,16 1 0,-16-1 58,0 0-58,12 6 59,-5-1-59,-7-5 80,0 0-80,9 17 81,7 14-81,-16-31 69,0 0-69,16 42 69,-4-2-69,-12-40 23,0 0-23,11 48 24,-2 9-24,-9-57 9,0 0-9,8 54 9,5-4-9,-13-50 3,0 0-3,12 41 4,1-11-4,-3 1-1693</inkml:trace>
  <inkml:trace contextRef="#ctx0" brushRef="#br0" timeOffset="-147075.68">17983 14033 1827,'0'0'0,"0"0"0,0 0 0,0 0 23,0 0-23,0 0 23,11 5-23,-11-5 77,0 0-77,26-5 77,29-10-77,-55 15 63,0 0-63,62-21 64,3-9-64,0 3-1556</inkml:trace>
  <inkml:trace contextRef="#ctx0" brushRef="#br0" timeOffset="-146538.47">17435 14582 1423,'0'0'0,"0"0"0,0 0 0,0 0 183,0 0-183,0 0 183,8-4-183,-8 4 194,0 0-194,7-1 195,8-1-195,-15 2 91,0 0-91,19 0 92,11 0-92,-30 0 46,0 0-46,42 0 46,13-2-46,-55 2 25,0 0-25,64-3 26,6-3-26,-70 6 16,0 0-16,79-8 17,8-3-17,-87 11 9,0 0-9,99-10 10,10 3-10,-109 7 14,0 0-14,116-9 15,13-3-15,-129 12 15,0 0-15,125-10 16,-5 1-16,-120 9 20,0 0-20,120-8 20,7-3-20,-127 11 18,0 0-18,117-12 18,-17 0-18,1 0-1959</inkml:trace>
  <inkml:trace contextRef="#ctx0" brushRef="#br0" timeOffset="-145877.79">18193 15094 1412,'0'0'0,"0"0"0,0-16 0,0 16 132,0 0-132,2-13 132,0-1-132,-2 14 149,0 0-149,3-19 150,2-6-150,-5 25 80,0 0-80,6-27 81,-1-4-81,-5 31 33,0 0-33,4-33 34,-1-4-34,-3 37 15,0 0-15,2-36 15,0 5-15,-2 31 8,0 0-8,-4-24 8,-5 8-8,9 16 5,0 0-5,-14-14 6,0 2-6,14 12 4,0 0-4,-18-9 4,-5 6-4,23 3 2,0 0-2,-26 5 3,-15 11-3,41-16 2,0 0-2,-40 24 2,-1 16-2,41-40 1,0 0-1,-39 50 2,6 11-2,33-61 6,0 0-6,-30 60 6,11-10-6,19-50 7,0 0-7,-16 49 8,9-1-8,7-48 8,0 0-8,0 52 8,1 7-8,-1-59 10,0 0-10,11 54 10,10-6-10,-21-48 7,0 0-7,32 42 7,10-10-7,-42-32 7,0 0-7,53 25 7,12-10-7,-65-15 2,0 0-2,60 5 2,-1-11-2,-1-1-1722</inkml:trace>
  <inkml:trace contextRef="#ctx0" brushRef="#br0" timeOffset="-145645.3">18546 15274 2028,'0'0'0,"0"0"0,16-10 0,-16 10 131,0 0-131,17-6 131,10-1-131,-27 7 176,0 0-176,28-8 176,0-3-176,-28 11 24,0 0-24,30-10 24,4 0-24,-1-1-1958</inkml:trace>
  <inkml:trace contextRef="#ctx0" brushRef="#br0" timeOffset="-144780.22">19031 15006 919,'0'0'0,"0"0"0,0-7 0,0 7 266,0 0-266,0 0 267,-5-9-267,5 9 97,0 0-97,0 0 98,0 0-98,0 0 84,0 0-84,0 0 84,-7 4-84,7-4 48,0 0-48,0 0 48,0 0-48,0 0 27,0 0-27,-9-6 28,9 6-28,0 0 19,0 0-19,0 0 20,0 0-20,0 0 15,0 0-15,0-7 16,0 7-16,0 0 13,0 0-13,-13-3 13,6 0-13,7 3 10,0 0-10,0 0 10,-5-11-10,5 11 10,0 0-10,-2-9 11,1-3-11,1 12 24,0 0-24,0-13 24,0 0-24,0 13 33,0 0-33,1-10 34,5 0-34,-6 10 35,0 0-35,7-11 35,-2 3-35,-5 8 22,0 0-22,5-9 23,2-3-23,-7 12 11,0 0-11,6-12 12,-3 5-12,-3 7 3,0 0-3,0 0 4,0 0-4,0 0 0,0 0 0,0-7 0,0 7 0,0 0-1,0 0 1,0 0 0,0 0 0,0 0-1,0 0 1,0 0-1,0 0 1,0 0-1,0 0 1,0 0-1,0 0 1,0 0-2,0 0 2,0 0-1,0 0 1,0 0-1,0 0 1,0 0-1,0 0 1,0 0-1,0 0 1,0 0 0,0 0 0,0 0-1,0 0 1,0 0 0,0 0 0,0 0 0,0 0 0,0 0 0,5-7 0,-5 7 0,0 0 0,0 0 0,0 0 0,0 0 1,0 0-1,-5-5 1,-4 1-1,9 4 2,0 0-2,-7-1 2,7 1-2,0 0 1,0 0-1,-10 0 2,10 0-2,0 0 2,0 0-2,0 0 2,-7 1-2,7-1 3,0 0-3,-2 7 3,0 5-3,2-12 3,0 0-3,-2 16 4,1 0-4,1-16 4,0 0-4,0 15 5,0 4-5,0-19 10,0 0-10,0 26 11,0 9-11,0-35 18,0 0-18,1 38 19,5-4-19,-6-34 22,0 0-22,8 37 22,-1 3-22,-7-40 24,0 0-24,9 41 24,0 1-24,-9-42 22,0 0-22,7 45 22,0 0-22,-7-45 16,0 0-16,6 39 16,-3-16-16,-3-23 10,0 0-10,2 15 10,0 1-10,-2-16 0,0 0 0,1 14 0,-2-2 0,1-12-4,0 0 4,-4 10-3,-1-3 3,5-7-15,0 0 15,-13 2-14,-4-5 14,-1-1-1887</inkml:trace>
  <inkml:trace contextRef="#ctx0" brushRef="#br0" timeOffset="-144437.1">18960 15357 1367,'0'0'0,"-7"-5"0,-12-13 0,19 18 23,0 0-23,-21-25 24,-2-10-24,23 35 37,0 0-37,-20-35 38,5-3-38,15 38 39,0 0-39,-11-34 40,6 2-40,5 32 28,0 0-28,0-31 28,7-2-28,-7 33 41,0 0-41,9-34 41,5 1-41,-14 33 48,0 0-48,12-35 49,4 2-49,-16 33 46,0 0-46,16-31 46,0 4-46,-16 27 44,0 0-44,17-25 45,-1 8-45,-16 17 46,0 0-46,16-10 46,2 3-46,-18 7 43,0 0-43,17-5 43,3 1-43,-20 4 45,0 0-45,17-2 45,-6 2-45,-11 0 43,0 0-43,11 4 43,3 8-43,-14-12 55,0 0-55,17 28 56,3 15-56,-20-43 52,0 0-52,16 45 53,-6-7-53,-10-38 44,0 0-44,12 35 44,4 1-44,-16-36 36,0 0-36,14 35 37,-1-11-37,-13-24 25,0 0-25,14 27 26,4 8-26,-18-35 10,0 0-10,15 31 10,-6-13-10,-9-18 2,0 0-2,7 12 3,0 1-3,-7-13 0,0 0 0,6 13 0,-5-6 0,-1-7-4,0 0 4,0 0-4,-8 6 4,-1 1-2028</inkml:trace>
  <inkml:trace contextRef="#ctx0" brushRef="#br0" timeOffset="-144234.03">18765 15198 1659,'0'0'0,"0"0"0,0 0 0,0 0 48,0 0-48,0 0 49,0 0-49,0 0 89,0 0-89,5-11 89,5-1-89,-10 12 58,0 0-58,25-15 59,17-3-59,-42 18 38,0 0-38,59-17 38,17 2-38,-76 15 18,0 0-18,79-13 18,-5 5-18,-2-1-1563</inkml:trace>
  <inkml:trace contextRef="#ctx0" brushRef="#br0" timeOffset="-141628.39">3241 16006 1580,'0'0'0,"0"0"0,0 0 0,0 0 69,0 0-69,0 0 70,0 0-70,0 0 132,0 0-132,0 0 132,0 0-132,0 0 125,0 0-125,0 0 126,0 0-126,0 0 28,0 0-28,0 0 28,0 0-28,0 0 18,0 0-18,0 0 18,-18 14-18,18-14 14,0 0-14,-4 15 14,3 25-14,1-40 9,0 0-9,0 61 10,-4 20-10,4-81 11,0 0-11,-5 81 12,5-10-12,0-71 21,0 0-21,0 63 21,5-11-21,-5-52 28,0 0-28,4 45 29,-4-11-29,0-34 28,0 0-28,0 28 29,5-7-29,-5-21 27,0 0-27,5 13 28,8-9-28,-13-4 21,0 0-21,15-10 22,3-20-22,-18 30 15,0 0-15,16-36 16,-5-4-16,-11 40 6,0 0-6,8-40 7,1-3-7,-9 43 3,0 0-3,13-50 4,-6-9-4,-7 59 0,0 0 0,7-66 1,-2-3-1,-5 69 1,0 0-1,9-69 2,1 8-2,-10 61 3,0 0-3,16-55 3,2 5-3,-18 50 6,0 0-6,19-45 7,2 10-7,-21 35 4,0 0-4,15-23 4,-1 15-4,-14 8 4,0 0-4,10 7 5,6 17-5,-16-24 5,0 0-5,14 35 5,-3 4-5,-11-39 4,0 0-4,12 47 4,6 7-4,-18-54 8,0 0-8,19 66 9,11 15-9,-30-81 12,0 0-12,35 76 13,3-12-13,-38-64 9,0 0-9,37 55 9,-2-10-9,-35-45 6,0 0-6,32 38 6,-9-8-6,-23-30 1,0 0-1,17 24 1,-3-7-1,-5 1-2065</inkml:trace>
  <inkml:trace contextRef="#ctx0" brushRef="#br0" timeOffset="-141102.87">3345 16394 1614,'0'0'0,"0"0"0,0 0 0,0 0 39,0 0-39,10 0 40,8 0-40,-18 0 88,0 0-88,26-4 89,3-3-89,-29 7 50,0 0-50,35-8 50,9-5-50,-44 13 29,0 0-29,42-13 30,4-5-30,-46 18 22,0 0-22,48-17 22,1 5-22,-49 12 17,0 0-17,41-11 17,-4-2-17,-37 13 20,0 0-20,28-12 21,-7 3-21,-21 9 19,0 0-19,11-5 20,-4 1-20,-7 4 25,0 0-25,9-2 26,-9 2-26,0 0 33,0 0-33,8 7 34,-1 4-34,-7-11 37,0 0-37,13 19 37,-1 12-37,-12-31 33,0 0-33,16 36 33,0 2-33,-16-38 16,0 0-16,18 38 16,1-1-16,-19-37 8,0 0-8,18 34 8,-1-1-8,-17-33 8,0 0-8,18 33 8,-4-2-8,-14-31 12,0 0-12,11 26 12,-3-10-12,-8-16 15,0 0-15,7 7 16,4-9-16,-11 2 14,0 0-14,9-12 15,3-14-15,-12 26 15,0 0-15,7-31 15,0-2-15,-7 33 19,0 0-19,6-35 20,-1 1-20,-5 34 23,0 0-23,12-42 24,11-3-24,-23 45 24,0 0-24,20-53 24,-3-17-24,-17 70 22,0 0-22,21-62 23,2 14-23,-23 48 20,0 0-20,23-33 21,-2 15-21,-21 18 4,0 0-4,20-7 5,-3 11-5,3-1-2079</inkml:trace>
  <inkml:trace contextRef="#ctx0" brushRef="#br0" timeOffset="-140411.98">4248 16553 1670,'0'0'0,"0"0"0,9-4 0,-9 4 85,0 0-85,10-3 86,3-1-86,-13 4 112,0 0-112,14-5 113,3-2-113,-17 7 69,0 0-69,23-10 70,-3-4-70,-20 14 47,0 0-47,21-15 47,-4-1-47,-17 16 21,0 0-21,15-21 21,-3-3-21,-12 24 14,0 0-14,9-24 14,-4 5-14,-5 19 10,0 0-10,0-19 10,-5-2-10,5 21 19,0 0-19,-4-23 20,-5 1-20,9 22 12,0 0-12,-5-17 12,-2 10-12,7 7 11,0 0-11,-5-2 11,-8 0-11,13 2 10,0 0-10,-7 0 10,-2 5-10,9-5 12,0 0-12,-12 19 13,-7 19-13,19-38 13,0 0-13,-21 37 14,12-9-14,9-28 14,0 0-14,-2 29 15,7 9-15,-5-38 13,0 0-13,9 33 14,2-5-14,-11-28 8,0 0-8,16 27 9,-1 4-9,-15-31 11,0 0-11,22 25 11,4-12-11,-26-13 14,0 0-14,32 0 14,1-13-14,-33 13 17,0 0-17,36-19 17,4-2-17,-40 21 13,0 0-13,35-26 14,-3-4-14,-32 30 10,0 0-10,23-31 11,0 0-11,-23 31 8,0 0-8,18-38 8,-1-5-8,-17 43 6,0 0-6,9-54 6,0-13-6,-9 67 5,0 0-5,7-66 5,0 5-5,-7 61 6,0 0-6,9-52 6,-7 11-6,-2 41 2,0 0-2,3-31 2,1 10-2,-4 21 2,0 0-2,1-14 3,3 7-3,-4 7 3,0 0-3,0 0 3,0 9-3,0-9 3,0 0-3,-4 26 4,3 26-4,1-52 5,0 0-5,0 71 6,1 17-6,-1-88 9,0 0-9,8 86 9,-3-11-9,-5-75 11,0 0-11,5 60 12,4-13-12,-9-47 11,0 0-11,9 42 11,0 3-11,-9-45 9,0 0-9,12 40 10,2-9-10,-14-31 6,0 0-6,18 24 6,13-7-6,-2 1-2136</inkml:trace>
  <inkml:trace contextRef="#ctx0" brushRef="#br0" timeOffset="-139465.49">5458 16345 1871,'0'0'0,"0"0"0,0-14 0,0 14 104,0 0-104,2-15 105,-4-1-105,2 16 152,0 0-152,-4-17 153,-6 0-153,10 17 92,0 0-92,-9-14 92,-3 5-92,12 9 38,0 0-38,-15-3 38,-8 1-38,23 2 9,0 0-9,-17 0 9,3 2-9,14-2 6,0 0-6,-18 12 7,-14 17-7,32-29 3,0 0-3,-30 36 4,7 4-4,23-40 2,0 0-2,-17 35 3,1-6-3,16-29 3,0 0-3,-12 30 3,-3 3-3,15-33 1,0 0-1,-8 32 1,2-7-1,6-25 1,0 0-1,2 24 1,7 4-1,-9-28 0,0 0 0,9 26 1,0-9-1,-9-17 1,0 0-1,12 7 2,7-11-2,-19 4 2,0 0-2,18-12 3,0-10-3,-18 22 2,0 0-2,17-28 3,6-1-3,-23 29 2,0 0-2,25-32 3,0 0-3,-25 32 1,0 0-1,19-33 2,-1-4-2,-18 37 5,0 0-5,14-33 6,-2 8-6,-12 25 11,0 0-11,9-18 11,-4 10-11,-5 8 13,0 0-13,0 0 14,0 0-14,0 0 13,0 0-13,0 15 14,0 15-14,0-30 12,0 0-12,2 32 13,0-2-13,-2-30 9,0 0-9,5 28 10,0-1-10,-5-27 7,0 0-7,13 28 8,6-4-8,-19-24 4,0 0-4,26 17 5,-3-8-5,-23-9 3,0 0-3,20 0 4,1-9-4,-21 9 2,0 0-2,21-12 2,2-2-2,-23 14 3,0 0-3,19-15 4,3-6-4,-22 21 4,0 0-4,14-21 4,0 1-4,-14 20 4,0 0-4,14-23 5,-7-3-5,-7 26 4,0 0-4,5-29 5,1-8-5,-6 37 5,0 0-5,5-31 5,2 12-5,-7 19 4,0 0-4,5-8 4,-5 8-4,0 0 1,0 0-1,4 22 1,1 16-1,-5-38 0,0 0 0,2 43 0,5-3 0,-7-40-2,0 0 2,9 38-1,5-5 1,-14-33-5,0 0 5,17 31-4,3-5 4,-20-26-4,0 0 4,21 21-4,2-7 4,-23-14-4,0 0 4,26 3-3,6-10 3,-32 7-7,0 0 7,32-12-6,-9-5 6,-23 17-3,0 0 3,19-21-2,2-3 2,-21 24-1,0 0 1,20-28 0,-4 1 0,-16 27 0,0 0 0,14-32 0,-5 0 0,-9 32 0,0 0 0,5-38 1,-2-4-1,-3 42 0,0 0 0,-1-45 0,-1 0 0,2 45-1,0 0 1,-5-42-1,-4 15 1,9 27-2,0 0 2,-9-18-2,4 10 2,5 8-3,0 0 3,0 0-3,0 0 3,0 0-2,0 0 2,-7 7-2,5 12 2,2-19-2,0 0 2,-4 24-2,4-3 2,0-21-1,0 0 1,0 17 0,0-1 0,0-16 0,0 0 0,4 10 0,-4-1 0,0-9 0,0 0 0,0 8 0,0-1 0,0-7 0,0 0 0,0 0 0,0 11 0,0-11-3,0 0 3,0 0-2,0 0 2,0 0-2091</inkml:trace>
  <inkml:trace contextRef="#ctx0" brushRef="#br0" timeOffset="-136205.53">4676 16458 662,'0'0'0,"0"0"0,0 0 0,0 0 71,0 0-71,2-7 71,-2 7-71,0 0-543</inkml:trace>
  <inkml:trace contextRef="#ctx0" brushRef="#br0" timeOffset="-136019.48">4669 16430 684,'0'0'0,"0"0"0,0 0 0,0 0 2,0 0-2,7-7 3,-7 7-3,0 0 10,0 0-10,0 0 10,0 0-10,0 0 38,0 0-38,0 0 39,9-5-39,-3 0-530</inkml:trace>
  <inkml:trace contextRef="#ctx0" brushRef="#br0" timeOffset="-135141.66">6112 16297 1435,'0'0'0,"0"0"0,0 0 0,0 0 7,0 0-7,0 0 7,0 0-7,0 0 24,0 0-24,0 0 24,0 0-24,0 0 48,0 0-48,0 0 49,0 0-49,0 0 30,0 0-30,0 0 30,-9-4-30,9 4 33,0 0-33,0 0 33,-8-10-33,8 10 36,0 0-36,-9-5 37,0-1-37,9 6 34,0 0-34,-9-5 35,4 0-35,5 5 28,0 0-28,0 0 29,-13-10-29,13 10 26,0 0-26,0 0 27,-10-4-27,10 4 23,0 0-23,-9 0 23,9 0-23,0 0 18,0 0-18,-9-3 18,9 3-18,0 0 17,0 0-17,0 0 17,0 0-17,0 0 8,0 0-8,-9 10 8,2 1-8,7-11 4,0 0-4,-10 20 5,-13 17-5,23-37 2,0 0-2,-21 33 2,10-13-2,11-20 1,0 0-1,-9 14 1,4 0-1,5-14 1,0 0-1,-7 14 2,5-2-2,2-12 2,0 0-2,2 12 3,10 4-3,-12-16 4,0 0-4,18 12 5,0-7-5,-18-5 7,0 0-7,23-2 7,-6-3-7,-17 5 7,0 0-7,20-10 8,-3-6-8,-17 16 8,0 0-8,18-17 8,1 3-8,-19 14 8,0 0-8,18-14 8,-9-2-8,-9 16 11,0 0-11,5-12 12,-5 12-12,0 0 16,0 0-16,4-7 17,-4 7-17,0 0 10,0 0-10,0 0 10,0 7-10,0-7 8,0 0-8,0 19 8,5 25-8,-5-44 7,0 0-7,5 53 8,-1 8-8,-4-61 4,0 0-4,0 66 5,3 5-5,-3-71 4,0 0-4,2 60 4,1-13-4,-3-47 3,0 0-3,-5 47 3,-4 8-3,9-55 3,0 0-3,-8 54 4,-1-11-4,9-43 2,0 0-2,-13 41 2,-1-1-2,14-40 2,0 0-2,-10 31 2,3-15-2,7-16 1,0 0-1,-6 10 2,-3-3-2,9-7 1,0 0-1,-14 5 2,-3-3-2,17-2 1,0 0-1,-20-7 2,3-10-2,17 17 2,0 0-2,-9-26 2,4-9-2,5 35 1,0 0-1,5-38 2,0 0-2,-5 38 1,0 0-1,13-38 1,2-5-1,-15 43 1,0 0-1,25-49 1,7-9-1,-32 58 0,0 0 0,37-64 1,-2-7-1,-35 71 1,0 0-1,37-68 2,4 14-2,-1 3-1715</inkml:trace>
  <inkml:trace contextRef="#ctx0" brushRef="#br0" timeOffset="-134811.62">6416 16416 1379,'0'0'0,"0"0"0,3 9 0,-3-9 92,0 0-92,0 0 92,0 7-92,0-7 97,0 0-97,0 0 98,0 0-98,0 0 56,0 0-56,0 0 57,0 0-57,0 0 26,0 0-26,0 0 26,2 7-26,-2-7 16,0 0-16,0 0 17,7-4-17,-7 4 13,0 0-13,0 0 13,11-7-13,-11 7 13,0 0-13,0 0 14,3-15-14,-3 15 19,0 0-19,2-11 20,-2 1-20,0 10 34,0 0-34,-2-9 35,2 9-35,0 0 45,0 0-45,-14-8 46,2 8-46,12 0 48,0 0-48,-18 3 49,-10 6-49,28-9 23,0 0-23,-27 14 23,4 1-23,23-15 13,0 0-13,-23 26 14,-1 14-14,24-40 20,0 0-20,-20 41 21,10-4-21,10-37 40,0 0-40,0 33 40,10-1-40,-10-32 46,0 0-46,23 26 46,16-12-46,-39-14 42,0 0-42,57 5 43,18-10-43,1 0-1947</inkml:trace>
  <inkml:trace contextRef="#ctx0" brushRef="#br0" timeOffset="-131523.3">8111 16444 1614,'0'0'0,"0"0"0,-7-7 0,7 7 125,0 0-125,0 0 126,-7-5-126,7 5 140,0 0-140,0 0 141,-16-18-141,16 18 56,0 0-56,-9-17 57,0-2-57,9 19 19,0 0-19,-9-19 19,-3 0-19,12 19 10,0 0-10,-14-19 11,0-2-11,14 21 12,0 0-12,-18-19 13,0 7-13,18 12 10,0 0-10,-14-9 10,-3 4-10,17 5 7,0 0-7,-23 0 7,-4 7-7,27-7 5,0 0-5,-28 17 6,-7 11-6,35-28 2,0 0-2,-37 33 3,-2 3-3,39-36 3,0 0-3,-28 33 4,10-9-4,18-24 7,0 0-7,-11 25 7,8 4-7,3-29 13,0 0-13,9 31 13,17-3-13,-26-28 15,0 0-15,32 21 16,0-8-16,-32-13 11,0 0-11,33 7 11,3-8-11,-36 1 2,0 0-2,35-9 3,0-7-3,-35 16 3,0 0-3,37-20 3,-5-8-3,-32 28 3,0 0-3,32-31 4,3-7-4,-35 38 4,0 0-4,32-49 4,-4-15-4,-28 64 2,0 0-2,28-74 2,2-4-2,-30 78 0,0 0 0,23-80 1,-5 9-1,-18 71 0,0 0 0,8-60 1,-6 6-1,-2 54 1,0 0-1,-2-43 1,-3 10-1,5 33 2,0 0-2,-3-22 2,-3 9-2,6 13 3,0 0-3,-12 0 4,-14 14-4,26-14 3,0 0-3,-32 30 3,0 13-3,32-43 3,0 0-3,-28 54 3,5 4-3,23-58 3,0 0-3,-18 70 4,9 15-4,9-85 5,0 0-5,-3 83 5,6-9-5,-3-74 1,0 0-1,9 62 1,5-10-1,-14-52 0,0 0 0,23 43 0,7-11 0,-30-32-1,0 0 1,37 22 0,7-10 0,-44-12-2,0 0 2,48 5-2,0-5 2,-48 0-3,0 0 3,42-7-3,-7-5 3,-35 12-2,0 0 2,32-17-2,-6-5 2,-26 22-2,0 0 2,27-26-2,1-9 2,-28 35-2,0 0 2,23-40-1,-5-3 1,-18 43-2,0 0 2,10-50-1,-1-2 1,-9 52-2,0 0 2,7-47-2,-2 16 2,-5 31-2,0 0 2,4-19-1,-6 10 1,2 9-2,0 0 2,-7 11-1,-9 23 1,16-34-2,0 0 2,-16 44-1,1-1 1,15-43 0,0 0 0,-11 45 0,2-5 0,9-40 0,0 0 0,-5 34 0,-2-8 0,7-26 0,0 0 0,-2 21 0,2-4 0,0-17-1,0 0 1,5 18 0,4 1 0,-9-19-1,0 0 1,13 13-1,9-4 1,-22-9-2,0 0 2,32 2-1,9-9 1,-41 7-2,0 0 2,40-12-1,-1-2 1,-39 14-2,0 0 2,35-19-1,-5-4 1,-30 23-2,0 0 2,25-27-1,-4-6 1,-21 33-2,0 0 2,13-40-1,1-14 1,-14 54-1,0 0 1,14-58 0,-9-5 0,-5 63 0,0 0 0,5-59 0,2 13 0,-7 46 1,0 0-1,0-40 2,-3 7-2,3 33 0,0 0 0,-5-31 1,-1 5-1,6 26 0,0 0 0,-1-19 0,1 8 0,0 11-1,0 0 1,0 0 0,0 0 0,0 0-1,0 0 1,-11 9-1,-3 17 1,14-26-1,0 0 1,-12 40 0,6 10 0,6-50 0,0 0 0,-5 62 0,5 13 0,0-75 1,0 0-1,5 74 2,1-10-2,-6-64 3,0 0-3,12 56 3,6-13-3,-18-43 5,0 0-5,22 34 6,3-8-6,-25-26 3,0 0-3,30 19 3,2-6-3,-32-13 1,0 0-1,35 8 1,6-4-1,-41-4-1,0 0 1,40 0 0,6-2 0,-46 2-2,0 0 2,37-5-2,-5 0 2,-32 5-2,0 0 2,26-13-2,1-6 2,-27 19-2,0 0 2,18-20-1,-10-3 1,-8 23-1,0 0 1,6-21 0,-6 2 0,0 19 0,0 0 0,0-13 0,-6 6 0,6 7 1,0 0-1,-7-2 2,-3 4-2,10-2 6,0 0-6,-18 10 6,-10 12-6,28-22 11,0 0-11,-32 26 11,-1 2-11,33-28 6,0 0-6,-32 26 6,12-7-6,20-19 6,0 0-6,-14 14 6,6 2-6,8-16 6,0 0-6,-6 12 6,3-5-6,3-7 10,0 0-10,0 0 10,-4 6-10,4-6 12,0 0-12,0 0 13,14 2-13,-14-2 16,0 0-16,21-5 16,6-7-16,-27 12 20,0 0-20,28-19 21,-1-2-21,-27 21 25,0 0-25,23-24 25,-4-2-25,-19 26 25,0 0-25,16-24 26,-6 6-26,-10 18 14,0 0-14,9-12 15,-5 4-15,-4 8 10,0 0-10,0 0 11,0 0-11,0 0 4,0 0-4,0 0 4,1 8-4,-1-8 2,0 0-2,4 9 2,0 3-2,-4-12-1,0 0 1,5 14-1,9-2 1,-14-12-8,0 0 8,23 9-8,7-4 8,-30-5-15,0 0 15,32-2-14,-1-8 14,-31 10-18,0 0 18,32-14-17,2 2 17,-34 12-8,0 0 8,35-14-7,2-3 7,-37 17-4,0 0 4,35-23-4,-5 1 4,-30 22-2,0 0 2,23-21-2,-5 5 2,-18 16-3,0 0 3,10-8-3,3 9 3,-13-1-2,0 0 2,5 9-1,0 7 1,-5-16 0,0 0 0,7 20 0,2 6 0,-9-26 0,0 0 0,14 28 0,0 1 0,-14-29 0,0 0 0,13 25 0,1-11 0,-14-14 0,0 0 0,16 6 1,3-2-1,-19-4 1,0 0-1,21 0 2,0-5-2,-21 5 2,0 0-2,20-9 3,-4-5-3,-16 14 3,0 0-3,14-19 4,-4-5-4,-10 24 3,0 0-3,9-28 3,-2-3-3,-7 31 2,0 0-2,0-35 2,0-4-2,0 39 2,0 0-2,0-42 2,-7-3-2,7 45 3,0 0-3,-7-43 3,-2 8-3,9 35 6,0 0-6,-7-24 6,7 12-6,0 12 9,0 0-9,0 0 10,0-7-10,0 7 12,0 0-12,0 0 12,-5 12-12,5-12 10,0 0-10,-5 31 11,-8 28-11,13-59 8,0 0-8,-10 75 9,3 4-9,7-79 5,0 0-5,-2 81 6,-2-1-6,4-80 4,0 0-4,-1 80 4,1 10-4,0-90 3,0 0-3,0 83 3,-2-19-3,2-64 2,0 0-2,-5 53 3,1-9-3,4-44 1,0 0-1,-2 34 2,-5-6-2,7-28 0,0 0 0,-10 31 0,-13 11 0,23-42-2,0 0 2,-23 36-1,7-15 1,16-21-7,0 0 7,-16 5-7,-10-14 7,26 9-11,0 0 11,-23-17-10,0-9 10,23 26-22,0 0 22,-16-29-21,5 3 21,11 26-12,0 0 12,-9-33-11,9-7 11,0 40-4,0 0 4,11-45-4,10-10 4,-21 55-1,0 0 1,32-64-1,12-14 1,2 0-2049</inkml:trace>
  <inkml:trace contextRef="#ctx0" brushRef="#br0" timeOffset="-130936.54">10742 16215 1838,'0'0'0,"0"0"0,9 7 0,-9-7 127,0 0-127,16 5 127,12-3-127,-28-2 177,0 0-177,32-2 178,2-3-178,-34 5 46,0 0-46,38-12 46,-4-12-46,-34 24 10,0 0-10,33-28 11,-4 2-11,-29 26 7,0 0-7,26-24 8,-6 2-8,-20 22 3,0 0-3,14-23 4,-6-3-4,-8 26 0,0 0 0,2-26 1,-5 4-1,3 22 0,0 0 0,-13-19 0,-4 3 0,17 16-1,0 0 1,-20-14-1,-6 2 1,26 12-1,0 0 1,-28-9-1,-8 8 1,36 1 0,0 0 0,-31 3 0,-1 6 0,32-9 1,0 0-1,-30 17 1,0 11-1,30-28 5,0 0-5,-27 34 6,1 10-6,26-44 9,0 0-9,-18 55 10,13 18-10,5-73 17,0 0-17,-5 71 17,6-6-17,-1-65 20,0 0-20,8 58 21,0-10-21,-8-48 22,0 0-22,11 47 23,1-2-23,-12-45 21,0 0-21,11 43 22,-2-3-22,-9-40 17,0 0-17,3 33 18,-6-7-18,3-26 4,0 0-4,0 17 5,0-7-5,0 1-2054</inkml:trace>
  <inkml:trace contextRef="#ctx0" brushRef="#br0" timeOffset="-130306.74">10633 16451 1737,'0'0'0,"0"0"0,-3-9 0,3 9 54,0 0-54,3-10 54,8-2-54,-11 12 74,0 0-74,21-13 74,7 5-74,-28 8 26,0 0-26,41-5 26,17 5-26,-58 0 19,0 0-19,63 0 20,1-4-20,-64 4 14,0 0-14,62-9 15,-18-1-15,-44 10 18,0 0-18,38-12 19,-8 0-19,-30 12 21,0 0-21,23-9 21,-10 6-21,-13 3 22,0 0-22,9-2 23,-9 2-23,0 0 25,0 0-25,0 0 26,5 21-26,-5-21 25,0 0-25,0 22 26,0 6-26,0-28 28,0 0-28,-5 28 28,3-6-28,2-22 29,0 0-29,0 17 29,2-3-29,-2-14 36,0 0-36,5 16 37,5-2-37,-10-14 35,0 0-35,18 10 35,10-3-35,-28-7 34,0 0-34,30 0 35,-7-7-35,-23 7 30,0 0-30,20-12 31,-8-5-31,-12 17 21,0 0-21,7-19 21,-2-4-21,-5 23 8,0 0-8,-3-22 8,-3-3-8,6 25 2,0 0-2,-14-26 3,-3 2-3,17 24 0,0 0 0,-18-24 0,-1 0 0,19 24-3,0 0 3,-13-21-3,5 9 3,8 12-2,0 0 2,0-10-2,-4 1 2,4 9-1,0 0 1,4-11-1,8 1 1,-12 10 0,0 0 0,23-10 0,3 8 0,-26 2 0,0 0 0,37 5 0,9 6 0,-46-11 0,0 0 0,42 20 1,-3 10-1,-39-30 1,0 0-1,36 33 1,-8-2-1,-28-31 1,0 0-1,21 31 1,-7 2-1,-14-33 2,0 0-2,9 33 3,-4-9-3,-5-24 0,0 0 0,0 21 1,0 1-1,0-22 0,0 0 0,0 19 0,0-5 0,0-14-1,0 0 1,-5 7 0,5-7 0,0 0 0,0 0 0,0 0 0,-7 5 0,7-5 1,0 0-1,0-8 1,3-13-1,-3 21 5,0 0-5,11-33 6,8-7-6,-19 40 10,0 0-10,29-50 11,8-11-11,0 1-2056</inkml:trace>
  <inkml:trace contextRef="#ctx0" brushRef="#br0" timeOffset="-129526.75">13078 15925 1681,'0'0'0,"0"0"0,0 0 0,0 0 116,0 0-116,9 17 117,-1 7-117,-8-24 124,0 0-124,9 36 124,0 18-124,-9-54 106,0 0-106,4 69 107,-10 18-107,6-87 55,0 0-55,-8 85 55,4-13-55,4-72 22,0 0-22,0 68 23,4-4-23,-4-64 13,0 0-13,3 67 14,8 4-14,-3 0-1858</inkml:trace>
  <inkml:trace contextRef="#ctx0" brushRef="#br0" timeOffset="-128565.61">12894 16317 1995,'0'0'0,"0"0"0,14 0 0,-14 0 43,0 0-43,27-3 44,24-4-44,-51 7 84,0 0-84,58-10 84,2-6-84,-60 16 22,0 0-22,58-21 23,-8-3-23,-50 24 2,0 0-2,46-31 2,-4-7-2,-42 38-1,0 0 1,37-36 0,-10 6 0,-27 30-9,0 0 9,24-28-9,-1 1 9,-23 27-11,0 0 11,18-26-10,-6 5 10,-12 21-10,0 0 10,9-14-10,-4 6 10,-5 8-3,0 0 3,0 0-2,0 0 2,0 0 1,0 0-1,-5 3 1,-7 13-1,12-16 9,0 0-9,-14 29 10,-6 18-10,20-47 21,0 0-21,-12 62 22,3 18-22,9-80 34,0 0-34,0 79 34,0-8-34,0-71 35,0 0-35,2 56 35,1-24-35,-3-32 19,0 0-19,6 30 20,2 3-20,-8-33 7,0 0-7,9 31 7,-4-10-7,-5-21 1,0 0-1,4 13 2,-4-4-2,0-9 0,0 0 0,0 0 0,5 9 0,-5-9 0,0 0 0,11-5 0,7-14 0,-18 19-1,0 0 1,21-28 0,0-3 0,-21 31 0,0 0 0,23-33 0,3-5 0,-26 38 0,0 0 0,25-43 0,8-4 0,-33 47 0,0 0 0,27-42 0,-4 13 0,-23 29 0,0 0 0,16-19 1,-9 10-1,-7 9 3,0 0-3,0 0 4,3 24-4,-3-24 3,0 0-3,-1 32 4,-7 9-4,8-41 2,0 0-2,-3 38 3,-1-14-3,4-24 3,0 0-3,0 21 3,4 2-3,-4-23 0,0 0 0,3 22 1,5-1-1,-8-21 0,0 0 0,12 21 0,7-4 0,-19-17 1,0 0-1,25 10 1,7-6-1,-32-4 3,0 0-3,33-2 4,3-5-4,-36 7 8,0 0-8,31-12 9,-8-5-9,-23 17 13,0 0-13,23-21 14,-2 0-14,-21 21 13,0 0-13,18-24 14,-4-2-14,-14 26 6,0 0-6,9-24 7,-7 3-7,-2 21 4,0 0-4,-2-12 4,2 12-4,0 0 2,0 0-2,-16 10 3,0 16-3,16-26 3,0 0-3,-18 30 3,10-3-3,8-27 3,0 0-3,-7 35 4,7 20-4,0-55 0,0 0 0,7 56 1,10-8-1,-17-48-1,0 0 1,20 37 0,4-13 0,-24-24-3,0 0 3,32 14-3,9-6 3,-41-8-2,0 0 2,42 2-1,-1-11 1,-41 9-1,0 0 1,31-15 0,-4-11 0,-27 26 0,0 0 0,23-31 0,-9-6 0,-14 37 7,0 0-7,9-38 8,-6 2-8,-3 36 18,0 0-18,-5-35 18,-2 2-18,7 33 28,0 0-28,-12-31 28,-4 7-28,16 24 28,0 0-28,-23-16 29,2 10-29,21 6 20,0 0-20,-22 1 21,-2 8-21,24-9 11,0 0-11,-21 12 11,10 0-11,-3 0-2081</inkml:trace>
  <inkml:trace contextRef="#ctx0" brushRef="#br0" timeOffset="-128175.8">14688 16352 1715,'0'0'0,"0"0"0,-2-10 0,2 10 76,0 0-76,-3-12 76,-4-2-76,7 14 125,0 0-125,-16-14 126,-14 0-126,30 14 64,0 0-64,-37-9 64,-14 11-64,51-2 32,0 0-32,-50 10 33,6 6-33,44-16 31,0 0-31,-31 19 31,8 0-31,23-19 27,0 0-27,-16 16 28,5-1-28,11-15 26,0 0-26,-5 14 27,5-2-27,0-12 23,0 0-23,9 14 24,8 7-24,-17-21 16,0 0-16,29 22 17,11-1-17,-40-21 13,0 0-13,50 19 14,-10 2-14,-40-21 12,0 0-12,35 22 12,-6 4-12,-29-26 5,0 0-5,19 28 5,-7 0-5,-12-28 10,0 0-10,4 26 10,-2-2-10,-2-24 10,0 0-10,-9 26 10,-14 2-10,23-28 10,0 0-10,-35 24 10,-11-12-10,46-12 5,0 0-5,-50 5 6,1-5-6,49 0 2,0 0-2,-41-7 3,8-3-3,33 10-1,0 0 1,-27-16-1,10-1 1,-1-2-1962</inkml:trace>
  <inkml:trace contextRef="#ctx0" brushRef="#br0" timeOffset="-127858.79">14563 16574 1726,'0'0'0,"9"1"0,17 4 0,-26-5 25,0 0-25,36 6 26,4-5-26,-40-1 57,0 0-57,37-1 57,4-5-57,-41 6 49,0 0-49,40-6 50,4-3-50,-44 9 27,0 0-27,41-10 28,-6-3-28,-35 13 24,0 0-24,28-13 24,-10-3-24,-18 16 16,0 0-16,9-14 17,-7 4-17,-2 10 14,0 0-14,-7-7 14,-11-5-14,18 12 12,0 0-12,-25-11 12,-6 10-12,31 1 11,0 0-11,-34 3 11,-1 4-11,35-7 17,0 0-17,-32 12 17,9 4-17,23-16 38,0 0-38,-23 19 39,7 0-39,16-19 45,0 0-45,-10 31 45,3 17-45,7-48 45,0 0-45,1 49 45,10-11-45,-11-38 37,0 0-37,23 29 38,21 2-38,-44-31 29,0 0-29,55 21 29,13-14-29,0 0-1908</inkml:trace>
  <inkml:trace contextRef="#ctx0" brushRef="#br0" timeOffset="-126132.72">16105 16352 1412,'0'0'0,"0"0"0,0 0 0,0 0 143,0 0-143,0 0 144,-4 7-144,4-7 106,0 0-106,0 0 107,4-7-107,-4 7 32,0 0-32,-2-7 32,-3-2-32,5 9 7,0 0-7,-6-6 8,6 6-8,0 0 3,0 0-3,-9-11 3,-1-3-3,10 14 1,0 0-1,-14-14 1,-2 2-1,16 12 1,0 0-1,-18-7 2,-1 4-2,19 3 3,0 0-3,-27 2 3,-3 8-3,30-10 2,0 0-2,-33 19 3,-8 9-3,41-28 10,0 0-10,-44 33 11,-2 5-11,46-38 19,0 0-19,-40 40 19,10 1-19,30-41 25,0 0-25,-25 43 25,7 9-25,18-52 26,0 0-26,-10 49 27,6-13-27,4-36 31,0 0-31,6 33 32,6 2-32,-12-35 32,0 0-32,25 31 32,14-5-32,-39-26 29,0 0-29,49 17 29,18-10-29,-67-7 12,0 0-12,69-2 13,-9-6-13,-60 8 6,0 0-6,53-16 6,-2-8-6,-51 24 1,0 0-1,53-31 2,5-4-2,-58 35 0,0 0 0,55-42 0,-10-6 0,-45 48-2,0 0 2,41-45-1,-13 10 1,-28 35-1,0 0 1,18-29-1,-15 10 1,-3 19 0,0 0 0,-5-16 0,-7 6 0,12 10 0,0 0 0,-21-5 1,-9 1-1,30 4 7,0 0-7,-32 2 7,5 5-7,27-7 11,0 0-11,-28 12 12,-4 7-12,32-19 14,0 0-14,-28 17 14,12-3-14,16-14 12,0 0-12,-8 14 12,0 3-12,8-17 0,0 0 0,-1 23 1,1 6-1,0-29-1,0 0 1,1 30-1,10-6 1,-11-24-6,0 0 6,23 24-6,14 0 6,-37-24-4,0 0 4,44 19-4,-2-8 4,-42-11 0,0 0 0,41 3 0,-9-1 0,-32-2 1,0 0-1,28 0 1,-2-3-1,-26 3 4,0 0-4,22-6 5,-12 3-5,-10 3 16,0 0-16,7-2 17,-7 2-17,0 0 19,0 0-19,6-7 20,-6 7-20,0 0 7,0 0-7,0 0 7,0 0-7,0 0 2,0 0-2,0 0 3,0 0-3,0 0 0,0 0 0,0 0 1,-2 7-1,2-7 0,0 0 0,7 2 0,14-2 0,-21 0 0,0 0 0,34-5 0,-1-7 0,-33 12 0,0 0 0,37-21 0,-2-9 0,-35 30 1,0 0-1,41-34 2,5-6-2,-46 40 2,0 0-2,40-42 2,-8 1-2,-32 41 2,0 0-2,23-42 2,-2-3-2,-21 45 0,0 0 0,20-48 0,-6-6 0,-14 54-1,0 0 1,14-57 0,-2 2 0,-12 55-1,0 0 1,4-50 0,-3 13 0,-1 37 0,0 0 0,0-24 0,0 12 0,0 12 0,0 0 0,0 0 1,-8 2-1,8-2 2,0 0-2,-11 20 3,-5 25-3,16-45 4,0 0-4,-16 59 4,2 7-4,14-66 8,0 0-8,-9 68 8,6-8-8,3-60 7,0 0-7,3 54 7,6-6-7,-9-48 6,0 0-6,14 52 6,9 5-6,-23-57 4,0 0-4,23 50 4,-10-18-4,-13-32 5,0 0-5,14 22 6,1-5-6,-15-17 1,0 0-1,20 13 2,8-1-2,-28-12 0,0 0 0,32 1 0,0-13 0,-32 12 0,0 0 0,26-21 0,-7-10 0,-19 31 0,0 0 0,16-39 0,-2-12 0,-14 51-1,0 0 1,13-55 0,-4 0 0,-9 55 0,0 0 0,10-56 0,1 1 0,-11 55-1,0 0 1,10-57 0,3-9 0,-13 66 0,0 0 0,12-59 0,-1 14 0,-11 45-1,0 0 1,5-33 0,-2 12 0,-3 21 0,0 0 0,0-12 0,0 12 0,0 0 0,0 0 0,-14 14 1,-12 28-1,26-42 1,0 0-1,-28 57 1,5 7-1,23-64 1,0 0-1,-20 67 2,8-4-2,12-63 5,0 0-5,-7 59 6,5-6-6,2-53 6,0 0-6,4 56 7,10 2-7,-14-58 6,0 0-6,23 52 6,0-14-6,-23-38 5,0 0-5,28 26 6,2-7-6,-30-19 5,0 0-5,33 11 6,6-8-6,-39-3 6,0 0-6,34-8 6,-4-17-6,-30 25 6,0 0-6,26-33 6,2-12-6,-28 45 0,0 0 0,32-48 0,5 0 0,-37 48-2,0 0 2,39-47-2,-2 7 2,-37 40-8,0 0 8,30-36-7,-12 8 7,-18 28-10,0 0 10,14-21-10,-7 11 10,-7 10-4,0 0 4,0 0-4,-20-9 4,20 9 0,0 0 0,-17 4 0,-8 8 0,25-12 0,0 0 0,-25 19 1,1 3-1,24-22 1,0 0-1,-21 21 2,6-7-2,15-14 7,0 0-7,-14 12 8,7-3-8,7-9 10,0 0-10,-3 7 11,4 5-11,-1-12 11,0 0-11,8 17 11,7 7-11,-15-24 14,0 0-14,20 30 14,8 4-14,-28-34 17,0 0-17,30 31 17,-4-6-17,-26-25 19,0 0-19,23 24 20,4 4-20,-27-28 19,0 0-19,14 26 19,-12-4-19,-2-22 20,0 0-20,-16 17 21,-18-1-21,34-16 19,0 0-19,-45 7 20,-8-7-20,53 0 11,0 0-11,-57-11 11,-1-9-11,1-1-2187</inkml:trace>
  <inkml:trace contextRef="#ctx0" brushRef="#br0" timeOffset="-124704.35">19153 16830 539,'0'0'0,"0"0"0,0 0 0,0 0 197,0 0-197,7-2 197,-7 2-197,0 0-640</inkml:trace>
  <inkml:trace contextRef="#ctx0" brushRef="#br0" timeOffset="-122363.32">18814 16345 1580,'0'0'0,"0"0"0,0 0 0,0 0 151,0 0-151,0 0 151,0 0-151,0 0 194,0 0-194,0 0 195,0 0-195,0 0 56,0 0-56,0 0 57,0 0-57,0 0 17,0 0-17,0 0 18,14-17-18,-14 17 19,0 0-19,0 0 19,0 0-19,0 0 20,0 0-20,2 8 20,1 6-20,-3-14 17,0 0-17,6 26 17,2 16-17,-8-42 15,0 0-15,13 47 16,-3-2-16,-10-45 13,0 0-13,16 46 14,7 6-14,-23-52 13,0 0-13,23 49 14,0-13-14,-23-36 12,0 0-12,27 26 12,4-10-12,-31-16 11,0 0-11,32 8 11,2-6-11,-34-2 10,0 0-10,33-7 10,-6-7-10,-27 14 8,0 0-8,22-21 8,-2-3-8,-20 24-1,0 0 1,12-31 0,-3-7 0,-9 38-7,0 0 7,9-40-6,3 4 6,-12 36-16,0 0 16,11-35-15,-9 4 15,-2 31-24,0 0 24,0-29-24,3 1 24,-3 28-8,0 0 8,2-21-7,0 9 7,-2 12-1,0 0 1,0-7-1,0 7 1,0 0 0,0 0 0,0 0 1,0 0-1,0 0 7,0 0-7,-2 16 7,9 10-7,-7-26 15,0 0-15,5 33 15,2-1-15,-7-32 20,0 0-20,11 32 20,6 6-20,-17-38 10,0 0-10,23 36 11,6-7-11,-29-29 5,0 0-5,37 23 6,10-9-6,-47-14 1,0 0-1,44 7 1,4-9-1,-48 2 0,0 0 0,42-10 0,-6-10 0,-36 20-2,0 0 2,26-24-2,-7-2 2,-19 26-1,0 0 1,13-27 0,-6-1 0,-7 28-2,0 0 2,0-29-1,-5 1 1,5 28-4,0 0 4,-11-30-4,-5 1 4,16 29-8,0 0 8,-21-28-7,-7 2 7,28 26-14,0 0 14,-30-24-13,0 3 13,30 21-20,0 0 20,-25-17-20,9 5 20,16 12-20,0 0 20,-7-7-20,7 7 20,0 0-16,0 0 16,0 0-15,21-7 15,-21 7-12,0 0 12,30-2-11,11 2 11,-41 0-9,0 0 9,46-1-8,5-5 8,-51 6-2,0 0 2,48-8-1,1 1 1,-49 7 0,0 0 0,53-16 0,3-10 0,-56 26 0,0 0 0,51-29 0,-10 1 0,-41 28-1,0 0 1,28-26 0,-8 0 0,-20 26-7,0 0 7,8-26-6,-6 2 6,-2 24-14,0 0 14,-5-21-14,-7 2 14,12 19-20,0 0 20,-16-12-19,-2 4 19,18 8-16,0 0 16,-23-6-16,-5 5 16,28 1-9,0 0 9,-28 5-8,1 10 8,27-15-4,0 0 4,-21 23-4,3 8 4,18-31-2,0 0 2,-12 43-2,9 20 2,3-63-1,0 0 1,-4 67-1,8-1 1,-4-66-1,0 0 1,5 55 0,2-17 0,-7-38 0,0 0 0,10 33 0,8 2 0,-18-35 0,0 0 0,16 33 0,0-11 0,-16-22 0,0 0 0,12 17 0,-1-4 0,-11-13 0,0 0 0,7 10 0,-2-3 0,-5-7 0,0 0 0,0 0 0,7 9 0,-7-9 0,0 0 0,0 0 0,7 6 0,-7-6 0,0 0 0,7 2 0,4-2 0,-11 0 2,0 0-2,16-7 3,5-7-3,-21 14 9,0 0-9,23-20 9,-2-5-9,-21 25 18,0 0-18,19-19 19,-3 6-19,-16 13 9,0 0-9,13-7 9,-5 5-9,-8 2 6,0 0-6,9 2 6,4 3-6,-13-5 5,0 0-5,15 12 6,1 7-6,-16-19 4,0 0-4,14 22 4,-5-4-4,-9-18 4,0 0-4,13 24 5,4 12-5,-17-36 6,0 0-6,16 33 6,-7-15-6,-9-18 4,0 0-4,7 10 5,-7-10-5,0 0 7,0 0-7,16 9 7,0-11-7,-16 2 7,0 0-7,21-9 8,0-10-8,-21 19 5,0 0-5,16-22 6,-7-1-6,-9 23 2,0 0-2,7-21 2,-2 1-2,-5 20 0,0 0 0,9-23 1,7 1-1,-16 22-1,0 0 1,17-21-1,1 2 1,-18 19-6,0 0 6,16-17-6,-5 4 6,-11 13-9,0 0 9,5-7-8,-5 7 8,0 0-4,0 0 4,7 4-3,-2 5 3,-5-9-2,0 0 2,11 26-2,3 19 2,-14-45 0,0 0 0,12 55 0,-5 2 0,-7-57 1,0 0-1,6 47 1,1-21-1,-7-26 0,0 0 0,3 14 0,-1-6 0,0 1-1811</inkml:trace>
  <inkml:trace contextRef="#ctx0" brushRef="#br0" timeOffset="-122115.77">20356 16174 1737,'0'0'0,"0"0"0,-11-7 0,11 7 54,0 0-54,-9-5 54,9 5-54,0 0 164,0 0-164,2 8 164,9 3-164,-1-1-1570</inkml:trace>
  <inkml:trace contextRef="#ctx0" brushRef="#br0" timeOffset="-121831.13">21107 16373 1569,'0'0'0,"0"0"0,-7 2 0,7-2 156,0 0-156,-9 3 156,-3-1-156,12-2 194,0 0-194,-13 1 194,1 3-194,12-4 3,0 0-3,-14 2 4,-4-2-4,18 0-7,0 0 7,-21 1-6,4 6 6,17-7-21,0 0 21,-16 9-21,-2 3 21,18-12-29,0 0 29,-18 14-28,-3 2 28,21-16-26,0 0 26,-16 17-25,4 2 25,12-19-12,0 0 12,-11 17-11,3 0 11,8-17 0,0 0 0,-4 19 0,9 7 0,-5-26 13,0 0-13,9 26 13,5-1-13,-14-25 37,0 0-37,21 26 37,15 5-37,-36-31 66,0 0-66,37 26 67,-5-12-67,-32-14 49,0 0-49,35 6 49,18-2-49,0-1-1756</inkml:trace>
  <inkml:trace contextRef="#ctx0" brushRef="#br0" timeOffset="-121463.94">21403 16222 1715,'0'0'0,"0"0"0,0 0 0,0 0 120,0 0-120,0 0 120,0 0-120,0 0 175,0 0-175,-3 11 175,-4 11-175,7-22 83,0 0-83,-7 33 84,0 10-84,7-43 36,0 0-36,-6 45 36,3-1-36,3-44 16,0 0-16,-2 43 17,2-3-17,0-40 4,0 0-4,0 45 4,-2 3-4,2-48 0,0 0 0,-3 40 0,1-18 0,2-22-9,0 0 9,0 14-9,0-5 9,0-9-27,0 0 27,0 0-26,0 0 26,0 0-40,0 0 40,0 0-39,0-12 39,0 12-34,0 0 34,0-21-33,2-10 33,-2 31-16,0 0 16,5-33-16,6 5 16,-11 28-8,0 0 8,14-26-8,-2 2 8,-12 24-2,0 0 2,16-21-1,3 9 1,-19 12 0,0 0 0,20-7 0,-4 6 0,-16 1 0,0 0 0,24 8 1,17 13-1,-41-21 8,0 0-8,39 29 9,-7 4-9,-32-33 28,0 0-28,22 38 28,-4 6-28,-18-44 28,0 0-28,14 38 29,-5-11-29,0-1-1776</inkml:trace>
  <inkml:trace contextRef="#ctx0" brushRef="#br0" timeOffset="-120233.08">22769 16567 1625,'0'0'0,"0"0"0,7-16 0,-7 16 77,0 0-77,1-14 77,-4-1-77,3 15 128,0 0-128,-7-19 128,-2-2-128,9 21 12,0 0-12,-14-21 13,-5 4-13,19 17-1,0 0 1,-22-14 0,-2 0 0,24 14-13,0 0 13,-29-12-13,-6 7 13,35 5-15,0 0 15,-37 2-14,4 6 14,33-8-5,0 0 5,-32 16-4,0 6 4,32-22 0,0 0 0,-28 24 0,5-1 0,23-23 8,0 0-8,-16 22 8,11-1-8,5-21 42,0 0-42,2 24 43,3 9-43,-5-33 43,0 0-43,7 31 43,3-8-43,-10-23 32,0 0-32,23 17 33,20 1-33,-43-18 24,0 0-24,49 12 24,-1-9-24,-48-3 20,0 0-20,42-3 20,-5-6-20,-37 9 16,0 0-16,32-19 16,-4-9-16,-28 28 12,0 0-12,25-31 12,-4 2-12,-21 29 7,0 0-7,19-26 8,-3 5-8,-16 21 4,0 0-4,13-16 5,-5 8-5,-8 8 3,0 0-3,0 0 4,0 0-4,0 0 3,0 0-3,-1 10 4,-3 11-4,4-21 5,0 0-5,0 35 5,4 15-5,-4-50 5,0 0-5,5 46 5,0-20-5,-5-26 5,0 0-5,14 21 6,11 2-6,-25-23 13,0 0-13,35 20 13,4-7-13,-39-13 21,0 0-21,44 1 22,4-9-22,-48 8 26,0 0-26,44-18 27,-12-4-27,-32 22 27,0 0-27,23-26 28,-9-4-28,-14 30 24,0 0-24,12-34 24,-3-8-24,-9 42 24,0 0-24,5-41 24,-1 4-24,-4 37 17,0 0-17,-2-31 17,-3 5-17,5 26 6,0 0-6,-7-19 6,-2 12-6,9 7 5,0 0-5,-11 2 6,1 2-6,10-4 4,0 0-4,-13 7 4,3 3-4,10-10 1,0 0-1,-7 12 1,3 0-1,4-12 0,0 0 0,0 7 0,2 2 0,-2-9-1,0 0 1,7 8-1,9 3 1,-16-11-5,0 0 5,23 12-5,5-2 5,-28-10-4,0 0 4,30 7-3,3-3 3,-33-4-2,0 0 2,36 1-1,1-2 1,-37 1-1,0 0 1,35-6 0,-5-1 0,-30 7 0,0 0 0,21-5 0,-7 4 0,-14 1 0,0 0 0,9 1 0,-9-1 0,0 0 1,0 0-1,5 19 1,-12 18-1,7-37 2,0 0-2,-10 45 3,-1 3-3,11-48 3,0 0-3,-10 43 4,8-17-4,2-26 4,0 0-4,2 19 5,1-5-5,-3-14 4,0 0-4,18 16 4,21 6-4,-39-22 1,0 0-1,44 18 2,-6-11-2,-38-7 0,0 0 0,38-4 0,-1-5 0,-37 9-1,0 0 1,33-10 0,-8 1 0,-25 9 0,0 0 0,24-15 0,3-15 0,-27 30 1,0 0-1,25-36 2,-8-2-2,-17 38 3,0 0-3,14-43 3,-5-4-3,-9 47 3,0 0-3,5-40 3,-8 16-3,3 24 1,0 0-1,-12-14 1,-11 9-1,23 5 0,0 0 0,-25 5 0,0 11 0,25-16 0,0 0 0,-21 24 0,5 9 0,16-33 1,0 0-1,-10 29 1,6-10-1,4-19 2,0 0-2,9 21 2,14 12-2,-23-33 5,0 0-5,44 33 6,25 0-6,-69-33 7,0 0-7,84 27 7,15-6-7,2 0-2084</inkml:trace>
  <inkml:trace contextRef="#ctx0" brushRef="#br0" timeOffset="-117364.98">11012 17667 1289,'0'0'0,"0"0"0,0 0 0,0 0 166,0 0-166,18-19 166,-13 9-166,-5 10 154,0 0-154,6-14 154,-8-5-154,2 19 82,0 0-82,-4-23 83,-1 1-83,5 22 36,0 0-36,-7-21 36,-2 6-36,9 15 18,0 0-18,-14-16 18,-5-5-18,19 21 13,0 0-13,-23-17 13,-9 8-13,32 9 9,0 0-9,-32-5 10,-1 5-10,33 0 6,0 0-6,-30 9 6,3 15-6,27-24 4,0 0-4,-32 35 5,1 8-5,31-43 4,0 0-4,-27 43 5,6-8-5,21-35 4,0 0-4,-14 29 4,3-3-4,11-26 3,0 0-3,-7 19 4,6-1-4,1-18 2,0 0-2,5 15 2,4 1-2,-9-16 1,0 0-1,17 7 2,15-11-2,-32 4 3,0 0-3,35-9 3,6-6-3,-41 15 5,0 0-5,42-19 6,2-2-6,-44 21 13,0 0-13,41-24 13,-8-4-13,-33 28 21,0 0-21,27-26 22,-6 4-22,-21 22 24,0 0-24,14-16 25,-5 7-25,-9 9 23,0 0-23,0 0 23,5-1-23,-5 1 18,0 0-18,-3 21 19,-8 25-19,11-46 13,0 0-13,-9 50 14,0-11-14,9-39 8,0 0-8,-5 43 9,2 16-9,3-59 3,0 0-3,3 55 3,2-17-3,-5-38 1,0 0-1,9 28 2,2-4-2,-11-24 0,0 0 0,12 19 0,-1-7 0,-11-12-2,0 0 2,16 9-1,3-6 1,-19-3-7,0 0 7,23-5-7,-5-9 7,-18 14-16,0 0 16,12-22-16,-3-8 16,-9 30-23,0 0 23,9-31-22,-1 0 22,-8 31-27,0 0 27,15-31-27,2-2 27,-17 33-27,0 0 27,16-36-27,0-4 27,-16 40-7,0 0 7,14-40-7,0 2 7,-14 38-1,0 0 1,18-36-1,-9 6 1,-9 30 0,0 0 0,8-19 0,-6 10 0,-2 9 0,0 0 0,0 0 1,-7 14-1,7-14 1,0 0-1,-9 25 1,1 11-1,8-36 1,0 0-1,-9 33 1,3-14-1,6-19 1,0 0-1,-1 21 1,-1 6-1,2-27 2,0 0-2,-4 26 3,4-8-3,0-18 5,0 0-5,4 15 5,5 1-5,-9-16 7,0 0-7,23 14 7,14-8-7,-37-6 16,0 0-16,40 0 17,-3-8-17,-37 8 25,0 0-25,34-14 25,-2-2-25,-32 16 26,0 0-26,24-17 27,-1-4-27,-23 21 26,0 0-26,18-24 27,-6-4-27,-12 28 13,0 0-13,11-29 13,-4-6-13,-7 35 6,0 0-6,5-36 7,-1 0-7,-4 36 8,0 0-8,0-28 8,0 14-8,0 14 9,0 0-9,-4-7 9,4 7-9,0 0 11,0 0-11,0 0 11,0 0-11,0 0 14,0 0-14,-9 19 14,4 19-14,5-38 13,0 0-13,-5 40 14,1-12-14,4-28 10,0 0-10,4 24 11,5 4-11,-9-28 7,0 0-7,14 27 7,-4-8-7,-10-19 1,0 0-1,16 14 2,9-2-2,-25-12 0,0 0 0,30 7 0,2-7 0,-32 0-1,0 0 1,33-7-1,1-3 1,-34 10-3,0 0 3,30-14-3,0-1 3,-30 15-1,0 0 1,26-16 0,-3 0 0,-23 16 0,0 0 0,14-19 0,-3-7 0,-11 26 0,0 0 0,7-31 1,-7-5-1,0 36 2,0 0-2,1-38 3,6 0-3,-7 38 6,0 0-6,0-30 6,-7 15-6,7 15 7,0 0-7,-7-5 8,7 5-8,0 0 7,0 0-7,-16 19 7,-3 17-7,19-36 3,0 0-3,-21 40 4,5-11-4,16-29 1,0 0-1,-9 23 1,4-6-1,5-17 0,0 0 0,5 17 0,4 6 0,-9-23 0,0 0 0,16 22 0,5-6 0,-21-16 0,0 0 0,23 12 0,7-7 0,-30-5-3,0 0 3,32 2-2,-2-4 2,-30 2-2,0 0 2,30-5-1,-4-2 1,-26 7-1,0 0 1,27-9 0,1-1 0,-28 10 0,0 0 0,23-14 0,3-7 0,-26 21 0,0 0 0,23-24 0,-5-2 0,-18 26-1,0 0 1,14-27-1,-5-5 1,-9 32-3,0 0 3,5-31-3,-1 0 3,-4 31-4,0 0 4,0-28-3,-4 13 3,4 15-4,0 0 4,-3-10-3,3 10 3,0 0-3,0 0 3,0 0-3,-9-2 3,9 2-3,0 0 3,-2 12-2,-3 14 2,5-26-2,0 0 2,-7 38-1,5 2 1,2-40-2,0 0 2,0 38-2,3-11 2,-3-27-3,0 0 3,11 25-2,1-1 2,-12-24-1,0 0 1,20 22 0,6-6 0,-26-16 0,0 0 0,27 12 0,-4-3 0,-23-9 2,0 0-2,22 3 3,3-3-3,-25 0 7,0 0-7,25-5 7,-8-5-7,-17 10 5,0 0-5,15-12 5,-1-1-5,-14 13 5,0 0-5,12-15 6,-3-6-6,-9 21 0,0 0 0,7-26 0,0-5 0,-7 31-1,0 0 1,5-36 0,4-4 0,-9 40-3,0 0 3,5-37-2,1 10 2,-6 27-3,0 0 3,7-17-2,-7 6 2,0 11-2,0 0 2,0 0-2,0 9 2,0-9-2,0 0 2,0 22-2,-4 22 2,4-44-1,0 0 1,-5 45-1,0-14 1,5-31-1,0 0 1,-4 24 0,4-3 0,0-21 0,0 0 0,0 17 0,5-3 0,-5-14 0,0 0 0,7 14 0,1 0 0,-8-14 0,0 0 0,15 10 0,12-5 0,-27-5 1,0 0-1,28 4 1,0-3-1,-28-1 1,0 0-1,30-3 1,0-4-1,-30 7 1,0 0-1,34-16 2,-2-4-2,-32 20 0,0 0 0,26-26 0,-5-4 0,-21 30 0,0 0 0,16-34 1,-7-6-1,-9 40 1,0 0-1,3-37 2,-4 6-2,1 31 5,0 0-5,-7-22 5,-2 3-5,9 19 8,0 0-8,-9-12 8,2 8-8,7 4 12,0 0-12,-14 7 12,-14 12-12,28-19 12,0 0-12,-30 26 12,1 14-12,29-40 13,0 0-13,-19 38 14,8-12-14,11-26 12,0 0-12,-7 24 12,6 0-12,1-24 9,0 0-9,7 26 10,7 0-10,-14-26 7,0 0-7,28 23 8,12-8-8,-40-15 1,0 0-1,52 6 2,8-5-2,-6 1-2151</inkml:trace>
  <inkml:trace contextRef="#ctx0" brushRef="#br0" timeOffset="-116780.03">13319 17612 1390,'0'0'0,"0"0"0,6-9 0,-6 9 63,0 0-63,5-10 63,2-2-63,-7 12 70,0 0-70,4-14 71,-6 0-71,2 14 101,0 0-101,-2-17 102,2-4-102,0 21 78,0 0-78,0-19 78,-7 7-78,7 12 64,0 0-64,-9-5 64,-1 3-64,10 2 54,0 0-54,-14 5 55,-11 11-55,25-16 41,0 0-41,-30 26 41,-12 13-41,42-39 25,0 0-25,-43 45 26,8 2-26,35-47 17,0 0-17,-27 40 17,17-19-17,10-21 12,0 0-12,0 22 12,3 8-12,-3-30 7,0 0-7,15 29 7,13-5-7,-28-24 4,0 0-4,35 19 4,0-8-4,-35-11 5,0 0-5,39 1 5,0-7-5,-39 6 2,0 0-2,35-14 2,-7-5-2,-28 19 7,0 0-7,22-23 7,-7-3-7,-15 26 14,0 0-14,13-29 15,-3-4-15,-10 33 5,0 0-5,7-42 6,-7-11-6,0 53 11,0 0-11,-3-59 12,-2 0-12,5 59 16,0 0-16,-7-55 17,-2 1-17,9 54 21,0 0-21,-7-48 22,-2 4-22,9 44 19,0 0-19,-9-34 19,2 8-19,7 26 20,0 0-20,-5-16 20,-1 6-20,6 10 19,0 0-19,0 0 20,0 0-20,0 0 20,0 0-20,0 0 20,0 24-20,0-24 17,0 0-17,6 36 17,-1 15-17,-5-51 16,0 0-16,7 58 17,-5 6-17,-2-64 16,0 0-16,7 64 17,2-1-17,-9-63 12,0 0-12,14 52 13,0-14-13,-14-38 9,0 0-9,26 31 10,11-2-10,2 2-2141</inkml:trace>
  <inkml:trace contextRef="#ctx0" brushRef="#br0" timeOffset="-116021.16">15048 17236 1401,'0'0'0,"0"0"0,0 0 0,0 0 148,0 0-148,0 0 149,7 6-149,-7-6 111,0 0-111,0 0 112,0 0-112,0 0 56,0 0-56,-9 8 56,9-8-56,0 0 24,0 0-24,0 0 24,0 7-24,0-7 17,0 0-17,0 0 17,0 0-17,0 0 15,0 0-15,0 0 15,0 7-15,0-7 14,0 0-14,0 0 15,0 0-15,0 0 15,0 0-15,0 0 16,0 7-16,0-7 24,0 0-24,0 0 24,0 0-24,0 0 30,0 0-30,0 0 31,0 7-31,0-7 35,0 0-35,0 0 35,0 7-35,0-7 38,0 0-38,0 0 38,0 0-38,0 0 33,0 0-33,0 0 33,0 7-33,0-7 27,0 0-27,0 0 28,0 8-28,0-8 23,0 0-23,0 0 23,0 9-23,0-9 14,0 0-14,0 0 14,0 0-14,0 0 8,0 0-8,-1 9 9,1-9-9,0 0 0,0 0 0,-8 7 1,8-7-1,0 0-2,0 0 2,0 0-1,0 7 1,0-1-1943</inkml:trace>
  <inkml:trace contextRef="#ctx0" brushRef="#br0" timeOffset="-114342.74">14923 17411 807,'0'0'0,"0"0"0,-5-7 0,5 7 66,0 0-66,0 0 67,-8-3-67,8 3 46,0 0-46,0 0 46,-8 2-46,8-2 18,0 0-18,0 0 18,-9 5-18,9-5 2,0 0-2,0 0 3,0 0-3,0 0 0,0 0 0,0 0 0,-7 0 0,0 0-745</inkml:trace>
  <inkml:trace contextRef="#ctx0" brushRef="#br0" timeOffset="-113536.52">14909 17721 1110,'0'0'0,"0"0"0,0-12 0,0 12-1,0 0 1,0-9 0,0 1 0,0 8 22,0 0-22,0-11 22,0-3-22,0 14 80,0 0-80,0-17 81,0-2-81,0 19 86,0 0-86,0-21 87,-9 0-87,9 21 78,0 0-78,-5-17 79,3 8-79,2 9 89,0 0-89,0 0 90,0-8-90,0 8 87,0 0-87,0 0 88,0 0-88,0 0 92,0 0-92,0 0 93,0 0-93,0 0 81,0 0-81,2 12 81,3 24-81,-5-36 68,0 0-68,2 42 68,-1-11-68,-1-31 44,0 0-44,2 31 44,3 16-44,-5-47 24,0 0-24,11 48 25,5-6-25,-16-42 16,0 0-16,16 33 16,-2-7-16,-14-26 9,0 0-9,14 19 10,-2-7-10,-12-12 2,0 0-2,22 2 3,8-13-3,-30 11 0,0 0 0,28-19 0,-7-5 0,-21 24 0,0 0 0,18-30 0,-4-1 0,-14 31-1,0 0 1,12-31 0,-1 2 0,-11 29-2,0 0 2,8-30-1,1-1 1,-9 31-1,0 0 1,9-33 0,0 2 0,-9 31 0,0 0 0,0-22 1,0 11-1,0 11 0,0 0 0,0 0 0,-9 5 0,9-5-1,0 0 1,-9 11 0,2 3 0,7-14-3,0 0 3,-2 15-2,-3 3 2,5-18-8,0 0 8,-2 17-7,2-2 7,0-15-11,0 0 11,4 14-10,-1 2 10,-3-16-13,0 0 13,9 17-13,5 2 13,-14-19-13,0 0 13,14 21-12,-1-2 12,-13-19-8,0 0 8,9 16-8,-6-1 8,-3-15-4,0 0 4,4 12-4,-3-5 4,-1-7-4,0 0 4,0 0-4,-1 12 4,-1 0-1849</inkml:trace>
  <inkml:trace contextRef="#ctx0" brushRef="#br0" timeOffset="-113263.47">14859 17349 1939,'0'0'0,"0"0"0,-8 0 0,8 0 46,0 0-46,-6 0 46,6 0-46,0 0 167,0 0-167,0 0 167,16 5-167,-16-5 100,0 0-100,30 2 101,25-4-101,-2 0-1865</inkml:trace>
  <inkml:trace contextRef="#ctx0" brushRef="#br0" timeOffset="-112589.55">16260 17576 1435,'0'0'0,"-5"-16"0,-10-20 0,15 36 212,0 0-212,-17-44 212,-1 8-212,18 36 194,0 0-194,-14-29 195,-4 6-195,18 23 85,0 0-85,-17-17 86,-6 3-86,23 14 41,0 0-41,-27-5 42,-4 13-42,31-8 18,0 0-18,-37 23 19,-2 12-19,39-35 10,0 0-10,-41 45 10,8 12-10,33-57 16,0 0-16,-32 55 17,9-12-17,23-43 13,0 0-13,-16 31 13,14-12-13,2-19 7,0 0-7,4 14 7,12 0-7,-16-14 3,0 0-3,26 9 4,13-2-4,-39-7 1,0 0-1,41 0 1,-6-5-1,-35 5 4,0 0-4,28-7 4,-8-5-4,-20 12 7,0 0-7,12-14 8,-2-2-8,-10 16 9,0 0-9,8-15 9,-3 4-9,-5 11 11,0 0-11,0 0 11,7-2-11,-7 2 11,0 0-11,0 0 11,7 7-11,-7-7 8,0 0-8,0 14 9,5 23-9,-5-37 7,0 0-7,6 45 7,-5 5-7,-1-50 4,0 0-4,4 52 5,3 3-5,-7-55 1,0 0-1,9 48 1,-8-16-1,-1-32 0,0 0 0,0 34 0,-1 8 0,1-42-1,0 0 1,-6 36-1,-2-12 1,8-24-12,0 0 12,-13 16-11,-1-6 11,14-10-30,0 0 30,-19 4-30,6-8 30,13 4-52,0 0 52,-12-7-51,3-5 51,9 12-58,0 0 58,-5-19-57,3-7 57,2 26-50,0 0 50,5-31-50,1-5 50,-6 36-40,0 0 40,12-42-39,6-3 39,-18 45-21,0 0 21,23-48-20,5 1 20,-28 47-8,0 0 8,33-42-7,8 6 7,-41 36 0,0 0 0,39-28 0,-9 15 0,-30 13 0,0 0 0,23-7 1,-9 5-1,-14 2 1,0 0-1,9 2 2,-9-2-2,0 0 4,0 0-4,5 12 4,0 10-4,-5-22 7,0 0-7,5 30 7,3 3-7,-8-33 8,0 0-8,3 27 8,1-9-8,-4-18 17,0 0-17,3 15 18,2 8-18,-5-23 18,0 0-18,7 20 19,-3-9-19,1-1-1698</inkml:trace>
  <inkml:trace contextRef="#ctx0" brushRef="#br0" timeOffset="-112329.77">16300 17465 1983,'0'0'0,"0"0"0,-5 0 0,5 0 64,0 0-64,0 0 65,2 8-65,-2-8 85,0 0-85,16 11 86,7 4-86,-23-15 36,0 0-36,28 13 36,9-8-36,2 0-1707</inkml:trace>
  <inkml:trace contextRef="#ctx0" brushRef="#br0" timeOffset="-112043.13">16696 17674 1703,'0'0'0,"0"0"0,-11-7 0,11 7 84,0 0-84,-9-3 84,9 3-84,0 0 172,0 0-172,-10 0 173,10 0-173,0 0 105,0 0-105,-6 7 105,3 1-105,3-8 69,0 0-69,-4 14 69,2 4-69,2-18 31,0 0-31,-3 26 31,3 5-31,0-31 18,0 0-18,5 33 18,6-1-18,-11-32 10,0 0-10,12 28 11,2-5-11,-14-23 2,0 0-2,16 19 2,-4-4-2,-12-15 0,0 0 0,15 9 0,-1-7 0,-14-2-1,0 0 1,12-7 0,-1-7 0,-11 14 0,0 0 0,8-19 1,-2-4-1,-6 23 4,0 0-4,7-27 4,5-10-4,-12 37 14,0 0-14,20-41 14,2-8-14,1 3-1983</inkml:trace>
  <inkml:trace contextRef="#ctx0" brushRef="#br0" timeOffset="-111419.52">16969 17873 1871,'9'0'0,"-9"0"179,0 0-179,40-7 180,-4-5-180,-36 12 56,0 0-56,23-15 57,-6 1-57,-17 14 20,0 0-20,9-14 20,-9 0-20,0 14 17,0 0-17,-4-14 18,-1 2-18,5 12 8,0 0-8,-9-10 8,-3-2-8,12 12 8,0 0-8,-9-11 9,-1 10-9,10 1 11,0 0-11,-14 6 12,-4 10-12,18-16 14,0 0-14,-21 19 15,10 2-15,11-21 16,0 0-16,-9 27 16,-3 15-16,12-42 16,0 0-16,-5 38 17,6-12-17,-1-26 14,0 0-14,7 19 15,2 0-15,-9-19 9,0 0-9,14 16 10,13-1-10,-27-15 6,0 0-6,28 7 6,2-12-6,-30 5 2,0 0-2,35-14 3,8-10-3,-43 24 0,0 0 0,35-26 0,-5-3 0,-30 29 0,0 0 0,28-32 0,-5 0 0,-23 32 0,0 0 0,21-33 0,-3 3 0,-18 30 0,0 0 0,16-26 0,-9 0 0,-7 26 0,0 0 0,7-22 1,-2 11-1,-5 11 6,0 0-6,0 0 6,0 0-6,0 0 15,0 0-15,0 0 15,7 0-15,-7 0 20,0 0-20,7 11 20,7 17-20,-14-28 21,0 0-21,16 31 21,-5-7-21,-11-24 19,0 0-19,5 19 20,-1-4-20,-4-15 5,0 0-5,3 14 6,1-2-6,-4-12 1,0 0-1,5 9 2,-5-9-2,0 0 0,0 0 0,0 9 0,0-9 0,0 0-1,0 0 1,0 0-1,0 0 1,0 0-4,0 0 4,0 0-3,0 0 3,0 0-5,0 0 5,9-9-5,0-5 5,-9 14-6,0 0 6,12-21-6,7-4 6,-19 25-4,0 0 4,23-23-3,4 6 3,-27 17 0,0 0 0,28-14 0,0 4 0,-28 10 1,0 0-1,25-6 2,-2 10-2,-23-4 3,0 0-3,18 8 4,-1 6-4,-17-14 6,0 0-6,16 18 6,-4 2-6,-12-20 8,0 0-8,11 23 9,-6-1-9,-5-22 12,0 0-12,6 23 13,1 1-13,-7-24 12,0 0-12,8 24 12,5-6-12,-4-1-2086</inkml:trace>
  <inkml:trace contextRef="#ctx0" brushRef="#br0" timeOffset="-110098.36">18496 17453 1513,'0'0'0,"0"0"0,-5-7 0,5 7 100,0 0-100,0 0 100,5-9-100,-5 9 144,0 0-144,0 0 145,0 0-145,0 0 92,0 0-92,4-7 93,-4 7-93,0 0 44,0 0-44,0 0 44,0 0-44,0 0 28,0 0-28,0 21 28,0 29-28,0-50 20,0 0-20,-4 62 20,-8 2-20,12-64 20,0 0-20,-12 61 20,3-7-20,9-54 18,0 0-18,-5 45 19,5-14-19,0-31 13,0 0-13,-4 24 14,4-5-14,0-19 9,0 0-9,0 12 9,0-3-9,0-9 2,0 0-2,0 0 3,0 0-3,0 0 0,0 0 0,0 0 0,5-17 0,-5 17 0,0 0 0,6-18 0,3-1 0,-9 19-1,0 0 1,10-21-1,2 1 1,-12 20-3,0 0 3,22-21-2,8 2 2,-30 19 1,0 0-1,33-17 1,1-1-1,-34 18 9,0 0-9,30-12 10,-11 5-10,-19 7 25,0 0-25,14-3 26,-14 3-26,0 0 22,0 0-22,11 10 23,-2 21-23,-9-31 15,0 0-15,8 37 15,-8-4-15,0-33 4,0 0-4,-7 29 4,-1-1-4,8-28 0,0 0 0,-15 24 1,-8-5-1,23-19-1,0 0 1,-22 12 0,0-10 0,22-2-1,0 0 1,-16-7 0,2-5 0,14 12-4,0 0 4,-7-18-3,6-1 3,1 19-7,0 0 7,0-19-7,5 0 7,-5 19-8,0 0 8,10-17-8,8 0 8,-18 17-11,0 0 11,19-18-10,3 3 10,-22 15-9,0 0 9,19-12-8,0 3 8,-19 9-3,0 0 3,15-5-3,-7 5 3,-8 0-7,0 0 7,0 0-7,4 7 7,-4-7-17,0 0 17,5 12-17,0 12 17,-5-24-22,0 0 22,9 24-21,2-6 21,-11-18-44,0 0 44,19 13-44,15 0 44,-34-13-48,0 0 48,39 7-48,-1-7 48,-38 0-46,0 0 46,39-9-46,-7-5 46,-32 14-22,0 0 22,28-16-21,0-1 21,-28 17-7,0 0 7,25-19-7,-14 0 7,-11 19-1,0 0 1,7-17 0,-5 3 0,-2 14 2,0 0-2,0-14 2,-2 4-2,2 10 18,0 0-18,-2-9 18,2 9-18,0 0 42,0 0-42,0 0 42,0 0-42,0 0 53,0 0-53,-2 10 53,2 11-53,0-21 49,0 0-49,2 40 49,2 19-49,-4-59 33,0 0-33,7 67 34,5 9-34,-12-76 24,0 0-24,14 77 24,2-10-24,-16-67 18,0 0-18,14 62 18,-5-6-18,-9-56 9,0 0-9,3 52 10,-3-9-10,0-43 2,0 0-2,-8 38 3,-15-3-3,23-35 0,0 0 0,-32 27 0,-5-8 0,37-19-21,0 0 21,-39 7-21,2-8 21,37 1-86,0 0 86,-30-9-86,4-10 86,26 19-88,0 0 88,-16-26-87,3-7 87,13 33-12,0 0 12,4-38-12,10-5 12,-14 43-1,0 0 1,35-54 0,22-13 0,-57 67 4,0 0-4,79-83 4,18-13-4,0 3-1617</inkml:trace>
  <inkml:trace contextRef="#ctx0" brushRef="#br0" timeOffset="-108865.69">20356 17321 1222,'0'0'0,"0"0"0,-7-7 0,7 7 289,0 0-289,0 0 290,0 0-290,0 0 157,0 0-157,0 0 158,0 0-158,0 0 121,0 0-121,0 0 122,0 0-122,0 0 70,0 0-70,-9-1 70,9 1-70,0 0 47,0 0-47,0 0 48,0 0-48,0 0 39,0 0-39,5 8 40,0 23-40,-5-31 32,0 0-32,2 51 33,-7 14-33,5-65 29,0 0-29,-2 69 29,9-6-29,-7-63 24,0 0-24,9 47 25,-2-16-25,-7-31 21,0 0-21,5 22 22,-1-3-22,-4-19 17,0 0-17,3 16 17,1-8-17,-4-8 8,0 0-8,0 0 8,3 9-8,1 0-2144</inkml:trace>
  <inkml:trace contextRef="#ctx0" brushRef="#br0" timeOffset="-108549.89">20566 17479 1524,'0'0'0,"3"-9"0,4-10 0,-7 19 65,0 0-65,11-26 65,1 0-65,-12 26 91,0 0-91,9-19 91,-4 9-91,-5 10 128,0 0-128,4-7 128,-4 7-128,0 0 38,0 0-38,0 0 38,0 7-38,0-7 24,0 0-24,-4 19 24,1 12-24,3-31 28,0 0-28,-2 41 28,4 16-28,-2-57 25,0 0-25,1 59 26,3-12-26,-4-47 27,0 0-27,5 40 28,4-4-28,-9-36 29,0 0-29,9 31 30,-6-5-30,-3-26 25,0 0-25,2 18 26,0-6-26,0 0-1806</inkml:trace>
  <inkml:trace contextRef="#ctx0" brushRef="#br0" timeOffset="-108313.38">20377 17707 1614,'0'0'0,"0"0"0,7-5 0,-7 5 39,0 0-39,7-4 40,2 6-40,-9-2 123,0 0-123,24 0 124,22-5-124,-46 5 92,0 0-92,51-9 92,4-3-92,-55 12 25,0 0-25,58-19 26,4-9-26,0 1-1572</inkml:trace>
  <inkml:trace contextRef="#ctx0" brushRef="#br0" timeOffset="-107940.86">21208 17183 1188,'0'0'0,"0"0"0,1-11 0,-1 11 130,0 0-130,6-12 131,-1-3-131,-5 15 143,0 0-143,5-16 143,-3 1-143,-2 15 97,0 0-97,0-13 97,0 6-97,0 7 71,0 0-71,0 0 72,2-6-72,-2 6 64,0 0-64,0 0 64,0 0-64,0 0 67,0 0-67,-4 8 67,4-8-67,0 0 65,0 0-65,0 0 66,6 7-66,-6-7 57,0 0-57,1 14 58,3 22-58,-4-36 46,0 0-46,0 50 46,-5 8-46,5-58 33,0 0-33,-9 72 34,0 22-34,9-94 27,0 0-27,-11 97 27,-5 0-27,16-97 25,0 0-25,-15 90 25,4-2-25,11-88 24,0 0-24,-4 85 24,8-9-24,-1 2-2109</inkml:trace>
  <inkml:trace contextRef="#ctx0" brushRef="#br0" timeOffset="-107335.6">21839 17681 1547,'0'0'0,"0"0"0,5-7 0,-5 7 141,0 0-141,0 0 141,0 0-141,0 0 145,0 0-145,0 0 146,0 0-146,0 0 82,0 0-82,0 0 82,-5-7-82,5 7 52,0 0-52,0 0 52,-9-8-52,9 8 36,0 0-36,-2-7 36,-1-4-36,3 11 33,0 0-33,-9-10 33,-1 3-33,10 7 29,0 0-29,-11-3 30,-1 3-30,12 0 18,0 0-18,-15 3 18,0 4-18,15-7 9,0 0-9,-20 10 10,-4 4-10,24-14 4,0 0-4,-22 17 5,8 4-5,14-21 3,0 0-3,-12 26 3,1 11-3,11-37 1,0 0-1,-5 36 2,5-5-2,0-31 1,0 0-1,12 36 2,15 15-2,-27-51 3,0 0-3,39 48 3,6-1-3,-45-47 5,0 0-5,46 34 5,-9-13-5,-37-21 8,0 0-8,41 11 9,10-10-9,-51-1 6,0 0-6,55-14 7,-2-15-7,-2 0-1971</inkml:trace>
  <inkml:trace contextRef="#ctx0" brushRef="#br0" timeOffset="-107101.77">22262 17802 2061,'9'0'0,"-9"0"191,0 0-191,43 0 191,1-1-191,-44 1 119,0 0-119,42-4 119,-7 1-119,-35 3 29,0 0-29,36-4 30,6-1-30,0 0-1995</inkml:trace>
  <inkml:trace contextRef="#ctx0" brushRef="#br0" timeOffset="-106554.71">22825 17486 1647,'0'0'0,"0"0"0,0 0 0,0 0 185,0 0-185,-7 1 185,2 18-185,5-19 208,0 0-208,-6 30 209,1 10-209,5-40 108,0 0-108,-5 45 108,-4 1-108,9-46 55,0 0-55,-9 47 56,0 3-56,9-50 28,0 0-28,-7 52 28,0 5-28,7-57 18,0 0-18,-5 50 18,1-13-18,4-37 7,0 0-7,-7 29 7,2-6-7,5-23 0,0 0 0,-3 14 1,3-14-1,0 0-3,0 0 3,-7 0-3,1-18 3,6 18-23,0 0 23,-7-27-22,-2-10 22,9 37-51,0 0 51,-8-40-51,2 1 51,6 39-66,0 0 66,-2-39-66,6 8 66,-4 31-56,0 0 56,7-29-55,2-4 55,-9 33-33,0 0 33,14-33-33,5 0 33,-19 33-9,0 0 9,18-27-8,-4 4 8,-14 23 0,0 0 0,12-15 1,-1 8-1,-11 7 20,0 0-20,14 1 21,9 10-21,-23-11 46,0 0-46,30 19 46,7 10-46,-37-29 53,0 0-53,37 30 54,-12-10-54,-25-20 49,0 0-49,19 21 49,1 9-49,-20-30 41,0 0-41,17 32 41,-8 3-41,-9-35 28,0 0-28,5 31 29,-3-3-29,-2-28 19,0 0-19,0 24 20,-2-5-20,2-19 6,0 0-6,-3 14 6,-1-7-6,1-2-2129</inkml:trace>
  <inkml:trace contextRef="#ctx0" brushRef="#br0" timeOffset="-106328.22">22762 17790 1908,'0'0'0,"0"0"109,0 0-109,24-2 110,22 1-110,-46 1 59,0 0-59,60-4 60,18-3-60,-78 7 33,0 0-33,81-10 34,-4-2-34,-1 0-1675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1T03:00:52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30 16280 0 0,'0'-3'287'0'0,"-2"-2"22"0"0,0 0-69 0 0,-3-3 186 0 0,0 1 585 0 0,1 6 907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1T03:01:20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73 701 10248 0 0,'-3'0'127'0'0,"-1"6"-23"0"0,-3 1 527 0 0,7-7-565 0 0,0 0-1 0 0,0 0 1 0 0,0 0-1 0 0,0 0 1 0 0,0 0-1 0 0,0 0 0 0 0,1 0 1 0 0,-1 0-1 0 0,0 0 1 0 0,0 0-1 0 0,0 0 1 0 0,0 0-1 0 0,0 0 0 0 0,0 0 1 0 0,0 0-1 0 0,0 0 1 0 0,1 0-1 0 0,-1 0 1 0 0,0 0-1 0 0,0 0 0 0 0,0 0 1 0 0,0 0-1 0 0,0 0 1 0 0,0-1-1 0 0,0 1 1 0 0,0 0-1 0 0,0 0 1 0 0,0 0-1 0 0,0 0 0 0 0,0 0 1 0 0,0 0-1 0 0,1 0 1 0 0,-1 0-1 0 0,0-1 1 0 0,0 1-1 0 0,0 0 0 0 0,0 0 1 0 0,0 0-1 0 0,0 0 1 0 0,0 0-1 0 0,0 0 1 0 0,0-1-1 0 0,0 1 1 0 0,0 0-1 0 0,0 0 0 0 0,-1 0 1 0 0,1 0-1 0 0,0 0 1 0 0,0 0-1 0 0,0 0 1 0 0,0 0-1 0 0,0-1 0 0 0,0 1 1 0 0,0 0-1 0 0,0 0 1 0 0,0 0-1 0 0,0 0 1 0 0,0 0-1 0 0,0 0 1 0 0,0 0-1 0 0,-1 0 0 0 0,1 0 1 0 0,0 0-1 0 0,0 0 1 0 0,0 0-1 0 0,0-1 1 0 0,0 1-1 0 0,0 0 0 0 0,16-12 1711 0 0,33-21-2144 0 0,-27 19 760 0 0,-18 12-365 0 0,-1 0 0 0 0,0-1 1 0 0,-1 1-1 0 0,1 0 0 0 0,0-1 0 0 0,-1 0 1 0 0,5-5-1 0 0,-5 5 2 0 0,1 0-1 0 0,-1 0 1 0 0,1 0-1 0 0,-1 1 1 0 0,1-1-1 0 0,0 1 1 0 0,6-4-1 0 0,39-31 284 0 0,-37 30-259 0 0,-6 3-14 0 0,-1 1-1 0 0,1-1 0 0 0,-1 0 1 0 0,1 0-1 0 0,-1 0 0 0 0,7-9 1 0 0,8-11 199 0 0,25-43 1 0 0,2-6 207 0 0,-31 52-276 0 0,-1 0 0 0 0,-2-1-1 0 0,0-1 1 0 0,15-41 0 0 0,-20 43-50 0 0,-3 13-23 0 0,-1-1 1 0 0,0 0-1 0 0,-1 1 1 0 0,0-1-1 0 0,0 0 1 0 0,-1 0 0 0 0,0 0-1 0 0,0 0 1 0 0,-1 0-1 0 0,-1-1 1 0 0,-1-13-1 0 0,0 20-46 0 0,0-1-1 0 0,1 1 0 0 0,-2 0 0 0 0,1-1 0 0 0,0 1 0 0 0,-1 0 0 0 0,1 1 1 0 0,-1-1-1 0 0,0 0 0 0 0,0 1 0 0 0,0-1 0 0 0,0 1 0 0 0,-5-3 0 0 0,4 2 2 0 0,-1 1-1 0 0,1-1 0 0 0,-1 1 0 0 0,0 0 1 0 0,1 0-1 0 0,-1 1 0 0 0,0-1 0 0 0,0 1 1 0 0,-6-1-1 0 0,7 3 3 0 0,0 0 0 0 0,-1 0-1 0 0,2 0 1 0 0,-1 1 0 0 0,0 0 0 0 0,0 0 0 0 0,-4 2-1 0 0,-1 1 54 0 0,-2 1-18 0 0,-1 1 1 0 0,1 0-1 0 0,0 1 0 0 0,1 0 0 0 0,-12 12 1 0 0,-46 52 281 0 0,44-45-230 0 0,10-12-88 0 0,0 0 0 0 0,1 1 0 0 0,1 0 0 0 0,1 1 0 0 0,0 1 0 0 0,1-1 0 0 0,-9 24 0 0 0,-16 41 84 0 0,-6 17-2 0 0,36-83-111 0 0,0 0 1 0 0,1-1-1 0 0,1 1 0 0 0,-2 24 1 0 0,5-31-16 0 0,0 0 0 0 0,0 0-1 0 0,1 0 1 0 0,0 0 0 0 0,1 0 0 0 0,0 0 0 0 0,0 0 0 0 0,1 0 0 0 0,0-1 0 0 0,1 1 0 0 0,0-1 0 0 0,0 0 0 0 0,0 0 0 0 0,1 0 0 0 0,10 11 0 0 0,-7-10 0 0 0,2 1 1 0 0,-1-2-1 0 0,1 1 1 0 0,0-1-1 0 0,1-1 0 0 0,0 0 1 0 0,0 0-1 0 0,1-1 0 0 0,0-1 1 0 0,16 6-1 0 0,5 0 9 0 0,-1-2 0 0 0,1-1 0 0 0,66 7 0 0 0,-77-13-15 0 0,-1-2 0 0 0,0-1 0 0 0,0 0 1 0 0,0-1-1 0 0,0-2 0 0 0,0 0 0 0 0,29-11 1 0 0,-24 5-4 0 0,-1-2 0 0 0,0-1 0 0 0,-1 0 0 0 0,-1-2 0 0 0,0-1 0 0 0,-1-1 0 0 0,30-30 0 0 0,-34 30-7 0 0,-1-1 1 0 0,-1 0 0 0 0,19-28 0 0 0,-30 39-3 0 0,-1 0 0 0 0,0 1-1 0 0,-1-2 1 0 0,1 1 0 0 0,-1 0-1 0 0,-1 0 1 0 0,0-1 0 0 0,0 0-1 0 0,0 1 1 0 0,-1-1 0 0 0,0 0 0 0 0,0 0-1 0 0,-1 0 1 0 0,-1-11 0 0 0,-1 7-26 0 0,-2 1 0 0 0,1 0 0 0 0,-1 0 0 0 0,-1 0 0 0 0,-6-10 0 0 0,7 14 14 0 0,4 5 17 0 0,-1 0 1 0 0,1 0-1 0 0,-1 0 0 0 0,1 0 1 0 0,0 0-1 0 0,-1 0 1 0 0,1 0-1 0 0,0-1 0 0 0,0 1 1 0 0,1 0-1 0 0,-1 0 1 0 0,0 0-1 0 0,2-3 0 0 0,10-29-21 0 0,-6 20 8 0 0,-3 6 8 0 0,0 0 1 0 0,1 0 0 0 0,0 1 0 0 0,0-1-1 0 0,1 1 1 0 0,0 0 0 0 0,0 0-1 0 0,1 0 1 0 0,11-10 0 0 0,-15 15 2 0 0,0 1 0 0 0,0-1 0 0 0,0 1 0 0 0,0-1 1 0 0,0 1-1 0 0,1 0 0 0 0,-1 0 0 0 0,1 0 0 0 0,-1 0 0 0 0,1 0 0 0 0,-1 0 0 0 0,1 1 0 0 0,-1-1 1 0 0,1 1-1 0 0,0 0 0 0 0,-1 0 0 0 0,1 0 0 0 0,0 0 0 0 0,-1 0 0 0 0,1 1 0 0 0,-1-1 1 0 0,1 1-1 0 0,2 0 0 0 0,1 2 2 0 0,-1 0 0 0 0,0 0 1 0 0,0 0-1 0 0,0 0 0 0 0,0 1 0 0 0,-1 0 1 0 0,1 0-1 0 0,5 8 0 0 0,1-1 1 0 0,-2 2 0 0 0,0 0 0 0 0,0 0 0 0 0,-1 0 0 0 0,0 1 0 0 0,-2 0 0 0 0,0 1 0 0 0,0-1 0 0 0,-1 1 0 0 0,-1 0 0 0 0,0 1 0 0 0,-1-1 0 0 0,-1 1 0 0 0,-1-1 0 0 0,0 28 0 0 0,0-21 3 0 0,-1-1 0 0 0,-2 0 0 0 0,0 1 0 0 0,-1-1 0 0 0,-1 0 0 0 0,0-1 0 0 0,-2 1 0 0 0,-1-1 0 0 0,0 0 0 0 0,-13 22 0 0 0,-7 2 0 0 0,-38 48 0 0 0,40-58 0 0 0,-8 19-6 0 0,33-52 5 0 0,-1 0 1 0 0,0 0 0 0 0,1 0 0 0 0,-1 1 0 0 0,0-1 0 0 0,1 0 0 0 0,-1 0 0 0 0,0-1 0 0 0,0 1 0 0 0,0 0-1 0 0,0 0 1 0 0,0 0 0 0 0,0-1 0 0 0,0 1 0 0 0,0 0 0 0 0,0-1 0 0 0,-1 1 0 0 0,1-1 0 0 0,-1 1 0 0 0,-4 1-9 0 0,6-2 8 0 0,-1 0 1 0 0,1 0 0 0 0,0 0-1 0 0,0 0 1 0 0,0 0-1 0 0,0 0 1 0 0,0 0-1 0 0,0 0 1 0 0,0 1-1 0 0,0-1 1 0 0,0 0 0 0 0,-1 0-1 0 0,1 0 1 0 0,0 0-1 0 0,0 0 1 0 0,0 0-1 0 0,0 0 1 0 0,0 0-1 0 0,0 0 1 0 0,0 0 0 0 0,0 0-1 0 0,-1 0 1 0 0,1 0-1 0 0,0 0 1 0 0,0 0-1 0 0,0 0 1 0 0,0 0 0 0 0,0 0-1 0 0,0 0 1 0 0,0 0-1 0 0,-1 0 1 0 0,1 0-1 0 0,0-1 1 0 0,0 1-1 0 0,0 0 1 0 0,0 0 0 0 0,0 0-1 0 0,0 0 1 0 0,0 0-1 0 0,0 0 1 0 0,0 0-1 0 0,0 0 1 0 0,0 0-1 0 0,-1 0 1 0 0,1 0 0 0 0,0-1-1 0 0,0 1 1 0 0,0 0-1 0 0,0 0 1 0 0,0 0-1 0 0,2-8-6 0 0,4-6 4 0 0,34-64-8 0 0,-19 36 2 0 0,40-63-1 0 0,-16 40 10 0 0,-15 19 0 0 0,3 1 0 0 0,40-43 0 0 0,17-15 212 0 0,-90 103-169 0 0,1-1 0 0 0,0 1 0 0 0,-1 0 0 0 0,1-1 0 0 0,0 1 0 0 0,-1-1 0 0 0,1 1 0 0 0,0 0 0 0 0,-1 0 0 0 0,1-1-1 0 0,0 1 1 0 0,0 0 0 0 0,0 0 0 0 0,-1 0 0 0 0,1 0 0 0 0,0 0 0 0 0,0 0 0 0 0,-1 0 0 0 0,1 0 0 0 0,0 0 0 0 0,0 0 0 0 0,-1 0 0 0 0,1 1 0 0 0,0-1-1 0 0,0 0 1 0 0,-1 1 0 0 0,1-1 0 0 0,0 0 0 0 0,-1 1 0 0 0,1-1 0 0 0,0 1 0 0 0,-1-1 0 0 0,1 1 0 0 0,-1-1 0 0 0,1 1 0 0 0,-1-1 0 0 0,1 1 0 0 0,0 0-1 0 0,27 31-57 0 0,-21-22 184 0 0,5 6-87 0 0,-1 0 0 0 0,-1 1 0 0 0,-1 1 0 0 0,0-1 0 0 0,8 28 0 0 0,-7-20-19 0 0,0-1-1 0 0,19 30 1 0 0,-29-51-60 0 0,18 15 25 0 0,-3-8-19 0 0,-13-8-9 0 0,1-1 0 0 0,-1 1 1 0 0,0-1-1 0 0,1 0 0 0 0,-1 0 0 0 0,1 0 0 0 0,0 0 0 0 0,-1 0 1 0 0,1-1-1 0 0,0 1 0 0 0,-1-1 0 0 0,1 0 0 0 0,0 1 0 0 0,0-1 1 0 0,-1-1-1 0 0,1 1 0 0 0,0 0 0 0 0,0-1 0 0 0,-1 1 0 0 0,1-1 0 0 0,0 0 1 0 0,-1 0-1 0 0,4-1 0 0 0,0-2-1 0 0,0 1 0 0 0,0-2 0 0 0,-1 1 0 0 0,1-1 0 0 0,-1 1 0 0 0,6-9 1 0 0,-5 7 1 0 0,5-6-5 0 0,-1 0 0 0 0,-1 0 1 0 0,0-1-1 0 0,-1 0 0 0 0,0 0 1 0 0,10-26-1 0 0,-3-3-16 0 0,10-46 0 0 0,-22 78 17 0 0,10-38-56 0 0,1 0 0 0 0,3 1 1 0 0,45-86-1 0 0,-41 90-77 0 0,-18 29 84 0 0,-6 12 22 0 0,-2 8 17 0 0,-6 17 15 0 0,0 0 0 0 0,2 1 1 0 0,1 0-1 0 0,1 0 0 0 0,1 1 0 0 0,-3 28 0 0 0,-8 159 20 0 0,14-159-19 0 0,-6 372 156 0 0,4-257-89 0 0,0 33 24 0 0,6-146-71 0 0,-3-1 1 0 0,-3 1-1 0 0,-1-1 1 0 0,-4 0 0 0 0,-15 52-1 0 0,-8-4 1 0 0,30-89-24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1T03:01:21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2 257 18695 0 0,'-1'-6'2777'0'0,"1"-6"-400"0"0,38-35-1676 0 0,63-102-237 0 0,-98 145-434 0 0,0 1 0 0 0,0 0 0 0 0,0 0 0 0 0,0 0 0 0 0,1 0 0 0 0,-1 0 0 0 0,1 1 0 0 0,-1-1 0 0 0,1 1 0 0 0,0 0 0 0 0,0 0 0 0 0,0 1 0 0 0,0-1 0 0 0,0 1 0 0 0,7-2 0 0 0,-7 2-5 0 0,0 1-1 0 0,0-1 1 0 0,0 1 0 0 0,1 0-1 0 0,-1 0 1 0 0,0 0 0 0 0,0 0-1 0 0,0 1 1 0 0,0 0-1 0 0,0 0 1 0 0,0 0 0 0 0,0 0-1 0 0,0 0 1 0 0,0 1 0 0 0,0 0-1 0 0,-1 0 1 0 0,1 0 0 0 0,-1 0-1 0 0,1 0 1 0 0,-1 1 0 0 0,0 0-1 0 0,5 5 1 0 0,5 6 55 0 0,-1 0-1 0 0,-1 0 0 0 0,16 29 1 0 0,-16-26-5 0 0,-4-5-14 0 0,0 0 0 0 0,-1 0 0 0 0,0 1 0 0 0,-1 0 0 0 0,0 0 0 0 0,4 20 0 0 0,-8-27-46 0 0,0 0 0 0 0,0-1 0 0 0,0 1 1 0 0,-1 0-1 0 0,0 0 0 0 0,0 0 0 0 0,-1 0 0 0 0,0 0 0 0 0,0 0 0 0 0,0-1 0 0 0,0 1 0 0 0,-1 0 0 0 0,0-1 0 0 0,0 1 0 0 0,-1-1 0 0 0,0 1 0 0 0,-4 6 0 0 0,-7 5 3 0 0,0-1 0 0 0,-1 0 0 0 0,-1-1 0 0 0,0 0-1 0 0,-1-1 1 0 0,-1-1 0 0 0,0-1 0 0 0,-24 12-1 0 0,21-13-5 0 0,-1-1-1 0 0,0-1 0 0 0,-1-1 0 0 0,0-1 1 0 0,0-1-1 0 0,-27 3 0 0 0,12-3-43 0 0,36-6 16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1T03:01:22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625 29 17079 0 0,'-7'0'287'0'0,"1"-3"830"0"0,-8 0 534 0 0,-154-9-890 0 0,109 7-734 0 0,50 6-21 0 0,-28-2 17 0 0,27-1-20 0 0,6 1-1 0 0,-1 0 0 0 0,0 0 0 0 0,1 1 0 0 0,-1 0 0 0 0,0 0-1 0 0,-8 1 1 0 0,2-1 1 0 0,6 0-1 0 0,-1 0 0 0 0,1 0 1 0 0,-1 1-1 0 0,1-1 0 0 0,-9 3 0 0 0,-34 7 17 0 0,22-5 126 0 0,-1-1 0 0 0,-28 0 0 0 0,55 25 291 0 0,0 41-25 0 0,-8 197 704 0 0,0-142-691 0 0,-5 41 72 0 0,-15 164 415 0 0,20-190-575 0 0,7-88-66 0 0,12 101 1 0 0,-7-109-101 0 0,-3-34-114 0 0,0 0 0 0 0,1-1 1 0 0,0 1-1 0 0,1-1 1 0 0,0 1-1 0 0,1-1 1 0 0,-1 0-1 0 0,7 10 1 0 0,-5-14-31 0 0,0-2 1 0 0,1 1 0 0 0,-1 0 0 0 0,0-1 0 0 0,1 0-1 0 0,0-1 1 0 0,0 1 0 0 0,-1-1 0 0 0,8 2 0 0 0,4-1 11 0 0,1 0 0 0 0,0-2 0 0 0,0 0 0 0 0,0 0 0 0 0,0-2 0 0 0,32-5 0 0 0,-9-1 54 0 0,72-25 0 0 0,-102 28-83 0 0,-1-1 1 0 0,-1 0-1 0 0,1-1 0 0 0,12-9 0 0 0,3-1 1 0 0,0 0-2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E9125-C211-45BE-A83E-A58B4A1B452E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FCB22-A724-4F3E-80FF-89E171584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88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334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1pPr>
            <a:lvl2pPr marL="703797" indent="-270691" defTabSz="914334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2pPr>
            <a:lvl3pPr marL="1082764" indent="-216553" defTabSz="914334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3pPr>
            <a:lvl4pPr marL="1515869" indent="-216553" defTabSz="914334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948975" indent="-216553" defTabSz="914334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2382081" indent="-216553" defTabSz="91433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</a:defRPr>
            </a:lvl6pPr>
            <a:lvl7pPr marL="2815186" indent="-216553" defTabSz="91433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</a:defRPr>
            </a:lvl7pPr>
            <a:lvl8pPr marL="3248292" indent="-216553" defTabSz="91433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</a:defRPr>
            </a:lvl8pPr>
            <a:lvl9pPr marL="3681397" indent="-216553" defTabSz="91433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31BE599-19E3-4BB0-A839-62BE221C7713}" type="slidenum">
              <a:rPr lang="en-US" altLang="en-US" sz="1200"/>
              <a:pPr eaLnBrk="1" hangingPunct="1">
                <a:spcBef>
                  <a:spcPct val="0"/>
                </a:spcBef>
              </a:pPr>
              <a:t>5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Fig. 2.6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334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1pPr>
            <a:lvl2pPr marL="703797" indent="-270691" defTabSz="914334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2pPr>
            <a:lvl3pPr marL="1082764" indent="-216553" defTabSz="914334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3pPr>
            <a:lvl4pPr marL="1515869" indent="-216553" defTabSz="914334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948975" indent="-216553" defTabSz="914334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2382081" indent="-216553" defTabSz="91433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</a:defRPr>
            </a:lvl6pPr>
            <a:lvl7pPr marL="2815186" indent="-216553" defTabSz="91433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</a:defRPr>
            </a:lvl7pPr>
            <a:lvl8pPr marL="3248292" indent="-216553" defTabSz="91433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</a:defRPr>
            </a:lvl8pPr>
            <a:lvl9pPr marL="3681397" indent="-216553" defTabSz="91433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8CBCB49-4E3A-422C-964D-25ECF187F0F6}" type="slidenum">
              <a:rPr lang="en-US" altLang="en-US" sz="1200"/>
              <a:pPr eaLnBrk="1" hangingPunct="1">
                <a:spcBef>
                  <a:spcPct val="0"/>
                </a:spcBef>
              </a:pPr>
              <a:t>12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Fig. 2.8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334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1pPr>
            <a:lvl2pPr marL="703797" indent="-270691" defTabSz="914334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2pPr>
            <a:lvl3pPr marL="1082764" indent="-216553" defTabSz="914334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3pPr>
            <a:lvl4pPr marL="1515869" indent="-216553" defTabSz="914334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948975" indent="-216553" defTabSz="914334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2382081" indent="-216553" defTabSz="91433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</a:defRPr>
            </a:lvl6pPr>
            <a:lvl7pPr marL="2815186" indent="-216553" defTabSz="91433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</a:defRPr>
            </a:lvl7pPr>
            <a:lvl8pPr marL="3248292" indent="-216553" defTabSz="91433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</a:defRPr>
            </a:lvl8pPr>
            <a:lvl9pPr marL="3681397" indent="-216553" defTabSz="91433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4E3E15-30F5-46C5-8A2A-AFFE90006154}" type="slidenum">
              <a:rPr lang="en-US" altLang="en-US" sz="1200"/>
              <a:pPr eaLnBrk="1" hangingPunct="1">
                <a:spcBef>
                  <a:spcPct val="0"/>
                </a:spcBef>
              </a:pPr>
              <a:t>13</a:t>
            </a:fld>
            <a:endParaRPr lang="en-US" alt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Fig. 2.9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7669" y="1480473"/>
            <a:ext cx="10551283" cy="1365308"/>
          </a:xfrm>
          <a:custGeom>
            <a:avLst/>
            <a:gdLst/>
            <a:ahLst/>
            <a:cxnLst/>
            <a:rect l="l" t="t" r="r" b="b"/>
            <a:pathLst>
              <a:path w="3989704" h="688975">
                <a:moveTo>
                  <a:pt x="3989654" y="44424"/>
                </a:moveTo>
                <a:lnTo>
                  <a:pt x="3988358" y="44424"/>
                </a:lnTo>
                <a:lnTo>
                  <a:pt x="3985653" y="31076"/>
                </a:lnTo>
                <a:lnTo>
                  <a:pt x="3974731" y="14922"/>
                </a:lnTo>
                <a:lnTo>
                  <a:pt x="3958577" y="4013"/>
                </a:lnTo>
                <a:lnTo>
                  <a:pt x="3938854" y="0"/>
                </a:lnTo>
                <a:lnTo>
                  <a:pt x="50812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638098"/>
                </a:lnTo>
                <a:lnTo>
                  <a:pt x="4013" y="657834"/>
                </a:lnTo>
                <a:lnTo>
                  <a:pt x="14922" y="673989"/>
                </a:lnTo>
                <a:lnTo>
                  <a:pt x="31076" y="684898"/>
                </a:lnTo>
                <a:lnTo>
                  <a:pt x="50812" y="688911"/>
                </a:lnTo>
                <a:lnTo>
                  <a:pt x="3938854" y="688911"/>
                </a:lnTo>
                <a:lnTo>
                  <a:pt x="3958577" y="684898"/>
                </a:lnTo>
                <a:lnTo>
                  <a:pt x="3974731" y="673989"/>
                </a:lnTo>
                <a:lnTo>
                  <a:pt x="3985653" y="657834"/>
                </a:lnTo>
                <a:lnTo>
                  <a:pt x="3989654" y="638098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9654" y="4442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pPr defTabSz="914400"/>
            <a:endParaRPr sz="1800" kern="0">
              <a:solidFill>
                <a:sysClr val="windowText" lastClr="000000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42746" y="1584935"/>
            <a:ext cx="5906502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9976">
              <a:spcBef>
                <a:spcPts val="142"/>
              </a:spcBef>
            </a:pPr>
            <a:endParaRPr lang="en-IN" spc="94" dirty="0">
              <a:solidFill>
                <a:prstClr val="white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41089-AA32-4E8B-9A48-CC5F6959569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033" y="122634"/>
            <a:ext cx="9461395" cy="507831"/>
          </a:xfrm>
        </p:spPr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51294" y="1407486"/>
            <a:ext cx="9620932" cy="400110"/>
          </a:xfrm>
        </p:spPr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9976">
              <a:spcBef>
                <a:spcPts val="142"/>
              </a:spcBef>
            </a:pPr>
            <a:endParaRPr lang="en-IN" spc="94" dirty="0">
              <a:solidFill>
                <a:prstClr val="white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65225-5EF8-483A-9B28-15B1CC6C69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04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033" y="122634"/>
            <a:ext cx="9461395" cy="507831"/>
          </a:xfrm>
        </p:spPr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19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19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9976">
              <a:spcBef>
                <a:spcPts val="142"/>
              </a:spcBef>
            </a:pPr>
            <a:endParaRPr lang="en-IN" spc="94" dirty="0">
              <a:solidFill>
                <a:prstClr val="white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01474-4C98-4717-AA47-C0680A9E323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30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033" y="122634"/>
            <a:ext cx="9461395" cy="507831"/>
          </a:xfrm>
        </p:spPr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9976">
              <a:spcBef>
                <a:spcPts val="142"/>
              </a:spcBef>
            </a:pPr>
            <a:endParaRPr lang="en-IN" spc="94" dirty="0">
              <a:solidFill>
                <a:prstClr val="white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3E865-E114-4DC0-A8A2-320F9BFAF1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4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9976">
              <a:spcBef>
                <a:spcPts val="142"/>
              </a:spcBef>
            </a:pPr>
            <a:endParaRPr lang="en-IN" spc="94" dirty="0">
              <a:solidFill>
                <a:prstClr val="white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D220C-42EE-4CD0-B9B0-A5664BA45EE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67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154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800" cy="12772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3938589"/>
            <a:ext cx="10972800" cy="12772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377940"/>
            <a:ext cx="2804160" cy="2923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78241" y="6377940"/>
            <a:ext cx="2804160" cy="2923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EDDEE-8744-4D1C-BCAD-4B09572153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479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" y="0"/>
            <a:ext cx="12186962" cy="702159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4608004" y="0"/>
                </a:moveTo>
                <a:lnTo>
                  <a:pt x="0" y="0"/>
                </a:lnTo>
                <a:lnTo>
                  <a:pt x="0" y="354152"/>
                </a:lnTo>
                <a:lnTo>
                  <a:pt x="4608004" y="354152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pPr defTabSz="914400"/>
            <a:endParaRPr sz="1800" kern="0">
              <a:solidFill>
                <a:sysClr val="windowText" lastClr="000000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033" y="122634"/>
            <a:ext cx="9461395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51294" y="1407486"/>
            <a:ext cx="9620932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30332" y="6607185"/>
            <a:ext cx="171124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9976" defTabSz="914400">
              <a:spcBef>
                <a:spcPts val="142"/>
              </a:spcBef>
            </a:pPr>
            <a:endParaRPr lang="en-IN" kern="0" spc="94" dirty="0">
              <a:solidFill>
                <a:prstClr val="white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7BCA6C0-4C0A-43C6-AC69-08F256A818E9}" type="datetime1">
              <a:rPr lang="en-US" sz="1800" kern="0" smtClean="0">
                <a:solidFill>
                  <a:prstClr val="black">
                    <a:tint val="75000"/>
                  </a:prstClr>
                </a:solidFill>
              </a:rPr>
              <a:t>1/31/2024</a:t>
            </a:fld>
            <a:endParaRPr lang="en-US" sz="1800" ker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6F15528-21DE-4FAA-801E-634DDDAF4B2B}" type="slidenum">
              <a:rPr sz="1800" ker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sz="1800" ker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99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079129">
        <a:defRPr>
          <a:latin typeface="+mn-lt"/>
          <a:ea typeface="+mn-ea"/>
          <a:cs typeface="+mn-cs"/>
        </a:defRPr>
      </a:lvl2pPr>
      <a:lvl3pPr marL="2158258">
        <a:defRPr>
          <a:latin typeface="+mn-lt"/>
          <a:ea typeface="+mn-ea"/>
          <a:cs typeface="+mn-cs"/>
        </a:defRPr>
      </a:lvl3pPr>
      <a:lvl4pPr marL="3237387">
        <a:defRPr>
          <a:latin typeface="+mn-lt"/>
          <a:ea typeface="+mn-ea"/>
          <a:cs typeface="+mn-cs"/>
        </a:defRPr>
      </a:lvl4pPr>
      <a:lvl5pPr marL="4316517">
        <a:defRPr>
          <a:latin typeface="+mn-lt"/>
          <a:ea typeface="+mn-ea"/>
          <a:cs typeface="+mn-cs"/>
        </a:defRPr>
      </a:lvl5pPr>
      <a:lvl6pPr marL="5395646">
        <a:defRPr>
          <a:latin typeface="+mn-lt"/>
          <a:ea typeface="+mn-ea"/>
          <a:cs typeface="+mn-cs"/>
        </a:defRPr>
      </a:lvl6pPr>
      <a:lvl7pPr marL="6474775">
        <a:defRPr>
          <a:latin typeface="+mn-lt"/>
          <a:ea typeface="+mn-ea"/>
          <a:cs typeface="+mn-cs"/>
        </a:defRPr>
      </a:lvl7pPr>
      <a:lvl8pPr marL="7553904">
        <a:defRPr>
          <a:latin typeface="+mn-lt"/>
          <a:ea typeface="+mn-ea"/>
          <a:cs typeface="+mn-cs"/>
        </a:defRPr>
      </a:lvl8pPr>
      <a:lvl9pPr marL="863303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079129">
        <a:defRPr>
          <a:latin typeface="+mn-lt"/>
          <a:ea typeface="+mn-ea"/>
          <a:cs typeface="+mn-cs"/>
        </a:defRPr>
      </a:lvl2pPr>
      <a:lvl3pPr marL="2158258">
        <a:defRPr>
          <a:latin typeface="+mn-lt"/>
          <a:ea typeface="+mn-ea"/>
          <a:cs typeface="+mn-cs"/>
        </a:defRPr>
      </a:lvl3pPr>
      <a:lvl4pPr marL="3237387">
        <a:defRPr>
          <a:latin typeface="+mn-lt"/>
          <a:ea typeface="+mn-ea"/>
          <a:cs typeface="+mn-cs"/>
        </a:defRPr>
      </a:lvl4pPr>
      <a:lvl5pPr marL="4316517">
        <a:defRPr>
          <a:latin typeface="+mn-lt"/>
          <a:ea typeface="+mn-ea"/>
          <a:cs typeface="+mn-cs"/>
        </a:defRPr>
      </a:lvl5pPr>
      <a:lvl6pPr marL="5395646">
        <a:defRPr>
          <a:latin typeface="+mn-lt"/>
          <a:ea typeface="+mn-ea"/>
          <a:cs typeface="+mn-cs"/>
        </a:defRPr>
      </a:lvl6pPr>
      <a:lvl7pPr marL="6474775">
        <a:defRPr>
          <a:latin typeface="+mn-lt"/>
          <a:ea typeface="+mn-ea"/>
          <a:cs typeface="+mn-cs"/>
        </a:defRPr>
      </a:lvl7pPr>
      <a:lvl8pPr marL="7553904">
        <a:defRPr>
          <a:latin typeface="+mn-lt"/>
          <a:ea typeface="+mn-ea"/>
          <a:cs typeface="+mn-cs"/>
        </a:defRPr>
      </a:lvl8pPr>
      <a:lvl9pPr marL="8633033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customXml" Target="../ink/ink13.xml"/><Relationship Id="rId26" Type="http://schemas.openxmlformats.org/officeDocument/2006/relationships/customXml" Target="../ink/ink17.xml"/><Relationship Id="rId39" Type="http://schemas.openxmlformats.org/officeDocument/2006/relationships/image" Target="../media/image28.png"/><Relationship Id="rId21" Type="http://schemas.openxmlformats.org/officeDocument/2006/relationships/image" Target="../media/image19.png"/><Relationship Id="rId34" Type="http://schemas.openxmlformats.org/officeDocument/2006/relationships/customXml" Target="../ink/ink21.xml"/><Relationship Id="rId7" Type="http://schemas.openxmlformats.org/officeDocument/2006/relationships/image" Target="../media/image12.png"/><Relationship Id="rId12" Type="http://schemas.openxmlformats.org/officeDocument/2006/relationships/customXml" Target="../ink/ink10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33" Type="http://schemas.openxmlformats.org/officeDocument/2006/relationships/image" Target="../media/image25.png"/><Relationship Id="rId38" Type="http://schemas.openxmlformats.org/officeDocument/2006/relationships/customXml" Target="../ink/ink23.xml"/><Relationship Id="rId2" Type="http://schemas.openxmlformats.org/officeDocument/2006/relationships/customXml" Target="../ink/ink5.xml"/><Relationship Id="rId16" Type="http://schemas.openxmlformats.org/officeDocument/2006/relationships/customXml" Target="../ink/ink12.xml"/><Relationship Id="rId20" Type="http://schemas.openxmlformats.org/officeDocument/2006/relationships/customXml" Target="../ink/ink14.xml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14.png"/><Relationship Id="rId24" Type="http://schemas.openxmlformats.org/officeDocument/2006/relationships/customXml" Target="../ink/ink16.xml"/><Relationship Id="rId32" Type="http://schemas.openxmlformats.org/officeDocument/2006/relationships/customXml" Target="../ink/ink20.xml"/><Relationship Id="rId37" Type="http://schemas.openxmlformats.org/officeDocument/2006/relationships/image" Target="../media/image27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customXml" Target="../ink/ink18.xml"/><Relationship Id="rId36" Type="http://schemas.openxmlformats.org/officeDocument/2006/relationships/customXml" Target="../ink/ink22.xml"/><Relationship Id="rId10" Type="http://schemas.openxmlformats.org/officeDocument/2006/relationships/customXml" Target="../ink/ink9.xml"/><Relationship Id="rId19" Type="http://schemas.openxmlformats.org/officeDocument/2006/relationships/image" Target="../media/image18.png"/><Relationship Id="rId31" Type="http://schemas.openxmlformats.org/officeDocument/2006/relationships/image" Target="../media/image24.png"/><Relationship Id="rId4" Type="http://schemas.openxmlformats.org/officeDocument/2006/relationships/customXml" Target="../ink/ink6.xml"/><Relationship Id="rId9" Type="http://schemas.openxmlformats.org/officeDocument/2006/relationships/image" Target="../media/image13.png"/><Relationship Id="rId14" Type="http://schemas.openxmlformats.org/officeDocument/2006/relationships/customXml" Target="../ink/ink11.xml"/><Relationship Id="rId22" Type="http://schemas.openxmlformats.org/officeDocument/2006/relationships/customXml" Target="../ink/ink15.xml"/><Relationship Id="rId27" Type="http://schemas.openxmlformats.org/officeDocument/2006/relationships/image" Target="../media/image22.png"/><Relationship Id="rId30" Type="http://schemas.openxmlformats.org/officeDocument/2006/relationships/customXml" Target="../ink/ink19.xml"/><Relationship Id="rId35" Type="http://schemas.openxmlformats.org/officeDocument/2006/relationships/image" Target="../media/image26.png"/><Relationship Id="rId8" Type="http://schemas.openxmlformats.org/officeDocument/2006/relationships/customXml" Target="../ink/ink8.xml"/><Relationship Id="rId3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customXml" Target="../ink/ink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859223" y="1604100"/>
            <a:ext cx="10467975" cy="1274444"/>
          </a:xfrm>
          <a:prstGeom prst="rect">
            <a:avLst/>
          </a:prstGeom>
        </p:spPr>
        <p:txBody>
          <a:bodyPr vert="horz" wrap="square" lIns="0" tIns="164839" rIns="0" bIns="0" rtlCol="0">
            <a:spAutoFit/>
          </a:bodyPr>
          <a:lstStyle/>
          <a:p>
            <a:pPr algn="ctr">
              <a:spcBef>
                <a:spcPts val="1298"/>
              </a:spcBef>
            </a:pPr>
            <a:r>
              <a:rPr lang="en-IN" sz="3600" b="1" i="0" u="none" strike="noStrike" baseline="0" dirty="0">
                <a:latin typeface="Arial-BoldMT"/>
              </a:rPr>
              <a:t>BECE307L</a:t>
            </a:r>
            <a:br>
              <a:rPr lang="en-IN" sz="3600" b="1" i="0" u="none" strike="noStrike" baseline="0" dirty="0">
                <a:latin typeface="Arial-BoldMT"/>
              </a:rPr>
            </a:br>
            <a:r>
              <a:rPr lang="en-IN" sz="3600" b="1" i="0" u="none" strike="noStrike" baseline="0" dirty="0">
                <a:latin typeface="Arial-BoldMT"/>
              </a:rPr>
              <a:t>Wireless and Mobile Communications</a:t>
            </a:r>
            <a:endParaRPr sz="5400" dirty="0"/>
          </a:p>
        </p:txBody>
      </p:sp>
      <p:sp>
        <p:nvSpPr>
          <p:cNvPr id="3" name="object 3"/>
          <p:cNvSpPr txBox="1"/>
          <p:nvPr/>
        </p:nvSpPr>
        <p:spPr>
          <a:xfrm>
            <a:off x="3687597" y="3219557"/>
            <a:ext cx="4811306" cy="1825166"/>
          </a:xfrm>
          <a:prstGeom prst="rect">
            <a:avLst/>
          </a:prstGeom>
        </p:spPr>
        <p:txBody>
          <a:bodyPr vert="horz" wrap="square" lIns="0" tIns="26974" rIns="0" bIns="0" rtlCol="0">
            <a:spAutoFit/>
          </a:bodyPr>
          <a:lstStyle/>
          <a:p>
            <a:pPr algn="ctr" defTabSz="2158258">
              <a:spcBef>
                <a:spcPts val="47"/>
              </a:spcBef>
            </a:pPr>
            <a:r>
              <a:rPr lang="en-US" sz="2400" b="1" kern="0" dirty="0">
                <a:solidFill>
                  <a:sysClr val="windowText" lastClr="000000"/>
                </a:solidFill>
                <a:cs typeface="Calibri"/>
              </a:rPr>
              <a:t>Dr. Hemanth C</a:t>
            </a:r>
          </a:p>
          <a:p>
            <a:pPr algn="ctr" defTabSz="2158258">
              <a:spcBef>
                <a:spcPts val="47"/>
              </a:spcBef>
            </a:pPr>
            <a:r>
              <a:rPr lang="en-US" sz="2400" b="1" kern="0" dirty="0">
                <a:solidFill>
                  <a:sysClr val="windowText" lastClr="000000"/>
                </a:solidFill>
                <a:cs typeface="Calibri"/>
              </a:rPr>
              <a:t>Associate Professor (Senior)</a:t>
            </a:r>
          </a:p>
          <a:p>
            <a:pPr algn="ctr" defTabSz="2158258"/>
            <a:r>
              <a:rPr sz="2400" b="1" kern="0" dirty="0">
                <a:solidFill>
                  <a:sysClr val="windowText" lastClr="000000"/>
                </a:solidFill>
                <a:cs typeface="Calibri"/>
              </a:rPr>
              <a:t>Vellore</a:t>
            </a:r>
            <a:r>
              <a:rPr sz="2400" b="1" kern="0" spc="482" dirty="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2400" b="1" kern="0" dirty="0">
                <a:solidFill>
                  <a:sysClr val="windowText" lastClr="000000"/>
                </a:solidFill>
                <a:cs typeface="Calibri"/>
              </a:rPr>
              <a:t>Institute</a:t>
            </a:r>
            <a:r>
              <a:rPr sz="2400" b="1" kern="0" spc="496" dirty="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2400" b="1" kern="0" dirty="0">
                <a:solidFill>
                  <a:sysClr val="windowText" lastClr="000000"/>
                </a:solidFill>
                <a:cs typeface="Calibri"/>
              </a:rPr>
              <a:t>of</a:t>
            </a:r>
            <a:r>
              <a:rPr sz="2400" b="1" kern="0" spc="496" dirty="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2400" b="1" kern="0" dirty="0">
                <a:solidFill>
                  <a:sysClr val="windowText" lastClr="000000"/>
                </a:solidFill>
                <a:cs typeface="Calibri"/>
              </a:rPr>
              <a:t>Technology</a:t>
            </a:r>
            <a:r>
              <a:rPr sz="2400" b="1" kern="0" spc="482" dirty="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2400" b="1" kern="0" spc="-24" dirty="0">
                <a:solidFill>
                  <a:sysClr val="windowText" lastClr="000000"/>
                </a:solidFill>
                <a:cs typeface="Calibri"/>
              </a:rPr>
              <a:t>Chennai</a:t>
            </a:r>
            <a:endParaRPr sz="2400" b="1" kern="0" dirty="0">
              <a:solidFill>
                <a:sysClr val="windowText" lastClr="000000"/>
              </a:solidFill>
              <a:cs typeface="Calibri"/>
            </a:endParaRPr>
          </a:p>
          <a:p>
            <a:pPr defTabSz="2158258">
              <a:spcBef>
                <a:spcPts val="94"/>
              </a:spcBef>
            </a:pPr>
            <a:endParaRPr sz="2000" kern="0" dirty="0">
              <a:solidFill>
                <a:sysClr val="windowText" lastClr="000000"/>
              </a:solidFill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" y="6606056"/>
            <a:ext cx="12186962" cy="242861"/>
            <a:chOff x="0" y="3333610"/>
            <a:chExt cx="4608195" cy="122555"/>
          </a:xfrm>
        </p:grpSpPr>
        <p:sp>
          <p:nvSpPr>
            <p:cNvPr id="5" name="object 5"/>
            <p:cNvSpPr/>
            <p:nvPr/>
          </p:nvSpPr>
          <p:spPr>
            <a:xfrm>
              <a:off x="0" y="3333610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2303995" y="12238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2158258"/>
              <a:endParaRPr sz="4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303995" y="3333610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2303995" y="12238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pPr defTabSz="2158258"/>
              <a:endParaRPr sz="4200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3248902"/>
      </p:ext>
    </p:extLst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679240" y="595080"/>
              <a:ext cx="7954200" cy="6045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9880" y="585720"/>
                <a:ext cx="8046720" cy="60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6BCD669-1B82-3874-A180-C68F60131762}"/>
                  </a:ext>
                </a:extLst>
              </p14:cNvPr>
              <p14:cNvContentPartPr/>
              <p14:nvPr/>
            </p14:nvContentPartPr>
            <p14:xfrm>
              <a:off x="10765875" y="4995930"/>
              <a:ext cx="6840" cy="11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6BCD669-1B82-3874-A180-C68F601317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56875" y="4987290"/>
                <a:ext cx="24480" cy="2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0EB22E37-F6FF-E9EB-8772-ED58097009CF}"/>
              </a:ext>
            </a:extLst>
          </p:cNvPr>
          <p:cNvGrpSpPr/>
          <p:nvPr/>
        </p:nvGrpSpPr>
        <p:grpSpPr>
          <a:xfrm>
            <a:off x="7972995" y="4035090"/>
            <a:ext cx="2009520" cy="736200"/>
            <a:chOff x="7972995" y="4035090"/>
            <a:chExt cx="2009520" cy="73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47C29B4-CE18-EC25-868E-CF283C7FD4B2}"/>
                    </a:ext>
                  </a:extLst>
                </p14:cNvPr>
                <p14:cNvContentPartPr/>
                <p14:nvPr/>
              </p14:nvContentPartPr>
              <p14:xfrm>
                <a:off x="7972995" y="4098090"/>
                <a:ext cx="685080" cy="673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47C29B4-CE18-EC25-868E-CF283C7FD4B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964355" y="4089090"/>
                  <a:ext cx="702720" cy="69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396CAF6-4DEA-6E3F-A392-6DC1DCB92D0A}"/>
                    </a:ext>
                  </a:extLst>
                </p14:cNvPr>
                <p14:cNvContentPartPr/>
                <p14:nvPr/>
              </p14:nvContentPartPr>
              <p14:xfrm>
                <a:off x="8675715" y="4220850"/>
                <a:ext cx="151200" cy="201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396CAF6-4DEA-6E3F-A392-6DC1DCB92D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67075" y="4212210"/>
                  <a:ext cx="1688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B299A79-556B-D8DD-E260-C722D8EFF996}"/>
                    </a:ext>
                  </a:extLst>
                </p14:cNvPr>
                <p14:cNvContentPartPr/>
                <p14:nvPr/>
              </p14:nvContentPartPr>
              <p14:xfrm>
                <a:off x="8956875" y="4040850"/>
                <a:ext cx="225000" cy="555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B299A79-556B-D8DD-E260-C722D8EFF99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47875" y="4032210"/>
                  <a:ext cx="24264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519241B-C451-D372-A2B9-65A8CC463C07}"/>
                    </a:ext>
                  </a:extLst>
                </p14:cNvPr>
                <p14:cNvContentPartPr/>
                <p14:nvPr/>
              </p14:nvContentPartPr>
              <p14:xfrm>
                <a:off x="9142995" y="4284930"/>
                <a:ext cx="332280" cy="19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519241B-C451-D372-A2B9-65A8CC463C0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33995" y="4275930"/>
                  <a:ext cx="3499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36CED7E-7696-A6B5-6D8B-790CAAAEFCC3}"/>
                    </a:ext>
                  </a:extLst>
                </p14:cNvPr>
                <p14:cNvContentPartPr/>
                <p14:nvPr/>
              </p14:nvContentPartPr>
              <p14:xfrm>
                <a:off x="9746715" y="4035090"/>
                <a:ext cx="235800" cy="489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36CED7E-7696-A6B5-6D8B-790CAAAEFCC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37715" y="4026090"/>
                  <a:ext cx="253440" cy="50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C9B0917-DC6E-E108-57A1-C088164A2732}"/>
              </a:ext>
            </a:extLst>
          </p:cNvPr>
          <p:cNvGrpSpPr/>
          <p:nvPr/>
        </p:nvGrpSpPr>
        <p:grpSpPr>
          <a:xfrm>
            <a:off x="9857955" y="3908010"/>
            <a:ext cx="1950840" cy="806760"/>
            <a:chOff x="9857955" y="3908010"/>
            <a:chExt cx="1950840" cy="80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9EDEBC-8360-7DD9-CA21-A1602DBE9880}"/>
                    </a:ext>
                  </a:extLst>
                </p14:cNvPr>
                <p14:cNvContentPartPr/>
                <p14:nvPr/>
              </p14:nvContentPartPr>
              <p14:xfrm>
                <a:off x="9857955" y="4196370"/>
                <a:ext cx="207000" cy="216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9EDEBC-8360-7DD9-CA21-A1602DBE988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848955" y="4187370"/>
                  <a:ext cx="2246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3303157-1313-1C90-0D2A-64C4BBBE44B7}"/>
                    </a:ext>
                  </a:extLst>
                </p14:cNvPr>
                <p14:cNvContentPartPr/>
                <p14:nvPr/>
              </p14:nvContentPartPr>
              <p14:xfrm>
                <a:off x="10130475" y="4304730"/>
                <a:ext cx="155880" cy="17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3303157-1313-1C90-0D2A-64C4BBBE44B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121475" y="4295730"/>
                  <a:ext cx="1735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E5E173D-23AC-70AF-C83C-839C48952779}"/>
                    </a:ext>
                  </a:extLst>
                </p14:cNvPr>
                <p14:cNvContentPartPr/>
                <p14:nvPr/>
              </p14:nvContentPartPr>
              <p14:xfrm>
                <a:off x="10324875" y="4184130"/>
                <a:ext cx="214200" cy="291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E5E173D-23AC-70AF-C83C-839C4895277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15875" y="4175490"/>
                  <a:ext cx="2318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767F871-3914-3E60-D3F2-DB22D6F80FBD}"/>
                    </a:ext>
                  </a:extLst>
                </p14:cNvPr>
                <p14:cNvContentPartPr/>
                <p14:nvPr/>
              </p14:nvContentPartPr>
              <p14:xfrm>
                <a:off x="10388955" y="4332810"/>
                <a:ext cx="138240" cy="67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767F871-3914-3E60-D3F2-DB22D6F80FB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379955" y="4323810"/>
                  <a:ext cx="1558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4EF97A9-5135-07C6-2D82-CF8B4451F865}"/>
                    </a:ext>
                  </a:extLst>
                </p14:cNvPr>
                <p14:cNvContentPartPr/>
                <p14:nvPr/>
              </p14:nvContentPartPr>
              <p14:xfrm>
                <a:off x="10468155" y="4040130"/>
                <a:ext cx="202320" cy="601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4EF97A9-5135-07C6-2D82-CF8B4451F86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459155" y="4031130"/>
                  <a:ext cx="219960" cy="61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C3A7D64-DAD1-5E7E-8D58-745A8844E63F}"/>
                    </a:ext>
                  </a:extLst>
                </p14:cNvPr>
                <p14:cNvContentPartPr/>
                <p14:nvPr/>
              </p14:nvContentPartPr>
              <p14:xfrm>
                <a:off x="10812675" y="4162530"/>
                <a:ext cx="144000" cy="369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C3A7D64-DAD1-5E7E-8D58-745A8844E63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803675" y="4153530"/>
                  <a:ext cx="16164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447C90B-CE91-D554-1948-05D2FDF720CC}"/>
                    </a:ext>
                  </a:extLst>
                </p14:cNvPr>
                <p14:cNvContentPartPr/>
                <p14:nvPr/>
              </p14:nvContentPartPr>
              <p14:xfrm>
                <a:off x="10695315" y="4360890"/>
                <a:ext cx="244800" cy="37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447C90B-CE91-D554-1948-05D2FDF720C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686675" y="4352250"/>
                  <a:ext cx="2624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33E28CA-FE63-1A40-0FC9-A97BCFE2018E}"/>
                    </a:ext>
                  </a:extLst>
                </p14:cNvPr>
                <p14:cNvContentPartPr/>
                <p14:nvPr/>
              </p14:nvContentPartPr>
              <p14:xfrm>
                <a:off x="10945875" y="4071810"/>
                <a:ext cx="297360" cy="642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33E28CA-FE63-1A40-0FC9-A97BCFE2018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937235" y="4063170"/>
                  <a:ext cx="315000" cy="66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989C7D4-49D1-78CA-C034-4CAAF8C092BD}"/>
                    </a:ext>
                  </a:extLst>
                </p14:cNvPr>
                <p14:cNvContentPartPr/>
                <p14:nvPr/>
              </p14:nvContentPartPr>
              <p14:xfrm>
                <a:off x="11333955" y="4211850"/>
                <a:ext cx="59040" cy="289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989C7D4-49D1-78CA-C034-4CAAF8C092B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324955" y="4203210"/>
                  <a:ext cx="766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5F48D69-E4B2-5F78-63C4-1FC4B654764F}"/>
                    </a:ext>
                  </a:extLst>
                </p14:cNvPr>
                <p14:cNvContentPartPr/>
                <p14:nvPr/>
              </p14:nvContentPartPr>
              <p14:xfrm>
                <a:off x="11512515" y="4208970"/>
                <a:ext cx="21960" cy="293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5F48D69-E4B2-5F78-63C4-1FC4B654764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03875" y="4200330"/>
                  <a:ext cx="396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7691CDC-8C77-D1BD-5663-AED8057FD53B}"/>
                    </a:ext>
                  </a:extLst>
                </p14:cNvPr>
                <p14:cNvContentPartPr/>
                <p14:nvPr/>
              </p14:nvContentPartPr>
              <p14:xfrm>
                <a:off x="11340435" y="4366290"/>
                <a:ext cx="217440" cy="56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7691CDC-8C77-D1BD-5663-AED8057FD53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331795" y="4357650"/>
                  <a:ext cx="2350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5DEEFF8-67CF-B03F-B38E-BF406AAE1CB4}"/>
                    </a:ext>
                  </a:extLst>
                </p14:cNvPr>
                <p14:cNvContentPartPr/>
                <p14:nvPr/>
              </p14:nvContentPartPr>
              <p14:xfrm>
                <a:off x="11581995" y="3908010"/>
                <a:ext cx="226800" cy="703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5DEEFF8-67CF-B03F-B38E-BF406AAE1CB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572995" y="3899370"/>
                  <a:ext cx="244440" cy="721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73176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715240" y="910800"/>
              <a:ext cx="6036840" cy="4180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5880" y="901440"/>
                <a:ext cx="6055560" cy="419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1275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Erlang</a:t>
            </a:r>
            <a:r>
              <a:rPr lang="en-US" altLang="en-US" dirty="0"/>
              <a:t> B</a:t>
            </a:r>
          </a:p>
        </p:txBody>
      </p:sp>
      <p:pic>
        <p:nvPicPr>
          <p:cNvPr id="16387" name="Picture 8" descr="F3_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231901"/>
            <a:ext cx="7772400" cy="5592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09800" y="2971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62800" y="60637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981B13-4D35-AB47-593F-EBC34D0A5996}"/>
                  </a:ext>
                </a:extLst>
              </p14:cNvPr>
              <p14:cNvContentPartPr/>
              <p14:nvPr/>
            </p14:nvContentPartPr>
            <p14:xfrm>
              <a:off x="1643760" y="1484280"/>
              <a:ext cx="9475200" cy="3271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981B13-4D35-AB47-593F-EBC34D0A59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34400" y="1474920"/>
                <a:ext cx="9493920" cy="329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2470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Erlang C</a:t>
            </a:r>
          </a:p>
        </p:txBody>
      </p:sp>
      <p:pic>
        <p:nvPicPr>
          <p:cNvPr id="17411" name="Picture 12" descr="F3_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328738"/>
            <a:ext cx="7620000" cy="551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7211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548680"/>
            <a:ext cx="8280920" cy="1178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739427"/>
            <a:ext cx="7773396" cy="4482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6021288"/>
            <a:ext cx="6629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122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620688"/>
            <a:ext cx="8676456" cy="234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3284985"/>
            <a:ext cx="78962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38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3" y="1628801"/>
            <a:ext cx="8964488" cy="367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821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556792"/>
            <a:ext cx="8503998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675" y="4365104"/>
            <a:ext cx="9001000" cy="176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37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828" y="1988840"/>
            <a:ext cx="9034012" cy="286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009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357" y="1988840"/>
            <a:ext cx="9101644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924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35B2-3E8F-F452-7115-8A6860D8F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687" y="1908785"/>
            <a:ext cx="9572625" cy="507831"/>
          </a:xfrm>
        </p:spPr>
        <p:txBody>
          <a:bodyPr/>
          <a:lstStyle/>
          <a:p>
            <a:pPr algn="ctr"/>
            <a:r>
              <a:rPr lang="en-US" dirty="0"/>
              <a:t>Module 1 b: </a:t>
            </a:r>
            <a:r>
              <a:rPr lang="en-IN" dirty="0"/>
              <a:t>Trunking and grade of service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68A85-1CEC-FF70-FA7A-68049E11435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568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556792"/>
            <a:ext cx="8136904" cy="188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3645024"/>
            <a:ext cx="7632848" cy="95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4602012"/>
            <a:ext cx="7920880" cy="1764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56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1628800"/>
            <a:ext cx="774928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9" y="2276873"/>
            <a:ext cx="4581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66" y="2924944"/>
            <a:ext cx="8604448" cy="60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66" y="4179388"/>
            <a:ext cx="8708206" cy="977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6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700808"/>
            <a:ext cx="8496944" cy="2200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4120756"/>
            <a:ext cx="64198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643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1700808"/>
            <a:ext cx="8262355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3242186"/>
            <a:ext cx="7920880" cy="1427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4842588"/>
            <a:ext cx="7776864" cy="1634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77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984" y="1628800"/>
            <a:ext cx="8076191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29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2E12-5CB4-5244-098C-684CB1BF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Teletraffic</a:t>
            </a:r>
            <a:r>
              <a:rPr lang="en-US" dirty="0"/>
              <a:t> Theory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69793-55DA-4912-0765-E944BCAC782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FF6F16-2021-22B3-C274-D40656734F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72" t="37688" r="14843" b="31806"/>
          <a:stretch/>
        </p:blipFill>
        <p:spPr>
          <a:xfrm>
            <a:off x="381000" y="1150903"/>
            <a:ext cx="4752975" cy="2092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B9E42E-A969-225A-E4E9-C11E63F521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141" t="34027" r="15781" b="30278"/>
          <a:stretch/>
        </p:blipFill>
        <p:spPr>
          <a:xfrm>
            <a:off x="6335078" y="981074"/>
            <a:ext cx="4886325" cy="24479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1843C4-DAD4-1D20-723D-B97E45DCBB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859" t="16782" r="30860" b="72777"/>
          <a:stretch/>
        </p:blipFill>
        <p:spPr>
          <a:xfrm>
            <a:off x="9063340" y="4187472"/>
            <a:ext cx="1619250" cy="715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1BC2C8-BC0D-536F-BA0A-C59832D5D2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437" t="61291" r="13516" b="16348"/>
          <a:stretch/>
        </p:blipFill>
        <p:spPr>
          <a:xfrm>
            <a:off x="2053792" y="3667040"/>
            <a:ext cx="5857875" cy="153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9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643A-FBEE-6816-C6BD-662DC53C2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Teletraffic</a:t>
            </a:r>
            <a:r>
              <a:rPr lang="en-US" dirty="0"/>
              <a:t> Theory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0C8F7-6233-7ED0-EF88-1448B84BAA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E290C-D4C0-2876-B50A-D2E56CBD6B5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B7E921-B8C7-F9C0-E371-946E84583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78" t="24168" r="12381" b="40138"/>
          <a:stretch/>
        </p:blipFill>
        <p:spPr>
          <a:xfrm>
            <a:off x="1110073" y="1295483"/>
            <a:ext cx="9791592" cy="35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7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Key Definitions for Trunked Radio</a:t>
            </a:r>
          </a:p>
        </p:txBody>
      </p:sp>
      <p:pic>
        <p:nvPicPr>
          <p:cNvPr id="14339" name="Picture 12" descr="T3_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2074864"/>
            <a:ext cx="9144000" cy="4097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6740760" y="4207680"/>
              <a:ext cx="3804480" cy="2649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31400" y="4198320"/>
                <a:ext cx="3823200" cy="266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6604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995240" y="652320"/>
              <a:ext cx="8184960" cy="5661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5880" y="642960"/>
                <a:ext cx="8203680" cy="568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0124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273520" y="519480"/>
              <a:ext cx="6982200" cy="5877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4160" y="510120"/>
                <a:ext cx="7000920" cy="589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1699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653320" y="869760"/>
              <a:ext cx="7737120" cy="3439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3960" y="860400"/>
                <a:ext cx="7755840" cy="345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8083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9EA9E-A856-3FF4-1845-BCE07DFE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Erlang B - Capacity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D2CD4-BBEA-FA80-9FD8-CCCCAEABCF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8B8AF-3697-16DF-7143-5E25699DFE8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577750-4DAE-3B84-99CA-9507A99CA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68" t="26357" r="31563" b="32778"/>
          <a:stretch/>
        </p:blipFill>
        <p:spPr>
          <a:xfrm>
            <a:off x="2162174" y="1807596"/>
            <a:ext cx="7298413" cy="414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6301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64</Words>
  <Application>Microsoft Office PowerPoint</Application>
  <PresentationFormat>Widescreen</PresentationFormat>
  <Paragraphs>23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Arial-BoldMT</vt:lpstr>
      <vt:lpstr>Calibri</vt:lpstr>
      <vt:lpstr>1_Office Theme</vt:lpstr>
      <vt:lpstr>BECE307L Wireless and Mobile Communications</vt:lpstr>
      <vt:lpstr>Module 1 b: Trunking and grade of service </vt:lpstr>
      <vt:lpstr>Teletraffic Theory</vt:lpstr>
      <vt:lpstr>Teletraffic Theory</vt:lpstr>
      <vt:lpstr>Key Definitions for Trunked Radio</vt:lpstr>
      <vt:lpstr>PowerPoint Presentation</vt:lpstr>
      <vt:lpstr>PowerPoint Presentation</vt:lpstr>
      <vt:lpstr>PowerPoint Presentation</vt:lpstr>
      <vt:lpstr>Erlang B - Capacity</vt:lpstr>
      <vt:lpstr>PowerPoint Presentation</vt:lpstr>
      <vt:lpstr>PowerPoint Presentation</vt:lpstr>
      <vt:lpstr>Erlang B</vt:lpstr>
      <vt:lpstr>Erlang 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Hemanth C</dc:creator>
  <cp:lastModifiedBy>Hemanth C</cp:lastModifiedBy>
  <cp:revision>12</cp:revision>
  <dcterms:created xsi:type="dcterms:W3CDTF">2024-01-21T17:10:01Z</dcterms:created>
  <dcterms:modified xsi:type="dcterms:W3CDTF">2024-01-31T03:02:45Z</dcterms:modified>
</cp:coreProperties>
</file>