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85B20-C34C-4A9E-8DBE-49A9CBD926FA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9671C-8795-4479-8D9B-3B8D8B13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9671C-8795-4479-8D9B-3B8D8B130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EC1-709E-DDF5-1F1D-C2ED5ED8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F1314-4ECB-7C26-B4CA-A2E3EA4E2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401F-34F1-ACEA-B88F-8BB28D5D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1237-3227-36E7-E082-4718FE3A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6DD3-EDEE-2CC7-CBE5-FBD35949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D278-8E07-6B4D-8266-43C30FA1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C890-6790-494B-9951-1191DCDAB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A86E1-7CCC-EEAF-213B-8C8AFF9E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A190-8CAC-81D9-F8F9-670FB8BD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24FB-3537-FEC8-7ED1-F2ED801F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E5E3F-C1F6-E4B4-DB0B-AB716EAC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1075-D563-07A6-696F-D9A5BAAD5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2E9A3-3605-4FA0-7421-4A7CD5DA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2C9E-7B2F-0340-AB4F-D6B1A02D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1071-C130-9310-676E-C864941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3E2-DAC9-1868-999B-2A29E4F2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7CD1-0CA6-FA5A-596C-5A636586C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D5EF-DF40-1127-2293-7958E80E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4793-FAF5-9204-EE53-0C93AE67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D33B-9B0A-58AB-3A70-3CC5CDB8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976B-C544-0F29-CA85-B62DE6D5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D38E7-CF25-2C03-9ABF-43084B9A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1AAE8-4332-0FBD-354C-A1B04D9B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DD3B1-C05C-02C9-7922-630F38AD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744C-8D5D-35CE-0E55-45E6DCA7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48DD-040F-F57C-88F9-7FA7EA10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8BB7-1BA2-3F94-1A20-53A88DFEF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BFA0-35E8-014C-45ED-CEBCAB33F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C739-F30A-3EEF-9DE8-D8898126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768C4-77A1-A55B-105E-E8052B10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FEEC-81BE-2C23-8DBA-E35EBF1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CFAA-D37A-0D4F-043E-8AB506AA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5351-71D7-2E7C-EF80-90C9E299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A8B5A-C077-FEBA-51E0-0C6EB980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72ED-4D45-2C27-8F94-63BCA1868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E4AD3-1CAB-6310-1B85-6A72FD2AA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DB36D-DEF7-911C-C87C-A935C745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E2A35-0871-A86E-823B-0E0F4DE0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4D01B-9C19-82D8-8D0D-B2664145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B067-7CC5-22AC-9AA0-AA37CD66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49539-5478-AE3E-3AB6-E48A71BB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5BB17-9A0A-E751-6430-D2708980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6A9C2-B396-3FA0-EEF2-C351093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55CA1-F61B-C4AB-C981-C587004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4F7C-7A80-2C8A-4892-2E8A60AA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E178-7851-A7EE-149C-6F6440C6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2945-9866-1CBA-2CAF-A09DE368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1C84-FBE9-5A77-1A82-A7CF0BAE0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AF99E-A8C8-04C6-12E3-6C11E804A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E2DF-5080-1074-201B-88C65E5B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82E39-4372-5F38-7725-820C6867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72C01-B9E9-F2BD-48C8-625503D7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161E-3DA2-3C08-D636-3711AD24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D46BB-A306-CF81-9CFD-C6040083B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BA786-B137-0ED2-0BAF-005D729A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1391-EAB3-92FF-0C33-E774CA7B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AE344-B099-44ED-F46E-BC2B231D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441EB-9332-C41B-42E3-CF8CF138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3AF70-8123-025A-D299-06C77ED2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88C3A-2097-9BCF-A525-1FAFEF52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B73D-4AEF-7E94-99B1-EE17B6783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6809-9E6C-47A9-890C-C8708D72639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9FC4-DCBF-B59F-7C91-064B0C2F0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D9AFC-B490-3BCE-E4EC-18F1794C6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A0CC-83B5-477D-8157-B38380755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9FADDB-A862-20CF-D4DD-5A6005428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413" y="5073445"/>
            <a:ext cx="12226413" cy="1784555"/>
          </a:xfrm>
        </p:spPr>
        <p:txBody>
          <a:bodyPr>
            <a:noAutofit/>
          </a:bodyPr>
          <a:lstStyle/>
          <a:p>
            <a:r>
              <a:rPr lang="en-US" sz="4000" b="1" i="0" u="none" strike="noStrike" baseline="0" dirty="0">
                <a:solidFill>
                  <a:srgbClr val="FF0000"/>
                </a:solidFill>
                <a:latin typeface="Arial-BoldMT"/>
              </a:rPr>
              <a:t>Module:7</a:t>
            </a:r>
            <a:r>
              <a:rPr lang="en-US" sz="4000" b="1" i="0" u="none" strike="noStrike" baseline="0" dirty="0">
                <a:latin typeface="Arial-BoldMT"/>
              </a:rPr>
              <a:t> </a:t>
            </a:r>
          </a:p>
          <a:p>
            <a:r>
              <a:rPr lang="en-US" sz="4000" b="1" i="0" u="none" strike="noStrike" baseline="0" dirty="0">
                <a:latin typeface="Algerian" panose="04020705040A02060702" pitchFamily="82" charset="0"/>
              </a:rPr>
              <a:t>Direct Broadcast Satellite Television systems and GPS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2" name="Picture 2" descr="Direct Broadcast Satellite (DBS) network architecture. | Download  Scientific Diagram">
            <a:extLst>
              <a:ext uri="{FF2B5EF4-FFF2-40B4-BE49-F238E27FC236}">
                <a16:creationId xmlns:a16="http://schemas.microsoft.com/office/drawing/2014/main" id="{4903459F-8AAB-F185-937D-88FED7AA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73" y="381000"/>
            <a:ext cx="612370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05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6ED5-33F1-30B3-74FF-AFC78E60A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20D8-26F7-2EA4-7229-7387091D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312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Components of GPS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6466-299C-C65F-C4DE-996EF089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31274"/>
            <a:ext cx="12191999" cy="62233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Space segment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Control segment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User segment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Introduction to the Global Positioning System | PPT | Free Download">
            <a:extLst>
              <a:ext uri="{FF2B5EF4-FFF2-40B4-BE49-F238E27FC236}">
                <a16:creationId xmlns:a16="http://schemas.microsoft.com/office/drawing/2014/main" id="{283A8A79-2FF2-83E7-E980-C44F515B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36" y="831274"/>
            <a:ext cx="5624946" cy="397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3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4004-030B-B486-2B5E-35765D1E7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C694-84B6-E499-63C9-E30AE973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312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GPS Position Location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0EC3-FB3B-91C0-9A17-527A83D2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31274"/>
            <a:ext cx="12191999" cy="62233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Position of GPS receiver is found by trilateration method.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Three satellites are required to provide the three distance measurements, and the fourth is used to remove receiver clock error.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three satellites provide distance information when the GPS receiver makes three measurements of range, Ri, from the receiver to three known points, that is, GPS satellites.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E422F-6F5F-E79E-07C4-895EF152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019" y="3941100"/>
            <a:ext cx="3926896" cy="27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8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F38E6-58CA-299B-E5F3-A7F54AE7A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C516-D858-4421-366D-CFDF3427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312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GPS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1839-E819-C889-8A7B-0902ED53F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31274"/>
            <a:ext cx="12191999" cy="62233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antenna is typically a circularly polarized patch antenna with an LNA mounted on the printed circuit board.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2050" name="Picture 2" descr="Global Positioning System">
            <a:extLst>
              <a:ext uri="{FF2B5EF4-FFF2-40B4-BE49-F238E27FC236}">
                <a16:creationId xmlns:a16="http://schemas.microsoft.com/office/drawing/2014/main" id="{FB17C577-5F65-1E08-AF24-FDAACA32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8" y="2180813"/>
            <a:ext cx="11307892" cy="352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4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DC07-D9EA-B837-7796-B3D4A57F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1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Module-7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8953-BF00-8C39-CBDC-4558EF8B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70154"/>
            <a:ext cx="12191999" cy="59878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DBS Satellite Systems: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DVB-S2X Standards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System Design for High-Throughput Applications ,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Antenna Considerations, Modulation Scheme Considerations, Error Coding Considerations, Remote Sensing Application.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Navigation Satellite Systems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GPS-Position Calculations and Accuracy,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Navigation Messages, Receiver Design,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IRNSS</a:t>
            </a:r>
          </a:p>
        </p:txBody>
      </p:sp>
    </p:spTree>
    <p:extLst>
      <p:ext uri="{BB962C8B-B14F-4D97-AF65-F5344CB8AC3E}">
        <p14:creationId xmlns:p14="http://schemas.microsoft.com/office/powerpoint/2010/main" val="419384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DC07-D9EA-B837-7796-B3D4A57F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1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8953-BF00-8C39-CBDC-4558EF8B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70154"/>
            <a:ext cx="12191999" cy="598784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limited bandwidth of undersea cables designed for voice communications prevented their use for video signals, so live television signals could not be transmitted beyond the limits of any continent.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first time that a geostationary earth orbit (GEO) satellite was used extensively for video transmission was for the Tokyo Olympic Games in 1968, which were broadcast live in the United States using a link through an early Intelsat satellite over the Pacific Ocean.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One transponder on a GEO satellite can send a video signal to thousands of independent cable systems distributed throughout the country. Ex: point to multipoint Tx.</a:t>
            </a:r>
          </a:p>
        </p:txBody>
      </p:sp>
    </p:spTree>
    <p:extLst>
      <p:ext uri="{BB962C8B-B14F-4D97-AF65-F5344CB8AC3E}">
        <p14:creationId xmlns:p14="http://schemas.microsoft.com/office/powerpoint/2010/main" val="295299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2EF3C-DEFD-17FA-FADB-77A474800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EE48-1938-8FBD-178D-8A50B6E6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1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C-Band and Ku-Band Home Satellite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92BB-2264-D9E2-AF7F-A885CD40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70154"/>
            <a:ext cx="12191999" cy="59878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the early 1980s, the development of low noise Gallium Arsenide Field Effect Transistor (</a:t>
            </a:r>
            <a:r>
              <a:rPr lang="en-US" dirty="0" err="1"/>
              <a:t>GaAsFET</a:t>
            </a:r>
            <a:r>
              <a:rPr lang="en-US" dirty="0"/>
              <a:t>) amplifiers for C-band low noise amplifiers (LNAs) and improved threshold extension frequency modulation (FM) demodulators for video signal receivers allowed much smaller diameter antennas to be used to receive C-band FM video signals distributed through GEO satellites.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These were particularly popular in rural areas where terrestrial television broadcasting offered at best three channels from the major networks.</a:t>
            </a:r>
          </a:p>
        </p:txBody>
      </p:sp>
    </p:spTree>
    <p:extLst>
      <p:ext uri="{BB962C8B-B14F-4D97-AF65-F5344CB8AC3E}">
        <p14:creationId xmlns:p14="http://schemas.microsoft.com/office/powerpoint/2010/main" val="109704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04266-FFE3-896D-191E-42078CFAA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EBFF-6991-A7C2-C3F8-87629DA5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1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Digital DBS-TV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0951-1630-19C5-AAB0-EB0E0D41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70154"/>
            <a:ext cx="12191999" cy="59878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the 1990s, digital video transmission became feasible, and several systems were developed in the United States in the 12.2–12.7 GHz band allocated to DBS-TV services.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development of low-cost Ku-band antennas and receivers, and high speed digital integrated circuits specifically for DBS television that incorporate quadrature phase shift keying (QPSK) demodulation, error control, decryption, and </a:t>
            </a:r>
            <a:r>
              <a:rPr lang="en-US" dirty="0">
                <a:solidFill>
                  <a:srgbClr val="FF0000"/>
                </a:solidFill>
              </a:rPr>
              <a:t>Moving Picture Experts Group (MPEG) </a:t>
            </a:r>
            <a:r>
              <a:rPr lang="en-US" dirty="0"/>
              <a:t>compression made DBS-TV practical.</a:t>
            </a:r>
          </a:p>
        </p:txBody>
      </p:sp>
    </p:spTree>
    <p:extLst>
      <p:ext uri="{BB962C8B-B14F-4D97-AF65-F5344CB8AC3E}">
        <p14:creationId xmlns:p14="http://schemas.microsoft.com/office/powerpoint/2010/main" val="116061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953F4-872E-F21B-C5F9-090571183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642D-3EE2-F70F-542E-50A6E97F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1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426BF-B2F3-03DB-ABD6-E35D92855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581224"/>
            <a:ext cx="8271163" cy="4955644"/>
          </a:xfrm>
        </p:spPr>
      </p:pic>
    </p:spTree>
    <p:extLst>
      <p:ext uri="{BB962C8B-B14F-4D97-AF65-F5344CB8AC3E}">
        <p14:creationId xmlns:p14="http://schemas.microsoft.com/office/powerpoint/2010/main" val="11675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656D-9542-BAC7-A0F2-1A173C82B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8969-6A54-36B8-E9C8-BCFB04CE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015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4CA9F-4FBA-D3E9-6A40-24257677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RECT BROADCAST SATELLITE TV - ppt video online download">
            <a:extLst>
              <a:ext uri="{FF2B5EF4-FFF2-40B4-BE49-F238E27FC236}">
                <a16:creationId xmlns:a16="http://schemas.microsoft.com/office/drawing/2014/main" id="{DFFA0276-96E9-499A-7CF1-B8061678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2574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AE6E4-C6BA-2CF8-3E01-E696A6DD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78E2-9787-6194-8B7B-57B3FBA7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7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Satellite Navigation and the Global Positioning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2DCB-D615-28CD-4DE8-F7637B3C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66800"/>
            <a:ext cx="12191999" cy="59878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global positioning satellite (GPS) system has revolutionized navigation and position location.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now the primary means of navigation for most </a:t>
            </a:r>
            <a:r>
              <a:rPr lang="en-US" dirty="0">
                <a:solidFill>
                  <a:srgbClr val="FF0000"/>
                </a:solidFill>
              </a:rPr>
              <a:t>ships, aircraft, and automobiles</a:t>
            </a:r>
            <a:r>
              <a:rPr lang="en-US" dirty="0"/>
              <a:t>, and is widely used in </a:t>
            </a:r>
            <a:r>
              <a:rPr lang="en-US" dirty="0">
                <a:solidFill>
                  <a:srgbClr val="FF0000"/>
                </a:solidFill>
              </a:rPr>
              <a:t>surveying</a:t>
            </a:r>
            <a:r>
              <a:rPr lang="en-US" dirty="0"/>
              <a:t> and many other applications.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1973- U.S space force provide a satellite-based radio navigation system- NAVSTAR GPS for guiding missiles, ships, and aircraft.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0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64E3B-42E7-FC7B-8316-98C3B9CC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A6F0-8BD3-731C-A6B4-CB07918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312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GPS TECHNICAL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E0035-F51F-63A8-C4FF-6E46F544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31274"/>
                <a:ext cx="12191999" cy="622337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The GPS space segment of 24 satellites orbiting in MEO.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Altitude- 20,200 km with an orbital inclination of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The satellite are clustered in group of four called constellation with each separated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in longitude.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Orbital period is one-half a sidereal day- (same satellite appear in twice in a day).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endParaRPr lang="en-US" dirty="0"/>
              </a:p>
              <a:p>
                <a:pPr algn="just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E0035-F51F-63A8-C4FF-6E46F544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31274"/>
                <a:ext cx="12191999" cy="6223372"/>
              </a:xfrm>
              <a:blipFill>
                <a:blip r:embed="rId2"/>
                <a:stretch>
                  <a:fillRect l="-90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80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CCB92437B79489EA22D4DE784879F" ma:contentTypeVersion="4" ma:contentTypeDescription="Create a new document." ma:contentTypeScope="" ma:versionID="59cd14dcb47619b1be7448b45b116e53">
  <xsd:schema xmlns:xsd="http://www.w3.org/2001/XMLSchema" xmlns:xs="http://www.w3.org/2001/XMLSchema" xmlns:p="http://schemas.microsoft.com/office/2006/metadata/properties" xmlns:ns2="90b91ae6-ac25-4d5c-8304-5e0dc5fc8cc1" targetNamespace="http://schemas.microsoft.com/office/2006/metadata/properties" ma:root="true" ma:fieldsID="c9d0d775866c36c9819adc8d46d444a6" ns2:_="">
    <xsd:import namespace="90b91ae6-ac25-4d5c-8304-5e0dc5fc8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91ae6-ac25-4d5c-8304-5e0dc5fc8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ED2F8C-1AAE-43EF-A66C-AAC6C1B6D220}"/>
</file>

<file path=customXml/itemProps2.xml><?xml version="1.0" encoding="utf-8"?>
<ds:datastoreItem xmlns:ds="http://schemas.openxmlformats.org/officeDocument/2006/customXml" ds:itemID="{9F932CEE-1755-4962-9228-42763B7F889D}"/>
</file>

<file path=customXml/itemProps3.xml><?xml version="1.0" encoding="utf-8"?>
<ds:datastoreItem xmlns:ds="http://schemas.openxmlformats.org/officeDocument/2006/customXml" ds:itemID="{F768B5B6-CBFF-4D22-A1E8-3D5BEB3F076E}"/>
</file>

<file path=docProps/app.xml><?xml version="1.0" encoding="utf-8"?>
<Properties xmlns="http://schemas.openxmlformats.org/officeDocument/2006/extended-properties" xmlns:vt="http://schemas.openxmlformats.org/officeDocument/2006/docPropsVTypes">
  <TotalTime>15827</TotalTime>
  <Words>562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Arial-BoldMT</vt:lpstr>
      <vt:lpstr>Calibri</vt:lpstr>
      <vt:lpstr>Calibri Light</vt:lpstr>
      <vt:lpstr>Cambria Math</vt:lpstr>
      <vt:lpstr>Office Theme</vt:lpstr>
      <vt:lpstr>PowerPoint Presentation</vt:lpstr>
      <vt:lpstr>Module-7</vt:lpstr>
      <vt:lpstr>Introduction</vt:lpstr>
      <vt:lpstr>C-Band and Ku-Band Home Satellite TV</vt:lpstr>
      <vt:lpstr>Digital DBS-TV</vt:lpstr>
      <vt:lpstr>Introduction</vt:lpstr>
      <vt:lpstr>Introduction</vt:lpstr>
      <vt:lpstr>Satellite Navigation and the Global Positioning System</vt:lpstr>
      <vt:lpstr>GPS TECHNICAL STRUCTURE</vt:lpstr>
      <vt:lpstr>Components of GPS</vt:lpstr>
      <vt:lpstr>GPS Position Location Principles</vt:lpstr>
      <vt:lpstr>GPS Receiver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J</dc:creator>
  <cp:lastModifiedBy>DIVYA J</cp:lastModifiedBy>
  <cp:revision>409</cp:revision>
  <dcterms:created xsi:type="dcterms:W3CDTF">2024-07-12T05:24:03Z</dcterms:created>
  <dcterms:modified xsi:type="dcterms:W3CDTF">2024-11-13T12:01:49Z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0x010100818CCB92437B79489EA22D4DE784879F</vt:lpwstr>
  </property>
</Properties>
</file>