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12763-0378-4E50-90E3-237774E0296E}" v="2" dt="2024-02-15T14:16:02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arthik" userId="6610c6a7b11086f3" providerId="LiveId" clId="{C6B12763-0378-4E50-90E3-237774E0296E}"/>
    <pc:docChg chg="modSld">
      <pc:chgData name="Rahul Karthik" userId="6610c6a7b11086f3" providerId="LiveId" clId="{C6B12763-0378-4E50-90E3-237774E0296E}" dt="2024-02-15T14:30:21.278" v="5" actId="20577"/>
      <pc:docMkLst>
        <pc:docMk/>
      </pc:docMkLst>
      <pc:sldChg chg="modSp mod">
        <pc:chgData name="Rahul Karthik" userId="6610c6a7b11086f3" providerId="LiveId" clId="{C6B12763-0378-4E50-90E3-237774E0296E}" dt="2024-02-15T14:30:21.278" v="5" actId="20577"/>
        <pc:sldMkLst>
          <pc:docMk/>
          <pc:sldMk cId="2006876115" sldId="257"/>
        </pc:sldMkLst>
        <pc:spChg chg="mod">
          <ac:chgData name="Rahul Karthik" userId="6610c6a7b11086f3" providerId="LiveId" clId="{C6B12763-0378-4E50-90E3-237774E0296E}" dt="2024-02-15T14:30:21.278" v="5" actId="20577"/>
          <ac:spMkLst>
            <pc:docMk/>
            <pc:sldMk cId="2006876115" sldId="257"/>
            <ac:spMk id="2" creationId="{00000000-0000-0000-0000-000000000000}"/>
          </ac:spMkLst>
        </pc:spChg>
        <pc:picChg chg="mod">
          <ac:chgData name="Rahul Karthik" userId="6610c6a7b11086f3" providerId="LiveId" clId="{C6B12763-0378-4E50-90E3-237774E0296E}" dt="2024-02-15T14:16:02.071" v="3" actId="1038"/>
          <ac:picMkLst>
            <pc:docMk/>
            <pc:sldMk cId="2006876115" sldId="257"/>
            <ac:picMk id="1027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21C-D890-4C85-8783-99F5AAB2590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E6C-347D-4674-8C7D-1624830AC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06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21C-D890-4C85-8783-99F5AAB2590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E6C-347D-4674-8C7D-1624830AC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53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21C-D890-4C85-8783-99F5AAB2590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E6C-347D-4674-8C7D-1624830AC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59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21C-D890-4C85-8783-99F5AAB2590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E6C-347D-4674-8C7D-1624830AC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8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21C-D890-4C85-8783-99F5AAB2590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E6C-347D-4674-8C7D-1624830AC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63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21C-D890-4C85-8783-99F5AAB2590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E6C-347D-4674-8C7D-1624830AC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82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21C-D890-4C85-8783-99F5AAB2590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E6C-347D-4674-8C7D-1624830AC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3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21C-D890-4C85-8783-99F5AAB2590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E6C-347D-4674-8C7D-1624830AC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86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21C-D890-4C85-8783-99F5AAB2590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E6C-347D-4674-8C7D-1624830AC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90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21C-D890-4C85-8783-99F5AAB2590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E6C-347D-4674-8C7D-1624830AC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63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21C-D890-4C85-8783-99F5AAB2590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E6C-347D-4674-8C7D-1624830AC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6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321C-D890-4C85-8783-99F5AAB2590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DCE6C-347D-4674-8C7D-1624830AC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64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9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6632"/>
            <a:ext cx="6073666" cy="81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23" y="1124744"/>
            <a:ext cx="6446837" cy="562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87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978831" cy="102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7499350" cy="345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02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765453" cy="83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73850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36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1" y="2034223"/>
            <a:ext cx="8055038" cy="365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707063"/>
            <a:ext cx="8016875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62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4" ma:contentTypeDescription="Create a new document." ma:contentTypeScope="" ma:versionID="363d8cb67acb8c090612fefe8253c292">
  <xsd:schema xmlns:xsd="http://www.w3.org/2001/XMLSchema" xmlns:xs="http://www.w3.org/2001/XMLSchema" xmlns:p="http://schemas.microsoft.com/office/2006/metadata/properties" xmlns:ns2="5c9723bf-e2da-41fd-b2fd-04456ba7cba0" targetNamespace="http://schemas.microsoft.com/office/2006/metadata/properties" ma:root="true" ma:fieldsID="a914611dfb58618778f5780e5a40b614" ns2:_="">
    <xsd:import namespace="5c9723bf-e2da-41fd-b2fd-04456ba7cb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2E1AA3-964A-44D9-8C7F-A83DEADEB7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E910B3-A473-4560-99DE-3D7B13D32F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7A0563-E1A8-47DE-BE06-42567107BBF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VELMATHI</dc:creator>
  <cp:lastModifiedBy>Rahul Karthik</cp:lastModifiedBy>
  <cp:revision>2</cp:revision>
  <dcterms:created xsi:type="dcterms:W3CDTF">2024-01-18T10:45:03Z</dcterms:created>
  <dcterms:modified xsi:type="dcterms:W3CDTF">2024-02-15T14:30:29Z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