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59" r:id="rId3"/>
    <p:sldId id="463" r:id="rId4"/>
    <p:sldId id="455" r:id="rId5"/>
    <p:sldId id="464" r:id="rId6"/>
    <p:sldId id="466" r:id="rId7"/>
    <p:sldId id="457" r:id="rId8"/>
    <p:sldId id="465" r:id="rId9"/>
    <p:sldId id="458" r:id="rId10"/>
    <p:sldId id="456" r:id="rId11"/>
    <p:sldId id="304" r:id="rId12"/>
    <p:sldId id="460" r:id="rId13"/>
    <p:sldId id="461" r:id="rId14"/>
    <p:sldId id="4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EAF7-8899-9C27-A147-DBB6C04CC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FFF54-9193-A0D9-D569-D1B581E16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7097D-EA1B-3D9D-746D-64F38904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B7A7-4D3A-4769-A075-76FF01E469C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0F8F-23D2-2CDC-34CB-E22F9E74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5AAE-8920-C320-B3AF-E553A5B4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0C75-F2DC-4F49-A904-A292E289C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7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85EB-7BEA-F299-329D-4ED708EB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C066E-87F4-F351-07A7-1F5225AF9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5CCC8-DD81-65AA-8218-A9D06A4E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B7A7-4D3A-4769-A075-76FF01E469C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AF5EA-19F9-EF8F-6157-6FA5DA19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F0DF-59B1-BE2B-37E4-32A6AA6C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0C75-F2DC-4F49-A904-A292E289C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66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0E357-A97C-42AD-1490-9BE7999F5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20F53-26C0-82BC-F12B-37B7D3F6D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6B730-AAA2-4456-A4FE-EFC06C13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B7A7-4D3A-4769-A075-76FF01E469C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206C-4299-DFAA-09E2-64E28D40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77F99-D98D-F898-6695-42410FC3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0C75-F2DC-4F49-A904-A292E289C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5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07B8-DDF5-EAEF-DE5F-F8D2047C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D783-1142-5A9E-24EC-3EA3F14E3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A6B90-E74D-0ACE-7A43-F1825014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B7A7-4D3A-4769-A075-76FF01E469C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3E8D-5781-D7DB-291B-4099E809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E967C-3253-149E-685F-153321C1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0C75-F2DC-4F49-A904-A292E289C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6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6641-80BD-84CF-FF29-17E4B522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FC10A-4969-F963-3715-5684E6EAD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48DA-BF84-450A-7C5E-D1DD75A5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B7A7-4D3A-4769-A075-76FF01E469C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0A33A-AF26-93F2-6DBE-387EF4DB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23DFC-3621-E989-2C05-3962F7BB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0C75-F2DC-4F49-A904-A292E289C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5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48F4-AFF2-859A-33B9-1A40BD3D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3712-8C36-2999-717F-FBB2D69DF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6BC53-8A3E-4790-7570-2BCF2DD8D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FE319-64B3-0AEE-DFDD-82E700F4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B7A7-4D3A-4769-A075-76FF01E469C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9E91A-9410-0063-5D76-8D70637E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C3CD4-19C3-8399-3BD0-77F5165D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0C75-F2DC-4F49-A904-A292E289C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57F-7702-D57F-5816-C6C8D1B5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2E9C4-BFCD-1585-0764-6384863A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9F881-B5F3-E181-70D8-24C8ED863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AD71D-8D35-821F-97A0-3F777D4A0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8B417-266F-F4C9-AAE0-0DAA2A509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251EC-EA39-6400-2995-7CC9993B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B7A7-4D3A-4769-A075-76FF01E469C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E47D9-1BCF-2DE9-E9BB-D1F0629B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0146B-0CBE-097B-8809-C54CEE28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0C75-F2DC-4F49-A904-A292E289C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5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AA6E-5F3C-A373-B35E-FC666E54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CDAAF-8C9E-232F-1B08-FEE7AB81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B7A7-4D3A-4769-A075-76FF01E469C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A171D-7836-0542-2A93-9E4C1331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482C8-25BF-F12D-6DBA-EDA154FA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0C75-F2DC-4F49-A904-A292E289C7B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F8C4F-E6DE-172A-871D-2D43F8A274CB}"/>
              </a:ext>
            </a:extLst>
          </p:cNvPr>
          <p:cNvSpPr txBox="1"/>
          <p:nvPr userDrawn="1"/>
        </p:nvSpPr>
        <p:spPr>
          <a:xfrm>
            <a:off x="0" y="6538912"/>
            <a:ext cx="1207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Anita</a:t>
            </a:r>
          </a:p>
        </p:txBody>
      </p:sp>
    </p:spTree>
    <p:extLst>
      <p:ext uri="{BB962C8B-B14F-4D97-AF65-F5344CB8AC3E}">
        <p14:creationId xmlns:p14="http://schemas.microsoft.com/office/powerpoint/2010/main" val="251499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92C92-670B-A53B-4858-7CEFB6C6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B7A7-4D3A-4769-A075-76FF01E469C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7C9E9-2425-F98D-2577-333AF35B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B59F3-185A-2898-7001-82AADEA5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0C75-F2DC-4F49-A904-A292E289C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02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5D4B-04F7-0B92-D52E-EDDDF5EB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7328-F239-092D-13F4-7B7B55E61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37B5C-EB95-5B33-95DA-6AC7F3F6D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8D0B-6E4F-B6A4-8E11-4CC3C18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B7A7-4D3A-4769-A075-76FF01E469C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54D4-4269-0569-599A-11830E05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A71E2-E966-73E3-1982-51E5E312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0C75-F2DC-4F49-A904-A292E289C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28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4C5A-6F70-E0A9-02A6-EB333561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3B2A0-FE94-D1EF-3A33-CAA2BF0FB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1B6B6-97DD-FC25-D71C-D1625E194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A9248-C8F5-EC87-000E-90DCFA7B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B7A7-4D3A-4769-A075-76FF01E469C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9F5EC-12A2-F856-19EB-237135DC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25BB7-F35B-C1E4-718B-2B8149BA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0C75-F2DC-4F49-A904-A292E289C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01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D6280-6888-40BE-EA20-7DDCD436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D883-FE8C-BC28-D6F4-2622B7C1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772D4-BB26-5599-371B-2599F6596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B7A7-4D3A-4769-A075-76FF01E469C8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375C-A560-07B6-0072-5C1746D50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65F27-848F-D0F3-E5F5-FF10A9186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0C75-F2DC-4F49-A904-A292E289C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83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c.nasa.gov/www/k-12/WindTunnel/Activities/ansPascal_principle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c.nasa.gov/www/k-12/WindTunnel/Activities/ansPascal_principle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0246-D77C-5148-3151-E32B23381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Problems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4ECBC-2934-29F8-3F2B-31B80400F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07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5745-5FEE-52A5-2D00-DA919A60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5B1A7-44D8-F557-1ABE-97B37F375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76" y="365125"/>
            <a:ext cx="105156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4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A56B395-86D1-4C7B-84C0-2D80BB1A0E51}" type="datetime1">
              <a:rPr lang="en-IN"/>
              <a:pPr>
                <a:defRPr/>
              </a:pPr>
              <a:t>29-01-2024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CA1360-E1E4-4C3B-ABDB-2F52FAAC62D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192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4876800" y="360364"/>
            <a:ext cx="49995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Numericals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in Stepper Motor</a:t>
            </a:r>
            <a:endParaRPr lang="en-IN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21FCEF-CD3B-26C4-E872-3269B988FB66}"/>
              </a:ext>
            </a:extLst>
          </p:cNvPr>
          <p:cNvSpPr txBox="1"/>
          <p:nvPr/>
        </p:nvSpPr>
        <p:spPr>
          <a:xfrm>
            <a:off x="788894" y="794755"/>
            <a:ext cx="104618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 panose="020B0606030504020204" pitchFamily="34" charset="0"/>
              </a:rPr>
              <a:t>1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. A stepper motor having a resolution of 300 steps/rev and running at 2400 rpm has a pulse rate of _____________ 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pps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.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a) 4000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b) 8000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c) 6000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d) 10,000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79A52-FB8E-7825-0BD9-93C62CAFDF2D}"/>
              </a:ext>
            </a:extLst>
          </p:cNvPr>
          <p:cNvSpPr txBox="1"/>
          <p:nvPr/>
        </p:nvSpPr>
        <p:spPr>
          <a:xfrm>
            <a:off x="788894" y="2554594"/>
            <a:ext cx="9780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Answer: c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Explanation: Steps per second is mathematically given as SPS = (Rpm/60)*(number of steps per minute) = (2400/60)*300 = 12000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Pulse per second = steps per second /2 = 12000/2 = 6000.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4826A-0E53-588F-F66D-6758ABC99BCC}"/>
              </a:ext>
            </a:extLst>
          </p:cNvPr>
          <p:cNvSpPr txBox="1"/>
          <p:nvPr/>
        </p:nvSpPr>
        <p:spPr>
          <a:xfrm>
            <a:off x="726140" y="3754923"/>
            <a:ext cx="10354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 panose="020B0606030504020204" pitchFamily="34" charset="0"/>
              </a:rPr>
              <a:t>2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. What is the step angle of a permanent-magnet stepper motor having 8 stator poles and 4 rotor poles?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a) 60º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b) 45º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c) 30º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d) 15º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BBAE6-63FA-C9E4-29FD-ECF7C6DC4422}"/>
              </a:ext>
            </a:extLst>
          </p:cNvPr>
          <p:cNvSpPr txBox="1"/>
          <p:nvPr/>
        </p:nvSpPr>
        <p:spPr>
          <a:xfrm>
            <a:off x="1640539" y="4955252"/>
            <a:ext cx="10354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Answer: b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Explanation: Step angle is defined as [(Ns-Nr)/(Ns*Nr)]*360 where Ns is the number of stator poles and Nr is the number of rotor poles.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Step angle = [(Ns-Nr)/(Ns*Nr)]*360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= [(8-4)/(8*4)]*360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Step angle = 45º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67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5C62BC-DFD2-7C46-C009-2C9F92DEBD6F}"/>
              </a:ext>
            </a:extLst>
          </p:cNvPr>
          <p:cNvSpPr txBox="1"/>
          <p:nvPr/>
        </p:nvSpPr>
        <p:spPr>
          <a:xfrm>
            <a:off x="654426" y="662464"/>
            <a:ext cx="105962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3. If a hybrid stepper motor has a rotor pitch of 36º and a step angle of 9º, the number of its phases must be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a) 4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b) 2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c) 3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d) 6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8F708-F30E-B0F0-F23D-08EC733C5756}"/>
              </a:ext>
            </a:extLst>
          </p:cNvPr>
          <p:cNvSpPr txBox="1"/>
          <p:nvPr/>
        </p:nvSpPr>
        <p:spPr>
          <a:xfrm>
            <a:off x="2290484" y="1676417"/>
            <a:ext cx="9493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Answer: a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Explanation: Step angle is defined as =(N</a:t>
            </a:r>
            <a:r>
              <a:rPr lang="en-US" b="0" i="0" baseline="-2500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s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-N</a:t>
            </a:r>
            <a:r>
              <a:rPr lang="en-US" b="0" i="0" baseline="-2500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)/(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en-US" b="0" i="0" baseline="-2500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s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+N</a:t>
            </a:r>
            <a:r>
              <a:rPr lang="en-US" b="0" i="0" baseline="-2500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)*360.      ns=10   nr=40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2195A-9A14-9FD7-3E0B-B6BE56EC2282}"/>
              </a:ext>
            </a:extLst>
          </p:cNvPr>
          <p:cNvSpPr txBox="1"/>
          <p:nvPr/>
        </p:nvSpPr>
        <p:spPr>
          <a:xfrm>
            <a:off x="528917" y="2793884"/>
            <a:ext cx="105962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 panose="020B0606030504020204" pitchFamily="34" charset="0"/>
              </a:rPr>
              <a:t>4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. What is the formula to calculate the step angle of a stepper motor?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a) (360*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ph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)/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nph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b) (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ph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nph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c) (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nph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ph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d) (360*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nph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)/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ph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2A5D0-6D77-F6C6-D0F8-A4AC5B9FA496}"/>
              </a:ext>
            </a:extLst>
          </p:cNvPr>
          <p:cNvSpPr txBox="1"/>
          <p:nvPr/>
        </p:nvSpPr>
        <p:spPr>
          <a:xfrm>
            <a:off x="528916" y="4304420"/>
            <a:ext cx="114389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Answer: a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Explanation: The step angle is given by (360*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ph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)/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nph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 where ‘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nph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’ is the number of equivalent poles per phase or number of rotor poles, ‘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ph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 ‘ is the number of phases and ‘ n ‘ is the total number of poles in all phases.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25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4AE930-B92C-3B85-167A-C744CC1E383B}"/>
              </a:ext>
            </a:extLst>
          </p:cNvPr>
          <p:cNvSpPr txBox="1"/>
          <p:nvPr/>
        </p:nvSpPr>
        <p:spPr>
          <a:xfrm>
            <a:off x="824752" y="2570673"/>
            <a:ext cx="10667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Answer: a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Explanation: Typical step angle of a hybrid stepper motor ranges from 0.9 degrees 3.6 degree that is (100 to 400) steps per revolution. The step angle is given by (360*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ph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)/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nph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 where ‘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nph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’ is the number of equivalent poles per phase or number of rotor poles, ‘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ph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 ‘ is the number of phases and ‘ n ‘ is the total number of poles in all phases.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D2ED5-A967-BE2D-FBE2-AA461191DA62}"/>
              </a:ext>
            </a:extLst>
          </p:cNvPr>
          <p:cNvSpPr txBox="1"/>
          <p:nvPr/>
        </p:nvSpPr>
        <p:spPr>
          <a:xfrm>
            <a:off x="941293" y="797510"/>
            <a:ext cx="105514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 panose="020B0606030504020204" pitchFamily="34" charset="0"/>
              </a:rPr>
              <a:t>5</a:t>
            </a: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. What is the step angle of a hybrid stepper motor?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a) 0.9 degree to 3.6 degree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b) 0.9 degree to 7.0 degree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c) 0.1 degree to 1.0 degree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d) 1.0 degree to 0.9 degree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46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B773F9-7CEA-444D-E9DC-333AC2E37DE3}"/>
              </a:ext>
            </a:extLst>
          </p:cNvPr>
          <p:cNvSpPr txBox="1"/>
          <p:nvPr/>
        </p:nvSpPr>
        <p:spPr>
          <a:xfrm>
            <a:off x="676275" y="19386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Because the volume of fluid pushed down on the left side equals the volume of fluid that is lifted up on the right side, the following formula is also true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6D837-822D-2CBE-714B-2099ACA197AD}"/>
              </a:ext>
            </a:extLst>
          </p:cNvPr>
          <p:cNvSpPr txBox="1"/>
          <p:nvPr/>
        </p:nvSpPr>
        <p:spPr>
          <a:xfrm>
            <a:off x="4295775" y="25402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V1 = V2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F8A61-97CB-0FD4-C297-CC6AA12FD4B3}"/>
              </a:ext>
            </a:extLst>
          </p:cNvPr>
          <p:cNvSpPr txBox="1"/>
          <p:nvPr/>
        </p:nvSpPr>
        <p:spPr>
          <a:xfrm>
            <a:off x="838200" y="31418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substitution,</a:t>
            </a:r>
            <a:endParaRPr lang="en-IN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1B85EE5-420E-C15A-A676-B8C4B9B90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43934"/>
            <a:ext cx="18473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0DBED-BF2C-DC1C-7CA2-3A990E3D3E1F}"/>
              </a:ext>
            </a:extLst>
          </p:cNvPr>
          <p:cNvSpPr txBox="1"/>
          <p:nvPr/>
        </p:nvSpPr>
        <p:spPr>
          <a:xfrm>
            <a:off x="1828800" y="32108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A1 D1 = A2 D2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88F0F-B54A-2A71-19FB-2428653F76C7}"/>
              </a:ext>
            </a:extLst>
          </p:cNvPr>
          <p:cNvSpPr txBox="1"/>
          <p:nvPr/>
        </p:nvSpPr>
        <p:spPr>
          <a:xfrm>
            <a:off x="5105400" y="314188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cross sectional area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 the distance moved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AEA55F-A15E-6E64-9138-8514F2080073}"/>
              </a:ext>
            </a:extLst>
          </p:cNvPr>
          <p:cNvSpPr txBox="1"/>
          <p:nvPr/>
        </p:nvSpPr>
        <p:spPr>
          <a:xfrm>
            <a:off x="4019550" y="37839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A1/A2= D2/D1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266A72-DF5A-B8F1-A38E-6A72DD7D5C80}"/>
              </a:ext>
            </a:extLst>
          </p:cNvPr>
          <p:cNvSpPr txBox="1"/>
          <p:nvPr/>
        </p:nvSpPr>
        <p:spPr>
          <a:xfrm>
            <a:off x="752474" y="4362241"/>
            <a:ext cx="10791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system can be thought of as a simple machine (lever), since force is multiplied. The mechanical advantage can be found by rearranging terms in the above equation to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F56AB-E088-DECC-EB8B-15B35CFC3BDB}"/>
              </a:ext>
            </a:extLst>
          </p:cNvPr>
          <p:cNvSpPr txBox="1"/>
          <p:nvPr/>
        </p:nvSpPr>
        <p:spPr>
          <a:xfrm>
            <a:off x="3609975" y="5468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Mechanical Advantage(IMA) = D1/D2 = A2/A1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56E6A-6D08-F155-2A93-AA6AD10E1426}"/>
              </a:ext>
            </a:extLst>
          </p:cNvPr>
          <p:cNvSpPr txBox="1"/>
          <p:nvPr/>
        </p:nvSpPr>
        <p:spPr>
          <a:xfrm>
            <a:off x="1595718" y="1014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According to Pascal’s Law   </a:t>
            </a:r>
          </a:p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F1/A1 = F2/A2  since P1 = P2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9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1D0319-6429-B7EC-BE5B-E3D9B8CF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2" y="1183341"/>
            <a:ext cx="10382659" cy="5674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B65445-92B7-1D1D-804E-EEED1AD82D8E}"/>
              </a:ext>
            </a:extLst>
          </p:cNvPr>
          <p:cNvSpPr txBox="1"/>
          <p:nvPr/>
        </p:nvSpPr>
        <p:spPr>
          <a:xfrm>
            <a:off x="1676400" y="389680"/>
            <a:ext cx="57374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P1.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this problem, find the IMA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69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353463-C555-0EF2-1553-D5F47775D9ED}"/>
              </a:ext>
            </a:extLst>
          </p:cNvPr>
          <p:cNvSpPr txBox="1"/>
          <p:nvPr/>
        </p:nvSpPr>
        <p:spPr>
          <a:xfrm>
            <a:off x="1028699" y="988485"/>
            <a:ext cx="9217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this problem, the IMA would be 10:1 (10 inches/ 1 inch or 10 square inches / 1 square inch).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Mechanical Advantage (IMA) = D1/D2 = A2/A1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31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F1453B-936F-19F6-2C8F-52602092A0E3}"/>
              </a:ext>
            </a:extLst>
          </p:cNvPr>
          <p:cNvSpPr txBox="1"/>
          <p:nvPr/>
        </p:nvSpPr>
        <p:spPr>
          <a:xfrm>
            <a:off x="746495" y="951183"/>
            <a:ext cx="10430067" cy="809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P2.  A hydraulic press has an input cylinder 1 inch in diameter and an output cylinder 6 inches in diameter. Assuming 100% efficiency, find the force exerted by the output piston when a force of 10 pounds is applied to the input piston. Also, If the input piston is moved through 4 inches, how far is the output piston moved?</a:t>
            </a:r>
          </a:p>
          <a:p>
            <a:pPr algn="just"/>
            <a:br>
              <a:rPr lang="en-US" sz="4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AutoNum type="arabicPeriod"/>
            </a:pP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0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329C-578B-ECC8-0169-586CC826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5103B-3A27-05F3-AE8A-54A6396F1115}"/>
              </a:ext>
            </a:extLst>
          </p:cNvPr>
          <p:cNvSpPr txBox="1"/>
          <p:nvPr/>
        </p:nvSpPr>
        <p:spPr>
          <a:xfrm>
            <a:off x="1344706" y="1013013"/>
            <a:ext cx="77992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AutoNum type="arabicPeriod"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WKT F1/A1 = F2/A2   , so     F2=F1xA2 / A1      A1= 0.785  A2= 28.285         F2 =  360 </a:t>
            </a:r>
          </a:p>
          <a:p>
            <a:pPr marL="800100" lvl="1" indent="-342900" algn="just">
              <a:buFontTx/>
              <a:buAutoNum type="arabicPeriod"/>
            </a:pPr>
            <a:r>
              <a:rPr lang="en-I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WKT A1/A2= D2/D1 ,   D1=4,  A1= 0.785,  A2= 28.285       D2=A1XD1/A2    = 0.111  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77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AD5388-E53A-1FF7-85B1-79793798D2FE}"/>
              </a:ext>
            </a:extLst>
          </p:cNvPr>
          <p:cNvSpPr txBox="1"/>
          <p:nvPr/>
        </p:nvSpPr>
        <p:spPr>
          <a:xfrm>
            <a:off x="761999" y="889843"/>
            <a:ext cx="1040802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 A hydraulic system is said to have a mechanical advantage of 40. Mechanical advantage (MA) is FR (output) / FE (input). If the input piston, with a 12 inch radius, has a force of 65 pounds pushing downward a distance of 20 inches, find the volume of fluid that has been displaced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(answer)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lphaL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upward force on the output piston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(answer)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lphaL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radius of the output piston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(answer)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lphaL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distance the output piston moves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(answer)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9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583FA4-B373-1477-DA11-45667F4C2DEB}"/>
              </a:ext>
            </a:extLst>
          </p:cNvPr>
          <p:cNvSpPr txBox="1"/>
          <p:nvPr/>
        </p:nvSpPr>
        <p:spPr>
          <a:xfrm>
            <a:off x="1162609" y="1094091"/>
            <a:ext cx="82682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WKT  Mechanical Advantage(IMA) = D1/D2 = A2/A1= 40 = F2/F1</a:t>
            </a:r>
          </a:p>
          <a:p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A1=3.14(12)2    = 452.16        F1=65             D1=20</a:t>
            </a:r>
          </a:p>
          <a:p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VOLUME = A1xD1 = 9043.2</a:t>
            </a:r>
          </a:p>
          <a:p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lphaLcPeriod"/>
            </a:pP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Upward force  F2 = (A2/A1) x F1 = MA x F1 = 40 x 65 = 2600</a:t>
            </a:r>
          </a:p>
          <a:p>
            <a:pPr marL="342900" indent="-342900">
              <a:buAutoNum type="alphaLcPeriod"/>
            </a:pP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lphaLcPeriod"/>
            </a:pP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Output piston radius  r2 ,   A2 = 40 x 452.16  = 18086.4</a:t>
            </a: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                     r2 = 75.89 inches</a:t>
            </a:r>
          </a:p>
          <a:p>
            <a:endParaRPr lang="en-IN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c. D2= D1 /40  = 20/40 = 0.5 </a:t>
            </a:r>
            <a:endParaRPr lang="en-IN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65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4416A3-F4FB-4389-2332-0B266A2D43E6}"/>
              </a:ext>
            </a:extLst>
          </p:cNvPr>
          <p:cNvSpPr txBox="1"/>
          <p:nvPr/>
        </p:nvSpPr>
        <p:spPr>
          <a:xfrm>
            <a:off x="1174377" y="689497"/>
            <a:ext cx="811305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What pressure does a 130 pound woman exert on the floor when she balances on one of her heels? Her heels have an average radius of 0.5 inch.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(answer)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A car has a weight of 2500 pounds and rests on four tires, each having a surface area of contact with the ground of 14 square inches. What is the pressure the ground experiences beneath the tires that is due to the car?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(answer)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Extension 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The input and output pistons of a hydraulic jack are respectively 1 cm and 4 cm in diameter. A lever with a mechanical advantage of 6 is used to apply force to the input piston. How much mass can the jack lift if a force of 180 N is applied to the lever and efficiency is 80%?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(answer)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92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4" ma:contentTypeDescription="Create a new document." ma:contentTypeScope="" ma:versionID="363d8cb67acb8c090612fefe8253c292">
  <xsd:schema xmlns:xsd="http://www.w3.org/2001/XMLSchema" xmlns:xs="http://www.w3.org/2001/XMLSchema" xmlns:p="http://schemas.microsoft.com/office/2006/metadata/properties" xmlns:ns2="5c9723bf-e2da-41fd-b2fd-04456ba7cba0" targetNamespace="http://schemas.microsoft.com/office/2006/metadata/properties" ma:root="true" ma:fieldsID="a914611dfb58618778f5780e5a40b614" ns2:_="">
    <xsd:import namespace="5c9723bf-e2da-41fd-b2fd-04456ba7cb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D9D97F-18D1-4E47-9902-591ABA99295C}"/>
</file>

<file path=customXml/itemProps2.xml><?xml version="1.0" encoding="utf-8"?>
<ds:datastoreItem xmlns:ds="http://schemas.openxmlformats.org/officeDocument/2006/customXml" ds:itemID="{BE0FF339-1AAF-42C3-BD78-B7E656FD7533}"/>
</file>

<file path=customXml/itemProps3.xml><?xml version="1.0" encoding="utf-8"?>
<ds:datastoreItem xmlns:ds="http://schemas.openxmlformats.org/officeDocument/2006/customXml" ds:itemID="{778AA02D-00C9-467C-9E1B-BF4ED06E16FB}"/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1129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Times New Roman</vt:lpstr>
      <vt:lpstr>Office Theme</vt:lpstr>
      <vt:lpstr>Numerical Problems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Problems </dc:title>
  <dc:creator>ANITA CHRISTALINE J</dc:creator>
  <cp:lastModifiedBy>ANITA CHRISTALINE J</cp:lastModifiedBy>
  <cp:revision>27</cp:revision>
  <dcterms:created xsi:type="dcterms:W3CDTF">2024-01-18T17:21:52Z</dcterms:created>
  <dcterms:modified xsi:type="dcterms:W3CDTF">2024-01-29T04:22:07Z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