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arthik" userId="6610c6a7b11086f3" providerId="LiveId" clId="{A6F94026-F65A-44A7-8E9A-EFBAEBD1E9F7}"/>
    <pc:docChg chg="custSel delSld modSld">
      <pc:chgData name="Rahul Karthik" userId="6610c6a7b11086f3" providerId="LiveId" clId="{A6F94026-F65A-44A7-8E9A-EFBAEBD1E9F7}" dt="2024-04-04T17:01:59.689" v="5" actId="47"/>
      <pc:docMkLst>
        <pc:docMk/>
      </pc:docMkLst>
      <pc:sldChg chg="del">
        <pc:chgData name="Rahul Karthik" userId="6610c6a7b11086f3" providerId="LiveId" clId="{A6F94026-F65A-44A7-8E9A-EFBAEBD1E9F7}" dt="2024-04-04T17:01:59.689" v="5" actId="47"/>
        <pc:sldMkLst>
          <pc:docMk/>
          <pc:sldMk cId="2187360461" sldId="256"/>
        </pc:sldMkLst>
      </pc:sldChg>
      <pc:sldChg chg="addSp delSp modSp mod">
        <pc:chgData name="Rahul Karthik" userId="6610c6a7b11086f3" providerId="LiveId" clId="{A6F94026-F65A-44A7-8E9A-EFBAEBD1E9F7}" dt="2024-04-04T17:01:55.877" v="4" actId="1076"/>
        <pc:sldMkLst>
          <pc:docMk/>
          <pc:sldMk cId="2556281259" sldId="257"/>
        </pc:sldMkLst>
        <pc:spChg chg="del">
          <ac:chgData name="Rahul Karthik" userId="6610c6a7b11086f3" providerId="LiveId" clId="{A6F94026-F65A-44A7-8E9A-EFBAEBD1E9F7}" dt="2024-04-04T17:01:48.859" v="0" actId="478"/>
          <ac:spMkLst>
            <pc:docMk/>
            <pc:sldMk cId="2556281259" sldId="257"/>
            <ac:spMk id="2" creationId="{F9F238E0-FE68-AA93-86F2-60FD6F2C2F20}"/>
          </ac:spMkLst>
        </pc:spChg>
        <pc:spChg chg="add mod">
          <ac:chgData name="Rahul Karthik" userId="6610c6a7b11086f3" providerId="LiveId" clId="{A6F94026-F65A-44A7-8E9A-EFBAEBD1E9F7}" dt="2024-04-04T17:01:55.877" v="4" actId="1076"/>
          <ac:spMkLst>
            <pc:docMk/>
            <pc:sldMk cId="2556281259" sldId="257"/>
            <ac:spMk id="4" creationId="{5B831253-DCE8-4EF6-8860-8890B6875D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D912-018F-C579-ACB6-5D79643B0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64DE6-9607-2854-78C8-0F8E0C321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B5D62-36A7-58A2-7BFA-1F6F326D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C2D-E418-485C-A2FD-95BE6BC3EF6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D5F20-36CE-077F-245E-893E6408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282FF-97DD-AC50-7EAC-A98EDD62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238-0C78-42FB-AA44-AC9886BE1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89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5D44-5C18-C20F-E6C5-A04CA72B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1C566-AF60-8183-9537-7132B7519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0316E-4080-CAF2-E52D-1918B7B8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C2D-E418-485C-A2FD-95BE6BC3EF6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1C624-B583-D0F4-A857-4A0E6FF0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5275-45C2-1BFC-FC57-BD6289F1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238-0C78-42FB-AA44-AC9886BE1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78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BE7CD-AFDF-8CF1-09C9-844F0D5E1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8B98A-E393-94E8-95CE-B55AAF5EE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EF1D-C90D-BEDB-0D14-FBBB7826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C2D-E418-485C-A2FD-95BE6BC3EF6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67495-6FE9-5FA9-8D21-C900AA7B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5DDC1-93D7-8D09-D7AD-4F49282C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238-0C78-42FB-AA44-AC9886BE1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33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1F2D-F0F7-2A46-A260-738921C1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5E4F-1A94-12D8-F05D-57A2044E1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6C31-ABC4-26BD-F358-A72796E6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C2D-E418-485C-A2FD-95BE6BC3EF6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DAC3E-B739-52EE-53C7-2B6C0949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7BD0-30FC-2164-375F-7B033C89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238-0C78-42FB-AA44-AC9886BE1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43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4859-CA0A-EA8A-B975-D9AAD554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79F71-C220-9D8D-8133-974698FD9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E531-9830-F795-EB28-43BDABDF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C2D-E418-485C-A2FD-95BE6BC3EF6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A62C-A282-47E9-AEC1-44E4F24C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8DC49-5A85-C024-B1ED-F7BB3D39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238-0C78-42FB-AA44-AC9886BE1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11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307F-60F9-BB4D-2BE5-F518223D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864C-686C-FF25-1AC7-557F395A2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0EECA-E7E7-8368-4C9E-E19821221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415E5-65E7-1625-88BD-51F2165B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C2D-E418-485C-A2FD-95BE6BC3EF6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AFF60-D341-7AED-7660-908D6DD3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B1B73-3C2A-4E3C-1192-8929C1BB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238-0C78-42FB-AA44-AC9886BE1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32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40E4-4393-5575-33F9-8AEE8780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B48C5-216E-9C35-3661-31D4E9F54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08A8B-B112-F6C5-FD41-5FDCCE28E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F0640-9227-3D51-B808-72A8CD920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343DC-62C1-3D35-982D-5B413199F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A1CC1-ABE1-6783-38AF-F23D9D34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C2D-E418-485C-A2FD-95BE6BC3EF6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5F962-C10F-C331-62CC-26848EF6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A74B9-D82E-3C02-F47A-26AEC859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238-0C78-42FB-AA44-AC9886BE1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3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99F2-FB93-CE8F-882C-15F6A56E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10252-6901-6E24-2D40-4FA5C641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C2D-E418-485C-A2FD-95BE6BC3EF6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09CC5-981F-FA04-657B-EEC7D627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AC1DC-1812-8972-7FDA-E73632E9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238-0C78-42FB-AA44-AC9886BE1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27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3AC9-7D69-91AB-FEFA-2A3D2847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C2D-E418-485C-A2FD-95BE6BC3EF6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BC6D4-559C-3575-D46E-0811544D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36917-608B-FBEA-696C-06090E5C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238-0C78-42FB-AA44-AC9886BE1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60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BFF3-6E36-867F-A141-93F42D48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0D6D-D3ED-DE79-71B1-12F51A0D3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BBC34-FF1A-A4BD-3E0E-7085F7EAD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15614-0311-598E-D863-27DB643A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C2D-E418-485C-A2FD-95BE6BC3EF6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EF93E-E0E7-0462-E087-3C65878E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14E79-FA7B-26B7-6025-4FD6010E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238-0C78-42FB-AA44-AC9886BE1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9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1FD2-2053-F732-5178-3CAC6FA3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A497F-22B2-6919-FE75-3A5E3608D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A2F25-9940-00D0-AC84-ACE62334A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8D4E8-FF52-45A2-8514-D98E71B2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BC2D-E418-485C-A2FD-95BE6BC3EF6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7F9C6-4115-6664-0AED-E48123F5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5D076-AAD0-D005-F71C-F40A94AD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238-0C78-42FB-AA44-AC9886BE1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54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8DBE1-86F4-A15D-D48C-C868D65A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1ECD7-99A1-561E-1BFE-EE711BEE3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749D5-97D4-B05C-1E92-23214659F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BC2D-E418-485C-A2FD-95BE6BC3EF6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2BD36-9B94-20B8-C41A-4BE603BA4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15CF-CFB2-F014-CC98-8C7FED5B1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F238-0C78-42FB-AA44-AC9886BE1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36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34DEC2-D8EC-94D0-AD6D-2A69A97CA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729683"/>
            <a:ext cx="10099965" cy="576319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831253-DCE8-4EF6-8860-8890B6875D2C}"/>
              </a:ext>
            </a:extLst>
          </p:cNvPr>
          <p:cNvSpPr txBox="1"/>
          <p:nvPr/>
        </p:nvSpPr>
        <p:spPr>
          <a:xfrm>
            <a:off x="3114093" y="18045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Linear Trajectories and Parabolic blends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5628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74DE-DABF-F7BB-6C35-B1019EA5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794402-B8E4-988B-BBED-17085555C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097" y="471954"/>
            <a:ext cx="11004298" cy="5857127"/>
          </a:xfrm>
        </p:spPr>
      </p:pic>
    </p:spTree>
    <p:extLst>
      <p:ext uri="{BB962C8B-B14F-4D97-AF65-F5344CB8AC3E}">
        <p14:creationId xmlns:p14="http://schemas.microsoft.com/office/powerpoint/2010/main" val="202727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91F5-60FC-5663-0BCE-96A198DB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099F5-3E67-8535-35FD-2EDF2B76D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113" y="670048"/>
            <a:ext cx="11156078" cy="5822827"/>
          </a:xfrm>
        </p:spPr>
      </p:pic>
    </p:spTree>
    <p:extLst>
      <p:ext uri="{BB962C8B-B14F-4D97-AF65-F5344CB8AC3E}">
        <p14:creationId xmlns:p14="http://schemas.microsoft.com/office/powerpoint/2010/main" val="332265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B5D8-EAB0-7387-1ED7-FB7DF50B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5A4AC-EC51-6113-EC40-5033E9B9F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731" y="365125"/>
            <a:ext cx="11194138" cy="5721910"/>
          </a:xfrm>
        </p:spPr>
      </p:pic>
    </p:spTree>
    <p:extLst>
      <p:ext uri="{BB962C8B-B14F-4D97-AF65-F5344CB8AC3E}">
        <p14:creationId xmlns:p14="http://schemas.microsoft.com/office/powerpoint/2010/main" val="240593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80a837-91c1-4480-9cf9-33b82e620694" xsi:nil="true"/>
    <lcf76f155ced4ddcb4097134ff3c332f xmlns="5c9723bf-e2da-41fd-b2fd-04456ba7cba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11" ma:contentTypeDescription="Create a new document." ma:contentTypeScope="" ma:versionID="e0865277d0d67785faf46b54a4db5457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6c019d3797738bd61eb20ebed6b56dad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61ef91b-d40f-44db-96c7-c4e8b0acdb48}" ma:internalName="TaxCatchAll" ma:showField="CatchAllData" ma:web="1a80a837-91c1-4480-9cf9-33b82e6206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AB41DD-B562-4A93-9F4F-7BC5D4167BC4}">
  <ds:schemaRefs>
    <ds:schemaRef ds:uri="http://schemas.microsoft.com/office/2006/metadata/properties"/>
    <ds:schemaRef ds:uri="http://schemas.microsoft.com/office/infopath/2007/PartnerControls"/>
    <ds:schemaRef ds:uri="1a80a837-91c1-4480-9cf9-33b82e620694"/>
    <ds:schemaRef ds:uri="5c9723bf-e2da-41fd-b2fd-04456ba7cba0"/>
  </ds:schemaRefs>
</ds:datastoreItem>
</file>

<file path=customXml/itemProps2.xml><?xml version="1.0" encoding="utf-8"?>
<ds:datastoreItem xmlns:ds="http://schemas.openxmlformats.org/officeDocument/2006/customXml" ds:itemID="{7714E87F-E4D5-42E7-A8D3-C2B2D4F827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1CE03-FAB4-4134-BF68-8987FFBDE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1a80a837-91c1-4480-9cf9-33b82e620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Trajectories and Parabolic blends</dc:title>
  <dc:creator>ANITA CHRISTALINE J</dc:creator>
  <cp:lastModifiedBy>Rahul Karthik</cp:lastModifiedBy>
  <cp:revision>3</cp:revision>
  <dcterms:created xsi:type="dcterms:W3CDTF">2024-03-24T19:11:53Z</dcterms:created>
  <dcterms:modified xsi:type="dcterms:W3CDTF">2024-04-04T17:02:01Z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