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rthik" userId="6610c6a7b11086f3" providerId="LiveId" clId="{6078C460-F6BC-4E03-A599-F399136A2080}"/>
    <pc:docChg chg="custSel delSld modSld">
      <pc:chgData name="Rahul Karthik" userId="6610c6a7b11086f3" providerId="LiveId" clId="{6078C460-F6BC-4E03-A599-F399136A2080}" dt="2024-04-04T16:36:17.892" v="6" actId="47"/>
      <pc:docMkLst>
        <pc:docMk/>
      </pc:docMkLst>
      <pc:sldChg chg="del">
        <pc:chgData name="Rahul Karthik" userId="6610c6a7b11086f3" providerId="LiveId" clId="{6078C460-F6BC-4E03-A599-F399136A2080}" dt="2024-04-04T16:36:17.892" v="6" actId="47"/>
        <pc:sldMkLst>
          <pc:docMk/>
          <pc:sldMk cId="334695776" sldId="256"/>
        </pc:sldMkLst>
      </pc:sldChg>
      <pc:sldChg chg="addSp delSp modSp mod">
        <pc:chgData name="Rahul Karthik" userId="6610c6a7b11086f3" providerId="LiveId" clId="{6078C460-F6BC-4E03-A599-F399136A2080}" dt="2024-04-04T16:36:12.320" v="5" actId="14100"/>
        <pc:sldMkLst>
          <pc:docMk/>
          <pc:sldMk cId="1529589381" sldId="257"/>
        </pc:sldMkLst>
        <pc:spChg chg="del">
          <ac:chgData name="Rahul Karthik" userId="6610c6a7b11086f3" providerId="LiveId" clId="{6078C460-F6BC-4E03-A599-F399136A2080}" dt="2024-04-04T16:35:49.607" v="0" actId="478"/>
          <ac:spMkLst>
            <pc:docMk/>
            <pc:sldMk cId="1529589381" sldId="257"/>
            <ac:spMk id="2" creationId="{8D8184A0-B9E8-20FE-C8DE-EA7EC515F8EA}"/>
          </ac:spMkLst>
        </pc:spChg>
        <pc:spChg chg="add mod">
          <ac:chgData name="Rahul Karthik" userId="6610c6a7b11086f3" providerId="LiveId" clId="{6078C460-F6BC-4E03-A599-F399136A2080}" dt="2024-04-04T16:36:12.320" v="5" actId="14100"/>
          <ac:spMkLst>
            <pc:docMk/>
            <pc:sldMk cId="1529589381" sldId="257"/>
            <ac:spMk id="4" creationId="{DEB68776-A19D-92C3-1D40-2528B8CEA77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EC98-7195-5CC8-1A4C-9285F37A8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58EC7-C76D-4BFD-B6F4-6867D7A0D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868E8-667D-38C3-AC72-E905B1C5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F728-7264-EF95-049E-036BFCDBE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138F-C133-A364-5BFE-3D376ED9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08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4C38-F4D4-0B11-A806-63DBA204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0B85F-DBB9-4E3B-13DA-4B91E0717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D927A-B0A7-B4B3-9661-F4090665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47D2C-D3CB-C6EB-92CD-4A8B9FFEF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6442C-28CA-FEFA-1319-EF2E26F6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24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431FE-364D-2955-96F7-DB3CB8433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B4A914-F4C5-7CDD-CD38-D79413E1E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90A4A-0B16-47E2-9D09-73D4A9EF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DD7BE-5B79-E3D0-2980-C3B99EBC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6E6D1-D5CD-119A-742B-986E754D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29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9486-80A3-2264-4526-1EF26CD01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17E28-293D-ECA0-1DB2-3697AB7B4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18D48-1D90-79D6-211A-A7F74F5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D25D-3F37-A091-1C20-CF6BACF09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5DAB2-DA9F-735E-4BFC-CFD44DAE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0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E5AC-27EC-BE74-45B7-96A3BB9A1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1508D-659A-C7A2-2345-DAE600B82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5C53-E25E-828D-DE58-4EB81B2C9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A237E-5E04-B113-7DDA-B31398DE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C551D-1F09-7B5F-5AA5-E564A5A30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3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0A20-BFFF-31AC-C0F2-C8BDBFEA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7C83F-10D6-25C6-D07D-C2874F5B9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7C981-286E-4136-D0AA-E581DD972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6F705-7AA8-07A6-8D6E-6AB927BD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6DB53-1E51-2E0C-38E9-375A6D3EE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74380-1EDA-C6FE-46D1-1CF01BE7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8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FA714-FDF7-9FC9-AF2D-0CEE1B7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F3A80-EC30-CF4D-0E8D-32C351239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B9C8-6552-0D8E-1684-0DFAE1B2A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486D3-76F2-7FE9-D376-5377A62536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EFC7D-E479-F370-9326-FC9C32155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28FD5-C964-0AD6-8182-CFC0CB51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1B864-44C2-AF8F-0FC1-7108E0A0C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14853-2045-EEF8-2A7A-0127D4BB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14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3C3C-9E0C-2337-F4BD-81A917BB0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0F368-2E0B-5900-778F-2EE2C167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E0F0AA-8BDE-089D-C322-9801E9DE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D0B6BD-DBD3-BF54-44A0-D4B204F8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1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45B67-583E-4A4C-6374-D71EF5B4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27B76-3436-6E09-FB2E-8084179CB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74767-610E-1484-07FE-9BF7AB50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06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1B9B-018B-8424-443A-2943FC44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0AEF6-4554-45F1-ED49-528E522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A3FC0-BF08-DB73-285B-3AFD9937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9E5CA-AFF2-2A09-0656-CF32F2AB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D52C4-F783-1C18-D07F-C66EF1102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E83CA-318A-EA40-9D9A-E63A2A31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9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D7FA-65B1-455A-643F-9F1BD57A3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1D8D4-3035-3E6B-8501-C8851162FA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8D078-30A1-364C-BB56-241E53D58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BB7D9-A068-494F-C74A-EC19ED22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48FED-4AE1-721F-F9AE-44739AA4C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38891-4A9F-9413-1C68-8F5B4151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76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EA94B-F226-E7DE-39C8-0189F4A8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35BFD-F26E-22BD-523E-F39C5CC9E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044E-7FB6-7C56-3939-0182BB7F3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A1868-8BE7-4001-BE59-1E1A9627F52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D8A26-58DE-AD61-C509-4178EE79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1FD6D-83F1-A3F9-946C-E36B613A2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4C536-50B5-4F6B-8389-72CDED4C72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54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1BA07-7615-852A-24FA-65065D99B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69635"/>
            <a:ext cx="10855086" cy="19887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AF257C-625E-8020-A6FE-28D15B192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03" y="3080836"/>
            <a:ext cx="9392850" cy="33699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B68776-A19D-92C3-1D40-2528B8CEA777}"/>
              </a:ext>
            </a:extLst>
          </p:cNvPr>
          <p:cNvSpPr txBox="1"/>
          <p:nvPr/>
        </p:nvSpPr>
        <p:spPr>
          <a:xfrm>
            <a:off x="838199" y="407210"/>
            <a:ext cx="10197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Path Planning and Trajectory Planning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29589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6C7-A7B7-2642-ED5F-0B8F8A26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ED27D-36CE-1E5B-7769-C36B7E461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67204"/>
            <a:ext cx="10700785" cy="4236489"/>
          </a:xfrm>
        </p:spPr>
      </p:pic>
    </p:spTree>
    <p:extLst>
      <p:ext uri="{BB962C8B-B14F-4D97-AF65-F5344CB8AC3E}">
        <p14:creationId xmlns:p14="http://schemas.microsoft.com/office/powerpoint/2010/main" val="3069159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38B0C-34FC-CB89-988F-EC1EF990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374035-B6AA-1FCC-020F-375B7E2DF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14227"/>
            <a:ext cx="10498411" cy="3960549"/>
          </a:xfrm>
        </p:spPr>
      </p:pic>
    </p:spTree>
    <p:extLst>
      <p:ext uri="{BB962C8B-B14F-4D97-AF65-F5344CB8AC3E}">
        <p14:creationId xmlns:p14="http://schemas.microsoft.com/office/powerpoint/2010/main" val="176042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5F66-6901-3C05-A2D3-B2723B8B7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4974C6-7754-AA70-C610-81751D192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793" y="1491291"/>
            <a:ext cx="10685321" cy="3753061"/>
          </a:xfrm>
        </p:spPr>
      </p:pic>
    </p:spTree>
    <p:extLst>
      <p:ext uri="{BB962C8B-B14F-4D97-AF65-F5344CB8AC3E}">
        <p14:creationId xmlns:p14="http://schemas.microsoft.com/office/powerpoint/2010/main" val="274689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0502-FBEC-3E59-BF7B-9C961482D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8C2D58F-F729-7FA1-0B21-77F16BFE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844" y="434550"/>
            <a:ext cx="9887688" cy="4262956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299EB-B5D2-2A49-0D08-E5765BCE2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766931"/>
            <a:ext cx="8323729" cy="17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87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769B-6B9D-0FC5-5E29-F894FF4C4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852448-BBA4-681C-E068-432FCD941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43336"/>
            <a:ext cx="10801166" cy="3639651"/>
          </a:xfrm>
        </p:spPr>
      </p:pic>
    </p:spTree>
    <p:extLst>
      <p:ext uri="{BB962C8B-B14F-4D97-AF65-F5344CB8AC3E}">
        <p14:creationId xmlns:p14="http://schemas.microsoft.com/office/powerpoint/2010/main" val="790673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2ACF6-C501-8C02-02BE-81F1ADDD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76DC4A-1F97-6401-A69F-A18DAB148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206" y="561741"/>
            <a:ext cx="10786964" cy="40281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FDB463-4A88-9B6B-6D68-C28DA0755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623" y="4903935"/>
            <a:ext cx="8517922" cy="158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669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9EB6-3410-7E1A-41D4-9FEE34B0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309AB0-39A3-A902-A1C5-88AC6FE4E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623" y="505675"/>
            <a:ext cx="10691127" cy="34925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FAFD35-5B9E-0CD5-7C41-3BDE49E14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05484"/>
            <a:ext cx="8846988" cy="24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68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B02D-47B8-0172-3E5F-A840236E7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D86F10-9545-8CA8-96BA-41F1D0E9B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69317"/>
            <a:ext cx="10982956" cy="4601929"/>
          </a:xfrm>
        </p:spPr>
      </p:pic>
    </p:spTree>
    <p:extLst>
      <p:ext uri="{BB962C8B-B14F-4D97-AF65-F5344CB8AC3E}">
        <p14:creationId xmlns:p14="http://schemas.microsoft.com/office/powerpoint/2010/main" val="68792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E5C1-5903-D54E-39B2-F8CA3BDB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DFB500-074D-99A0-0034-01511BB3F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33603"/>
            <a:ext cx="10910865" cy="34811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7F5BAA-8784-75A5-868D-B88BB5180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259" y="4163535"/>
            <a:ext cx="8942294" cy="23293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63857B-05E5-E859-FB8F-69CCC01DC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276" y="3794732"/>
            <a:ext cx="1600339" cy="32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5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11A3-779D-3FB0-488C-0D81EB1B4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727E63-B66C-E525-3326-5C33C2116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05309"/>
            <a:ext cx="10908421" cy="4745233"/>
          </a:xfrm>
        </p:spPr>
      </p:pic>
    </p:spTree>
    <p:extLst>
      <p:ext uri="{BB962C8B-B14F-4D97-AF65-F5344CB8AC3E}">
        <p14:creationId xmlns:p14="http://schemas.microsoft.com/office/powerpoint/2010/main" val="214102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F11E-5058-BEAF-DD05-87B3B58A0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3CAA1-753D-B51B-E729-029FBB796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491578"/>
            <a:ext cx="10863937" cy="11991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A8A595-1102-8349-031E-44B3E3598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83" y="1691489"/>
            <a:ext cx="10597710" cy="25488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D75C8-418A-ABD5-4DD4-584C29F385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10" y="4359254"/>
            <a:ext cx="8664823" cy="189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6AC3-9FBC-D382-AA2F-865C1B6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96D6BC-95CD-436A-E120-3AE18A0B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307" y="498054"/>
            <a:ext cx="10114058" cy="347497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3D89E-8718-2EE8-3FC6-640F8E5C4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47" y="3973027"/>
            <a:ext cx="6512859" cy="268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3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8194F-18DB-EDBD-08A5-CD3928B7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573FE-2A06-28F9-3C04-E0219C93A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505" y="726604"/>
            <a:ext cx="11487710" cy="4015725"/>
          </a:xfrm>
        </p:spPr>
      </p:pic>
    </p:spTree>
    <p:extLst>
      <p:ext uri="{BB962C8B-B14F-4D97-AF65-F5344CB8AC3E}">
        <p14:creationId xmlns:p14="http://schemas.microsoft.com/office/powerpoint/2010/main" val="186746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58EF-7CD0-2ECC-92E5-72F0C52A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0757CF-6A7E-35BA-30A4-A7AD1FF45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75255"/>
            <a:ext cx="11050334" cy="4927685"/>
          </a:xfrm>
        </p:spPr>
      </p:pic>
    </p:spTree>
    <p:extLst>
      <p:ext uri="{BB962C8B-B14F-4D97-AF65-F5344CB8AC3E}">
        <p14:creationId xmlns:p14="http://schemas.microsoft.com/office/powerpoint/2010/main" val="2568326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5C85-9AC2-E1F9-53DD-14BCF7C9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A95DA2-86E8-1419-CDA3-55011221E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952" y="1027906"/>
            <a:ext cx="10832474" cy="34275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7C9DC-FF42-3499-085F-FAFC9D29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71" y="4587710"/>
            <a:ext cx="5319221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25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C6953-A6F8-70E7-643C-883CA8D1A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869DD-DF1C-7089-85B8-B2A269EF3B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30484"/>
            <a:ext cx="10402348" cy="327673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29218-7748-9CD7-3C9A-D4EDADE37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69" y="4081987"/>
            <a:ext cx="6255137" cy="242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11" ma:contentTypeDescription="Create a new document." ma:contentTypeScope="" ma:versionID="e0865277d0d67785faf46b54a4db5457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6c019d3797738bd61eb20ebed6b56dad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61ef91b-d40f-44db-96c7-c4e8b0acdb48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5c9723bf-e2da-41fd-b2fd-04456ba7cba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645D27-BD76-4D5F-B0D7-D97B64A256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670D68-D2DE-4477-8BEB-B2379789000A}">
  <ds:schemaRefs>
    <ds:schemaRef ds:uri="http://schemas.microsoft.com/office/2006/metadata/properties"/>
    <ds:schemaRef ds:uri="http://schemas.microsoft.com/office/infopath/2007/PartnerControls"/>
    <ds:schemaRef ds:uri="1a80a837-91c1-4480-9cf9-33b82e620694"/>
    <ds:schemaRef ds:uri="5c9723bf-e2da-41fd-b2fd-04456ba7cba0"/>
  </ds:schemaRefs>
</ds:datastoreItem>
</file>

<file path=customXml/itemProps3.xml><?xml version="1.0" encoding="utf-8"?>
<ds:datastoreItem xmlns:ds="http://schemas.openxmlformats.org/officeDocument/2006/customXml" ds:itemID="{E9B576D0-813C-4004-9EE7-587CED29F2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7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Planning and Trajectory Planning</dc:title>
  <dc:creator>ANITA CHRISTALINE J</dc:creator>
  <cp:lastModifiedBy>Rahul Karthik</cp:lastModifiedBy>
  <cp:revision>13</cp:revision>
  <dcterms:created xsi:type="dcterms:W3CDTF">2024-03-21T18:08:56Z</dcterms:created>
  <dcterms:modified xsi:type="dcterms:W3CDTF">2024-04-04T16:36:26Z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