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7" r:id="rId6"/>
    <p:sldId id="262" r:id="rId7"/>
    <p:sldId id="263" r:id="rId8"/>
    <p:sldId id="264" r:id="rId9"/>
    <p:sldId id="265" r:id="rId10"/>
    <p:sldId id="258" r:id="rId11"/>
    <p:sldId id="259" r:id="rId12"/>
    <p:sldId id="260" r:id="rId13"/>
    <p:sldId id="266" r:id="rId14"/>
    <p:sldId id="267" r:id="rId15"/>
    <p:sldId id="268" r:id="rId16"/>
    <p:sldId id="269" r:id="rId17"/>
    <p:sldId id="27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hul Karthik" userId="6610c6a7b11086f3" providerId="LiveId" clId="{1B9C851F-2A26-43AA-8F61-DA5C64FEB227}"/>
    <pc:docChg chg="undo custSel addSld delSld modSld">
      <pc:chgData name="Rahul Karthik" userId="6610c6a7b11086f3" providerId="LiveId" clId="{1B9C851F-2A26-43AA-8F61-DA5C64FEB227}" dt="2024-04-04T17:02:38.969" v="6" actId="1076"/>
      <pc:docMkLst>
        <pc:docMk/>
      </pc:docMkLst>
      <pc:sldChg chg="add del">
        <pc:chgData name="Rahul Karthik" userId="6610c6a7b11086f3" providerId="LiveId" clId="{1B9C851F-2A26-43AA-8F61-DA5C64FEB227}" dt="2024-04-04T17:02:32.760" v="2" actId="47"/>
        <pc:sldMkLst>
          <pc:docMk/>
          <pc:sldMk cId="4183691982" sldId="256"/>
        </pc:sldMkLst>
      </pc:sldChg>
      <pc:sldChg chg="addSp modSp mod">
        <pc:chgData name="Rahul Karthik" userId="6610c6a7b11086f3" providerId="LiveId" clId="{1B9C851F-2A26-43AA-8F61-DA5C64FEB227}" dt="2024-04-04T17:02:38.969" v="6" actId="1076"/>
        <pc:sldMkLst>
          <pc:docMk/>
          <pc:sldMk cId="2661470648" sldId="261"/>
        </pc:sldMkLst>
        <pc:spChg chg="add mod">
          <ac:chgData name="Rahul Karthik" userId="6610c6a7b11086f3" providerId="LiveId" clId="{1B9C851F-2A26-43AA-8F61-DA5C64FEB227}" dt="2024-04-04T17:02:38.969" v="6" actId="1076"/>
          <ac:spMkLst>
            <pc:docMk/>
            <pc:sldMk cId="2661470648" sldId="261"/>
            <ac:spMk id="4" creationId="{4D3EDEC3-73AF-F4B6-7434-7DEE70155D6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891A6-6FA6-1279-F144-F7D00E9895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9938EC-B0DD-DBAC-07F2-E0E4BE4139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268CE-A6BF-7064-AD94-F3861EF68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295C5-B4B6-95CE-4781-4D02C2B7D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66D0C-E618-6DD9-1968-C9E92C3AC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201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BC0D8-0318-D395-8CE3-EEF118337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3C2825-B2F0-4EEB-2717-C35B9A85E8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0E764-55FE-D069-5A52-37451ACA5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0384C-F645-0F47-1A31-99B963FC0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5E6A-FCD2-26D3-43FE-4C3019F1B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638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261D4D-C7B0-EEB3-41DF-2A2BFBDE05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7A2008-1972-C289-9200-38F662F1D7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80468-F620-38B6-AD8A-39639FF9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0C64D-B90A-7AD1-5238-B37E63D3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630EE2-10D4-BCDC-5753-0946CA6F6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765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669E-2DF8-5C4F-9EAC-4AB7079C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B9B3D-62D6-15B3-788F-6CAC986CC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EC866-0125-B080-2B23-020F675DB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952A4-499E-F364-B39D-278A31EA1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E99E7-3C45-92A0-9849-61E0BF9A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0416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FC84D-D949-649B-2236-E3191E268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52DA9-9368-AD06-B76E-00496E1EB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FFD3E-6F93-5A9A-F939-8DE75494A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C661A-642E-461D-8759-28FF3CD2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1D5C2-3DB4-C43B-92FC-D0270DB6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5213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B81479-4E04-5120-D36C-ABCF8E181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6FB35-1934-D53A-7402-D740D48517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E5275-FB51-5250-19FA-A1AD1FB22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37AEF-3296-3D08-A153-70448B1ED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CF6B90-63CA-A23B-C14E-49FDAD018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310C77-FB49-0A95-DE7A-20FE1E6AF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822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85E6-7611-8200-A6CA-22457589D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17BCA7-98FB-7999-8CA9-2C5B467C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B1FD5-6AC3-2118-9369-A767E97C3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FE028E-AEC1-77DC-784D-D655D27BCC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0F346-6C8D-B36B-06BD-F2D0845BE8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C1B4C9-EDD3-24EA-13B0-1ADA21FD9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B70F5E-8E5C-98C4-6901-93D25853B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43A198-AA88-D6E3-0764-C4F2C0CE3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066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1EB38-0172-ABDB-0D51-9F3203C12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2B191-D4BE-F65B-FFBA-CCBDA470D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EFE462-0A87-B15B-179D-B9EC1011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4366A7-06CF-C477-3B12-EF1669208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642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986D5C-BCE9-CD6D-3FDB-12547909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9A945B-65CB-ADA4-8D25-BDA155F3F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99FB82-BEA1-5376-843E-C16250D0D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4838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6FBA5-5648-7AB2-6CB6-9014263D7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244E1-99F3-46D0-BCAB-162036E95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E9F0C-32C6-AD14-4554-1C60DC676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111E6C-D1CA-D0DF-911D-EA7FD9AE6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07748F-D91B-4932-CAA6-C81A15A5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D65044-FCE3-AC2F-D658-4C6D3646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5936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3F80F-AE61-EB41-EA3A-B430D0E95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F75C9-C443-66AA-6C69-59E36F8CAA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27E87A-7EDF-231F-748B-EFA5ADBB1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E099AB-43B3-F0AD-0442-45F92FDD0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CC566-C0B3-0B0B-E57E-D469774CD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7DB95-4631-69CC-89D0-4CFE0E0DD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3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EDDA3-2170-0854-8356-2B2FA70BD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9A38D-D9C2-504D-751B-8A660557F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EC0E-E635-807F-0817-67B11F844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17A9AC-68A9-40C3-AB03-61F29273D1A1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8035A5-C5CD-AE17-D05C-5FC6E87DF4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7FC2-CF3D-B025-DE6D-9B458EC6A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F7E1E-D8A8-4F3C-BF7B-6A8354B75B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3453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29355-8CC0-E33A-5F9B-F5A11CEE5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cubic polynomial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4780A-513B-54DF-A128-AC525DAD9B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0955" y="1690688"/>
            <a:ext cx="10950769" cy="361641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D3EDEC3-73AF-F4B6-7434-7DEE70155D6D}"/>
              </a:ext>
            </a:extLst>
          </p:cNvPr>
          <p:cNvSpPr txBox="1"/>
          <p:nvPr/>
        </p:nvSpPr>
        <p:spPr>
          <a:xfrm>
            <a:off x="3263382" y="180459"/>
            <a:ext cx="60975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QUINTIC POLYNOMIAL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61470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BCAE1-BBC0-5230-8441-8C51CB09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2452852-C8F3-2ABC-FB92-698D053ACA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839308"/>
            <a:ext cx="10380473" cy="4001633"/>
          </a:xfrm>
        </p:spPr>
      </p:pic>
    </p:spTree>
    <p:extLst>
      <p:ext uri="{BB962C8B-B14F-4D97-AF65-F5344CB8AC3E}">
        <p14:creationId xmlns:p14="http://schemas.microsoft.com/office/powerpoint/2010/main" val="21052224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71804-788F-BA0A-9AE7-B8C8BE2B7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ED4DC1-3888-F94C-4E12-E723D07D73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8424" y="509584"/>
            <a:ext cx="11264312" cy="5774675"/>
          </a:xfrm>
        </p:spPr>
      </p:pic>
    </p:spTree>
    <p:extLst>
      <p:ext uri="{BB962C8B-B14F-4D97-AF65-F5344CB8AC3E}">
        <p14:creationId xmlns:p14="http://schemas.microsoft.com/office/powerpoint/2010/main" val="115314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F0E0-E59E-0AB9-C35D-E570CEA38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A6E3E2-6A89-1E2D-8E20-599ADB4B03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772248"/>
            <a:ext cx="10754942" cy="5574763"/>
          </a:xfrm>
        </p:spPr>
      </p:pic>
    </p:spTree>
    <p:extLst>
      <p:ext uri="{BB962C8B-B14F-4D97-AF65-F5344CB8AC3E}">
        <p14:creationId xmlns:p14="http://schemas.microsoft.com/office/powerpoint/2010/main" val="405758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43779-EA17-1902-00F9-DC6676A5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570E39-A6F6-F036-21D5-C58888433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692271"/>
            <a:ext cx="8323729" cy="5953047"/>
          </a:xfrm>
        </p:spPr>
      </p:pic>
    </p:spTree>
    <p:extLst>
      <p:ext uri="{BB962C8B-B14F-4D97-AF65-F5344CB8AC3E}">
        <p14:creationId xmlns:p14="http://schemas.microsoft.com/office/powerpoint/2010/main" val="84301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B6710-DAA4-455A-E9C0-0676A500E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6824E6-04D0-753A-40CC-3BD5A545E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592" y="780339"/>
            <a:ext cx="8955549" cy="5588540"/>
          </a:xfrm>
        </p:spPr>
      </p:pic>
    </p:spTree>
    <p:extLst>
      <p:ext uri="{BB962C8B-B14F-4D97-AF65-F5344CB8AC3E}">
        <p14:creationId xmlns:p14="http://schemas.microsoft.com/office/powerpoint/2010/main" val="2655675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1F047-3931-C1F7-67C4-0782EC933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FE02BB-F670-BB9C-4353-E06DA48C1E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9853" y="476456"/>
            <a:ext cx="9349559" cy="6308617"/>
          </a:xfrm>
        </p:spPr>
      </p:pic>
    </p:spTree>
    <p:extLst>
      <p:ext uri="{BB962C8B-B14F-4D97-AF65-F5344CB8AC3E}">
        <p14:creationId xmlns:p14="http://schemas.microsoft.com/office/powerpoint/2010/main" val="4219570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1013-95B2-CF13-32CB-2F8A24379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8C64A0F-0480-0282-E2CF-5C349A4D52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166081"/>
            <a:ext cx="8807824" cy="5479008"/>
          </a:xfrm>
        </p:spPr>
      </p:pic>
    </p:spTree>
    <p:extLst>
      <p:ext uri="{BB962C8B-B14F-4D97-AF65-F5344CB8AC3E}">
        <p14:creationId xmlns:p14="http://schemas.microsoft.com/office/powerpoint/2010/main" val="591778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1423-20F5-45F8-1448-0C9D1FC9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6713F5-80D1-F786-A85B-CB2F80D15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26680" y="681323"/>
            <a:ext cx="9335132" cy="5859641"/>
          </a:xfrm>
        </p:spPr>
      </p:pic>
    </p:spTree>
    <p:extLst>
      <p:ext uri="{BB962C8B-B14F-4D97-AF65-F5344CB8AC3E}">
        <p14:creationId xmlns:p14="http://schemas.microsoft.com/office/powerpoint/2010/main" val="3946617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01ADC-43BF-007C-98E6-9A590FFF0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5705D88-CA69-5B33-2B66-91DA7ECE24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821184"/>
            <a:ext cx="9890202" cy="5588581"/>
          </a:xfrm>
        </p:spPr>
      </p:pic>
    </p:spTree>
    <p:extLst>
      <p:ext uri="{BB962C8B-B14F-4D97-AF65-F5344CB8AC3E}">
        <p14:creationId xmlns:p14="http://schemas.microsoft.com/office/powerpoint/2010/main" val="1039641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A3F68-5F3C-C8D0-483A-F288C83E2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FFD5A0-D70D-433A-D954-E76807011E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6119" y="1093477"/>
            <a:ext cx="10225996" cy="3872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7502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5A0E7-F50E-0177-F03D-346BA997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007A966-E048-D99B-508C-C4921736B3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5776" y="648913"/>
            <a:ext cx="8789894" cy="5843962"/>
          </a:xfrm>
        </p:spPr>
      </p:pic>
    </p:spTree>
    <p:extLst>
      <p:ext uri="{BB962C8B-B14F-4D97-AF65-F5344CB8AC3E}">
        <p14:creationId xmlns:p14="http://schemas.microsoft.com/office/powerpoint/2010/main" val="1218300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6C30-71B3-FAB7-4B9F-27FCAFD1B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002CD6-054F-6698-E661-E137D3224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16157"/>
            <a:ext cx="6450240" cy="357932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B5565E2-8581-0FA4-2EE3-94A7F009A1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470" y="3615861"/>
            <a:ext cx="5804329" cy="3211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253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112EF-CD81-36B1-0CDC-BA1F8AB94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9491B4-66D5-F8E3-64D6-16B19E68BE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853" y="754371"/>
            <a:ext cx="6956771" cy="5666869"/>
          </a:xfrm>
        </p:spPr>
      </p:pic>
    </p:spTree>
    <p:extLst>
      <p:ext uri="{BB962C8B-B14F-4D97-AF65-F5344CB8AC3E}">
        <p14:creationId xmlns:p14="http://schemas.microsoft.com/office/powerpoint/2010/main" val="1266464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80a837-91c1-4480-9cf9-33b82e620694" xsi:nil="true"/>
    <lcf76f155ced4ddcb4097134ff3c332f xmlns="5c9723bf-e2da-41fd-b2fd-04456ba7cba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8D084FE8244824F8DA304D1666BE595" ma:contentTypeVersion="11" ma:contentTypeDescription="Create a new document." ma:contentTypeScope="" ma:versionID="e0865277d0d67785faf46b54a4db5457">
  <xsd:schema xmlns:xsd="http://www.w3.org/2001/XMLSchema" xmlns:xs="http://www.w3.org/2001/XMLSchema" xmlns:p="http://schemas.microsoft.com/office/2006/metadata/properties" xmlns:ns2="5c9723bf-e2da-41fd-b2fd-04456ba7cba0" xmlns:ns3="1a80a837-91c1-4480-9cf9-33b82e620694" targetNamespace="http://schemas.microsoft.com/office/2006/metadata/properties" ma:root="true" ma:fieldsID="6c019d3797738bd61eb20ebed6b56dad" ns2:_="" ns3:_="">
    <xsd:import namespace="5c9723bf-e2da-41fd-b2fd-04456ba7cba0"/>
    <xsd:import namespace="1a80a837-91c1-4480-9cf9-33b82e6206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9723bf-e2da-41fd-b2fd-04456ba7cb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80a837-91c1-4480-9cf9-33b82e62069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61ef91b-d40f-44db-96c7-c4e8b0acdb48}" ma:internalName="TaxCatchAll" ma:showField="CatchAllData" ma:web="1a80a837-91c1-4480-9cf9-33b82e6206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9F8E7E-9FA4-4F1D-8FA8-DD2A7928E9C4}">
  <ds:schemaRefs>
    <ds:schemaRef ds:uri="http://schemas.microsoft.com/office/2006/metadata/properties"/>
    <ds:schemaRef ds:uri="http://schemas.microsoft.com/office/infopath/2007/PartnerControls"/>
    <ds:schemaRef ds:uri="1a80a837-91c1-4480-9cf9-33b82e620694"/>
    <ds:schemaRef ds:uri="5c9723bf-e2da-41fd-b2fd-04456ba7cba0"/>
  </ds:schemaRefs>
</ds:datastoreItem>
</file>

<file path=customXml/itemProps2.xml><?xml version="1.0" encoding="utf-8"?>
<ds:datastoreItem xmlns:ds="http://schemas.openxmlformats.org/officeDocument/2006/customXml" ds:itemID="{EDBBFF39-5EA5-4318-A40C-3274C20D832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E671DF-5A71-409D-A6FA-818EBEA63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9723bf-e2da-41fd-b2fd-04456ba7cba0"/>
    <ds:schemaRef ds:uri="1a80a837-91c1-4480-9cf9-33b82e6206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6</Words>
  <Application>Microsoft Office PowerPoint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Review of cubic polynomial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QUINTIC POLYNOMIAL</dc:title>
  <dc:creator>ANITA CHRISTALINE J</dc:creator>
  <cp:lastModifiedBy>Rahul Karthik</cp:lastModifiedBy>
  <cp:revision>5</cp:revision>
  <dcterms:created xsi:type="dcterms:W3CDTF">2024-03-24T18:09:29Z</dcterms:created>
  <dcterms:modified xsi:type="dcterms:W3CDTF">2024-04-04T17:02:41Z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0x010100F8D084FE8244824F8DA304D1666BE595</vt:lpwstr>
  </property>
</Properties>
</file>