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96BB7-A656-4687-8F3E-B2382D7CF45E}" v="3" dt="2024-02-15T13:02:17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arthik" userId="6610c6a7b11086f3" providerId="LiveId" clId="{1C696BB7-A656-4687-8F3E-B2382D7CF45E}"/>
    <pc:docChg chg="modSld">
      <pc:chgData name="Rahul Karthik" userId="6610c6a7b11086f3" providerId="LiveId" clId="{1C696BB7-A656-4687-8F3E-B2382D7CF45E}" dt="2024-02-15T13:02:17.155" v="2" actId="1038"/>
      <pc:docMkLst>
        <pc:docMk/>
      </pc:docMkLst>
      <pc:sldChg chg="modSp">
        <pc:chgData name="Rahul Karthik" userId="6610c6a7b11086f3" providerId="LiveId" clId="{1C696BB7-A656-4687-8F3E-B2382D7CF45E}" dt="2024-02-15T12:51:50.545" v="1" actId="1038"/>
        <pc:sldMkLst>
          <pc:docMk/>
          <pc:sldMk cId="252022044" sldId="261"/>
        </pc:sldMkLst>
        <pc:picChg chg="mod">
          <ac:chgData name="Rahul Karthik" userId="6610c6a7b11086f3" providerId="LiveId" clId="{1C696BB7-A656-4687-8F3E-B2382D7CF45E}" dt="2024-02-15T12:51:50.545" v="1" actId="1038"/>
          <ac:picMkLst>
            <pc:docMk/>
            <pc:sldMk cId="252022044" sldId="261"/>
            <ac:picMk id="5122" creationId="{00000000-0000-0000-0000-000000000000}"/>
          </ac:picMkLst>
        </pc:picChg>
      </pc:sldChg>
      <pc:sldChg chg="modSp">
        <pc:chgData name="Rahul Karthik" userId="6610c6a7b11086f3" providerId="LiveId" clId="{1C696BB7-A656-4687-8F3E-B2382D7CF45E}" dt="2024-02-15T13:02:17.155" v="2" actId="1038"/>
        <pc:sldMkLst>
          <pc:docMk/>
          <pc:sldMk cId="4156641362" sldId="262"/>
        </pc:sldMkLst>
        <pc:picChg chg="mod">
          <ac:chgData name="Rahul Karthik" userId="6610c6a7b11086f3" providerId="LiveId" clId="{1C696BB7-A656-4687-8F3E-B2382D7CF45E}" dt="2024-02-15T13:02:17.155" v="2" actId="1038"/>
          <ac:picMkLst>
            <pc:docMk/>
            <pc:sldMk cId="4156641362" sldId="262"/>
            <ac:picMk id="614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3429-0829-4A7D-8DE8-E7C937D5BBD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CF0-CB97-45F4-9771-E5F4C6A27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16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3429-0829-4A7D-8DE8-E7C937D5BBD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CF0-CB97-45F4-9771-E5F4C6A27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31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3429-0829-4A7D-8DE8-E7C937D5BBD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CF0-CB97-45F4-9771-E5F4C6A27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68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3429-0829-4A7D-8DE8-E7C937D5BBD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CF0-CB97-45F4-9771-E5F4C6A27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32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3429-0829-4A7D-8DE8-E7C937D5BBD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CF0-CB97-45F4-9771-E5F4C6A27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2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3429-0829-4A7D-8DE8-E7C937D5BBD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CF0-CB97-45F4-9771-E5F4C6A27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51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3429-0829-4A7D-8DE8-E7C937D5BBD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CF0-CB97-45F4-9771-E5F4C6A27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75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3429-0829-4A7D-8DE8-E7C937D5BBD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CF0-CB97-45F4-9771-E5F4C6A27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32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3429-0829-4A7D-8DE8-E7C937D5BBD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CF0-CB97-45F4-9771-E5F4C6A27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6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3429-0829-4A7D-8DE8-E7C937D5BBD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CF0-CB97-45F4-9771-E5F4C6A27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68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33429-0829-4A7D-8DE8-E7C937D5BBD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2CF0-CB97-45F4-9771-E5F4C6A27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5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33429-0829-4A7D-8DE8-E7C937D5BBDA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D2CF0-CB97-45F4-9771-E5F4C6A275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37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17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355725"/>
            <a:ext cx="7651750" cy="41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585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" y="1435100"/>
            <a:ext cx="7664450" cy="39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471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291388" cy="429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66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38" y="1052736"/>
            <a:ext cx="8679788" cy="444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39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8464103" cy="469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210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1368425"/>
            <a:ext cx="8108950" cy="412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55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471488"/>
            <a:ext cx="7562850" cy="591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31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95" y="1169977"/>
            <a:ext cx="8479177" cy="430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2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4" y="1196752"/>
            <a:ext cx="8668286" cy="427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64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18456"/>
            <a:ext cx="8565578" cy="388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177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105775" cy="4755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34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4" ma:contentTypeDescription="Create a new document." ma:contentTypeScope="" ma:versionID="363d8cb67acb8c090612fefe8253c292">
  <xsd:schema xmlns:xsd="http://www.w3.org/2001/XMLSchema" xmlns:xs="http://www.w3.org/2001/XMLSchema" xmlns:p="http://schemas.microsoft.com/office/2006/metadata/properties" xmlns:ns2="5c9723bf-e2da-41fd-b2fd-04456ba7cba0" targetNamespace="http://schemas.microsoft.com/office/2006/metadata/properties" ma:root="true" ma:fieldsID="a914611dfb58618778f5780e5a40b614" ns2:_="">
    <xsd:import namespace="5c9723bf-e2da-41fd-b2fd-04456ba7cb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89BA80-50CB-4D2D-8999-A1A30B91FE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6B4B2A-9F71-47DE-BF46-6DB6C2268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A484EF-F450-4487-BBE4-B2D0FF88DB9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VELMATHI</dc:creator>
  <cp:lastModifiedBy>Rahul Karthik</cp:lastModifiedBy>
  <cp:revision>3</cp:revision>
  <dcterms:created xsi:type="dcterms:W3CDTF">2024-01-31T17:22:20Z</dcterms:created>
  <dcterms:modified xsi:type="dcterms:W3CDTF">2024-02-15T13:02:27Z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