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FD21-485F-5D46-40F2-967E5D9C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D9349-54DF-907C-6C7A-45FED65E1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ADD8-E518-33A4-09CD-23DDAE0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3ABB-A6E4-283F-1E66-543395A6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90BE-C9D8-13FC-4A55-0F2CEB86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8803-C0BA-2D58-8D24-57E37F84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A8B54-FAE1-B750-6FD8-F62FDCE42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33C3-ECE8-824D-8971-00C9F728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5018-DB89-3FB5-E476-FFDFEA8C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DBAD-3CBC-ADBD-620B-AB3A4873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3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253E4-F0DD-E186-B4BF-26C57B62D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A6EBF-CEE3-C90A-0665-9C4310A55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65F7-9D04-8C0B-76A2-6DA8CEF0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3904-06A6-0161-454A-5FBDE8B0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37D10-6D84-52AC-08B1-94F53A9C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7415-4886-769A-10CA-DD82B03E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062C-6CCC-34B0-0B34-9FB377F0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11D3-7873-90EC-3CBE-749E03D3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8B1E-8DAB-BD32-BD4A-C4958C9D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3932-6919-C8FF-2D02-F29974C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5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F26-F55E-ABC0-021E-2A788C73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D94F-DC7B-FE94-18D4-12792A89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19BB-68EF-EC35-7DAD-BEDCC41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844-9C9F-762B-4446-0BF3A759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5FDD-1D70-91E7-1C57-FB924D9B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8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B033-7C0B-01B7-8AEB-26CEE8B7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B72B-618E-D31A-CE33-28D1F592F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CC27A-9C34-5262-A3F3-2A6435E4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B732-F252-482C-9941-51B5DA3D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1D53-89B2-45E8-4B6A-026F9B27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96C9-19F0-9560-AB23-F12C23C1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7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888E-F921-E5C7-0CE9-5669C55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688DC-CCD7-7199-236A-45DE8C28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9EFCD-B16F-AA01-95B9-60006836C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12585-9E47-16B4-7E1D-8722DDB20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E3105-BA9F-FC4A-9BCC-88ADF181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E561-5FD9-9774-6353-BFB7E2AE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EEF64-C049-EE45-F840-4BB12EC1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88754-E64D-F2B6-F45A-F236BEE8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3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2BF8-2773-070A-8313-E5B46B97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B85C5-FA82-51FF-BB6F-4AF47153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E67B5-7B71-D124-DF05-86C87C3E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07943-3991-DB48-6E1A-CB41C27C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4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A739B-6075-F7F7-AF12-86A3AB5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EBB59-5D1F-7C63-A81A-DC83A091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3C109-A7BF-67A4-D4D8-2B8827A4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5F1D-DBA3-29E4-A857-A1FD736E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E817-304B-5808-3FD3-A40DC40F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37DB-84EF-AD7B-51F2-129F80B8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3C2B9-C296-4B84-73A1-7AD6A5B2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48B4-3F7B-0EDF-F1D1-90F240FB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50C5-0B50-4AA0-44AC-D6CF2C85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5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838-6B3D-A521-6438-99E771C7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D39E-BA8A-5A10-3F3D-CAE97A5C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2E708-57FC-CBE6-AC05-2CF82ADD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9DC64-0265-E26F-2B2D-DF6DE4E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32DDE-C552-CCAB-C5AD-BDD45C0A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E64A7-C482-CCCB-EABD-EE2F31A4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7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304DF-9258-1CCC-3E5E-0F2A23FE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78FC-4162-1481-1C90-E97C34F4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9C3C-3C99-C950-8EDC-267992091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F852-FC07-43D1-A000-AF5A7D4BD55F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80FA-C294-D1B1-4378-3ED7C7521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81F5-51C9-7F85-115E-0DB76E3E7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2735-7127-45B6-AF1E-8DDDCCD34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17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7170-E362-A7D5-DC97-70B124AF8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Humanoid Robots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DD19C-567C-8685-3EB3-292D17E5D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27AC-22A3-4886-0620-6A4FFEEF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BE9B6-CEFC-CAA7-A6D5-CF2CC3488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825" y="365124"/>
            <a:ext cx="8839193" cy="6412747"/>
          </a:xfrm>
        </p:spPr>
      </p:pic>
    </p:spTree>
    <p:extLst>
      <p:ext uri="{BB962C8B-B14F-4D97-AF65-F5344CB8AC3E}">
        <p14:creationId xmlns:p14="http://schemas.microsoft.com/office/powerpoint/2010/main" val="307275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5CAF-9CFB-2A92-0AEC-F0F2149C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9BD7C-50DC-6465-25B1-839BA8460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464" y="365125"/>
            <a:ext cx="7998695" cy="6299626"/>
          </a:xfrm>
        </p:spPr>
      </p:pic>
    </p:spTree>
    <p:extLst>
      <p:ext uri="{BB962C8B-B14F-4D97-AF65-F5344CB8AC3E}">
        <p14:creationId xmlns:p14="http://schemas.microsoft.com/office/powerpoint/2010/main" val="200532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CB0C-52E4-B687-5A1F-59A842FC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49665-61A1-862C-AAB8-F6B97C1E0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39" y="365125"/>
            <a:ext cx="7893201" cy="6309052"/>
          </a:xfrm>
        </p:spPr>
      </p:pic>
    </p:spTree>
    <p:extLst>
      <p:ext uri="{BB962C8B-B14F-4D97-AF65-F5344CB8AC3E}">
        <p14:creationId xmlns:p14="http://schemas.microsoft.com/office/powerpoint/2010/main" val="16727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35B4-99CF-2CEE-DE40-5A68BAA9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44197-8324-18AB-D1C4-23CBA19B1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1" y="365124"/>
            <a:ext cx="8334838" cy="6195931"/>
          </a:xfrm>
        </p:spPr>
      </p:pic>
    </p:spTree>
    <p:extLst>
      <p:ext uri="{BB962C8B-B14F-4D97-AF65-F5344CB8AC3E}">
        <p14:creationId xmlns:p14="http://schemas.microsoft.com/office/powerpoint/2010/main" val="3423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1640-7F84-0905-19E3-EAF0034C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18356-6A81-4878-B933-F7AADE20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365" y="365125"/>
            <a:ext cx="9966605" cy="6127750"/>
          </a:xfrm>
        </p:spPr>
      </p:pic>
    </p:spTree>
    <p:extLst>
      <p:ext uri="{BB962C8B-B14F-4D97-AF65-F5344CB8AC3E}">
        <p14:creationId xmlns:p14="http://schemas.microsoft.com/office/powerpoint/2010/main" val="413924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61EC-0606-970C-1989-5DF5CFB4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C6C2A-02FC-363B-2786-8F5A6975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884" y="276057"/>
            <a:ext cx="9040311" cy="6388694"/>
          </a:xfrm>
        </p:spPr>
      </p:pic>
    </p:spTree>
    <p:extLst>
      <p:ext uri="{BB962C8B-B14F-4D97-AF65-F5344CB8AC3E}">
        <p14:creationId xmlns:p14="http://schemas.microsoft.com/office/powerpoint/2010/main" val="346976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F816-89D5-CBE0-A85A-81085F13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B58A8-989B-EB3D-4A22-EF282A1D8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908" y="277450"/>
            <a:ext cx="9091275" cy="6113923"/>
          </a:xfrm>
        </p:spPr>
      </p:pic>
    </p:spTree>
    <p:extLst>
      <p:ext uri="{BB962C8B-B14F-4D97-AF65-F5344CB8AC3E}">
        <p14:creationId xmlns:p14="http://schemas.microsoft.com/office/powerpoint/2010/main" val="321846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6D5B-A3D0-23BE-1469-C47222DB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AE621-01B3-4AC6-6FF5-CD500DE92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870" y="280123"/>
            <a:ext cx="8726002" cy="6394053"/>
          </a:xfrm>
        </p:spPr>
      </p:pic>
    </p:spTree>
    <p:extLst>
      <p:ext uri="{BB962C8B-B14F-4D97-AF65-F5344CB8AC3E}">
        <p14:creationId xmlns:p14="http://schemas.microsoft.com/office/powerpoint/2010/main" val="75630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1A15-423E-893C-7F86-5215D6A5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E7EAA-832C-ED1A-2520-DE1AD8E5F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45" y="365124"/>
            <a:ext cx="8528339" cy="6290199"/>
          </a:xfrm>
        </p:spPr>
      </p:pic>
    </p:spTree>
    <p:extLst>
      <p:ext uri="{BB962C8B-B14F-4D97-AF65-F5344CB8AC3E}">
        <p14:creationId xmlns:p14="http://schemas.microsoft.com/office/powerpoint/2010/main" val="403369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AF5D-B0FD-190F-6159-BF427037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FDB19-A135-ED66-7349-4947BCE7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926" y="259777"/>
            <a:ext cx="8096177" cy="6233097"/>
          </a:xfrm>
        </p:spPr>
      </p:pic>
    </p:spTree>
    <p:extLst>
      <p:ext uri="{BB962C8B-B14F-4D97-AF65-F5344CB8AC3E}">
        <p14:creationId xmlns:p14="http://schemas.microsoft.com/office/powerpoint/2010/main" val="428620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2FEE-5D64-C18E-AB1F-83DEF125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5DB62-8F33-3E4C-B483-3E8E744A1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97" y="365125"/>
            <a:ext cx="8454550" cy="6407512"/>
          </a:xfrm>
        </p:spPr>
      </p:pic>
    </p:spTree>
    <p:extLst>
      <p:ext uri="{BB962C8B-B14F-4D97-AF65-F5344CB8AC3E}">
        <p14:creationId xmlns:p14="http://schemas.microsoft.com/office/powerpoint/2010/main" val="282337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D86C-DE9A-3B69-D30D-8A215C8A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5E94-0E0E-131A-A090-3588C5D8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2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291-6211-C205-55E3-A1424238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5990-D06B-02C0-8702-AFE0C72F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7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67D4-B028-0CF3-1DE6-BFCEB286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6738E-6D10-7CB4-DA15-9BFDE59E8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437" y="365124"/>
            <a:ext cx="8465476" cy="6497749"/>
          </a:xfrm>
        </p:spPr>
      </p:pic>
    </p:spTree>
    <p:extLst>
      <p:ext uri="{BB962C8B-B14F-4D97-AF65-F5344CB8AC3E}">
        <p14:creationId xmlns:p14="http://schemas.microsoft.com/office/powerpoint/2010/main" val="140166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2FF8-8300-E790-B13C-6E7D82EF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D4AAC-8E29-69FE-BDB3-CEB989604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18" y="365124"/>
            <a:ext cx="7765137" cy="6271345"/>
          </a:xfrm>
        </p:spPr>
      </p:pic>
    </p:spTree>
    <p:extLst>
      <p:ext uri="{BB962C8B-B14F-4D97-AF65-F5344CB8AC3E}">
        <p14:creationId xmlns:p14="http://schemas.microsoft.com/office/powerpoint/2010/main" val="1699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3039-9D85-5973-6E66-F640B8B8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8FD75-A37F-9DEE-D56E-01CD7604D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14" y="450619"/>
            <a:ext cx="8429354" cy="6148143"/>
          </a:xfrm>
        </p:spPr>
      </p:pic>
    </p:spTree>
    <p:extLst>
      <p:ext uri="{BB962C8B-B14F-4D97-AF65-F5344CB8AC3E}">
        <p14:creationId xmlns:p14="http://schemas.microsoft.com/office/powerpoint/2010/main" val="154766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40DF-01F1-C2DC-AAB1-B43F2139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F98A3-61EE-71BD-CB76-9660359B3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49" y="365125"/>
            <a:ext cx="8581592" cy="6127750"/>
          </a:xfrm>
        </p:spPr>
      </p:pic>
    </p:spTree>
    <p:extLst>
      <p:ext uri="{BB962C8B-B14F-4D97-AF65-F5344CB8AC3E}">
        <p14:creationId xmlns:p14="http://schemas.microsoft.com/office/powerpoint/2010/main" val="266797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D9AC-445F-17D1-597A-49BC372D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58B90-60B4-00B9-BC1B-C8A85308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70" y="365124"/>
            <a:ext cx="8208158" cy="6162847"/>
          </a:xfrm>
        </p:spPr>
      </p:pic>
    </p:spTree>
    <p:extLst>
      <p:ext uri="{BB962C8B-B14F-4D97-AF65-F5344CB8AC3E}">
        <p14:creationId xmlns:p14="http://schemas.microsoft.com/office/powerpoint/2010/main" val="305577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4846-BEAD-6E3D-D033-66BFA193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B903E-81A0-1888-E032-7DF09C803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035" y="365125"/>
            <a:ext cx="8052183" cy="6433916"/>
          </a:xfrm>
        </p:spPr>
      </p:pic>
    </p:spTree>
    <p:extLst>
      <p:ext uri="{BB962C8B-B14F-4D97-AF65-F5344CB8AC3E}">
        <p14:creationId xmlns:p14="http://schemas.microsoft.com/office/powerpoint/2010/main" val="28889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6A1B-E745-EB6D-5B9F-39967CE3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BA3C5-452D-2D2F-D4DD-701574FD0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833" y="365125"/>
            <a:ext cx="8558972" cy="6346760"/>
          </a:xfrm>
        </p:spPr>
      </p:pic>
    </p:spTree>
    <p:extLst>
      <p:ext uri="{BB962C8B-B14F-4D97-AF65-F5344CB8AC3E}">
        <p14:creationId xmlns:p14="http://schemas.microsoft.com/office/powerpoint/2010/main" val="162547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11" ma:contentTypeDescription="Create a new document." ma:contentTypeScope="" ma:versionID="e0865277d0d67785faf46b54a4db5457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6c019d3797738bd61eb20ebed6b56dad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61ef91b-d40f-44db-96c7-c4e8b0acdb48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0a837-91c1-4480-9cf9-33b82e620694" xsi:nil="true"/>
    <lcf76f155ced4ddcb4097134ff3c332f xmlns="5c9723bf-e2da-41fd-b2fd-04456ba7cba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121D8D-4801-4D31-B7E0-7A6B473F150F}"/>
</file>

<file path=customXml/itemProps2.xml><?xml version="1.0" encoding="utf-8"?>
<ds:datastoreItem xmlns:ds="http://schemas.openxmlformats.org/officeDocument/2006/customXml" ds:itemID="{A9939254-C888-4BC4-8B13-2C7848EC86A9}"/>
</file>

<file path=customXml/itemProps3.xml><?xml version="1.0" encoding="utf-8"?>
<ds:datastoreItem xmlns:ds="http://schemas.openxmlformats.org/officeDocument/2006/customXml" ds:itemID="{849EB839-806B-475D-8DE1-D85110F071E9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Humanoid Robots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Humanoid Robots</dc:title>
  <dc:creator>ANITA CHRISTALINE J</dc:creator>
  <cp:lastModifiedBy>ANITA CHRISTALINE J</cp:lastModifiedBy>
  <cp:revision>4</cp:revision>
  <dcterms:created xsi:type="dcterms:W3CDTF">2024-05-03T04:31:07Z</dcterms:created>
  <dcterms:modified xsi:type="dcterms:W3CDTF">2024-05-03T04:34:01Z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