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93A0D-32F4-6811-B841-B3F6CD592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05E30-1554-66E2-EC07-62A127959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4A93B-0B2C-CA5E-71C2-93B21EB6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7CDE6-6C3C-12C2-8CF0-EF446BB1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6F9C-653B-5AAC-71AF-231F3866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89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D53E-5667-30B9-ED4E-57156CCA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0EC75-5C57-85CD-4C9E-D16B36D6E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83C8D-316A-E25C-06CD-9003E2ED6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56FA9-2E25-19C0-C109-6E53485F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F032-6A0C-E660-934C-36CE8D1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E52946-0207-CBCB-8B6A-DF2292A41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4116F-3A6A-63DE-51C8-6D3DEDA91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3FD41-0FBC-FD9E-E3EB-DDA721F5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5B16-16B1-680D-E30F-9A834AE66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874DB-F07D-7FB1-E97F-C4C76918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8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46B18-C7E1-C1C5-112A-E4AF24F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9A747-79A9-D8A9-9815-6439CA8C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CE733-B15D-A473-EB34-BC80462D4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32B28-4366-FF71-88DE-9435F7F19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8AFC5-5C04-64E6-61DE-BC69A424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95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3234-3D30-A0AB-28BC-B0938561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84D78-475A-4617-0B0F-477187940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71A50-BB2A-C558-6C8A-9D516D6A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7345-5BDF-7E24-A566-60B0A215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26754-8AB9-6E22-59A5-D0622329A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00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62F2-F326-CA43-D2F1-4266AED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762A-2BB2-3202-2710-335A0132E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F863F2-A6FA-BEE2-0D44-6D36A0F81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23BDA-E974-6EB5-4F69-229270EAB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06A43-A6A3-40C5-A080-587C9F6B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2BB7A-2FF3-AC0F-0C87-E2CD5C61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5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CFD9-1258-1778-EEB5-71A596A13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1127B-C39E-A961-3F1A-68069D0C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8078-D876-89A2-CD4C-6C4C42FC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1FC5E-0A59-9F0F-8CF1-94DFA056E1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852EF-0270-6AEF-374E-9DC52FF89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580D09-9359-0116-9C2D-4AE17E7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3CD15-78D2-BCE0-6A9C-C18C7B35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3EA3A5-6694-E93F-A8B2-75A72041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8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BDA1-BC3E-102F-5392-CD2A7DF2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9A2BE-096E-9B80-FBF2-3E0D4A2C0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51227-DD69-4359-2635-F2333D4B2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F659E-7E6D-B2D9-3571-FAEA1DAE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16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724B0-82B0-CE50-A473-842970B4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D03763-98AC-81DF-F5FE-6BCAFDEE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C0C0-32FD-2C4C-9689-9033FCFB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4726-1B37-9F44-2920-0BBCD0DE2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1EADA-D2DB-13A0-F5DA-D696BC80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C7501-8728-63F5-1444-9E78A338D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5542A-D60F-50ED-D1AC-6DAE21973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0F242-3121-8310-1E37-E5C8061A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8BCAE-8642-7AEC-ED8F-8BC363EC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63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37B7-F0F8-B85C-DA19-0E643541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66BF7-1C6C-FD82-088D-FD8B1C8B3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AA7AD-E07B-9221-E620-CDFD4AD0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A67C2-E31F-A70F-93A3-63AB072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2875-B182-73C1-AEE9-2E9E4B24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C7041-1150-48F5-40CC-36CB56AC1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036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F9496-89F4-861A-1B5B-A4ECA8F1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1A79-4C5C-A5E7-CA92-040F51BE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2886-10F6-8C07-C7A2-5C340D00B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FEFBB-5A89-4AA9-9A3C-88D7340C67B9}" type="datetimeFigureOut">
              <a:rPr lang="en-IN" smtClean="0"/>
              <a:t>23-04-2024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82419-03BA-E9A3-9535-114EF236E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46086-6ECF-0510-EFB7-5F125703A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39C77-E669-4033-A237-DF3D61143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20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117D6-4C22-D968-DE08-6E48862104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79E67-BE59-A6C2-4E47-5C4469F218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F4BC9A-B469-003B-272C-ABC42280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54" y="-98762"/>
            <a:ext cx="9589846" cy="676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27D5-77A8-90CA-B464-3C943F9BE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4AF26F-A769-1C76-B219-A891D2090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714" y="365124"/>
            <a:ext cx="9013100" cy="6232199"/>
          </a:xfrm>
        </p:spPr>
      </p:pic>
    </p:spTree>
    <p:extLst>
      <p:ext uri="{BB962C8B-B14F-4D97-AF65-F5344CB8AC3E}">
        <p14:creationId xmlns:p14="http://schemas.microsoft.com/office/powerpoint/2010/main" val="3899026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2B76-72B6-5916-E734-4671B5AE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EC99EE-0733-F79A-F8D5-B54FE26FF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0686" y="365124"/>
            <a:ext cx="8943445" cy="6343467"/>
          </a:xfrm>
        </p:spPr>
      </p:pic>
    </p:spTree>
    <p:extLst>
      <p:ext uri="{BB962C8B-B14F-4D97-AF65-F5344CB8AC3E}">
        <p14:creationId xmlns:p14="http://schemas.microsoft.com/office/powerpoint/2010/main" val="841234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809D-791B-0EB4-C0FE-4E017B28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2D5D04-2C7D-92E7-940E-005DFB40A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1283" y="365125"/>
            <a:ext cx="8981703" cy="6292128"/>
          </a:xfrm>
        </p:spPr>
      </p:pic>
    </p:spTree>
    <p:extLst>
      <p:ext uri="{BB962C8B-B14F-4D97-AF65-F5344CB8AC3E}">
        <p14:creationId xmlns:p14="http://schemas.microsoft.com/office/powerpoint/2010/main" val="2557115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C173-9BF2-924F-A6D2-DA11A1D1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9D3E2-8776-9539-568E-AE2598D5C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18" y="223067"/>
            <a:ext cx="9131670" cy="6578731"/>
          </a:xfrm>
        </p:spPr>
      </p:pic>
    </p:spTree>
    <p:extLst>
      <p:ext uri="{BB962C8B-B14F-4D97-AF65-F5344CB8AC3E}">
        <p14:creationId xmlns:p14="http://schemas.microsoft.com/office/powerpoint/2010/main" val="355052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C8B0A-9244-5261-3BB6-957FE8B9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19DBC-1508-3EE7-7741-B9FF0545A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30708"/>
            <a:ext cx="9116505" cy="6441676"/>
          </a:xfrm>
        </p:spPr>
      </p:pic>
    </p:spTree>
    <p:extLst>
      <p:ext uri="{BB962C8B-B14F-4D97-AF65-F5344CB8AC3E}">
        <p14:creationId xmlns:p14="http://schemas.microsoft.com/office/powerpoint/2010/main" val="2345262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0576B-B56F-5D25-F7ED-A2766187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D91030-389C-C3A4-8EE3-48BF3A5C9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097652" cy="6330970"/>
          </a:xfrm>
        </p:spPr>
      </p:pic>
    </p:spTree>
    <p:extLst>
      <p:ext uri="{BB962C8B-B14F-4D97-AF65-F5344CB8AC3E}">
        <p14:creationId xmlns:p14="http://schemas.microsoft.com/office/powerpoint/2010/main" val="4018347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BB3F-4FEE-A55B-0B1B-8C26BB73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2AA3B2-EC05-91B2-433E-640E376CF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775"/>
            <a:ext cx="9012810" cy="6348260"/>
          </a:xfrm>
        </p:spPr>
      </p:pic>
    </p:spTree>
    <p:extLst>
      <p:ext uri="{BB962C8B-B14F-4D97-AF65-F5344CB8AC3E}">
        <p14:creationId xmlns:p14="http://schemas.microsoft.com/office/powerpoint/2010/main" val="1129860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14D34-BAAC-410B-4E5B-3A3B9D12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A110D2-96AC-0ACA-3DA9-750E382E2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080" y="365125"/>
            <a:ext cx="8938528" cy="6142186"/>
          </a:xfrm>
        </p:spPr>
      </p:pic>
    </p:spTree>
    <p:extLst>
      <p:ext uri="{BB962C8B-B14F-4D97-AF65-F5344CB8AC3E}">
        <p14:creationId xmlns:p14="http://schemas.microsoft.com/office/powerpoint/2010/main" val="127112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468C-CB18-87F0-CA28-C06A5F50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1DE4C4-65B2-567A-9276-3E203B8AA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884054" cy="5479494"/>
          </a:xfrm>
        </p:spPr>
      </p:pic>
    </p:spTree>
    <p:extLst>
      <p:ext uri="{BB962C8B-B14F-4D97-AF65-F5344CB8AC3E}">
        <p14:creationId xmlns:p14="http://schemas.microsoft.com/office/powerpoint/2010/main" val="234835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0059-88B7-EB17-F784-E7198CCFE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B530C6-384A-3F49-2254-820D422BE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49310"/>
            <a:ext cx="8852555" cy="6168471"/>
          </a:xfrm>
        </p:spPr>
      </p:pic>
    </p:spTree>
    <p:extLst>
      <p:ext uri="{BB962C8B-B14F-4D97-AF65-F5344CB8AC3E}">
        <p14:creationId xmlns:p14="http://schemas.microsoft.com/office/powerpoint/2010/main" val="53882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AAAD-5797-AC95-75F4-0D038BF3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67ECC-8CA5-5BCD-27CC-5E254E0E34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9116505" cy="6310468"/>
          </a:xfrm>
        </p:spPr>
      </p:pic>
    </p:spTree>
    <p:extLst>
      <p:ext uri="{BB962C8B-B14F-4D97-AF65-F5344CB8AC3E}">
        <p14:creationId xmlns:p14="http://schemas.microsoft.com/office/powerpoint/2010/main" val="304890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68FA2-A0AA-2B7B-6B19-680097E0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D166F-0B1D-71B9-99CC-F31DD9ECA1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4"/>
            <a:ext cx="8805421" cy="6143033"/>
          </a:xfrm>
        </p:spPr>
      </p:pic>
    </p:spTree>
    <p:extLst>
      <p:ext uri="{BB962C8B-B14F-4D97-AF65-F5344CB8AC3E}">
        <p14:creationId xmlns:p14="http://schemas.microsoft.com/office/powerpoint/2010/main" val="146445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0E13-CB54-1DEB-FF5F-8B4D53EB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499C0E-4A21-6AA4-2A27-06AF0FA2C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749" y="365125"/>
            <a:ext cx="8721152" cy="6158938"/>
          </a:xfrm>
        </p:spPr>
      </p:pic>
    </p:spTree>
    <p:extLst>
      <p:ext uri="{BB962C8B-B14F-4D97-AF65-F5344CB8AC3E}">
        <p14:creationId xmlns:p14="http://schemas.microsoft.com/office/powerpoint/2010/main" val="176204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FEC2-8AD4-B594-501E-302357DC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B5CB69-9CDB-EC1C-A602-594F390F4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787"/>
            <a:ext cx="8871408" cy="6400433"/>
          </a:xfrm>
        </p:spPr>
      </p:pic>
    </p:spTree>
    <p:extLst>
      <p:ext uri="{BB962C8B-B14F-4D97-AF65-F5344CB8AC3E}">
        <p14:creationId xmlns:p14="http://schemas.microsoft.com/office/powerpoint/2010/main" val="76755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1144-2FB3-5625-A735-9C887D2A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9F81D-12F8-B9BD-AC45-C65AF14EB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434" y="365124"/>
            <a:ext cx="8815296" cy="6342117"/>
          </a:xfrm>
        </p:spPr>
      </p:pic>
    </p:spTree>
    <p:extLst>
      <p:ext uri="{BB962C8B-B14F-4D97-AF65-F5344CB8AC3E}">
        <p14:creationId xmlns:p14="http://schemas.microsoft.com/office/powerpoint/2010/main" val="114186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6AC8-D3E8-99E8-FD6E-0C0A54B3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F030C5-77BE-B348-D1CD-3C5AA8B3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853" y="270203"/>
            <a:ext cx="9040135" cy="6394548"/>
          </a:xfrm>
        </p:spPr>
      </p:pic>
    </p:spTree>
    <p:extLst>
      <p:ext uri="{BB962C8B-B14F-4D97-AF65-F5344CB8AC3E}">
        <p14:creationId xmlns:p14="http://schemas.microsoft.com/office/powerpoint/2010/main" val="3400363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BC3B299-BAAD-4AE7-AEBE-DDE9304E8C5A}"/>
</file>

<file path=customXml/itemProps2.xml><?xml version="1.0" encoding="utf-8"?>
<ds:datastoreItem xmlns:ds="http://schemas.openxmlformats.org/officeDocument/2006/customXml" ds:itemID="{5D1C502B-7CAE-4BCF-BBD1-E5D44605BBC8}"/>
</file>

<file path=customXml/itemProps3.xml><?xml version="1.0" encoding="utf-8"?>
<ds:datastoreItem xmlns:ds="http://schemas.openxmlformats.org/officeDocument/2006/customXml" ds:itemID="{66C2FD81-F7DA-424D-8397-032E5FDDCFA5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ANITA CHRISTALINE J</dc:creator>
  <cp:lastModifiedBy>ANITA CHRISTALINE J</cp:lastModifiedBy>
  <cp:revision>3</cp:revision>
  <dcterms:created xsi:type="dcterms:W3CDTF">2024-04-23T06:45:26Z</dcterms:created>
  <dcterms:modified xsi:type="dcterms:W3CDTF">2024-04-23T06:51:15Z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