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D1BA-3B12-0EF0-D0C0-D73AD8FE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84A85-F05A-B974-1603-464DCF58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F5F2-125F-93ED-D78F-CD64F567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068A-D741-E263-BD92-8DB0756C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D99A-1E24-FE65-7649-E11C8111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1F75-01FB-5B46-973C-E6C5C3CD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84C14-6922-666E-ED86-A9B5913C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5089-3135-6283-FCCA-0EF5670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CD8F-7A03-D4A4-009F-7D419BF5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87F8-320D-272C-A35E-88291596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A5310-F2E4-786D-71FD-7A471F691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B65ED-2A27-12E1-18A6-F77E67C1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6BA7-92FB-7F41-1E99-FFCB86B6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8866-FC5E-8FD2-E953-58CEBD2D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A5EA-BDDC-EE98-9BCF-7DD8EA81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2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99FF-F125-ED63-CC97-0486F968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ADFA-96AF-0600-DBAC-B653ED34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8886-5470-38D7-928B-D071255A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6257-4B2E-3EFF-1E9C-12997A5D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18C3-91AE-F3D1-EBB5-569CD1A5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8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7A4A-8A31-86ED-F2AB-3B1B9ABB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9B57-0AFB-3768-E0D6-83418E24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A2A9-CC96-2E8B-614D-1D89ADF5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1B54-66B0-C889-A1A6-E3777891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7799-CD0F-232F-C949-4808EFFA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6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5FEC-0FC7-CF01-11DA-B5D84FC0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5D40-78BA-CAF4-BEC2-77BA6854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DD097-A604-3F4A-99B9-28F275E5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1FFFD-868C-41A3-CF1C-795E9220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650B0-EFC6-92AF-4F4E-F759980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5155-638B-0D80-B22D-A3B430D8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8EF4-C2C0-4284-0823-FD7BEF9E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DEFB-F24B-E698-E725-B545589E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08C13-5FEB-97ED-AD16-A1D59F21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FC0C8-AF5E-2669-4D7A-EC81E1796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5B2FB-9490-B2D7-6BA9-921AC134B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5D3AD-66F0-7633-D89C-CF4CE15F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D4935-B26B-39AC-0EBC-98480553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81D57-87E0-5991-2272-0E159AEF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23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08B8-B4DC-C91C-379E-7E675E9A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F8B62-F385-0828-2C81-A4D1AC1A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F7267-9263-6670-9B31-534892AB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A68F3-918A-A3AA-EEFD-EDDE7E37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8CD2C-2708-FE2F-E79D-B03821D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1F158-9159-5B0F-28BB-4D0617DC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CB812-F7CF-B9BA-1F76-C73ECA98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3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78DE-43C7-1AFC-82C3-ABEDFE60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A508-E1DC-2CA0-811A-DBB951D4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EC11B-F0AF-2C89-1B3C-3E81DD562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F3D3B-48A3-B593-3AB2-6BEB9B4D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EE1C5-4C27-412E-6CFD-C2F8482C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2B98-D379-6027-5645-0F7C7A3E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9095-00AA-E971-66E9-7B06BFE4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529EC-B895-C5A9-7D8F-2565C2E7D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6A7B-84A6-C409-CEF1-1B52A176F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22434-9323-B0B2-BEC0-37FDA7BE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186E-A3AC-3B2B-5C58-BA4EDD77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31D9-C963-12FF-37B9-0ADCB1D7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6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A8644-162A-F548-401E-173536D5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643A-7052-4707-A7AC-D498891B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E21A-2586-84AB-90DB-C58640BBD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164F-8070-4F3E-A1A5-7F2E2F78A69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01AB-0A18-3A10-5491-E733D5DEF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10CD6-6966-B7D1-4620-B6A406B4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7843-FFF7-44EC-AC27-9585412AF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2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help/simulink/ug/simulating-dynamic-systems.html#f7-826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tlab:ros2GetStartedExample" TargetMode="External"/><Relationship Id="rId2" Type="http://schemas.openxmlformats.org/officeDocument/2006/relationships/hyperlink" Target="https://in.mathworks.com/help/simulink/ug/enabled-subsystem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mathworks.com/help/simulink/slref/simulink-bus-signa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CFA8-FAA5-0D3B-182B-043296DE9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 SIMULINK FOR ROS2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1C320-A032-D06A-C48A-4380EDB17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60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A0BD-82BE-7F12-E93D-4FD4C66E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Create a Subscriber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2B9ED-D672-DFD9-280F-8FAD0B3399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9664" y="1795458"/>
            <a:ext cx="11586405" cy="2526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Use Simulink to receive messages sent to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topic.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You will extract the x and y </a:t>
            </a:r>
            <a:r>
              <a:rPr lang="en-US" altLang="en-US" sz="2000" b="1" dirty="0">
                <a:solidFill>
                  <a:srgbClr val="212121"/>
                </a:solidFill>
                <a:latin typeface="Roboto" panose="02000000000000000000" pitchFamily="2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location from the message and plot it in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-plane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ROS Toolbox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 in the Library Browser, drag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Subscribe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model. Double-click on the 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Specify your 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in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Topic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box, and enter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in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Topic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Click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next to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Message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box, and select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geometry_msgs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from the pop-up window.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Sample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0.01. Click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close the block mask.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6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46F-8CFC-6588-9C3A-69B5FE64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8A1200-2E6E-B783-3A80-5A824056F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970" y="2011956"/>
            <a:ext cx="10647109" cy="2834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Subscribe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outputs a Simulink bus signal,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 you need to extract the x and y signals from it.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Signal Routing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 in the Library Browser, drag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Connect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Msg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output of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Subscribe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input port of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tab, select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Update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ensure that the bus information is propagated.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You may get errors and they will be resolved by the next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Double-click on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 Select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signal1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signal2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in the right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listbox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and click delete </a:t>
            </a:r>
            <a:r>
              <a:rPr lang="en-US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 remove them. Select both x and y signals in the left </a:t>
            </a:r>
            <a:r>
              <a:rPr lang="en-US" sz="18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listbox</a:t>
            </a:r>
            <a:r>
              <a:rPr lang="en-US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and click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   </a:t>
            </a:r>
            <a:r>
              <a:rPr lang="en-US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delete to select the signals. Click </a:t>
            </a:r>
            <a:r>
              <a:rPr lang="en-US" sz="18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OK</a:t>
            </a:r>
            <a:r>
              <a:rPr lang="en-US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0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C3D4-AA80-A690-007F-859201B2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C9EFF1-474D-2C04-021C-2E1FDE2BE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35" y="1885948"/>
            <a:ext cx="12171565" cy="3665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Subscribe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will output the most-recently received message for the topic on every time step.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output indicates whether the message has been received during the prior time step. For the current task,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output is not needed, so do the following: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 in the Library Browser, drag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Terminator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Connect the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output of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Subscribe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input of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Terminator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remaining steps configure the display of the extracted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signals.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 in the Library Browser, drag an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XY Graph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Connect the output ports of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input ports of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XY Graph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 in the Library Browser, drag two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blocks to the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Connect each output of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each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Save your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8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3DB0-03BC-7A29-541B-2814C534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The 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entire model should look like this:</a:t>
            </a:r>
            <a:endParaRPr lang="en-IN" dirty="0"/>
          </a:p>
        </p:txBody>
      </p:sp>
      <p:pic>
        <p:nvPicPr>
          <p:cNvPr id="10242" name="Picture 2" descr="Get Started with ROS 2 in Simulink - MATLAB &amp; Simulink - MathWorks India">
            <a:extLst>
              <a:ext uri="{FF2B5EF4-FFF2-40B4-BE49-F238E27FC236}">
                <a16:creationId xmlns:a16="http://schemas.microsoft.com/office/drawing/2014/main" id="{8AC230FD-ABC2-214F-FF6C-D794E72459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96" y="1411051"/>
            <a:ext cx="7040791" cy="52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0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6C00-4251-C7FA-E0BB-579E20F8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C0570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Configure and Run the Model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5612A0-8967-F97D-2697-602F54072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9187"/>
            <a:ext cx="8156043" cy="1449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tab, select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Settings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In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Solver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pane, set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Fixed-step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Fixed-step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0.01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 simulation stop time 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10.0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Click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start simulation. An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XY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plot will appear.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7" name="Picture 3" descr="Get Started with ROS 2 in Simulink - MATLAB &amp; Simulink - MathWorks India">
            <a:extLst>
              <a:ext uri="{FF2B5EF4-FFF2-40B4-BE49-F238E27FC236}">
                <a16:creationId xmlns:a16="http://schemas.microsoft.com/office/drawing/2014/main" id="{4EFB9244-50DA-409B-77CD-F619A182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55" y="3330575"/>
            <a:ext cx="38290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A3725A-03F0-C708-9F83-F345BEE2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005" y="3228321"/>
            <a:ext cx="746710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first time you run the model in Simulink,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XY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plot may look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more jittery than  the one above due to delays caused by loading ROS libraries.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Once you rerun the simulation a few times, the plot should look smoother.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Note that the simulation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does not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work in actual or "real"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blocks in the model are evaluated in a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that only simulates the progression of time, and is not intended to track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actual clock time (for details, see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latin typeface="Roboto" panose="02000000000000000000" pitchFamily="2" charset="0"/>
                <a:hlinkClick r:id="rId3"/>
              </a:rPr>
              <a:t>Simulation Loop Phase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(Simulink)).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0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163B-5386-55C7-E4B0-B9006D77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0570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Modify the Model to React Only to New Messages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58DF86-04D2-8126-E769-142B58357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80671"/>
            <a:ext cx="12296600" cy="4219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the above model,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Subscribe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outputs a message (bus signal) on every time step;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no messages have been received at all, it outputs a blank message (i.e., a message with zero values).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Consequently,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XY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coordinates are initially plotted at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(0,0)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this task, you will modify the model to use an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Enabled Subsystem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so that it plots the location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when a new message is received (for more information, see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latin typeface="Roboto" panose="02000000000000000000" pitchFamily="2" charset="0"/>
                <a:hlinkClick r:id="rId2"/>
              </a:rPr>
              <a:t>Using Enabled Subsystems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(Simulink)).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latin typeface="Roboto" panose="02000000000000000000" pitchFamily="2" charset="0"/>
                <a:hlinkClick r:id="rId3"/>
              </a:rPr>
              <a:t>pre-configured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is included for your convenience.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the model, click and drag to select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Selector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and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XY Graph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blocks. Right-click on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selection and select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Create Subsystem from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Ports &amp; Subsystems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 in the Library Browser, drag an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into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newly-created subsystem.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Connect the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output of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Subscribe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enabled input of the subsystem as shown in the picture below.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Delete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Terminator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 Note that the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output is true only if a new message was received during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previous time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3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B689-2C21-F203-92BC-4AFA4EE2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Search in sidebar query">
            <a:extLst>
              <a:ext uri="{FF2B5EF4-FFF2-40B4-BE49-F238E27FC236}">
                <a16:creationId xmlns:a16="http://schemas.microsoft.com/office/drawing/2014/main" id="{F89378A9-7305-0768-5CAD-3958868D2B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1" y="667331"/>
            <a:ext cx="10898758" cy="328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5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52D8-461A-1329-D3D7-3B78F155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454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5DD029-4E71-FB9A-6EF5-B8A0EC446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02038"/>
            <a:ext cx="8503763" cy="987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Save your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Click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start simulation. You should see the following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XY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plot.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339" name="Picture 3" descr="Get Started with ROS 2 in Simulink - MATLAB &amp; Simulink - MathWorks India">
            <a:extLst>
              <a:ext uri="{FF2B5EF4-FFF2-40B4-BE49-F238E27FC236}">
                <a16:creationId xmlns:a16="http://schemas.microsoft.com/office/drawing/2014/main" id="{A3A0A419-4D1B-DF69-1446-B176B3CF8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2" y="2045812"/>
            <a:ext cx="4873704" cy="402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DC29138-FCB0-B2CD-0794-5ABCAE303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102" y="2789063"/>
            <a:ext cx="551320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The blocks in the enabled subsystem are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  only executed when a new ROS 2 message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  is received by the </a:t>
            </a:r>
            <a:r>
              <a:rPr lang="en-US" altLang="en-US" sz="2000" b="1" dirty="0">
                <a:solidFill>
                  <a:srgbClr val="212121"/>
                </a:solidFill>
                <a:latin typeface="Roboto" panose="02000000000000000000" pitchFamily="2" charset="0"/>
              </a:rPr>
              <a:t>Subscribe</a:t>
            </a: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 block.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Hence, the initial </a:t>
            </a:r>
            <a:r>
              <a:rPr lang="en-US" altLang="en-US" sz="2000" dirty="0">
                <a:solidFill>
                  <a:srgbClr val="212121"/>
                </a:solidFill>
                <a:latin typeface="Menlo"/>
              </a:rPr>
              <a:t>(0,0)</a:t>
            </a: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 value will not be displayed in the </a:t>
            </a:r>
            <a:r>
              <a:rPr lang="en-US" altLang="en-US" sz="2000" dirty="0">
                <a:solidFill>
                  <a:srgbClr val="212121"/>
                </a:solidFill>
                <a:latin typeface="Menlo"/>
              </a:rPr>
              <a:t>XY</a:t>
            </a:r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 plot.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08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29B2-F3DC-750C-D43A-3BE4B171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kern="0" dirty="0">
                <a:solidFill>
                  <a:srgbClr val="C0570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57EF-D789-08B9-8FFE-9B522ADE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20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Simulink support for Robot Operating System 2 (ROS 2) enables you to create Simulink models that work with a ROS 2 network. ROS 2 is a communication layer that allows different components of a robot system to exchange information in the form of </a:t>
            </a:r>
            <a:r>
              <a:rPr lang="en-IN" sz="2000" i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IN" sz="20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 component sends a message by </a:t>
            </a:r>
            <a:r>
              <a:rPr lang="en-IN" sz="2000" i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publishing</a:t>
            </a:r>
            <a:r>
              <a:rPr lang="en-IN" sz="20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to a particular </a:t>
            </a:r>
            <a:r>
              <a:rPr lang="en-IN" sz="2000" i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IN" sz="20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such as </a:t>
            </a:r>
            <a:r>
              <a:rPr lang="en-IN" sz="20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/odometry</a:t>
            </a:r>
            <a:r>
              <a:rPr lang="en-IN" sz="20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Other components receive the message by </a:t>
            </a:r>
            <a:r>
              <a:rPr lang="en-IN" sz="2000" i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subscribing</a:t>
            </a:r>
            <a:r>
              <a:rPr lang="en-IN" sz="20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 that topic.</a:t>
            </a:r>
            <a:endParaRPr lang="en-IN" sz="20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20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Simulink support for ROS 2 includes a library of Simulink blocks for sending and receiving messages for a designated topic. When you simulate the model, Simulink connects to a ROS 2 network, which can be running on the same machine as Simulink or on a remote system. Once this connection is established, Simulink exchanges messages with the ROS 2 network until the simulation is terminated. If Simulink Coder™ is installed, you can also generate C++ code for a standalone ROS 2 node, from the Simulink model</a:t>
            </a:r>
            <a:r>
              <a:rPr lang="en-IN" sz="2000" kern="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608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46B8-4535-BC93-413A-952DE768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Create a Publisher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491133-DDC7-04F0-8B67-C66EA2BEE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7096" y="1690688"/>
            <a:ext cx="11740934" cy="43729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Configure a block to send a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geometry_msgs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message to a topic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     named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(the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" is standard ROS syntax).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 MATLAB Toolstrip, select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Home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New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to open a new Simulink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 Simulink Toolstrip, select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Simulation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Library Browser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open the Simulink Library Browser.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Click on the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ROS Toolbox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 (you can also type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roslib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in MATLAB command window).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ROS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Drag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Publish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model. Double-click on the block to configure the topic and message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Specify your 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for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Topic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and enter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Topic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Click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next to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Message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A pop-up window will appear. Select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geometry_msgs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and click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OK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 close the pop-up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You can also specify the ROS 2 Domain ID by clicking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Configure ROS 2 Domain ID and ROS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Middleware (RMW)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3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8A87-7367-87AC-D185-9E6564B5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188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Create a ROS 2 Message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BB28C4-3BB5-5E6D-6F8F-14DD7FAF8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1" y="2093969"/>
            <a:ext cx="10409902" cy="35111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Create a blank ROS 2 message and populate it with the x and y location for the robot path. Then publish the updated ROS 2 message to the ROS 2 network.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ROS 2 message is represented as a 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signal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Simulink. A bus signal is a bundle of Simulink signals, and can also include other bus signals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(see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latin typeface="Roboto" panose="02000000000000000000" pitchFamily="2" charset="0"/>
                <a:hlinkClick r:id="rId2"/>
              </a:rPr>
              <a:t>Explore Simulink Bus 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(Simulink) example for an overview).</a:t>
            </a:r>
          </a:p>
          <a:p>
            <a:pPr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ROS 2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Blank 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outputs a Simulink bus signal corresponding to a ROS 2 message.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Click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ROS Toolbox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 in the Library Browser, or type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roslib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at the MATLAB command line.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ROS 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Drag 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Blank 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model. Double-click on the block to open the block mask.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Click on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next to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Message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box, and select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geometry_msgs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from the resulting pop-up window. set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Sample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0.01. Click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close the block mask.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Signal Routing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 in the Library Browser, drag 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Assignment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Connect the output port of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Blank 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Bus input port of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Assignment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 Connect the output port of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Assignment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input port of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Publish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786-867B-6D31-3688-66630963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F357C2-BBA3-DA5B-6685-965DA5E57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6857" y="1139645"/>
            <a:ext cx="10114937" cy="56040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Double-click on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Assignment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 You should see x, y and z (the signals comprising a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geometry_msgs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/Point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message) listed on the left. Select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??? signal1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in the right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listbox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click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Remove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 both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signals in the left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listbox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click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Click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apply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You can now populate the bus signal with the robot location.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Simulink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Sources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tab in the Library Browser, drag two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Sine Wave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blocks into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Connect the output ports of each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Sine Wave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to the assignment input ports x and y of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 Assignment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Double-click on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Sine Wave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that is connected to input port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Set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parameter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-pi/2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and click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Leave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Sine Wave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 connected to input port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as default.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6AAF-09F6-5780-DC4E-6D6FC0CD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Your publisher should look like this:</a:t>
            </a:r>
            <a:endParaRPr lang="en-IN" dirty="0"/>
          </a:p>
        </p:txBody>
      </p:sp>
      <p:pic>
        <p:nvPicPr>
          <p:cNvPr id="4098" name="Picture 2" descr=" ">
            <a:extLst>
              <a:ext uri="{FF2B5EF4-FFF2-40B4-BE49-F238E27FC236}">
                <a16:creationId xmlns:a16="http://schemas.microsoft.com/office/drawing/2014/main" id="{1DFD9C27-8CC1-4CA4-8AEF-AE8F0F8D04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24" y="1941922"/>
            <a:ext cx="9940059" cy="406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80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4B80-02BE-3E03-655D-C5954DF1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3E094E-6C0B-10D5-340E-1B2B0EBDE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2165"/>
            <a:ext cx="9625553" cy="3942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 this point, the model is set up to publish messages to the ROS 2 network. You can verify this as follows: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Under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tab, set the simulation stop time 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Click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start simulation. Simulink creates a dedicated ROS 2 node for the model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and a ROS 2 publisher corresponding to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Publish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While the simulation is running, type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ros2 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in the MATLAB command window. This lists all the nodes available in the ROS network, and includes a node with a name like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/untitled_90580</a:t>
            </a:r>
            <a:r>
              <a:rPr lang="en-US" altLang="en-US" sz="1800" dirty="0">
                <a:solidFill>
                  <a:srgbClr val="212121"/>
                </a:solidFill>
                <a:latin typeface="Menl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(the name of the model along with a random number to make it unique).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While the simulation is running,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type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ros2 topic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list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the MATLAB command window. This lists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all the topics available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the ROS 2 network, and it includes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/location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you specified a ROS 2 domain ID in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Publish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block, to list all the topics, type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ros2 topic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212121"/>
                </a:solidFill>
                <a:latin typeface="Menlo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domainID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xx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where xx is the domain ID you specified.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7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F665-6D35-349D-EF50-4E649F92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Get Started with ROS 2 in Simulink - MATLAB &amp; Simulink - MathWorks India">
            <a:extLst>
              <a:ext uri="{FF2B5EF4-FFF2-40B4-BE49-F238E27FC236}">
                <a16:creationId xmlns:a16="http://schemas.microsoft.com/office/drawing/2014/main" id="{DF1C22F1-DCFB-1274-7F44-B9C2159DEB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2" y="1979629"/>
            <a:ext cx="10568673" cy="387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62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2978-07DE-8C85-9A37-039D3DE2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6AD7-56E5-407B-4882-8B8019DF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Click </a:t>
            </a: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Stop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to stop the simulation. Simulink deletes the ROS 2 node and publisher. In general, the ROS 2 node for a model and any associated publishers and subscribers are automatically deleted at the end of a simulation; no additional clean-up steps are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58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11" ma:contentTypeDescription="Create a new document." ma:contentTypeScope="" ma:versionID="e0865277d0d67785faf46b54a4db5457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6c019d3797738bd61eb20ebed6b56dad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61ef91b-d40f-44db-96c7-c4e8b0acdb48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0a837-91c1-4480-9cf9-33b82e620694" xsi:nil="true"/>
    <lcf76f155ced4ddcb4097134ff3c332f xmlns="5c9723bf-e2da-41fd-b2fd-04456ba7cba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6A8852-5A31-403A-A043-FCDC8F28C120}"/>
</file>

<file path=customXml/itemProps2.xml><?xml version="1.0" encoding="utf-8"?>
<ds:datastoreItem xmlns:ds="http://schemas.openxmlformats.org/officeDocument/2006/customXml" ds:itemID="{48F23403-E416-4474-843F-6A47B00FECFE}"/>
</file>

<file path=customXml/itemProps3.xml><?xml version="1.0" encoding="utf-8"?>
<ds:datastoreItem xmlns:ds="http://schemas.openxmlformats.org/officeDocument/2006/customXml" ds:itemID="{9EDAC5C3-CB18-4672-8E1E-A7EE52E9C706}"/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1873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Menlo</vt:lpstr>
      <vt:lpstr>Roboto</vt:lpstr>
      <vt:lpstr>Office Theme</vt:lpstr>
      <vt:lpstr>MATLAB SIMULINK FOR ROS2 </vt:lpstr>
      <vt:lpstr>Introductions</vt:lpstr>
      <vt:lpstr>Create a Publisher</vt:lpstr>
      <vt:lpstr>Create a ROS 2 Message</vt:lpstr>
      <vt:lpstr>PowerPoint Presentation</vt:lpstr>
      <vt:lpstr>Your publisher should look like this:</vt:lpstr>
      <vt:lpstr>PowerPoint Presentation</vt:lpstr>
      <vt:lpstr>PowerPoint Presentation</vt:lpstr>
      <vt:lpstr>PowerPoint Presentation</vt:lpstr>
      <vt:lpstr>Create a Subscriber</vt:lpstr>
      <vt:lpstr>PowerPoint Presentation</vt:lpstr>
      <vt:lpstr>PowerPoint Presentation</vt:lpstr>
      <vt:lpstr>The entire model should look like this:</vt:lpstr>
      <vt:lpstr>Configure and Run the Model</vt:lpstr>
      <vt:lpstr>Modify the Model to React Only to New Messages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SIMULINK FOR ROS2 </dc:title>
  <dc:creator>ANITA CHRISTALINE J</dc:creator>
  <cp:lastModifiedBy>ANITA CHRISTALINE J</cp:lastModifiedBy>
  <cp:revision>28</cp:revision>
  <dcterms:created xsi:type="dcterms:W3CDTF">2024-04-20T18:05:25Z</dcterms:created>
  <dcterms:modified xsi:type="dcterms:W3CDTF">2024-04-21T08:02:30Z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