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3C9B4-51D1-2211-56C4-AE0991135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AD8A6-2821-1887-767C-5EA79254D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D4E74-2CEB-D25F-C2FB-18F6E488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8F8-2C7D-4CCC-9C7F-E1E41A5EB764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7AA21-3C0A-9AEC-0009-BBD97D88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4B4C2-0EDA-4498-0B1D-0258F1E5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1E59-E4B5-49F0-97B8-BF0251E3F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01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2B85-04F2-DD36-B8E3-7AD7DF28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D4347-5D7B-65DE-5154-FB0E53AF8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3A1C0-52F9-24C8-BC2B-3128CDC2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8F8-2C7D-4CCC-9C7F-E1E41A5EB764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A8294-3168-8C94-0DAC-8808898A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A95B1-0140-00C5-D7CB-41B2A0DE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1E59-E4B5-49F0-97B8-BF0251E3F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74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E85C1-C99B-0695-ED80-C7D80F0F9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B625A-0505-496A-9282-EF4E1FE19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F0F6B-E2BC-9D79-6C48-9B46DEBBC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8F8-2C7D-4CCC-9C7F-E1E41A5EB764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8DAE1-418B-C030-1CCC-68AE03C88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43F2F-0B22-5866-BB43-D2A722A2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1E59-E4B5-49F0-97B8-BF0251E3F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8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6C72-5DC7-0E8D-05EF-B88593E4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07B40-94D7-7F61-1722-5516C0CC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F9A27-AE58-2DBF-F499-6B99689CB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8F8-2C7D-4CCC-9C7F-E1E41A5EB764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0E0BD-10B1-50BA-1457-0B6D381B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E29C5-3037-6A82-09E6-00DCD944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1E59-E4B5-49F0-97B8-BF0251E3F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48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E5EF-1C1C-0FE1-B5C2-E935F258D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0F92D-1A51-01CB-9866-7037D4BBA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95007-1979-45C1-2A40-427E6066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8F8-2C7D-4CCC-9C7F-E1E41A5EB764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94C31-ED31-D0CA-9F01-F621AB899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144FC-2C1F-D190-CD8F-44E0BB56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1E59-E4B5-49F0-97B8-BF0251E3F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78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DCEB-6956-3D15-A1DB-A95499278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2ADC8-E242-9AD4-AF36-B39B70CA3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839AE-B539-1F97-723B-DECF2BF6E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D9A7D-3C4A-7493-69D3-A34608288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8F8-2C7D-4CCC-9C7F-E1E41A5EB764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34CBF-CF11-562F-8D9F-07CB1FA9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B5B8C-1AD5-8F99-3F1D-41332CF6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1E59-E4B5-49F0-97B8-BF0251E3F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16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0F2E-0DFA-2878-B543-36C8040C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5E761-52A5-E5F6-B5CA-F66F40F3B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28F14-B8CA-35BA-C8DA-942C793A7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029F3-848B-51CF-03D0-F56CD7A1E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989239-DEB6-5B70-A9FE-6F0DBAED5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9D7854-176B-F3E8-D035-D0B1B8D2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8F8-2C7D-4CCC-9C7F-E1E41A5EB764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345C6-6EAE-1F0E-8753-0E6C63E9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4251D-E6F4-DC81-AAE1-A0C1A220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1E59-E4B5-49F0-97B8-BF0251E3F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05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DFDC-7883-BFD6-4D70-DBFEC5FD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C721DE-28AF-8CFB-F289-3829AE7F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8F8-2C7D-4CCC-9C7F-E1E41A5EB764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B0833-675A-A983-1832-AC4AA7B1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97A24-BF38-7DEC-F741-41B386A55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1E59-E4B5-49F0-97B8-BF0251E3F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3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43E15-B38B-7771-904E-79D7168A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8F8-2C7D-4CCC-9C7F-E1E41A5EB764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49BAC-A141-305F-8B64-DAE4A9BD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38C53-B088-3639-34FB-C321BF00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1E59-E4B5-49F0-97B8-BF0251E3F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03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8440-A95E-3BE5-78D4-AC1D42EC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62C55-B736-E267-BB06-7E0F09866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259F8-EDB3-640B-C397-E81CDC0BD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36FC2-0436-D6FE-5479-939D9BD7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8F8-2C7D-4CCC-9C7F-E1E41A5EB764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9FD3F-926D-F396-A043-1B76F6EE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E1633-A910-13BB-96E6-AD8FEB70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1E59-E4B5-49F0-97B8-BF0251E3F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55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51FA7-3F67-C450-1CE7-15DC9479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7B7C22-D94A-363F-A398-104E86A05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D872F-914B-9540-F6E0-909E89C05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0FF7A-1D25-E361-106A-E34395E5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8F8-2C7D-4CCC-9C7F-E1E41A5EB764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50C7-5637-9B3F-908D-B7978ABE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91186-2B33-127D-7E99-0A75440E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1E59-E4B5-49F0-97B8-BF0251E3F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BC6BB1-0745-F1F8-4F1A-437873BD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95121-14FE-CEA0-2D0B-7E4D2B09B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6EA50-1E24-3E9A-EDD2-3D7174121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EE8F8-2C7D-4CCC-9C7F-E1E41A5EB764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818B4-8202-81B4-C227-E25BDB9F9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54689-3778-4A81-7C00-3B7D54E8A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31E59-E4B5-49F0-97B8-BF0251E3F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68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C5DA-94CD-D4CF-25F2-12F16AA4A9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A376A-9BE7-17CA-4BEF-D1FA09F05A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69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F2E85-9D8A-B253-7FE6-6BECD634A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643"/>
            <a:ext cx="10515600" cy="5036320"/>
          </a:xfrm>
        </p:spPr>
        <p:txBody>
          <a:bodyPr/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OpenRDK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 (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OPENsource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 Robot Development Kit) is a modular software framework that can be used by developers in their research in robotics and artificial intelligence.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99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95BE-33F7-2B94-B8B3-D518B219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44B07-AED6-B629-7173-84A957DC5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68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6052-57BC-D20B-4553-EDB3E8AAB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2EDC3-DC53-6832-FDF5-B58D4E466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073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D084FE8244824F8DA304D1666BE595" ma:contentTypeVersion="11" ma:contentTypeDescription="Create a new document." ma:contentTypeScope="" ma:versionID="e0865277d0d67785faf46b54a4db5457">
  <xsd:schema xmlns:xsd="http://www.w3.org/2001/XMLSchema" xmlns:xs="http://www.w3.org/2001/XMLSchema" xmlns:p="http://schemas.microsoft.com/office/2006/metadata/properties" xmlns:ns2="5c9723bf-e2da-41fd-b2fd-04456ba7cba0" xmlns:ns3="1a80a837-91c1-4480-9cf9-33b82e620694" targetNamespace="http://schemas.microsoft.com/office/2006/metadata/properties" ma:root="true" ma:fieldsID="6c019d3797738bd61eb20ebed6b56dad" ns2:_="" ns3:_="">
    <xsd:import namespace="5c9723bf-e2da-41fd-b2fd-04456ba7cba0"/>
    <xsd:import namespace="1a80a837-91c1-4480-9cf9-33b82e6206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723bf-e2da-41fd-b2fd-04456ba7cb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80a837-91c1-4480-9cf9-33b82e62069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61ef91b-d40f-44db-96c7-c4e8b0acdb48}" ma:internalName="TaxCatchAll" ma:showField="CatchAllData" ma:web="1a80a837-91c1-4480-9cf9-33b82e6206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a80a837-91c1-4480-9cf9-33b82e620694" xsi:nil="true"/>
    <lcf76f155ced4ddcb4097134ff3c332f xmlns="5c9723bf-e2da-41fd-b2fd-04456ba7cba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83B0FF3-8F2D-45AB-B7A4-29CBC6BD8E7F}"/>
</file>

<file path=customXml/itemProps2.xml><?xml version="1.0" encoding="utf-8"?>
<ds:datastoreItem xmlns:ds="http://schemas.openxmlformats.org/officeDocument/2006/customXml" ds:itemID="{D0775B7E-D4F1-45D9-8285-716610ED79FD}"/>
</file>

<file path=customXml/itemProps3.xml><?xml version="1.0" encoding="utf-8"?>
<ds:datastoreItem xmlns:ds="http://schemas.openxmlformats.org/officeDocument/2006/customXml" ds:itemID="{B98564AC-AE04-4F95-9DCF-890726FA4A6F}"/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Office Theme</vt:lpstr>
      <vt:lpstr>LINUX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ANITA CHRISTALINE J</dc:creator>
  <cp:lastModifiedBy>ANITA CHRISTALINE J</cp:lastModifiedBy>
  <cp:revision>1</cp:revision>
  <dcterms:created xsi:type="dcterms:W3CDTF">2024-04-17T08:52:18Z</dcterms:created>
  <dcterms:modified xsi:type="dcterms:W3CDTF">2024-04-17T09:11:54Z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0x010100F8D084FE8244824F8DA304D1666BE595</vt:lpwstr>
  </property>
</Properties>
</file>