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D9C-598D-EB19-84E4-58F715B1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05C78A-A8B6-DD7C-A3C1-8DDD78CC9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6D54E-167E-8F05-4FFF-29C224F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BD1A-7572-F1B8-E22A-A4EF6EF6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C9E3-42B0-3207-6878-96CEFB317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BC50-69BF-63B5-E941-65628768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0761B-8E7C-2D1C-9FA9-40B56FD9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D57BB-9E18-D0B0-47F5-68E3879B1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0544-15AF-E1C6-441D-7DC4EB64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AFB5C-8707-76D0-4CE4-03CBF14D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921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9C7D5C-71A7-BE35-7816-1BE0A22B3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C097C-67A9-6618-62C6-09CBAFD0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ECD9-8883-3129-7997-F5A00DD7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EA7A7-B801-B399-E41E-40D752D9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77046-AEFC-9FC0-66F3-8F444684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0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3A9E-C6A4-8EA2-BD32-C48AFF789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58A02-6BD7-3CD8-E2B8-C7E5FECD3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10C41-0BD5-5D8B-4EFF-60BB06B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C0F4A-DFA4-0209-73FF-823EC1FF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8DE67-F5AA-9CE4-4A67-7EE971602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5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A5E6-9B8D-AA47-DB59-5029321D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FD12D-8C79-2C28-3E80-2DBEE97C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4B8C-D63E-947C-7231-CEA7519D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D0A38-EAD3-25E7-EC4C-BD271EC3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82B45-BBDC-3FFF-16B0-2381A4A7A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6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1151-A863-2EC5-96D3-A7010D9C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E428-F51B-B948-F070-B7442F438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88AAD-0E55-E6E0-9930-B24AC433D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39111-4744-C8FF-D0CB-AFA755C0D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4CE28-F12A-5CBE-75D3-6830656F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4E9E6-E533-0B0D-759F-B7D8B0EA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84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41B1-2762-A4FF-3D7B-18B6B0C7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A74BB-BC90-CDE4-4D30-326743064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3CA3-CDF2-84EE-366A-65AB6690D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76477-6CFE-4168-87D2-9E0C014B3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F5D6C-06C8-3498-BAA9-6A7B1B108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D66CC-B7B7-A65B-C705-005FD4495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739804-48A5-3105-16A9-FF78F4B40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55025-4819-FF68-89EC-99D5916D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65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09CA-A657-CDCF-B5A1-E5E56ADA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6FE47C-4CBC-81B3-F95E-0CC9C18A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0D33B-41FE-8D52-542C-CB402BD3E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E65F4-0B66-8702-2F87-BADDE852B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BBE96-C033-08A6-6D81-CF4EEC22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91AC1-A8D6-6BFD-01D4-BE6C788E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19C1C-1932-6A56-D873-4F37BA25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F8F09-FE45-B034-247D-689B6BC05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B8335-6C07-36D3-3D2F-9F7BA2528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817EC2-F149-437F-5B68-7703DE248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64C67-9A73-00E5-FFF7-88BFAC2C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8E8A-34BF-3D88-D77E-6383159DA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F416AC-666C-6B1A-4AE9-E891949D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82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786C-1864-2A01-7912-E21916C0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8F767-EF3B-8DF5-AA58-DBCFEBE9C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6EADA-543A-0E17-68FA-69832E65D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877FA-4A7D-C017-DE0D-083DC544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629C-0A74-8E3C-9C10-D8BA6B8C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ADE5B-78F5-2053-C47B-B62BC88D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66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0E0252-336B-A149-88E2-D665E21F9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00DE-F03D-9089-258D-E4B25C37E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C430E-FC32-370E-0DBF-091A28C76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69C4D-F0C6-4780-8534-42C7D8F60BE8}" type="datetimeFigureOut">
              <a:rPr lang="en-IN" smtClean="0"/>
              <a:t>07-01-2024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B3D46-3731-2428-CE20-3C98966DF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ABD5-7072-32C0-F59D-FB268776D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194B-82BB-4BC0-A842-B9BA173E9F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4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1B86-B932-59E8-61FB-D0AFB0874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Robot Interaction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76AAF-A4DE-109C-B92D-46D67CF394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92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1825-DC3A-55D6-8310-82597E4E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Teamwork, Clear definition of roles and responsibilities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4A0B3-97EA-F240-4FA4-C1CA75999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Mutual respect and trust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Inculcating empathy (Artificial emotions)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Decision making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Decentralized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Hierarchical (Chain of command)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Managing Peer pressure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Partnership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Comradeship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Fast response to urgency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55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D373F-5583-EE88-0220-4E8220BE7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Artificial emotions: Human-like emotions, Cognition, Physiological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E595-30AC-0EB9-8797-6F2F7EBF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Human emotions is baseline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Cognitive, physiological, behavioral components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Perception, interpretation, understanding and generating a conclusion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Physiological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Hormonal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Behavioral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Expressions and actions facial expressions, gestures, gait, body postures, movement of eyes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Computationally challenging with present state-of-the-art robotics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16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8EB0-FE81-3091-BA57-7146591C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264B02-F881-0C42-31E8-24C2B5E39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737" y="209110"/>
            <a:ext cx="11358046" cy="6283765"/>
          </a:xfrm>
        </p:spPr>
      </p:pic>
    </p:spTree>
    <p:extLst>
      <p:ext uri="{BB962C8B-B14F-4D97-AF65-F5344CB8AC3E}">
        <p14:creationId xmlns:p14="http://schemas.microsoft.com/office/powerpoint/2010/main" val="750815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CD66-C721-DF5F-5ABB-8FAF3DA0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Importance of HRI - Efficiency of work environment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D52AF-A9C6-98F6-FBD2-D98A9628E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Harmony between two species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Best robot design strategies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Best adaption strategies in multiple roles and multiple scenarios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Awareness of unseen issues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Humans and robots learn to live cohesively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06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F20A-A184-C85B-EA4F-3DABF071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IN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Three Scenarios for HRI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0633D-B1C3-F332-FD3A-16BBF3230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Programming (coding) and training (machine learning and artificial intelligence) robots to understand and cooperate with human needs.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Psychological training of humans to understand and cooperate with robot as a resource and companion.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Training both humans (psychological) and robots (computational) to work in cohesion based on a common understanding to implement a task.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1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21FD-888A-9FB6-871A-F94D311E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Training Robots Asimov’s three laws state that: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530E3-99D6-1A78-9944-FA43DCB85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robot may not injure a human being or, through inaction, allow a human being to come to harm.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robot must obey the orders given to it by human beings except where such orders would conflict with the first Law.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robot must protect its own existence as long as such protection does not conflict with the first or second laws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49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42ED-290B-A174-F1DD-F172D001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Problems with Asimov’s laws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F11E-A94E-D0C5-D7EE-D3A6C678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Racism/Speciesism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Trust deficit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Ambiguity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Complex fear of man encroaching God’s realm and being unable to control the things he/she creates.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Fear of AI (Artificial Intelligence) Doomsday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Utilitarian morality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Robot  should fulfill its utilitarian obligation(s) while maintaining minimum moral standards (as defined by master)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Our desire to imagine everything as Human-like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435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AC2C-7902-D782-FE7A-40016B970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Controlling Robots possessing lethal force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C2771-9D21-35A7-CBE4-40D38E2B9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Human-in-loop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Strict identification and confirmation routes to be hard coded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A sequence of commands instead of one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Final verification by human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Intent sensing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Technologically challenging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Too many variables 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Functions not known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Too complex to solve mathematically in short time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Low-power high-performance computing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5175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4236-10C4-35B8-492F-8F43C511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F7BBB-1ED3-1B90-342C-BC62E7F8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Robot Ethics EURON robot-ethics roadmap Forgettable memories: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Taking fresh independent decisions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Giving different levels of access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Never giving root access to important codes and documentation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Human-in-loop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33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798B-FD65-04D5-3ADC-5797F649A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Training both humans and robots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74ABE-128D-4B4E-B17B-20B8ACD21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Task oriented training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Medical missions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Outer Space activity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Disaster management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Search and rescue operations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Hazardous environments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Non-verbal communication is also important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Training is focused for task</a:t>
            </a:r>
          </a:p>
          <a:p>
            <a:r>
              <a:rPr lang="en-IN" b="0" i="0" dirty="0">
                <a:solidFill>
                  <a:srgbClr val="444444"/>
                </a:solidFill>
                <a:effectLst/>
                <a:latin typeface="Open Sans" panose="020B0606030504020204" pitchFamily="34" charset="0"/>
              </a:rPr>
              <a:t>Limited multi-functionality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21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0" ma:contentTypeDescription="Create a new document." ma:contentTypeScope="" ma:versionID="a9a3695fab3b228a8a597e0bbbf8418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5bdcf26f133259999730471111e8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05ACA1-12F6-4973-B5AD-6EFF15935198}"/>
</file>

<file path=customXml/itemProps2.xml><?xml version="1.0" encoding="utf-8"?>
<ds:datastoreItem xmlns:ds="http://schemas.openxmlformats.org/officeDocument/2006/customXml" ds:itemID="{04CC7B44-2353-4B77-A907-D3AAAE6A5F53}"/>
</file>

<file path=customXml/itemProps3.xml><?xml version="1.0" encoding="utf-8"?>
<ds:datastoreItem xmlns:ds="http://schemas.openxmlformats.org/officeDocument/2006/customXml" ds:itemID="{38ED2E16-50A0-4BB2-97A2-22A4DE333DCD}"/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446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Human Robot Interaction </vt:lpstr>
      <vt:lpstr>PowerPoint Presentation</vt:lpstr>
      <vt:lpstr>Importance of HRI - Efficiency of work environment</vt:lpstr>
      <vt:lpstr> Three Scenarios for HRI</vt:lpstr>
      <vt:lpstr>Training Robots Asimov’s three laws state that:</vt:lpstr>
      <vt:lpstr>Problems with Asimov’s laws</vt:lpstr>
      <vt:lpstr>Controlling Robots possessing lethal force</vt:lpstr>
      <vt:lpstr>PowerPoint Presentation</vt:lpstr>
      <vt:lpstr>Training both humans and robots</vt:lpstr>
      <vt:lpstr>Teamwork, Clear definition of roles and responsibilities</vt:lpstr>
      <vt:lpstr>Artificial emotions: Human-like emotions, Cognition, Physiological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Robot Interaction </dc:title>
  <dc:creator>ANITA CHRISTALINE J</dc:creator>
  <cp:lastModifiedBy>ANITA CHRISTALINE J</cp:lastModifiedBy>
  <cp:revision>10</cp:revision>
  <dcterms:created xsi:type="dcterms:W3CDTF">2024-01-05T17:18:19Z</dcterms:created>
  <dcterms:modified xsi:type="dcterms:W3CDTF">2024-01-07T17:49:45Z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