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7" r:id="rId7"/>
    <p:sldId id="270" r:id="rId8"/>
    <p:sldId id="261" r:id="rId9"/>
    <p:sldId id="269" r:id="rId10"/>
    <p:sldId id="263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434A-0079-4BB5-8F0A-00CCA1143E32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F3A-CEAF-4BEA-92B8-4322C96AA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8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434A-0079-4BB5-8F0A-00CCA1143E32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F3A-CEAF-4BEA-92B8-4322C96AA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434A-0079-4BB5-8F0A-00CCA1143E32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F3A-CEAF-4BEA-92B8-4322C96AA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55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434A-0079-4BB5-8F0A-00CCA1143E32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F3A-CEAF-4BEA-92B8-4322C96AA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12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434A-0079-4BB5-8F0A-00CCA1143E32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F3A-CEAF-4BEA-92B8-4322C96AA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434A-0079-4BB5-8F0A-00CCA1143E32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F3A-CEAF-4BEA-92B8-4322C96AA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0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434A-0079-4BB5-8F0A-00CCA1143E32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F3A-CEAF-4BEA-92B8-4322C96AA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1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434A-0079-4BB5-8F0A-00CCA1143E32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F3A-CEAF-4BEA-92B8-4322C96AA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0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434A-0079-4BB5-8F0A-00CCA1143E32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F3A-CEAF-4BEA-92B8-4322C96AA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3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434A-0079-4BB5-8F0A-00CCA1143E32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F3A-CEAF-4BEA-92B8-4322C96AA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3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434A-0079-4BB5-8F0A-00CCA1143E32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9F3A-CEAF-4BEA-92B8-4322C96AA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434A-0079-4BB5-8F0A-00CCA1143E32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A9F3A-CEAF-4BEA-92B8-4322C96AA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97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2 (Loop statements)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r>
              <a:rPr lang="en-US" dirty="0"/>
              <a:t>: do-while, while, for loops and nested loops.  </a:t>
            </a:r>
            <a:endParaRPr lang="en-US" dirty="0" smtClean="0"/>
          </a:p>
          <a:p>
            <a:r>
              <a:rPr lang="en-US" dirty="0" smtClean="0"/>
              <a:t>Break</a:t>
            </a:r>
            <a:r>
              <a:rPr lang="en-US" dirty="0"/>
              <a:t>, continue, </a:t>
            </a:r>
            <a:r>
              <a:rPr lang="en-US" dirty="0" err="1"/>
              <a:t>goto</a:t>
            </a:r>
            <a:r>
              <a:rPr lang="en-US" dirty="0"/>
              <a:t> and exit statements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1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3000" b="1" u="sng" dirty="0" err="1" smtClean="0"/>
              <a:t>goto</a:t>
            </a:r>
            <a:r>
              <a:rPr lang="en-US" sz="3000" b="1" u="sng" dirty="0" smtClean="0"/>
              <a:t> statement: </a:t>
            </a:r>
          </a:p>
          <a:p>
            <a:pPr marL="0" indent="0" fontAlgn="base">
              <a:buNone/>
            </a:pPr>
            <a:r>
              <a:rPr lang="en-US" sz="3300" dirty="0"/>
              <a:t>The </a:t>
            </a:r>
            <a:r>
              <a:rPr lang="en-US" sz="3300" dirty="0" err="1"/>
              <a:t>goto</a:t>
            </a:r>
            <a:r>
              <a:rPr lang="en-US" sz="3300" dirty="0"/>
              <a:t> statement in C is </a:t>
            </a:r>
            <a:r>
              <a:rPr lang="en-US" sz="3300" b="1" dirty="0"/>
              <a:t>used to jump from one block to another block during execution, and transfer the flow of execution</a:t>
            </a:r>
            <a:r>
              <a:rPr lang="en-US" sz="3300" dirty="0"/>
              <a:t> of the code. </a:t>
            </a:r>
            <a:endParaRPr lang="en-US" sz="3300" b="1" u="sng" dirty="0" smtClean="0"/>
          </a:p>
          <a:p>
            <a:pPr marL="0" indent="0" fontAlgn="base">
              <a:buNone/>
            </a:pPr>
            <a:endParaRPr lang="en-US" b="1" u="sng" dirty="0"/>
          </a:p>
          <a:p>
            <a:pPr marL="0" indent="0" fontAlgn="base">
              <a:buNone/>
            </a:pPr>
            <a:r>
              <a:rPr lang="en-US" sz="3000" b="1" u="sng" dirty="0" smtClean="0"/>
              <a:t>Disadvantages :</a:t>
            </a:r>
          </a:p>
          <a:p>
            <a:pPr marL="0" indent="0" fontAlgn="base">
              <a:buNone/>
            </a:pPr>
            <a:r>
              <a:rPr lang="en-US" sz="3000" dirty="0" smtClean="0"/>
              <a:t>The </a:t>
            </a:r>
            <a:r>
              <a:rPr lang="en-US" sz="3000" dirty="0"/>
              <a:t>use of the </a:t>
            </a:r>
            <a:r>
              <a:rPr lang="en-US" sz="3000" dirty="0" err="1"/>
              <a:t>goto</a:t>
            </a:r>
            <a:r>
              <a:rPr lang="en-US" sz="3000" dirty="0"/>
              <a:t> statement is highly discouraged as it makes the program logic very complex.</a:t>
            </a:r>
          </a:p>
          <a:p>
            <a:pPr fontAlgn="base"/>
            <a:r>
              <a:rPr lang="en-US" sz="3000" dirty="0"/>
              <a:t>The use of </a:t>
            </a:r>
            <a:r>
              <a:rPr lang="en-US" sz="3000" dirty="0" err="1"/>
              <a:t>goto</a:t>
            </a:r>
            <a:r>
              <a:rPr lang="en-US" sz="3000" dirty="0"/>
              <a:t> makes tracing the flow of the program very difficult.</a:t>
            </a:r>
          </a:p>
          <a:p>
            <a:pPr fontAlgn="base"/>
            <a:r>
              <a:rPr lang="en-US" sz="3000" dirty="0"/>
              <a:t>The use of </a:t>
            </a:r>
            <a:r>
              <a:rPr lang="en-US" sz="3000" dirty="0" err="1"/>
              <a:t>goto</a:t>
            </a:r>
            <a:r>
              <a:rPr lang="en-US" sz="3000" dirty="0"/>
              <a:t> makes the task of analyzing and verifying the correctness of programs (particularly those involving loops) very difficult.</a:t>
            </a:r>
          </a:p>
          <a:p>
            <a:pPr fontAlgn="base"/>
            <a:r>
              <a:rPr lang="en-US" sz="3000" dirty="0"/>
              <a:t>The use of </a:t>
            </a:r>
            <a:r>
              <a:rPr lang="en-US" sz="3000" dirty="0" err="1"/>
              <a:t>goto</a:t>
            </a:r>
            <a:r>
              <a:rPr lang="en-US" sz="3000" dirty="0"/>
              <a:t> can be simply avoided </a:t>
            </a:r>
            <a:r>
              <a:rPr lang="en-US" sz="3000" dirty="0" smtClean="0"/>
              <a:t>by using break and continue statements.</a:t>
            </a:r>
            <a:endParaRPr lang="en-US" sz="3000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6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84" y="609600"/>
            <a:ext cx="9573407" cy="44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Exit function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>
            <a:normAutofit/>
          </a:bodyPr>
          <a:lstStyle/>
          <a:p>
            <a:r>
              <a:rPr lang="en-US" sz="3200" dirty="0"/>
              <a:t>When exit() is called, </a:t>
            </a:r>
            <a:r>
              <a:rPr lang="en-US" sz="3200" b="1" dirty="0"/>
              <a:t>it immediately terminates the program without executing any further </a:t>
            </a:r>
            <a:r>
              <a:rPr lang="en-US" sz="3200" b="1" dirty="0" smtClean="0"/>
              <a:t>statements.</a:t>
            </a:r>
          </a:p>
          <a:p>
            <a:r>
              <a:rPr lang="en-US" sz="3200" dirty="0" smtClean="0"/>
              <a:t>It's a standard library function defined in </a:t>
            </a:r>
            <a:r>
              <a:rPr lang="en-US" sz="3200" dirty="0" err="1" smtClean="0"/>
              <a:t>stdlib.h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It takes an optional integer argument as the exit status:</a:t>
            </a:r>
          </a:p>
          <a:p>
            <a:pPr lvl="1"/>
            <a:r>
              <a:rPr lang="en-US" sz="2800" dirty="0" smtClean="0"/>
              <a:t>0 typically indicates successful termination.</a:t>
            </a:r>
          </a:p>
          <a:p>
            <a:pPr lvl="1"/>
            <a:r>
              <a:rPr lang="en-US" sz="2800" dirty="0" smtClean="0"/>
              <a:t>Non-zero values often indicate errors or abnormal termination.</a:t>
            </a:r>
          </a:p>
          <a:p>
            <a:r>
              <a:rPr lang="en-US" sz="3200" dirty="0" smtClean="0"/>
              <a:t>It can be used for premature termination based on conditions, errors, or user input.</a:t>
            </a:r>
          </a:p>
          <a:p>
            <a:r>
              <a:rPr lang="en-US" sz="3200" dirty="0" smtClean="0"/>
              <a:t>It can be used within loops or functions to control program flow.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617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97966"/>
          </a:xfrm>
        </p:spPr>
        <p:txBody>
          <a:bodyPr>
            <a:normAutofit/>
          </a:bodyPr>
          <a:lstStyle/>
          <a:p>
            <a:r>
              <a:rPr lang="en-US" dirty="0" smtClean="0"/>
              <a:t>General form: </a:t>
            </a:r>
            <a:br>
              <a:rPr lang="en-US" dirty="0" smtClean="0"/>
            </a:br>
            <a:r>
              <a:rPr lang="en-US" dirty="0" smtClean="0"/>
              <a:t>void exit(</a:t>
            </a:r>
            <a:r>
              <a:rPr lang="en-US" dirty="0" err="1" smtClean="0"/>
              <a:t>int</a:t>
            </a:r>
            <a:r>
              <a:rPr lang="en-US" dirty="0" smtClean="0"/>
              <a:t> code);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3436"/>
            <a:ext cx="10515600" cy="3793527"/>
          </a:xfrm>
        </p:spPr>
        <p:txBody>
          <a:bodyPr>
            <a:normAutofit/>
          </a:bodyPr>
          <a:lstStyle/>
          <a:p>
            <a:r>
              <a:rPr lang="en-US" sz="3200" dirty="0"/>
              <a:t>S</a:t>
            </a:r>
            <a:r>
              <a:rPr lang="en-US" sz="3200" dirty="0" smtClean="0"/>
              <a:t>pecific </a:t>
            </a:r>
            <a:r>
              <a:rPr lang="en-US" sz="3200" dirty="0"/>
              <a:t>exit status values can vary from one program to another, and it's often a part of the program's documentation or specification.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choice of exit status values depends on the conventions and requirements of the specific program or system.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548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do while loop</a:t>
            </a:r>
            <a:endParaRPr lang="en-IN" u="sng" dirty="0"/>
          </a:p>
        </p:txBody>
      </p:sp>
      <p:pic>
        <p:nvPicPr>
          <p:cNvPr id="2050" name="Picture 2" descr="Do While loop in C Language with Examples - Dot Net Tutoria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56" y="1163782"/>
            <a:ext cx="8925228" cy="514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9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71492"/>
          </a:xfrm>
        </p:spPr>
        <p:txBody>
          <a:bodyPr>
            <a:noAutofit/>
          </a:bodyPr>
          <a:lstStyle/>
          <a:p>
            <a:r>
              <a:rPr lang="en-US" sz="3200" dirty="0"/>
              <a:t>C program to input a 4-digit number and find the sum of its digits using do while loop.</a:t>
            </a:r>
            <a:endParaRPr lang="en-IN" sz="3200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803989"/>
              </p:ext>
            </p:extLst>
          </p:nvPr>
        </p:nvGraphicFramePr>
        <p:xfrm>
          <a:off x="842963" y="3144838"/>
          <a:ext cx="33401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Packager Shell Object" showAsIcon="1" r:id="rId3" imgW="609120" imgH="437760" progId="Package">
                  <p:embed/>
                </p:oleObj>
              </mc:Choice>
              <mc:Fallback>
                <p:oleObj name="Packager Shell Object" showAsIcon="1" r:id="rId3" imgW="6091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963" y="3144838"/>
                        <a:ext cx="3340100" cy="188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IN" dirty="0"/>
          </a:p>
        </p:txBody>
      </p:sp>
      <p:pic>
        <p:nvPicPr>
          <p:cNvPr id="3074" name="Picture 2" descr="while loop in C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13" y="839449"/>
            <a:ext cx="5918426" cy="533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47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While vs do-while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818"/>
            <a:ext cx="10515600" cy="5207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 smtClean="0"/>
              <a:t>Condition Checking:</a:t>
            </a:r>
          </a:p>
          <a:p>
            <a:pPr marL="0" indent="0">
              <a:buNone/>
            </a:pPr>
            <a:r>
              <a:rPr lang="en-US" dirty="0" smtClean="0"/>
              <a:t>In a while loop, the condition is checked before entering the loop.</a:t>
            </a:r>
          </a:p>
          <a:p>
            <a:pPr marL="0" indent="0">
              <a:buNone/>
            </a:pPr>
            <a:r>
              <a:rPr lang="en-US" dirty="0" smtClean="0"/>
              <a:t>In a do-while loop, the condition is checked after executing the loop body.</a:t>
            </a:r>
          </a:p>
          <a:p>
            <a:r>
              <a:rPr lang="en-US" dirty="0" smtClean="0"/>
              <a:t>do-while guarantees that the loop body will execute at least once, regardless of the condition. This is not necessarily the case with a while loop.</a:t>
            </a:r>
          </a:p>
          <a:p>
            <a:r>
              <a:rPr lang="en-US" dirty="0" smtClean="0"/>
              <a:t>Use a while loop when you want to execute the loop body zero or more times based on a condition.</a:t>
            </a:r>
          </a:p>
          <a:p>
            <a:r>
              <a:rPr lang="en-US" dirty="0" smtClean="0"/>
              <a:t>Use a do-while loop when you want to ensure that the loop body is executed at least once and then continue based on a condition.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5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73" y="365125"/>
            <a:ext cx="10889671" cy="1713057"/>
          </a:xfrm>
        </p:spPr>
        <p:txBody>
          <a:bodyPr>
            <a:normAutofit fontScale="90000"/>
          </a:bodyPr>
          <a:lstStyle/>
          <a:p>
            <a:r>
              <a:rPr lang="en-US" sz="3100" b="1" u="sng" dirty="0" smtClean="0"/>
              <a:t>For loop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dirty="0" smtClean="0"/>
              <a:t>For loop </a:t>
            </a:r>
            <a:r>
              <a:rPr lang="en-US" sz="3100" dirty="0"/>
              <a:t>is used when the number of iterations is known, whereas execution is done in the while loop until the statement in the program </a:t>
            </a:r>
            <a:r>
              <a:rPr lang="en-US" sz="3100" dirty="0" smtClean="0"/>
              <a:t>is </a:t>
            </a:r>
            <a:r>
              <a:rPr lang="en-US" sz="3100" dirty="0"/>
              <a:t>proved wrong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7170" name="Picture 2" descr="Flowchart of for loop in C programm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3" y="2175597"/>
            <a:ext cx="3628973" cy="456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23164" y="1759527"/>
            <a:ext cx="547254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Example program:</a:t>
            </a:r>
            <a:endParaRPr lang="en-IN" sz="2000" u="sng" dirty="0" smtClean="0"/>
          </a:p>
          <a:p>
            <a:endParaRPr lang="en-IN" sz="2000" dirty="0"/>
          </a:p>
          <a:p>
            <a:r>
              <a:rPr lang="en-IN" sz="2000" dirty="0" smtClean="0"/>
              <a:t>#</a:t>
            </a:r>
            <a:r>
              <a:rPr lang="en-IN" sz="2000" dirty="0"/>
              <a:t>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r>
              <a:rPr lang="en-IN" sz="2000" dirty="0"/>
              <a:t> </a:t>
            </a:r>
          </a:p>
          <a:p>
            <a:r>
              <a:rPr lang="en-IN" sz="2000" dirty="0" err="1"/>
              <a:t>int</a:t>
            </a:r>
            <a:r>
              <a:rPr lang="en-IN" sz="2000" dirty="0"/>
              <a:t> main() {</a:t>
            </a:r>
          </a:p>
          <a:p>
            <a:r>
              <a:rPr lang="en-IN" sz="2000" dirty="0"/>
              <a:t>  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, start, end;</a:t>
            </a:r>
          </a:p>
          <a:p>
            <a:r>
              <a:rPr lang="en-IN" sz="2000" dirty="0"/>
              <a:t> </a:t>
            </a:r>
            <a:r>
              <a:rPr lang="en-IN" sz="2000" dirty="0" smtClean="0"/>
              <a:t>   </a:t>
            </a:r>
            <a:r>
              <a:rPr lang="en-IN" sz="2000" dirty="0"/>
              <a:t>start = 1;</a:t>
            </a:r>
          </a:p>
          <a:p>
            <a:r>
              <a:rPr lang="en-IN" sz="2000" dirty="0"/>
              <a:t>   end = 10;</a:t>
            </a:r>
          </a:p>
          <a:p>
            <a:r>
              <a:rPr lang="en-IN" sz="2000" dirty="0"/>
              <a:t> </a:t>
            </a:r>
          </a:p>
          <a:p>
            <a:r>
              <a:rPr lang="en-IN" sz="2000" dirty="0"/>
              <a:t>   //reverse counting, we'll interchange loop variables</a:t>
            </a:r>
          </a:p>
          <a:p>
            <a:r>
              <a:rPr lang="en-IN" sz="2000" dirty="0"/>
              <a:t> </a:t>
            </a:r>
            <a:r>
              <a:rPr lang="en-IN" sz="2000" dirty="0" smtClean="0"/>
              <a:t>   </a:t>
            </a:r>
            <a:r>
              <a:rPr lang="en-IN" sz="2000" dirty="0"/>
              <a:t>for(</a:t>
            </a:r>
            <a:r>
              <a:rPr lang="en-IN" sz="2000" dirty="0" err="1"/>
              <a:t>i</a:t>
            </a:r>
            <a:r>
              <a:rPr lang="en-IN" sz="2000" dirty="0"/>
              <a:t> = end; </a:t>
            </a:r>
            <a:r>
              <a:rPr lang="en-IN" sz="2000" dirty="0" err="1"/>
              <a:t>i</a:t>
            </a:r>
            <a:r>
              <a:rPr lang="en-IN" sz="2000" dirty="0"/>
              <a:t> &gt;= start; </a:t>
            </a:r>
            <a:r>
              <a:rPr lang="en-IN" sz="2000" dirty="0" err="1"/>
              <a:t>i</a:t>
            </a:r>
            <a:r>
              <a:rPr lang="en-IN" sz="2000" dirty="0"/>
              <a:t>--) </a:t>
            </a:r>
          </a:p>
          <a:p>
            <a:r>
              <a:rPr lang="en-IN" sz="2000" dirty="0"/>
              <a:t>      </a:t>
            </a:r>
            <a:r>
              <a:rPr lang="en-IN" sz="2000" dirty="0" err="1"/>
              <a:t>printf</a:t>
            </a:r>
            <a:r>
              <a:rPr lang="en-IN" sz="2000" dirty="0"/>
              <a:t>("%2d\n", </a:t>
            </a:r>
            <a:r>
              <a:rPr lang="en-IN" sz="2000" dirty="0" err="1"/>
              <a:t>i</a:t>
            </a:r>
            <a:r>
              <a:rPr lang="en-IN" sz="2000" dirty="0"/>
              <a:t>);</a:t>
            </a:r>
          </a:p>
          <a:p>
            <a:r>
              <a:rPr lang="en-IN" sz="2000" dirty="0"/>
              <a:t> </a:t>
            </a:r>
            <a:r>
              <a:rPr lang="en-IN" sz="2000" dirty="0" smtClean="0"/>
              <a:t>   </a:t>
            </a:r>
            <a:r>
              <a:rPr lang="en-IN" sz="2000" dirty="0"/>
              <a:t>return 0;</a:t>
            </a:r>
          </a:p>
          <a:p>
            <a:r>
              <a:rPr lang="en-IN" sz="20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5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76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output of the following program?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5564"/>
            <a:ext cx="10515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main(void)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457200" lvl="1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-99;</a:t>
            </a:r>
          </a:p>
          <a:p>
            <a:pPr marL="457200" lvl="1" indent="0">
              <a:buNone/>
            </a:pPr>
            <a:r>
              <a:rPr lang="en-IN" dirty="0"/>
              <a:t>// declare </a:t>
            </a:r>
            <a:r>
              <a:rPr lang="en-IN" dirty="0" err="1"/>
              <a:t>i</a:t>
            </a:r>
            <a:r>
              <a:rPr lang="en-IN" dirty="0"/>
              <a:t> within for</a:t>
            </a:r>
          </a:p>
          <a:p>
            <a:pPr marL="457200" lvl="1" indent="0">
              <a:buNone/>
            </a:pPr>
            <a:r>
              <a:rPr lang="nn-NO" dirty="0"/>
              <a:t>for(int i=0; i &lt; 10; i++)</a:t>
            </a:r>
          </a:p>
          <a:p>
            <a:pPr marL="457200" lvl="1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/>
              <a:t>(''%d ",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457200" lvl="1" indent="0">
              <a:buNone/>
            </a:pP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("Value of </a:t>
            </a:r>
            <a:r>
              <a:rPr lang="en-US" dirty="0" err="1"/>
              <a:t>i</a:t>
            </a:r>
            <a:r>
              <a:rPr lang="en-US" dirty="0"/>
              <a:t> is: %d", </a:t>
            </a:r>
            <a:r>
              <a:rPr lang="en-US" dirty="0" err="1"/>
              <a:t>i</a:t>
            </a:r>
            <a:r>
              <a:rPr lang="en-US" dirty="0"/>
              <a:t>); // displays-99</a:t>
            </a:r>
          </a:p>
          <a:p>
            <a:pPr marL="457200" lvl="1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74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/>
              <a:t>The continue statement is used to skip the current iteration of any loop and bring the control to the beginning of the iteration.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statements following the continue statement are skipped and the iteration starts again.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7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2618"/>
            <a:ext cx="10515600" cy="56643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 = 0 ;</a:t>
            </a:r>
          </a:p>
          <a:p>
            <a:pPr marL="0" indent="0">
              <a:buNone/>
            </a:pPr>
            <a:r>
              <a:rPr lang="en-IN" dirty="0" smtClean="0"/>
              <a:t>do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	if (m &gt; 10 )</a:t>
            </a:r>
          </a:p>
          <a:p>
            <a:pPr marL="0" indent="0">
              <a:buNone/>
            </a:pPr>
            <a:r>
              <a:rPr lang="en-IN" dirty="0" smtClean="0"/>
              <a:t>		continue ;</a:t>
            </a:r>
          </a:p>
          <a:p>
            <a:pPr marL="0" indent="0">
              <a:buNone/>
            </a:pPr>
            <a:r>
              <a:rPr lang="en-IN" dirty="0" smtClean="0"/>
              <a:t>	m = m + 10 ;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</a:p>
          <a:p>
            <a:pPr marL="0" indent="0">
              <a:buNone/>
            </a:pPr>
            <a:r>
              <a:rPr lang="en-IN" dirty="0" smtClean="0"/>
              <a:t>while ( m &lt; 50 ) ;</a:t>
            </a:r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("%d", m);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is the output of the above program?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5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B59D2701F2843BF53BD0966086391" ma:contentTypeVersion="4" ma:contentTypeDescription="Create a new document." ma:contentTypeScope="" ma:versionID="3f46a281cc3753996f602256d46ad2c3">
  <xsd:schema xmlns:xsd="http://www.w3.org/2001/XMLSchema" xmlns:xs="http://www.w3.org/2001/XMLSchema" xmlns:p="http://schemas.microsoft.com/office/2006/metadata/properties" xmlns:ns2="a9e34959-f9e9-4f34-92f8-cd753fd35b4e" targetNamespace="http://schemas.microsoft.com/office/2006/metadata/properties" ma:root="true" ma:fieldsID="75d7f3a7666fde9659e61ae5c37d0234" ns2:_="">
    <xsd:import namespace="a9e34959-f9e9-4f34-92f8-cd753fd35b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e34959-f9e9-4f34-92f8-cd753fd35b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E79439-F139-447D-A9BF-7CA0C376EF87}"/>
</file>

<file path=customXml/itemProps2.xml><?xml version="1.0" encoding="utf-8"?>
<ds:datastoreItem xmlns:ds="http://schemas.openxmlformats.org/officeDocument/2006/customXml" ds:itemID="{45AE3AA1-6E3A-49F4-8C94-6CBF8A44E895}"/>
</file>

<file path=customXml/itemProps3.xml><?xml version="1.0" encoding="utf-8"?>
<ds:datastoreItem xmlns:ds="http://schemas.openxmlformats.org/officeDocument/2006/customXml" ds:itemID="{0EA27F9C-93F6-4412-92C1-9DEA7AE4E45B}"/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293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Package</vt:lpstr>
      <vt:lpstr>Module 2 (Loop statements)</vt:lpstr>
      <vt:lpstr>do while loop</vt:lpstr>
      <vt:lpstr>C program to input a 4-digit number and find the sum of its digits using do while loop.</vt:lpstr>
      <vt:lpstr>While loop</vt:lpstr>
      <vt:lpstr>While vs do-while</vt:lpstr>
      <vt:lpstr>For loop For loop is used when the number of iterations is known, whereas execution is done in the while loop until the statement in the program is proved wrong.</vt:lpstr>
      <vt:lpstr>What is the output of the following program?</vt:lpstr>
      <vt:lpstr>Continue statement</vt:lpstr>
      <vt:lpstr>PowerPoint Presentation</vt:lpstr>
      <vt:lpstr>PowerPoint Presentation</vt:lpstr>
      <vt:lpstr>PowerPoint Presentation</vt:lpstr>
      <vt:lpstr>Exit function in C</vt:lpstr>
      <vt:lpstr>General form:  void exit(int code);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62</cp:revision>
  <dcterms:created xsi:type="dcterms:W3CDTF">2024-01-17T21:44:41Z</dcterms:created>
  <dcterms:modified xsi:type="dcterms:W3CDTF">2024-01-18T11:02:37Z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0x0101004A6B59D2701F2843BF53BD0966086391</vt:lpwstr>
  </property>
</Properties>
</file>