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6" r:id="rId2"/>
    <p:sldId id="267" r:id="rId3"/>
    <p:sldId id="265" r:id="rId4"/>
    <p:sldId id="257" r:id="rId5"/>
    <p:sldId id="264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F8ED2A-E547-4051-B16B-49F50532F718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63EB7-97AE-4F8A-A175-A464E038F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211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63EB7-97AE-4F8A-A175-A464E038FBA9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478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1E0B-57E5-4038-A0BD-65A90569E2F4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CAAF8-ECB5-41A7-8B1A-01DD1454E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73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1E0B-57E5-4038-A0BD-65A90569E2F4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CAAF8-ECB5-41A7-8B1A-01DD1454E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971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1E0B-57E5-4038-A0BD-65A90569E2F4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CAAF8-ECB5-41A7-8B1A-01DD1454E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762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1E0B-57E5-4038-A0BD-65A90569E2F4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CAAF8-ECB5-41A7-8B1A-01DD1454E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50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1E0B-57E5-4038-A0BD-65A90569E2F4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CAAF8-ECB5-41A7-8B1A-01DD1454E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76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1E0B-57E5-4038-A0BD-65A90569E2F4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CAAF8-ECB5-41A7-8B1A-01DD1454E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25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1E0B-57E5-4038-A0BD-65A90569E2F4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CAAF8-ECB5-41A7-8B1A-01DD1454E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043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1E0B-57E5-4038-A0BD-65A90569E2F4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CAAF8-ECB5-41A7-8B1A-01DD1454E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728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1E0B-57E5-4038-A0BD-65A90569E2F4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CAAF8-ECB5-41A7-8B1A-01DD1454E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458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1E0B-57E5-4038-A0BD-65A90569E2F4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CAAF8-ECB5-41A7-8B1A-01DD1454E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717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1E0B-57E5-4038-A0BD-65A90569E2F4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CAAF8-ECB5-41A7-8B1A-01DD1454E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03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D1E0B-57E5-4038-A0BD-65A90569E2F4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CAAF8-ECB5-41A7-8B1A-01DD1454E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48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693"/>
          </a:xfrm>
        </p:spPr>
        <p:txBody>
          <a:bodyPr>
            <a:normAutofit fontScale="90000"/>
          </a:bodyPr>
          <a:lstStyle/>
          <a:p>
            <a:r>
              <a:rPr lang="en-US" dirty="0"/>
              <a:t>Different input statements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218"/>
            <a:ext cx="10515600" cy="5054745"/>
          </a:xfrm>
        </p:spPr>
        <p:txBody>
          <a:bodyPr/>
          <a:lstStyle/>
          <a:p>
            <a:r>
              <a:rPr lang="en-US" dirty="0" err="1"/>
              <a:t>getch</a:t>
            </a:r>
            <a:r>
              <a:rPr lang="en-US" dirty="0"/>
              <a:t>() is often used to read a character without waiting for the user to press Enter. It doesn't buffer the input, meaning the character is immediately read without the need to press Enter.</a:t>
            </a:r>
          </a:p>
          <a:p>
            <a:r>
              <a:rPr lang="en-US" dirty="0" err="1"/>
              <a:t>getchar</a:t>
            </a:r>
            <a:r>
              <a:rPr lang="en-US" dirty="0"/>
              <a:t>() reads a character and waits for the user to press Enter. It buffers the input, meaning the character is stored in a buffer until Enter is pressed.</a:t>
            </a:r>
          </a:p>
          <a:p>
            <a:r>
              <a:rPr lang="en-US" dirty="0"/>
              <a:t>gets() reads a line from </a:t>
            </a:r>
            <a:r>
              <a:rPr lang="en-US" dirty="0" err="1"/>
              <a:t>stdin</a:t>
            </a:r>
            <a:r>
              <a:rPr lang="en-US" dirty="0"/>
              <a:t> and stores it into the string pointed to by str. It stops when either the newline character is read or when the end-of-file is reached, whichever comes first.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5294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99893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62000"/>
            <a:ext cx="10515600" cy="5414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C program contains the following variable declarations.</a:t>
            </a:r>
          </a:p>
          <a:p>
            <a:pPr marL="0" indent="0">
              <a:buNone/>
            </a:pPr>
            <a:r>
              <a:rPr lang="en-IN" b="1" dirty="0" err="1"/>
              <a:t>int</a:t>
            </a:r>
            <a:r>
              <a:rPr lang="en-IN" b="1" dirty="0"/>
              <a:t> </a:t>
            </a:r>
            <a:r>
              <a:rPr lang="en-IN" b="1" dirty="0" err="1"/>
              <a:t>i</a:t>
            </a:r>
            <a:r>
              <a:rPr lang="en-IN" b="1" dirty="0"/>
              <a:t> </a:t>
            </a:r>
            <a:r>
              <a:rPr lang="en-IN" dirty="0"/>
              <a:t>= </a:t>
            </a:r>
            <a:r>
              <a:rPr lang="en-IN" b="1" dirty="0"/>
              <a:t>12345, </a:t>
            </a:r>
            <a:r>
              <a:rPr lang="en-IN" dirty="0"/>
              <a:t>j = </a:t>
            </a:r>
            <a:r>
              <a:rPr lang="en-IN" b="1" dirty="0"/>
              <a:t>0xabcd9, k </a:t>
            </a:r>
            <a:r>
              <a:rPr lang="en-IN" dirty="0"/>
              <a:t>= </a:t>
            </a:r>
            <a:r>
              <a:rPr lang="en-IN" b="1" dirty="0"/>
              <a:t>077777;</a:t>
            </a:r>
          </a:p>
          <a:p>
            <a:pPr marL="0" indent="0">
              <a:buNone/>
            </a:pPr>
            <a:r>
              <a:rPr lang="en-US" dirty="0"/>
              <a:t>Show the output resulting from each of the following </a:t>
            </a:r>
            <a:r>
              <a:rPr lang="en-US" b="1" dirty="0" err="1"/>
              <a:t>printf</a:t>
            </a:r>
            <a:r>
              <a:rPr lang="en-US" b="1" dirty="0"/>
              <a:t> </a:t>
            </a:r>
            <a:r>
              <a:rPr lang="en-US" dirty="0"/>
              <a:t>statements.</a:t>
            </a:r>
          </a:p>
          <a:p>
            <a:pPr marL="0" indent="0">
              <a:buNone/>
            </a:pPr>
            <a:r>
              <a:rPr lang="pt-BR" dirty="0"/>
              <a:t>(a) printf("%d %x %o", i, j, k ) ;</a:t>
            </a:r>
          </a:p>
          <a:p>
            <a:pPr marL="0" indent="0">
              <a:buNone/>
            </a:pPr>
            <a:r>
              <a:rPr lang="en-IN" dirty="0"/>
              <a:t>(b) </a:t>
            </a:r>
            <a:r>
              <a:rPr lang="en-IN" dirty="0" err="1"/>
              <a:t>printf</a:t>
            </a:r>
            <a:r>
              <a:rPr lang="en-IN" dirty="0"/>
              <a:t>("%3d %3x %3o", </a:t>
            </a:r>
            <a:r>
              <a:rPr lang="pt-BR" dirty="0"/>
              <a:t>i</a:t>
            </a:r>
            <a:r>
              <a:rPr lang="en-IN" dirty="0"/>
              <a:t>, j, k ) ;</a:t>
            </a:r>
          </a:p>
          <a:p>
            <a:pPr marL="0" indent="0">
              <a:buNone/>
            </a:pPr>
            <a:r>
              <a:rPr lang="en-IN" dirty="0"/>
              <a:t>(c) </a:t>
            </a:r>
            <a:r>
              <a:rPr lang="en-IN" dirty="0" err="1"/>
              <a:t>printf</a:t>
            </a:r>
            <a:r>
              <a:rPr lang="en-IN" dirty="0"/>
              <a:t> ("%8d %8x %8o" , </a:t>
            </a:r>
            <a:r>
              <a:rPr lang="pt-BR" dirty="0"/>
              <a:t>i</a:t>
            </a:r>
            <a:r>
              <a:rPr lang="en-IN" dirty="0"/>
              <a:t>, j , k ) ;</a:t>
            </a:r>
          </a:p>
          <a:p>
            <a:pPr marL="0" indent="0">
              <a:buNone/>
            </a:pPr>
            <a:r>
              <a:rPr lang="en-IN" dirty="0"/>
              <a:t>(d) </a:t>
            </a:r>
            <a:r>
              <a:rPr lang="en-IN" dirty="0" err="1"/>
              <a:t>printf</a:t>
            </a:r>
            <a:r>
              <a:rPr lang="en-IN" dirty="0"/>
              <a:t>('%-8d %-8x %-8o", </a:t>
            </a:r>
            <a:r>
              <a:rPr lang="pt-BR" dirty="0"/>
              <a:t>i</a:t>
            </a:r>
            <a:r>
              <a:rPr lang="en-IN" dirty="0"/>
              <a:t>, j, k ) ;</a:t>
            </a:r>
          </a:p>
          <a:p>
            <a:pPr marL="0" indent="0">
              <a:buNone/>
            </a:pPr>
            <a:r>
              <a:rPr lang="pt-BR" dirty="0"/>
              <a:t>(e) printf ("%+8d %+8x %+8o</a:t>
            </a:r>
            <a:r>
              <a:rPr lang="en-IN" dirty="0"/>
              <a:t>"</a:t>
            </a:r>
            <a:r>
              <a:rPr lang="pt-BR" dirty="0"/>
              <a:t>, i, j, k);</a:t>
            </a:r>
          </a:p>
          <a:p>
            <a:pPr marL="0" indent="0">
              <a:buNone/>
            </a:pPr>
            <a:r>
              <a:rPr lang="pt-BR" dirty="0"/>
              <a:t>(f) printf("%08d %#8x %#8o</a:t>
            </a:r>
            <a:r>
              <a:rPr lang="en-IN" dirty="0"/>
              <a:t>"</a:t>
            </a:r>
            <a:r>
              <a:rPr lang="pt-BR" dirty="0"/>
              <a:t>, i,j,k); (# will add prefix 0x for hexa and 0 for octal)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9515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54182"/>
            <a:ext cx="10515600" cy="56227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The Basic I/O Functions</a:t>
            </a:r>
            <a:endParaRPr lang="en-IN" dirty="0"/>
          </a:p>
          <a:p>
            <a:pPr marL="0" indent="0">
              <a:buNone/>
            </a:pPr>
            <a:r>
              <a:rPr lang="en-US" dirty="0" err="1"/>
              <a:t>getchar</a:t>
            </a:r>
            <a:r>
              <a:rPr lang="en-US" dirty="0"/>
              <a:t>( ) Reads a character from the keyboard; usually waits for carriage return.</a:t>
            </a:r>
          </a:p>
          <a:p>
            <a:pPr marL="0" indent="0">
              <a:buNone/>
            </a:pPr>
            <a:r>
              <a:rPr lang="en-US" dirty="0" err="1"/>
              <a:t>getche</a:t>
            </a:r>
            <a:r>
              <a:rPr lang="en-US" dirty="0"/>
              <a:t>( ) Reads a character with echo; does not wait for carriage  return; not defined by Standard C, but a common extension.</a:t>
            </a:r>
          </a:p>
          <a:p>
            <a:pPr marL="0" indent="0">
              <a:buNone/>
            </a:pPr>
            <a:r>
              <a:rPr lang="en-US" dirty="0" err="1"/>
              <a:t>getch</a:t>
            </a:r>
            <a:r>
              <a:rPr lang="en-US" dirty="0"/>
              <a:t>( ) Reads a character without echo; does not wait for carriage return; not defined by Standard C, but a common extension.</a:t>
            </a:r>
          </a:p>
          <a:p>
            <a:pPr marL="0" indent="0">
              <a:buNone/>
            </a:pPr>
            <a:r>
              <a:rPr lang="en-US" dirty="0" err="1"/>
              <a:t>putchar</a:t>
            </a:r>
            <a:r>
              <a:rPr lang="en-US" dirty="0"/>
              <a:t>( ) Writes a character to the screen.</a:t>
            </a:r>
          </a:p>
          <a:p>
            <a:pPr marL="0" indent="0">
              <a:buNone/>
            </a:pPr>
            <a:r>
              <a:rPr lang="en-US" dirty="0"/>
              <a:t>gets( ) Reads a string from the keyboard.</a:t>
            </a:r>
          </a:p>
          <a:p>
            <a:pPr marL="0" indent="0">
              <a:buNone/>
            </a:pPr>
            <a:r>
              <a:rPr lang="en-US" dirty="0"/>
              <a:t>puts( ) Writes a string to the screen.</a:t>
            </a:r>
          </a:p>
        </p:txBody>
      </p:sp>
    </p:spTree>
    <p:extLst>
      <p:ext uri="{BB962C8B-B14F-4D97-AF65-F5344CB8AC3E}">
        <p14:creationId xmlns:p14="http://schemas.microsoft.com/office/powerpoint/2010/main" val="1999254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getchar</a:t>
            </a:r>
            <a:r>
              <a:rPr lang="en-US" dirty="0"/>
              <a:t> can take input from a single standard input stream.</a:t>
            </a:r>
            <a:br>
              <a:rPr lang="en-US" dirty="0"/>
            </a:br>
            <a:endParaRPr lang="en-IN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139536" y="1690688"/>
            <a:ext cx="9912927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main()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character;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"Enter any random character between a-z: 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character =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getchar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"The entered character is : 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putchar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(character);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0;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92576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9989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Schaum’s</a:t>
            </a:r>
            <a:r>
              <a:rPr lang="en-US" dirty="0"/>
              <a:t> series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5236"/>
            <a:ext cx="10515600" cy="515172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4.50 </a:t>
            </a:r>
            <a:r>
              <a:rPr lang="en-US" dirty="0"/>
              <a:t>A C program contains the following statements:</a:t>
            </a:r>
          </a:p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char a, b,</a:t>
            </a:r>
            <a:r>
              <a:rPr lang="en-IN" b="1" dirty="0"/>
              <a:t> </a:t>
            </a:r>
            <a:r>
              <a:rPr lang="en-IN" dirty="0"/>
              <a:t>c;</a:t>
            </a:r>
          </a:p>
          <a:p>
            <a:pPr marL="0" indent="0">
              <a:buNone/>
            </a:pPr>
            <a:r>
              <a:rPr lang="en-US" b="1" i="1" dirty="0"/>
              <a:t>(a) </a:t>
            </a:r>
            <a:r>
              <a:rPr lang="en-US" dirty="0"/>
              <a:t>Write appropriate </a:t>
            </a:r>
            <a:r>
              <a:rPr lang="en-US" dirty="0" err="1"/>
              <a:t>getchar</a:t>
            </a:r>
            <a:r>
              <a:rPr lang="en-US" dirty="0"/>
              <a:t> statements that will allow values for a, </a:t>
            </a:r>
            <a:r>
              <a:rPr lang="en-US" b="1" dirty="0"/>
              <a:t>b </a:t>
            </a:r>
            <a:r>
              <a:rPr lang="en-US" dirty="0"/>
              <a:t>and c to be entered into the computer.</a:t>
            </a:r>
          </a:p>
          <a:p>
            <a:pPr marL="0" indent="0">
              <a:buNone/>
            </a:pPr>
            <a:r>
              <a:rPr lang="en-US" b="1" i="1" dirty="0"/>
              <a:t>(b)</a:t>
            </a:r>
            <a:r>
              <a:rPr lang="en-US" i="1" dirty="0"/>
              <a:t> </a:t>
            </a:r>
            <a:r>
              <a:rPr lang="en-US" dirty="0"/>
              <a:t>Write appropriate </a:t>
            </a:r>
            <a:r>
              <a:rPr lang="en-US" dirty="0" err="1"/>
              <a:t>putchar</a:t>
            </a:r>
            <a:r>
              <a:rPr lang="en-US" dirty="0"/>
              <a:t> statements that will allow the current values of a, b and c to be written out of the computer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9919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8439"/>
          </a:xfrm>
        </p:spPr>
        <p:txBody>
          <a:bodyPr>
            <a:normAutofit fontScale="90000"/>
          </a:bodyPr>
          <a:lstStyle/>
          <a:p>
            <a:r>
              <a:rPr lang="en-US" dirty="0"/>
              <a:t>Answer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3673"/>
            <a:ext cx="10515600" cy="559723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000" dirty="0"/>
              <a:t>#include &lt;</a:t>
            </a:r>
            <a:r>
              <a:rPr lang="en-US" sz="1000" dirty="0" err="1"/>
              <a:t>stdio.h</a:t>
            </a:r>
            <a:r>
              <a:rPr lang="en-US" sz="1000" dirty="0"/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 err="1"/>
              <a:t>int</a:t>
            </a:r>
            <a:r>
              <a:rPr lang="en-US" sz="1000" dirty="0"/>
              <a:t> main()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/>
              <a:t>    char a, b, c;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/>
              <a:t>    // Getting values for a, b, and 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/>
              <a:t>    </a:t>
            </a:r>
            <a:r>
              <a:rPr lang="en-US" sz="1000" dirty="0" err="1"/>
              <a:t>printf</a:t>
            </a:r>
            <a:r>
              <a:rPr lang="en-US" sz="1000" dirty="0"/>
              <a:t>("Enter value for a: 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/>
              <a:t>    a = </a:t>
            </a:r>
            <a:r>
              <a:rPr lang="en-US" sz="1000" dirty="0" err="1"/>
              <a:t>getchar</a:t>
            </a:r>
            <a:r>
              <a:rPr lang="en-US" sz="1000" dirty="0"/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/>
              <a:t>    // You may want to clear the input buffer before reading the next character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/>
              <a:t>    while (</a:t>
            </a:r>
            <a:r>
              <a:rPr lang="en-US" sz="1000" dirty="0" err="1"/>
              <a:t>getchar</a:t>
            </a:r>
            <a:r>
              <a:rPr lang="en-US" sz="1000" dirty="0"/>
              <a:t>() != '\n');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/>
              <a:t>    </a:t>
            </a:r>
            <a:r>
              <a:rPr lang="en-US" sz="1000" dirty="0" err="1"/>
              <a:t>printf</a:t>
            </a:r>
            <a:r>
              <a:rPr lang="en-US" sz="1000" dirty="0"/>
              <a:t>("Enter value for b: 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/>
              <a:t>    b = </a:t>
            </a:r>
            <a:r>
              <a:rPr lang="en-US" sz="1000" dirty="0" err="1"/>
              <a:t>getchar</a:t>
            </a:r>
            <a:r>
              <a:rPr lang="en-US" sz="1000" dirty="0"/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/>
              <a:t>    while (</a:t>
            </a:r>
            <a:r>
              <a:rPr lang="en-US" sz="1000" dirty="0" err="1"/>
              <a:t>getchar</a:t>
            </a:r>
            <a:r>
              <a:rPr lang="en-US" sz="1000" dirty="0"/>
              <a:t>() != '\n');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/>
              <a:t>    </a:t>
            </a:r>
            <a:r>
              <a:rPr lang="en-US" sz="1000" dirty="0" err="1"/>
              <a:t>printf</a:t>
            </a:r>
            <a:r>
              <a:rPr lang="en-US" sz="1000" dirty="0"/>
              <a:t>("Enter value for c: 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/>
              <a:t>    c = </a:t>
            </a:r>
            <a:r>
              <a:rPr lang="en-US" sz="1000" dirty="0" err="1"/>
              <a:t>getchar</a:t>
            </a:r>
            <a:r>
              <a:rPr lang="en-US" sz="1000" dirty="0"/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/>
              <a:t>    while (</a:t>
            </a:r>
            <a:r>
              <a:rPr lang="en-US" sz="1000" dirty="0" err="1"/>
              <a:t>getchar</a:t>
            </a:r>
            <a:r>
              <a:rPr lang="en-US" sz="1000" dirty="0"/>
              <a:t>() != '\n');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/>
              <a:t>    // Displaying the current values of a, b, and 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/>
              <a:t>    </a:t>
            </a:r>
            <a:r>
              <a:rPr lang="en-US" sz="1000" dirty="0" err="1"/>
              <a:t>printf</a:t>
            </a:r>
            <a:r>
              <a:rPr lang="en-US" sz="1000" dirty="0"/>
              <a:t>("Current values: a=%c, b=%c, c=%c\n", a, b, c);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/>
              <a:t>    // Writing out the current values using </a:t>
            </a:r>
            <a:r>
              <a:rPr lang="en-US" sz="1000" dirty="0" err="1"/>
              <a:t>putchar</a:t>
            </a:r>
            <a:endParaRPr lang="en-US" sz="1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/>
              <a:t>    </a:t>
            </a:r>
            <a:r>
              <a:rPr lang="en-US" sz="1000" dirty="0" err="1"/>
              <a:t>putchar</a:t>
            </a:r>
            <a:r>
              <a:rPr lang="en-US" sz="1000" dirty="0"/>
              <a:t>(a);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/>
              <a:t>    </a:t>
            </a:r>
            <a:r>
              <a:rPr lang="en-US" sz="1000" dirty="0" err="1"/>
              <a:t>putchar</a:t>
            </a:r>
            <a:r>
              <a:rPr lang="en-US" sz="1000" dirty="0"/>
              <a:t>(b);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/>
              <a:t>    </a:t>
            </a:r>
            <a:r>
              <a:rPr lang="en-US" sz="1000" dirty="0" err="1"/>
              <a:t>putchar</a:t>
            </a:r>
            <a:r>
              <a:rPr lang="en-US" sz="1000" dirty="0"/>
              <a:t>(c);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/>
              <a:t>    return 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00" dirty="0"/>
              <a:t>}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4222838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313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9091"/>
            <a:ext cx="10515600" cy="513787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</a:t>
            </a:r>
            <a:r>
              <a:rPr lang="en-US" b="1" dirty="0"/>
              <a:t> </a:t>
            </a:r>
            <a:r>
              <a:rPr lang="en-US" dirty="0"/>
              <a:t>C program contains the following statements:</a:t>
            </a:r>
          </a:p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</a:t>
            </a:r>
            <a:r>
              <a:rPr lang="en-IN" dirty="0"/>
              <a:t>. h&gt;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i,j,k</a:t>
            </a:r>
            <a:r>
              <a:rPr lang="en-IN" b="1" dirty="0"/>
              <a:t>;</a:t>
            </a:r>
          </a:p>
          <a:p>
            <a:pPr marL="0" indent="0">
              <a:buNone/>
            </a:pPr>
            <a:r>
              <a:rPr lang="en-US" dirty="0"/>
              <a:t>Write an appropriate </a:t>
            </a:r>
            <a:r>
              <a:rPr lang="en-US" dirty="0" err="1"/>
              <a:t>scanf</a:t>
            </a:r>
            <a:r>
              <a:rPr lang="en-US" dirty="0"/>
              <a:t> function to enter numerical values for </a:t>
            </a:r>
            <a:r>
              <a:rPr lang="en-US" dirty="0" err="1"/>
              <a:t>i</a:t>
            </a:r>
            <a:r>
              <a:rPr lang="en-US" dirty="0"/>
              <a:t>, j and k</a:t>
            </a:r>
            <a:r>
              <a:rPr lang="en-US" b="1" dirty="0"/>
              <a:t> </a:t>
            </a:r>
            <a:r>
              <a:rPr lang="en-US" dirty="0"/>
              <a:t>into the computer, assuming</a:t>
            </a:r>
          </a:p>
          <a:p>
            <a:r>
              <a:rPr lang="en-US" dirty="0"/>
              <a:t>(a) The values for </a:t>
            </a:r>
            <a:r>
              <a:rPr lang="en-US" dirty="0" err="1"/>
              <a:t>i</a:t>
            </a:r>
            <a:r>
              <a:rPr lang="en-US" dirty="0"/>
              <a:t>, j and k will be decimal integers not exceeding six characters each.</a:t>
            </a:r>
          </a:p>
          <a:p>
            <a:pPr marL="0" indent="0">
              <a:buNone/>
            </a:pPr>
            <a:r>
              <a:rPr lang="nn-NO" dirty="0"/>
              <a:t>Ans: scanf("%6d %6d %6d", &amp;i, &amp;j, &amp;k);</a:t>
            </a:r>
            <a:endParaRPr lang="en-US" dirty="0"/>
          </a:p>
          <a:p>
            <a:r>
              <a:rPr lang="en-US" dirty="0"/>
              <a:t>(b) The value for </a:t>
            </a:r>
            <a:r>
              <a:rPr lang="en-US" dirty="0" err="1"/>
              <a:t>i</a:t>
            </a:r>
            <a:r>
              <a:rPr lang="en-US" dirty="0"/>
              <a:t> will be a decimal integer, j an octal integer and k</a:t>
            </a:r>
            <a:r>
              <a:rPr lang="en-US" b="1" dirty="0"/>
              <a:t> </a:t>
            </a:r>
            <a:r>
              <a:rPr lang="en-US" dirty="0"/>
              <a:t>a hexadecimal integer, with each quantity </a:t>
            </a:r>
            <a:r>
              <a:rPr lang="en-IN" dirty="0"/>
              <a:t>not exceeding 8 characters.</a:t>
            </a:r>
          </a:p>
          <a:p>
            <a:pPr marL="0" indent="0">
              <a:buNone/>
            </a:pPr>
            <a:r>
              <a:rPr lang="en-IN" dirty="0" err="1"/>
              <a:t>Ans</a:t>
            </a:r>
            <a:r>
              <a:rPr lang="en-IN" dirty="0"/>
              <a:t>: </a:t>
            </a:r>
            <a:r>
              <a:rPr lang="en-IN" dirty="0" err="1"/>
              <a:t>scanf</a:t>
            </a:r>
            <a:r>
              <a:rPr lang="en-IN" dirty="0"/>
              <a:t>("%8d %8o %8x", &amp;</a:t>
            </a:r>
            <a:r>
              <a:rPr lang="en-IN" dirty="0" err="1"/>
              <a:t>i</a:t>
            </a:r>
            <a:r>
              <a:rPr lang="en-IN" dirty="0"/>
              <a:t>, &amp;j, &amp;k);</a:t>
            </a:r>
          </a:p>
          <a:p>
            <a:r>
              <a:rPr lang="en-US" dirty="0"/>
              <a:t>(c)</a:t>
            </a:r>
            <a:r>
              <a:rPr lang="en-US" b="1" i="1" dirty="0"/>
              <a:t> </a:t>
            </a:r>
            <a:r>
              <a:rPr lang="en-US" dirty="0"/>
              <a:t>The values for </a:t>
            </a:r>
            <a:r>
              <a:rPr lang="en-US" dirty="0" err="1"/>
              <a:t>i</a:t>
            </a:r>
            <a:r>
              <a:rPr lang="en-US" dirty="0"/>
              <a:t> and j will be hexadecimal integers and k</a:t>
            </a:r>
            <a:r>
              <a:rPr lang="en-US" b="1" dirty="0"/>
              <a:t> </a:t>
            </a:r>
            <a:r>
              <a:rPr lang="en-US" dirty="0"/>
              <a:t>will be an octal integer. Each quantity will be 7 </a:t>
            </a:r>
            <a:r>
              <a:rPr lang="en-IN" dirty="0"/>
              <a:t>or fewer characters.</a:t>
            </a:r>
          </a:p>
          <a:p>
            <a:pPr marL="0" indent="0">
              <a:buNone/>
            </a:pPr>
            <a:r>
              <a:rPr lang="en-IN" dirty="0" err="1"/>
              <a:t>Ans</a:t>
            </a:r>
            <a:r>
              <a:rPr lang="en-IN" dirty="0"/>
              <a:t>: </a:t>
            </a:r>
            <a:r>
              <a:rPr lang="en-IN" dirty="0" err="1"/>
              <a:t>scanf</a:t>
            </a:r>
            <a:r>
              <a:rPr lang="en-IN" dirty="0"/>
              <a:t>("%7x %7x %7o", &amp;</a:t>
            </a:r>
            <a:r>
              <a:rPr lang="en-IN" dirty="0" err="1"/>
              <a:t>i</a:t>
            </a:r>
            <a:r>
              <a:rPr lang="en-IN" dirty="0"/>
              <a:t>, &amp;j, &amp;k);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2229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9384"/>
          </a:xfrm>
        </p:spPr>
        <p:txBody>
          <a:bodyPr/>
          <a:lstStyle/>
          <a:p>
            <a:r>
              <a:rPr lang="en-US" dirty="0"/>
              <a:t>4.57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188" y="1094510"/>
            <a:ext cx="10515600" cy="4351338"/>
          </a:xfrm>
        </p:spPr>
        <p:txBody>
          <a:bodyPr>
            <a:noAutofit/>
          </a:bodyPr>
          <a:lstStyle/>
          <a:p>
            <a:r>
              <a:rPr lang="en-IN" dirty="0"/>
              <a:t>(a) </a:t>
            </a:r>
            <a:r>
              <a:rPr lang="en-IN" dirty="0" err="1"/>
              <a:t>scanf</a:t>
            </a:r>
            <a:r>
              <a:rPr lang="en-IN" dirty="0"/>
              <a:t>("%12ld %5hd %15lf %15le”, &amp;a, &amp;b, &amp;c, &amp;d);</a:t>
            </a:r>
          </a:p>
          <a:p>
            <a:pPr marL="0" indent="0">
              <a:buNone/>
            </a:pPr>
            <a:r>
              <a:rPr lang="en-US" i="1" dirty="0"/>
              <a:t>(12ld – 12 digit long </a:t>
            </a:r>
            <a:r>
              <a:rPr lang="en-US" i="1" dirty="0" err="1"/>
              <a:t>int</a:t>
            </a:r>
            <a:r>
              <a:rPr lang="en-US" i="1" dirty="0"/>
              <a:t>, 5hd – 5 digit short </a:t>
            </a:r>
            <a:r>
              <a:rPr lang="en-US" i="1" dirty="0" err="1"/>
              <a:t>int</a:t>
            </a:r>
            <a:r>
              <a:rPr lang="en-US" i="1" dirty="0"/>
              <a:t>, 15lf – 15 digit double, 15le- 15 digit double in scientific notation)</a:t>
            </a:r>
            <a:endParaRPr lang="en-IN" i="1" dirty="0"/>
          </a:p>
          <a:p>
            <a:r>
              <a:rPr lang="pt-BR" dirty="0"/>
              <a:t>(b) scanf ("%10lx %6ho %5hu %14lu</a:t>
            </a:r>
            <a:r>
              <a:rPr lang="en-IN" dirty="0"/>
              <a:t>”</a:t>
            </a:r>
            <a:r>
              <a:rPr lang="pt-BR" dirty="0"/>
              <a:t>, &amp;a, &amp;b, &amp;c, &amp;d);</a:t>
            </a:r>
          </a:p>
          <a:p>
            <a:pPr marL="0" indent="0">
              <a:buNone/>
            </a:pPr>
            <a:r>
              <a:rPr lang="pt-BR" i="1" dirty="0"/>
              <a:t>(10lx – 10 digit long hexadecimal, 6 ho – 6 digit short octal, 5hu- 5 digit short unsigned int, 14 lu – 14 digit long unsigned int)</a:t>
            </a:r>
          </a:p>
          <a:p>
            <a:r>
              <a:rPr lang="en-IN" dirty="0"/>
              <a:t>(c) </a:t>
            </a:r>
            <a:r>
              <a:rPr lang="en-IN" dirty="0" err="1"/>
              <a:t>scanf</a:t>
            </a:r>
            <a:r>
              <a:rPr lang="en-IN" dirty="0"/>
              <a:t>(“%12D %</a:t>
            </a:r>
            <a:r>
              <a:rPr lang="en-IN" dirty="0" err="1"/>
              <a:t>hd</a:t>
            </a:r>
            <a:r>
              <a:rPr lang="en-IN" dirty="0"/>
              <a:t> %15f %15e”, &amp;a, &amp;b, &amp;c, &amp;d);</a:t>
            </a:r>
          </a:p>
          <a:p>
            <a:pPr marL="0" indent="0">
              <a:buNone/>
            </a:pPr>
            <a:r>
              <a:rPr lang="en-US" i="1" dirty="0"/>
              <a:t>(12D – undefined, </a:t>
            </a:r>
            <a:r>
              <a:rPr lang="en-IN" dirty="0"/>
              <a:t>%</a:t>
            </a:r>
            <a:r>
              <a:rPr lang="en-IN" dirty="0" err="1"/>
              <a:t>hd</a:t>
            </a:r>
            <a:r>
              <a:rPr lang="en-IN" dirty="0"/>
              <a:t> - </a:t>
            </a:r>
            <a:r>
              <a:rPr lang="en-US" i="1" dirty="0"/>
              <a:t>short </a:t>
            </a:r>
            <a:r>
              <a:rPr lang="en-US" i="1" dirty="0" err="1"/>
              <a:t>int</a:t>
            </a:r>
            <a:r>
              <a:rPr lang="en-US" i="1" dirty="0"/>
              <a:t>, </a:t>
            </a:r>
            <a:r>
              <a:rPr lang="en-IN" dirty="0"/>
              <a:t>15f -</a:t>
            </a:r>
            <a:r>
              <a:rPr lang="en-US" i="1" dirty="0"/>
              <a:t>15 digit float, 15e -15 digit scientific notation)</a:t>
            </a:r>
            <a:endParaRPr lang="en-IN" i="1" dirty="0"/>
          </a:p>
          <a:p>
            <a:r>
              <a:rPr lang="it-IT" dirty="0"/>
              <a:t>(d) scanf(</a:t>
            </a:r>
            <a:r>
              <a:rPr lang="en-IN" dirty="0"/>
              <a:t>”</a:t>
            </a:r>
            <a:r>
              <a:rPr lang="it-IT" dirty="0"/>
              <a:t>%8d %*d %12lf %12lf</a:t>
            </a:r>
            <a:r>
              <a:rPr lang="en-IN" dirty="0"/>
              <a:t>”</a:t>
            </a:r>
            <a:r>
              <a:rPr lang="it-IT" dirty="0"/>
              <a:t>, &amp;a, &amp;b, &amp;c, &amp;d);</a:t>
            </a:r>
          </a:p>
          <a:p>
            <a:pPr marL="0" indent="0">
              <a:buNone/>
            </a:pPr>
            <a:r>
              <a:rPr lang="en-US" dirty="0"/>
              <a:t>(The asterisk before the format specifier indicates that the read value will be discarded.)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4950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2402"/>
          </a:xfrm>
        </p:spPr>
        <p:txBody>
          <a:bodyPr>
            <a:normAutofit fontScale="90000"/>
          </a:bodyPr>
          <a:lstStyle/>
          <a:p>
            <a:r>
              <a:rPr lang="en-US" dirty="0"/>
              <a:t>4.64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A </a:t>
            </a:r>
            <a:r>
              <a:rPr lang="en-US" dirty="0"/>
              <a:t>C program contains the following statements.</a:t>
            </a:r>
          </a:p>
          <a:p>
            <a:r>
              <a:rPr lang="en-IN" b="1" dirty="0"/>
              <a:t>#include &lt;</a:t>
            </a:r>
            <a:r>
              <a:rPr lang="en-IN" b="1" dirty="0" err="1"/>
              <a:t>stdio.h</a:t>
            </a:r>
            <a:r>
              <a:rPr lang="en-IN" b="1" dirty="0"/>
              <a:t>&gt;</a:t>
            </a:r>
          </a:p>
          <a:p>
            <a:r>
              <a:rPr lang="en-IN" b="1" dirty="0"/>
              <a:t>char a, b, c;</a:t>
            </a:r>
          </a:p>
          <a:p>
            <a:r>
              <a:rPr lang="en-US" dirty="0"/>
              <a:t>Suppose that $ is to be entered into the computer and assigned to </a:t>
            </a:r>
            <a:r>
              <a:rPr lang="en-US" b="1" dirty="0"/>
              <a:t>a, </a:t>
            </a:r>
            <a:r>
              <a:rPr lang="en-US" dirty="0"/>
              <a:t>* assigned to </a:t>
            </a:r>
            <a:r>
              <a:rPr lang="en-US" b="1" dirty="0"/>
              <a:t>b </a:t>
            </a:r>
            <a:r>
              <a:rPr lang="en-US" dirty="0"/>
              <a:t>and @ assigned to </a:t>
            </a:r>
            <a:r>
              <a:rPr lang="en-US" b="1" dirty="0"/>
              <a:t>c. </a:t>
            </a:r>
          </a:p>
          <a:p>
            <a:pPr marL="0" indent="0">
              <a:buNone/>
            </a:pPr>
            <a:r>
              <a:rPr lang="en-US" dirty="0"/>
              <a:t>Show how the input data must be entered for each of the following </a:t>
            </a:r>
            <a:r>
              <a:rPr lang="en-US" b="1" dirty="0" err="1"/>
              <a:t>scanf</a:t>
            </a:r>
            <a:r>
              <a:rPr lang="en-US" b="1" dirty="0"/>
              <a:t> </a:t>
            </a:r>
            <a:r>
              <a:rPr lang="en-US" dirty="0"/>
              <a:t>functions.</a:t>
            </a:r>
          </a:p>
          <a:p>
            <a:r>
              <a:rPr lang="it-IT" dirty="0"/>
              <a:t>(a) scanf ( "%c%c%c", &amp;a, &amp;b, &amp;c) ;</a:t>
            </a:r>
          </a:p>
          <a:p>
            <a:r>
              <a:rPr lang="it-IT" dirty="0"/>
              <a:t>(b) scanf("%c %c %c", &amp;a, &amp;b, &amp;c);</a:t>
            </a:r>
          </a:p>
          <a:p>
            <a:r>
              <a:rPr lang="en-IN" dirty="0"/>
              <a:t>(c) </a:t>
            </a:r>
            <a:r>
              <a:rPr lang="en-IN" dirty="0" err="1"/>
              <a:t>scanf</a:t>
            </a:r>
            <a:r>
              <a:rPr lang="en-IN" dirty="0"/>
              <a:t>("%</a:t>
            </a:r>
            <a:r>
              <a:rPr lang="en-IN" dirty="0" err="1"/>
              <a:t>s%s%s</a:t>
            </a:r>
            <a:r>
              <a:rPr lang="en-IN" dirty="0"/>
              <a:t>", &amp;a, &amp;b, &amp;c); </a:t>
            </a:r>
          </a:p>
          <a:p>
            <a:pPr marL="0" indent="0">
              <a:buNone/>
            </a:pPr>
            <a:r>
              <a:rPr lang="en-IN" dirty="0"/>
              <a:t>(undefined when used to read a single character)</a:t>
            </a:r>
          </a:p>
          <a:p>
            <a:r>
              <a:rPr lang="en-IN" dirty="0"/>
              <a:t>(d) </a:t>
            </a:r>
            <a:r>
              <a:rPr lang="en-IN" dirty="0" err="1"/>
              <a:t>scanf</a:t>
            </a:r>
            <a:r>
              <a:rPr lang="en-IN" dirty="0"/>
              <a:t>("%s %s %s", &amp;a, &amp;b, &amp;c); </a:t>
            </a:r>
          </a:p>
          <a:p>
            <a:pPr marL="0" indent="0">
              <a:buNone/>
            </a:pPr>
            <a:r>
              <a:rPr lang="en-IN" dirty="0"/>
              <a:t>(undefined when used to read a single character)</a:t>
            </a:r>
          </a:p>
          <a:p>
            <a:r>
              <a:rPr lang="it-IT" dirty="0"/>
              <a:t>(e) scanf ("%ls%ls%ls", &amp;a, &amp;b, &amp;c);</a:t>
            </a:r>
          </a:p>
          <a:p>
            <a:pPr marL="0" indent="0">
              <a:buNone/>
            </a:pPr>
            <a:r>
              <a:rPr lang="en-IN" dirty="0"/>
              <a:t>(undefined when used to read a single character)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2718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6311"/>
            <a:ext cx="10515600" cy="594679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C program contains the following variable declarations.</a:t>
            </a:r>
          </a:p>
          <a:p>
            <a:r>
              <a:rPr lang="en-IN" b="1" dirty="0" err="1"/>
              <a:t>int</a:t>
            </a:r>
            <a:r>
              <a:rPr lang="en-IN" b="1" dirty="0"/>
              <a:t> </a:t>
            </a:r>
            <a:r>
              <a:rPr lang="en-IN" b="1" dirty="0" err="1"/>
              <a:t>i</a:t>
            </a:r>
            <a:r>
              <a:rPr lang="en-IN" b="1" dirty="0"/>
              <a:t> </a:t>
            </a:r>
            <a:r>
              <a:rPr lang="en-IN" dirty="0"/>
              <a:t>= </a:t>
            </a:r>
            <a:r>
              <a:rPr lang="en-IN" b="1" dirty="0"/>
              <a:t>12345, j </a:t>
            </a:r>
            <a:r>
              <a:rPr lang="en-IN" dirty="0"/>
              <a:t>= </a:t>
            </a:r>
            <a:r>
              <a:rPr lang="en-IN" b="1" dirty="0"/>
              <a:t>-13579, k </a:t>
            </a:r>
            <a:r>
              <a:rPr lang="en-IN" dirty="0"/>
              <a:t>= </a:t>
            </a:r>
            <a:r>
              <a:rPr lang="en-IN" b="1" dirty="0"/>
              <a:t>-24680;</a:t>
            </a:r>
          </a:p>
          <a:p>
            <a:r>
              <a:rPr lang="en-IN" b="1" dirty="0"/>
              <a:t>long ix </a:t>
            </a:r>
            <a:r>
              <a:rPr lang="en-IN" dirty="0"/>
              <a:t>= </a:t>
            </a:r>
            <a:r>
              <a:rPr lang="en-IN" b="1" dirty="0"/>
              <a:t>123456789;</a:t>
            </a:r>
          </a:p>
          <a:p>
            <a:r>
              <a:rPr lang="en-IN" b="1" dirty="0"/>
              <a:t>short </a:t>
            </a:r>
            <a:r>
              <a:rPr lang="en-IN" b="1" dirty="0" err="1"/>
              <a:t>sx</a:t>
            </a:r>
            <a:r>
              <a:rPr lang="en-IN" b="1" dirty="0"/>
              <a:t> </a:t>
            </a:r>
            <a:r>
              <a:rPr lang="en-IN" dirty="0"/>
              <a:t>= </a:t>
            </a:r>
            <a:r>
              <a:rPr lang="en-IN" b="1" dirty="0"/>
              <a:t>-2222;</a:t>
            </a:r>
          </a:p>
          <a:p>
            <a:r>
              <a:rPr lang="en-IN" b="1" dirty="0"/>
              <a:t>unsigned </a:t>
            </a:r>
            <a:r>
              <a:rPr lang="en-IN" b="1" dirty="0" err="1"/>
              <a:t>ux</a:t>
            </a:r>
            <a:r>
              <a:rPr lang="en-IN" b="1" dirty="0"/>
              <a:t> </a:t>
            </a:r>
            <a:r>
              <a:rPr lang="en-IN" dirty="0"/>
              <a:t>= </a:t>
            </a:r>
            <a:r>
              <a:rPr lang="en-IN" b="1" i="1" dirty="0"/>
              <a:t>5555;</a:t>
            </a:r>
          </a:p>
          <a:p>
            <a:pPr marL="0" indent="0">
              <a:buNone/>
            </a:pPr>
            <a:r>
              <a:rPr lang="en-US" dirty="0"/>
              <a:t>Show the output resulting from each of the following </a:t>
            </a:r>
            <a:r>
              <a:rPr lang="en-US" b="1" dirty="0" err="1"/>
              <a:t>printf</a:t>
            </a:r>
            <a:r>
              <a:rPr lang="en-US" b="1" dirty="0"/>
              <a:t> </a:t>
            </a:r>
            <a:r>
              <a:rPr lang="en-US" dirty="0"/>
              <a:t>statements.</a:t>
            </a:r>
          </a:p>
          <a:p>
            <a:r>
              <a:rPr lang="en-IN" b="1" i="1" dirty="0"/>
              <a:t>(a) </a:t>
            </a:r>
            <a:r>
              <a:rPr lang="en-IN" b="1" dirty="0" err="1"/>
              <a:t>printf</a:t>
            </a:r>
            <a:r>
              <a:rPr lang="en-IN" b="1" dirty="0"/>
              <a:t>("%d %d %d %</a:t>
            </a:r>
            <a:r>
              <a:rPr lang="en-IN" b="1" dirty="0" err="1"/>
              <a:t>ld</a:t>
            </a:r>
            <a:r>
              <a:rPr lang="en-IN" b="1" dirty="0"/>
              <a:t> %d %U”, </a:t>
            </a:r>
            <a:r>
              <a:rPr lang="en-IN" b="1" dirty="0" err="1"/>
              <a:t>i</a:t>
            </a:r>
            <a:r>
              <a:rPr lang="en-IN" b="1" dirty="0"/>
              <a:t>, j</a:t>
            </a:r>
            <a:r>
              <a:rPr lang="en-IN" dirty="0"/>
              <a:t>, </a:t>
            </a:r>
            <a:r>
              <a:rPr lang="en-IN" b="1" dirty="0"/>
              <a:t>k, ix, </a:t>
            </a:r>
            <a:r>
              <a:rPr lang="en-IN" b="1" dirty="0" err="1"/>
              <a:t>sx</a:t>
            </a:r>
            <a:r>
              <a:rPr lang="en-IN" b="1" dirty="0"/>
              <a:t>, </a:t>
            </a:r>
            <a:r>
              <a:rPr lang="en-IN" b="1" dirty="0" err="1"/>
              <a:t>ux</a:t>
            </a:r>
            <a:r>
              <a:rPr lang="en-IN" b="1" dirty="0"/>
              <a:t>);  //%U – error. %u will work</a:t>
            </a:r>
          </a:p>
          <a:p>
            <a:r>
              <a:rPr lang="pt-BR" i="1" dirty="0"/>
              <a:t>(b) </a:t>
            </a:r>
            <a:r>
              <a:rPr lang="pt-BR" b="1" dirty="0"/>
              <a:t>printf(“%3d %3d %3d\n\n%3ld %3d %3u", i, </a:t>
            </a:r>
            <a:r>
              <a:rPr lang="pt-BR" dirty="0"/>
              <a:t>j, </a:t>
            </a:r>
            <a:r>
              <a:rPr lang="pt-BR" b="1" dirty="0"/>
              <a:t>k, ix, sx, ux); //(min. 3 digits width.)</a:t>
            </a:r>
          </a:p>
          <a:p>
            <a:r>
              <a:rPr lang="pt-BR" b="1" dirty="0"/>
              <a:t>(c) printf ("%8d %8d %8d\n\n%15ld %8d %8u” </a:t>
            </a:r>
            <a:r>
              <a:rPr lang="pt-BR" dirty="0"/>
              <a:t>, </a:t>
            </a:r>
            <a:r>
              <a:rPr lang="pt-BR" b="1" dirty="0"/>
              <a:t>i, </a:t>
            </a:r>
            <a:r>
              <a:rPr lang="pt-BR" dirty="0"/>
              <a:t>j , </a:t>
            </a:r>
            <a:r>
              <a:rPr lang="pt-BR" b="1" dirty="0"/>
              <a:t>k, ix, sx, ux);</a:t>
            </a:r>
          </a:p>
          <a:p>
            <a:r>
              <a:rPr lang="pt-BR" b="1" i="1" dirty="0"/>
              <a:t>(d) </a:t>
            </a:r>
            <a:r>
              <a:rPr lang="pt-BR" b="1" dirty="0"/>
              <a:t>printf("%-8d %-8d\n%-8d %-15ld\n%-8d %-8u", i, </a:t>
            </a:r>
            <a:r>
              <a:rPr lang="pt-BR" dirty="0"/>
              <a:t>j, </a:t>
            </a:r>
            <a:r>
              <a:rPr lang="pt-BR" b="1" dirty="0"/>
              <a:t>k, ix, sx, ux); //(- for left alignment)</a:t>
            </a:r>
          </a:p>
          <a:p>
            <a:r>
              <a:rPr lang="pt-BR" b="1" i="1" dirty="0"/>
              <a:t>(e) </a:t>
            </a:r>
            <a:r>
              <a:rPr lang="pt-BR" b="1" dirty="0"/>
              <a:t>printf ("%+8d %+8d\n%+8d %+15ld\n%+8d %8u" </a:t>
            </a:r>
            <a:r>
              <a:rPr lang="pt-BR" dirty="0"/>
              <a:t>, </a:t>
            </a:r>
            <a:r>
              <a:rPr lang="pt-BR" b="1" dirty="0"/>
              <a:t>i, </a:t>
            </a:r>
            <a:r>
              <a:rPr lang="pt-BR" dirty="0"/>
              <a:t>j , </a:t>
            </a:r>
            <a:r>
              <a:rPr lang="pt-BR" b="1" dirty="0"/>
              <a:t>k, ix, sx, ux</a:t>
            </a:r>
            <a:r>
              <a:rPr lang="pt-BR" b="1"/>
              <a:t>)</a:t>
            </a:r>
            <a:r>
              <a:rPr lang="pt-BR"/>
              <a:t>; //(+ </a:t>
            </a:r>
            <a:r>
              <a:rPr lang="pt-BR" dirty="0"/>
              <a:t>to indicate sign of the number)</a:t>
            </a:r>
          </a:p>
          <a:p>
            <a:r>
              <a:rPr lang="pt-BR" dirty="0"/>
              <a:t>(f) </a:t>
            </a:r>
            <a:r>
              <a:rPr lang="pt-BR" b="1" dirty="0"/>
              <a:t>printf("%8d %08d\n%08d %015ld\n%08d %08u”, i, </a:t>
            </a:r>
            <a:r>
              <a:rPr lang="pt-BR" dirty="0"/>
              <a:t>j, </a:t>
            </a:r>
            <a:r>
              <a:rPr lang="pt-BR" b="1" dirty="0"/>
              <a:t>k, ix, sx, ux); //(08d means padded with leading zeros)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D8CBDA-517D-3015-A722-1461894D2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4356"/>
            <a:ext cx="5540220" cy="221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230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6B59D2701F2843BF53BD0966086391" ma:contentTypeVersion="4" ma:contentTypeDescription="Create a new document." ma:contentTypeScope="" ma:versionID="3f46a281cc3753996f602256d46ad2c3">
  <xsd:schema xmlns:xsd="http://www.w3.org/2001/XMLSchema" xmlns:xs="http://www.w3.org/2001/XMLSchema" xmlns:p="http://schemas.microsoft.com/office/2006/metadata/properties" xmlns:ns2="a9e34959-f9e9-4f34-92f8-cd753fd35b4e" targetNamespace="http://schemas.microsoft.com/office/2006/metadata/properties" ma:root="true" ma:fieldsID="75d7f3a7666fde9659e61ae5c37d0234" ns2:_="">
    <xsd:import namespace="a9e34959-f9e9-4f34-92f8-cd753fd35b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e34959-f9e9-4f34-92f8-cd753fd35b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05B6F81-2BFB-4D96-B087-30D6FF0CAB04}"/>
</file>

<file path=customXml/itemProps2.xml><?xml version="1.0" encoding="utf-8"?>
<ds:datastoreItem xmlns:ds="http://schemas.openxmlformats.org/officeDocument/2006/customXml" ds:itemID="{B17BA997-9A74-44E0-A257-3D3DE5B73CC9}"/>
</file>

<file path=customXml/itemProps3.xml><?xml version="1.0" encoding="utf-8"?>
<ds:datastoreItem xmlns:ds="http://schemas.openxmlformats.org/officeDocument/2006/customXml" ds:itemID="{85EF14CE-0F90-45DF-B4BE-8398A971BE5C}"/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1554</Words>
  <Application>Microsoft Office PowerPoint</Application>
  <PresentationFormat>Widescreen</PresentationFormat>
  <Paragraphs>106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Different input statements</vt:lpstr>
      <vt:lpstr>PowerPoint Presentation</vt:lpstr>
      <vt:lpstr>getchar can take input from a single standard input stream. </vt:lpstr>
      <vt:lpstr>Schaum’s series</vt:lpstr>
      <vt:lpstr>Answer</vt:lpstr>
      <vt:lpstr>PowerPoint Presentation</vt:lpstr>
      <vt:lpstr>4.57</vt:lpstr>
      <vt:lpstr>4.64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Srinivasan R</cp:lastModifiedBy>
  <cp:revision>104</cp:revision>
  <dcterms:created xsi:type="dcterms:W3CDTF">2024-01-11T04:56:44Z</dcterms:created>
  <dcterms:modified xsi:type="dcterms:W3CDTF">2024-07-25T22:06:48Z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0x0101004A6B59D2701F2843BF53BD0966086391</vt:lpwstr>
  </property>
</Properties>
</file>