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2" r:id="rId3"/>
    <p:sldId id="265" r:id="rId4"/>
    <p:sldId id="257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F329-DE58-0739-7139-068F0141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4AF57-E1AD-8F32-44EA-6A096B1D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4063C-561A-4C64-F354-63C2B486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9AD2-5BA7-440A-B3A0-E20F72496A9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7EC37-F8D6-A25F-4B1C-E56D4916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C7612-42CF-C1BE-297E-3BF3439D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9EE-FC48-4E36-805F-B91D98A7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8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0B6D-73EC-D055-CDFF-242B570F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242F6-378B-B36C-7FC1-F02E247AB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B6A8-2E34-11CF-4B93-13CAE67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9AD2-5BA7-440A-B3A0-E20F72496A9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2A71-5737-D74E-EB4A-190C5AD3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39794-DD54-1344-70A6-8C9149A2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9EE-FC48-4E36-805F-B91D98A7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62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6064F-AF7E-947E-BC86-0D74ED07F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0FAB5-D70D-3B23-C6D8-E385BE60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17989-13AE-F734-AE8C-CE9676CA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9AD2-5BA7-440A-B3A0-E20F72496A9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F93B-D6EF-B0FC-6EFD-37348F9C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ECFD-3FDA-D645-C132-4A5918E3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9EE-FC48-4E36-805F-B91D98A7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5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1C11-5519-ED5D-4776-E058F647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D3E3-4EAF-26C6-2CF2-4FB8162C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7068-7837-3B1C-DD20-601EA3B8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9AD2-5BA7-440A-B3A0-E20F72496A9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6744-C3DC-0CFC-E393-E6D40371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2B14-2C65-7C2D-F498-103CBE51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9EE-FC48-4E36-805F-B91D98A7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5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F2C-AD11-6355-C1C8-D54B46C4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190F9-4510-93BF-0A18-A110BCD0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4C2C-2FBC-A1FC-19CE-564B233D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9AD2-5BA7-440A-B3A0-E20F72496A9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2030-799A-CA1A-243D-09CB3C9A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3F33F-2545-C2A2-1A46-3B232714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9EE-FC48-4E36-805F-B91D98A7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4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6E6-9C15-905F-9E92-1B056B06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0448-5363-5382-6853-C3A24FE81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CC467-F366-A815-EDC5-A5E5D18D1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E358A-B8B0-39B3-B5A9-9A958807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9AD2-5BA7-440A-B3A0-E20F72496A9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5D1B7-8772-4D23-8BC7-538A1D76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4D0D-7530-F5D9-37EE-3D388C17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9EE-FC48-4E36-805F-B91D98A7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7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92AC-D503-8802-DBFC-3E623704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0577-B9C1-9803-C529-2E5A0EA03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E4B4A-F3D2-942C-883F-CA08CA5A4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B35CB-B500-DEF6-4C9B-8EEED75B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5580F-44AC-90A2-1937-453D1D048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645E2-62E3-53F4-6875-ACD4A6F9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9AD2-5BA7-440A-B3A0-E20F72496A9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F6C5-40E6-5D04-B573-676F1CD5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075F8-25E1-5570-867A-D37B4461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9EE-FC48-4E36-805F-B91D98A7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4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EE0F-5647-1EF9-13EF-E8459D76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459D1-47D6-CADF-4DD4-99629ECA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9AD2-5BA7-440A-B3A0-E20F72496A9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D8942-8B8D-05AC-3451-EE38548D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9A989-1E96-E1F9-46CE-F3A71677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9EE-FC48-4E36-805F-B91D98A7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91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7B95A-DD6C-E10D-6C49-B8E3A681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9AD2-5BA7-440A-B3A0-E20F72496A9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E164A-CBA0-7700-C1D6-A2AB5A28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B5191-5835-DA6B-E13D-9A02593D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9EE-FC48-4E36-805F-B91D98A7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99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AA81-0024-16E8-18B6-EAA2C9DB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31B3-5EEA-5AB5-FCE5-A1DF10E6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47D3D-4CF3-B023-8AFD-AA7BCE4D2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9DD73-411D-FF82-FD0B-4BDB6845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9AD2-5BA7-440A-B3A0-E20F72496A9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9B6B7-611A-BF75-6BA8-7ACF92E0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36F28-864A-D930-66E5-271CD9E7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9EE-FC48-4E36-805F-B91D98A7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C790-4AFD-786D-69FB-1B159608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BBA85-67F8-0CA5-821B-671F9D29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E8F33-AC88-C852-55C4-6D4293027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B9DAE-CB90-3F52-0719-5CB18E94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9AD2-5BA7-440A-B3A0-E20F72496A9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0B72A-11D3-E15B-8C58-D04A1F01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8D93E-AF73-A12C-CDB4-DFFAFC51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B9EE-FC48-4E36-805F-B91D98A7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1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A08F4-503A-2479-6478-7C5C9CA9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AC9E4-31AF-F9CB-19EF-886A54C8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A8638-B329-57B8-BC9D-8316A9060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9AD2-5BA7-440A-B3A0-E20F72496A98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9F6B5-0F79-62A8-EA74-81AF428D2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904B6-90E2-97ED-16EC-C27544E80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B9EE-FC48-4E36-805F-B91D98A7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6EE4-FEA9-A73E-90B6-51D3B22E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In line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ACC9-B9D0-75A3-D129-6E37B8AB1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26" y="796413"/>
            <a:ext cx="10515600" cy="4918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// Inline function definition</a:t>
            </a:r>
          </a:p>
          <a:p>
            <a:pPr marL="0" indent="0">
              <a:buNone/>
            </a:pPr>
            <a:r>
              <a:rPr lang="en-IN" sz="2000" dirty="0"/>
              <a:t>static inline int add(int a, int b) {</a:t>
            </a:r>
          </a:p>
          <a:p>
            <a:pPr marL="0" indent="0">
              <a:buNone/>
            </a:pPr>
            <a:r>
              <a:rPr lang="en-IN" sz="2000" dirty="0"/>
              <a:t>    return a + b;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int main() {</a:t>
            </a:r>
          </a:p>
          <a:p>
            <a:pPr marL="0" indent="0">
              <a:buNone/>
            </a:pPr>
            <a:r>
              <a:rPr lang="en-IN" sz="2000" dirty="0"/>
              <a:t>    int num1 = 5, num2 = 7;</a:t>
            </a:r>
          </a:p>
          <a:p>
            <a:pPr marL="0" indent="0">
              <a:buNone/>
            </a:pPr>
            <a:r>
              <a:rPr lang="en-IN" sz="2000" dirty="0"/>
              <a:t>    // Call to inline function</a:t>
            </a:r>
          </a:p>
          <a:p>
            <a:pPr marL="0" indent="0">
              <a:buNone/>
            </a:pPr>
            <a:r>
              <a:rPr lang="en-IN" sz="2000" dirty="0"/>
              <a:t>    int result = add(num1, num2);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("Sum: %d\n", result);</a:t>
            </a:r>
          </a:p>
          <a:p>
            <a:pPr marL="0" indent="0">
              <a:buNone/>
            </a:pPr>
            <a:r>
              <a:rPr lang="en-IN" sz="2000" dirty="0"/>
              <a:t>    return 0;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24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14CE-65FA-C963-5CF3-AEAF671A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r>
              <a:rPr lang="en-IN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BB3F-8BD6-EE5D-3D09-355BD5052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Function pointers store memory addresses of functions.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They allow indirect function calls, enabling dynamic function selection.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They are useful for implementing callback mechanisms, event-driven programming, and flexible code designs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68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22AC-EE0E-D46C-E540-1E3EDB96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2F60-A7A7-812C-3ACD-5C341BA6D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552"/>
            <a:ext cx="4186084" cy="57255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Function declaration</a:t>
            </a:r>
          </a:p>
          <a:p>
            <a:pPr marL="0" indent="0">
              <a:buNone/>
            </a:pPr>
            <a:r>
              <a:rPr lang="en-IN" dirty="0"/>
              <a:t>int add(int x, int y);</a:t>
            </a:r>
          </a:p>
          <a:p>
            <a:pPr marL="0" indent="0">
              <a:buNone/>
            </a:pPr>
            <a:r>
              <a:rPr lang="en-IN" dirty="0"/>
              <a:t>int subtract(int x, int y);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// Function pointer declaration</a:t>
            </a:r>
          </a:p>
          <a:p>
            <a:pPr marL="0" indent="0">
              <a:buNone/>
            </a:pPr>
            <a:r>
              <a:rPr lang="en-IN" dirty="0"/>
              <a:t>    int (*</a:t>
            </a:r>
            <a:r>
              <a:rPr lang="en-IN" dirty="0" err="1"/>
              <a:t>ptr</a:t>
            </a:r>
            <a:r>
              <a:rPr lang="en-IN" dirty="0"/>
              <a:t>)(int, int);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int a, b, choice, result;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two integers: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 %d", &amp;a, &amp;b);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1 for addition, 2 for subtraction: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&amp;choice);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4101FF-AAE4-3519-18EA-745FB63CD055}"/>
              </a:ext>
            </a:extLst>
          </p:cNvPr>
          <p:cNvSpPr txBox="1">
            <a:spLocks/>
          </p:cNvSpPr>
          <p:nvPr/>
        </p:nvSpPr>
        <p:spPr>
          <a:xfrm>
            <a:off x="6096000" y="218355"/>
            <a:ext cx="4928419" cy="6499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// Assign the appropriate function address to the pointer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if (choice == 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    </a:t>
            </a:r>
            <a:r>
              <a:rPr lang="en-IN" sz="4800" dirty="0" err="1"/>
              <a:t>ptr</a:t>
            </a:r>
            <a:r>
              <a:rPr lang="en-IN" sz="4800" dirty="0"/>
              <a:t> = add;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} else if (choice == 2)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    </a:t>
            </a:r>
            <a:r>
              <a:rPr lang="en-IN" sz="4800" dirty="0" err="1"/>
              <a:t>ptr</a:t>
            </a:r>
            <a:r>
              <a:rPr lang="en-IN" sz="4800" dirty="0"/>
              <a:t> = subtract;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}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    </a:t>
            </a:r>
            <a:r>
              <a:rPr lang="en-IN" sz="4800" dirty="0" err="1"/>
              <a:t>printf</a:t>
            </a:r>
            <a:r>
              <a:rPr lang="en-IN" sz="4800" dirty="0"/>
              <a:t>("Invalid choice!\n");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  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4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// Call the function through the pointer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result = (*</a:t>
            </a:r>
            <a:r>
              <a:rPr lang="en-IN" sz="4800" dirty="0" err="1"/>
              <a:t>ptr</a:t>
            </a:r>
            <a:r>
              <a:rPr lang="en-IN" sz="4800" dirty="0"/>
              <a:t>)(a, b);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4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</a:t>
            </a:r>
            <a:r>
              <a:rPr lang="en-IN" sz="4800" dirty="0" err="1"/>
              <a:t>printf</a:t>
            </a:r>
            <a:r>
              <a:rPr lang="en-IN" sz="4800" dirty="0"/>
              <a:t>("Result: %d\n", result);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4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4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// Function definitions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int add(int x, int 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return x +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int subtract(int x, int 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    return x -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206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FE31-6857-AE9F-9C58-F0760CDE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8" y="129151"/>
            <a:ext cx="10515600" cy="519778"/>
          </a:xfrm>
        </p:spPr>
        <p:txBody>
          <a:bodyPr>
            <a:normAutofit fontScale="90000"/>
          </a:bodyPr>
          <a:lstStyle/>
          <a:p>
            <a:r>
              <a:rPr lang="en-IN" dirty="0"/>
              <a:t>text, data, heap and stack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57F375-F9BE-E5EA-0143-17126126FD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096" y="794287"/>
            <a:ext cx="12551706" cy="609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Text Segment: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Also known as the "code segment" or "executable segment."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Contains the executable code of the program.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instructions of the program are stored in this segment.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Typically read-only.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Data Segment: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Contains initialized and global/static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Initialized global and static variables are stored in this segment.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size of this segment is determined at compile-time.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It is further divided into two subsegments: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Initialized Data: Stores initialized global/static variables.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Uninitialized Data (BSS - Block Started by Symbol): Stores uninitialized global/static variables. It is initialized to zero during program startup.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Heap: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Dynamic memory is allocated in the heap.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Memory allocated using functions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malloc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calloc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realloc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resides in the heap.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size of the heap can grow or shrink during program execution.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It is the responsibility of the programmer to manage memory allocated in the heap and to free it when no longer needed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free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Stack: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Stores local variables and function call information.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Memory for local variables and function call information is allocated and deallocated in a last-in, first-out (LIFO) manner.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size of the stack is typically limited, and each thread in a multi-threaded program has its own stack.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Function parameters, return addresses, and local variables are stored in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4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2AD4-E349-F0FD-74B8-DB7158D1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959"/>
          </a:xfrm>
        </p:spPr>
        <p:txBody>
          <a:bodyPr>
            <a:normAutofit fontScale="90000"/>
          </a:bodyPr>
          <a:lstStyle/>
          <a:p>
            <a:r>
              <a:rPr lang="en-IN" dirty="0"/>
              <a:t>Concatenation of strings using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9B43-8D25-7EF2-6788-1C9B36D54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022555"/>
            <a:ext cx="6164826" cy="5154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stdlib.h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string.h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// Function to concatenate two strings using pointers</a:t>
            </a:r>
          </a:p>
          <a:p>
            <a:pPr marL="0" indent="0">
              <a:buNone/>
            </a:pPr>
            <a:r>
              <a:rPr lang="en-IN" sz="2400" dirty="0"/>
              <a:t>char* </a:t>
            </a:r>
            <a:r>
              <a:rPr lang="en-IN" sz="2400" dirty="0" err="1"/>
              <a:t>concatenateStrings</a:t>
            </a:r>
            <a:r>
              <a:rPr lang="en-IN" sz="2400" dirty="0"/>
              <a:t>(</a:t>
            </a:r>
            <a:r>
              <a:rPr lang="en-IN" sz="2400" dirty="0" err="1"/>
              <a:t>const</a:t>
            </a:r>
            <a:r>
              <a:rPr lang="en-IN" sz="2400" dirty="0"/>
              <a:t> char* str1, </a:t>
            </a:r>
            <a:r>
              <a:rPr lang="en-IN" sz="2400" dirty="0" err="1"/>
              <a:t>const</a:t>
            </a:r>
            <a:r>
              <a:rPr lang="en-IN" sz="2400" dirty="0"/>
              <a:t> char* str2) {</a:t>
            </a:r>
          </a:p>
          <a:p>
            <a:pPr marL="0" indent="0">
              <a:buNone/>
            </a:pPr>
            <a:r>
              <a:rPr lang="en-IN" sz="2400" dirty="0"/>
              <a:t>    // Calculate the lengths of both strings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size_t</a:t>
            </a:r>
            <a:r>
              <a:rPr lang="en-IN" sz="2400" dirty="0"/>
              <a:t> len1 = </a:t>
            </a:r>
            <a:r>
              <a:rPr lang="en-IN" sz="2400" dirty="0" err="1"/>
              <a:t>strlen</a:t>
            </a:r>
            <a:r>
              <a:rPr lang="en-IN" sz="2400" dirty="0"/>
              <a:t>(str1);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size_t</a:t>
            </a:r>
            <a:r>
              <a:rPr lang="en-IN" sz="2400" dirty="0"/>
              <a:t> len2 = </a:t>
            </a:r>
            <a:r>
              <a:rPr lang="en-IN" sz="2400" dirty="0" err="1"/>
              <a:t>strlen</a:t>
            </a:r>
            <a:r>
              <a:rPr lang="en-IN" sz="2400" dirty="0"/>
              <a:t>(str2);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A2735-79C4-6664-CD6D-A4678D3764B5}"/>
              </a:ext>
            </a:extLst>
          </p:cNvPr>
          <p:cNvSpPr txBox="1"/>
          <p:nvPr/>
        </p:nvSpPr>
        <p:spPr>
          <a:xfrm>
            <a:off x="6253316" y="1140542"/>
            <a:ext cx="56142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800" dirty="0"/>
              <a:t>// Allocate memory for the concatenated string</a:t>
            </a:r>
          </a:p>
          <a:p>
            <a:pPr marL="0" indent="0">
              <a:buNone/>
            </a:pPr>
            <a:r>
              <a:rPr lang="en-IN" sz="1800" dirty="0"/>
              <a:t>    char* result = (char*)malloc(len1 + len2 + 1); // +1 for the null terminator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if (result == NULL) {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fprintf</a:t>
            </a:r>
            <a:r>
              <a:rPr lang="en-IN" sz="1800" dirty="0"/>
              <a:t>(stderr, "Memory allocation failed.\n");</a:t>
            </a:r>
          </a:p>
          <a:p>
            <a:pPr marL="0" indent="0">
              <a:buNone/>
            </a:pPr>
            <a:r>
              <a:rPr lang="en-IN" sz="1800" dirty="0"/>
              <a:t>        exit(EXIT_FAILURE);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// Copy the first string to the result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strcpy</a:t>
            </a:r>
            <a:r>
              <a:rPr lang="en-IN" sz="1800" dirty="0"/>
              <a:t>(result, str1);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// Concatenate the second string to the result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strcat</a:t>
            </a:r>
            <a:r>
              <a:rPr lang="en-IN" sz="1800" dirty="0"/>
              <a:t>(result, str2);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return result;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9004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BA13-7DD8-7B6F-5829-1267D46F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63221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dirty="0"/>
              <a:t>int main() {</a:t>
            </a:r>
          </a:p>
          <a:p>
            <a:pPr marL="0" indent="0">
              <a:buNone/>
            </a:pPr>
            <a:r>
              <a:rPr lang="en-IN" sz="9600" dirty="0"/>
              <a:t>    // Example strings</a:t>
            </a:r>
          </a:p>
          <a:p>
            <a:pPr marL="0" indent="0">
              <a:buNone/>
            </a:pPr>
            <a:r>
              <a:rPr lang="en-IN" sz="9600" dirty="0"/>
              <a:t>    </a:t>
            </a:r>
            <a:r>
              <a:rPr lang="en-IN" sz="9600" dirty="0" err="1"/>
              <a:t>const</a:t>
            </a:r>
            <a:r>
              <a:rPr lang="en-IN" sz="9600" dirty="0"/>
              <a:t> char* string1 = "Hello, ";</a:t>
            </a:r>
          </a:p>
          <a:p>
            <a:pPr marL="0" indent="0">
              <a:buNone/>
            </a:pPr>
            <a:r>
              <a:rPr lang="en-IN" sz="9600" dirty="0"/>
              <a:t>    </a:t>
            </a:r>
            <a:r>
              <a:rPr lang="en-IN" sz="9600" dirty="0" err="1"/>
              <a:t>const</a:t>
            </a:r>
            <a:r>
              <a:rPr lang="en-IN" sz="9600" dirty="0"/>
              <a:t> char* string2 = "World!";</a:t>
            </a:r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    // Concatenate strings using the function</a:t>
            </a:r>
          </a:p>
          <a:p>
            <a:pPr marL="0" indent="0">
              <a:buNone/>
            </a:pPr>
            <a:r>
              <a:rPr lang="en-IN" sz="9600" dirty="0"/>
              <a:t>    char* </a:t>
            </a:r>
            <a:r>
              <a:rPr lang="en-IN" sz="9600" dirty="0" err="1"/>
              <a:t>concatenatedString</a:t>
            </a:r>
            <a:r>
              <a:rPr lang="en-IN" sz="9600" dirty="0"/>
              <a:t> = </a:t>
            </a:r>
            <a:r>
              <a:rPr lang="en-IN" sz="9600" dirty="0" err="1"/>
              <a:t>concatenateStrings</a:t>
            </a:r>
            <a:r>
              <a:rPr lang="en-IN" sz="9600" dirty="0"/>
              <a:t>(string1, string2);</a:t>
            </a:r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    // Print the result</a:t>
            </a:r>
          </a:p>
          <a:p>
            <a:pPr marL="0" indent="0">
              <a:buNone/>
            </a:pPr>
            <a:r>
              <a:rPr lang="en-IN" sz="9600" dirty="0"/>
              <a:t>    </a:t>
            </a:r>
            <a:r>
              <a:rPr lang="en-IN" sz="9600" dirty="0" err="1"/>
              <a:t>printf</a:t>
            </a:r>
            <a:r>
              <a:rPr lang="en-IN" sz="9600" dirty="0"/>
              <a:t>("Concatenated String: %s\n", </a:t>
            </a:r>
            <a:r>
              <a:rPr lang="en-IN" sz="9600" dirty="0" err="1"/>
              <a:t>concatenatedString</a:t>
            </a:r>
            <a:r>
              <a:rPr lang="en-IN" sz="9600" dirty="0"/>
              <a:t>);</a:t>
            </a:r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    // Free the dynamically allocated memory</a:t>
            </a:r>
          </a:p>
          <a:p>
            <a:pPr marL="0" indent="0">
              <a:buNone/>
            </a:pPr>
            <a:r>
              <a:rPr lang="en-IN" sz="9600" dirty="0"/>
              <a:t>    free(</a:t>
            </a:r>
            <a:r>
              <a:rPr lang="en-IN" sz="9600" dirty="0" err="1"/>
              <a:t>concatenatedString</a:t>
            </a:r>
            <a:r>
              <a:rPr lang="en-IN" sz="9600" dirty="0"/>
              <a:t>);</a:t>
            </a:r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    return 0;</a:t>
            </a:r>
          </a:p>
          <a:p>
            <a:pPr marL="0" indent="0">
              <a:buNone/>
            </a:pPr>
            <a:r>
              <a:rPr lang="en-IN" sz="9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24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7047-61F2-9799-9EC3-E06B2DDB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8"/>
          </a:xfrm>
        </p:spPr>
        <p:txBody>
          <a:bodyPr>
            <a:normAutofit fontScale="90000"/>
          </a:bodyPr>
          <a:lstStyle/>
          <a:p>
            <a:r>
              <a:rPr lang="en-IN" dirty="0"/>
              <a:t>Reverse the array using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2E65-2666-2327-225B-AE85B42F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890"/>
            <a:ext cx="10515600" cy="5174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reverseArray</a:t>
            </a:r>
            <a:r>
              <a:rPr lang="en-US" sz="1400" dirty="0"/>
              <a:t>(int *</a:t>
            </a:r>
            <a:r>
              <a:rPr lang="en-US" sz="1400" dirty="0" err="1"/>
              <a:t>arr</a:t>
            </a:r>
            <a:r>
              <a:rPr lang="en-US" sz="1400" dirty="0"/>
              <a:t>, int size) {</a:t>
            </a:r>
          </a:p>
          <a:p>
            <a:pPr marL="0" indent="0">
              <a:buNone/>
            </a:pPr>
            <a:r>
              <a:rPr lang="en-US" sz="1400" dirty="0"/>
              <a:t>    // Check for invalid input or empty array</a:t>
            </a:r>
          </a:p>
          <a:p>
            <a:pPr marL="0" indent="0">
              <a:buNone/>
            </a:pPr>
            <a:r>
              <a:rPr lang="en-US" sz="1400" dirty="0"/>
              <a:t>    if (</a:t>
            </a:r>
            <a:r>
              <a:rPr lang="en-US" sz="1400" dirty="0" err="1"/>
              <a:t>arr</a:t>
            </a:r>
            <a:r>
              <a:rPr lang="en-US" sz="1400" dirty="0"/>
              <a:t> == NULL || size &lt;= 1) 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printf</a:t>
            </a:r>
            <a:r>
              <a:rPr lang="en-US" sz="1400" dirty="0"/>
              <a:t>("Array cannot be reversed.\n");</a:t>
            </a:r>
          </a:p>
          <a:p>
            <a:pPr marL="0" indent="0">
              <a:buNone/>
            </a:pPr>
            <a:r>
              <a:rPr lang="en-US" sz="1400" dirty="0"/>
              <a:t>        return;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  int *start = </a:t>
            </a:r>
            <a:r>
              <a:rPr lang="en-US" sz="1400" dirty="0" err="1"/>
              <a:t>arr</a:t>
            </a:r>
            <a:r>
              <a:rPr lang="en-US" sz="1400" dirty="0"/>
              <a:t>;           // Pointer to the beginning of the array</a:t>
            </a:r>
          </a:p>
          <a:p>
            <a:pPr marL="0" indent="0">
              <a:buNone/>
            </a:pPr>
            <a:r>
              <a:rPr lang="en-US" sz="1400" dirty="0"/>
              <a:t>    int *end = </a:t>
            </a:r>
            <a:r>
              <a:rPr lang="en-US" sz="1400" dirty="0" err="1"/>
              <a:t>arr</a:t>
            </a:r>
            <a:r>
              <a:rPr lang="en-US" sz="1400" dirty="0"/>
              <a:t> + size - 1;  // Pointer to the end of the array</a:t>
            </a:r>
          </a:p>
          <a:p>
            <a:pPr marL="0" indent="0">
              <a:buNone/>
            </a:pPr>
            <a:r>
              <a:rPr lang="en-US" sz="1400" dirty="0"/>
              <a:t>    // Swap elements pointed by start and end pointers until they meet in the middle</a:t>
            </a:r>
          </a:p>
          <a:p>
            <a:pPr marL="0" indent="0">
              <a:buNone/>
            </a:pPr>
            <a:r>
              <a:rPr lang="en-US" sz="1400" dirty="0"/>
              <a:t>    while (start &lt; end) {</a:t>
            </a:r>
          </a:p>
          <a:p>
            <a:pPr marL="0" indent="0">
              <a:buNone/>
            </a:pPr>
            <a:r>
              <a:rPr lang="en-US" sz="1400" dirty="0"/>
              <a:t>        // Swap elements using a temporary variable</a:t>
            </a:r>
          </a:p>
          <a:p>
            <a:pPr marL="0" indent="0">
              <a:buNone/>
            </a:pPr>
            <a:r>
              <a:rPr lang="en-US" sz="1400" dirty="0"/>
              <a:t>        int temp = *start;</a:t>
            </a:r>
          </a:p>
          <a:p>
            <a:pPr marL="0" indent="0">
              <a:buNone/>
            </a:pPr>
            <a:r>
              <a:rPr lang="en-US" sz="1400" dirty="0"/>
              <a:t>        *start = *end;</a:t>
            </a:r>
          </a:p>
          <a:p>
            <a:pPr marL="0" indent="0">
              <a:buNone/>
            </a:pPr>
            <a:r>
              <a:rPr lang="en-US" sz="1400" dirty="0"/>
              <a:t>        *end = temp;</a:t>
            </a:r>
          </a:p>
          <a:p>
            <a:pPr marL="0" indent="0">
              <a:buNone/>
            </a:pPr>
            <a:r>
              <a:rPr lang="en-US" sz="1400" dirty="0"/>
              <a:t>        // Move pointers towards the center of the array</a:t>
            </a:r>
          </a:p>
          <a:p>
            <a:pPr marL="0" indent="0">
              <a:buNone/>
            </a:pPr>
            <a:r>
              <a:rPr lang="en-US" sz="1400" dirty="0"/>
              <a:t>        start++;</a:t>
            </a:r>
          </a:p>
          <a:p>
            <a:pPr marL="0" indent="0">
              <a:buNone/>
            </a:pPr>
            <a:r>
              <a:rPr lang="en-US" sz="1400" dirty="0"/>
              <a:t>        end--;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5415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B59D2701F2843BF53BD0966086391" ma:contentTypeVersion="4" ma:contentTypeDescription="Create a new document." ma:contentTypeScope="" ma:versionID="3f46a281cc3753996f602256d46ad2c3">
  <xsd:schema xmlns:xsd="http://www.w3.org/2001/XMLSchema" xmlns:xs="http://www.w3.org/2001/XMLSchema" xmlns:p="http://schemas.microsoft.com/office/2006/metadata/properties" xmlns:ns2="a9e34959-f9e9-4f34-92f8-cd753fd35b4e" targetNamespace="http://schemas.microsoft.com/office/2006/metadata/properties" ma:root="true" ma:fieldsID="75d7f3a7666fde9659e61ae5c37d0234" ns2:_="">
    <xsd:import namespace="a9e34959-f9e9-4f34-92f8-cd753fd35b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e34959-f9e9-4f34-92f8-cd753fd35b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7CDCC1-57A6-4132-AD52-01E87A3F9E17}"/>
</file>

<file path=customXml/itemProps2.xml><?xml version="1.0" encoding="utf-8"?>
<ds:datastoreItem xmlns:ds="http://schemas.openxmlformats.org/officeDocument/2006/customXml" ds:itemID="{2B215C47-2AE2-414D-93A2-401EABC3EF8D}"/>
</file>

<file path=customXml/itemProps3.xml><?xml version="1.0" encoding="utf-8"?>
<ds:datastoreItem xmlns:ds="http://schemas.openxmlformats.org/officeDocument/2006/customXml" ds:itemID="{C1117BE5-2A31-4B73-A9B2-5372B949D2C8}"/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1009</Words>
  <Application>Microsoft Office PowerPoint</Application>
  <PresentationFormat>Widescreen</PresentationFormat>
  <Paragraphs>150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Söhne</vt:lpstr>
      <vt:lpstr>Söhne Mono</vt:lpstr>
      <vt:lpstr>Office Theme</vt:lpstr>
      <vt:lpstr>In line functions</vt:lpstr>
      <vt:lpstr>Function pointers</vt:lpstr>
      <vt:lpstr>Example program</vt:lpstr>
      <vt:lpstr>text, data, heap and stack</vt:lpstr>
      <vt:lpstr>Concatenation of strings using pointers</vt:lpstr>
      <vt:lpstr>PowerPoint Presentation</vt:lpstr>
      <vt:lpstr>Reverse the array using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R</dc:creator>
  <cp:lastModifiedBy>Srinivasan R</cp:lastModifiedBy>
  <cp:revision>35</cp:revision>
  <dcterms:created xsi:type="dcterms:W3CDTF">2024-02-01T03:00:28Z</dcterms:created>
  <dcterms:modified xsi:type="dcterms:W3CDTF">2024-02-01T09:16:25Z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0x0101004A6B59D2701F2843BF53BD0966086391</vt:lpwstr>
  </property>
</Properties>
</file>