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02" r:id="rId2"/>
    <p:sldId id="275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70" r:id="rId28"/>
    <p:sldId id="276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282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BF82A-6716-4511-B21E-063CE0C9B4B8}" v="61" dt="2023-03-07T07:59:56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theme" Target="theme/theme1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Paulraj" userId="fba6c5ed4cacd2a1" providerId="LiveId" clId="{FCA42068-7EBA-4D86-A782-65C42D787674}"/>
    <pc:docChg chg="undo redo custSel addSld delSld modSld">
      <pc:chgData name="Sivakumar Paulraj" userId="fba6c5ed4cacd2a1" providerId="LiveId" clId="{FCA42068-7EBA-4D86-A782-65C42D787674}" dt="2023-02-08T13:56:16.007" v="113" actId="207"/>
      <pc:docMkLst>
        <pc:docMk/>
      </pc:docMkLst>
      <pc:sldChg chg="add del">
        <pc:chgData name="Sivakumar Paulraj" userId="fba6c5ed4cacd2a1" providerId="LiveId" clId="{FCA42068-7EBA-4D86-A782-65C42D787674}" dt="2023-02-08T13:53:27.809" v="90"/>
        <pc:sldMkLst>
          <pc:docMk/>
          <pc:sldMk cId="2801568802" sldId="270"/>
        </pc:sldMkLst>
      </pc:sldChg>
      <pc:sldChg chg="modSp add mod modTransition">
        <pc:chgData name="Sivakumar Paulraj" userId="fba6c5ed4cacd2a1" providerId="LiveId" clId="{FCA42068-7EBA-4D86-A782-65C42D787674}" dt="2023-02-08T13:55:44.999" v="107" actId="207"/>
        <pc:sldMkLst>
          <pc:docMk/>
          <pc:sldMk cId="755711747" sldId="273"/>
        </pc:sldMkLst>
        <pc:spChg chg="mod">
          <ac:chgData name="Sivakumar Paulraj" userId="fba6c5ed4cacd2a1" providerId="LiveId" clId="{FCA42068-7EBA-4D86-A782-65C42D787674}" dt="2023-02-08T13:55:38.446" v="106" actId="207"/>
          <ac:spMkLst>
            <pc:docMk/>
            <pc:sldMk cId="755711747" sldId="273"/>
            <ac:spMk id="2" creationId="{04A8568B-1B88-475B-A551-F03F8357914B}"/>
          </ac:spMkLst>
        </pc:spChg>
        <pc:spChg chg="mod">
          <ac:chgData name="Sivakumar Paulraj" userId="fba6c5ed4cacd2a1" providerId="LiveId" clId="{FCA42068-7EBA-4D86-A782-65C42D787674}" dt="2023-02-08T13:55:44.999" v="107" actId="207"/>
          <ac:spMkLst>
            <pc:docMk/>
            <pc:sldMk cId="755711747" sldId="273"/>
            <ac:spMk id="3" creationId="{35949AE2-6899-4EDA-9322-46CE0BD6ADFD}"/>
          </ac:spMkLst>
        </pc:spChg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540132848" sldId="275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17683929" sldId="276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102240858" sldId="277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617069882" sldId="280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747096188" sldId="282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767931857" sldId="283"/>
        </pc:sldMkLst>
      </pc:sldChg>
      <pc:sldChg chg="modSp mod">
        <pc:chgData name="Sivakumar Paulraj" userId="fba6c5ed4cacd2a1" providerId="LiveId" clId="{FCA42068-7EBA-4D86-A782-65C42D787674}" dt="2023-02-08T13:42:08.670" v="7"/>
        <pc:sldMkLst>
          <pc:docMk/>
          <pc:sldMk cId="4262036992" sldId="284"/>
        </pc:sldMkLst>
        <pc:spChg chg="mod">
          <ac:chgData name="Sivakumar Paulraj" userId="fba6c5ed4cacd2a1" providerId="LiveId" clId="{FCA42068-7EBA-4D86-A782-65C42D787674}" dt="2023-02-08T13:42:08.670" v="7"/>
          <ac:spMkLst>
            <pc:docMk/>
            <pc:sldMk cId="4262036992" sldId="284"/>
            <ac:spMk id="3" creationId="{00000000-0000-0000-0000-000000000000}"/>
          </ac:spMkLst>
        </pc:spChg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677705064" sldId="28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727589981" sldId="285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330308722" sldId="286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731169405" sldId="287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537431118" sldId="288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379221504" sldId="289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374090934" sldId="290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238213123" sldId="291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424036260" sldId="292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905236451" sldId="293"/>
        </pc:sldMkLst>
      </pc:sldChg>
      <pc:sldChg chg="modSp add mod">
        <pc:chgData name="Sivakumar Paulraj" userId="fba6c5ed4cacd2a1" providerId="LiveId" clId="{FCA42068-7EBA-4D86-A782-65C42D787674}" dt="2023-02-08T13:55:32.091" v="104" actId="27636"/>
        <pc:sldMkLst>
          <pc:docMk/>
          <pc:sldMk cId="1445149895" sldId="294"/>
        </pc:sldMkLst>
        <pc:spChg chg="mod">
          <ac:chgData name="Sivakumar Paulraj" userId="fba6c5ed4cacd2a1" providerId="LiveId" clId="{FCA42068-7EBA-4D86-A782-65C42D787674}" dt="2023-02-08T13:55:32.091" v="104" actId="27636"/>
          <ac:spMkLst>
            <pc:docMk/>
            <pc:sldMk cId="1445149895" sldId="294"/>
            <ac:spMk id="2" creationId="{C7C2834E-A3A3-41C8-9D7F-5D915B0CB038}"/>
          </ac:spMkLst>
        </pc:spChg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646223864" sldId="295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906032149" sldId="296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54349660" sldId="297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568110847" sldId="298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96566823" sldId="299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347522640" sldId="300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588182045" sldId="301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404587908" sldId="302"/>
        </pc:sldMkLst>
      </pc:sldChg>
      <pc:sldChg chg="modSp add mod">
        <pc:chgData name="Sivakumar Paulraj" userId="fba6c5ed4cacd2a1" providerId="LiveId" clId="{FCA42068-7EBA-4D86-A782-65C42D787674}" dt="2023-02-08T13:55:32.108" v="105" actId="27636"/>
        <pc:sldMkLst>
          <pc:docMk/>
          <pc:sldMk cId="1684585711" sldId="303"/>
        </pc:sldMkLst>
        <pc:spChg chg="mod">
          <ac:chgData name="Sivakumar Paulraj" userId="fba6c5ed4cacd2a1" providerId="LiveId" clId="{FCA42068-7EBA-4D86-A782-65C42D787674}" dt="2023-02-08T13:55:32.108" v="105" actId="27636"/>
          <ac:spMkLst>
            <pc:docMk/>
            <pc:sldMk cId="1684585711" sldId="303"/>
            <ac:spMk id="2" creationId="{C7C2834E-A3A3-41C8-9D7F-5D915B0CB038}"/>
          </ac:spMkLst>
        </pc:spChg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407727282" sldId="304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1776605518" sldId="305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451640348" sldId="306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6309272" sldId="307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688829239" sldId="308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1364620011" sldId="309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4039885003" sldId="310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515630328" sldId="311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30893184" sldId="312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345998253" sldId="313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143879175" sldId="314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109150042" sldId="315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186885307" sldId="316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979255424" sldId="317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445404846" sldId="318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1958643788" sldId="319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754221805" sldId="320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3500881532" sldId="321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857125232" sldId="322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4178242433" sldId="323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797355822" sldId="324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522246126" sldId="325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869856573" sldId="326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699545634" sldId="327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536441745" sldId="328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663494828" sldId="329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421143835" sldId="330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902278779" sldId="331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610825352" sldId="332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4227133684" sldId="333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328458139" sldId="334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771496177" sldId="335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3030392321" sldId="336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409005651" sldId="337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244446432" sldId="338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1175254760" sldId="339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450064211" sldId="340"/>
        </pc:sldMkLst>
      </pc:sldChg>
      <pc:sldChg chg="addSp delSp modSp add del">
        <pc:chgData name="Sivakumar Paulraj" userId="fba6c5ed4cacd2a1" providerId="LiveId" clId="{FCA42068-7EBA-4D86-A782-65C42D787674}" dt="2023-02-08T13:53:20.751" v="89"/>
        <pc:sldMkLst>
          <pc:docMk/>
          <pc:sldMk cId="2564207984" sldId="341"/>
        </pc:sldMkLst>
        <pc:spChg chg="add del mod">
          <ac:chgData name="Sivakumar Paulraj" userId="fba6c5ed4cacd2a1" providerId="LiveId" clId="{FCA42068-7EBA-4D86-A782-65C42D787674}" dt="2023-02-08T13:53:14.490" v="87"/>
          <ac:spMkLst>
            <pc:docMk/>
            <pc:sldMk cId="2564207984" sldId="341"/>
            <ac:spMk id="5" creationId="{1D7F31ED-D274-67DC-04FB-54D476BB3BB0}"/>
          </ac:spMkLst>
        </pc:spChg>
        <pc:spChg chg="add del mod">
          <ac:chgData name="Sivakumar Paulraj" userId="fba6c5ed4cacd2a1" providerId="LiveId" clId="{FCA42068-7EBA-4D86-A782-65C42D787674}" dt="2023-02-08T13:53:20.751" v="89"/>
          <ac:spMkLst>
            <pc:docMk/>
            <pc:sldMk cId="2564207984" sldId="341"/>
            <ac:spMk id="10" creationId="{C0057783-52E3-1889-B18C-F60C754F09F7}"/>
          </ac:spMkLst>
        </pc:spChg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518751044" sldId="342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1334651570" sldId="343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4294911250" sldId="344"/>
        </pc:sldMkLst>
      </pc:sldChg>
      <pc:sldChg chg="add del">
        <pc:chgData name="Sivakumar Paulraj" userId="fba6c5ed4cacd2a1" providerId="LiveId" clId="{FCA42068-7EBA-4D86-A782-65C42D787674}" dt="2023-02-08T13:48:40.817" v="83"/>
        <pc:sldMkLst>
          <pc:docMk/>
          <pc:sldMk cId="2232968356" sldId="345"/>
        </pc:sldMkLst>
      </pc:sldChg>
      <pc:sldChg chg="modSp add mod modTransition">
        <pc:chgData name="Sivakumar Paulraj" userId="fba6c5ed4cacd2a1" providerId="LiveId" clId="{FCA42068-7EBA-4D86-A782-65C42D787674}" dt="2023-02-08T13:54:06.747" v="97" actId="207"/>
        <pc:sldMkLst>
          <pc:docMk/>
          <pc:sldMk cId="3829443350" sldId="346"/>
        </pc:sldMkLst>
        <pc:spChg chg="mod">
          <ac:chgData name="Sivakumar Paulraj" userId="fba6c5ed4cacd2a1" providerId="LiveId" clId="{FCA42068-7EBA-4D86-A782-65C42D787674}" dt="2023-02-08T13:54:06.747" v="97" actId="207"/>
          <ac:spMkLst>
            <pc:docMk/>
            <pc:sldMk cId="3829443350" sldId="346"/>
            <ac:spMk id="2" creationId="{64040BB8-F72C-465B-894C-59217AFB284E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502465689" sldId="70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49651339" sldId="71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520455496" sldId="71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043547343" sldId="71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710045271" sldId="71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337964181" sldId="71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490977100" sldId="71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9360708" sldId="720"/>
        </pc:sldMkLst>
      </pc:sldChg>
      <pc:sldChg chg="addSp modSp new del modAnim">
        <pc:chgData name="Sivakumar Paulraj" userId="fba6c5ed4cacd2a1" providerId="LiveId" clId="{FCA42068-7EBA-4D86-A782-65C42D787674}" dt="2023-02-08T13:48:45.319" v="84" actId="47"/>
        <pc:sldMkLst>
          <pc:docMk/>
          <pc:sldMk cId="1086336403" sldId="720"/>
        </pc:sldMkLst>
        <pc:spChg chg="add mod">
          <ac:chgData name="Sivakumar Paulraj" userId="fba6c5ed4cacd2a1" providerId="LiveId" clId="{FCA42068-7EBA-4D86-A782-65C42D787674}" dt="2023-02-08T13:43:46.124" v="12"/>
          <ac:spMkLst>
            <pc:docMk/>
            <pc:sldMk cId="1086336403" sldId="720"/>
            <ac:spMk id="2" creationId="{3574CB1D-B476-5B5B-741B-80953FF1EC94}"/>
          </ac:spMkLst>
        </pc:spChg>
        <pc:spChg chg="add mod">
          <ac:chgData name="Sivakumar Paulraj" userId="fba6c5ed4cacd2a1" providerId="LiveId" clId="{FCA42068-7EBA-4D86-A782-65C42D787674}" dt="2023-02-08T13:43:46.124" v="12"/>
          <ac:spMkLst>
            <pc:docMk/>
            <pc:sldMk cId="1086336403" sldId="720"/>
            <ac:spMk id="3" creationId="{5F1FA917-12F4-D1DF-5D7E-805C6AB0671B}"/>
          </ac:spMkLst>
        </pc:spChg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171407313" sldId="720"/>
        </pc:sldMkLst>
      </pc:sldChg>
      <pc:sldChg chg="new del">
        <pc:chgData name="Sivakumar Paulraj" userId="fba6c5ed4cacd2a1" providerId="LiveId" clId="{FCA42068-7EBA-4D86-A782-65C42D787674}" dt="2023-02-08T13:43:06.472" v="10" actId="47"/>
        <pc:sldMkLst>
          <pc:docMk/>
          <pc:sldMk cId="1918752972" sldId="720"/>
        </pc:sldMkLst>
      </pc:sldChg>
      <pc:sldChg chg="modSp add mod modTransition">
        <pc:chgData name="Sivakumar Paulraj" userId="fba6c5ed4cacd2a1" providerId="LiveId" clId="{FCA42068-7EBA-4D86-A782-65C42D787674}" dt="2023-02-08T13:54:30.367" v="102" actId="207"/>
        <pc:sldMkLst>
          <pc:docMk/>
          <pc:sldMk cId="48917543" sldId="721"/>
        </pc:sldMkLst>
        <pc:spChg chg="mod">
          <ac:chgData name="Sivakumar Paulraj" userId="fba6c5ed4cacd2a1" providerId="LiveId" clId="{FCA42068-7EBA-4D86-A782-65C42D787674}" dt="2023-02-08T13:54:30.367" v="102" actId="207"/>
          <ac:spMkLst>
            <pc:docMk/>
            <pc:sldMk cId="48917543" sldId="721"/>
            <ac:spMk id="2" creationId="{64040BB8-F72C-465B-894C-59217AFB284E}"/>
          </ac:spMkLst>
        </pc:spChg>
      </pc:sldChg>
      <pc:sldChg chg="addSp modSp new del mod">
        <pc:chgData name="Sivakumar Paulraj" userId="fba6c5ed4cacd2a1" providerId="LiveId" clId="{FCA42068-7EBA-4D86-A782-65C42D787674}" dt="2023-02-08T13:48:45.319" v="84" actId="47"/>
        <pc:sldMkLst>
          <pc:docMk/>
          <pc:sldMk cId="2829918817" sldId="721"/>
        </pc:sldMkLst>
        <pc:spChg chg="add mod">
          <ac:chgData name="Sivakumar Paulraj" userId="fba6c5ed4cacd2a1" providerId="LiveId" clId="{FCA42068-7EBA-4D86-A782-65C42D787674}" dt="2023-02-08T13:44:13.394" v="71" actId="207"/>
          <ac:spMkLst>
            <pc:docMk/>
            <pc:sldMk cId="2829918817" sldId="721"/>
            <ac:spMk id="2" creationId="{F67CB3FE-6AA8-8ABD-FBCD-EC8EC8297343}"/>
          </ac:spMkLst>
        </pc:spChg>
        <pc:spChg chg="add mod">
          <ac:chgData name="Sivakumar Paulraj" userId="fba6c5ed4cacd2a1" providerId="LiveId" clId="{FCA42068-7EBA-4D86-A782-65C42D787674}" dt="2023-02-08T13:44:06.049" v="70"/>
          <ac:spMkLst>
            <pc:docMk/>
            <pc:sldMk cId="2829918817" sldId="721"/>
            <ac:spMk id="4" creationId="{55CB9087-69B0-4101-93B8-C36F2925A9B5}"/>
          </ac:spMkLst>
        </pc:spChg>
        <pc:spChg chg="add mod">
          <ac:chgData name="Sivakumar Paulraj" userId="fba6c5ed4cacd2a1" providerId="LiveId" clId="{FCA42068-7EBA-4D86-A782-65C42D787674}" dt="2023-02-08T13:44:06.049" v="70"/>
          <ac:spMkLst>
            <pc:docMk/>
            <pc:sldMk cId="2829918817" sldId="721"/>
            <ac:spMk id="5" creationId="{77C62AA3-93B9-77BD-5FDF-2EEFD1C007AA}"/>
          </ac:spMkLst>
        </pc:spChg>
        <pc:spChg chg="add mod">
          <ac:chgData name="Sivakumar Paulraj" userId="fba6c5ed4cacd2a1" providerId="LiveId" clId="{FCA42068-7EBA-4D86-A782-65C42D787674}" dt="2023-02-08T13:44:06.049" v="70"/>
          <ac:spMkLst>
            <pc:docMk/>
            <pc:sldMk cId="2829918817" sldId="721"/>
            <ac:spMk id="6" creationId="{9FFF420E-8436-D33B-21DA-265D0914DF22}"/>
          </ac:spMkLst>
        </pc:spChg>
        <pc:spChg chg="add mod">
          <ac:chgData name="Sivakumar Paulraj" userId="fba6c5ed4cacd2a1" providerId="LiveId" clId="{FCA42068-7EBA-4D86-A782-65C42D787674}" dt="2023-02-08T13:44:06.049" v="70"/>
          <ac:spMkLst>
            <pc:docMk/>
            <pc:sldMk cId="2829918817" sldId="721"/>
            <ac:spMk id="7" creationId="{E02C5210-2013-8476-96DF-82C2F64019F1}"/>
          </ac:spMkLst>
        </pc:spChg>
        <pc:graphicFrameChg chg="add mod">
          <ac:chgData name="Sivakumar Paulraj" userId="fba6c5ed4cacd2a1" providerId="LiveId" clId="{FCA42068-7EBA-4D86-A782-65C42D787674}" dt="2023-02-08T13:44:06.049" v="70"/>
          <ac:graphicFrameMkLst>
            <pc:docMk/>
            <pc:sldMk cId="2829918817" sldId="721"/>
            <ac:graphicFrameMk id="3" creationId="{F728EFE3-F886-4E46-2D6D-0AED298AE1C3}"/>
          </ac:graphicFrameMkLst>
        </pc:graphicFrameChg>
      </pc:sldChg>
      <pc:sldChg chg="addSp delSp modSp new del">
        <pc:chgData name="Sivakumar Paulraj" userId="fba6c5ed4cacd2a1" providerId="LiveId" clId="{FCA42068-7EBA-4D86-A782-65C42D787674}" dt="2023-02-08T13:50:23.984" v="85" actId="47"/>
        <pc:sldMkLst>
          <pc:docMk/>
          <pc:sldMk cId="314992169" sldId="722"/>
        </pc:sldMkLst>
        <pc:spChg chg="add del mod">
          <ac:chgData name="Sivakumar Paulraj" userId="fba6c5ed4cacd2a1" providerId="LiveId" clId="{FCA42068-7EBA-4D86-A782-65C42D787674}" dt="2023-02-08T13:44:37.419" v="73"/>
          <ac:spMkLst>
            <pc:docMk/>
            <pc:sldMk cId="314992169" sldId="722"/>
            <ac:spMk id="2" creationId="{10F43F14-DC4A-AD63-1493-885E4C4F23DB}"/>
          </ac:spMkLst>
        </pc:spChg>
        <pc:spChg chg="add del mod">
          <ac:chgData name="Sivakumar Paulraj" userId="fba6c5ed4cacd2a1" providerId="LiveId" clId="{FCA42068-7EBA-4D86-A782-65C42D787674}" dt="2023-02-08T13:44:37.419" v="73"/>
          <ac:spMkLst>
            <pc:docMk/>
            <pc:sldMk cId="314992169" sldId="722"/>
            <ac:spMk id="3" creationId="{C082A6CE-E80C-674F-AFFB-EEC776C666D3}"/>
          </ac:spMkLst>
        </pc:spChg>
        <pc:spChg chg="add del mod">
          <ac:chgData name="Sivakumar Paulraj" userId="fba6c5ed4cacd2a1" providerId="LiveId" clId="{FCA42068-7EBA-4D86-A782-65C42D787674}" dt="2023-02-08T13:44:45.877" v="79"/>
          <ac:spMkLst>
            <pc:docMk/>
            <pc:sldMk cId="314992169" sldId="722"/>
            <ac:spMk id="5" creationId="{1DB7EC6C-7831-B29D-ABAB-E7DE9DF76C98}"/>
          </ac:spMkLst>
        </pc:spChg>
        <pc:spChg chg="add del mod">
          <ac:chgData name="Sivakumar Paulraj" userId="fba6c5ed4cacd2a1" providerId="LiveId" clId="{FCA42068-7EBA-4D86-A782-65C42D787674}" dt="2023-02-08T13:44:45.877" v="79"/>
          <ac:spMkLst>
            <pc:docMk/>
            <pc:sldMk cId="314992169" sldId="722"/>
            <ac:spMk id="6" creationId="{28DEFEF2-B7C6-7C14-F386-7EBE83EFD11A}"/>
          </ac:spMkLst>
        </pc:spChg>
        <pc:spChg chg="add del mod">
          <ac:chgData name="Sivakumar Paulraj" userId="fba6c5ed4cacd2a1" providerId="LiveId" clId="{FCA42068-7EBA-4D86-A782-65C42D787674}" dt="2023-02-08T13:44:47.045" v="81"/>
          <ac:spMkLst>
            <pc:docMk/>
            <pc:sldMk cId="314992169" sldId="722"/>
            <ac:spMk id="7" creationId="{70FDC6FF-7038-4F4A-D7E9-14EBE161D1E0}"/>
          </ac:spMkLst>
        </pc:spChg>
        <pc:spChg chg="add del mod">
          <ac:chgData name="Sivakumar Paulraj" userId="fba6c5ed4cacd2a1" providerId="LiveId" clId="{FCA42068-7EBA-4D86-A782-65C42D787674}" dt="2023-02-08T13:44:47.045" v="81"/>
          <ac:spMkLst>
            <pc:docMk/>
            <pc:sldMk cId="314992169" sldId="722"/>
            <ac:spMk id="8" creationId="{7A0F0325-1E45-8CC1-75C8-D99A86E8CAFC}"/>
          </ac:spMkLst>
        </pc:spChg>
        <pc:picChg chg="add del">
          <ac:chgData name="Sivakumar Paulraj" userId="fba6c5ed4cacd2a1" providerId="LiveId" clId="{FCA42068-7EBA-4D86-A782-65C42D787674}" dt="2023-02-08T13:44:38.644" v="75"/>
          <ac:picMkLst>
            <pc:docMk/>
            <pc:sldMk cId="314992169" sldId="722"/>
            <ac:picMk id="4" creationId="{281A558A-B393-B5B3-63A8-F2272B92B1AF}"/>
          </ac:picMkLst>
        </pc:picChg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706943812" sldId="722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3915909868" sldId="72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188233909" sldId="723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05753152" sldId="72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566025433" sldId="724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432094712" sldId="725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506395226" sldId="725"/>
        </pc:sldMkLst>
      </pc:sldChg>
      <pc:sldChg chg="modSp add mod modTransition">
        <pc:chgData name="Sivakumar Paulraj" userId="fba6c5ed4cacd2a1" providerId="LiveId" clId="{FCA42068-7EBA-4D86-A782-65C42D787674}" dt="2023-02-08T13:54:25.236" v="101" actId="207"/>
        <pc:sldMkLst>
          <pc:docMk/>
          <pc:sldMk cId="773918595" sldId="726"/>
        </pc:sldMkLst>
        <pc:spChg chg="mod">
          <ac:chgData name="Sivakumar Paulraj" userId="fba6c5ed4cacd2a1" providerId="LiveId" clId="{FCA42068-7EBA-4D86-A782-65C42D787674}" dt="2023-02-08T13:54:25.236" v="101" actId="207"/>
          <ac:spMkLst>
            <pc:docMk/>
            <pc:sldMk cId="773918595" sldId="726"/>
            <ac:spMk id="2" creationId="{64040BB8-F72C-465B-894C-59217AFB284E}"/>
          </ac:spMkLst>
        </pc:spChg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490367915" sldId="726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464313129" sldId="727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532868891" sldId="727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756698669" sldId="72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685492289" sldId="72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868285117" sldId="72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216094681" sldId="72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644313041" sldId="729"/>
        </pc:sldMkLst>
      </pc:sldChg>
      <pc:sldChg chg="modSp add mod">
        <pc:chgData name="Sivakumar Paulraj" userId="fba6c5ed4cacd2a1" providerId="LiveId" clId="{FCA42068-7EBA-4D86-A782-65C42D787674}" dt="2023-02-08T13:53:27.896" v="91" actId="27636"/>
        <pc:sldMkLst>
          <pc:docMk/>
          <pc:sldMk cId="3324824631" sldId="729"/>
        </pc:sldMkLst>
        <pc:spChg chg="mod">
          <ac:chgData name="Sivakumar Paulraj" userId="fba6c5ed4cacd2a1" providerId="LiveId" clId="{FCA42068-7EBA-4D86-A782-65C42D787674}" dt="2023-02-08T13:53:27.896" v="91" actId="27636"/>
          <ac:spMkLst>
            <pc:docMk/>
            <pc:sldMk cId="3324824631" sldId="729"/>
            <ac:spMk id="2" creationId="{00000000-0000-0000-0000-000000000000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582700824" sldId="73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787421484" sldId="730"/>
        </pc:sldMkLst>
      </pc:sldChg>
      <pc:sldChg chg="modSp add mod">
        <pc:chgData name="Sivakumar Paulraj" userId="fba6c5ed4cacd2a1" providerId="LiveId" clId="{FCA42068-7EBA-4D86-A782-65C42D787674}" dt="2023-02-08T13:53:27.901" v="92" actId="27636"/>
        <pc:sldMkLst>
          <pc:docMk/>
          <pc:sldMk cId="1515555217" sldId="730"/>
        </pc:sldMkLst>
        <pc:spChg chg="mod">
          <ac:chgData name="Sivakumar Paulraj" userId="fba6c5ed4cacd2a1" providerId="LiveId" clId="{FCA42068-7EBA-4D86-A782-65C42D787674}" dt="2023-02-08T13:53:27.901" v="92" actId="27636"/>
          <ac:spMkLst>
            <pc:docMk/>
            <pc:sldMk cId="1515555217" sldId="730"/>
            <ac:spMk id="2" creationId="{00000000-0000-0000-0000-000000000000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762454239" sldId="731"/>
        </pc:sldMkLst>
      </pc:sldChg>
      <pc:sldChg chg="modSp add mod modTransition">
        <pc:chgData name="Sivakumar Paulraj" userId="fba6c5ed4cacd2a1" providerId="LiveId" clId="{FCA42068-7EBA-4D86-A782-65C42D787674}" dt="2023-02-08T13:54:20.187" v="100" actId="207"/>
        <pc:sldMkLst>
          <pc:docMk/>
          <pc:sldMk cId="2642221754" sldId="731"/>
        </pc:sldMkLst>
        <pc:spChg chg="mod">
          <ac:chgData name="Sivakumar Paulraj" userId="fba6c5ed4cacd2a1" providerId="LiveId" clId="{FCA42068-7EBA-4D86-A782-65C42D787674}" dt="2023-02-08T13:54:20.187" v="100" actId="207"/>
          <ac:spMkLst>
            <pc:docMk/>
            <pc:sldMk cId="2642221754" sldId="731"/>
            <ac:spMk id="2" creationId="{64040BB8-F72C-465B-894C-59217AFB284E}"/>
          </ac:spMkLst>
        </pc:spChg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898602327" sldId="731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874257346" sldId="73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794417048" sldId="73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770905972" sldId="73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77070396" sldId="733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569135089" sldId="73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138022845" sldId="73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489847537" sldId="734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060351505" sldId="73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545481389" sldId="73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89173779" sldId="73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991626503" sldId="735"/>
        </pc:sldMkLst>
      </pc:sldChg>
      <pc:sldChg chg="modSp add mod modTransition">
        <pc:chgData name="Sivakumar Paulraj" userId="fba6c5ed4cacd2a1" providerId="LiveId" clId="{FCA42068-7EBA-4D86-A782-65C42D787674}" dt="2023-02-08T13:54:15.896" v="99" actId="207"/>
        <pc:sldMkLst>
          <pc:docMk/>
          <pc:sldMk cId="3091737887" sldId="735"/>
        </pc:sldMkLst>
        <pc:spChg chg="mod">
          <ac:chgData name="Sivakumar Paulraj" userId="fba6c5ed4cacd2a1" providerId="LiveId" clId="{FCA42068-7EBA-4D86-A782-65C42D787674}" dt="2023-02-08T13:54:15.896" v="99" actId="207"/>
          <ac:spMkLst>
            <pc:docMk/>
            <pc:sldMk cId="3091737887" sldId="735"/>
            <ac:spMk id="2" creationId="{64040BB8-F72C-465B-894C-59217AFB284E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28160928" sldId="736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348057702" sldId="73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019762637" sldId="736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055157929" sldId="737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298261829" sldId="73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485736266" sldId="737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12367634" sldId="738"/>
        </pc:sldMkLst>
      </pc:sldChg>
      <pc:sldChg chg="modSp add mod modTransition">
        <pc:chgData name="Sivakumar Paulraj" userId="fba6c5ed4cacd2a1" providerId="LiveId" clId="{FCA42068-7EBA-4D86-A782-65C42D787674}" dt="2023-02-08T13:54:11.434" v="98" actId="207"/>
        <pc:sldMkLst>
          <pc:docMk/>
          <pc:sldMk cId="2771870267" sldId="738"/>
        </pc:sldMkLst>
        <pc:spChg chg="mod">
          <ac:chgData name="Sivakumar Paulraj" userId="fba6c5ed4cacd2a1" providerId="LiveId" clId="{FCA42068-7EBA-4D86-A782-65C42D787674}" dt="2023-02-08T13:54:11.434" v="98" actId="207"/>
          <ac:spMkLst>
            <pc:docMk/>
            <pc:sldMk cId="2771870267" sldId="738"/>
            <ac:spMk id="2" creationId="{64040BB8-F72C-465B-894C-59217AFB284E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992397532" sldId="73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384244099" sldId="739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2236545086" sldId="73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037276133" sldId="739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1116966106" sldId="74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404801359" sldId="74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310450622" sldId="74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314076359" sldId="741"/>
        </pc:sldMkLst>
      </pc:sldChg>
      <pc:sldChg chg="modSp add mod">
        <pc:chgData name="Sivakumar Paulraj" userId="fba6c5ed4cacd2a1" providerId="LiveId" clId="{FCA42068-7EBA-4D86-A782-65C42D787674}" dt="2023-02-08T13:53:27.905" v="93" actId="27636"/>
        <pc:sldMkLst>
          <pc:docMk/>
          <pc:sldMk cId="1602737329" sldId="741"/>
        </pc:sldMkLst>
        <pc:spChg chg="mod">
          <ac:chgData name="Sivakumar Paulraj" userId="fba6c5ed4cacd2a1" providerId="LiveId" clId="{FCA42068-7EBA-4D86-A782-65C42D787674}" dt="2023-02-08T13:53:27.905" v="93" actId="27636"/>
          <ac:spMkLst>
            <pc:docMk/>
            <pc:sldMk cId="1602737329" sldId="741"/>
            <ac:spMk id="2" creationId="{00000000-0000-0000-0000-000000000000}"/>
          </ac:spMkLst>
        </pc:spChg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960519599" sldId="74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51592931" sldId="74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058211563" sldId="742"/>
        </pc:sldMkLst>
      </pc:sldChg>
      <pc:sldChg chg="add">
        <pc:chgData name="Sivakumar Paulraj" userId="fba6c5ed4cacd2a1" providerId="LiveId" clId="{FCA42068-7EBA-4D86-A782-65C42D787674}" dt="2023-02-08T13:53:27.809" v="90"/>
        <pc:sldMkLst>
          <pc:docMk/>
          <pc:sldMk cId="3546768087" sldId="74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693692517" sldId="74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049658825" sldId="743"/>
        </pc:sldMkLst>
      </pc:sldChg>
      <pc:sldChg chg="modSp add mod">
        <pc:chgData name="Sivakumar Paulraj" userId="fba6c5ed4cacd2a1" providerId="LiveId" clId="{FCA42068-7EBA-4D86-A782-65C42D787674}" dt="2023-02-08T13:53:27.909" v="94" actId="27636"/>
        <pc:sldMkLst>
          <pc:docMk/>
          <pc:sldMk cId="4174947061" sldId="743"/>
        </pc:sldMkLst>
        <pc:spChg chg="mod">
          <ac:chgData name="Sivakumar Paulraj" userId="fba6c5ed4cacd2a1" providerId="LiveId" clId="{FCA42068-7EBA-4D86-A782-65C42D787674}" dt="2023-02-08T13:53:27.909" v="94" actId="27636"/>
          <ac:spMkLst>
            <pc:docMk/>
            <pc:sldMk cId="4174947061" sldId="743"/>
            <ac:spMk id="2" creationId="{00000000-0000-0000-0000-000000000000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50934728" sldId="74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197849398" sldId="744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827147347" sldId="744"/>
        </pc:sldMkLst>
      </pc:sldChg>
      <pc:sldChg chg="add del modTransition">
        <pc:chgData name="Sivakumar Paulraj" userId="fba6c5ed4cacd2a1" providerId="LiveId" clId="{FCA42068-7EBA-4D86-A782-65C42D787674}" dt="2023-02-08T13:54:02.598" v="96"/>
        <pc:sldMkLst>
          <pc:docMk/>
          <pc:sldMk cId="3616019801" sldId="74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8585238" sldId="745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176396552" sldId="74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144203160" sldId="74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082708" sldId="746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79349835" sldId="74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337262731" sldId="746"/>
        </pc:sldMkLst>
      </pc:sldChg>
      <pc:sldChg chg="modSp add mod modTransition">
        <pc:chgData name="Sivakumar Paulraj" userId="fba6c5ed4cacd2a1" providerId="LiveId" clId="{FCA42068-7EBA-4D86-A782-65C42D787674}" dt="2023-02-08T13:55:51.680" v="108" actId="207"/>
        <pc:sldMkLst>
          <pc:docMk/>
          <pc:sldMk cId="1567697408" sldId="747"/>
        </pc:sldMkLst>
        <pc:spChg chg="mod">
          <ac:chgData name="Sivakumar Paulraj" userId="fba6c5ed4cacd2a1" providerId="LiveId" clId="{FCA42068-7EBA-4D86-A782-65C42D787674}" dt="2023-02-08T13:55:51.680" v="108" actId="207"/>
          <ac:spMkLst>
            <pc:docMk/>
            <pc:sldMk cId="1567697408" sldId="747"/>
            <ac:spMk id="2" creationId="{64040BB8-F72C-465B-894C-59217AFB284E}"/>
          </ac:spMkLst>
        </pc:spChg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058560958" sldId="74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801651638" sldId="74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685710161" sldId="74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513719214" sldId="748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890356274" sldId="74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04798587" sldId="749"/>
        </pc:sldMkLst>
      </pc:sldChg>
      <pc:sldChg chg="modSp add mod modTransition">
        <pc:chgData name="Sivakumar Paulraj" userId="fba6c5ed4cacd2a1" providerId="LiveId" clId="{FCA42068-7EBA-4D86-A782-65C42D787674}" dt="2023-02-08T13:55:59.439" v="109" actId="207"/>
        <pc:sldMkLst>
          <pc:docMk/>
          <pc:sldMk cId="854117715" sldId="749"/>
        </pc:sldMkLst>
        <pc:spChg chg="mod">
          <ac:chgData name="Sivakumar Paulraj" userId="fba6c5ed4cacd2a1" providerId="LiveId" clId="{FCA42068-7EBA-4D86-A782-65C42D787674}" dt="2023-02-08T13:55:59.439" v="109" actId="207"/>
          <ac:spMkLst>
            <pc:docMk/>
            <pc:sldMk cId="854117715" sldId="749"/>
            <ac:spMk id="2" creationId="{64040BB8-F72C-465B-894C-59217AFB284E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05078831" sldId="74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7453987" sldId="75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771187571" sldId="750"/>
        </pc:sldMkLst>
      </pc:sldChg>
      <pc:sldChg chg="modSp add mod modTransition">
        <pc:chgData name="Sivakumar Paulraj" userId="fba6c5ed4cacd2a1" providerId="LiveId" clId="{FCA42068-7EBA-4D86-A782-65C42D787674}" dt="2023-02-08T13:56:03.533" v="110" actId="207"/>
        <pc:sldMkLst>
          <pc:docMk/>
          <pc:sldMk cId="3639729586" sldId="750"/>
        </pc:sldMkLst>
        <pc:spChg chg="mod">
          <ac:chgData name="Sivakumar Paulraj" userId="fba6c5ed4cacd2a1" providerId="LiveId" clId="{FCA42068-7EBA-4D86-A782-65C42D787674}" dt="2023-02-08T13:56:03.533" v="110" actId="207"/>
          <ac:spMkLst>
            <pc:docMk/>
            <pc:sldMk cId="3639729586" sldId="750"/>
            <ac:spMk id="2" creationId="{64040BB8-F72C-465B-894C-59217AFB284E}"/>
          </ac:spMkLst>
        </pc:spChg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568049144" sldId="75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630106357" sldId="751"/>
        </pc:sldMkLst>
      </pc:sldChg>
      <pc:sldChg chg="modSp add mod modTransition">
        <pc:chgData name="Sivakumar Paulraj" userId="fba6c5ed4cacd2a1" providerId="LiveId" clId="{FCA42068-7EBA-4D86-A782-65C42D787674}" dt="2023-02-08T13:56:08.244" v="111" actId="207"/>
        <pc:sldMkLst>
          <pc:docMk/>
          <pc:sldMk cId="2698457162" sldId="751"/>
        </pc:sldMkLst>
        <pc:spChg chg="mod">
          <ac:chgData name="Sivakumar Paulraj" userId="fba6c5ed4cacd2a1" providerId="LiveId" clId="{FCA42068-7EBA-4D86-A782-65C42D787674}" dt="2023-02-08T13:56:08.244" v="111" actId="207"/>
          <ac:spMkLst>
            <pc:docMk/>
            <pc:sldMk cId="2698457162" sldId="751"/>
            <ac:spMk id="2" creationId="{64040BB8-F72C-465B-894C-59217AFB284E}"/>
          </ac:spMkLst>
        </pc:spChg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61896661" sldId="75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567645886" sldId="75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168863018" sldId="752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54026813" sldId="75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825452506" sldId="75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069315203" sldId="75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89560548" sldId="75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905505001" sldId="754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343291863" sldId="75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67530504" sldId="755"/>
        </pc:sldMkLst>
      </pc:sldChg>
      <pc:sldChg chg="modSp add mod modTransition">
        <pc:chgData name="Sivakumar Paulraj" userId="fba6c5ed4cacd2a1" providerId="LiveId" clId="{FCA42068-7EBA-4D86-A782-65C42D787674}" dt="2023-02-08T13:56:16.007" v="113" actId="207"/>
        <pc:sldMkLst>
          <pc:docMk/>
          <pc:sldMk cId="3564052862" sldId="755"/>
        </pc:sldMkLst>
        <pc:spChg chg="mod">
          <ac:chgData name="Sivakumar Paulraj" userId="fba6c5ed4cacd2a1" providerId="LiveId" clId="{FCA42068-7EBA-4D86-A782-65C42D787674}" dt="2023-02-08T13:56:12.328" v="112" actId="207"/>
          <ac:spMkLst>
            <pc:docMk/>
            <pc:sldMk cId="3564052862" sldId="755"/>
            <ac:spMk id="9" creationId="{04A8568B-1B88-475B-A551-F03F8357914B}"/>
          </ac:spMkLst>
        </pc:spChg>
        <pc:spChg chg="mod">
          <ac:chgData name="Sivakumar Paulraj" userId="fba6c5ed4cacd2a1" providerId="LiveId" clId="{FCA42068-7EBA-4D86-A782-65C42D787674}" dt="2023-02-08T13:56:16.007" v="113" actId="207"/>
          <ac:spMkLst>
            <pc:docMk/>
            <pc:sldMk cId="3564052862" sldId="755"/>
            <ac:spMk id="10" creationId="{35949AE2-6899-4EDA-9322-46CE0BD6ADFD}"/>
          </ac:spMkLst>
        </pc:spChg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96198336" sldId="75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740171739" sldId="756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1822630250" sldId="75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815096249" sldId="75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320102087" sldId="757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2251367630" sldId="75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942864972" sldId="757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53838760" sldId="75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220536686" sldId="75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149424257" sldId="75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257984912" sldId="759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272282907" sldId="759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594839109" sldId="759"/>
        </pc:sldMkLst>
      </pc:sldChg>
      <pc:sldChg chg="add">
        <pc:chgData name="Sivakumar Paulraj" userId="fba6c5ed4cacd2a1" providerId="LiveId" clId="{FCA42068-7EBA-4D86-A782-65C42D787674}" dt="2023-02-08T13:55:32.028" v="103"/>
        <pc:sldMkLst>
          <pc:docMk/>
          <pc:sldMk cId="33157792" sldId="76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988432456" sldId="76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124696452" sldId="76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185368346" sldId="76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338536856" sldId="76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75496093" sldId="76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91610401" sldId="762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661072547" sldId="76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064159833" sldId="76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906928640" sldId="76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198218321" sldId="76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74110151" sldId="765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903217450" sldId="765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485874799" sldId="76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086873348" sldId="76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543485394" sldId="767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428131638" sldId="76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654612174" sldId="768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053010653" sldId="76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893897600" sldId="769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042925238" sldId="76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169489199" sldId="770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3469680511" sldId="77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9681408" sldId="771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531090940" sldId="771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1697372854" sldId="77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034450954" sldId="77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655091377" sldId="773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156502241" sldId="77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826331393" sldId="77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4253759463" sldId="774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909074415" sldId="77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723589442" sldId="77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004537546" sldId="77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196858786" sldId="776"/>
        </pc:sldMkLst>
      </pc:sldChg>
      <pc:sldChg chg="new del">
        <pc:chgData name="Sivakumar Paulraj" userId="fba6c5ed4cacd2a1" providerId="LiveId" clId="{FCA42068-7EBA-4D86-A782-65C42D787674}" dt="2023-02-08T13:50:23.984" v="85" actId="47"/>
        <pc:sldMkLst>
          <pc:docMk/>
          <pc:sldMk cId="2977445653" sldId="77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237070421" sldId="77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845192424" sldId="77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424652921" sldId="77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550771818" sldId="78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819957110" sldId="78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331215143" sldId="78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747278340" sldId="78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855010860" sldId="78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388227759" sldId="78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14126340" sldId="78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07321896" sldId="78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841599041" sldId="78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111104422" sldId="78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811729295" sldId="79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198452611" sldId="79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043582774" sldId="79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57259298" sldId="79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650226329" sldId="79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150461671" sldId="79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791175014" sldId="79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14520665" sldId="79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956651670" sldId="79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969242379" sldId="80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34797900" sldId="80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927578775" sldId="80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013561776" sldId="80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435652191" sldId="80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20583266" sldId="80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638874238" sldId="80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583407040" sldId="80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193796816" sldId="80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646517849" sldId="81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89022597" sldId="81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33564431" sldId="81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853089380" sldId="81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310485678" sldId="81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832148038" sldId="81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456219338" sldId="81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932819106" sldId="81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612140946" sldId="81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379603656" sldId="820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757753650" sldId="821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481546542" sldId="822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4001166094" sldId="823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333857713" sldId="824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85583290" sldId="825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800461285" sldId="826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76191779" sldId="82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227158809" sldId="82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653092922" sldId="82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3757618325" sldId="837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729154073" sldId="838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1164807285" sldId="839"/>
        </pc:sldMkLst>
      </pc:sldChg>
      <pc:sldChg chg="del">
        <pc:chgData name="Sivakumar Paulraj" userId="fba6c5ed4cacd2a1" providerId="LiveId" clId="{FCA42068-7EBA-4D86-A782-65C42D787674}" dt="2023-02-08T13:43:01.030" v="8" actId="47"/>
        <pc:sldMkLst>
          <pc:docMk/>
          <pc:sldMk cId="2382403040" sldId="840"/>
        </pc:sldMkLst>
      </pc:sldChg>
    </pc:docChg>
  </pc:docChgLst>
  <pc:docChgLst>
    <pc:chgData name="Sivakumar Paulraj" userId="fba6c5ed4cacd2a1" providerId="LiveId" clId="{54DBF82A-6716-4511-B21E-063CE0C9B4B8}"/>
    <pc:docChg chg="undo custSel addSld delSld modSld">
      <pc:chgData name="Sivakumar Paulraj" userId="fba6c5ed4cacd2a1" providerId="LiveId" clId="{54DBF82A-6716-4511-B21E-063CE0C9B4B8}" dt="2023-03-14T07:40:19.976" v="79" actId="729"/>
      <pc:docMkLst>
        <pc:docMk/>
      </pc:docMkLst>
      <pc:sldChg chg="add del">
        <pc:chgData name="Sivakumar Paulraj" userId="fba6c5ed4cacd2a1" providerId="LiveId" clId="{54DBF82A-6716-4511-B21E-063CE0C9B4B8}" dt="2023-02-20T08:58:41.490" v="9"/>
        <pc:sldMkLst>
          <pc:docMk/>
          <pc:sldMk cId="2801568802" sldId="27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55711747" sldId="273"/>
        </pc:sldMkLst>
      </pc:sldChg>
      <pc:sldChg chg="add del">
        <pc:chgData name="Sivakumar Paulraj" userId="fba6c5ed4cacd2a1" providerId="LiveId" clId="{54DBF82A-6716-4511-B21E-063CE0C9B4B8}" dt="2023-02-08T14:01:38.667" v="4"/>
        <pc:sldMkLst>
          <pc:docMk/>
          <pc:sldMk cId="2540132848" sldId="275"/>
        </pc:sldMkLst>
      </pc:sldChg>
      <pc:sldChg chg="add del">
        <pc:chgData name="Sivakumar Paulraj" userId="fba6c5ed4cacd2a1" providerId="LiveId" clId="{54DBF82A-6716-4511-B21E-063CE0C9B4B8}" dt="2023-02-20T08:58:41.490" v="9"/>
        <pc:sldMkLst>
          <pc:docMk/>
          <pc:sldMk cId="317683929" sldId="27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102240858" sldId="277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1597929477" sldId="277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1320301684" sldId="278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3129739624" sldId="27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617069882" sldId="280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2841160759" sldId="280"/>
        </pc:sldMkLst>
      </pc:sldChg>
      <pc:sldChg chg="add mod modShow">
        <pc:chgData name="Sivakumar Paulraj" userId="fba6c5ed4cacd2a1" providerId="LiveId" clId="{54DBF82A-6716-4511-B21E-063CE0C9B4B8}" dt="2023-03-06T12:21:39.622" v="18" actId="729"/>
        <pc:sldMkLst>
          <pc:docMk/>
          <pc:sldMk cId="2937176347" sldId="281"/>
        </pc:sldMkLst>
      </pc:sldChg>
      <pc:sldChg chg="add del">
        <pc:chgData name="Sivakumar Paulraj" userId="fba6c5ed4cacd2a1" providerId="LiveId" clId="{54DBF82A-6716-4511-B21E-063CE0C9B4B8}" dt="2023-02-08T14:01:40.983" v="5" actId="47"/>
        <pc:sldMkLst>
          <pc:docMk/>
          <pc:sldMk cId="747096188" sldId="282"/>
        </pc:sldMkLst>
      </pc:sldChg>
      <pc:sldChg chg="add mod modShow">
        <pc:chgData name="Sivakumar Paulraj" userId="fba6c5ed4cacd2a1" providerId="LiveId" clId="{54DBF82A-6716-4511-B21E-063CE0C9B4B8}" dt="2023-03-14T07:39:04.423" v="77" actId="729"/>
        <pc:sldMkLst>
          <pc:docMk/>
          <pc:sldMk cId="2349279907" sldId="28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67931857" sldId="283"/>
        </pc:sldMkLst>
      </pc:sldChg>
      <pc:sldChg chg="add mod modShow">
        <pc:chgData name="Sivakumar Paulraj" userId="fba6c5ed4cacd2a1" providerId="LiveId" clId="{54DBF82A-6716-4511-B21E-063CE0C9B4B8}" dt="2023-03-06T12:21:36.653" v="17" actId="729"/>
        <pc:sldMkLst>
          <pc:docMk/>
          <pc:sldMk cId="772867585" sldId="283"/>
        </pc:sldMkLst>
      </pc:sldChg>
      <pc:sldChg chg="add mod modShow">
        <pc:chgData name="Sivakumar Paulraj" userId="fba6c5ed4cacd2a1" providerId="LiveId" clId="{54DBF82A-6716-4511-B21E-063CE0C9B4B8}" dt="2023-03-06T12:21:34.096" v="16" actId="729"/>
        <pc:sldMkLst>
          <pc:docMk/>
          <pc:sldMk cId="1532591977" sldId="284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4262036992" sldId="28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677705064" sldId="285"/>
        </pc:sldMkLst>
      </pc:sldChg>
      <pc:sldChg chg="modSp add mod modTransition">
        <pc:chgData name="Sivakumar Paulraj" userId="fba6c5ed4cacd2a1" providerId="LiveId" clId="{54DBF82A-6716-4511-B21E-063CE0C9B4B8}" dt="2023-02-20T08:59:33.102" v="14" actId="207"/>
        <pc:sldMkLst>
          <pc:docMk/>
          <pc:sldMk cId="3115703766" sldId="285"/>
        </pc:sldMkLst>
        <pc:spChg chg="mod">
          <ac:chgData name="Sivakumar Paulraj" userId="fba6c5ed4cacd2a1" providerId="LiveId" clId="{54DBF82A-6716-4511-B21E-063CE0C9B4B8}" dt="2023-02-20T08:59:33.102" v="14" actId="207"/>
          <ac:spMkLst>
            <pc:docMk/>
            <pc:sldMk cId="3115703766" sldId="285"/>
            <ac:spMk id="2" creationId="{04A8568B-1B88-475B-A551-F03F8357914B}"/>
          </ac:spMkLst>
        </pc:spChg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330308722" sldId="286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1981238614" sldId="286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319681147" sldId="28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731169405" sldId="28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37431118" sldId="288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4226203569" sldId="288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577938556" sldId="28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379221504" sldId="28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374090934" sldId="290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2790368084" sldId="29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238213123" sldId="291"/>
        </pc:sldMkLst>
      </pc:sldChg>
      <pc:sldChg chg="add">
        <pc:chgData name="Sivakumar Paulraj" userId="fba6c5ed4cacd2a1" providerId="LiveId" clId="{54DBF82A-6716-4511-B21E-063CE0C9B4B8}" dt="2023-02-08T14:01:38.667" v="4"/>
        <pc:sldMkLst>
          <pc:docMk/>
          <pc:sldMk cId="2769832470" sldId="291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1746856393" sldId="292"/>
        </pc:sldMkLst>
      </pc:sldChg>
      <pc:sldChg chg="modSp add del mod modTransition">
        <pc:chgData name="Sivakumar Paulraj" userId="fba6c5ed4cacd2a1" providerId="LiveId" clId="{54DBF82A-6716-4511-B21E-063CE0C9B4B8}" dt="2023-02-20T08:59:08.735" v="12" actId="2696"/>
        <pc:sldMkLst>
          <pc:docMk/>
          <pc:sldMk cId="2014087940" sldId="292"/>
        </pc:sldMkLst>
        <pc:spChg chg="mod">
          <ac:chgData name="Sivakumar Paulraj" userId="fba6c5ed4cacd2a1" providerId="LiveId" clId="{54DBF82A-6716-4511-B21E-063CE0C9B4B8}" dt="2023-02-20T08:58:52.083" v="11" actId="207"/>
          <ac:spMkLst>
            <pc:docMk/>
            <pc:sldMk cId="2014087940" sldId="292"/>
            <ac:spMk id="2" creationId="{04A8568B-1B88-475B-A551-F03F8357914B}"/>
          </ac:spMkLst>
        </pc:spChg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424036260" sldId="292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826085312" sldId="293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1377575107" sldId="29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905236451" sldId="29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445149895" sldId="294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2004920892" sldId="294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3292636716" sldId="294"/>
        </pc:sldMkLst>
      </pc:sldChg>
      <pc:sldChg chg="modSp add modAnim">
        <pc:chgData name="Sivakumar Paulraj" userId="fba6c5ed4cacd2a1" providerId="LiveId" clId="{54DBF82A-6716-4511-B21E-063CE0C9B4B8}" dt="2023-03-07T07:59:23.327" v="62" actId="20577"/>
        <pc:sldMkLst>
          <pc:docMk/>
          <pc:sldMk cId="3576150862" sldId="295"/>
        </pc:sldMkLst>
        <pc:spChg chg="mod">
          <ac:chgData name="Sivakumar Paulraj" userId="fba6c5ed4cacd2a1" providerId="LiveId" clId="{54DBF82A-6716-4511-B21E-063CE0C9B4B8}" dt="2023-03-07T07:59:23.327" v="62" actId="20577"/>
          <ac:spMkLst>
            <pc:docMk/>
            <pc:sldMk cId="3576150862" sldId="295"/>
            <ac:spMk id="9" creationId="{43D3284F-95E2-4F26-9D5F-AAD352CF22BD}"/>
          </ac:spMkLst>
        </pc:spChg>
        <pc:spChg chg="mod">
          <ac:chgData name="Sivakumar Paulraj" userId="fba6c5ed4cacd2a1" providerId="LiveId" clId="{54DBF82A-6716-4511-B21E-063CE0C9B4B8}" dt="2023-03-07T07:58:36.823" v="34" actId="20578"/>
          <ac:spMkLst>
            <pc:docMk/>
            <pc:sldMk cId="3576150862" sldId="295"/>
            <ac:spMk id="11" creationId="{9B5BDCB4-4EEE-45B4-8D35-78F9504F3588}"/>
          </ac:spMkLst>
        </pc:spChg>
        <pc:spChg chg="mod">
          <ac:chgData name="Sivakumar Paulraj" userId="fba6c5ed4cacd2a1" providerId="LiveId" clId="{54DBF82A-6716-4511-B21E-063CE0C9B4B8}" dt="2023-03-07T07:59:05.925" v="49" actId="20577"/>
          <ac:spMkLst>
            <pc:docMk/>
            <pc:sldMk cId="3576150862" sldId="295"/>
            <ac:spMk id="12" creationId="{43D3284F-95E2-4F26-9D5F-AAD352CF22BD}"/>
          </ac:spMkLst>
        </pc:spChg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646223864" sldId="295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3735625243" sldId="295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122421352" sldId="296"/>
        </pc:sldMkLst>
      </pc:sldChg>
      <pc:sldChg chg="modSp add">
        <pc:chgData name="Sivakumar Paulraj" userId="fba6c5ed4cacd2a1" providerId="LiveId" clId="{54DBF82A-6716-4511-B21E-063CE0C9B4B8}" dt="2023-03-07T05:56:32.041" v="33" actId="20577"/>
        <pc:sldMkLst>
          <pc:docMk/>
          <pc:sldMk cId="3160817546" sldId="296"/>
        </pc:sldMkLst>
        <pc:spChg chg="mod">
          <ac:chgData name="Sivakumar Paulraj" userId="fba6c5ed4cacd2a1" providerId="LiveId" clId="{54DBF82A-6716-4511-B21E-063CE0C9B4B8}" dt="2023-03-07T05:56:32.041" v="33" actId="20577"/>
          <ac:spMkLst>
            <pc:docMk/>
            <pc:sldMk cId="3160817546" sldId="296"/>
            <ac:spMk id="12" creationId="{43D3284F-95E2-4F26-9D5F-AAD352CF22BD}"/>
          </ac:spMkLst>
        </pc:spChg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906032149" sldId="29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54349660" sldId="297"/>
        </pc:sldMkLst>
      </pc:sldChg>
      <pc:sldChg chg="modSp add mod">
        <pc:chgData name="Sivakumar Paulraj" userId="fba6c5ed4cacd2a1" providerId="LiveId" clId="{54DBF82A-6716-4511-B21E-063CE0C9B4B8}" dt="2023-03-07T07:59:56.320" v="75" actId="20577"/>
        <pc:sldMkLst>
          <pc:docMk/>
          <pc:sldMk cId="2370959837" sldId="297"/>
        </pc:sldMkLst>
        <pc:spChg chg="mod">
          <ac:chgData name="Sivakumar Paulraj" userId="fba6c5ed4cacd2a1" providerId="LiveId" clId="{54DBF82A-6716-4511-B21E-063CE0C9B4B8}" dt="2023-03-07T07:59:56.320" v="75" actId="20577"/>
          <ac:spMkLst>
            <pc:docMk/>
            <pc:sldMk cId="2370959837" sldId="297"/>
            <ac:spMk id="12" creationId="{43D3284F-95E2-4F26-9D5F-AAD352CF22BD}"/>
          </ac:spMkLst>
        </pc:spChg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3349732146" sldId="29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68110847" sldId="298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4052443098" sldId="298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4153972593" sldId="29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96566823" sldId="299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2520501310" sldId="299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3984591290" sldId="299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3232005935" sldId="30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347522640" sldId="300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3791338687" sldId="30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588182045" sldId="301"/>
        </pc:sldMkLst>
      </pc:sldChg>
      <pc:sldChg chg="add">
        <pc:chgData name="Sivakumar Paulraj" userId="fba6c5ed4cacd2a1" providerId="LiveId" clId="{54DBF82A-6716-4511-B21E-063CE0C9B4B8}" dt="2023-02-20T08:59:14.820" v="13"/>
        <pc:sldMkLst>
          <pc:docMk/>
          <pc:sldMk cId="2274738188" sldId="301"/>
        </pc:sldMkLst>
      </pc:sldChg>
      <pc:sldChg chg="add del">
        <pc:chgData name="Sivakumar Paulraj" userId="fba6c5ed4cacd2a1" providerId="LiveId" clId="{54DBF82A-6716-4511-B21E-063CE0C9B4B8}" dt="2023-02-20T08:59:08.735" v="12" actId="2696"/>
        <pc:sldMkLst>
          <pc:docMk/>
          <pc:sldMk cId="2850398936" sldId="301"/>
        </pc:sldMkLst>
      </pc:sldChg>
      <pc:sldChg chg="add">
        <pc:chgData name="Sivakumar Paulraj" userId="fba6c5ed4cacd2a1" providerId="LiveId" clId="{54DBF82A-6716-4511-B21E-063CE0C9B4B8}" dt="2023-02-15T11:01:53.542" v="6"/>
        <pc:sldMkLst>
          <pc:docMk/>
          <pc:sldMk cId="396450047" sldId="30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404587908" sldId="30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684585711" sldId="303"/>
        </pc:sldMkLst>
      </pc:sldChg>
      <pc:sldChg chg="new del">
        <pc:chgData name="Sivakumar Paulraj" userId="fba6c5ed4cacd2a1" providerId="LiveId" clId="{54DBF82A-6716-4511-B21E-063CE0C9B4B8}" dt="2023-02-20T08:58:47.633" v="10" actId="47"/>
        <pc:sldMkLst>
          <pc:docMk/>
          <pc:sldMk cId="2754037039" sldId="303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662039559" sldId="30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407727282" sldId="30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776605518" sldId="305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883889162" sldId="305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3400605987" sldId="30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451640348" sldId="30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6309272" sldId="307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446829006" sldId="307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694018225" sldId="30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688829239" sldId="308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1102240858" sldId="30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364620011" sldId="309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3903687256" sldId="31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039885003" sldId="31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515630328" sldId="311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743651824" sldId="31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30893184" sldId="312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542775697" sldId="31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345998253" sldId="313"/>
        </pc:sldMkLst>
      </pc:sldChg>
      <pc:sldChg chg="add mod modShow">
        <pc:chgData name="Sivakumar Paulraj" userId="fba6c5ed4cacd2a1" providerId="LiveId" clId="{54DBF82A-6716-4511-B21E-063CE0C9B4B8}" dt="2023-03-14T07:39:01.561" v="76" actId="729"/>
        <pc:sldMkLst>
          <pc:docMk/>
          <pc:sldMk cId="4284386990" sldId="313"/>
        </pc:sldMkLst>
      </pc:sldChg>
      <pc:sldChg chg="add mod modShow">
        <pc:chgData name="Sivakumar Paulraj" userId="fba6c5ed4cacd2a1" providerId="LiveId" clId="{54DBF82A-6716-4511-B21E-063CE0C9B4B8}" dt="2023-03-14T07:39:06.823" v="78" actId="729"/>
        <pc:sldMkLst>
          <pc:docMk/>
          <pc:sldMk cId="301025941" sldId="31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143879175" sldId="314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1897418650" sldId="31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109150042" sldId="31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186885307" sldId="316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886934517" sldId="31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979255424" sldId="317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3388307736" sldId="317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1930415913" sldId="31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445404846" sldId="31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958643788" sldId="319"/>
        </pc:sldMkLst>
      </pc:sldChg>
      <pc:sldChg chg="add">
        <pc:chgData name="Sivakumar Paulraj" userId="fba6c5ed4cacd2a1" providerId="LiveId" clId="{54DBF82A-6716-4511-B21E-063CE0C9B4B8}" dt="2023-02-20T08:58:41.490" v="9"/>
        <pc:sldMkLst>
          <pc:docMk/>
          <pc:sldMk cId="2142548255" sldId="31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54221805" sldId="320"/>
        </pc:sldMkLst>
      </pc:sldChg>
      <pc:sldChg chg="add mod modShow">
        <pc:chgData name="Sivakumar Paulraj" userId="fba6c5ed4cacd2a1" providerId="LiveId" clId="{54DBF82A-6716-4511-B21E-063CE0C9B4B8}" dt="2023-03-14T07:40:19.976" v="79" actId="729"/>
        <pc:sldMkLst>
          <pc:docMk/>
          <pc:sldMk cId="3716640001" sldId="320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1304113645" sldId="32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00881532" sldId="321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1157385235" sldId="32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857125232" sldId="322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3189618514" sldId="32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178242433" sldId="323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2400516196" sldId="32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797355822" sldId="32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522246126" sldId="325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3291074364" sldId="32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869856573" sldId="326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2358216809" sldId="32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699545634" sldId="327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3299034482" sldId="327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2054472869" sldId="32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536441745" sldId="328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1721728933" sldId="32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663494828" sldId="32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21143835" sldId="330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4176447053" sldId="330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1830749356" sldId="33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902278779" sldId="33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610825352" sldId="332"/>
        </pc:sldMkLst>
      </pc:sldChg>
      <pc:sldChg chg="add">
        <pc:chgData name="Sivakumar Paulraj" userId="fba6c5ed4cacd2a1" providerId="LiveId" clId="{54DBF82A-6716-4511-B21E-063CE0C9B4B8}" dt="2023-02-20T09:01:30.502" v="15"/>
        <pc:sldMkLst>
          <pc:docMk/>
          <pc:sldMk cId="4282455902" sldId="33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227133684" sldId="33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328458139" sldId="33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771496177" sldId="33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030392321" sldId="33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409005651" sldId="33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244446432" sldId="33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175254760" sldId="33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450064211" sldId="34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564207984" sldId="34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518751044" sldId="34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334651570" sldId="34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294911250" sldId="34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232968356" sldId="34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829443350" sldId="346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0" sldId="401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1277168408" sldId="496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1317727850" sldId="497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1200058307" sldId="498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531538303" sldId="499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793662167" sldId="708"/>
        </pc:sldMkLst>
      </pc:sldChg>
      <pc:sldChg chg="del">
        <pc:chgData name="Sivakumar Paulraj" userId="fba6c5ed4cacd2a1" providerId="LiveId" clId="{54DBF82A-6716-4511-B21E-063CE0C9B4B8}" dt="2023-02-08T14:00:23.104" v="0" actId="47"/>
        <pc:sldMkLst>
          <pc:docMk/>
          <pc:sldMk cId="2109567966" sldId="71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171407313" sldId="72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8917543" sldId="72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06943812" sldId="72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915909868" sldId="72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05753152" sldId="72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32094712" sldId="72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73918595" sldId="72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464313129" sldId="72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756698669" sldId="72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324824631" sldId="72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515555217" sldId="73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642221754" sldId="73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874257346" sldId="73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569135089" sldId="73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060351505" sldId="73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091737887" sldId="73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48057702" sldId="73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055157929" sldId="73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771870267" sldId="73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236545086" sldId="73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116966106" sldId="74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602737329" sldId="74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46768087" sldId="74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4174947061" sldId="74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827147347" sldId="74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176396552" sldId="74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79349835" sldId="74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567697408" sldId="74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890356274" sldId="74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854117715" sldId="74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639729586" sldId="750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698457162" sldId="751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61896661" sldId="752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54026813" sldId="753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343291863" sldId="754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64052862" sldId="755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1822630250" sldId="756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2251367630" sldId="757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3838760" sldId="758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594839109" sldId="759"/>
        </pc:sldMkLst>
      </pc:sldChg>
      <pc:sldChg chg="add del">
        <pc:chgData name="Sivakumar Paulraj" userId="fba6c5ed4cacd2a1" providerId="LiveId" clId="{54DBF82A-6716-4511-B21E-063CE0C9B4B8}" dt="2023-02-08T14:00:40.632" v="3" actId="47"/>
        <pc:sldMkLst>
          <pc:docMk/>
          <pc:sldMk cId="33157792" sldId="760"/>
        </pc:sldMkLst>
      </pc:sldChg>
      <pc:sldMasterChg chg="addSldLayout delSldLayout">
        <pc:chgData name="Sivakumar Paulraj" userId="fba6c5ed4cacd2a1" providerId="LiveId" clId="{54DBF82A-6716-4511-B21E-063CE0C9B4B8}" dt="2023-02-08T14:00:40.632" v="3" actId="47"/>
        <pc:sldMasterMkLst>
          <pc:docMk/>
          <pc:sldMasterMk cId="4286578635" sldId="2147483648"/>
        </pc:sldMasterMkLst>
        <pc:sldLayoutChg chg="add del">
          <pc:chgData name="Sivakumar Paulraj" userId="fba6c5ed4cacd2a1" providerId="LiveId" clId="{54DBF82A-6716-4511-B21E-063CE0C9B4B8}" dt="2023-02-08T14:00:33.259" v="2" actId="47"/>
          <pc:sldLayoutMkLst>
            <pc:docMk/>
            <pc:sldMasterMk cId="4286578635" sldId="2147483648"/>
            <pc:sldLayoutMk cId="997226924" sldId="2147483660"/>
          </pc:sldLayoutMkLst>
        </pc:sldLayoutChg>
        <pc:sldLayoutChg chg="add del">
          <pc:chgData name="Sivakumar Paulraj" userId="fba6c5ed4cacd2a1" providerId="LiveId" clId="{54DBF82A-6716-4511-B21E-063CE0C9B4B8}" dt="2023-02-08T14:00:40.632" v="3" actId="47"/>
          <pc:sldLayoutMkLst>
            <pc:docMk/>
            <pc:sldMasterMk cId="4286578635" sldId="2147483648"/>
            <pc:sldLayoutMk cId="4062131978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/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2269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>
            <a:fillRect/>
          </a:stretch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9206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 &amp; Strings</a:t>
            </a:r>
          </a:p>
        </p:txBody>
      </p:sp>
    </p:spTree>
    <p:extLst>
      <p:ext uri="{BB962C8B-B14F-4D97-AF65-F5344CB8AC3E}">
        <p14:creationId xmlns:p14="http://schemas.microsoft.com/office/powerpoint/2010/main" val="3964500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 Dimensional Array</a:t>
            </a:r>
          </a:p>
        </p:txBody>
      </p:sp>
      <p:pic>
        <p:nvPicPr>
          <p:cNvPr id="2050" name="Picture 2" descr="Rubik's Cube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60" y="3026228"/>
            <a:ext cx="3253523" cy="33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//This array can hold 9 elements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Declaration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2300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/>
              <a:t>A two dimensional array can be seen as a table with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‘x’</a:t>
            </a:r>
            <a:r>
              <a:rPr lang="en-US"/>
              <a:t> rows and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‘y’</a:t>
            </a:r>
            <a:r>
              <a:rPr lang="en-US"/>
              <a:t> columns. </a:t>
            </a:r>
          </a:p>
          <a:p>
            <a:pPr algn="just"/>
            <a:r>
              <a:rPr lang="en-US"/>
              <a:t>The row number ranges from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/>
              <a:t> to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(x-1) </a:t>
            </a:r>
            <a:r>
              <a:rPr lang="en-US"/>
              <a:t>and column number ranges from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/>
              <a:t> to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(y-1). </a:t>
            </a:r>
          </a:p>
        </p:txBody>
      </p:sp>
    </p:spTree>
    <p:extLst>
      <p:ext uri="{BB962C8B-B14F-4D97-AF65-F5344CB8AC3E}">
        <p14:creationId xmlns:p14="http://schemas.microsoft.com/office/powerpoint/2010/main" val="1981238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Initialing and Accessing a 2D Array: Example-1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//row 0 with 3 elements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//row 1 with 3 elements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//row 2 with 3 elements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</a:p>
          <a:p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//9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81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Initialing and Accessing a 2D Array: Example-2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//row 0 with 4 elements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//row 1 with 4 elements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048016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14477" y="2565231"/>
          <a:ext cx="4882664" cy="1727538"/>
        </p:xfrm>
        <a:graphic>
          <a:graphicData uri="http://schemas.openxmlformats.org/drawingml/2006/table">
            <a:tbl>
              <a:tblPr firstRow="1" bandRow="1"/>
              <a:tblGrid>
                <a:gridCol w="85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048016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6203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Read(Scan) 2D Array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],i,j;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,&amp;data[i][j]);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,data[i][j]);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2969719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element=7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789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26405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38" y="1068889"/>
            <a:ext cx="2886515" cy="1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8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 a program to count number of positive, negative and zero elements from 3 X 3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597656" y="1300449"/>
            <a:ext cx="758952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],i,j,pos=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,neg=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,zero=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,&amp;data[i][j]);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(data[i][j]&gt;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pos=pos+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(data[i][j]&lt;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neg=neg+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zero=zero+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"positive=%d,negative=%d,zero=%d"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,pos,neg,zero);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97663" y="1300449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76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22472" y="1859340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element=-3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element=-7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element=0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element=11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element=13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positive=6,negative=2,zero=1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22472" y="15269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0368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Develop a program to perform multiplication of two matrix.</a:t>
            </a:r>
          </a:p>
        </p:txBody>
      </p:sp>
    </p:spTree>
    <p:extLst>
      <p:ext uri="{BB962C8B-B14F-4D97-AF65-F5344CB8AC3E}">
        <p14:creationId xmlns:p14="http://schemas.microsoft.com/office/powerpoint/2010/main" val="27698324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(Character Array)</a:t>
            </a:r>
          </a:p>
        </p:txBody>
      </p:sp>
    </p:spTree>
    <p:extLst>
      <p:ext uri="{BB962C8B-B14F-4D97-AF65-F5344CB8AC3E}">
        <p14:creationId xmlns:p14="http://schemas.microsoft.com/office/powerpoint/2010/main" val="174685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String is a one-dimensional array of characters terminated by a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/>
              <a:t>Each character in the array occupies one byte of memory, and the last character must always be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/>
              <a:t>. </a:t>
            </a:r>
          </a:p>
          <a:p>
            <a:pPr algn="just"/>
            <a:r>
              <a:rPr lang="en-US"/>
              <a:t>The termination character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('\0')</a:t>
            </a:r>
            <a:r>
              <a:rPr lang="en-US"/>
              <a:t> is important in a string to identify where the string ends. </a:t>
            </a: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987040" y="47220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085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&amp; Initializing String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Declaration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'\0'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Initialization method 1: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"DARSHAN"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//'\0' will be automatically inserted at the end in this type of declaration.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Initialization method 2: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kern="120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2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of Array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Suppose we need to store </a:t>
            </a:r>
            <a:r>
              <a:rPr lang="en-US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/>
              <a:t> of the student in the integer variable.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IN"/>
              <a:t>Now we need to store </a:t>
            </a:r>
            <a:r>
              <a:rPr lang="en-IN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IN"/>
              <a:t> of 100 students.</a:t>
            </a:r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r>
              <a:rPr lang="en-US"/>
              <a:t>This is </a:t>
            </a:r>
            <a:r>
              <a:rPr lang="en-US">
                <a:solidFill>
                  <a:srgbClr val="92D050"/>
                </a:solidFill>
              </a:rPr>
              <a:t>not appropriate</a:t>
            </a:r>
            <a:r>
              <a:rPr lang="en-US"/>
              <a:t> to declare these many integer variables. </a:t>
            </a:r>
          </a:p>
          <a:p>
            <a:pPr marL="0" indent="0" algn="just">
              <a:buNone/>
            </a:pPr>
            <a:r>
              <a:rPr lang="en-US"/>
              <a:t>   e.g. 100 integer variables for </a:t>
            </a:r>
            <a:r>
              <a:rPr lang="en-US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/>
              <a:t>.</a:t>
            </a:r>
          </a:p>
          <a:p>
            <a:pPr algn="just"/>
            <a:r>
              <a:rPr lang="en-US"/>
              <a:t>Solution to declare and store multiple variables of similar type is an </a:t>
            </a:r>
            <a:r>
              <a:rPr lang="en-US">
                <a:solidFill>
                  <a:srgbClr val="92D050"/>
                </a:solidFill>
              </a:rPr>
              <a:t>array</a:t>
            </a:r>
            <a:r>
              <a:rPr lang="en-US"/>
              <a:t>.</a:t>
            </a:r>
          </a:p>
          <a:p>
            <a:pPr algn="just"/>
            <a:r>
              <a:rPr lang="en-US"/>
              <a:t>An </a:t>
            </a:r>
            <a:r>
              <a:rPr lang="en-US">
                <a:solidFill>
                  <a:srgbClr val="92D050"/>
                </a:solidFill>
              </a:rPr>
              <a:t>array</a:t>
            </a:r>
            <a:r>
              <a:rPr lang="en-US"/>
              <a:t> is a variable that can store multiple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rollno;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Declaration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rollno101, rollno102, rollno103, rollno104...; 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Read String: scanf()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,name);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"Name=%s"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,name);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14941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Vellore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Name=Vellore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11617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25441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VIT Chennai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Name=VIT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221173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491938"/>
            <a:ext cx="11667281" cy="2915750"/>
          </a:xfrm>
        </p:spPr>
        <p:txBody>
          <a:bodyPr/>
          <a:lstStyle/>
          <a:p>
            <a:pPr algn="just"/>
            <a:r>
              <a:rPr lang="en-US" dirty="0"/>
              <a:t>There is no need to use address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(&amp;)</a:t>
            </a:r>
            <a:r>
              <a:rPr lang="en-US" dirty="0"/>
              <a:t> operator in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/>
              <a:t> to store a string. </a:t>
            </a:r>
          </a:p>
          <a:p>
            <a:pPr algn="just"/>
            <a:r>
              <a:rPr lang="en-US" dirty="0"/>
              <a:t>As string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is an array of characters and the name of the array, i.e.,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indicates the base address of the string (character array).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50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Read String: gets()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gets(name);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//read string including white spaces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120749" y="1632822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name:Vellore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Name=Vellore Institute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120749" y="13004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</a:t>
            </a:r>
            <a:r>
              <a:rPr lang="en-US" dirty="0"/>
              <a:t> Reads characters from the standard input and stores them as a string.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puts(): </a:t>
            </a:r>
            <a:r>
              <a:rPr lang="en-US" dirty="0"/>
              <a:t>Prints characters from the standard.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/>
              <a:t>Reads input until it encounters whitespace,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 </a:t>
            </a:r>
            <a:r>
              <a:rPr lang="en-US" dirty="0"/>
              <a:t>whereas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 </a:t>
            </a:r>
            <a:r>
              <a:rPr lang="en-US" dirty="0"/>
              <a:t>reads input until it encounters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 </a:t>
            </a:r>
            <a:r>
              <a:rPr lang="en-US" dirty="0"/>
              <a:t>Does not stop reading input when it encounters whitespace instead it takes whitespace as a string.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7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 Handling Functions : strlen()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&lt;string.h&gt;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//header file for string functions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string:"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,strlen(s1));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returns length of s1 in integer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773916" y="3207622"/>
            <a:ext cx="333463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string: VIT Chennai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619012"/>
          </a:xfrm>
        </p:spPr>
        <p:txBody>
          <a:bodyPr/>
          <a:lstStyle/>
          <a:p>
            <a:r>
              <a:rPr lang="en-US"/>
              <a:t>C has several inbuilt functions to operate on string. These functions are known as string handling functions.</a:t>
            </a:r>
          </a:p>
          <a:p>
            <a:r>
              <a:rPr lang="en-US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strlen(s1):</a:t>
            </a:r>
            <a:r>
              <a:rPr lang="en-US"/>
              <a:t> returns length of a string in integer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9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 Handling Functions: strcmp()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],s2[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string-1:"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string-2:"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gets(s2);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(s1,s2)==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not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3207622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(s1,s2):</a:t>
            </a:r>
            <a:r>
              <a:rPr lang="en-US" dirty="0"/>
              <a:t>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dirty="0"/>
              <a:t> are the same.</a:t>
            </a:r>
          </a:p>
          <a:p>
            <a:r>
              <a:rPr lang="en-US" dirty="0"/>
              <a:t>Returns less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s1&lt;s2.</a:t>
            </a:r>
            <a:endParaRPr lang="en-US" dirty="0"/>
          </a:p>
          <a:p>
            <a:r>
              <a:rPr lang="en-US" dirty="0"/>
              <a:t>Returns greater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s1&gt;s2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4588724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425635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2443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Copies 2</a:t>
                      </a:r>
                      <a:r>
                        <a:rPr lang="en-US" sz="2000" baseline="3000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string to 1</a:t>
                      </a:r>
                      <a:r>
                        <a:rPr lang="en-US" sz="2000" baseline="3000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strcpy(s1,s2)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copies the string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in to string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so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is now “There”.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Appends 2</a:t>
                      </a:r>
                      <a:r>
                        <a:rPr lang="en-US" sz="2000" b="0" baseline="3000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string at the end of 1</a:t>
                      </a:r>
                      <a:r>
                        <a:rPr lang="en-US" sz="2000" b="0" baseline="3000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strcat(s1,s2);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a copy of string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is appended at the end of string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. Now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becomes “TheirThere”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character in the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'i'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ir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strstr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0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Handling Functions (Cont…)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For examples consider: 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strrev(s1);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makes string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to “riehT”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strlwr(s1)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to lower case.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printf(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,strlwr(s1));</a:t>
                      </a:r>
                      <a:r>
                        <a:rPr lang="en-US" sz="2000" b="0" baseline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sz="2000" b="0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strupr(s1)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to upper case.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printf(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,strupr(s1));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Copies first n character of string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to string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s1=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s2=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"There"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strncpy(s1,s2,</a:t>
                      </a:r>
                      <a:r>
                        <a:rPr lang="en-US" sz="2000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printf(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,s1);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                                                                    Output : Th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253" y="5422343"/>
          <a:ext cx="1170432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Appends first n character of string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 at the end of string </a:t>
                      </a:r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kern="120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strncat(s1,s2,2);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printf(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s1);</a:t>
                      </a:r>
                      <a:r>
                        <a:rPr lang="en-US" sz="2000" b="0" baseline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   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Output : TheirTh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3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Handling Functions (Cont…)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For examples consider: 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Compares first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character of string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and returns similar result as </a:t>
                      </a:r>
                      <a:r>
                        <a:rPr lang="en-US" sz="2000" kern="120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strcmp() 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function.</a:t>
                      </a:r>
                    </a:p>
                    <a:p>
                      <a:r>
                        <a:rPr lang="en-US" sz="2000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printf(</a:t>
                      </a:r>
                      <a:r>
                        <a:rPr lang="en-US" sz="20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"%d"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,strcmp(s1,s2,</a:t>
                      </a:r>
                      <a:r>
                        <a:rPr lang="en-US" sz="2000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the last occurrence of a given character in a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(s2,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38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Function</a:t>
            </a:r>
            <a:r>
              <a:rPr lang="en-US" b="1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 </a:t>
            </a:r>
            <a:r>
              <a:rPr lang="en-US"/>
              <a:t>is a group of statements that perform a specific task.</a:t>
            </a:r>
          </a:p>
          <a:p>
            <a:r>
              <a:rPr lang="en-US"/>
              <a:t>It divides a large program into smaller parts.</a:t>
            </a:r>
          </a:p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 </a:t>
            </a:r>
            <a:r>
              <a:rPr lang="en-US"/>
              <a:t>is something like hiring a person to do a specific job for you. </a:t>
            </a:r>
          </a:p>
          <a:p>
            <a:r>
              <a:rPr lang="en-US"/>
              <a:t>Every C program can be thought of as a collection of these functions.</a:t>
            </a:r>
          </a:p>
          <a:p>
            <a:r>
              <a:rPr lang="en-US"/>
              <a:t>Program execution in C language starts from the main function.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Why </a:t>
            </a:r>
            <a:r>
              <a:rPr lang="en-US">
                <a:solidFill>
                  <a:srgbClr val="92D050"/>
                </a:solidFill>
              </a:rPr>
              <a:t>function </a:t>
            </a:r>
            <a:r>
              <a:rPr lang="en-US"/>
              <a:t>?</a:t>
            </a:r>
          </a:p>
          <a:p>
            <a:pPr lvl="1"/>
            <a:r>
              <a:rPr lang="en-US"/>
              <a:t>Avoids  rewriting the same code over and over.</a:t>
            </a:r>
          </a:p>
          <a:p>
            <a:pPr lvl="1"/>
            <a:r>
              <a:rPr lang="en-US"/>
              <a:t>Using functions it becomes easier to write programs and keep track of what they doing.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488040" y="3833237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88846F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body part</a:t>
            </a:r>
            <a:endParaRPr lang="en-IN" b="1">
              <a:solidFill>
                <a:srgbClr val="6A99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4DFBE98-8C38-984A-848F-119DE5CEBE63}"/>
              </a:ext>
            </a:extLst>
          </p:cNvPr>
          <p:cNvSpPr/>
          <p:nvPr/>
        </p:nvSpPr>
        <p:spPr>
          <a:xfrm>
            <a:off x="3488040" y="350405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Function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508D600-8589-0447-B57C-DC1CA28C4EDA}"/>
              </a:ext>
            </a:extLst>
          </p:cNvPr>
          <p:cNvSpPr/>
          <p:nvPr/>
        </p:nvSpPr>
        <p:spPr>
          <a:xfrm>
            <a:off x="3811650" y="1569254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C6AA430-72D3-6440-950E-B0E49C4A2992}"/>
              </a:ext>
            </a:extLst>
          </p:cNvPr>
          <p:cNvSpPr/>
          <p:nvPr/>
        </p:nvSpPr>
        <p:spPr>
          <a:xfrm>
            <a:off x="5440372" y="1022081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2422330" y="1970429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/>
              <a:t>Library </a:t>
            </a:r>
            <a:r>
              <a:rPr lang="en-US" sz="2400" kern="120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6FC1D82-26FF-D64D-8276-82A75F8989E0}"/>
              </a:ext>
            </a:extLst>
          </p:cNvPr>
          <p:cNvSpPr/>
          <p:nvPr/>
        </p:nvSpPr>
        <p:spPr>
          <a:xfrm>
            <a:off x="1756981" y="2907733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2000" kern="1200">
                <a:ln w="0">
                  <a:noFill/>
                </a:ln>
                <a:solidFill>
                  <a:schemeClr val="bg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bg1"/>
                </a:solidFill>
              </a:rPr>
              <a:t>  </a:t>
            </a:r>
            <a:r>
              <a:rPr lang="en-US" sz="2000" kern="1200" err="1">
                <a:solidFill>
                  <a:schemeClr val="bg1"/>
                </a:solidFill>
              </a:rPr>
              <a:t>Eg.   printf() – stdio.h</a:t>
            </a:r>
            <a:endParaRPr lang="en-US" sz="2000" kern="1200">
              <a:solidFill>
                <a:schemeClr val="bg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        pow() – math.h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        strcmp() – string.h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CE424DB-A2DA-FF49-924B-5A074D74AA68}"/>
              </a:ext>
            </a:extLst>
          </p:cNvPr>
          <p:cNvSpPr/>
          <p:nvPr/>
        </p:nvSpPr>
        <p:spPr>
          <a:xfrm>
            <a:off x="6591372" y="1970656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/>
              <a:t>User Defined </a:t>
            </a:r>
            <a:r>
              <a:rPr lang="en-US" sz="2400" kern="1200">
                <a:solidFill>
                  <a:srgbClr val="92D050"/>
                </a:solidFill>
              </a:rPr>
              <a:t>Function</a:t>
            </a:r>
            <a:r>
              <a:rPr lang="en-US" sz="2400" kern="1200">
                <a:solidFill>
                  <a:srgbClr val="00B050"/>
                </a:solidFill>
              </a:rPr>
              <a:t> </a:t>
            </a:r>
            <a:r>
              <a:rPr lang="en-US" sz="2400" kern="1200"/>
              <a:t>(UDF)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4D207DA-428E-174A-8C7D-9FA1EE82F48A}"/>
              </a:ext>
            </a:extLst>
          </p:cNvPr>
          <p:cNvSpPr/>
          <p:nvPr/>
        </p:nvSpPr>
        <p:spPr>
          <a:xfrm>
            <a:off x="6953077" y="2937687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tx1"/>
                </a:solidFill>
              </a:rPr>
              <a:t>  </a:t>
            </a:r>
            <a:r>
              <a:rPr lang="en-US" sz="2000" kern="1200">
                <a:solidFill>
                  <a:schemeClr val="bg1"/>
                </a:solidFill>
              </a:rPr>
              <a:t>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Eg.  </a:t>
            </a:r>
            <a:r>
              <a:rPr lang="en-US" sz="2000" err="1">
                <a:solidFill>
                  <a:schemeClr val="bg1"/>
                </a:solidFill>
              </a:rPr>
              <a:t>findSimpleInterest</a:t>
            </a:r>
            <a:r>
              <a:rPr lang="en-US" sz="2000" kern="1200">
                <a:solidFill>
                  <a:schemeClr val="bg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solidFill>
                  <a:schemeClr val="bg1"/>
                </a:solidFill>
              </a:rPr>
              <a:t>         areaOfCircle()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5D6D7F-3FE1-1F41-A32B-6EA278657D0A}"/>
              </a:ext>
            </a:extLst>
          </p:cNvPr>
          <p:cNvCxnSpPr/>
          <p:nvPr/>
        </p:nvCxnSpPr>
        <p:spPr>
          <a:xfrm flipH="1">
            <a:off x="3777986" y="2503580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070E9702-B7A3-D645-A802-E07A51595B3B}"/>
              </a:ext>
            </a:extLst>
          </p:cNvPr>
          <p:cNvSpPr/>
          <p:nvPr/>
        </p:nvSpPr>
        <p:spPr>
          <a:xfrm flipH="1">
            <a:off x="6203683" y="1568369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51041-C760-6C4E-8CD7-EFB8840956F9}"/>
              </a:ext>
            </a:extLst>
          </p:cNvPr>
          <p:cNvCxnSpPr/>
          <p:nvPr/>
        </p:nvCxnSpPr>
        <p:spPr>
          <a:xfrm flipH="1">
            <a:off x="8693334" y="2516418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DE8234-7A32-1446-882D-A007335EFFBC}"/>
              </a:ext>
            </a:extLst>
          </p:cNvPr>
          <p:cNvSpPr txBox="1"/>
          <p:nvPr/>
        </p:nvSpPr>
        <p:spPr>
          <a:xfrm>
            <a:off x="14123795" y="1237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9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An array is a fixed size sequential collection of elements of same data type grouped under single variable name.</a:t>
            </a:r>
          </a:p>
          <a:p>
            <a:pPr algn="just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rollno[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90746" y="21163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Fixed</a:t>
                      </a:r>
                      <a:r>
                        <a:rPr lang="en-US" sz="2000" baseline="0">
                          <a:solidFill>
                            <a:srgbClr val="F92672"/>
                          </a:solidFill>
                        </a:rPr>
                        <a:t> Size</a:t>
                      </a:r>
                      <a:endParaRPr lang="en-US" sz="200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Here, the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size of an array is 100 (fixed) to store rollno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is indexed to 0 to 99 in sequence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Same</a:t>
                      </a:r>
                      <a:r>
                        <a:rPr lang="en-US" sz="240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Data</a:t>
                      </a:r>
                      <a:r>
                        <a:rPr lang="en-US" sz="240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type</a:t>
                      </a:r>
                      <a:endParaRPr lang="en-US" sz="240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All the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elements (0-99) will be integer variables 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Single</a:t>
                      </a:r>
                      <a:r>
                        <a:rPr lang="en-US" sz="240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rgbClr val="F92672"/>
                          </a:solidFill>
                        </a:rPr>
                        <a:t>Name</a:t>
                      </a:r>
                      <a:endParaRPr lang="en-US" sz="240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All the 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elements (0-99) will be referred as a common name rollno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374900" y="1482905"/>
            <a:ext cx="118872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7453" y="1482905"/>
            <a:ext cx="12801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75678" y="1482905"/>
            <a:ext cx="201168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51311" y="1844855"/>
            <a:ext cx="26517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9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 for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97810"/>
          </a:xfrm>
        </p:spPr>
        <p:txBody>
          <a:bodyPr/>
          <a:lstStyle/>
          <a:p>
            <a:r>
              <a:rPr lang="en-US"/>
              <a:t>When we use a user-defined function program structure is divided into three parts.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59192-ED8F-DB47-BE1B-257CF7CBC9D8}"/>
              </a:ext>
            </a:extLst>
          </p:cNvPr>
          <p:cNvCxnSpPr/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>
                <a:solidFill>
                  <a:srgbClr val="92D050"/>
                </a:solidFill>
              </a:rPr>
              <a:t>Function</a:t>
            </a:r>
            <a:r>
              <a:rPr lang="en-US" sz="2400" b="1" kern="1200">
                <a:solidFill>
                  <a:srgbClr val="F92672"/>
                </a:solidFill>
              </a:rPr>
              <a:t> </a:t>
            </a:r>
            <a:r>
              <a:rPr lang="en-US" sz="2400" kern="12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rgbClr val="92D050"/>
                </a:solidFill>
              </a:rPr>
              <a:t>Function</a:t>
            </a:r>
            <a:r>
              <a:rPr lang="en-US" sz="2400" b="1">
                <a:solidFill>
                  <a:srgbClr val="F92672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rgbClr val="92D050"/>
                </a:solidFill>
              </a:rPr>
              <a:t>Function</a:t>
            </a:r>
            <a:r>
              <a:rPr lang="en-US" sz="2400" b="1">
                <a:solidFill>
                  <a:srgbClr val="F92672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Function Structure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6DC40-32C1-C346-9D0D-15526473270A}"/>
              </a:ext>
            </a:extLst>
          </p:cNvPr>
          <p:cNvCxnSpPr/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A135CB-1722-7344-B34D-0A770A35B390}"/>
              </a:ext>
            </a:extLst>
          </p:cNvPr>
          <p:cNvCxnSpPr/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8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  <p:bldP spid="10" grpId="0" animBg="1"/>
      <p:bldP spid="13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</a:rPr>
              <a:t>Function</a:t>
            </a:r>
            <a:r>
              <a:rPr lang="en-US"/>
              <a:t> Prototype and </a:t>
            </a:r>
            <a:r>
              <a:rPr lang="en-US" b="1">
                <a:solidFill>
                  <a:srgbClr val="F92672"/>
                </a:solidFill>
              </a:rPr>
              <a:t>Function</a:t>
            </a:r>
            <a:r>
              <a:rPr lang="en-US"/>
              <a:t> 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560A9D-A5DB-FA4E-B104-7BFC4F8F5069}"/>
              </a:ext>
            </a:extLst>
          </p:cNvPr>
          <p:cNvCxnSpPr/>
          <p:nvPr/>
        </p:nvCxnSpPr>
        <p:spPr>
          <a:xfrm flipH="1">
            <a:off x="6889216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D49E8F-C7EE-B84E-82B2-B3EE3A0D7DD0}"/>
              </a:ext>
            </a:extLst>
          </p:cNvPr>
          <p:cNvSpPr txBox="1"/>
          <p:nvPr/>
        </p:nvSpPr>
        <p:spPr>
          <a:xfrm>
            <a:off x="1525844" y="1180200"/>
            <a:ext cx="22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2672"/>
                </a:solidFill>
              </a:rPr>
              <a:t>Syntax</a:t>
            </a:r>
            <a:endParaRPr lang="en-US" sz="2400" b="1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F0853-CB94-7A45-903F-FC77CB8F65E7}"/>
              </a:ext>
            </a:extLst>
          </p:cNvPr>
          <p:cNvSpPr txBox="1"/>
          <p:nvPr/>
        </p:nvSpPr>
        <p:spPr>
          <a:xfrm>
            <a:off x="8218584" y="1173994"/>
            <a:ext cx="22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2672"/>
                </a:solidFill>
              </a:rPr>
              <a:t>Example</a:t>
            </a:r>
            <a:endParaRPr lang="en-US" sz="2400" b="1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CEF637-F8B4-C443-89C7-A927C2CD37C0}"/>
              </a:ext>
            </a:extLst>
          </p:cNvPr>
          <p:cNvSpPr/>
          <p:nvPr/>
        </p:nvSpPr>
        <p:spPr>
          <a:xfrm>
            <a:off x="513484" y="2208506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arg 2, …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EE411BC5-152C-0A4D-8D94-396E940A52D6}"/>
              </a:ext>
            </a:extLst>
          </p:cNvPr>
          <p:cNvSpPr/>
          <p:nvPr/>
        </p:nvSpPr>
        <p:spPr>
          <a:xfrm>
            <a:off x="513485" y="1879322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Declaration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9C4C6-5114-DA48-9D78-4B24EDDB4E43}"/>
              </a:ext>
            </a:extLst>
          </p:cNvPr>
          <p:cNvSpPr/>
          <p:nvPr/>
        </p:nvSpPr>
        <p:spPr>
          <a:xfrm>
            <a:off x="513484" y="391083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arg 2, …)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IN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Function body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13F2FD02-9786-C749-9EF1-B12D9016FBE4}"/>
              </a:ext>
            </a:extLst>
          </p:cNvPr>
          <p:cNvSpPr/>
          <p:nvPr/>
        </p:nvSpPr>
        <p:spPr>
          <a:xfrm>
            <a:off x="513485" y="358164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D10C4-A481-B244-9035-DC7612B6C6F8}"/>
              </a:ext>
            </a:extLst>
          </p:cNvPr>
          <p:cNvSpPr/>
          <p:nvPr/>
        </p:nvSpPr>
        <p:spPr>
          <a:xfrm>
            <a:off x="7395075" y="2208506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D63EE-41F4-C048-B375-DF3916769895}"/>
              </a:ext>
            </a:extLst>
          </p:cNvPr>
          <p:cNvSpPr/>
          <p:nvPr/>
        </p:nvSpPr>
        <p:spPr>
          <a:xfrm>
            <a:off x="7395073" y="388634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printf("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=%d“,(x+y)); }</a:t>
            </a:r>
          </a:p>
        </p:txBody>
      </p:sp>
    </p:spTree>
    <p:extLst>
      <p:ext uri="{BB962C8B-B14F-4D97-AF65-F5344CB8AC3E}">
        <p14:creationId xmlns:p14="http://schemas.microsoft.com/office/powerpoint/2010/main" val="34006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DDBA-1C47-E04F-9DDC-38B5217DDCF9}"/>
              </a:ext>
            </a:extLst>
          </p:cNvPr>
          <p:cNvSpPr txBox="1"/>
          <p:nvPr/>
        </p:nvSpPr>
        <p:spPr>
          <a:xfrm>
            <a:off x="262359" y="1084872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Prototype also know as function declaration.</a:t>
            </a:r>
          </a:p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/>
              <a:t> declaration tells the compiler about a function name and how to call the function.</a:t>
            </a:r>
          </a:p>
          <a:p>
            <a:r>
              <a:rPr lang="en-US"/>
              <a:t>It defines the function before it is being used or called.</a:t>
            </a:r>
          </a:p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/>
              <a:t> prototype needs to be written at the beginning of the program.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657F9-27FB-2549-9A08-E5A567D46F19}"/>
              </a:ext>
            </a:extLst>
          </p:cNvPr>
          <p:cNvSpPr/>
          <p:nvPr/>
        </p:nvSpPr>
        <p:spPr>
          <a:xfrm>
            <a:off x="590602" y="5028824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arg 2, …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B0BFB39-90C1-5A48-82F9-B99167A71BD4}"/>
              </a:ext>
            </a:extLst>
          </p:cNvPr>
          <p:cNvSpPr/>
          <p:nvPr/>
        </p:nvSpPr>
        <p:spPr>
          <a:xfrm>
            <a:off x="59060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B3522-406F-3147-80B9-BA6D6867808B}"/>
              </a:ext>
            </a:extLst>
          </p:cNvPr>
          <p:cNvSpPr/>
          <p:nvPr/>
        </p:nvSpPr>
        <p:spPr>
          <a:xfrm>
            <a:off x="7472193" y="5028824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55DACD1-0890-6442-AD92-10EB5062DB85}"/>
              </a:ext>
            </a:extLst>
          </p:cNvPr>
          <p:cNvSpPr/>
          <p:nvPr/>
        </p:nvSpPr>
        <p:spPr>
          <a:xfrm>
            <a:off x="747219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46829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DDBA-1C47-E04F-9DDC-38B5217DDCF9}"/>
              </a:ext>
            </a:extLst>
          </p:cNvPr>
          <p:cNvSpPr txBox="1"/>
          <p:nvPr/>
        </p:nvSpPr>
        <p:spPr>
          <a:xfrm>
            <a:off x="262359" y="1084871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definition defines the functions header and body.</a:t>
            </a:r>
          </a:p>
          <a:p>
            <a:r>
              <a:rPr lang="en-US"/>
              <a:t>A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header part should be identical to the function prototype.</a:t>
            </a:r>
          </a:p>
          <a:p>
            <a:pPr lvl="1"/>
            <a:r>
              <a:rPr lang="en-US"/>
              <a:t>Function return type</a:t>
            </a:r>
          </a:p>
          <a:p>
            <a:pPr lvl="1"/>
            <a:r>
              <a:rPr lang="en-US"/>
              <a:t>Function name</a:t>
            </a:r>
          </a:p>
          <a:p>
            <a:pPr lvl="1"/>
            <a:r>
              <a:rPr lang="en-US"/>
              <a:t>List of parameters</a:t>
            </a:r>
          </a:p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function</a:t>
            </a:r>
            <a:r>
              <a:rPr lang="en-US"/>
              <a:t> body part defines function logic.</a:t>
            </a:r>
          </a:p>
          <a:p>
            <a:pPr lvl="1"/>
            <a:r>
              <a:rPr lang="en-US"/>
              <a:t>Function statements</a:t>
            </a: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arg 2, …)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D98A4-FAA3-5F41-8206-749B0BB2B24E}"/>
              </a:ext>
            </a:extLst>
          </p:cNvPr>
          <p:cNvSpPr/>
          <p:nvPr/>
        </p:nvSpPr>
        <p:spPr>
          <a:xfrm>
            <a:off x="7384056" y="476067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printf("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=%d“,(x+y));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401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presetSubtype="0" dur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  <p:bldP spid="12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add two number using add(int, int)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367912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</a:t>
            </a:r>
          </a:p>
          <a:p>
            <a:endParaRPr lang="en-IN" b="1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call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605917" y="1345698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605917" y="10165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Actual parameters and Formal parameters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525688" cy="2613896"/>
          </a:xfrm>
        </p:spPr>
        <p:txBody>
          <a:bodyPr/>
          <a:lstStyle/>
          <a:p>
            <a:r>
              <a:rPr lang="en-US"/>
              <a:t>Values that are passed to the called function from the main function are known as </a:t>
            </a:r>
            <a:r>
              <a:rPr lang="en-US">
                <a:solidFill>
                  <a:srgbClr val="92D050"/>
                </a:solidFill>
              </a:rPr>
              <a:t>Actual</a:t>
            </a:r>
            <a:r>
              <a:rPr lang="en-US"/>
              <a:t> </a:t>
            </a:r>
            <a:r>
              <a:rPr lang="en-IN"/>
              <a:t>parameters</a:t>
            </a:r>
            <a:r>
              <a:rPr lang="en-US"/>
              <a:t>.</a:t>
            </a:r>
          </a:p>
          <a:p>
            <a:r>
              <a:rPr lang="en-US"/>
              <a:t>The variables declared in the function prototype or definition are known as </a:t>
            </a:r>
            <a:r>
              <a:rPr lang="en-US">
                <a:solidFill>
                  <a:srgbClr val="92D050"/>
                </a:solidFill>
              </a:rPr>
              <a:t>Formal</a:t>
            </a:r>
            <a:r>
              <a:rPr lang="en-US"/>
              <a:t> </a:t>
            </a:r>
            <a:r>
              <a:rPr lang="en-IN"/>
              <a:t>parameters</a:t>
            </a:r>
            <a:r>
              <a:rPr lang="en-US"/>
              <a:t>.</a:t>
            </a:r>
          </a:p>
          <a:p>
            <a:r>
              <a:rPr lang="en-IN"/>
              <a:t>When a method is called, the </a:t>
            </a:r>
            <a:r>
              <a:rPr lang="en-IN">
                <a:solidFill>
                  <a:srgbClr val="92D050"/>
                </a:solidFill>
              </a:rPr>
              <a:t>formal</a:t>
            </a:r>
            <a:r>
              <a:rPr lang="en-IN"/>
              <a:t> parameter is temporarily "bound" to the </a:t>
            </a:r>
            <a:r>
              <a:rPr lang="en-IN">
                <a:solidFill>
                  <a:srgbClr val="92D050"/>
                </a:solidFill>
              </a:rPr>
              <a:t>actual</a:t>
            </a:r>
            <a:r>
              <a:rPr lang="en-IN"/>
              <a:t> parameter.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>
              <a:solidFill>
                <a:srgbClr val="F92672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562002" y="4134079"/>
            <a:ext cx="486712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and b are the actual parameters in this call.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7C258-FCDA-8140-A9D4-B22056402EA5}"/>
              </a:ext>
            </a:extLst>
          </p:cNvPr>
          <p:cNvSpPr/>
          <p:nvPr/>
        </p:nvSpPr>
        <p:spPr>
          <a:xfrm>
            <a:off x="6096001" y="4125816"/>
            <a:ext cx="553400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x and y are formal parameters.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34D78D-18D7-CF45-9C29-13C01D599048}"/>
              </a:ext>
            </a:extLst>
          </p:cNvPr>
          <p:cNvSpPr/>
          <p:nvPr/>
        </p:nvSpPr>
        <p:spPr>
          <a:xfrm>
            <a:off x="561999" y="3810699"/>
            <a:ext cx="1942050" cy="32918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Actual parameters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46C0E5E-7A55-504A-8782-D7F446BD4912}"/>
              </a:ext>
            </a:extLst>
          </p:cNvPr>
          <p:cNvSpPr/>
          <p:nvPr/>
        </p:nvSpPr>
        <p:spPr>
          <a:xfrm>
            <a:off x="6096000" y="3792640"/>
            <a:ext cx="2054592" cy="33744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Formal  parameters</a:t>
            </a:r>
          </a:p>
        </p:txBody>
      </p:sp>
    </p:spTree>
    <p:extLst>
      <p:ext uri="{BB962C8B-B14F-4D97-AF65-F5344CB8AC3E}">
        <p14:creationId xmlns:p14="http://schemas.microsoft.com/office/powerpoint/2010/main" val="390368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function is returning a value to calling function, it needs to use the keyword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1"/>
              <a:t>.</a:t>
            </a:r>
          </a:p>
          <a:p>
            <a:r>
              <a:rPr lang="en-US"/>
              <a:t>The called function can only return one value per call.</a:t>
            </a:r>
          </a:p>
          <a:p>
            <a:endParaRPr lang="en-US"/>
          </a:p>
          <a:p>
            <a:endParaRPr lang="en-US" b="1">
              <a:solidFill>
                <a:srgbClr val="F92672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(expression);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74365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47771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maxvalue;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 = max(a, b);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value is : %d\n"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maxvalue);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&gt; b)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a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b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468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74572" y="1357027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74572" y="102784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2775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pow, res; 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any number 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&amp;num);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power of number 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&amp;pow);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power(num, pow);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"%d's power %d =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num, pow, res);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IN" sz="160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 &gt;=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r * n;</a:t>
            </a:r>
          </a:p>
          <a:p>
            <a:pPr lvl="2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r;}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any number : 5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power of number : 3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38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:\n"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i, fact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&lt;= n; i++)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fact = fact * i;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the number :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5              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9279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Integer Array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12" name="Straight Connector 11"/>
            <p:cNvCxnSpPr>
              <a:stCxn id="1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0"/>
            </p:cNvCxnSpPr>
            <p:nvPr/>
          </p:nvCxnSpPr>
          <p:spPr>
            <a:xfrm flipH="1"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avg[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/>
              <a:t>Float Array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42" name="Straight Connector 41"/>
            <p:cNvCxnSpPr>
              <a:stCxn id="4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0"/>
            </p:cNvCxnSpPr>
            <p:nvPr/>
          </p:nvCxnSpPr>
          <p:spPr>
            <a:xfrm flipH="1"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/>
              <a:t>By default array index starts with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/>
              <a:t>If we declare an array of size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/>
              <a:t> then its index ranges from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solidFill>
                  <a:srgbClr val="F92672"/>
                </a:solidFill>
              </a:rPr>
              <a:t> to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/>
              <a:t>.</a:t>
            </a:r>
          </a:p>
          <a:p>
            <a:pPr algn="just"/>
            <a:r>
              <a:rPr lang="en-US">
                <a:cs typeface="Consolas" panose="020B0609020204030204" pitchFamily="49" charset="0"/>
              </a:rPr>
              <a:t>First element will be store at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mark[0]</a:t>
            </a:r>
            <a:r>
              <a:rPr lang="en-US">
                <a:cs typeface="Consolas" panose="020B0609020204030204" pitchFamily="49" charset="0"/>
              </a:rPr>
              <a:t> and last element will be stored at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>
                <a:cs typeface="Consolas" panose="020B0609020204030204" pitchFamily="49" charset="0"/>
              </a:rPr>
              <a:t> not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mark[5]</a:t>
            </a:r>
            <a:r>
              <a:rPr lang="en-US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>
                <a:cs typeface="Consolas" panose="020B0609020204030204" pitchFamily="49" charset="0"/>
              </a:rPr>
              <a:t>.</a:t>
            </a:r>
          </a:p>
          <a:p>
            <a:pPr algn="just"/>
            <a:endParaRPr lang="en-US">
              <a:cs typeface="Consolas" panose="020B0609020204030204" pitchFamily="49" charset="0"/>
            </a:endParaRP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9" grpId="0" animBg="1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checkPrime(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n1, prime;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&amp;n1);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 = checkPrime(n1);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(prime ==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a prime number.\n"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not a prime number.\n"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the number :7    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checkPrime(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&lt;= n1 /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(n1 % i ==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i++;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301025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of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(1) </a:t>
            </a:r>
            <a:r>
              <a:rPr lang="en-IN" b="1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but no return</a:t>
            </a:r>
            <a:r>
              <a:rPr lang="en-IN" b="1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(2) </a:t>
            </a:r>
            <a:r>
              <a:rPr lang="en-IN" b="1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returns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lvl="0"/>
            <a:r>
              <a:rPr lang="en-IN" b="1" kern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No </a:t>
            </a:r>
          </a:p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No return 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r>
              <a:rPr lang="en-IN" b="1" ker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a = fun1()</a:t>
            </a:r>
            <a:endParaRPr kumimoji="0" lang="en-IN" sz="1800" b="1" i="0" u="none" strike="noStrike" kern="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b="1" kern="0" noProof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IN" b="1" kern="0" noProof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b="1" kern="0" noProof="0">
                <a:solidFill>
                  <a:schemeClr val="bg1"/>
                </a:solidFill>
                <a:latin typeface="Consolas" panose="020B0609020204030204" pitchFamily="49" charset="0"/>
              </a:rPr>
              <a:t> b;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No</a:t>
            </a:r>
          </a:p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Input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Function</a:t>
            </a:r>
          </a:p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9741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of Function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cont.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(4) </a:t>
            </a:r>
            <a:r>
              <a:rPr lang="en-IN" b="1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returns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(3) </a:t>
            </a:r>
            <a:r>
              <a:rPr lang="en-IN" b="1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but no return value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</a:t>
            </a:r>
            <a:r>
              <a:rPr kumimoji="0" lang="en-IN" sz="1800" b="1" i="0" u="none" strike="noStrike" kern="0" cap="none" spc="0" normalizeH="0" baseline="0" noProof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/>
              </a:rPr>
              <a:t>Value of</a:t>
            </a:r>
          </a:p>
          <a:p>
            <a:r>
              <a:rPr lang="en-IN">
                <a:solidFill>
                  <a:schemeClr val="bg1"/>
                </a:solidFill>
                <a:latin typeface="Calibri" panose="020F0502020204030204"/>
              </a:rPr>
              <a:t>Argument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Function</a:t>
            </a:r>
          </a:p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Result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normalizeH="0" baseline="0" noProof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b="1" kern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Calibri" panose="020F0502020204030204"/>
              </a:rPr>
              <a:t>Value of</a:t>
            </a:r>
          </a:p>
          <a:p>
            <a:r>
              <a:rPr lang="en-IN">
                <a:solidFill>
                  <a:schemeClr val="bg1"/>
                </a:solidFill>
                <a:latin typeface="Calibri" panose="020F0502020204030204"/>
              </a:rPr>
              <a:t>Argument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886934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03848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Storage </a:t>
            </a:r>
            <a:r>
              <a:rPr lang="en-US" dirty="0"/>
              <a:t>class decides the scope, lifetime and memory allocation of variable.</a:t>
            </a:r>
          </a:p>
          <a:p>
            <a:r>
              <a:rPr lang="en-US" dirty="0"/>
              <a:t>Scope of a variable is the boundary within which a variable can be used.</a:t>
            </a:r>
          </a:p>
          <a:p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137D9F4-2D2A-2E4C-97B7-4DEA0F9365AA}"/>
              </a:ext>
            </a:extLst>
          </p:cNvPr>
          <p:cNvGraphicFramePr/>
          <p:nvPr/>
        </p:nvGraphicFramePr>
        <p:xfrm>
          <a:off x="662235" y="2137272"/>
          <a:ext cx="10867529" cy="1599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val="2202198326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val="206972661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val="273262982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val="61703237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val="32173577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val="410731843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Storage</a:t>
                      </a:r>
                    </a:p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Specifier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Storage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Initial</a:t>
                      </a:r>
                    </a:p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Value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Scope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Life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Example</a:t>
                      </a:r>
                      <a:endParaRPr lang="en-US" b="1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791550"/>
                  </a:ext>
                </a:extLst>
              </a:tr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Automatic </a:t>
                      </a:r>
                    </a:p>
                    <a:p>
                      <a:pPr algn="ctr"/>
                      <a:r>
                        <a:rPr lang="en-US" b="1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{auto}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Garbage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End of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auto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1762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5DB882-21EB-AB48-AFD2-3E23DE4D5B2F}"/>
              </a:ext>
            </a:extLst>
          </p:cNvPr>
          <p:cNvGraphicFramePr>
            <a:graphicFrameLocks noGrp="1"/>
          </p:cNvGraphicFramePr>
          <p:nvPr/>
        </p:nvGraphicFramePr>
        <p:xfrm>
          <a:off x="662234" y="3736728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val="3105941458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val="226712967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val="295616110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val="233124135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val="28275670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val="1570226377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Register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{register}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Garbage</a:t>
                      </a:r>
                    </a:p>
                    <a:p>
                      <a:pPr algn="ctr"/>
                      <a:endParaRPr lang="en-US" sz="1600" b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End of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0351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02A706-2C79-6641-A10C-B0A32C5197A0}"/>
              </a:ext>
            </a:extLst>
          </p:cNvPr>
          <p:cNvGraphicFramePr>
            <a:graphicFrameLocks noGrp="1"/>
          </p:cNvGraphicFramePr>
          <p:nvPr/>
        </p:nvGraphicFramePr>
        <p:xfrm>
          <a:off x="662234" y="4536456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val="3651693043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val="3812058582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val="766022417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val="2494612371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val="792104970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val="49332487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External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{extern}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  <a:p>
                      <a:pPr algn="ctr"/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Multiple file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Till end of program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552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54B467-CA44-0E44-93CD-4DD95CD30431}"/>
              </a:ext>
            </a:extLst>
          </p:cNvPr>
          <p:cNvGraphicFramePr>
            <a:graphicFrameLocks noGrp="1"/>
          </p:cNvGraphicFramePr>
          <p:nvPr/>
        </p:nvGraphicFramePr>
        <p:xfrm>
          <a:off x="662234" y="5336184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val="3248472715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val="1962755145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val="3418523121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val="189170999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val="2704556283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val="3620169193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Static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{static}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Till end of program</a:t>
                      </a:r>
                    </a:p>
                    <a:p>
                      <a:pPr algn="ctr"/>
                      <a:endParaRPr lang="en-US" sz="1600" b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2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07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478081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b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"Counter = %d 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"Counter = %d 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static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static variable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65737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Counter = 1      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Counter = 2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65737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30415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</a:t>
            </a:r>
            <a:r>
              <a:rPr lang="en-US" b="1"/>
              <a:t>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92D050"/>
                </a:solidFill>
              </a:rPr>
              <a:t>function </a:t>
            </a:r>
            <a:r>
              <a:rPr lang="en-US"/>
              <a:t>we can avoid rewriting the same logic or code again and again in a program.</a:t>
            </a:r>
          </a:p>
          <a:p>
            <a:r>
              <a:rPr lang="en-US"/>
              <a:t>We can track or understand large program easily when it is divide into </a:t>
            </a:r>
            <a:r>
              <a:rPr lang="en-US">
                <a:solidFill>
                  <a:srgbClr val="92D050"/>
                </a:solidFill>
              </a:rPr>
              <a:t>functions</a:t>
            </a:r>
            <a:r>
              <a:rPr lang="en-US"/>
              <a:t>.</a:t>
            </a:r>
          </a:p>
          <a:p>
            <a:r>
              <a:rPr lang="en-US"/>
              <a:t>It provides reusability.</a:t>
            </a:r>
          </a:p>
          <a:p>
            <a:r>
              <a:rPr lang="en-IN"/>
              <a:t>It help in testing and debugging because it can be tested for errors individually in the easiest way.</a:t>
            </a:r>
          </a:p>
          <a:p>
            <a:r>
              <a:rPr lang="en-IN"/>
              <a:t>Reduction in size of program due to code of a </a:t>
            </a:r>
            <a:r>
              <a:rPr lang="en-IN">
                <a:solidFill>
                  <a:srgbClr val="92D050"/>
                </a:solidFill>
              </a:rPr>
              <a:t>function </a:t>
            </a:r>
            <a:r>
              <a:rPr lang="en-IN"/>
              <a:t>can be used again and again, by calling it.</a:t>
            </a:r>
          </a:p>
          <a:p>
            <a:pPr marL="0" indent="0">
              <a:buNone/>
            </a:pPr>
            <a:br>
              <a:rPr lang="en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main().  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6C400-E0F9-454B-962E-BD0F70AA1A0B}"/>
              </a:ext>
            </a:extLst>
          </p:cNvPr>
          <p:cNvSpPr txBox="1"/>
          <p:nvPr/>
        </p:nvSpPr>
        <p:spPr>
          <a:xfrm>
            <a:off x="6510969" y="6555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30411364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function which calls itself is called </a:t>
            </a:r>
            <a:r>
              <a:rPr lang="en-US">
                <a:solidFill>
                  <a:srgbClr val="92D050"/>
                </a:solidFill>
              </a:rPr>
              <a:t>recursive function</a:t>
            </a:r>
            <a:r>
              <a:rPr lang="en-US">
                <a:solidFill>
                  <a:srgbClr val="F92672"/>
                </a:solidFill>
              </a:rPr>
              <a:t> </a:t>
            </a:r>
            <a:r>
              <a:rPr lang="en-US"/>
              <a:t>and such function calls are called </a:t>
            </a:r>
            <a:r>
              <a:rPr lang="en-US">
                <a:solidFill>
                  <a:srgbClr val="92D050"/>
                </a:solidFill>
              </a:rPr>
              <a:t>recursive calls</a:t>
            </a:r>
            <a:r>
              <a:rPr lang="en-US"/>
              <a:t>. </a:t>
            </a:r>
          </a:p>
          <a:p>
            <a:r>
              <a:rPr lang="en-US">
                <a:solidFill>
                  <a:srgbClr val="92D050"/>
                </a:solidFill>
              </a:rPr>
              <a:t>Recursion</a:t>
            </a:r>
            <a:r>
              <a:rPr lang="en-US"/>
              <a:t> cannot be applied to all problems, but it is more useful for the tasks that can be defined in terms of a similar subtask.</a:t>
            </a:r>
          </a:p>
          <a:p>
            <a:r>
              <a:rPr lang="en-US"/>
              <a:t>It is idea of representing problem a with smaller problems.</a:t>
            </a:r>
          </a:p>
          <a:p>
            <a:r>
              <a:rPr lang="en-US"/>
              <a:t>Any problem that can be solved </a:t>
            </a:r>
            <a:r>
              <a:rPr lang="en-US">
                <a:solidFill>
                  <a:srgbClr val="92D050"/>
                </a:solidFill>
              </a:rPr>
              <a:t>recursively</a:t>
            </a:r>
            <a:r>
              <a:rPr lang="en-US"/>
              <a:t> can be solved iteratively.</a:t>
            </a:r>
          </a:p>
          <a:p>
            <a:r>
              <a:rPr lang="en-US"/>
              <a:t>When </a:t>
            </a:r>
            <a:r>
              <a:rPr lang="en-US">
                <a:solidFill>
                  <a:srgbClr val="92D050"/>
                </a:solidFill>
              </a:rPr>
              <a:t>recursive</a:t>
            </a:r>
            <a:r>
              <a:rPr lang="en-US"/>
              <a:t> function call itself, the memory for called function allocated and different copy of the local variable is created for each function call.</a:t>
            </a:r>
          </a:p>
          <a:p>
            <a:r>
              <a:rPr lang="en-US"/>
              <a:t>Some of the problem best suitable for recursion are</a:t>
            </a:r>
          </a:p>
          <a:p>
            <a:pPr lvl="1"/>
            <a:r>
              <a:rPr lang="en-US"/>
              <a:t>Factorial</a:t>
            </a:r>
          </a:p>
          <a:p>
            <a:pPr lvl="1"/>
            <a:r>
              <a:rPr lang="en-US"/>
              <a:t>Fibonacci</a:t>
            </a:r>
          </a:p>
          <a:p>
            <a:pPr lvl="1"/>
            <a:r>
              <a:rPr lang="en-US"/>
              <a:t>Tower of Hanoi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5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Recursive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63919B0-CF62-D147-A90A-850A789ADC89}"/>
              </a:ext>
            </a:extLst>
          </p:cNvPr>
          <p:cNvCxnSpPr/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B00E87-B9AC-964E-B53C-5AB960249D08}"/>
              </a:ext>
            </a:extLst>
          </p:cNvPr>
          <p:cNvCxnSpPr/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Function 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Recursive</a:t>
            </a:r>
            <a:r>
              <a:rPr lang="en-IN">
                <a:solidFill>
                  <a:schemeClr val="bg1"/>
                </a:solidFill>
                <a:latin typeface="Calibri" panose="020F0502020204030204"/>
              </a:rPr>
              <a:t> function call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189618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  <p:bldP spid="52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72235"/>
            <a:ext cx="11422255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mark=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;    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//variable mark is initialized with value 90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//mark value printed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>
                <a:solidFill>
                  <a:schemeClr val="bg1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11422255" cy="1938992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//mark is initialized with 5 values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//prints 85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//prints 75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//prints 65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//prints 55</a:t>
            </a:r>
            <a:endParaRPr lang="en-US" sz="20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sz="20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20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>
                <a:solidFill>
                  <a:srgbClr val="6A9955"/>
                </a:solidFill>
                <a:latin typeface="Consolas" panose="020B0609020204030204" pitchFamily="49" charset="0"/>
              </a:rPr>
              <a:t>//prints 45</a:t>
            </a:r>
            <a:endParaRPr lang="en-US" sz="20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>
                <a:solidFill>
                  <a:schemeClr val="bg1"/>
                </a:solidFill>
              </a:rPr>
              <a:t>Declaring, initializing and accessing integer array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9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92D050"/>
                </a:solidFill>
              </a:rPr>
              <a:t>recursive</a:t>
            </a:r>
            <a:r>
              <a:rPr lang="en-US"/>
              <a:t> function can go infinite like a loop. To avoid infinite running of recursive function, there are two properties that a recursive function must have.</a:t>
            </a:r>
          </a:p>
          <a:p>
            <a:r>
              <a:rPr lang="en-US">
                <a:solidFill>
                  <a:srgbClr val="92D050"/>
                </a:solidFill>
              </a:rPr>
              <a:t>Base Case or </a:t>
            </a:r>
            <a:r>
              <a:rPr lang="en-IN">
                <a:solidFill>
                  <a:srgbClr val="92D050"/>
                </a:solidFill>
              </a:rPr>
              <a:t>Base criteria </a:t>
            </a:r>
          </a:p>
          <a:p>
            <a:pPr lvl="1"/>
            <a:r>
              <a:rPr lang="en-US"/>
              <a:t>It allows the recursion algorithm to stop.</a:t>
            </a:r>
          </a:p>
          <a:p>
            <a:pPr lvl="1"/>
            <a:r>
              <a:rPr lang="en-US"/>
              <a:t>A base case is typically a problem that is small enough to solve directly.</a:t>
            </a:r>
          </a:p>
          <a:p>
            <a:r>
              <a:rPr lang="en-IN">
                <a:solidFill>
                  <a:srgbClr val="92D050"/>
                </a:solidFill>
              </a:rPr>
              <a:t>Progressive approach</a:t>
            </a:r>
          </a:p>
          <a:p>
            <a:pPr lvl="1"/>
            <a:r>
              <a:rPr lang="en-US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400516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</a:rPr>
              <a:t>Recursion </a:t>
            </a:r>
            <a:r>
              <a:rPr lang="en-US" b="1"/>
              <a:t>-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/>
              <a:t>The factorial of a integer n, is product of</a:t>
            </a:r>
          </a:p>
          <a:p>
            <a:pPr lvl="1"/>
            <a:r>
              <a:rPr lang="en-US"/>
              <a:t>n * (n-1) * (n-2) *  …. * 1</a:t>
            </a:r>
          </a:p>
          <a:p>
            <a:r>
              <a:rPr lang="en-US"/>
              <a:t>Recursive definition of factorial</a:t>
            </a:r>
          </a:p>
          <a:p>
            <a:pPr lvl="1"/>
            <a:r>
              <a:rPr lang="en-US"/>
              <a:t>n! = n * (n-1)!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/>
              <a:t>3! = 3 * 2 * 1</a:t>
            </a:r>
          </a:p>
          <a:p>
            <a:pPr lvl="2"/>
            <a:r>
              <a:rPr lang="en-US"/>
              <a:t>3! = 3 * (2 * 1)</a:t>
            </a:r>
          </a:p>
          <a:p>
            <a:pPr lvl="2"/>
            <a:r>
              <a:rPr lang="en-US"/>
              <a:t>3! = 3 * (2!) </a:t>
            </a:r>
          </a:p>
          <a:p>
            <a:pPr marL="0" indent="-87312">
              <a:buNone/>
            </a:pPr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6096000" y="2244543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D77AD0-42B5-3E45-87C4-2733B93104AA}"/>
              </a:ext>
            </a:extLst>
          </p:cNvPr>
          <p:cNvCxnSpPr/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11F7232-5E98-6042-992F-29CA3DAB740C}"/>
              </a:ext>
            </a:extLst>
          </p:cNvPr>
          <p:cNvCxnSpPr/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68AB33C-2C99-584B-9D1B-25A8216F6961}"/>
              </a:ext>
            </a:extLst>
          </p:cNvPr>
          <p:cNvCxnSpPr/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8E250FE-AC23-C441-83A1-E254C79520CC}"/>
              </a:ext>
            </a:extLst>
          </p:cNvPr>
          <p:cNvCxnSpPr/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33F7A7E-227E-BF4A-907C-804A611196A3}"/>
              </a:ext>
            </a:extLst>
          </p:cNvPr>
          <p:cNvCxnSpPr/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AE2326D-6D6E-FB4B-9E4A-44ACA75FEC90}"/>
              </a:ext>
            </a:extLst>
          </p:cNvPr>
          <p:cNvCxnSpPr/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FE6D6E-D262-D649-B8EC-6A9D1DE0FC7D}"/>
              </a:ext>
            </a:extLst>
          </p:cNvPr>
          <p:cNvCxnSpPr/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685CFE9-AA8E-FD45-8DE6-84839821CC82}"/>
              </a:ext>
            </a:extLst>
          </p:cNvPr>
          <p:cNvCxnSpPr/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2 * 1 = 2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3 * 2 = 6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4 * 6 = 24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2" y="1779814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latin typeface="Calibri" panose="020F0502020204030204"/>
              </a:rPr>
              <a:t>Final Ans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5 *24 = 120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2672"/>
                </a:solidFill>
              </a:rPr>
              <a:t>Recursive</a:t>
            </a:r>
            <a:r>
              <a:rPr lang="en-US" sz="2400" b="1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find factorial of given number using </a:t>
            </a:r>
            <a:r>
              <a:rPr lang="en-US" b="1">
                <a:solidFill>
                  <a:srgbClr val="F92672"/>
                </a:solidFill>
              </a:rPr>
              <a:t>Recursion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5104644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number?\n"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fact(n -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the number? 5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821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</a:rPr>
              <a:t>Recursion </a:t>
            </a:r>
            <a:r>
              <a:rPr lang="en-US" b="1"/>
              <a:t>-</a:t>
            </a:r>
            <a:r>
              <a:rPr lang="en-US" b="1">
                <a:solidFill>
                  <a:srgbClr val="F92672"/>
                </a:solidFill>
              </a:rPr>
              <a:t>  </a:t>
            </a:r>
            <a:r>
              <a:rPr lang="en-US"/>
              <a:t>Fibonacci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4916422"/>
          </a:xfrm>
        </p:spPr>
        <p:txBody>
          <a:bodyPr/>
          <a:lstStyle/>
          <a:p>
            <a:r>
              <a:rPr lang="en-US"/>
              <a:t>A series of numbers	, where next number is found by adding the two number before it.</a:t>
            </a:r>
          </a:p>
          <a:p>
            <a:r>
              <a:rPr lang="en-US"/>
              <a:t>Recursive definition of Fibonacci</a:t>
            </a:r>
          </a:p>
          <a:p>
            <a:pPr lvl="1"/>
            <a:r>
              <a:rPr lang="en-US"/>
              <a:t>Fib(0) =  0</a:t>
            </a:r>
          </a:p>
          <a:p>
            <a:pPr lvl="1"/>
            <a:r>
              <a:rPr lang="en-US"/>
              <a:t>Fib(1) = 1</a:t>
            </a:r>
          </a:p>
          <a:p>
            <a:pPr lvl="1"/>
            <a:r>
              <a:rPr lang="en-US"/>
              <a:t>Fib(n) = Fib(n-1) + Fib(n-2)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Fib(4) = Fib(3) + Fib(2)</a:t>
            </a:r>
          </a:p>
          <a:p>
            <a:pPr lvl="1"/>
            <a:r>
              <a:rPr lang="en-US"/>
              <a:t>Fib(4) = 3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2672"/>
                </a:solidFill>
              </a:rPr>
              <a:t>Recursive</a:t>
            </a:r>
            <a:r>
              <a:rPr lang="en-US" sz="2400" b="1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DEB96-CB0B-6A4D-A69A-D84749B338AD}"/>
              </a:ext>
            </a:extLst>
          </p:cNvPr>
          <p:cNvCxnSpPr/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97A696-5412-C549-AF88-B17CE80012F9}"/>
              </a:ext>
            </a:extLst>
          </p:cNvPr>
          <p:cNvCxnSpPr/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4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2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F78E55-008C-7547-B9DD-E9DF4313B191}"/>
              </a:ext>
            </a:extLst>
          </p:cNvPr>
          <p:cNvCxnSpPr/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A1CA11-4A3D-FE43-8674-C01600E0C2A7}"/>
              </a:ext>
            </a:extLst>
          </p:cNvPr>
          <p:cNvCxnSpPr/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EADACA-8BDB-5B49-BA62-C98BA7756153}"/>
              </a:ext>
            </a:extLst>
          </p:cNvPr>
          <p:cNvCxnSpPr/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98284F-AD26-0848-9673-66717BE46FC1}"/>
              </a:ext>
            </a:extLst>
          </p:cNvPr>
          <p:cNvCxnSpPr/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2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1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1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0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7D58B7-D0E6-0A4A-8DB5-FEC6C08FC8E9}"/>
              </a:ext>
            </a:extLst>
          </p:cNvPr>
          <p:cNvCxnSpPr/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B5B71E-C410-A34A-B499-FABDB3895F4D}"/>
              </a:ext>
            </a:extLst>
          </p:cNvPr>
          <p:cNvCxnSpPr/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1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>
                <a:solidFill>
                  <a:schemeClr val="bg1"/>
                </a:solidFill>
              </a:rPr>
              <a:t>Fib(</a:t>
            </a:r>
            <a:r>
              <a:rPr lang="en-US">
                <a:solidFill>
                  <a:schemeClr val="bg1"/>
                </a:solidFill>
              </a:rPr>
              <a:t>0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 Final Ans. 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034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4" grpId="0"/>
      <p:bldP spid="28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9703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fibonacci(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m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Total terms\n"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"Fibonacci series\n"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&lt;= n; i++)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fibonacci(m));</a:t>
            </a:r>
          </a:p>
          <a:p>
            <a:pPr lvl="2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m++;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400109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fibonacci(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n ==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(fibonacci(n -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fibonacci(n -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2054472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</a:rPr>
              <a:t>Recursion </a:t>
            </a:r>
            <a:r>
              <a:rPr lang="en-US" b="1"/>
              <a:t>-</a:t>
            </a:r>
            <a:r>
              <a:rPr lang="en-US" b="1">
                <a:solidFill>
                  <a:srgbClr val="F92672"/>
                </a:solidFill>
              </a:rPr>
              <a:t> </a:t>
            </a:r>
            <a:r>
              <a:rPr lang="en-US"/>
              <a:t>Decimal to Binary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/>
              <a:t>To convert decimal to binary, divide decimal number by 2 till dividend will be less then 2</a:t>
            </a:r>
          </a:p>
          <a:p>
            <a:r>
              <a:rPr lang="en-US"/>
              <a:t>To convert decimal 13 to binary</a:t>
            </a:r>
          </a:p>
          <a:p>
            <a:pPr lvl="1"/>
            <a:r>
              <a:rPr lang="en-US"/>
              <a:t>13/2 = 6 reminder </a:t>
            </a:r>
            <a:r>
              <a:rPr lang="en-US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/>
              <a:t>6/2 = 6 reminder </a:t>
            </a:r>
            <a:r>
              <a:rPr lang="en-US">
                <a:solidFill>
                  <a:srgbClr val="F92672"/>
                </a:solidFill>
              </a:rPr>
              <a:t>0</a:t>
            </a:r>
          </a:p>
          <a:p>
            <a:pPr lvl="1"/>
            <a:r>
              <a:rPr lang="en-US"/>
              <a:t>3/2 = 3 reminder </a:t>
            </a:r>
            <a:r>
              <a:rPr lang="en-US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/>
              <a:t>1/2 = 1 reminder </a:t>
            </a:r>
            <a:r>
              <a:rPr lang="en-US">
                <a:solidFill>
                  <a:srgbClr val="F92672"/>
                </a:solidFill>
              </a:rPr>
              <a:t>1</a:t>
            </a:r>
          </a:p>
          <a:p>
            <a:r>
              <a:rPr lang="en-US"/>
              <a:t>Recursive definition of Decimal to Binary </a:t>
            </a:r>
          </a:p>
          <a:p>
            <a:pPr lvl="1"/>
            <a:r>
              <a:rPr lang="en-US" err="1"/>
              <a:t>decToBin(0) = 0</a:t>
            </a:r>
          </a:p>
          <a:p>
            <a:pPr lvl="1"/>
            <a:r>
              <a:rPr lang="en-US" err="1"/>
              <a:t>decToBin(n) =  n%2 + 10* decToBin(n/2)</a:t>
            </a:r>
          </a:p>
          <a:p>
            <a:r>
              <a:rPr lang="en-US"/>
              <a:t>Example</a:t>
            </a:r>
          </a:p>
          <a:p>
            <a:pPr lvl="1"/>
            <a:r>
              <a:rPr lang="en-US" err="1"/>
              <a:t>decToBin(13) = 13%2 + 10 decToBin(6)</a:t>
            </a:r>
          </a:p>
          <a:p>
            <a:pPr lvl="1"/>
            <a:r>
              <a:rPr lang="en-US" err="1"/>
              <a:t>decToBin(13) = 1101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err="1">
                <a:solidFill>
                  <a:schemeClr val="bg1"/>
                </a:solidFill>
              </a:rPr>
              <a:t>decToBin</a:t>
            </a:r>
            <a:r>
              <a:rPr lang="en-US" kern="1200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13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err="1">
                <a:solidFill>
                  <a:schemeClr val="bg1"/>
                </a:solidFill>
              </a:rPr>
              <a:t>decToBin</a:t>
            </a:r>
            <a:r>
              <a:rPr lang="en-US" kern="1200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6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err="1">
                <a:solidFill>
                  <a:schemeClr val="bg1"/>
                </a:solidFill>
              </a:rPr>
              <a:t>decToBin</a:t>
            </a:r>
            <a:r>
              <a:rPr lang="en-US" kern="120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err="1">
                <a:solidFill>
                  <a:schemeClr val="bg1"/>
                </a:solidFill>
              </a:rPr>
              <a:t>decToBin</a:t>
            </a:r>
            <a:r>
              <a:rPr lang="en-US" kern="1200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1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err="1">
                <a:solidFill>
                  <a:schemeClr val="bg1"/>
                </a:solidFill>
              </a:rPr>
              <a:t>decToBin</a:t>
            </a:r>
            <a:r>
              <a:rPr lang="en-US" kern="1200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chemeClr val="bg1"/>
                </a:solidFill>
              </a:rPr>
              <a:t>0</a:t>
            </a:r>
            <a:r>
              <a:rPr lang="en-US" kern="120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D77AD0-42B5-3E45-87C4-2733B93104AA}"/>
              </a:ext>
            </a:extLst>
          </p:cNvPr>
          <p:cNvCxnSpPr/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11F7232-5E98-6042-992F-29CA3DAB740C}"/>
              </a:ext>
            </a:extLst>
          </p:cNvPr>
          <p:cNvCxnSpPr/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68AB33C-2C99-584B-9D1B-25A8216F6961}"/>
              </a:ext>
            </a:extLst>
          </p:cNvPr>
          <p:cNvCxnSpPr/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8E250FE-AC23-C441-83A1-E254C79520CC}"/>
              </a:ext>
            </a:extLst>
          </p:cNvPr>
          <p:cNvCxnSpPr/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33F7A7E-227E-BF4A-907C-804A611196A3}"/>
              </a:ext>
            </a:extLst>
          </p:cNvPr>
          <p:cNvCxnSpPr/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AE2326D-6D6E-FB4B-9E4A-44ACA75FEC90}"/>
              </a:ext>
            </a:extLst>
          </p:cNvPr>
          <p:cNvCxnSpPr/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FE6D6E-D262-D649-B8EC-6A9D1DE0FC7D}"/>
              </a:ext>
            </a:extLst>
          </p:cNvPr>
          <p:cNvCxnSpPr/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685CFE9-AA8E-FD45-8DE6-84839821CC82}"/>
              </a:ext>
            </a:extLst>
          </p:cNvPr>
          <p:cNvCxnSpPr/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1%2 + 10*0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3%2 + 10*1 =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Calibri" panose="020F0502020204030204"/>
              </a:rPr>
              <a:t>return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6%2 + 10*11 = 110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latin typeface="Calibri" panose="020F0502020204030204"/>
              </a:rPr>
              <a:t>Final Ans  </a:t>
            </a:r>
            <a:r>
              <a:rPr lang="en-IN" b="1">
                <a:solidFill>
                  <a:srgbClr val="F92672"/>
                </a:solidFill>
                <a:latin typeface="Calibri" panose="020F0502020204030204"/>
              </a:rPr>
              <a:t>13%2 + 10*110 = 1101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2672"/>
                </a:solidFill>
              </a:rPr>
              <a:t>Recursive</a:t>
            </a:r>
            <a:r>
              <a:rPr lang="en-US" sz="2400" b="1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8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4" y="1332730"/>
            <a:ext cx="6180627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convertDecimalToBinary(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dec, bin;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decimal number: 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&amp;dec);</a:t>
            </a:r>
          </a:p>
          <a:p>
            <a:pPr lvl="1"/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= convertDecimalToBinary(dec);</a:t>
            </a:r>
          </a:p>
          <a:p>
            <a:pPr lvl="1"/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binary equivalent = %d \n"</a:t>
            </a:r>
            <a:r>
              <a:rPr lang="en-IN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,bin);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convertDecimalToBinary(</a:t>
            </a:r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(dec ==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(dec %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convertDecimalToBinary(dec / 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6447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convertBinaryToDecimal(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t);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binary, decimal;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binary number: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&amp;binary);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= convertBinaryToDecimal(binary,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"Decimal value of %d is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binary, decimal);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convertBinaryToDecimal(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 &gt;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+= (b %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c;</a:t>
            </a:r>
          </a:p>
          <a:p>
            <a:pPr lvl="2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convertBinaryToDecimal(b /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 *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2379" y="1038718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07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WAP to use recursive calls to evaluate F(x) = x – x</a:t>
            </a:r>
            <a:r>
              <a:rPr lang="en-US" baseline="30000"/>
              <a:t>3</a:t>
            </a:r>
            <a:r>
              <a:rPr lang="en-US"/>
              <a:t>/3! + x</a:t>
            </a:r>
            <a:r>
              <a:rPr lang="en-US" baseline="30000"/>
              <a:t>5</a:t>
            </a:r>
            <a:r>
              <a:rPr lang="en-US"/>
              <a:t>/5! – x</a:t>
            </a:r>
            <a:r>
              <a:rPr lang="en-US" baseline="30000"/>
              <a:t>7</a:t>
            </a:r>
            <a:r>
              <a:rPr lang="en-US"/>
              <a:t>/7! + … + x</a:t>
            </a:r>
            <a:r>
              <a:rPr lang="en-US" baseline="30000" err="1"/>
              <a:t>n</a:t>
            </a:r>
            <a:r>
              <a:rPr lang="en-US"/>
              <a:t>/n!</a:t>
            </a:r>
          </a:p>
          <a:p>
            <a:pPr marL="457200" indent="-457200">
              <a:buFont typeface="+mj-lt"/>
              <a:buAutoNum type="arabicParenR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55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Read(Scan) Array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31524" y="1273789"/>
            <a:ext cx="4777100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1530" y="1273788"/>
            <a:ext cx="499993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1530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Reading array without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102226" y="1273788"/>
            <a:ext cx="4777100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],i;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 scanf(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,&amp;mark[i]);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 printf(</a:t>
            </a:r>
            <a:r>
              <a:rPr lang="en-US" sz="1600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600" b="1" err="1">
                <a:solidFill>
                  <a:srgbClr val="D4D4D4"/>
                </a:solidFill>
                <a:latin typeface="Consolas" panose="020B0609020204030204" pitchFamily="49" charset="0"/>
              </a:rPr>
              <a:t>,mark[i]);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602232" y="1273788"/>
            <a:ext cx="499993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00131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Reading array using loop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537593" y="5234702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4806" y="5708762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14904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16357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0390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71843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2955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6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 a program to count number of positive or negative number from 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num[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],i,pos,neg;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pos = 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neg = 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,&amp;num[i]);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(num[i]&gt;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pos=pos+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neg=neg+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"Positive=%d,Negative=%d"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,pos,neg);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element=-1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element=-2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3717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 a program to 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num[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],n,i;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number of array elements="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//loop will scan n elements only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;i&lt;n;i++)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,&amp;num[i]);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//negative loop to print array in reverse order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(i=n-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;i&gt;=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;i--)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,num[i]);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number of array elements=5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2867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/>
              <a:t>Develop a program to count odd and even elements of an array.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19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828AFA7BFF844392FD0F4AF5185695" ma:contentTypeVersion="4" ma:contentTypeDescription="Create a new document." ma:contentTypeScope="" ma:versionID="967189e6d36fff8658177b58ab470dbb">
  <xsd:schema xmlns:xsd="http://www.w3.org/2001/XMLSchema" xmlns:xs="http://www.w3.org/2001/XMLSchema" xmlns:p="http://schemas.microsoft.com/office/2006/metadata/properties" xmlns:ns2="209bb4d6-7c1b-4068-9b67-cab23377576f" targetNamespace="http://schemas.microsoft.com/office/2006/metadata/properties" ma:root="true" ma:fieldsID="06a2fbf66da956c02e6ac93ef4393680" ns2:_="">
    <xsd:import namespace="209bb4d6-7c1b-4068-9b67-cab233775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bb4d6-7c1b-4068-9b67-cab233775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2DC0F-0E5D-41ED-807D-098B00F1C0C2}"/>
</file>

<file path=customXml/itemProps2.xml><?xml version="1.0" encoding="utf-8"?>
<ds:datastoreItem xmlns:ds="http://schemas.openxmlformats.org/officeDocument/2006/customXml" ds:itemID="{AC87F3B1-05B1-45D4-9F06-5E6943AF23A4}"/>
</file>

<file path=customXml/itemProps3.xml><?xml version="1.0" encoding="utf-8"?>
<ds:datastoreItem xmlns:ds="http://schemas.openxmlformats.org/officeDocument/2006/customXml" ds:itemID="{3BB1C9E4-D599-418F-88C4-B59739E6CA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22191</TotalTime>
  <Words>6492</Words>
  <Application>Microsoft Office PowerPoint</Application>
  <PresentationFormat>Widescreen</PresentationFormat>
  <Paragraphs>1502</Paragraphs>
  <Slides>58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Menlo</vt:lpstr>
      <vt:lpstr>Palatino Linotype</vt:lpstr>
      <vt:lpstr>Segoe UI Black</vt:lpstr>
      <vt:lpstr>Times New Roman</vt:lpstr>
      <vt:lpstr>Wingdings</vt:lpstr>
      <vt:lpstr>Wingdings 3</vt:lpstr>
      <vt:lpstr>Office Theme</vt:lpstr>
      <vt:lpstr>Array &amp; Strings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Develop a program to count number of positive or negative number from an array of 10 numbers.</vt:lpstr>
      <vt:lpstr>Develop a program to read n numbers in an array and print them in reverse order.</vt:lpstr>
      <vt:lpstr>Practice Programs</vt:lpstr>
      <vt:lpstr>Multi Dimensional Array</vt:lpstr>
      <vt:lpstr>Declaring 2 Dimensional Array</vt:lpstr>
      <vt:lpstr>Initialing and Accessing a 2D Array: Example-1</vt:lpstr>
      <vt:lpstr>Initialing and Accessing a 2D Array: Example-2</vt:lpstr>
      <vt:lpstr>Read(Scan) 2D Array Elements</vt:lpstr>
      <vt:lpstr>Develop a program to count number of positive, negative and zero elements from 3 X 3 matrix</vt:lpstr>
      <vt:lpstr>Practice Programs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Functions</vt:lpstr>
      <vt:lpstr>What is Function?</vt:lpstr>
      <vt:lpstr>Types of Function</vt:lpstr>
      <vt:lpstr>Program Structure for Function</vt:lpstr>
      <vt:lpstr>Function Prototype and Function Definition</vt:lpstr>
      <vt:lpstr>Function Prototype</vt:lpstr>
      <vt:lpstr>Function Definition</vt:lpstr>
      <vt:lpstr>WAP to add two number using add(int, int) Function</vt:lpstr>
      <vt:lpstr>Actual parameters and Formal parameters 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Category of Function</vt:lpstr>
      <vt:lpstr>Category of Function cont.</vt:lpstr>
      <vt:lpstr>Storage Classes</vt:lpstr>
      <vt:lpstr>Static Example</vt:lpstr>
      <vt:lpstr>Advantages of Function</vt:lpstr>
      <vt:lpstr>Practice Programs</vt:lpstr>
      <vt:lpstr>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Sivakumar Paulraj</cp:lastModifiedBy>
  <cp:revision>635</cp:revision>
  <dcterms:created xsi:type="dcterms:W3CDTF">2020-07-30T09:53:05Z</dcterms:created>
  <dcterms:modified xsi:type="dcterms:W3CDTF">2023-03-14T08:39:45Z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0x01010076828AFA7BFF844392FD0F4AF5185695</vt:lpwstr>
  </property>
</Properties>
</file>