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77" r:id="rId7"/>
    <p:sldId id="263" r:id="rId8"/>
    <p:sldId id="264" r:id="rId9"/>
    <p:sldId id="265" r:id="rId10"/>
    <p:sldId id="266" r:id="rId11"/>
    <p:sldId id="267" r:id="rId12"/>
    <p:sldId id="269" r:id="rId13"/>
    <p:sldId id="270"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F42367-D744-4C43-849C-945F0F9EDFC6}" v="13" dt="2024-03-13T22:55:24.9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p:scale>
          <a:sx n="59" d="100"/>
          <a:sy n="59" d="100"/>
        </p:scale>
        <p:origin x="1164"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hia Christudhas" userId="b27dcc0655e73d90" providerId="LiveId" clId="{0AF42367-D744-4C43-849C-945F0F9EDFC6}"/>
    <pc:docChg chg="undo custSel addSld delSld modSld">
      <pc:chgData name="Chrishia Christudhas" userId="b27dcc0655e73d90" providerId="LiveId" clId="{0AF42367-D744-4C43-849C-945F0F9EDFC6}" dt="2024-03-14T01:59:29.877" v="1441" actId="20577"/>
      <pc:docMkLst>
        <pc:docMk/>
      </pc:docMkLst>
      <pc:sldChg chg="modSp mod">
        <pc:chgData name="Chrishia Christudhas" userId="b27dcc0655e73d90" providerId="LiveId" clId="{0AF42367-D744-4C43-849C-945F0F9EDFC6}" dt="2024-03-13T17:09:01.518" v="824" actId="207"/>
        <pc:sldMkLst>
          <pc:docMk/>
          <pc:sldMk cId="2821275260" sldId="256"/>
        </pc:sldMkLst>
        <pc:spChg chg="mod">
          <ac:chgData name="Chrishia Christudhas" userId="b27dcc0655e73d90" providerId="LiveId" clId="{0AF42367-D744-4C43-849C-945F0F9EDFC6}" dt="2024-03-13T17:09:01.518" v="824" actId="207"/>
          <ac:spMkLst>
            <pc:docMk/>
            <pc:sldMk cId="2821275260" sldId="256"/>
            <ac:spMk id="2" creationId="{1AC6F079-11BB-8509-78FA-69798C18929C}"/>
          </ac:spMkLst>
        </pc:spChg>
      </pc:sldChg>
      <pc:sldChg chg="modSp mod">
        <pc:chgData name="Chrishia Christudhas" userId="b27dcc0655e73d90" providerId="LiveId" clId="{0AF42367-D744-4C43-849C-945F0F9EDFC6}" dt="2024-03-13T21:35:37.081" v="885" actId="20577"/>
        <pc:sldMkLst>
          <pc:docMk/>
          <pc:sldMk cId="665040663" sldId="257"/>
        </pc:sldMkLst>
        <pc:spChg chg="mod">
          <ac:chgData name="Chrishia Christudhas" userId="b27dcc0655e73d90" providerId="LiveId" clId="{0AF42367-D744-4C43-849C-945F0F9EDFC6}" dt="2024-03-13T21:35:37.081" v="885" actId="20577"/>
          <ac:spMkLst>
            <pc:docMk/>
            <pc:sldMk cId="665040663" sldId="257"/>
            <ac:spMk id="3" creationId="{4D198643-13DF-6E5D-8F33-95FF97541A99}"/>
          </ac:spMkLst>
        </pc:spChg>
      </pc:sldChg>
      <pc:sldChg chg="modSp del mod">
        <pc:chgData name="Chrishia Christudhas" userId="b27dcc0655e73d90" providerId="LiveId" clId="{0AF42367-D744-4C43-849C-945F0F9EDFC6}" dt="2024-03-13T21:36:28.300" v="886" actId="47"/>
        <pc:sldMkLst>
          <pc:docMk/>
          <pc:sldMk cId="2724708419" sldId="258"/>
        </pc:sldMkLst>
        <pc:spChg chg="mod">
          <ac:chgData name="Chrishia Christudhas" userId="b27dcc0655e73d90" providerId="LiveId" clId="{0AF42367-D744-4C43-849C-945F0F9EDFC6}" dt="2024-03-13T21:34:37.843" v="829" actId="21"/>
          <ac:spMkLst>
            <pc:docMk/>
            <pc:sldMk cId="2724708419" sldId="258"/>
            <ac:spMk id="3" creationId="{CFF095BB-F1E8-492F-28F0-EFD107A4275A}"/>
          </ac:spMkLst>
        </pc:spChg>
      </pc:sldChg>
      <pc:sldChg chg="del">
        <pc:chgData name="Chrishia Christudhas" userId="b27dcc0655e73d90" providerId="LiveId" clId="{0AF42367-D744-4C43-849C-945F0F9EDFC6}" dt="2024-03-13T21:36:46.402" v="887" actId="47"/>
        <pc:sldMkLst>
          <pc:docMk/>
          <pc:sldMk cId="175150136" sldId="259"/>
        </pc:sldMkLst>
      </pc:sldChg>
      <pc:sldChg chg="modSp mod">
        <pc:chgData name="Chrishia Christudhas" userId="b27dcc0655e73d90" providerId="LiveId" clId="{0AF42367-D744-4C43-849C-945F0F9EDFC6}" dt="2024-03-13T21:48:26.157" v="1066" actId="20577"/>
        <pc:sldMkLst>
          <pc:docMk/>
          <pc:sldMk cId="979596302" sldId="260"/>
        </pc:sldMkLst>
        <pc:spChg chg="mod">
          <ac:chgData name="Chrishia Christudhas" userId="b27dcc0655e73d90" providerId="LiveId" clId="{0AF42367-D744-4C43-849C-945F0F9EDFC6}" dt="2024-03-13T21:48:26.157" v="1066" actId="20577"/>
          <ac:spMkLst>
            <pc:docMk/>
            <pc:sldMk cId="979596302" sldId="260"/>
            <ac:spMk id="3" creationId="{9109DA48-2246-A870-FD1A-2DF17E05AE53}"/>
          </ac:spMkLst>
        </pc:spChg>
      </pc:sldChg>
      <pc:sldChg chg="addSp delSp modSp mod">
        <pc:chgData name="Chrishia Christudhas" userId="b27dcc0655e73d90" providerId="LiveId" clId="{0AF42367-D744-4C43-849C-945F0F9EDFC6}" dt="2024-03-13T21:57:28.440" v="1072" actId="1076"/>
        <pc:sldMkLst>
          <pc:docMk/>
          <pc:sldMk cId="2267994104" sldId="261"/>
        </pc:sldMkLst>
        <pc:spChg chg="mod">
          <ac:chgData name="Chrishia Christudhas" userId="b27dcc0655e73d90" providerId="LiveId" clId="{0AF42367-D744-4C43-849C-945F0F9EDFC6}" dt="2024-03-13T16:00:38.461" v="14" actId="207"/>
          <ac:spMkLst>
            <pc:docMk/>
            <pc:sldMk cId="2267994104" sldId="261"/>
            <ac:spMk id="2" creationId="{E4B3B84E-B537-5F40-621E-D92350A28877}"/>
          </ac:spMkLst>
        </pc:spChg>
        <pc:spChg chg="del">
          <ac:chgData name="Chrishia Christudhas" userId="b27dcc0655e73d90" providerId="LiveId" clId="{0AF42367-D744-4C43-849C-945F0F9EDFC6}" dt="2024-03-13T16:00:24.534" v="0" actId="931"/>
          <ac:spMkLst>
            <pc:docMk/>
            <pc:sldMk cId="2267994104" sldId="261"/>
            <ac:spMk id="3" creationId="{8F14EFAD-9624-CDAB-19A2-7D849226CD7B}"/>
          </ac:spMkLst>
        </pc:spChg>
        <pc:picChg chg="add mod">
          <ac:chgData name="Chrishia Christudhas" userId="b27dcc0655e73d90" providerId="LiveId" clId="{0AF42367-D744-4C43-849C-945F0F9EDFC6}" dt="2024-03-13T21:57:18.242" v="1070" actId="1076"/>
          <ac:picMkLst>
            <pc:docMk/>
            <pc:sldMk cId="2267994104" sldId="261"/>
            <ac:picMk id="5" creationId="{9C278F74-2131-40A1-DF18-E5EC1F4FBEBD}"/>
          </ac:picMkLst>
        </pc:picChg>
        <pc:picChg chg="add mod">
          <ac:chgData name="Chrishia Christudhas" userId="b27dcc0655e73d90" providerId="LiveId" clId="{0AF42367-D744-4C43-849C-945F0F9EDFC6}" dt="2024-03-13T21:57:28.440" v="1072" actId="1076"/>
          <ac:picMkLst>
            <pc:docMk/>
            <pc:sldMk cId="2267994104" sldId="261"/>
            <ac:picMk id="6" creationId="{40FD08D3-15A0-52EB-E43C-2A001EE660F4}"/>
          </ac:picMkLst>
        </pc:picChg>
      </pc:sldChg>
      <pc:sldChg chg="addSp modSp new mod">
        <pc:chgData name="Chrishia Christudhas" userId="b27dcc0655e73d90" providerId="LiveId" clId="{0AF42367-D744-4C43-849C-945F0F9EDFC6}" dt="2024-03-13T22:04:36.175" v="1153" actId="1076"/>
        <pc:sldMkLst>
          <pc:docMk/>
          <pc:sldMk cId="3172268404" sldId="262"/>
        </pc:sldMkLst>
        <pc:spChg chg="mod">
          <ac:chgData name="Chrishia Christudhas" userId="b27dcc0655e73d90" providerId="LiveId" clId="{0AF42367-D744-4C43-849C-945F0F9EDFC6}" dt="2024-03-13T22:00:31.830" v="1073" actId="207"/>
          <ac:spMkLst>
            <pc:docMk/>
            <pc:sldMk cId="3172268404" sldId="262"/>
            <ac:spMk id="2" creationId="{29E7F5E9-08FF-CB5F-4DEE-B682958D9E8C}"/>
          </ac:spMkLst>
        </pc:spChg>
        <pc:spChg chg="mod">
          <ac:chgData name="Chrishia Christudhas" userId="b27dcc0655e73d90" providerId="LiveId" clId="{0AF42367-D744-4C43-849C-945F0F9EDFC6}" dt="2024-03-13T22:04:23.034" v="1151" actId="20577"/>
          <ac:spMkLst>
            <pc:docMk/>
            <pc:sldMk cId="3172268404" sldId="262"/>
            <ac:spMk id="3" creationId="{84254258-9223-B255-8ABE-802A391C8845}"/>
          </ac:spMkLst>
        </pc:spChg>
        <pc:picChg chg="add mod">
          <ac:chgData name="Chrishia Christudhas" userId="b27dcc0655e73d90" providerId="LiveId" clId="{0AF42367-D744-4C43-849C-945F0F9EDFC6}" dt="2024-03-13T22:04:36.175" v="1153" actId="1076"/>
          <ac:picMkLst>
            <pc:docMk/>
            <pc:sldMk cId="3172268404" sldId="262"/>
            <ac:picMk id="5" creationId="{34C9447B-70AE-EBD9-AB65-D26C420E37AE}"/>
          </ac:picMkLst>
        </pc:picChg>
      </pc:sldChg>
      <pc:sldChg chg="modSp new mod">
        <pc:chgData name="Chrishia Christudhas" userId="b27dcc0655e73d90" providerId="LiveId" clId="{0AF42367-D744-4C43-849C-945F0F9EDFC6}" dt="2024-03-13T22:10:48.565" v="1196" actId="20577"/>
        <pc:sldMkLst>
          <pc:docMk/>
          <pc:sldMk cId="1409005876" sldId="263"/>
        </pc:sldMkLst>
        <pc:spChg chg="mod">
          <ac:chgData name="Chrishia Christudhas" userId="b27dcc0655e73d90" providerId="LiveId" clId="{0AF42367-D744-4C43-849C-945F0F9EDFC6}" dt="2024-03-13T22:10:48.565" v="1196" actId="20577"/>
          <ac:spMkLst>
            <pc:docMk/>
            <pc:sldMk cId="1409005876" sldId="263"/>
            <ac:spMk id="3" creationId="{A7C84C72-0CD5-8380-AA60-1DE0B68CF81C}"/>
          </ac:spMkLst>
        </pc:spChg>
      </pc:sldChg>
      <pc:sldChg chg="modSp new mod">
        <pc:chgData name="Chrishia Christudhas" userId="b27dcc0655e73d90" providerId="LiveId" clId="{0AF42367-D744-4C43-849C-945F0F9EDFC6}" dt="2024-03-13T22:14:19.033" v="1202" actId="123"/>
        <pc:sldMkLst>
          <pc:docMk/>
          <pc:sldMk cId="2515230542" sldId="264"/>
        </pc:sldMkLst>
        <pc:spChg chg="mod">
          <ac:chgData name="Chrishia Christudhas" userId="b27dcc0655e73d90" providerId="LiveId" clId="{0AF42367-D744-4C43-849C-945F0F9EDFC6}" dt="2024-03-13T16:18:32.395" v="165" actId="207"/>
          <ac:spMkLst>
            <pc:docMk/>
            <pc:sldMk cId="2515230542" sldId="264"/>
            <ac:spMk id="2" creationId="{F23D96D4-2D89-A8C3-133F-91A16CF2968A}"/>
          </ac:spMkLst>
        </pc:spChg>
        <pc:spChg chg="mod">
          <ac:chgData name="Chrishia Christudhas" userId="b27dcc0655e73d90" providerId="LiveId" clId="{0AF42367-D744-4C43-849C-945F0F9EDFC6}" dt="2024-03-13T22:14:19.033" v="1202" actId="123"/>
          <ac:spMkLst>
            <pc:docMk/>
            <pc:sldMk cId="2515230542" sldId="264"/>
            <ac:spMk id="3" creationId="{05C4B87A-61A5-2B4D-B044-CB101AFE8F1B}"/>
          </ac:spMkLst>
        </pc:spChg>
      </pc:sldChg>
      <pc:sldChg chg="modSp new mod">
        <pc:chgData name="Chrishia Christudhas" userId="b27dcc0655e73d90" providerId="LiveId" clId="{0AF42367-D744-4C43-849C-945F0F9EDFC6}" dt="2024-03-14T01:59:29.877" v="1441" actId="20577"/>
        <pc:sldMkLst>
          <pc:docMk/>
          <pc:sldMk cId="46507185" sldId="265"/>
        </pc:sldMkLst>
        <pc:spChg chg="mod">
          <ac:chgData name="Chrishia Christudhas" userId="b27dcc0655e73d90" providerId="LiveId" clId="{0AF42367-D744-4C43-849C-945F0F9EDFC6}" dt="2024-03-13T16:18:52.804" v="194" actId="207"/>
          <ac:spMkLst>
            <pc:docMk/>
            <pc:sldMk cId="46507185" sldId="265"/>
            <ac:spMk id="2" creationId="{D9BB6D3F-E0E2-8677-F945-7B46ED1387AD}"/>
          </ac:spMkLst>
        </pc:spChg>
        <pc:spChg chg="mod">
          <ac:chgData name="Chrishia Christudhas" userId="b27dcc0655e73d90" providerId="LiveId" clId="{0AF42367-D744-4C43-849C-945F0F9EDFC6}" dt="2024-03-14T01:59:29.877" v="1441" actId="20577"/>
          <ac:spMkLst>
            <pc:docMk/>
            <pc:sldMk cId="46507185" sldId="265"/>
            <ac:spMk id="3" creationId="{BE01FBF0-D8C6-6804-065D-42CBD6F2E0A7}"/>
          </ac:spMkLst>
        </pc:spChg>
      </pc:sldChg>
      <pc:sldChg chg="modSp new mod">
        <pc:chgData name="Chrishia Christudhas" userId="b27dcc0655e73d90" providerId="LiveId" clId="{0AF42367-D744-4C43-849C-945F0F9EDFC6}" dt="2024-03-13T22:22:16.905" v="1228" actId="20577"/>
        <pc:sldMkLst>
          <pc:docMk/>
          <pc:sldMk cId="2775038927" sldId="266"/>
        </pc:sldMkLst>
        <pc:spChg chg="mod">
          <ac:chgData name="Chrishia Christudhas" userId="b27dcc0655e73d90" providerId="LiveId" clId="{0AF42367-D744-4C43-849C-945F0F9EDFC6}" dt="2024-03-13T16:23:24.984" v="277" actId="207"/>
          <ac:spMkLst>
            <pc:docMk/>
            <pc:sldMk cId="2775038927" sldId="266"/>
            <ac:spMk id="2" creationId="{7D7794FF-76B2-A269-436D-05B8747BC3A5}"/>
          </ac:spMkLst>
        </pc:spChg>
        <pc:spChg chg="mod">
          <ac:chgData name="Chrishia Christudhas" userId="b27dcc0655e73d90" providerId="LiveId" clId="{0AF42367-D744-4C43-849C-945F0F9EDFC6}" dt="2024-03-13T22:22:16.905" v="1228" actId="20577"/>
          <ac:spMkLst>
            <pc:docMk/>
            <pc:sldMk cId="2775038927" sldId="266"/>
            <ac:spMk id="3" creationId="{2960BFBA-4698-5D4F-E476-BF4ED0AADB41}"/>
          </ac:spMkLst>
        </pc:spChg>
      </pc:sldChg>
      <pc:sldChg chg="addSp modSp new mod">
        <pc:chgData name="Chrishia Christudhas" userId="b27dcc0655e73d90" providerId="LiveId" clId="{0AF42367-D744-4C43-849C-945F0F9EDFC6}" dt="2024-03-13T22:32:34.294" v="1265" actId="255"/>
        <pc:sldMkLst>
          <pc:docMk/>
          <pc:sldMk cId="1670368892" sldId="267"/>
        </pc:sldMkLst>
        <pc:spChg chg="mod">
          <ac:chgData name="Chrishia Christudhas" userId="b27dcc0655e73d90" providerId="LiveId" clId="{0AF42367-D744-4C43-849C-945F0F9EDFC6}" dt="2024-03-13T16:23:35.959" v="286" actId="207"/>
          <ac:spMkLst>
            <pc:docMk/>
            <pc:sldMk cId="1670368892" sldId="267"/>
            <ac:spMk id="2" creationId="{8B9199E5-82B5-6607-B642-313BF7C8A876}"/>
          </ac:spMkLst>
        </pc:spChg>
        <pc:spChg chg="mod">
          <ac:chgData name="Chrishia Christudhas" userId="b27dcc0655e73d90" providerId="LiveId" clId="{0AF42367-D744-4C43-849C-945F0F9EDFC6}" dt="2024-03-13T22:32:34.294" v="1265" actId="255"/>
          <ac:spMkLst>
            <pc:docMk/>
            <pc:sldMk cId="1670368892" sldId="267"/>
            <ac:spMk id="3" creationId="{570EAA7B-9122-2E62-32F3-799F633F55F6}"/>
          </ac:spMkLst>
        </pc:spChg>
        <pc:picChg chg="add mod">
          <ac:chgData name="Chrishia Christudhas" userId="b27dcc0655e73d90" providerId="LiveId" clId="{0AF42367-D744-4C43-849C-945F0F9EDFC6}" dt="2024-03-13T22:23:40.688" v="1231" actId="1076"/>
          <ac:picMkLst>
            <pc:docMk/>
            <pc:sldMk cId="1670368892" sldId="267"/>
            <ac:picMk id="4" creationId="{CE613DA4-BCD4-8B00-6865-BBC1B81F55F5}"/>
          </ac:picMkLst>
        </pc:picChg>
      </pc:sldChg>
      <pc:sldChg chg="addSp delSp modSp new del mod">
        <pc:chgData name="Chrishia Christudhas" userId="b27dcc0655e73d90" providerId="LiveId" clId="{0AF42367-D744-4C43-849C-945F0F9EDFC6}" dt="2024-03-13T22:32:50.732" v="1266" actId="47"/>
        <pc:sldMkLst>
          <pc:docMk/>
          <pc:sldMk cId="3418769745" sldId="268"/>
        </pc:sldMkLst>
        <pc:spChg chg="del">
          <ac:chgData name="Chrishia Christudhas" userId="b27dcc0655e73d90" providerId="LiveId" clId="{0AF42367-D744-4C43-849C-945F0F9EDFC6}" dt="2024-03-13T16:43:43.811" v="357" actId="931"/>
          <ac:spMkLst>
            <pc:docMk/>
            <pc:sldMk cId="3418769745" sldId="268"/>
            <ac:spMk id="3" creationId="{4BFA6CD2-CAD0-3601-784C-09C404D3C562}"/>
          </ac:spMkLst>
        </pc:spChg>
        <pc:picChg chg="add mod">
          <ac:chgData name="Chrishia Christudhas" userId="b27dcc0655e73d90" providerId="LiveId" clId="{0AF42367-D744-4C43-849C-945F0F9EDFC6}" dt="2024-03-13T16:43:47.542" v="359" actId="14100"/>
          <ac:picMkLst>
            <pc:docMk/>
            <pc:sldMk cId="3418769745" sldId="268"/>
            <ac:picMk id="5" creationId="{B389303F-BEF2-FE3D-16D2-96FF137A0A63}"/>
          </ac:picMkLst>
        </pc:picChg>
      </pc:sldChg>
      <pc:sldChg chg="modSp new mod">
        <pc:chgData name="Chrishia Christudhas" userId="b27dcc0655e73d90" providerId="LiveId" clId="{0AF42367-D744-4C43-849C-945F0F9EDFC6}" dt="2024-03-13T22:41:31.971" v="1351" actId="20577"/>
        <pc:sldMkLst>
          <pc:docMk/>
          <pc:sldMk cId="2957912826" sldId="269"/>
        </pc:sldMkLst>
        <pc:spChg chg="mod">
          <ac:chgData name="Chrishia Christudhas" userId="b27dcc0655e73d90" providerId="LiveId" clId="{0AF42367-D744-4C43-849C-945F0F9EDFC6}" dt="2024-03-13T16:45:02.048" v="402" actId="207"/>
          <ac:spMkLst>
            <pc:docMk/>
            <pc:sldMk cId="2957912826" sldId="269"/>
            <ac:spMk id="2" creationId="{18D8F274-1B7A-08DE-C58B-0A31AEB6680D}"/>
          </ac:spMkLst>
        </pc:spChg>
        <pc:spChg chg="mod">
          <ac:chgData name="Chrishia Christudhas" userId="b27dcc0655e73d90" providerId="LiveId" clId="{0AF42367-D744-4C43-849C-945F0F9EDFC6}" dt="2024-03-13T22:41:31.971" v="1351" actId="20577"/>
          <ac:spMkLst>
            <pc:docMk/>
            <pc:sldMk cId="2957912826" sldId="269"/>
            <ac:spMk id="3" creationId="{DEF4CE79-4EF6-5029-682B-F4DB9E322CA9}"/>
          </ac:spMkLst>
        </pc:spChg>
      </pc:sldChg>
      <pc:sldChg chg="modSp new mod">
        <pc:chgData name="Chrishia Christudhas" userId="b27dcc0655e73d90" providerId="LiveId" clId="{0AF42367-D744-4C43-849C-945F0F9EDFC6}" dt="2024-03-13T22:46:55.158" v="1375" actId="20577"/>
        <pc:sldMkLst>
          <pc:docMk/>
          <pc:sldMk cId="3925533774" sldId="270"/>
        </pc:sldMkLst>
        <pc:spChg chg="mod">
          <ac:chgData name="Chrishia Christudhas" userId="b27dcc0655e73d90" providerId="LiveId" clId="{0AF42367-D744-4C43-849C-945F0F9EDFC6}" dt="2024-03-13T16:50:55.253" v="580" actId="207"/>
          <ac:spMkLst>
            <pc:docMk/>
            <pc:sldMk cId="3925533774" sldId="270"/>
            <ac:spMk id="2" creationId="{05EA633E-AD5B-002F-932C-009EF0D34545}"/>
          </ac:spMkLst>
        </pc:spChg>
        <pc:spChg chg="mod">
          <ac:chgData name="Chrishia Christudhas" userId="b27dcc0655e73d90" providerId="LiveId" clId="{0AF42367-D744-4C43-849C-945F0F9EDFC6}" dt="2024-03-13T22:46:55.158" v="1375" actId="20577"/>
          <ac:spMkLst>
            <pc:docMk/>
            <pc:sldMk cId="3925533774" sldId="270"/>
            <ac:spMk id="3" creationId="{F5D3A087-505D-97AC-BB1B-E467248362BF}"/>
          </ac:spMkLst>
        </pc:spChg>
      </pc:sldChg>
      <pc:sldChg chg="modSp new del mod">
        <pc:chgData name="Chrishia Christudhas" userId="b27dcc0655e73d90" providerId="LiveId" clId="{0AF42367-D744-4C43-849C-945F0F9EDFC6}" dt="2024-03-13T22:47:26.217" v="1376" actId="47"/>
        <pc:sldMkLst>
          <pc:docMk/>
          <pc:sldMk cId="641101431" sldId="271"/>
        </pc:sldMkLst>
        <pc:spChg chg="mod">
          <ac:chgData name="Chrishia Christudhas" userId="b27dcc0655e73d90" providerId="LiveId" clId="{0AF42367-D744-4C43-849C-945F0F9EDFC6}" dt="2024-03-13T16:56:34.472" v="728" actId="20577"/>
          <ac:spMkLst>
            <pc:docMk/>
            <pc:sldMk cId="641101431" sldId="271"/>
            <ac:spMk id="3" creationId="{C07F3140-1120-BDDF-64F4-C835619C17A2}"/>
          </ac:spMkLst>
        </pc:spChg>
      </pc:sldChg>
      <pc:sldChg chg="addSp modSp new mod">
        <pc:chgData name="Chrishia Christudhas" userId="b27dcc0655e73d90" providerId="LiveId" clId="{0AF42367-D744-4C43-849C-945F0F9EDFC6}" dt="2024-03-13T22:50:26.566" v="1409" actId="1076"/>
        <pc:sldMkLst>
          <pc:docMk/>
          <pc:sldMk cId="2061849971" sldId="272"/>
        </pc:sldMkLst>
        <pc:spChg chg="mod">
          <ac:chgData name="Chrishia Christudhas" userId="b27dcc0655e73d90" providerId="LiveId" clId="{0AF42367-D744-4C43-849C-945F0F9EDFC6}" dt="2024-03-13T22:50:19.452" v="1408" actId="255"/>
          <ac:spMkLst>
            <pc:docMk/>
            <pc:sldMk cId="2061849971" sldId="272"/>
            <ac:spMk id="3" creationId="{3185930F-1B76-73D8-790E-A28B40ACABEA}"/>
          </ac:spMkLst>
        </pc:spChg>
        <pc:picChg chg="add mod">
          <ac:chgData name="Chrishia Christudhas" userId="b27dcc0655e73d90" providerId="LiveId" clId="{0AF42367-D744-4C43-849C-945F0F9EDFC6}" dt="2024-03-13T22:49:28.457" v="1399" actId="1076"/>
          <ac:picMkLst>
            <pc:docMk/>
            <pc:sldMk cId="2061849971" sldId="272"/>
            <ac:picMk id="4" creationId="{DE6320AC-9430-F576-7FC1-8BC060C4BEFC}"/>
          </ac:picMkLst>
        </pc:picChg>
        <pc:picChg chg="add mod">
          <ac:chgData name="Chrishia Christudhas" userId="b27dcc0655e73d90" providerId="LiveId" clId="{0AF42367-D744-4C43-849C-945F0F9EDFC6}" dt="2024-03-13T22:50:26.566" v="1409" actId="1076"/>
          <ac:picMkLst>
            <pc:docMk/>
            <pc:sldMk cId="2061849971" sldId="272"/>
            <ac:picMk id="5" creationId="{C28D936D-50E2-FABA-88D2-1F173AA6CBC5}"/>
          </ac:picMkLst>
        </pc:picChg>
      </pc:sldChg>
      <pc:sldChg chg="addSp delSp modSp new mod">
        <pc:chgData name="Chrishia Christudhas" userId="b27dcc0655e73d90" providerId="LiveId" clId="{0AF42367-D744-4C43-849C-945F0F9EDFC6}" dt="2024-03-13T17:00:16.030" v="761" actId="14100"/>
        <pc:sldMkLst>
          <pc:docMk/>
          <pc:sldMk cId="32131319" sldId="273"/>
        </pc:sldMkLst>
        <pc:spChg chg="mod">
          <ac:chgData name="Chrishia Christudhas" userId="b27dcc0655e73d90" providerId="LiveId" clId="{0AF42367-D744-4C43-849C-945F0F9EDFC6}" dt="2024-03-13T16:59:56.162" v="758" actId="207"/>
          <ac:spMkLst>
            <pc:docMk/>
            <pc:sldMk cId="32131319" sldId="273"/>
            <ac:spMk id="2" creationId="{D8885B64-5091-67E4-2536-CA2203BAC10F}"/>
          </ac:spMkLst>
        </pc:spChg>
        <pc:spChg chg="del">
          <ac:chgData name="Chrishia Christudhas" userId="b27dcc0655e73d90" providerId="LiveId" clId="{0AF42367-D744-4C43-849C-945F0F9EDFC6}" dt="2024-03-13T17:00:12.794" v="759" actId="931"/>
          <ac:spMkLst>
            <pc:docMk/>
            <pc:sldMk cId="32131319" sldId="273"/>
            <ac:spMk id="3" creationId="{E1AF2F47-46CB-BDA1-F649-DD9EC4BC58B3}"/>
          </ac:spMkLst>
        </pc:spChg>
        <pc:picChg chg="add mod">
          <ac:chgData name="Chrishia Christudhas" userId="b27dcc0655e73d90" providerId="LiveId" clId="{0AF42367-D744-4C43-849C-945F0F9EDFC6}" dt="2024-03-13T17:00:16.030" v="761" actId="14100"/>
          <ac:picMkLst>
            <pc:docMk/>
            <pc:sldMk cId="32131319" sldId="273"/>
            <ac:picMk id="5" creationId="{B5DECA81-E213-DAA3-9A19-D64B74A35A73}"/>
          </ac:picMkLst>
        </pc:picChg>
      </pc:sldChg>
      <pc:sldChg chg="addSp modSp new mod">
        <pc:chgData name="Chrishia Christudhas" userId="b27dcc0655e73d90" providerId="LiveId" clId="{0AF42367-D744-4C43-849C-945F0F9EDFC6}" dt="2024-03-13T22:55:40.464" v="1436" actId="1076"/>
        <pc:sldMkLst>
          <pc:docMk/>
          <pc:sldMk cId="1492434670" sldId="274"/>
        </pc:sldMkLst>
        <pc:spChg chg="mod">
          <ac:chgData name="Chrishia Christudhas" userId="b27dcc0655e73d90" providerId="LiveId" clId="{0AF42367-D744-4C43-849C-945F0F9EDFC6}" dt="2024-03-13T22:55:35.561" v="1433" actId="1076"/>
          <ac:spMkLst>
            <pc:docMk/>
            <pc:sldMk cId="1492434670" sldId="274"/>
            <ac:spMk id="3" creationId="{8D528308-64E4-7CEE-3E20-B61B20798983}"/>
          </ac:spMkLst>
        </pc:spChg>
        <pc:picChg chg="add mod">
          <ac:chgData name="Chrishia Christudhas" userId="b27dcc0655e73d90" providerId="LiveId" clId="{0AF42367-D744-4C43-849C-945F0F9EDFC6}" dt="2024-03-13T22:55:40.464" v="1436" actId="1076"/>
          <ac:picMkLst>
            <pc:docMk/>
            <pc:sldMk cId="1492434670" sldId="274"/>
            <ac:picMk id="5" creationId="{A299B7FF-5492-98D2-44DC-A45D44C2787C}"/>
          </ac:picMkLst>
        </pc:picChg>
      </pc:sldChg>
      <pc:sldChg chg="addSp delSp modSp new del mod">
        <pc:chgData name="Chrishia Christudhas" userId="b27dcc0655e73d90" providerId="LiveId" clId="{0AF42367-D744-4C43-849C-945F0F9EDFC6}" dt="2024-03-13T22:55:42.214" v="1437" actId="47"/>
        <pc:sldMkLst>
          <pc:docMk/>
          <pc:sldMk cId="1221243982" sldId="275"/>
        </pc:sldMkLst>
        <pc:spChg chg="del">
          <ac:chgData name="Chrishia Christudhas" userId="b27dcc0655e73d90" providerId="LiveId" clId="{0AF42367-D744-4C43-849C-945F0F9EDFC6}" dt="2024-03-13T17:02:10.743" v="811" actId="931"/>
          <ac:spMkLst>
            <pc:docMk/>
            <pc:sldMk cId="1221243982" sldId="275"/>
            <ac:spMk id="3" creationId="{D0ECC7E0-AFF3-3EDE-F2B3-F1D1A6D4B947}"/>
          </ac:spMkLst>
        </pc:spChg>
        <pc:spChg chg="add mod">
          <ac:chgData name="Chrishia Christudhas" userId="b27dcc0655e73d90" providerId="LiveId" clId="{0AF42367-D744-4C43-849C-945F0F9EDFC6}" dt="2024-03-13T22:55:21.071" v="1428" actId="21"/>
          <ac:spMkLst>
            <pc:docMk/>
            <pc:sldMk cId="1221243982" sldId="275"/>
            <ac:spMk id="7" creationId="{DDC1885C-1EE2-0859-CCDD-5970EC219170}"/>
          </ac:spMkLst>
        </pc:spChg>
        <pc:picChg chg="add del mod">
          <ac:chgData name="Chrishia Christudhas" userId="b27dcc0655e73d90" providerId="LiveId" clId="{0AF42367-D744-4C43-849C-945F0F9EDFC6}" dt="2024-03-13T22:55:21.071" v="1428" actId="21"/>
          <ac:picMkLst>
            <pc:docMk/>
            <pc:sldMk cId="1221243982" sldId="275"/>
            <ac:picMk id="5" creationId="{A299B7FF-5492-98D2-44DC-A45D44C2787C}"/>
          </ac:picMkLst>
        </pc:picChg>
      </pc:sldChg>
      <pc:sldChg chg="addSp delSp modSp new del mod">
        <pc:chgData name="Chrishia Christudhas" userId="b27dcc0655e73d90" providerId="LiveId" clId="{0AF42367-D744-4C43-849C-945F0F9EDFC6}" dt="2024-03-13T22:51:14.097" v="1410" actId="47"/>
        <pc:sldMkLst>
          <pc:docMk/>
          <pc:sldMk cId="563782497" sldId="276"/>
        </pc:sldMkLst>
        <pc:spChg chg="del">
          <ac:chgData name="Chrishia Christudhas" userId="b27dcc0655e73d90" providerId="LiveId" clId="{0AF42367-D744-4C43-849C-945F0F9EDFC6}" dt="2024-03-13T17:04:31.148" v="819" actId="931"/>
          <ac:spMkLst>
            <pc:docMk/>
            <pc:sldMk cId="563782497" sldId="276"/>
            <ac:spMk id="3" creationId="{5708D7CB-04DD-F23E-0D7F-C88FA7B0DC70}"/>
          </ac:spMkLst>
        </pc:spChg>
        <pc:picChg chg="add mod">
          <ac:chgData name="Chrishia Christudhas" userId="b27dcc0655e73d90" providerId="LiveId" clId="{0AF42367-D744-4C43-849C-945F0F9EDFC6}" dt="2024-03-13T17:04:36.009" v="822" actId="1076"/>
          <ac:picMkLst>
            <pc:docMk/>
            <pc:sldMk cId="563782497" sldId="276"/>
            <ac:picMk id="5" creationId="{B14F8012-ED55-7530-E83D-F49AD6E9301F}"/>
          </ac:picMkLst>
        </pc:picChg>
      </pc:sldChg>
      <pc:sldChg chg="new del">
        <pc:chgData name="Chrishia Christudhas" userId="b27dcc0655e73d90" providerId="LiveId" clId="{0AF42367-D744-4C43-849C-945F0F9EDFC6}" dt="2024-03-13T17:08:54.024" v="823" actId="47"/>
        <pc:sldMkLst>
          <pc:docMk/>
          <pc:sldMk cId="681551304" sldId="277"/>
        </pc:sldMkLst>
      </pc:sldChg>
      <pc:sldChg chg="addSp delSp modSp new mod">
        <pc:chgData name="Chrishia Christudhas" userId="b27dcc0655e73d90" providerId="LiveId" clId="{0AF42367-D744-4C43-849C-945F0F9EDFC6}" dt="2024-03-13T22:06:40.888" v="1159" actId="1076"/>
        <pc:sldMkLst>
          <pc:docMk/>
          <pc:sldMk cId="1824124068" sldId="277"/>
        </pc:sldMkLst>
        <pc:spChg chg="del">
          <ac:chgData name="Chrishia Christudhas" userId="b27dcc0655e73d90" providerId="LiveId" clId="{0AF42367-D744-4C43-849C-945F0F9EDFC6}" dt="2024-03-13T22:06:31.524" v="1155" actId="931"/>
          <ac:spMkLst>
            <pc:docMk/>
            <pc:sldMk cId="1824124068" sldId="277"/>
            <ac:spMk id="3" creationId="{7FBF81C1-B854-03FD-4FBD-41F837D43E3D}"/>
          </ac:spMkLst>
        </pc:spChg>
        <pc:picChg chg="add mod">
          <ac:chgData name="Chrishia Christudhas" userId="b27dcc0655e73d90" providerId="LiveId" clId="{0AF42367-D744-4C43-849C-945F0F9EDFC6}" dt="2024-03-13T22:06:40.888" v="1159" actId="1076"/>
          <ac:picMkLst>
            <pc:docMk/>
            <pc:sldMk cId="1824124068" sldId="277"/>
            <ac:picMk id="5" creationId="{CB7F2785-26D4-F794-A829-FEC90B977041}"/>
          </ac:picMkLst>
        </pc:picChg>
      </pc:sldChg>
      <pc:sldChg chg="new del">
        <pc:chgData name="Chrishia Christudhas" userId="b27dcc0655e73d90" providerId="LiveId" clId="{0AF42367-D744-4C43-849C-945F0F9EDFC6}" dt="2024-03-13T17:08:54.024" v="823" actId="47"/>
        <pc:sldMkLst>
          <pc:docMk/>
          <pc:sldMk cId="265762485" sldId="278"/>
        </pc:sldMkLst>
      </pc:sldChg>
      <pc:sldChg chg="new del">
        <pc:chgData name="Chrishia Christudhas" userId="b27dcc0655e73d90" providerId="LiveId" clId="{0AF42367-D744-4C43-849C-945F0F9EDFC6}" dt="2024-03-13T17:08:54.024" v="823" actId="47"/>
        <pc:sldMkLst>
          <pc:docMk/>
          <pc:sldMk cId="3060872177" sldId="27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3/13/2024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3/13/2024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F079-11BB-8509-78FA-69798C18929C}"/>
              </a:ext>
            </a:extLst>
          </p:cNvPr>
          <p:cNvSpPr>
            <a:spLocks noGrp="1"/>
          </p:cNvSpPr>
          <p:nvPr>
            <p:ph type="ctrTitle"/>
          </p:nvPr>
        </p:nvSpPr>
        <p:spPr/>
        <p:txBody>
          <a:bodyPr/>
          <a:lstStyle/>
          <a:p>
            <a:r>
              <a:rPr lang="en-IN" dirty="0">
                <a:solidFill>
                  <a:schemeClr val="tx1"/>
                </a:solidFill>
              </a:rPr>
              <a:t>Interrupts Programming</a:t>
            </a:r>
            <a:br>
              <a:rPr lang="en-IN" dirty="0">
                <a:solidFill>
                  <a:schemeClr val="tx1"/>
                </a:solidFill>
              </a:rPr>
            </a:br>
            <a:endParaRPr lang="en-IN" dirty="0">
              <a:solidFill>
                <a:schemeClr val="tx1"/>
              </a:solidFill>
            </a:endParaRPr>
          </a:p>
        </p:txBody>
      </p:sp>
      <p:sp>
        <p:nvSpPr>
          <p:cNvPr id="3" name="Subtitle 2">
            <a:extLst>
              <a:ext uri="{FF2B5EF4-FFF2-40B4-BE49-F238E27FC236}">
                <a16:creationId xmlns:a16="http://schemas.microsoft.com/office/drawing/2014/main" id="{DC96EEF0-E98A-0512-7E5C-D84440C2C2D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2127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794FF-76B2-A269-436D-05B8747BC3A5}"/>
              </a:ext>
            </a:extLst>
          </p:cNvPr>
          <p:cNvSpPr>
            <a:spLocks noGrp="1"/>
          </p:cNvSpPr>
          <p:nvPr>
            <p:ph type="title"/>
          </p:nvPr>
        </p:nvSpPr>
        <p:spPr/>
        <p:txBody>
          <a:bodyPr/>
          <a:lstStyle/>
          <a:p>
            <a:r>
              <a:rPr lang="en-US" dirty="0">
                <a:solidFill>
                  <a:schemeClr val="tx1"/>
                </a:solidFill>
              </a:rPr>
              <a:t>Level – Triggered Interrupt</a:t>
            </a:r>
            <a:endParaRPr lang="en-IN" dirty="0">
              <a:solidFill>
                <a:schemeClr val="tx1"/>
              </a:solidFill>
            </a:endParaRPr>
          </a:p>
        </p:txBody>
      </p:sp>
      <p:sp>
        <p:nvSpPr>
          <p:cNvPr id="3" name="Content Placeholder 2">
            <a:extLst>
              <a:ext uri="{FF2B5EF4-FFF2-40B4-BE49-F238E27FC236}">
                <a16:creationId xmlns:a16="http://schemas.microsoft.com/office/drawing/2014/main" id="{2960BFBA-4698-5D4F-E476-BF4ED0AADB41}"/>
              </a:ext>
            </a:extLst>
          </p:cNvPr>
          <p:cNvSpPr>
            <a:spLocks noGrp="1"/>
          </p:cNvSpPr>
          <p:nvPr>
            <p:ph idx="1"/>
          </p:nvPr>
        </p:nvSpPr>
        <p:spPr>
          <a:xfrm>
            <a:off x="261257" y="2222287"/>
            <a:ext cx="11658600" cy="4341799"/>
          </a:xfrm>
        </p:spPr>
        <p:txBody>
          <a:bodyPr>
            <a:normAutofit/>
          </a:bodyPr>
          <a:lstStyle/>
          <a:p>
            <a:pPr algn="just"/>
            <a:r>
              <a:rPr lang="en-US" sz="2400" b="0" i="0" u="none" strike="noStrike" baseline="0" dirty="0">
                <a:latin typeface="Tahoma" panose="020B0604030504040204" pitchFamily="34" charset="0"/>
              </a:rPr>
              <a:t>In the level-triggered mode, INT0 and INT1 pins are normally high</a:t>
            </a:r>
          </a:p>
          <a:p>
            <a:pPr algn="just"/>
            <a:endParaRPr lang="en-US" sz="2400" b="0" i="0" u="none" strike="noStrike" baseline="0" dirty="0">
              <a:latin typeface="Tahoma" panose="020B0604030504040204" pitchFamily="34" charset="0"/>
            </a:endParaRPr>
          </a:p>
          <a:p>
            <a:pPr algn="just"/>
            <a:r>
              <a:rPr lang="en-US" sz="2400" b="0" i="0" u="none" strike="noStrike" baseline="0" dirty="0">
                <a:latin typeface="Tahoma" panose="020B0604030504040204" pitchFamily="34" charset="0"/>
              </a:rPr>
              <a:t>If a low-level signal is applied to them, it </a:t>
            </a:r>
            <a:r>
              <a:rPr lang="en-IN" sz="2400" b="0" i="0" u="none" strike="noStrike" baseline="0" dirty="0">
                <a:latin typeface="Tahoma" panose="020B0604030504040204" pitchFamily="34" charset="0"/>
              </a:rPr>
              <a:t>triggers the interrupt.</a:t>
            </a:r>
          </a:p>
          <a:p>
            <a:pPr algn="just"/>
            <a:endParaRPr lang="en-IN" sz="2400" b="0" i="0" u="none" strike="noStrike" baseline="0" dirty="0">
              <a:latin typeface="Tahoma" panose="020B0604030504040204" pitchFamily="34" charset="0"/>
            </a:endParaRPr>
          </a:p>
          <a:p>
            <a:pPr algn="just"/>
            <a:r>
              <a:rPr lang="en-US" sz="2400" b="0" i="0" u="none" strike="noStrike" baseline="0" dirty="0">
                <a:latin typeface="Tahoma" panose="020B0604030504040204" pitchFamily="34" charset="0"/>
              </a:rPr>
              <a:t>Then the microcontroller stops whatever it is doing and jumps to the interrupt vector table to service that interrupt.</a:t>
            </a:r>
          </a:p>
          <a:p>
            <a:pPr algn="just"/>
            <a:endParaRPr lang="en-US" sz="2400" b="0" i="0" u="none" strike="noStrike" baseline="0" dirty="0">
              <a:latin typeface="Tahoma" panose="020B0604030504040204" pitchFamily="34" charset="0"/>
            </a:endParaRPr>
          </a:p>
          <a:p>
            <a:pPr algn="just"/>
            <a:r>
              <a:rPr lang="en-US" sz="2400" b="0" i="0" u="none" strike="noStrike" baseline="0" dirty="0">
                <a:latin typeface="Tahoma" panose="020B0604030504040204" pitchFamily="34" charset="0"/>
              </a:rPr>
              <a:t>The signal at the INT pin must be removed before the execution of the last instruction of the ISR, RETI; otherwise, another interrupt will be generated</a:t>
            </a:r>
            <a:endParaRPr lang="en-IN" sz="2400" dirty="0"/>
          </a:p>
        </p:txBody>
      </p:sp>
    </p:spTree>
    <p:extLst>
      <p:ext uri="{BB962C8B-B14F-4D97-AF65-F5344CB8AC3E}">
        <p14:creationId xmlns:p14="http://schemas.microsoft.com/office/powerpoint/2010/main" val="277503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99E5-82B5-6607-B642-313BF7C8A876}"/>
              </a:ext>
            </a:extLst>
          </p:cNvPr>
          <p:cNvSpPr>
            <a:spLocks noGrp="1"/>
          </p:cNvSpPr>
          <p:nvPr>
            <p:ph type="title"/>
          </p:nvPr>
        </p:nvSpPr>
        <p:spPr/>
        <p:txBody>
          <a:bodyPr/>
          <a:lstStyle/>
          <a:p>
            <a:r>
              <a:rPr lang="en-US" dirty="0">
                <a:solidFill>
                  <a:schemeClr val="tx1"/>
                </a:solidFill>
              </a:rPr>
              <a:t>Edge - Triggered Interrupt</a:t>
            </a:r>
            <a:endParaRPr lang="en-IN" dirty="0">
              <a:solidFill>
                <a:schemeClr val="tx1"/>
              </a:solidFill>
            </a:endParaRPr>
          </a:p>
        </p:txBody>
      </p:sp>
      <p:sp>
        <p:nvSpPr>
          <p:cNvPr id="3" name="Content Placeholder 2">
            <a:extLst>
              <a:ext uri="{FF2B5EF4-FFF2-40B4-BE49-F238E27FC236}">
                <a16:creationId xmlns:a16="http://schemas.microsoft.com/office/drawing/2014/main" id="{570EAA7B-9122-2E62-32F3-799F633F55F6}"/>
              </a:ext>
            </a:extLst>
          </p:cNvPr>
          <p:cNvSpPr>
            <a:spLocks noGrp="1"/>
          </p:cNvSpPr>
          <p:nvPr>
            <p:ph idx="1"/>
          </p:nvPr>
        </p:nvSpPr>
        <p:spPr>
          <a:xfrm>
            <a:off x="818711" y="2222287"/>
            <a:ext cx="11052159" cy="3636511"/>
          </a:xfrm>
        </p:spPr>
        <p:txBody>
          <a:bodyPr>
            <a:normAutofit/>
          </a:bodyPr>
          <a:lstStyle/>
          <a:p>
            <a:pPr algn="l"/>
            <a:r>
              <a:rPr lang="en-US" sz="2400" b="0" i="0" u="none" strike="noStrike" baseline="0" dirty="0">
                <a:latin typeface="Tahoma" panose="020B0604030504040204" pitchFamily="34" charset="0"/>
              </a:rPr>
              <a:t>To make INT0 and INT1 edge-triggered </a:t>
            </a:r>
            <a:r>
              <a:rPr lang="en-IN" sz="2400" b="0" i="0" u="none" strike="noStrike" baseline="0" dirty="0">
                <a:latin typeface="Tahoma" panose="020B0604030504040204" pitchFamily="34" charset="0"/>
              </a:rPr>
              <a:t>interrupts, we must program </a:t>
            </a:r>
            <a:r>
              <a:rPr lang="en-US" sz="2400" b="0" i="0" u="none" strike="noStrike" baseline="0" dirty="0">
                <a:latin typeface="Tahoma" panose="020B0604030504040204" pitchFamily="34" charset="0"/>
              </a:rPr>
              <a:t>the bits of the TCON register.</a:t>
            </a:r>
          </a:p>
          <a:p>
            <a:pPr algn="l"/>
            <a:r>
              <a:rPr lang="en-US" sz="2400" b="0" i="0" u="none" strike="noStrike" baseline="0" dirty="0">
                <a:latin typeface="Tahoma" panose="020B0604030504040204" pitchFamily="34" charset="0"/>
              </a:rPr>
              <a:t>The TCON register holds the IT0 and IT1 flag bits that determine level- or edge-triggered mode of the </a:t>
            </a:r>
            <a:r>
              <a:rPr lang="en-IN" sz="2400" b="0" i="0" u="none" strike="noStrike" baseline="0" dirty="0">
                <a:latin typeface="Tahoma" panose="020B0604030504040204" pitchFamily="34" charset="0"/>
              </a:rPr>
              <a:t>hardware interrupt.</a:t>
            </a:r>
          </a:p>
          <a:p>
            <a:pPr algn="l"/>
            <a:r>
              <a:rPr lang="en-US" sz="2400" b="0" i="0" u="none" strike="noStrike" baseline="0" dirty="0">
                <a:latin typeface="Tahoma" panose="020B0604030504040204" pitchFamily="34" charset="0"/>
              </a:rPr>
              <a:t>They are also referred to as TCON.0 and TCON.2 since the TCON register is bit addressable</a:t>
            </a:r>
          </a:p>
          <a:p>
            <a:pPr marL="0" indent="0" algn="l">
              <a:buNone/>
            </a:pPr>
            <a:endParaRPr lang="en-IN" sz="2000" dirty="0"/>
          </a:p>
        </p:txBody>
      </p:sp>
      <p:pic>
        <p:nvPicPr>
          <p:cNvPr id="4" name="Picture 3">
            <a:extLst>
              <a:ext uri="{FF2B5EF4-FFF2-40B4-BE49-F238E27FC236}">
                <a16:creationId xmlns:a16="http://schemas.microsoft.com/office/drawing/2014/main" id="{CE613DA4-BCD4-8B00-6865-BBC1B81F55F5}"/>
              </a:ext>
            </a:extLst>
          </p:cNvPr>
          <p:cNvPicPr>
            <a:picLocks noChangeAspect="1"/>
          </p:cNvPicPr>
          <p:nvPr/>
        </p:nvPicPr>
        <p:blipFill>
          <a:blip r:embed="rId2"/>
          <a:stretch>
            <a:fillRect/>
          </a:stretch>
        </p:blipFill>
        <p:spPr>
          <a:xfrm>
            <a:off x="1453944" y="5378976"/>
            <a:ext cx="8565653" cy="1031836"/>
          </a:xfrm>
          <a:prstGeom prst="rect">
            <a:avLst/>
          </a:prstGeom>
        </p:spPr>
      </p:pic>
    </p:spTree>
    <p:extLst>
      <p:ext uri="{BB962C8B-B14F-4D97-AF65-F5344CB8AC3E}">
        <p14:creationId xmlns:p14="http://schemas.microsoft.com/office/powerpoint/2010/main" val="1670368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F274-1B7A-08DE-C58B-0A31AEB6680D}"/>
              </a:ext>
            </a:extLst>
          </p:cNvPr>
          <p:cNvSpPr>
            <a:spLocks noGrp="1"/>
          </p:cNvSpPr>
          <p:nvPr>
            <p:ph type="title"/>
          </p:nvPr>
        </p:nvSpPr>
        <p:spPr/>
        <p:txBody>
          <a:bodyPr/>
          <a:lstStyle/>
          <a:p>
            <a:r>
              <a:rPr lang="en-US" dirty="0">
                <a:solidFill>
                  <a:schemeClr val="tx1"/>
                </a:solidFill>
              </a:rPr>
              <a:t>Sampling Edge – Triggered Interrupt</a:t>
            </a:r>
            <a:endParaRPr lang="en-IN" dirty="0">
              <a:solidFill>
                <a:schemeClr val="tx1"/>
              </a:solidFill>
            </a:endParaRPr>
          </a:p>
        </p:txBody>
      </p:sp>
      <p:sp>
        <p:nvSpPr>
          <p:cNvPr id="3" name="Content Placeholder 2">
            <a:extLst>
              <a:ext uri="{FF2B5EF4-FFF2-40B4-BE49-F238E27FC236}">
                <a16:creationId xmlns:a16="http://schemas.microsoft.com/office/drawing/2014/main" id="{DEF4CE79-4EF6-5029-682B-F4DB9E322CA9}"/>
              </a:ext>
            </a:extLst>
          </p:cNvPr>
          <p:cNvSpPr>
            <a:spLocks noGrp="1"/>
          </p:cNvSpPr>
          <p:nvPr>
            <p:ph idx="1"/>
          </p:nvPr>
        </p:nvSpPr>
        <p:spPr>
          <a:xfrm>
            <a:off x="219456" y="2222287"/>
            <a:ext cx="11503152" cy="4379681"/>
          </a:xfrm>
        </p:spPr>
        <p:txBody>
          <a:bodyPr>
            <a:normAutofit/>
          </a:bodyPr>
          <a:lstStyle/>
          <a:p>
            <a:pPr algn="l"/>
            <a:r>
              <a:rPr lang="en-IN" sz="2000" b="0" i="0" u="none" strike="noStrike" baseline="0" dirty="0">
                <a:latin typeface="Tahoma" panose="020B0604030504040204" pitchFamily="34" charset="0"/>
              </a:rPr>
              <a:t>In edge-triggered interrupts </a:t>
            </a:r>
            <a:r>
              <a:rPr lang="en-US" sz="2000" dirty="0">
                <a:latin typeface="Tahoma" panose="020B0604030504040204" pitchFamily="34" charset="0"/>
              </a:rPr>
              <a:t>t</a:t>
            </a:r>
            <a:r>
              <a:rPr lang="en-US" sz="2000" b="0" i="0" u="none" strike="noStrike" baseline="0" dirty="0">
                <a:latin typeface="Tahoma" panose="020B0604030504040204" pitchFamily="34" charset="0"/>
              </a:rPr>
              <a:t>he external source must be held high for at least one machine cycle, and then held low for at least one machine cycle.</a:t>
            </a:r>
          </a:p>
          <a:p>
            <a:pPr algn="l"/>
            <a:r>
              <a:rPr lang="en-US" sz="2000" b="0" i="0" u="none" strike="noStrike" baseline="0" dirty="0">
                <a:latin typeface="Tahoma" panose="020B0604030504040204" pitchFamily="34" charset="0"/>
              </a:rPr>
              <a:t>The falling edge of pins INT0 and INT1 are latched by the 8051 and are held by the TCON.1 and TCON.3 bits of TCON r</a:t>
            </a:r>
            <a:r>
              <a:rPr lang="en-IN" sz="2000" b="0" i="0" u="none" strike="noStrike" baseline="0" dirty="0" err="1">
                <a:latin typeface="Tahoma" panose="020B0604030504040204" pitchFamily="34" charset="0"/>
              </a:rPr>
              <a:t>egister</a:t>
            </a:r>
            <a:endParaRPr lang="en-IN" sz="2000" b="0" i="0" u="none" strike="noStrike" baseline="0" dirty="0">
              <a:latin typeface="Tahoma" panose="020B0604030504040204" pitchFamily="34" charset="0"/>
            </a:endParaRPr>
          </a:p>
          <a:p>
            <a:pPr marL="0" indent="0" algn="l">
              <a:buNone/>
            </a:pPr>
            <a:r>
              <a:rPr lang="en-US" sz="2000" b="0" i="0" u="none" strike="noStrike" baseline="0" dirty="0">
                <a:latin typeface="Tahoma" panose="020B0604030504040204" pitchFamily="34" charset="0"/>
              </a:rPr>
              <a:t>		Function as interrupt-in-service flags</a:t>
            </a:r>
          </a:p>
          <a:p>
            <a:pPr marL="0" indent="0" algn="l">
              <a:buNone/>
            </a:pPr>
            <a:r>
              <a:rPr lang="en-US" sz="2000" b="0" i="0" u="none" strike="noStrike" baseline="0" dirty="0">
                <a:latin typeface="Tahoma" panose="020B0604030504040204" pitchFamily="34" charset="0"/>
              </a:rPr>
              <a:t>		It indicates that the interrupt is being serviced now and on this </a:t>
            </a:r>
            <a:r>
              <a:rPr lang="en-US" sz="2000" b="0" i="0" u="none" strike="noStrike" baseline="0" dirty="0" err="1">
                <a:latin typeface="Tahoma" panose="020B0604030504040204" pitchFamily="34" charset="0"/>
              </a:rPr>
              <a:t>INTn</a:t>
            </a:r>
            <a:r>
              <a:rPr lang="en-US" sz="2000" b="0" i="0" u="none" strike="noStrike" baseline="0" dirty="0">
                <a:latin typeface="Tahoma" panose="020B0604030504040204" pitchFamily="34" charset="0"/>
              </a:rPr>
              <a:t> pin, and no new 			interrupt will be responded to until this service is finished.</a:t>
            </a:r>
            <a:endParaRPr lang="en-US" sz="2000" dirty="0">
              <a:latin typeface="Tahoma" panose="020B0604030504040204" pitchFamily="34" charset="0"/>
            </a:endParaRPr>
          </a:p>
          <a:p>
            <a:r>
              <a:rPr lang="en-US" sz="2000" b="0" i="0" u="none" strike="noStrike" baseline="0" dirty="0">
                <a:latin typeface="Tahoma" panose="020B0604030504040204" pitchFamily="34" charset="0"/>
              </a:rPr>
              <a:t>When the ISRs are finished, TCON.1 and TCON.3 are cleared, indicating that the interrupt is finished and the 8051 is ready to respond to another interrupt on that pin</a:t>
            </a:r>
          </a:p>
        </p:txBody>
      </p:sp>
    </p:spTree>
    <p:extLst>
      <p:ext uri="{BB962C8B-B14F-4D97-AF65-F5344CB8AC3E}">
        <p14:creationId xmlns:p14="http://schemas.microsoft.com/office/powerpoint/2010/main" val="295791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A633E-AD5B-002F-932C-009EF0D34545}"/>
              </a:ext>
            </a:extLst>
          </p:cNvPr>
          <p:cNvSpPr>
            <a:spLocks noGrp="1"/>
          </p:cNvSpPr>
          <p:nvPr>
            <p:ph type="title"/>
          </p:nvPr>
        </p:nvSpPr>
        <p:spPr/>
        <p:txBody>
          <a:bodyPr/>
          <a:lstStyle/>
          <a:p>
            <a:r>
              <a:rPr lang="en-US" dirty="0">
                <a:solidFill>
                  <a:schemeClr val="tx1"/>
                </a:solidFill>
              </a:rPr>
              <a:t>Serial Communication Interrupts</a:t>
            </a:r>
            <a:endParaRPr lang="en-IN" dirty="0">
              <a:solidFill>
                <a:schemeClr val="tx1"/>
              </a:solidFill>
            </a:endParaRPr>
          </a:p>
        </p:txBody>
      </p:sp>
      <p:sp>
        <p:nvSpPr>
          <p:cNvPr id="3" name="Content Placeholder 2">
            <a:extLst>
              <a:ext uri="{FF2B5EF4-FFF2-40B4-BE49-F238E27FC236}">
                <a16:creationId xmlns:a16="http://schemas.microsoft.com/office/drawing/2014/main" id="{F5D3A087-505D-97AC-BB1B-E467248362BF}"/>
              </a:ext>
            </a:extLst>
          </p:cNvPr>
          <p:cNvSpPr>
            <a:spLocks noGrp="1"/>
          </p:cNvSpPr>
          <p:nvPr>
            <p:ph idx="1"/>
          </p:nvPr>
        </p:nvSpPr>
        <p:spPr>
          <a:xfrm>
            <a:off x="818712" y="2222287"/>
            <a:ext cx="10554574" cy="4188525"/>
          </a:xfrm>
        </p:spPr>
        <p:txBody>
          <a:bodyPr>
            <a:normAutofit lnSpcReduction="10000"/>
          </a:bodyPr>
          <a:lstStyle/>
          <a:p>
            <a:pPr algn="l"/>
            <a:r>
              <a:rPr lang="en-US" sz="2000" b="0" i="0" u="none" strike="noStrike" baseline="0" dirty="0">
                <a:solidFill>
                  <a:srgbClr val="000000"/>
                </a:solidFill>
                <a:latin typeface="Tahoma" panose="020B0604030504040204" pitchFamily="34" charset="0"/>
              </a:rPr>
              <a:t>TI (transfer interrupt) is raised when the last bit of the framed data, the stop bit, is transferred, indicating that the SBUF register is ready to transfer </a:t>
            </a:r>
            <a:r>
              <a:rPr lang="en-IN" sz="2000" b="0" i="0" u="none" strike="noStrike" baseline="0" dirty="0">
                <a:solidFill>
                  <a:srgbClr val="000000"/>
                </a:solidFill>
                <a:latin typeface="Tahoma" panose="020B0604030504040204" pitchFamily="34" charset="0"/>
              </a:rPr>
              <a:t>the next byte</a:t>
            </a:r>
          </a:p>
          <a:p>
            <a:pPr algn="l"/>
            <a:endParaRPr lang="en-IN" sz="2000" b="0" i="0" u="none" strike="noStrike" baseline="0" dirty="0">
              <a:solidFill>
                <a:srgbClr val="000000"/>
              </a:solidFill>
              <a:latin typeface="Tahoma" panose="020B0604030504040204" pitchFamily="34" charset="0"/>
            </a:endParaRPr>
          </a:p>
          <a:p>
            <a:pPr algn="l"/>
            <a:r>
              <a:rPr lang="en-US" sz="2000" b="0" i="0" u="none" strike="noStrike" baseline="0" dirty="0">
                <a:solidFill>
                  <a:srgbClr val="000000"/>
                </a:solidFill>
                <a:latin typeface="Tahoma" panose="020B0604030504040204" pitchFamily="34" charset="0"/>
              </a:rPr>
              <a:t>RI (received interrupt) is raised when the entire frame of data, including the </a:t>
            </a:r>
            <a:r>
              <a:rPr lang="en-IN" sz="2000" b="0" i="0" u="none" strike="noStrike" baseline="0" dirty="0">
                <a:solidFill>
                  <a:srgbClr val="000000"/>
                </a:solidFill>
                <a:latin typeface="Tahoma" panose="020B0604030504040204" pitchFamily="34" charset="0"/>
              </a:rPr>
              <a:t>stop bit, is received</a:t>
            </a:r>
          </a:p>
          <a:p>
            <a:pPr algn="l"/>
            <a:endParaRPr lang="en-IN" sz="2000" b="0" i="0" u="none" strike="noStrike" baseline="0" dirty="0">
              <a:solidFill>
                <a:srgbClr val="000000"/>
              </a:solidFill>
              <a:latin typeface="Tahoma" panose="020B0604030504040204" pitchFamily="34" charset="0"/>
            </a:endParaRPr>
          </a:p>
          <a:p>
            <a:pPr algn="l"/>
            <a:r>
              <a:rPr lang="en-US" sz="2000" b="0" i="0" u="none" strike="noStrike" baseline="0" dirty="0">
                <a:solidFill>
                  <a:srgbClr val="000000"/>
                </a:solidFill>
                <a:latin typeface="Tahoma" panose="020B0604030504040204" pitchFamily="34" charset="0"/>
              </a:rPr>
              <a:t>In the 8051 there is only one interrupt set aside for serial communication</a:t>
            </a:r>
          </a:p>
          <a:p>
            <a:pPr marL="0" indent="0" algn="l">
              <a:buNone/>
            </a:pPr>
            <a:r>
              <a:rPr lang="en-US" sz="2000" b="0" i="0" u="none" strike="noStrike" baseline="0" dirty="0">
                <a:latin typeface="Tahoma" panose="020B0604030504040204" pitchFamily="34" charset="0"/>
              </a:rPr>
              <a:t>		This interrupt is used to both send and </a:t>
            </a:r>
            <a:r>
              <a:rPr lang="en-IN" sz="2000" b="0" i="0" u="none" strike="noStrike" baseline="0" dirty="0">
                <a:latin typeface="Tahoma" panose="020B0604030504040204" pitchFamily="34" charset="0"/>
              </a:rPr>
              <a:t>receive data</a:t>
            </a:r>
          </a:p>
          <a:p>
            <a:pPr marL="0" indent="0" algn="l">
              <a:buNone/>
            </a:pPr>
            <a:r>
              <a:rPr lang="en-US" sz="2000" b="0" i="0" u="none" strike="noStrike" baseline="0" dirty="0">
                <a:latin typeface="Tahoma" panose="020B0604030504040204" pitchFamily="34" charset="0"/>
              </a:rPr>
              <a:t>		If the interrupt bit in the IE register (IE.4) is enabled, when RI or TI is raised the 		8051 gets interrupted and jumps to memory location 0023H to execute the ISR</a:t>
            </a:r>
          </a:p>
          <a:p>
            <a:pPr marL="0" indent="0" algn="l">
              <a:buNone/>
            </a:pPr>
            <a:r>
              <a:rPr lang="en-US" sz="1800" b="0" i="0" u="none" strike="noStrike" baseline="0" dirty="0">
                <a:solidFill>
                  <a:srgbClr val="545471"/>
                </a:solidFill>
                <a:latin typeface="Tahoma" panose="020B0604030504040204" pitchFamily="34" charset="0"/>
              </a:rPr>
              <a:t>		</a:t>
            </a:r>
            <a:endParaRPr lang="en-IN" dirty="0"/>
          </a:p>
        </p:txBody>
      </p:sp>
    </p:spTree>
    <p:extLst>
      <p:ext uri="{BB962C8B-B14F-4D97-AF65-F5344CB8AC3E}">
        <p14:creationId xmlns:p14="http://schemas.microsoft.com/office/powerpoint/2010/main" val="3925533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C433-1953-315E-D5A5-50D4C0823D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85930F-1B76-73D8-790E-A28B40ACABEA}"/>
              </a:ext>
            </a:extLst>
          </p:cNvPr>
          <p:cNvSpPr>
            <a:spLocks noGrp="1"/>
          </p:cNvSpPr>
          <p:nvPr>
            <p:ph idx="1"/>
          </p:nvPr>
        </p:nvSpPr>
        <p:spPr/>
        <p:txBody>
          <a:bodyPr>
            <a:normAutofit/>
          </a:bodyPr>
          <a:lstStyle/>
          <a:p>
            <a:pPr algn="l"/>
            <a:r>
              <a:rPr lang="en-US" sz="2400" b="0" i="0" u="none" strike="noStrike" baseline="0" dirty="0">
                <a:latin typeface="Tahoma" panose="020B0604030504040204" pitchFamily="34" charset="0"/>
              </a:rPr>
              <a:t>The TCON register holds four of the interrupt flags</a:t>
            </a:r>
          </a:p>
          <a:p>
            <a:pPr algn="l"/>
            <a:endParaRPr lang="en-US" sz="2400" dirty="0">
              <a:latin typeface="Tahoma" panose="020B0604030504040204" pitchFamily="34" charset="0"/>
            </a:endParaRPr>
          </a:p>
          <a:p>
            <a:pPr algn="l"/>
            <a:endParaRPr lang="en-US" sz="2400" b="0" i="0" u="none" strike="noStrike" baseline="0" dirty="0">
              <a:latin typeface="Tahoma" panose="020B0604030504040204" pitchFamily="34" charset="0"/>
            </a:endParaRPr>
          </a:p>
          <a:p>
            <a:pPr algn="l"/>
            <a:endParaRPr lang="en-US" sz="2400" b="0" i="0" u="none" strike="noStrike" baseline="0" dirty="0">
              <a:latin typeface="Tahoma" panose="020B0604030504040204" pitchFamily="34" charset="0"/>
            </a:endParaRPr>
          </a:p>
          <a:p>
            <a:pPr algn="l"/>
            <a:endParaRPr lang="en-US" sz="2400" b="0" i="0" u="none" strike="noStrike" baseline="0" dirty="0">
              <a:latin typeface="Tahoma" panose="020B0604030504040204" pitchFamily="34" charset="0"/>
            </a:endParaRPr>
          </a:p>
          <a:p>
            <a:pPr algn="l"/>
            <a:r>
              <a:rPr lang="en-US" sz="2400" dirty="0">
                <a:latin typeface="Tahoma" panose="020B0604030504040204" pitchFamily="34" charset="0"/>
              </a:rPr>
              <a:t>T</a:t>
            </a:r>
            <a:r>
              <a:rPr lang="en-US" sz="2400" b="0" i="0" u="none" strike="noStrike" baseline="0" dirty="0">
                <a:latin typeface="Tahoma" panose="020B0604030504040204" pitchFamily="34" charset="0"/>
              </a:rPr>
              <a:t>he SCON register has the RI and TI flags</a:t>
            </a:r>
            <a:endParaRPr lang="en-IN" sz="2400" dirty="0"/>
          </a:p>
        </p:txBody>
      </p:sp>
      <p:pic>
        <p:nvPicPr>
          <p:cNvPr id="4" name="Picture 3">
            <a:extLst>
              <a:ext uri="{FF2B5EF4-FFF2-40B4-BE49-F238E27FC236}">
                <a16:creationId xmlns:a16="http://schemas.microsoft.com/office/drawing/2014/main" id="{DE6320AC-9430-F576-7FC1-8BC060C4BEFC}"/>
              </a:ext>
            </a:extLst>
          </p:cNvPr>
          <p:cNvPicPr>
            <a:picLocks noChangeAspect="1"/>
          </p:cNvPicPr>
          <p:nvPr/>
        </p:nvPicPr>
        <p:blipFill>
          <a:blip r:embed="rId2"/>
          <a:stretch>
            <a:fillRect/>
          </a:stretch>
        </p:blipFill>
        <p:spPr>
          <a:xfrm>
            <a:off x="1355972" y="3474827"/>
            <a:ext cx="8565653" cy="1031836"/>
          </a:xfrm>
          <a:prstGeom prst="rect">
            <a:avLst/>
          </a:prstGeom>
        </p:spPr>
      </p:pic>
      <p:pic>
        <p:nvPicPr>
          <p:cNvPr id="5" name="Picture 4">
            <a:extLst>
              <a:ext uri="{FF2B5EF4-FFF2-40B4-BE49-F238E27FC236}">
                <a16:creationId xmlns:a16="http://schemas.microsoft.com/office/drawing/2014/main" id="{C28D936D-50E2-FABA-88D2-1F173AA6CBC5}"/>
              </a:ext>
            </a:extLst>
          </p:cNvPr>
          <p:cNvPicPr>
            <a:picLocks noChangeAspect="1"/>
          </p:cNvPicPr>
          <p:nvPr/>
        </p:nvPicPr>
        <p:blipFill>
          <a:blip r:embed="rId3"/>
          <a:stretch>
            <a:fillRect/>
          </a:stretch>
        </p:blipFill>
        <p:spPr>
          <a:xfrm>
            <a:off x="1120525" y="5607017"/>
            <a:ext cx="9372600" cy="1250983"/>
          </a:xfrm>
          <a:prstGeom prst="rect">
            <a:avLst/>
          </a:prstGeom>
        </p:spPr>
      </p:pic>
    </p:spTree>
    <p:extLst>
      <p:ext uri="{BB962C8B-B14F-4D97-AF65-F5344CB8AC3E}">
        <p14:creationId xmlns:p14="http://schemas.microsoft.com/office/powerpoint/2010/main" val="206184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5B64-5091-67E4-2536-CA2203BAC10F}"/>
              </a:ext>
            </a:extLst>
          </p:cNvPr>
          <p:cNvSpPr>
            <a:spLocks noGrp="1"/>
          </p:cNvSpPr>
          <p:nvPr>
            <p:ph type="title"/>
          </p:nvPr>
        </p:nvSpPr>
        <p:spPr/>
        <p:txBody>
          <a:bodyPr/>
          <a:lstStyle/>
          <a:p>
            <a:r>
              <a:rPr lang="en-US" dirty="0">
                <a:solidFill>
                  <a:schemeClr val="tx1"/>
                </a:solidFill>
              </a:rPr>
              <a:t>Interrupt Priority</a:t>
            </a:r>
            <a:endParaRPr lang="en-IN" dirty="0">
              <a:solidFill>
                <a:schemeClr val="tx1"/>
              </a:solidFill>
            </a:endParaRPr>
          </a:p>
        </p:txBody>
      </p:sp>
      <p:pic>
        <p:nvPicPr>
          <p:cNvPr id="5" name="Content Placeholder 4">
            <a:extLst>
              <a:ext uri="{FF2B5EF4-FFF2-40B4-BE49-F238E27FC236}">
                <a16:creationId xmlns:a16="http://schemas.microsoft.com/office/drawing/2014/main" id="{B5DECA81-E213-DAA3-9A19-D64B74A35A73}"/>
              </a:ext>
            </a:extLst>
          </p:cNvPr>
          <p:cNvPicPr>
            <a:picLocks noGrp="1" noChangeAspect="1"/>
          </p:cNvPicPr>
          <p:nvPr>
            <p:ph idx="1"/>
          </p:nvPr>
        </p:nvPicPr>
        <p:blipFill>
          <a:blip r:embed="rId2"/>
          <a:stretch>
            <a:fillRect/>
          </a:stretch>
        </p:blipFill>
        <p:spPr>
          <a:xfrm>
            <a:off x="1096430" y="2527044"/>
            <a:ext cx="7998584" cy="3738469"/>
          </a:xfrm>
        </p:spPr>
      </p:pic>
    </p:spTree>
    <p:extLst>
      <p:ext uri="{BB962C8B-B14F-4D97-AF65-F5344CB8AC3E}">
        <p14:creationId xmlns:p14="http://schemas.microsoft.com/office/powerpoint/2010/main" val="32131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911D-5F9B-8738-3F7D-34FD17B913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528308-64E4-7CEE-3E20-B61B20798983}"/>
              </a:ext>
            </a:extLst>
          </p:cNvPr>
          <p:cNvSpPr>
            <a:spLocks noGrp="1"/>
          </p:cNvSpPr>
          <p:nvPr>
            <p:ph idx="1"/>
          </p:nvPr>
        </p:nvSpPr>
        <p:spPr>
          <a:xfrm>
            <a:off x="681655" y="3429000"/>
            <a:ext cx="3687974" cy="3636511"/>
          </a:xfrm>
        </p:spPr>
        <p:txBody>
          <a:bodyPr>
            <a:normAutofit/>
          </a:bodyPr>
          <a:lstStyle/>
          <a:p>
            <a:pPr algn="just"/>
            <a:r>
              <a:rPr lang="en-US" sz="2400" b="0" i="0" u="none" strike="noStrike" baseline="0" dirty="0">
                <a:latin typeface="Tahoma" panose="020B0604030504040204" pitchFamily="34" charset="0"/>
              </a:rPr>
              <a:t>We can alter the sequence of interrupt priority by assigning a higher priority to any one of the interrupts by </a:t>
            </a:r>
            <a:r>
              <a:rPr lang="en-IN" sz="2400" b="0" i="0" u="none" strike="noStrike" baseline="0" dirty="0">
                <a:latin typeface="Tahoma" panose="020B0604030504040204" pitchFamily="34" charset="0"/>
              </a:rPr>
              <a:t>programming a register called IP (interrupt priority).</a:t>
            </a:r>
          </a:p>
          <a:p>
            <a:pPr algn="just"/>
            <a:endParaRPr lang="en-IN" sz="2400" dirty="0">
              <a:latin typeface="Tahoma" panose="020B0604030504040204" pitchFamily="34" charset="0"/>
            </a:endParaRPr>
          </a:p>
          <a:p>
            <a:pPr algn="just"/>
            <a:endParaRPr lang="en-IN" sz="2400" b="0" i="0" u="none" strike="noStrike" baseline="0" dirty="0">
              <a:latin typeface="Tahoma" panose="020B0604030504040204" pitchFamily="34" charset="0"/>
            </a:endParaRPr>
          </a:p>
          <a:p>
            <a:pPr algn="just"/>
            <a:endParaRPr lang="en-IN" sz="2400" dirty="0">
              <a:latin typeface="Tahoma" panose="020B0604030504040204" pitchFamily="34" charset="0"/>
            </a:endParaRPr>
          </a:p>
          <a:p>
            <a:pPr algn="just"/>
            <a:endParaRPr lang="en-IN" sz="2400" b="0" i="0" u="none" strike="noStrike" baseline="0" dirty="0">
              <a:latin typeface="Tahoma" panose="020B0604030504040204" pitchFamily="34" charset="0"/>
            </a:endParaRPr>
          </a:p>
          <a:p>
            <a:pPr algn="just"/>
            <a:endParaRPr lang="en-IN" sz="2400" b="0" i="0" u="none" strike="noStrike" baseline="0" dirty="0">
              <a:latin typeface="Tahoma" panose="020B0604030504040204" pitchFamily="34" charset="0"/>
            </a:endParaRPr>
          </a:p>
        </p:txBody>
      </p:sp>
      <p:pic>
        <p:nvPicPr>
          <p:cNvPr id="5" name="Content Placeholder 4">
            <a:extLst>
              <a:ext uri="{FF2B5EF4-FFF2-40B4-BE49-F238E27FC236}">
                <a16:creationId xmlns:a16="http://schemas.microsoft.com/office/drawing/2014/main" id="{A299B7FF-5492-98D2-44DC-A45D44C2787C}"/>
              </a:ext>
            </a:extLst>
          </p:cNvPr>
          <p:cNvPicPr>
            <a:picLocks noChangeAspect="1"/>
          </p:cNvPicPr>
          <p:nvPr/>
        </p:nvPicPr>
        <p:blipFill>
          <a:blip r:embed="rId2"/>
          <a:stretch>
            <a:fillRect/>
          </a:stretch>
        </p:blipFill>
        <p:spPr>
          <a:xfrm>
            <a:off x="5152102" y="1580924"/>
            <a:ext cx="6358243" cy="4993174"/>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1492434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87D-7A35-1FAD-ABBA-761B43B5459F}"/>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4D198643-13DF-6E5D-8F33-95FF97541A99}"/>
              </a:ext>
            </a:extLst>
          </p:cNvPr>
          <p:cNvSpPr>
            <a:spLocks noGrp="1"/>
          </p:cNvSpPr>
          <p:nvPr>
            <p:ph idx="1"/>
          </p:nvPr>
        </p:nvSpPr>
        <p:spPr>
          <a:xfrm>
            <a:off x="293915" y="2222287"/>
            <a:ext cx="11381014" cy="4423442"/>
          </a:xfrm>
        </p:spPr>
        <p:txBody>
          <a:bodyPr>
            <a:normAutofit/>
          </a:bodyPr>
          <a:lstStyle/>
          <a:p>
            <a:pPr algn="l"/>
            <a:r>
              <a:rPr lang="en-US" sz="1800" b="0" i="0" u="none" strike="noStrike" baseline="0" dirty="0">
                <a:latin typeface="Tahoma" panose="020B0604030504040204" pitchFamily="34" charset="0"/>
              </a:rPr>
              <a:t>An interrupt is an external or internal </a:t>
            </a:r>
            <a:r>
              <a:rPr lang="en-IN" sz="1800" b="0" i="0" u="none" strike="noStrike" baseline="0" dirty="0">
                <a:latin typeface="Tahoma" panose="020B0604030504040204" pitchFamily="34" charset="0"/>
              </a:rPr>
              <a:t>event that interrupts the </a:t>
            </a:r>
            <a:r>
              <a:rPr lang="en-US" sz="1800" b="0" i="0" u="none" strike="noStrike" baseline="0" dirty="0">
                <a:latin typeface="Tahoma" panose="020B0604030504040204" pitchFamily="34" charset="0"/>
              </a:rPr>
              <a:t>microcontroller to inform it that a </a:t>
            </a:r>
            <a:r>
              <a:rPr lang="en-IN" sz="1800" b="0" i="0" u="none" strike="noStrike" baseline="0" dirty="0">
                <a:latin typeface="Tahoma" panose="020B0604030504040204" pitchFamily="34" charset="0"/>
              </a:rPr>
              <a:t>device needs its service.</a:t>
            </a:r>
          </a:p>
          <a:p>
            <a:pPr algn="l"/>
            <a:r>
              <a:rPr lang="en-US" sz="1800" b="0" i="0" u="none" strike="noStrike" baseline="0" dirty="0">
                <a:latin typeface="Tahoma" panose="020B0604030504040204" pitchFamily="34" charset="0"/>
              </a:rPr>
              <a:t>Whenever any device needs its service, the device notifies the microcontroller by sending it </a:t>
            </a:r>
            <a:r>
              <a:rPr lang="en-IN" sz="1800" b="0" i="0" u="none" strike="noStrike" baseline="0" dirty="0">
                <a:latin typeface="Tahoma" panose="020B0604030504040204" pitchFamily="34" charset="0"/>
              </a:rPr>
              <a:t>an interrupt signal</a:t>
            </a:r>
          </a:p>
          <a:p>
            <a:pPr algn="l"/>
            <a:r>
              <a:rPr lang="en-US" sz="1800" b="0" i="0" u="none" strike="noStrike" baseline="0" dirty="0">
                <a:latin typeface="Tahoma" panose="020B0604030504040204" pitchFamily="34" charset="0"/>
              </a:rPr>
              <a:t>Upon receiving an interrupt signal, the microcontroller interrupts whatever it is doing </a:t>
            </a:r>
            <a:r>
              <a:rPr lang="en-IN" sz="1800" b="0" i="0" u="none" strike="noStrike" baseline="0" dirty="0">
                <a:latin typeface="Tahoma" panose="020B0604030504040204" pitchFamily="34" charset="0"/>
              </a:rPr>
              <a:t>and serves the device.</a:t>
            </a:r>
          </a:p>
          <a:p>
            <a:pPr algn="l"/>
            <a:r>
              <a:rPr lang="en-US" sz="1800" b="0" i="0" u="none" strike="noStrike" baseline="0" dirty="0">
                <a:latin typeface="Tahoma" panose="020B0604030504040204" pitchFamily="34" charset="0"/>
              </a:rPr>
              <a:t>The program which is associated with the interrupt is called the interrupt service routine </a:t>
            </a:r>
            <a:r>
              <a:rPr lang="en-IN" sz="1800" b="0" i="0" u="none" strike="noStrike" baseline="0" dirty="0">
                <a:latin typeface="Tahoma" panose="020B0604030504040204" pitchFamily="34" charset="0"/>
              </a:rPr>
              <a:t>(ISR) or interrupt handler.</a:t>
            </a:r>
          </a:p>
          <a:p>
            <a:pPr algn="l"/>
            <a:r>
              <a:rPr lang="en-US" sz="1800" b="0" i="0" u="none" strike="noStrike" baseline="0" dirty="0">
                <a:latin typeface="Tahoma" panose="020B0604030504040204" pitchFamily="34" charset="0"/>
              </a:rPr>
              <a:t>When an interrupt is invoked, the microcontroller </a:t>
            </a:r>
            <a:r>
              <a:rPr lang="en-IN" sz="1800" b="0" i="0" u="none" strike="noStrike" baseline="0" dirty="0">
                <a:latin typeface="Tahoma" panose="020B0604030504040204" pitchFamily="34" charset="0"/>
              </a:rPr>
              <a:t>runs the ISR. </a:t>
            </a:r>
            <a:r>
              <a:rPr lang="en-US" sz="1800" b="0" i="0" u="none" strike="noStrike" baseline="0" dirty="0">
                <a:latin typeface="Tahoma" panose="020B0604030504040204" pitchFamily="34" charset="0"/>
              </a:rPr>
              <a:t>For every interruption, </a:t>
            </a:r>
          </a:p>
          <a:p>
            <a:pPr marL="0" indent="0" algn="l">
              <a:buNone/>
            </a:pPr>
            <a:r>
              <a:rPr lang="en-US" sz="1800" b="0" i="0" u="none" strike="noStrike" baseline="0" dirty="0">
                <a:latin typeface="Tahoma" panose="020B0604030504040204" pitchFamily="34" charset="0"/>
              </a:rPr>
              <a:t>	- there is a fixed location in memory that contains the address </a:t>
            </a:r>
            <a:r>
              <a:rPr lang="en-IN" sz="1800" b="0" i="0" u="none" strike="noStrike" baseline="0" dirty="0">
                <a:latin typeface="Tahoma" panose="020B0604030504040204" pitchFamily="34" charset="0"/>
              </a:rPr>
              <a:t>of its ISR</a:t>
            </a:r>
          </a:p>
          <a:p>
            <a:pPr marL="0" indent="0" algn="l">
              <a:buNone/>
            </a:pPr>
            <a:r>
              <a:rPr lang="en-US" sz="1800" b="0" i="0" u="none" strike="noStrike" baseline="0" dirty="0">
                <a:latin typeface="Tahoma" panose="020B0604030504040204" pitchFamily="34" charset="0"/>
              </a:rPr>
              <a:t>	- The group of memory locations set aside to hold the addresses of ISRs is called </a:t>
            </a:r>
            <a:r>
              <a:rPr lang="en-IN" sz="1800" b="0" i="0" u="none" strike="noStrike" baseline="0" dirty="0">
                <a:latin typeface="Tahoma" panose="020B0604030504040204" pitchFamily="34" charset="0"/>
              </a:rPr>
              <a:t>interrupt vector table</a:t>
            </a:r>
            <a:endParaRPr lang="en-IN" dirty="0"/>
          </a:p>
          <a:p>
            <a:pPr algn="l"/>
            <a:endParaRPr lang="en-IN" dirty="0"/>
          </a:p>
        </p:txBody>
      </p:sp>
    </p:spTree>
    <p:extLst>
      <p:ext uri="{BB962C8B-B14F-4D97-AF65-F5344CB8AC3E}">
        <p14:creationId xmlns:p14="http://schemas.microsoft.com/office/powerpoint/2010/main" val="66504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9F3F-8ABB-A12C-A91E-72BA44F263D1}"/>
              </a:ext>
            </a:extLst>
          </p:cNvPr>
          <p:cNvSpPr>
            <a:spLocks noGrp="1"/>
          </p:cNvSpPr>
          <p:nvPr>
            <p:ph type="title"/>
          </p:nvPr>
        </p:nvSpPr>
        <p:spPr/>
        <p:txBody>
          <a:bodyPr/>
          <a:lstStyle/>
          <a:p>
            <a:r>
              <a:rPr lang="en-IN" dirty="0">
                <a:solidFill>
                  <a:schemeClr val="tx1"/>
                </a:solidFill>
              </a:rPr>
              <a:t>Steps in Executing Interrupts</a:t>
            </a:r>
          </a:p>
        </p:txBody>
      </p:sp>
      <p:sp>
        <p:nvSpPr>
          <p:cNvPr id="3" name="Content Placeholder 2">
            <a:extLst>
              <a:ext uri="{FF2B5EF4-FFF2-40B4-BE49-F238E27FC236}">
                <a16:creationId xmlns:a16="http://schemas.microsoft.com/office/drawing/2014/main" id="{9109DA48-2246-A870-FD1A-2DF17E05AE53}"/>
              </a:ext>
            </a:extLst>
          </p:cNvPr>
          <p:cNvSpPr>
            <a:spLocks noGrp="1"/>
          </p:cNvSpPr>
          <p:nvPr>
            <p:ph idx="1"/>
          </p:nvPr>
        </p:nvSpPr>
        <p:spPr>
          <a:xfrm>
            <a:off x="249382" y="2222287"/>
            <a:ext cx="11831781" cy="4330913"/>
          </a:xfrm>
        </p:spPr>
        <p:txBody>
          <a:bodyPr>
            <a:normAutofit/>
          </a:bodyPr>
          <a:lstStyle/>
          <a:p>
            <a:pPr marL="0" indent="0" algn="l">
              <a:buNone/>
            </a:pPr>
            <a:r>
              <a:rPr lang="en-US" sz="1800" b="0" i="0" u="none" strike="noStrike" baseline="0" dirty="0">
                <a:solidFill>
                  <a:srgbClr val="FF0000"/>
                </a:solidFill>
                <a:latin typeface="Tahoma" panose="020B0604030504040204" pitchFamily="34" charset="0"/>
              </a:rPr>
              <a:t>Step 1:</a:t>
            </a:r>
            <a:r>
              <a:rPr lang="en-US" sz="1800" b="0" i="0" u="none" strike="noStrike" baseline="0" dirty="0">
                <a:latin typeface="Tahoma" panose="020B0604030504040204" pitchFamily="34" charset="0"/>
              </a:rPr>
              <a:t>	Upon activation of an interrupt, the </a:t>
            </a:r>
            <a:r>
              <a:rPr lang="en-IN" sz="1800" b="0" i="0" u="none" strike="noStrike" baseline="0" dirty="0">
                <a:latin typeface="Tahoma" panose="020B0604030504040204" pitchFamily="34" charset="0"/>
              </a:rPr>
              <a:t>microcontroller</a:t>
            </a:r>
            <a:r>
              <a:rPr lang="en-US" dirty="0">
                <a:latin typeface="Tahoma" panose="020B0604030504040204" pitchFamily="34" charset="0"/>
              </a:rPr>
              <a:t> completes</a:t>
            </a:r>
            <a:r>
              <a:rPr lang="en-US" sz="1800" b="0" i="0" u="none" strike="noStrike" baseline="0" dirty="0">
                <a:latin typeface="Tahoma" panose="020B0604030504040204" pitchFamily="34" charset="0"/>
              </a:rPr>
              <a:t> the instruction it is executing and saves the 		address of the next instruction on the stack.</a:t>
            </a:r>
          </a:p>
          <a:p>
            <a:pPr marL="0" indent="0" algn="l">
              <a:buNone/>
            </a:pPr>
            <a:r>
              <a:rPr lang="en-US" sz="1800" b="0" i="0" u="none" strike="noStrike" baseline="0" dirty="0">
                <a:solidFill>
                  <a:srgbClr val="FF0000"/>
                </a:solidFill>
                <a:latin typeface="Tahoma" panose="020B0604030504040204" pitchFamily="34" charset="0"/>
              </a:rPr>
              <a:t>Step 2:</a:t>
            </a:r>
            <a:r>
              <a:rPr lang="en-US" sz="1800" b="0" i="0" u="none" strike="noStrike" baseline="0" dirty="0">
                <a:latin typeface="Tahoma" panose="020B0604030504040204" pitchFamily="34" charset="0"/>
              </a:rPr>
              <a:t>	</a:t>
            </a:r>
            <a:r>
              <a:rPr lang="en-US" dirty="0">
                <a:latin typeface="Tahoma" panose="020B0604030504040204" pitchFamily="34" charset="0"/>
              </a:rPr>
              <a:t>T</a:t>
            </a:r>
            <a:r>
              <a:rPr lang="en-US" sz="1800" b="0" i="0" u="none" strike="noStrike" baseline="0" dirty="0">
                <a:latin typeface="Tahoma" panose="020B0604030504040204" pitchFamily="34" charset="0"/>
              </a:rPr>
              <a:t>he current status of all the interrupts are saved internally.</a:t>
            </a:r>
          </a:p>
          <a:p>
            <a:pPr marL="0" indent="0" algn="l">
              <a:buNone/>
            </a:pPr>
            <a:r>
              <a:rPr lang="en-US" sz="1800" b="0" i="0" u="none" strike="noStrike" baseline="0" dirty="0">
                <a:solidFill>
                  <a:srgbClr val="FF0000"/>
                </a:solidFill>
                <a:latin typeface="Tahoma" panose="020B0604030504040204" pitchFamily="34" charset="0"/>
              </a:rPr>
              <a:t>Step </a:t>
            </a:r>
            <a:r>
              <a:rPr lang="en-US" dirty="0">
                <a:solidFill>
                  <a:srgbClr val="FF0000"/>
                </a:solidFill>
                <a:latin typeface="Tahoma" panose="020B0604030504040204" pitchFamily="34" charset="0"/>
              </a:rPr>
              <a:t>3</a:t>
            </a:r>
            <a:r>
              <a:rPr lang="en-US" sz="1800" b="0" i="0" u="none" strike="noStrike" baseline="0" dirty="0">
                <a:solidFill>
                  <a:srgbClr val="FF0000"/>
                </a:solidFill>
                <a:latin typeface="Tahoma" panose="020B0604030504040204" pitchFamily="34" charset="0"/>
              </a:rPr>
              <a:t>: </a:t>
            </a:r>
            <a:r>
              <a:rPr lang="en-US" sz="1800" b="0" i="0" u="none" strike="noStrike" baseline="0" dirty="0">
                <a:latin typeface="Tahoma" panose="020B0604030504040204" pitchFamily="34" charset="0"/>
              </a:rPr>
              <a:t>	The microcontroller gets the address of the ISR from the interrupt vector table </a:t>
            </a:r>
            <a:r>
              <a:rPr lang="en-IN" sz="1800" b="0" i="0" u="none" strike="noStrike" baseline="0" dirty="0">
                <a:latin typeface="Tahoma" panose="020B0604030504040204" pitchFamily="34" charset="0"/>
              </a:rPr>
              <a:t>and jumps to it</a:t>
            </a:r>
          </a:p>
          <a:p>
            <a:pPr marL="0" indent="0" algn="l">
              <a:buNone/>
            </a:pPr>
            <a:r>
              <a:rPr lang="en-US" sz="1800" b="0" i="0" u="none" strike="noStrike" baseline="0" dirty="0">
                <a:latin typeface="Tahoma" panose="020B0604030504040204" pitchFamily="34" charset="0"/>
              </a:rPr>
              <a:t>		It starts to execute the interrupt service subroutine until it reaches the last instruction	of the subroutine 			which is RETI (return from </a:t>
            </a:r>
            <a:r>
              <a:rPr lang="en-IN" sz="1800" b="0" i="0" u="none" strike="noStrike" baseline="0" dirty="0">
                <a:latin typeface="Tahoma" panose="020B0604030504040204" pitchFamily="34" charset="0"/>
              </a:rPr>
              <a:t>interrupt)</a:t>
            </a:r>
          </a:p>
          <a:p>
            <a:pPr marL="0" indent="0" algn="l">
              <a:buNone/>
            </a:pPr>
            <a:r>
              <a:rPr lang="en-IN" dirty="0">
                <a:solidFill>
                  <a:srgbClr val="FF0000"/>
                </a:solidFill>
                <a:latin typeface="Tahoma" panose="020B0604030504040204" pitchFamily="34" charset="0"/>
              </a:rPr>
              <a:t>Step 4: </a:t>
            </a:r>
            <a:r>
              <a:rPr lang="en-US" sz="1800" b="0" i="0" u="none" strike="noStrike" baseline="0" dirty="0">
                <a:latin typeface="Tahoma" panose="020B0604030504040204" pitchFamily="34" charset="0"/>
              </a:rPr>
              <a:t>Upon executing the RETI instruction, the microcontroller returns to the place </a:t>
            </a:r>
            <a:r>
              <a:rPr lang="en-IN" sz="1800" b="0" i="0" u="none" strike="noStrike" baseline="0" dirty="0">
                <a:latin typeface="Tahoma" panose="020B0604030504040204" pitchFamily="34" charset="0"/>
              </a:rPr>
              <a:t>where it was interrupted</a:t>
            </a:r>
          </a:p>
          <a:p>
            <a:pPr marL="0" indent="0" algn="l">
              <a:buNone/>
            </a:pPr>
            <a:r>
              <a:rPr lang="en-US" sz="1800" b="0" i="0" u="none" strike="noStrike" baseline="0" dirty="0">
                <a:latin typeface="Tahoma" panose="020B0604030504040204" pitchFamily="34" charset="0"/>
              </a:rPr>
              <a:t>		</a:t>
            </a:r>
            <a:r>
              <a:rPr lang="en-US" dirty="0">
                <a:latin typeface="Tahoma" panose="020B0604030504040204" pitchFamily="34" charset="0"/>
              </a:rPr>
              <a:t>I</a:t>
            </a:r>
            <a:r>
              <a:rPr lang="en-US" sz="1800" b="0" i="0" u="none" strike="noStrike" baseline="0" dirty="0">
                <a:latin typeface="Tahoma" panose="020B0604030504040204" pitchFamily="34" charset="0"/>
              </a:rPr>
              <a:t>t gets the program counter (PC) address from the stack </a:t>
            </a:r>
          </a:p>
          <a:p>
            <a:pPr marL="0" indent="0" algn="l">
              <a:buNone/>
            </a:pPr>
            <a:r>
              <a:rPr lang="en-US" sz="1800" b="0" i="0" u="none" strike="noStrike" baseline="0" dirty="0">
                <a:latin typeface="Tahoma" panose="020B0604030504040204" pitchFamily="34" charset="0"/>
              </a:rPr>
              <a:t>		Then it starts to execute from that address</a:t>
            </a:r>
            <a:endParaRPr lang="en-IN" dirty="0"/>
          </a:p>
        </p:txBody>
      </p:sp>
    </p:spTree>
    <p:extLst>
      <p:ext uri="{BB962C8B-B14F-4D97-AF65-F5344CB8AC3E}">
        <p14:creationId xmlns:p14="http://schemas.microsoft.com/office/powerpoint/2010/main" val="979596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B84E-B537-5F40-621E-D92350A28877}"/>
              </a:ext>
            </a:extLst>
          </p:cNvPr>
          <p:cNvSpPr>
            <a:spLocks noGrp="1"/>
          </p:cNvSpPr>
          <p:nvPr>
            <p:ph type="title"/>
          </p:nvPr>
        </p:nvSpPr>
        <p:spPr/>
        <p:txBody>
          <a:bodyPr/>
          <a:lstStyle/>
          <a:p>
            <a:r>
              <a:rPr lang="en-US" dirty="0">
                <a:solidFill>
                  <a:schemeClr val="tx1"/>
                </a:solidFill>
              </a:rPr>
              <a:t>Interrupts</a:t>
            </a:r>
            <a:endParaRPr lang="en-IN" dirty="0">
              <a:solidFill>
                <a:schemeClr val="tx1"/>
              </a:solidFill>
            </a:endParaRPr>
          </a:p>
        </p:txBody>
      </p:sp>
      <p:pic>
        <p:nvPicPr>
          <p:cNvPr id="5" name="Content Placeholder 4">
            <a:extLst>
              <a:ext uri="{FF2B5EF4-FFF2-40B4-BE49-F238E27FC236}">
                <a16:creationId xmlns:a16="http://schemas.microsoft.com/office/drawing/2014/main" id="{9C278F74-2131-40A1-DF18-E5EC1F4FBEBD}"/>
              </a:ext>
            </a:extLst>
          </p:cNvPr>
          <p:cNvPicPr>
            <a:picLocks noGrp="1" noChangeAspect="1"/>
          </p:cNvPicPr>
          <p:nvPr>
            <p:ph idx="1"/>
          </p:nvPr>
        </p:nvPicPr>
        <p:blipFill>
          <a:blip r:embed="rId2"/>
          <a:stretch>
            <a:fillRect/>
          </a:stretch>
        </p:blipFill>
        <p:spPr>
          <a:xfrm>
            <a:off x="244142" y="2386797"/>
            <a:ext cx="6744486" cy="4024015"/>
          </a:xfrm>
        </p:spPr>
      </p:pic>
      <p:pic>
        <p:nvPicPr>
          <p:cNvPr id="6" name="Content Placeholder 3">
            <a:extLst>
              <a:ext uri="{FF2B5EF4-FFF2-40B4-BE49-F238E27FC236}">
                <a16:creationId xmlns:a16="http://schemas.microsoft.com/office/drawing/2014/main" id="{40FD08D3-15A0-52EB-E43C-2A001EE66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463" y="411595"/>
            <a:ext cx="4401395" cy="6034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994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F5E9-08FF-CB5F-4DEE-B682958D9E8C}"/>
              </a:ext>
            </a:extLst>
          </p:cNvPr>
          <p:cNvSpPr>
            <a:spLocks noGrp="1"/>
          </p:cNvSpPr>
          <p:nvPr>
            <p:ph type="title"/>
          </p:nvPr>
        </p:nvSpPr>
        <p:spPr/>
        <p:txBody>
          <a:bodyPr/>
          <a:lstStyle/>
          <a:p>
            <a:r>
              <a:rPr lang="en-US" dirty="0">
                <a:solidFill>
                  <a:schemeClr val="tx1"/>
                </a:solidFill>
              </a:rPr>
              <a:t>Enabling and Disabling an Interrupt</a:t>
            </a:r>
            <a:endParaRPr lang="en-IN" dirty="0">
              <a:solidFill>
                <a:schemeClr val="tx1"/>
              </a:solidFill>
            </a:endParaRPr>
          </a:p>
        </p:txBody>
      </p:sp>
      <p:sp>
        <p:nvSpPr>
          <p:cNvPr id="3" name="Content Placeholder 2">
            <a:extLst>
              <a:ext uri="{FF2B5EF4-FFF2-40B4-BE49-F238E27FC236}">
                <a16:creationId xmlns:a16="http://schemas.microsoft.com/office/drawing/2014/main" id="{84254258-9223-B255-8ABE-802A391C8845}"/>
              </a:ext>
            </a:extLst>
          </p:cNvPr>
          <p:cNvSpPr>
            <a:spLocks noGrp="1"/>
          </p:cNvSpPr>
          <p:nvPr>
            <p:ph idx="1"/>
          </p:nvPr>
        </p:nvSpPr>
        <p:spPr/>
        <p:txBody>
          <a:bodyPr>
            <a:normAutofit/>
          </a:bodyPr>
          <a:lstStyle/>
          <a:p>
            <a:pPr algn="l"/>
            <a:r>
              <a:rPr lang="en-US" sz="2000" b="0" i="0" u="none" strike="noStrike" baseline="0" dirty="0">
                <a:latin typeface="Tahoma" panose="020B0604030504040204" pitchFamily="34" charset="0"/>
              </a:rPr>
              <a:t>Upon reset, all interrupts are disabled.</a:t>
            </a:r>
          </a:p>
          <a:p>
            <a:pPr algn="l"/>
            <a:r>
              <a:rPr lang="en-US" sz="2000" b="0" i="0" u="none" strike="noStrike" baseline="0" dirty="0">
                <a:latin typeface="Tahoma" panose="020B0604030504040204" pitchFamily="34" charset="0"/>
              </a:rPr>
              <a:t>The interrupts must be enabled by software in order for the microcontroller to respond to them</a:t>
            </a:r>
          </a:p>
          <a:p>
            <a:pPr algn="l"/>
            <a:r>
              <a:rPr lang="en-US" sz="2000" b="0" i="0" u="none" strike="noStrike" baseline="0" dirty="0">
                <a:latin typeface="Tahoma" panose="020B0604030504040204" pitchFamily="34" charset="0"/>
              </a:rPr>
              <a:t>IE (interrupt enable) register is responsible for enabling and disabling the </a:t>
            </a:r>
            <a:r>
              <a:rPr lang="en-IN" sz="2000" b="0" i="0" u="none" strike="noStrike" baseline="0" dirty="0">
                <a:latin typeface="Tahoma" panose="020B0604030504040204" pitchFamily="34" charset="0"/>
              </a:rPr>
              <a:t>interrupts.</a:t>
            </a:r>
          </a:p>
          <a:p>
            <a:pPr algn="l"/>
            <a:endParaRPr lang="en-IN" sz="2000" dirty="0">
              <a:latin typeface="Tahoma" panose="020B0604030504040204" pitchFamily="34" charset="0"/>
            </a:endParaRPr>
          </a:p>
          <a:p>
            <a:pPr algn="l"/>
            <a:endParaRPr lang="en-IN" sz="2000" dirty="0">
              <a:latin typeface="Tahoma" panose="020B0604030504040204" pitchFamily="34" charset="0"/>
            </a:endParaRPr>
          </a:p>
          <a:p>
            <a:pPr algn="l"/>
            <a:endParaRPr lang="en-IN" sz="2000" dirty="0"/>
          </a:p>
        </p:txBody>
      </p:sp>
      <p:pic>
        <p:nvPicPr>
          <p:cNvPr id="5" name="Picture 4">
            <a:extLst>
              <a:ext uri="{FF2B5EF4-FFF2-40B4-BE49-F238E27FC236}">
                <a16:creationId xmlns:a16="http://schemas.microsoft.com/office/drawing/2014/main" id="{34C9447B-70AE-EBD9-AB65-D26C420E37AE}"/>
              </a:ext>
            </a:extLst>
          </p:cNvPr>
          <p:cNvPicPr>
            <a:picLocks noChangeAspect="1"/>
          </p:cNvPicPr>
          <p:nvPr/>
        </p:nvPicPr>
        <p:blipFill>
          <a:blip r:embed="rId2"/>
          <a:stretch>
            <a:fillRect/>
          </a:stretch>
        </p:blipFill>
        <p:spPr>
          <a:xfrm>
            <a:off x="2394149" y="4343599"/>
            <a:ext cx="6031394" cy="2067213"/>
          </a:xfrm>
          <a:prstGeom prst="rect">
            <a:avLst/>
          </a:prstGeom>
        </p:spPr>
      </p:pic>
    </p:spTree>
    <p:extLst>
      <p:ext uri="{BB962C8B-B14F-4D97-AF65-F5344CB8AC3E}">
        <p14:creationId xmlns:p14="http://schemas.microsoft.com/office/powerpoint/2010/main" val="3172268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2BBC-129E-6561-6EA3-0A288E49EAE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B7F2785-26D4-F794-A829-FEC90B977041}"/>
              </a:ext>
            </a:extLst>
          </p:cNvPr>
          <p:cNvPicPr>
            <a:picLocks noGrp="1" noChangeAspect="1"/>
          </p:cNvPicPr>
          <p:nvPr>
            <p:ph idx="1"/>
          </p:nvPr>
        </p:nvPicPr>
        <p:blipFill>
          <a:blip r:embed="rId2"/>
          <a:stretch>
            <a:fillRect/>
          </a:stretch>
        </p:blipFill>
        <p:spPr>
          <a:xfrm>
            <a:off x="1602389" y="1958551"/>
            <a:ext cx="8987220" cy="4610835"/>
          </a:xfrm>
        </p:spPr>
      </p:pic>
    </p:spTree>
    <p:extLst>
      <p:ext uri="{BB962C8B-B14F-4D97-AF65-F5344CB8AC3E}">
        <p14:creationId xmlns:p14="http://schemas.microsoft.com/office/powerpoint/2010/main" val="182412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54A2-7C96-07BD-09A8-F26FFE5FEA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C84C72-0CD5-8380-AA60-1DE0B68CF81C}"/>
              </a:ext>
            </a:extLst>
          </p:cNvPr>
          <p:cNvSpPr>
            <a:spLocks noGrp="1"/>
          </p:cNvSpPr>
          <p:nvPr>
            <p:ph idx="1"/>
          </p:nvPr>
        </p:nvSpPr>
        <p:spPr>
          <a:xfrm>
            <a:off x="326571" y="2222287"/>
            <a:ext cx="11511643" cy="3636511"/>
          </a:xfrm>
        </p:spPr>
        <p:txBody>
          <a:bodyPr>
            <a:normAutofit/>
          </a:bodyPr>
          <a:lstStyle/>
          <a:p>
            <a:pPr algn="l"/>
            <a:r>
              <a:rPr lang="en-US" sz="2000" b="0" i="0" u="none" strike="noStrike" baseline="0" dirty="0">
                <a:latin typeface="Tahoma" panose="020B0604030504040204" pitchFamily="34" charset="0"/>
              </a:rPr>
              <a:t>To enable an interrupt, </a:t>
            </a:r>
            <a:r>
              <a:rPr lang="en-IN" sz="2000" b="0" i="0" u="none" strike="noStrike" baseline="0" dirty="0">
                <a:latin typeface="Tahoma" panose="020B0604030504040204" pitchFamily="34" charset="0"/>
              </a:rPr>
              <a:t>:</a:t>
            </a:r>
          </a:p>
          <a:p>
            <a:pPr marL="0" indent="0" algn="l">
              <a:buNone/>
            </a:pPr>
            <a:r>
              <a:rPr lang="en-US" sz="2000" b="0" i="0" u="none" strike="noStrike" baseline="0" dirty="0">
                <a:latin typeface="Tahoma" panose="020B0604030504040204" pitchFamily="34" charset="0"/>
              </a:rPr>
              <a:t>	Bit D7 of the IE register (EA) must be set to high to allow the rest of register to </a:t>
            </a:r>
            <a:r>
              <a:rPr lang="en-IN" sz="2000" b="0" i="0" u="none" strike="noStrike" baseline="0" dirty="0">
                <a:latin typeface="Tahoma" panose="020B0604030504040204" pitchFamily="34" charset="0"/>
              </a:rPr>
              <a:t>take effect</a:t>
            </a:r>
          </a:p>
          <a:p>
            <a:pPr marL="0" indent="0" algn="l">
              <a:buNone/>
            </a:pPr>
            <a:endParaRPr lang="en-IN" sz="2000" b="0" i="0" u="none" strike="noStrike" baseline="0" dirty="0">
              <a:latin typeface="Tahoma" panose="020B0604030504040204" pitchFamily="34" charset="0"/>
            </a:endParaRPr>
          </a:p>
          <a:p>
            <a:pPr marL="0" indent="0" algn="l">
              <a:buNone/>
            </a:pPr>
            <a:r>
              <a:rPr lang="en-US" sz="2000" b="0" i="0" u="none" strike="noStrike" baseline="0" dirty="0">
                <a:latin typeface="Tahoma" panose="020B0604030504040204" pitchFamily="34" charset="0"/>
              </a:rPr>
              <a:t>	If EA = 1, interrupts are enabled and will be responded to if their corresponding bits in IE </a:t>
            </a:r>
            <a:r>
              <a:rPr lang="en-IN" sz="2000" b="0" i="0" u="none" strike="noStrike" baseline="0" dirty="0">
                <a:latin typeface="Tahoma" panose="020B0604030504040204" pitchFamily="34" charset="0"/>
              </a:rPr>
              <a:t>are 	high</a:t>
            </a:r>
          </a:p>
          <a:p>
            <a:pPr marL="0" indent="0" algn="l">
              <a:buNone/>
            </a:pPr>
            <a:endParaRPr lang="en-IN" sz="2000" b="0" i="0" u="none" strike="noStrike" baseline="0" dirty="0">
              <a:latin typeface="Tahoma" panose="020B0604030504040204" pitchFamily="34" charset="0"/>
            </a:endParaRPr>
          </a:p>
          <a:p>
            <a:pPr marL="0" indent="0" algn="l">
              <a:buNone/>
            </a:pPr>
            <a:r>
              <a:rPr lang="en-US" sz="2000" b="0" i="0" u="none" strike="noStrike" baseline="0" dirty="0">
                <a:latin typeface="Tahoma" panose="020B0604030504040204" pitchFamily="34" charset="0"/>
              </a:rPr>
              <a:t>	If EA = 0, no interrupt will be responded to, even if the associated bit in the IE register is </a:t>
            </a:r>
            <a:r>
              <a:rPr lang="en-IN" sz="2000" b="0" i="0" u="none" strike="noStrike" baseline="0" dirty="0">
                <a:latin typeface="Tahoma" panose="020B0604030504040204" pitchFamily="34" charset="0"/>
              </a:rPr>
              <a:t>high</a:t>
            </a:r>
            <a:endParaRPr lang="en-IN" sz="2000" dirty="0"/>
          </a:p>
        </p:txBody>
      </p:sp>
    </p:spTree>
    <p:extLst>
      <p:ext uri="{BB962C8B-B14F-4D97-AF65-F5344CB8AC3E}">
        <p14:creationId xmlns:p14="http://schemas.microsoft.com/office/powerpoint/2010/main" val="140900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96D4-2D89-A8C3-133F-91A16CF2968A}"/>
              </a:ext>
            </a:extLst>
          </p:cNvPr>
          <p:cNvSpPr>
            <a:spLocks noGrp="1"/>
          </p:cNvSpPr>
          <p:nvPr>
            <p:ph type="title"/>
          </p:nvPr>
        </p:nvSpPr>
        <p:spPr/>
        <p:txBody>
          <a:bodyPr/>
          <a:lstStyle/>
          <a:p>
            <a:r>
              <a:rPr lang="en-US" dirty="0">
                <a:solidFill>
                  <a:schemeClr val="tx1"/>
                </a:solidFill>
              </a:rPr>
              <a:t>Timer Interrupts</a:t>
            </a:r>
            <a:endParaRPr lang="en-IN" dirty="0">
              <a:solidFill>
                <a:schemeClr val="tx1"/>
              </a:solidFill>
            </a:endParaRPr>
          </a:p>
        </p:txBody>
      </p:sp>
      <p:sp>
        <p:nvSpPr>
          <p:cNvPr id="3" name="Content Placeholder 2">
            <a:extLst>
              <a:ext uri="{FF2B5EF4-FFF2-40B4-BE49-F238E27FC236}">
                <a16:creationId xmlns:a16="http://schemas.microsoft.com/office/drawing/2014/main" id="{05C4B87A-61A5-2B4D-B044-CB101AFE8F1B}"/>
              </a:ext>
            </a:extLst>
          </p:cNvPr>
          <p:cNvSpPr>
            <a:spLocks noGrp="1"/>
          </p:cNvSpPr>
          <p:nvPr>
            <p:ph idx="1"/>
          </p:nvPr>
        </p:nvSpPr>
        <p:spPr/>
        <p:txBody>
          <a:bodyPr>
            <a:normAutofit/>
          </a:bodyPr>
          <a:lstStyle/>
          <a:p>
            <a:pPr algn="just"/>
            <a:r>
              <a:rPr lang="en-US" sz="2800" b="0" i="0" u="none" strike="noStrike" baseline="0" dirty="0">
                <a:latin typeface="Tahoma" panose="020B0604030504040204" pitchFamily="34" charset="0"/>
              </a:rPr>
              <a:t>If the timer interrupt in the IE register is enabled, whenever the timer rolls over, TF is raised, and the microcontroller is interrupted in whatever it is doing, and jumps to the interrupt vector table to service the </a:t>
            </a:r>
            <a:r>
              <a:rPr lang="en-US" sz="2400" b="0" i="0" u="none" strike="noStrike" baseline="0" dirty="0">
                <a:latin typeface="Tahoma" panose="020B0604030504040204" pitchFamily="34" charset="0"/>
              </a:rPr>
              <a:t>ISR</a:t>
            </a:r>
            <a:r>
              <a:rPr lang="en-US" sz="2800" b="0" i="0" u="none" strike="noStrike" baseline="0" dirty="0">
                <a:latin typeface="Tahoma" panose="020B0604030504040204" pitchFamily="34" charset="0"/>
              </a:rPr>
              <a:t>.</a:t>
            </a:r>
          </a:p>
        </p:txBody>
      </p:sp>
    </p:spTree>
    <p:extLst>
      <p:ext uri="{BB962C8B-B14F-4D97-AF65-F5344CB8AC3E}">
        <p14:creationId xmlns:p14="http://schemas.microsoft.com/office/powerpoint/2010/main" val="2515230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6D3F-E0E2-8677-F945-7B46ED1387AD}"/>
              </a:ext>
            </a:extLst>
          </p:cNvPr>
          <p:cNvSpPr>
            <a:spLocks noGrp="1"/>
          </p:cNvSpPr>
          <p:nvPr>
            <p:ph type="title"/>
          </p:nvPr>
        </p:nvSpPr>
        <p:spPr/>
        <p:txBody>
          <a:bodyPr/>
          <a:lstStyle/>
          <a:p>
            <a:r>
              <a:rPr lang="en-US" dirty="0">
                <a:solidFill>
                  <a:schemeClr val="tx1"/>
                </a:solidFill>
              </a:rPr>
              <a:t>External Hardware Interrupts</a:t>
            </a:r>
            <a:endParaRPr lang="en-IN" dirty="0">
              <a:solidFill>
                <a:schemeClr val="tx1"/>
              </a:solidFill>
            </a:endParaRPr>
          </a:p>
        </p:txBody>
      </p:sp>
      <p:sp>
        <p:nvSpPr>
          <p:cNvPr id="3" name="Content Placeholder 2">
            <a:extLst>
              <a:ext uri="{FF2B5EF4-FFF2-40B4-BE49-F238E27FC236}">
                <a16:creationId xmlns:a16="http://schemas.microsoft.com/office/drawing/2014/main" id="{BE01FBF0-D8C6-6804-065D-42CBD6F2E0A7}"/>
              </a:ext>
            </a:extLst>
          </p:cNvPr>
          <p:cNvSpPr>
            <a:spLocks noGrp="1"/>
          </p:cNvSpPr>
          <p:nvPr>
            <p:ph idx="1"/>
          </p:nvPr>
        </p:nvSpPr>
        <p:spPr/>
        <p:txBody>
          <a:bodyPr>
            <a:normAutofit/>
          </a:bodyPr>
          <a:lstStyle/>
          <a:p>
            <a:pPr algn="l"/>
            <a:r>
              <a:rPr lang="en-US" sz="2400" b="0" i="0" u="none" strike="noStrike" baseline="0" dirty="0">
                <a:latin typeface="Tahoma" panose="020B0604030504040204" pitchFamily="34" charset="0"/>
              </a:rPr>
              <a:t>Pin 12 (P3.2) and pin 13 (P3.3) of the 8051, designated as INT0 and INT1, are used as </a:t>
            </a:r>
            <a:r>
              <a:rPr lang="en-IN" sz="2400" b="0" i="0" u="none" strike="noStrike" baseline="0" dirty="0">
                <a:latin typeface="Tahoma" panose="020B0604030504040204" pitchFamily="34" charset="0"/>
              </a:rPr>
              <a:t>external hardware interrupts.</a:t>
            </a:r>
          </a:p>
          <a:p>
            <a:pPr algn="l"/>
            <a:endParaRPr lang="en-IN" sz="2400" b="0" i="0" u="none" strike="noStrike" baseline="0" dirty="0">
              <a:latin typeface="Tahoma" panose="020B0604030504040204" pitchFamily="34" charset="0"/>
            </a:endParaRPr>
          </a:p>
          <a:p>
            <a:pPr algn="l"/>
            <a:r>
              <a:rPr lang="en-US" sz="2400" b="0" i="0" u="none" strike="noStrike" baseline="0" dirty="0">
                <a:latin typeface="Tahoma" panose="020B0604030504040204" pitchFamily="34" charset="0"/>
              </a:rPr>
              <a:t>There are two activation levels for the </a:t>
            </a:r>
            <a:r>
              <a:rPr lang="en-IN" sz="2400" b="0" i="0" u="none" strike="noStrike" baseline="0" dirty="0">
                <a:latin typeface="Tahoma" panose="020B0604030504040204" pitchFamily="34" charset="0"/>
              </a:rPr>
              <a:t>external hardware interrupts</a:t>
            </a:r>
          </a:p>
          <a:p>
            <a:pPr marL="0" indent="0" algn="l">
              <a:buNone/>
            </a:pPr>
            <a:r>
              <a:rPr lang="en-IN" sz="2400" b="0" i="0" u="none" strike="noStrike" baseline="0" dirty="0">
                <a:latin typeface="Tahoma" panose="020B0604030504040204" pitchFamily="34" charset="0"/>
              </a:rPr>
              <a:t>		Level triggered</a:t>
            </a:r>
          </a:p>
          <a:p>
            <a:pPr marL="0" indent="0" algn="l">
              <a:buNone/>
            </a:pPr>
            <a:r>
              <a:rPr lang="en-IN" sz="2400" b="0" i="0" u="none" strike="noStrike" baseline="0" dirty="0">
                <a:latin typeface="Tahoma" panose="020B0604030504040204" pitchFamily="34" charset="0"/>
              </a:rPr>
              <a:t>		Edge triggered</a:t>
            </a:r>
            <a:endParaRPr lang="en-IN" sz="2400" dirty="0"/>
          </a:p>
        </p:txBody>
      </p:sp>
    </p:spTree>
    <p:extLst>
      <p:ext uri="{BB962C8B-B14F-4D97-AF65-F5344CB8AC3E}">
        <p14:creationId xmlns:p14="http://schemas.microsoft.com/office/powerpoint/2010/main" val="46507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1152</TotalTime>
  <Words>953</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Tahoma</vt:lpstr>
      <vt:lpstr>Wingdings 2</vt:lpstr>
      <vt:lpstr>Quotable</vt:lpstr>
      <vt:lpstr>Interrupts Programming </vt:lpstr>
      <vt:lpstr>Introduction</vt:lpstr>
      <vt:lpstr>Steps in Executing Interrupts</vt:lpstr>
      <vt:lpstr>Interrupts</vt:lpstr>
      <vt:lpstr>Enabling and Disabling an Interrupt</vt:lpstr>
      <vt:lpstr>PowerPoint Presentation</vt:lpstr>
      <vt:lpstr>PowerPoint Presentation</vt:lpstr>
      <vt:lpstr>Timer Interrupts</vt:lpstr>
      <vt:lpstr>External Hardware Interrupts</vt:lpstr>
      <vt:lpstr>Level – Triggered Interrupt</vt:lpstr>
      <vt:lpstr>Edge - Triggered Interrupt</vt:lpstr>
      <vt:lpstr>Sampling Edge – Triggered Interrupt</vt:lpstr>
      <vt:lpstr>Serial Communication Interrupts</vt:lpstr>
      <vt:lpstr>PowerPoint Presentation</vt:lpstr>
      <vt:lpstr>Interrupt Priority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Programming </dc:title>
  <dc:creator>Chrishia Christudhas</dc:creator>
  <cp:lastModifiedBy>Chrishia Christudhas</cp:lastModifiedBy>
  <cp:revision>1</cp:revision>
  <dcterms:created xsi:type="dcterms:W3CDTF">2024-03-13T06:11:31Z</dcterms:created>
  <dcterms:modified xsi:type="dcterms:W3CDTF">2024-03-14T01:59:38Z</dcterms:modified>
</cp:coreProperties>
</file>