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9" r:id="rId3"/>
    <p:sldId id="266" r:id="rId4"/>
    <p:sldId id="263" r:id="rId5"/>
    <p:sldId id="264" r:id="rId6"/>
    <p:sldId id="267" r:id="rId7"/>
    <p:sldId id="257" r:id="rId8"/>
    <p:sldId id="265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D00495-2884-46A3-BD12-446AEB55EA41}" v="3" dt="2024-03-25T18:37:09.1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3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hia Christudhas" userId="b27dcc0655e73d90" providerId="LiveId" clId="{7CD00495-2884-46A3-BD12-446AEB55EA41}"/>
    <pc:docChg chg="undo custSel addSld modSld">
      <pc:chgData name="Chrishia Christudhas" userId="b27dcc0655e73d90" providerId="LiveId" clId="{7CD00495-2884-46A3-BD12-446AEB55EA41}" dt="2024-03-25T18:39:28.039" v="117" actId="1076"/>
      <pc:docMkLst>
        <pc:docMk/>
      </pc:docMkLst>
      <pc:sldChg chg="modSp mod">
        <pc:chgData name="Chrishia Christudhas" userId="b27dcc0655e73d90" providerId="LiveId" clId="{7CD00495-2884-46A3-BD12-446AEB55EA41}" dt="2024-03-25T18:39:05.153" v="115" actId="113"/>
        <pc:sldMkLst>
          <pc:docMk/>
          <pc:sldMk cId="2080019315" sldId="256"/>
        </pc:sldMkLst>
        <pc:spChg chg="mod">
          <ac:chgData name="Chrishia Christudhas" userId="b27dcc0655e73d90" providerId="LiveId" clId="{7CD00495-2884-46A3-BD12-446AEB55EA41}" dt="2024-03-25T18:39:05.153" v="115" actId="113"/>
          <ac:spMkLst>
            <pc:docMk/>
            <pc:sldMk cId="2080019315" sldId="256"/>
            <ac:spMk id="2" creationId="{01D7347E-B35F-575F-0A0E-750B56131311}"/>
          </ac:spMkLst>
        </pc:spChg>
        <pc:spChg chg="mod">
          <ac:chgData name="Chrishia Christudhas" userId="b27dcc0655e73d90" providerId="LiveId" clId="{7CD00495-2884-46A3-BD12-446AEB55EA41}" dt="2024-03-25T18:37:09.124" v="65"/>
          <ac:spMkLst>
            <pc:docMk/>
            <pc:sldMk cId="2080019315" sldId="256"/>
            <ac:spMk id="3" creationId="{0039CBED-A6DC-678B-598C-B09ED239FECA}"/>
          </ac:spMkLst>
        </pc:spChg>
      </pc:sldChg>
      <pc:sldChg chg="modSp mod">
        <pc:chgData name="Chrishia Christudhas" userId="b27dcc0655e73d90" providerId="LiveId" clId="{7CD00495-2884-46A3-BD12-446AEB55EA41}" dt="2024-03-25T18:37:30.289" v="69" actId="207"/>
        <pc:sldMkLst>
          <pc:docMk/>
          <pc:sldMk cId="1759758279" sldId="257"/>
        </pc:sldMkLst>
        <pc:spChg chg="mod">
          <ac:chgData name="Chrishia Christudhas" userId="b27dcc0655e73d90" providerId="LiveId" clId="{7CD00495-2884-46A3-BD12-446AEB55EA41}" dt="2024-03-25T18:37:09.124" v="65"/>
          <ac:spMkLst>
            <pc:docMk/>
            <pc:sldMk cId="1759758279" sldId="257"/>
            <ac:spMk id="2" creationId="{4ED63069-4EFA-7AB5-6E04-ED97F392AE46}"/>
          </ac:spMkLst>
        </pc:spChg>
        <pc:spChg chg="mod">
          <ac:chgData name="Chrishia Christudhas" userId="b27dcc0655e73d90" providerId="LiveId" clId="{7CD00495-2884-46A3-BD12-446AEB55EA41}" dt="2024-03-25T18:37:30.289" v="69" actId="207"/>
          <ac:spMkLst>
            <pc:docMk/>
            <pc:sldMk cId="1759758279" sldId="257"/>
            <ac:spMk id="3" creationId="{C870C083-5914-80BB-ACD8-CA266078D580}"/>
          </ac:spMkLst>
        </pc:spChg>
      </pc:sldChg>
      <pc:sldChg chg="modSp mod">
        <pc:chgData name="Chrishia Christudhas" userId="b27dcc0655e73d90" providerId="LiveId" clId="{7CD00495-2884-46A3-BD12-446AEB55EA41}" dt="2024-03-25T18:38:52.447" v="112" actId="20577"/>
        <pc:sldMkLst>
          <pc:docMk/>
          <pc:sldMk cId="3294341366" sldId="259"/>
        </pc:sldMkLst>
        <pc:spChg chg="mod">
          <ac:chgData name="Chrishia Christudhas" userId="b27dcc0655e73d90" providerId="LiveId" clId="{7CD00495-2884-46A3-BD12-446AEB55EA41}" dt="2024-03-25T18:38:52.447" v="112" actId="20577"/>
          <ac:spMkLst>
            <pc:docMk/>
            <pc:sldMk cId="3294341366" sldId="259"/>
            <ac:spMk id="2" creationId="{9BD053AE-BC05-67F3-8959-7CC295D6906F}"/>
          </ac:spMkLst>
        </pc:spChg>
        <pc:spChg chg="mod">
          <ac:chgData name="Chrishia Christudhas" userId="b27dcc0655e73d90" providerId="LiveId" clId="{7CD00495-2884-46A3-BD12-446AEB55EA41}" dt="2024-03-25T18:38:30.885" v="99" actId="20577"/>
          <ac:spMkLst>
            <pc:docMk/>
            <pc:sldMk cId="3294341366" sldId="259"/>
            <ac:spMk id="3" creationId="{48847C73-FD0C-019C-54EB-BAD2ED792F3A}"/>
          </ac:spMkLst>
        </pc:spChg>
      </pc:sldChg>
      <pc:sldChg chg="modSp mod">
        <pc:chgData name="Chrishia Christudhas" userId="b27dcc0655e73d90" providerId="LiveId" clId="{7CD00495-2884-46A3-BD12-446AEB55EA41}" dt="2024-03-25T18:39:22.213" v="116" actId="207"/>
        <pc:sldMkLst>
          <pc:docMk/>
          <pc:sldMk cId="2494565117" sldId="263"/>
        </pc:sldMkLst>
        <pc:spChg chg="mod">
          <ac:chgData name="Chrishia Christudhas" userId="b27dcc0655e73d90" providerId="LiveId" clId="{7CD00495-2884-46A3-BD12-446AEB55EA41}" dt="2024-03-25T18:37:09.124" v="65"/>
          <ac:spMkLst>
            <pc:docMk/>
            <pc:sldMk cId="2494565117" sldId="263"/>
            <ac:spMk id="2" creationId="{2FAA48BA-82E1-2F43-5274-9D1F1A919540}"/>
          </ac:spMkLst>
        </pc:spChg>
        <pc:spChg chg="mod">
          <ac:chgData name="Chrishia Christudhas" userId="b27dcc0655e73d90" providerId="LiveId" clId="{7CD00495-2884-46A3-BD12-446AEB55EA41}" dt="2024-03-25T18:39:22.213" v="116" actId="207"/>
          <ac:spMkLst>
            <pc:docMk/>
            <pc:sldMk cId="2494565117" sldId="263"/>
            <ac:spMk id="3" creationId="{41CC1334-6231-0C76-E3B4-4D8EA2740A76}"/>
          </ac:spMkLst>
        </pc:spChg>
      </pc:sldChg>
      <pc:sldChg chg="modSp mod">
        <pc:chgData name="Chrishia Christudhas" userId="b27dcc0655e73d90" providerId="LiveId" clId="{7CD00495-2884-46A3-BD12-446AEB55EA41}" dt="2024-03-25T18:37:25.703" v="68" actId="207"/>
        <pc:sldMkLst>
          <pc:docMk/>
          <pc:sldMk cId="863725556" sldId="264"/>
        </pc:sldMkLst>
        <pc:spChg chg="mod">
          <ac:chgData name="Chrishia Christudhas" userId="b27dcc0655e73d90" providerId="LiveId" clId="{7CD00495-2884-46A3-BD12-446AEB55EA41}" dt="2024-03-25T18:37:09.124" v="65"/>
          <ac:spMkLst>
            <pc:docMk/>
            <pc:sldMk cId="863725556" sldId="264"/>
            <ac:spMk id="2" creationId="{4D7F3C2C-97E8-B68D-8812-15DA7FC5930C}"/>
          </ac:spMkLst>
        </pc:spChg>
        <pc:spChg chg="mod">
          <ac:chgData name="Chrishia Christudhas" userId="b27dcc0655e73d90" providerId="LiveId" clId="{7CD00495-2884-46A3-BD12-446AEB55EA41}" dt="2024-03-25T18:37:25.703" v="68" actId="207"/>
          <ac:spMkLst>
            <pc:docMk/>
            <pc:sldMk cId="863725556" sldId="264"/>
            <ac:spMk id="3" creationId="{270EF7B1-6643-A969-5B35-78E63E97C88E}"/>
          </ac:spMkLst>
        </pc:spChg>
      </pc:sldChg>
      <pc:sldChg chg="modSp mod">
        <pc:chgData name="Chrishia Christudhas" userId="b27dcc0655e73d90" providerId="LiveId" clId="{7CD00495-2884-46A3-BD12-446AEB55EA41}" dt="2024-03-25T18:37:34.638" v="70" actId="207"/>
        <pc:sldMkLst>
          <pc:docMk/>
          <pc:sldMk cId="3793204195" sldId="265"/>
        </pc:sldMkLst>
        <pc:spChg chg="mod">
          <ac:chgData name="Chrishia Christudhas" userId="b27dcc0655e73d90" providerId="LiveId" clId="{7CD00495-2884-46A3-BD12-446AEB55EA41}" dt="2024-03-25T18:37:09.124" v="65"/>
          <ac:spMkLst>
            <pc:docMk/>
            <pc:sldMk cId="3793204195" sldId="265"/>
            <ac:spMk id="2" creationId="{ECAFDE9D-CC03-CAE8-650B-660F4A93337F}"/>
          </ac:spMkLst>
        </pc:spChg>
        <pc:spChg chg="mod">
          <ac:chgData name="Chrishia Christudhas" userId="b27dcc0655e73d90" providerId="LiveId" clId="{7CD00495-2884-46A3-BD12-446AEB55EA41}" dt="2024-03-25T18:37:34.638" v="70" actId="207"/>
          <ac:spMkLst>
            <pc:docMk/>
            <pc:sldMk cId="3793204195" sldId="265"/>
            <ac:spMk id="3" creationId="{D252D483-14B3-CADF-45C5-A6681C78101C}"/>
          </ac:spMkLst>
        </pc:spChg>
      </pc:sldChg>
      <pc:sldChg chg="modSp">
        <pc:chgData name="Chrishia Christudhas" userId="b27dcc0655e73d90" providerId="LiveId" clId="{7CD00495-2884-46A3-BD12-446AEB55EA41}" dt="2024-03-25T18:37:09.124" v="65"/>
        <pc:sldMkLst>
          <pc:docMk/>
          <pc:sldMk cId="3146532802" sldId="266"/>
        </pc:sldMkLst>
        <pc:spChg chg="mod">
          <ac:chgData name="Chrishia Christudhas" userId="b27dcc0655e73d90" providerId="LiveId" clId="{7CD00495-2884-46A3-BD12-446AEB55EA41}" dt="2024-03-25T18:37:09.124" v="65"/>
          <ac:spMkLst>
            <pc:docMk/>
            <pc:sldMk cId="3146532802" sldId="266"/>
            <ac:spMk id="2" creationId="{518AE80F-D0D7-D4F2-7619-FA657A88FFDF}"/>
          </ac:spMkLst>
        </pc:spChg>
      </pc:sldChg>
      <pc:sldChg chg="modSp mod">
        <pc:chgData name="Chrishia Christudhas" userId="b27dcc0655e73d90" providerId="LiveId" clId="{7CD00495-2884-46A3-BD12-446AEB55EA41}" dt="2024-03-25T18:39:28.039" v="117" actId="1076"/>
        <pc:sldMkLst>
          <pc:docMk/>
          <pc:sldMk cId="2378872451" sldId="267"/>
        </pc:sldMkLst>
        <pc:spChg chg="mod">
          <ac:chgData name="Chrishia Christudhas" userId="b27dcc0655e73d90" providerId="LiveId" clId="{7CD00495-2884-46A3-BD12-446AEB55EA41}" dt="2024-03-25T18:37:09.124" v="65"/>
          <ac:spMkLst>
            <pc:docMk/>
            <pc:sldMk cId="2378872451" sldId="267"/>
            <ac:spMk id="2" creationId="{91802545-0972-175E-31B4-CC06FAC60A46}"/>
          </ac:spMkLst>
        </pc:spChg>
        <pc:spChg chg="mod">
          <ac:chgData name="Chrishia Christudhas" userId="b27dcc0655e73d90" providerId="LiveId" clId="{7CD00495-2884-46A3-BD12-446AEB55EA41}" dt="2024-03-25T18:39:28.039" v="117" actId="1076"/>
          <ac:spMkLst>
            <pc:docMk/>
            <pc:sldMk cId="2378872451" sldId="267"/>
            <ac:spMk id="7" creationId="{56C4554E-1E60-2475-FC29-5984F1C67E4C}"/>
          </ac:spMkLst>
        </pc:spChg>
      </pc:sldChg>
      <pc:sldChg chg="modSp mod">
        <pc:chgData name="Chrishia Christudhas" userId="b27dcc0655e73d90" providerId="LiveId" clId="{7CD00495-2884-46A3-BD12-446AEB55EA41}" dt="2024-03-25T18:37:38.969" v="71" actId="207"/>
        <pc:sldMkLst>
          <pc:docMk/>
          <pc:sldMk cId="3670777636" sldId="268"/>
        </pc:sldMkLst>
        <pc:spChg chg="mod">
          <ac:chgData name="Chrishia Christudhas" userId="b27dcc0655e73d90" providerId="LiveId" clId="{7CD00495-2884-46A3-BD12-446AEB55EA41}" dt="2024-03-25T18:37:38.969" v="71" actId="207"/>
          <ac:spMkLst>
            <pc:docMk/>
            <pc:sldMk cId="3670777636" sldId="268"/>
            <ac:spMk id="3" creationId="{320C9E04-861A-F0E9-F7F9-31002F7D4518}"/>
          </ac:spMkLst>
        </pc:spChg>
      </pc:sldChg>
      <pc:sldChg chg="modSp mod">
        <pc:chgData name="Chrishia Christudhas" userId="b27dcc0655e73d90" providerId="LiveId" clId="{7CD00495-2884-46A3-BD12-446AEB55EA41}" dt="2024-03-25T18:37:44.126" v="72" actId="207"/>
        <pc:sldMkLst>
          <pc:docMk/>
          <pc:sldMk cId="93875665" sldId="269"/>
        </pc:sldMkLst>
        <pc:spChg chg="mod">
          <ac:chgData name="Chrishia Christudhas" userId="b27dcc0655e73d90" providerId="LiveId" clId="{7CD00495-2884-46A3-BD12-446AEB55EA41}" dt="2024-03-25T18:37:09.124" v="65"/>
          <ac:spMkLst>
            <pc:docMk/>
            <pc:sldMk cId="93875665" sldId="269"/>
            <ac:spMk id="2" creationId="{EB587D53-8DA6-7E8D-9915-E1829978DE8A}"/>
          </ac:spMkLst>
        </pc:spChg>
        <pc:spChg chg="mod">
          <ac:chgData name="Chrishia Christudhas" userId="b27dcc0655e73d90" providerId="LiveId" clId="{7CD00495-2884-46A3-BD12-446AEB55EA41}" dt="2024-03-25T18:37:44.126" v="72" actId="207"/>
          <ac:spMkLst>
            <pc:docMk/>
            <pc:sldMk cId="93875665" sldId="269"/>
            <ac:spMk id="3" creationId="{13C24A4D-4C02-3D47-D6EB-4644276C81AF}"/>
          </ac:spMkLst>
        </pc:spChg>
      </pc:sldChg>
      <pc:sldChg chg="addSp delSp modSp new mod">
        <pc:chgData name="Chrishia Christudhas" userId="b27dcc0655e73d90" providerId="LiveId" clId="{7CD00495-2884-46A3-BD12-446AEB55EA41}" dt="2024-03-25T18:37:09.124" v="65"/>
        <pc:sldMkLst>
          <pc:docMk/>
          <pc:sldMk cId="2366424316" sldId="270"/>
        </pc:sldMkLst>
        <pc:spChg chg="mod">
          <ac:chgData name="Chrishia Christudhas" userId="b27dcc0655e73d90" providerId="LiveId" clId="{7CD00495-2884-46A3-BD12-446AEB55EA41}" dt="2024-03-25T18:37:09.124" v="65"/>
          <ac:spMkLst>
            <pc:docMk/>
            <pc:sldMk cId="2366424316" sldId="270"/>
            <ac:spMk id="2" creationId="{9E00F98B-9F16-5DF5-EA3D-D20FFA82D134}"/>
          </ac:spMkLst>
        </pc:spChg>
        <pc:spChg chg="del">
          <ac:chgData name="Chrishia Christudhas" userId="b27dcc0655e73d90" providerId="LiveId" clId="{7CD00495-2884-46A3-BD12-446AEB55EA41}" dt="2024-03-25T18:25:47.570" v="1"/>
          <ac:spMkLst>
            <pc:docMk/>
            <pc:sldMk cId="2366424316" sldId="270"/>
            <ac:spMk id="3" creationId="{DA88DD37-99CF-3DA5-F499-32A0486A2B01}"/>
          </ac:spMkLst>
        </pc:spChg>
        <pc:spChg chg="add mod">
          <ac:chgData name="Chrishia Christudhas" userId="b27dcc0655e73d90" providerId="LiveId" clId="{7CD00495-2884-46A3-BD12-446AEB55EA41}" dt="2024-03-25T18:36:40.330" v="64" actId="20577"/>
          <ac:spMkLst>
            <pc:docMk/>
            <pc:sldMk cId="2366424316" sldId="270"/>
            <ac:spMk id="4" creationId="{FDFD5F76-8C1B-6B73-E710-31BE2E213CB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A7E311-11C0-4DDB-AA6D-0E3F6C35DDAD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0F620E-FC3F-48CF-AE1B-C74B565B1D8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62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E311-11C0-4DDB-AA6D-0E3F6C35DDAD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F620E-FC3F-48CF-AE1B-C74B565B1D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85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E311-11C0-4DDB-AA6D-0E3F6C35DDAD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F620E-FC3F-48CF-AE1B-C74B565B1D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92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E311-11C0-4DDB-AA6D-0E3F6C35DDAD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F620E-FC3F-48CF-AE1B-C74B565B1D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E311-11C0-4DDB-AA6D-0E3F6C35DDAD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F620E-FC3F-48CF-AE1B-C74B565B1D8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964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E311-11C0-4DDB-AA6D-0E3F6C35DDAD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F620E-FC3F-48CF-AE1B-C74B565B1D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50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E311-11C0-4DDB-AA6D-0E3F6C35DDAD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F620E-FC3F-48CF-AE1B-C74B565B1D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10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E311-11C0-4DDB-AA6D-0E3F6C35DDAD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F620E-FC3F-48CF-AE1B-C74B565B1D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082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E311-11C0-4DDB-AA6D-0E3F6C35DDAD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F620E-FC3F-48CF-AE1B-C74B565B1D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492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E311-11C0-4DDB-AA6D-0E3F6C35DDAD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F620E-FC3F-48CF-AE1B-C74B565B1D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251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E311-11C0-4DDB-AA6D-0E3F6C35DDAD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F620E-FC3F-48CF-AE1B-C74B565B1D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17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7A7E311-11C0-4DDB-AA6D-0E3F6C35DDAD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3D0F620E-FC3F-48CF-AE1B-C74B565B1D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62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7347E-B35F-575F-0A0E-750B561313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Serial Interrupt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9CBED-A6DC-678B-598C-B09ED239FE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019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87D53-8DA6-7E8D-9915-E1829978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24A4D-4C02-3D47-D6EB-4644276C8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Write a C program using an interrupt to do the following </a:t>
            </a:r>
            <a:endParaRPr lang="en-IN" sz="18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1)	Receive data serially and send it to P0</a:t>
            </a:r>
            <a:endParaRPr lang="en-IN" sz="18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2)	Read port P1, transmit data serially, and give a copy to P2</a:t>
            </a:r>
            <a:endParaRPr lang="en-IN" sz="18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3)	Make timer 0 generate a square wave of 5 </a:t>
            </a:r>
            <a:r>
              <a:rPr lang="en-US" sz="18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KHz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frequency on P0.1 </a:t>
            </a:r>
            <a:endParaRPr lang="en-IN" sz="18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Assume that XTAL = 11.0592 MHz. Use the 9600 baud rate.</a:t>
            </a:r>
            <a:endParaRPr lang="en-IN" sz="18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Use timer 1 to serially transmit, use timer 0 to generate a square wave</a:t>
            </a:r>
            <a:endParaRPr lang="en-IN" sz="18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75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DFD5F76-8C1B-6B73-E710-31BE2E213C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00693"/>
            <a:ext cx="7460673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TH1=0xFD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TH0=0xA4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TMOD=0x22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SCON=0x50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TR0=1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TR1=1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IE=0x92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424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053AE-BC05-67F3-8959-7CC295D6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solidFill>
                  <a:schemeClr val="tx1"/>
                </a:solidFill>
                <a:latin typeface="Times New Roman" panose="02020603050405020304" pitchFamily="18" charset="0"/>
              </a:rPr>
              <a:t>F</a:t>
            </a:r>
            <a:r>
              <a:rPr lang="en-US" sz="4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ind the TH1 value needed to have the following baud rates. (a) 9600 (b) 4800 (c) 2400 (d) 1200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47C73-FD0C-019C-54EB-BAD2ED792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26" y="2514600"/>
            <a:ext cx="4723292" cy="389621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XTAL = 11.0592 MHz</a:t>
            </a:r>
            <a:endParaRPr lang="en-IN" sz="1800" b="1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The machine cycle frequency of 8051 = 11.0592 / 12 = 921.6 kHz, and 921.6 kHz / 32 = 28,800 Hz is frequency by UART to timer 1 to </a:t>
            </a:r>
            <a:r>
              <a:rPr lang="en-IN" sz="18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set baud rate.</a:t>
            </a:r>
          </a:p>
          <a:p>
            <a:pPr marL="457200" lvl="1" indent="0">
              <a:buNone/>
            </a:pPr>
            <a:r>
              <a:rPr lang="en-US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(a) 28,800 / 3 = 9600 </a:t>
            </a:r>
          </a:p>
          <a:p>
            <a:pPr marL="457200" lvl="1" indent="0">
              <a:buNone/>
            </a:pPr>
            <a:r>
              <a:rPr lang="en-US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(b)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28,800/6 = 4800</a:t>
            </a:r>
            <a:endParaRPr lang="en-US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(c) </a:t>
            </a:r>
            <a:r>
              <a:rPr lang="en-US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28,800 / 12 = 2400 </a:t>
            </a:r>
          </a:p>
          <a:p>
            <a:pPr marL="457200" lvl="1" indent="0">
              <a:buNone/>
            </a:pPr>
            <a:r>
              <a:rPr lang="en-US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(d) 28,800 / 24 = 1200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5B75DA-1CE1-6F02-598F-82BF37CB348E}"/>
              </a:ext>
            </a:extLst>
          </p:cNvPr>
          <p:cNvSpPr txBox="1">
            <a:spLocks/>
          </p:cNvSpPr>
          <p:nvPr/>
        </p:nvSpPr>
        <p:spPr>
          <a:xfrm>
            <a:off x="5756472" y="1610744"/>
            <a:ext cx="6088056" cy="524725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period of each clock tick: T0 = 1/f = 1/28800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 of timer: n*T0 (n is the number of clock ticks)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1/9600 = n*T0 = n*1/28800 = 28800/9600 = 3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TH1 =FD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434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AE80F-D0D7-D4F2-7619-FA657A88F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1020A3-6AFD-397A-D426-EE52181608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408648"/>
              </p:ext>
            </p:extLst>
          </p:nvPr>
        </p:nvGraphicFramePr>
        <p:xfrm>
          <a:off x="838200" y="2268970"/>
          <a:ext cx="105155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7209968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5118069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75774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Baud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TH1 (Decimal)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TH1(Hex)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763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289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494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985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177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53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A48BA-82E1-2F43-5274-9D1F1A919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en-IN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ansfer</a:t>
            </a:r>
            <a:r>
              <a:rPr lang="en-I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IN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haracter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C1334-6231-0C76-E3B4-4D8EA2740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832" y="1783375"/>
            <a:ext cx="10554574" cy="5074625"/>
          </a:xfrm>
        </p:spPr>
        <p:txBody>
          <a:bodyPr>
            <a:normAutofit/>
          </a:bodyPr>
          <a:lstStyle/>
          <a:p>
            <a:endParaRPr lang="en-IN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Tahoma" panose="020B0604030504040204" pitchFamily="34" charset="0"/>
              </a:rPr>
              <a:t>1. TMOD register is loaded with the value 20H, indicating the use of timer 1 in mode 2 (8-bit auto-reload) to set the baud rate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Tahoma" panose="020B0604030504040204" pitchFamily="34" charset="0"/>
              </a:rPr>
              <a:t>2. The TH1 is loaded with one of the values </a:t>
            </a:r>
            <a:r>
              <a:rPr lang="en-IN" sz="1800" b="0" i="0" u="none" strike="noStrike" baseline="0" dirty="0">
                <a:solidFill>
                  <a:schemeClr val="tx1"/>
                </a:solidFill>
                <a:latin typeface="Tahoma" panose="020B0604030504040204" pitchFamily="34" charset="0"/>
              </a:rPr>
              <a:t>to set the baud rate for serial data transfer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Tahoma" panose="020B0604030504040204" pitchFamily="34" charset="0"/>
              </a:rPr>
              <a:t>3. The SCON register is loaded with the value 50H, indicating serial mode 1, where an 8- bit data is framed with start and stop bits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Tahoma" panose="020B0604030504040204" pitchFamily="34" charset="0"/>
              </a:rPr>
              <a:t>4. TR1 is set to 1 to start timer 1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Tahoma" panose="020B0604030504040204" pitchFamily="34" charset="0"/>
              </a:rPr>
              <a:t>5. TI is cleared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Tahoma" panose="020B0604030504040204" pitchFamily="34" charset="0"/>
              </a:rPr>
              <a:t>6. The character byte to be transferred serially is written into the SBUF register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Tahoma" panose="020B0604030504040204" pitchFamily="34" charset="0"/>
              </a:rPr>
              <a:t>7. The TI flag bit is monitored to see if the character has been transferred completely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Tahoma" panose="020B0604030504040204" pitchFamily="34" charset="0"/>
              </a:rPr>
              <a:t>8. To transfer the next byte, go to step 5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565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F3C2C-97E8-B68D-8812-15DA7FC59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 </a:t>
            </a:r>
            <a:r>
              <a:rPr lang="en-I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haracter 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F7B1-6643-A969-5B35-78E63E97C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Tahoma" panose="020B0604030504040204" pitchFamily="34" charset="0"/>
              </a:rPr>
              <a:t>TMOD register is loaded with the value 20H, indicating the use of timer 1 in mode 2 (8-bit auto-reload) to set baud rate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Tahoma" panose="020B0604030504040204" pitchFamily="34" charset="0"/>
              </a:rPr>
              <a:t>2. TH1 is loaded to set baud rate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Tahoma" panose="020B0604030504040204" pitchFamily="34" charset="0"/>
              </a:rPr>
              <a:t>3. The SCON register is loaded with the value 50H, indicating serial mode 1, where an 8- bit data is framed with start and stop bits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Tahoma" panose="020B0604030504040204" pitchFamily="34" charset="0"/>
              </a:rPr>
              <a:t>4. TR1 is set to 1 to start timer 1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Tahoma" panose="020B0604030504040204" pitchFamily="34" charset="0"/>
              </a:rPr>
              <a:t>5. RI is cleared 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Tahoma" panose="020B0604030504040204" pitchFamily="34" charset="0"/>
              </a:rPr>
              <a:t>6. The RI flag bit is monitored to see if an entire character has been received yet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Tahoma" panose="020B0604030504040204" pitchFamily="34" charset="0"/>
              </a:rPr>
              <a:t>7. When RI is raised, SBUF has the byte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Tahoma" panose="020B0604030504040204" pitchFamily="34" charset="0"/>
              </a:rPr>
              <a:t>8. To receive the next character, go to step 5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725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02545-0972-175E-31B4-CC06FAC60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BEADA27-5399-E7F3-9F60-00AEDFC3D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3738" y="2510111"/>
            <a:ext cx="5725324" cy="20672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B5AB3F-88CA-0F52-1911-7DA90CF72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834" y="5185390"/>
            <a:ext cx="9372600" cy="12509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828851-CCEC-62C6-ABAE-545A21257781}"/>
              </a:ext>
            </a:extLst>
          </p:cNvPr>
          <p:cNvSpPr txBox="1"/>
          <p:nvPr/>
        </p:nvSpPr>
        <p:spPr>
          <a:xfrm>
            <a:off x="1189798" y="4696691"/>
            <a:ext cx="2646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C4554E-1E60-2475-FC29-5984F1C67E4C}"/>
              </a:ext>
            </a:extLst>
          </p:cNvPr>
          <p:cNvSpPr txBox="1"/>
          <p:nvPr/>
        </p:nvSpPr>
        <p:spPr>
          <a:xfrm>
            <a:off x="1143000" y="2173916"/>
            <a:ext cx="1122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</a:p>
        </p:txBody>
      </p:sp>
    </p:spTree>
    <p:extLst>
      <p:ext uri="{BB962C8B-B14F-4D97-AF65-F5344CB8AC3E}">
        <p14:creationId xmlns:p14="http://schemas.microsoft.com/office/powerpoint/2010/main" val="2378872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63069-4EFA-7AB5-6E04-ED97F392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Program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0C083-5914-80BB-ACD8-CA266078D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just">
              <a:lnSpc>
                <a:spcPct val="107000"/>
              </a:lnSpc>
              <a:buNone/>
            </a:pPr>
            <a:r>
              <a:rPr lang="en-AE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Write a C program using serial interrupts to do the following:</a:t>
            </a:r>
            <a:endParaRPr lang="en-IN" sz="20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 indent="-342900" algn="just">
              <a:lnSpc>
                <a:spcPct val="106000"/>
              </a:lnSpc>
              <a:buFont typeface="+mj-lt"/>
              <a:buAutoNum type="alphaLcParenR"/>
            </a:pPr>
            <a:r>
              <a:rPr lang="en-AE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Use the timer 1 8-bit auto-reload mode and set the baud rate at 9600 for serial communication. </a:t>
            </a:r>
            <a:endParaRPr lang="en-IN" sz="20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 indent="-342900" algn="just">
              <a:lnSpc>
                <a:spcPct val="106000"/>
              </a:lnSpc>
              <a:buFont typeface="+mj-lt"/>
              <a:buAutoNum type="alphaLcParenR"/>
            </a:pPr>
            <a:r>
              <a:rPr lang="en-AE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Configure the SCON register for serial communication.</a:t>
            </a:r>
            <a:endParaRPr lang="en-IN" sz="20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 indent="-342900" algn="just">
              <a:lnSpc>
                <a:spcPct val="106000"/>
              </a:lnSpc>
              <a:buFont typeface="+mj-lt"/>
              <a:buAutoNum type="alphaLcParenR"/>
            </a:pPr>
            <a:r>
              <a:rPr lang="en-AE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Start the timer 1.</a:t>
            </a:r>
            <a:endParaRPr lang="en-IN" sz="20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 indent="-342900" algn="just">
              <a:lnSpc>
                <a:spcPct val="106000"/>
              </a:lnSpc>
              <a:buFont typeface="+mj-lt"/>
              <a:buAutoNum type="alphaLcParenR"/>
            </a:pPr>
            <a:r>
              <a:rPr lang="en-AE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Enable the IE register for serial interrupt.</a:t>
            </a:r>
            <a:endParaRPr lang="en-IN" sz="20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" indent="0" algn="just">
              <a:lnSpc>
                <a:spcPct val="107000"/>
              </a:lnSpc>
              <a:buNone/>
            </a:pPr>
            <a:r>
              <a:rPr lang="en-AE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Ask the program to give an acknowledgment ‘RECEIVED’ serially whenever the user presses the space bar key and toggles the pins at port 2 from 00H to FFH. </a:t>
            </a:r>
            <a:endParaRPr lang="en-IN" sz="20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AE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value for the SPACEBAR key is 0x20.</a:t>
            </a:r>
            <a:endParaRPr lang="en-IN" sz="20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758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FDE9D-CC03-CAE8-650B-660F4A933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2D483-14B3-CADF-45C5-A6681C781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TMOD – Timer 1 8-bit auto-reload: 0010 0000 = 0x20;</a:t>
            </a:r>
            <a:endParaRPr lang="en-IN" sz="18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 = 0xFD // 9600 baud rate</a:t>
            </a:r>
            <a:endParaRPr lang="en-IN" sz="18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SCON = 0101 0000 = 0x50</a:t>
            </a:r>
            <a:endParaRPr lang="en-IN" sz="18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TR1 = 1</a:t>
            </a:r>
            <a:endParaRPr lang="en-IN" sz="18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IE = 1001 0000 = 0x90</a:t>
            </a:r>
            <a:endParaRPr lang="en-IN" sz="18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204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2AEA0-01B0-F3B9-F4EF-A94998075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709" y="378979"/>
            <a:ext cx="2860964" cy="1325563"/>
          </a:xfrm>
        </p:spPr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C9E04-861A-F0E9-F7F9-31002F7D4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1839480"/>
            <a:ext cx="3622964" cy="4351338"/>
          </a:xfrm>
        </p:spPr>
        <p:txBody>
          <a:bodyPr>
            <a:normAutofit fontScale="92500" lnSpcReduction="20000"/>
          </a:bodyPr>
          <a:lstStyle/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#include &lt;reg51.h&gt;</a:t>
            </a:r>
            <a:endParaRPr lang="en-IN" sz="18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void main()</a:t>
            </a:r>
            <a:endParaRPr lang="en-IN" sz="18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{</a:t>
            </a:r>
            <a:endParaRPr lang="en-IN" sz="18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	TMOD=0x20; </a:t>
            </a: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TH1=0xFD; </a:t>
            </a: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      	SCON=0x50; </a:t>
            </a: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TR1=1;</a:t>
            </a:r>
            <a:endParaRPr lang="en-IN" sz="18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	IE=0x90;                                      </a:t>
            </a:r>
            <a:endParaRPr lang="en-IN" sz="18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	while(1);</a:t>
            </a:r>
            <a:endParaRPr lang="en-IN" sz="18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}</a:t>
            </a:r>
            <a:endParaRPr lang="en-IN" sz="18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39205-9A3F-B18B-C36F-5EC94111A60C}"/>
              </a:ext>
            </a:extLst>
          </p:cNvPr>
          <p:cNvSpPr txBox="1"/>
          <p:nvPr/>
        </p:nvSpPr>
        <p:spPr>
          <a:xfrm>
            <a:off x="3172690" y="233226"/>
            <a:ext cx="3948545" cy="6126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ser_intr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(void)interrupt 4 </a:t>
            </a:r>
          </a:p>
          <a:p>
            <a:pPr marL="457200">
              <a:lnSpc>
                <a:spcPct val="115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{</a:t>
            </a:r>
            <a:endParaRPr lang="en-IN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char c;</a:t>
            </a:r>
            <a:endParaRPr lang="en-IN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c=SBUF;  </a:t>
            </a:r>
            <a:endParaRPr lang="en-IN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IE=0x00; </a:t>
            </a:r>
            <a:r>
              <a:rPr lang="en-US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//Turning off interrupt to prevent recursion</a:t>
            </a:r>
          </a:p>
          <a:p>
            <a:pPr marL="457200">
              <a:lnSpc>
                <a:spcPct val="115000"/>
              </a:lnSpc>
            </a:pPr>
            <a:endParaRPr lang="en-IN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if(c==0x20)</a:t>
            </a:r>
            <a:endParaRPr lang="en-IN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{</a:t>
            </a:r>
            <a:endParaRPr lang="en-IN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P2=~P2;                                </a:t>
            </a:r>
            <a:endParaRPr lang="en-IN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SBUF='R';    </a:t>
            </a:r>
            <a:r>
              <a:rPr lang="en-US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//Sending back ACK  </a:t>
            </a:r>
            <a:endParaRPr lang="en-IN" dirty="0">
              <a:solidFill>
                <a:srgbClr val="FF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while(TI==0);</a:t>
            </a:r>
            <a:endParaRPr lang="en-IN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TI=0;</a:t>
            </a:r>
            <a:endParaRPr lang="en-IN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SBUF='E';</a:t>
            </a:r>
            <a:endParaRPr lang="en-IN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while(TI==0);</a:t>
            </a:r>
            <a:endParaRPr lang="en-IN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TI=0;</a:t>
            </a:r>
            <a:endParaRPr lang="en-IN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SBUF='C';</a:t>
            </a:r>
            <a:endParaRPr lang="en-IN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while(TI==0);</a:t>
            </a:r>
            <a:endParaRPr lang="en-IN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TI=0;</a:t>
            </a:r>
            <a:endParaRPr lang="en-IN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72B44-4013-4C6A-2904-7BE6BECB4B72}"/>
              </a:ext>
            </a:extLst>
          </p:cNvPr>
          <p:cNvSpPr txBox="1"/>
          <p:nvPr/>
        </p:nvSpPr>
        <p:spPr>
          <a:xfrm>
            <a:off x="7550725" y="233226"/>
            <a:ext cx="4232566" cy="5456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lnSpc>
                <a:spcPct val="115000"/>
              </a:lnSpc>
            </a:pP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SBUF='E’; </a:t>
            </a:r>
          </a:p>
          <a:p>
            <a:pPr marL="457200">
              <a:lnSpc>
                <a:spcPct val="115000"/>
              </a:lnSpc>
            </a:pP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while(TI==0);</a:t>
            </a:r>
            <a:endParaRPr lang="en-IN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TI=0;</a:t>
            </a:r>
            <a:endParaRPr lang="en-IN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SBUF='I';</a:t>
            </a:r>
            <a:endParaRPr lang="en-IN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while(TI==0);</a:t>
            </a:r>
            <a:endParaRPr lang="en-IN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TI=0;</a:t>
            </a:r>
            <a:endParaRPr lang="en-IN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SBUF='V';</a:t>
            </a:r>
            <a:endParaRPr lang="en-IN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while(TI==0);</a:t>
            </a:r>
            <a:endParaRPr lang="en-IN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TI=0;</a:t>
            </a:r>
            <a:endParaRPr lang="en-IN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US" sz="16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SBUF='E';</a:t>
            </a:r>
            <a:endParaRPr lang="en-IN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while(TI==0);</a:t>
            </a:r>
            <a:endParaRPr lang="en-IN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TI=0;</a:t>
            </a:r>
            <a:endParaRPr lang="en-IN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US" sz="16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SBUF='D';</a:t>
            </a:r>
            <a:endParaRPr lang="en-IN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while(TI==0);</a:t>
            </a:r>
            <a:endParaRPr lang="en-IN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TI=0;</a:t>
            </a:r>
            <a:endParaRPr lang="en-IN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}</a:t>
            </a:r>
            <a:endParaRPr lang="en-IN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RI=0;</a:t>
            </a:r>
            <a:endParaRPr lang="en-IN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</a:pP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IE=0x90;  //</a:t>
            </a:r>
            <a:r>
              <a:rPr lang="en-US" sz="16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Reactivating the interrupt</a:t>
            </a:r>
            <a:endParaRPr lang="en-IN" sz="1600" dirty="0">
              <a:solidFill>
                <a:srgbClr val="FF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}</a:t>
            </a:r>
            <a:endParaRPr lang="en-IN" sz="16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77763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676</TotalTime>
  <Words>910</Words>
  <Application>Microsoft Office PowerPoint</Application>
  <PresentationFormat>Widescreen</PresentationFormat>
  <Paragraphs>136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Corbel</vt:lpstr>
      <vt:lpstr>Tahoma</vt:lpstr>
      <vt:lpstr>Times New Roman</vt:lpstr>
      <vt:lpstr>Basis</vt:lpstr>
      <vt:lpstr>Serial Interrupt Programming</vt:lpstr>
      <vt:lpstr>Find the TH1 value needed to have the following baud rates. (a) 9600 (b) 4800 (c) 2400 (d) 1200</vt:lpstr>
      <vt:lpstr>PowerPoint Presentation</vt:lpstr>
      <vt:lpstr>Transfer Character</vt:lpstr>
      <vt:lpstr>Receive Character </vt:lpstr>
      <vt:lpstr>PowerPoint Presentation</vt:lpstr>
      <vt:lpstr>Program 1</vt:lpstr>
      <vt:lpstr>PowerPoint Presentation</vt:lpstr>
      <vt:lpstr>Solution</vt:lpstr>
      <vt:lpstr>Program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 Interrupt Programming</dc:title>
  <dc:creator>Chrishia Christudhas</dc:creator>
  <cp:lastModifiedBy>Rahul Karthik</cp:lastModifiedBy>
  <cp:revision>2</cp:revision>
  <dcterms:created xsi:type="dcterms:W3CDTF">2024-03-25T08:41:38Z</dcterms:created>
  <dcterms:modified xsi:type="dcterms:W3CDTF">2024-12-03T15:43:13Z</dcterms:modified>
</cp:coreProperties>
</file>