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62" r:id="rId6"/>
    <p:sldId id="260" r:id="rId7"/>
    <p:sldId id="261" r:id="rId8"/>
    <p:sldId id="263" r:id="rId9"/>
    <p:sldId id="264" r:id="rId10"/>
    <p:sldId id="266" r:id="rId11"/>
    <p:sldId id="268" r:id="rId12"/>
    <p:sldId id="25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DC6407-E3A8-4888-9AF0-EE854F2DC8D4}" v="6" dt="2024-03-04T21:30:15.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9" d="100"/>
          <a:sy n="69" d="100"/>
        </p:scale>
        <p:origin x="76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hia Christudhas" userId="b27dcc0655e73d90" providerId="LiveId" clId="{C6DC6407-E3A8-4888-9AF0-EE854F2DC8D4}"/>
    <pc:docChg chg="undo custSel addSld delSld modSld sldOrd">
      <pc:chgData name="Chrishia Christudhas" userId="b27dcc0655e73d90" providerId="LiveId" clId="{C6DC6407-E3A8-4888-9AF0-EE854F2DC8D4}" dt="2024-03-04T23:13:14.691" v="1459" actId="14100"/>
      <pc:docMkLst>
        <pc:docMk/>
      </pc:docMkLst>
      <pc:sldChg chg="modSp mod">
        <pc:chgData name="Chrishia Christudhas" userId="b27dcc0655e73d90" providerId="LiveId" clId="{C6DC6407-E3A8-4888-9AF0-EE854F2DC8D4}" dt="2024-03-04T22:53:12.628" v="1385" actId="20577"/>
        <pc:sldMkLst>
          <pc:docMk/>
          <pc:sldMk cId="2032161624" sldId="257"/>
        </pc:sldMkLst>
        <pc:spChg chg="mod">
          <ac:chgData name="Chrishia Christudhas" userId="b27dcc0655e73d90" providerId="LiveId" clId="{C6DC6407-E3A8-4888-9AF0-EE854F2DC8D4}" dt="2024-03-04T15:20:23.724" v="23" actId="20577"/>
          <ac:spMkLst>
            <pc:docMk/>
            <pc:sldMk cId="2032161624" sldId="257"/>
            <ac:spMk id="2" creationId="{80FC80E6-4A2B-0506-A072-C9C35FBD3EDC}"/>
          </ac:spMkLst>
        </pc:spChg>
        <pc:spChg chg="mod">
          <ac:chgData name="Chrishia Christudhas" userId="b27dcc0655e73d90" providerId="LiveId" clId="{C6DC6407-E3A8-4888-9AF0-EE854F2DC8D4}" dt="2024-03-04T22:53:12.628" v="1385" actId="20577"/>
          <ac:spMkLst>
            <pc:docMk/>
            <pc:sldMk cId="2032161624" sldId="257"/>
            <ac:spMk id="3" creationId="{F080DC81-E98E-CAD9-20DD-00910EFF8559}"/>
          </ac:spMkLst>
        </pc:spChg>
      </pc:sldChg>
      <pc:sldChg chg="addSp modSp mod">
        <pc:chgData name="Chrishia Christudhas" userId="b27dcc0655e73d90" providerId="LiveId" clId="{C6DC6407-E3A8-4888-9AF0-EE854F2DC8D4}" dt="2024-03-04T22:41:24.620" v="1300" actId="14100"/>
        <pc:sldMkLst>
          <pc:docMk/>
          <pc:sldMk cId="4143654150" sldId="258"/>
        </pc:sldMkLst>
        <pc:spChg chg="mod">
          <ac:chgData name="Chrishia Christudhas" userId="b27dcc0655e73d90" providerId="LiveId" clId="{C6DC6407-E3A8-4888-9AF0-EE854F2DC8D4}" dt="2024-03-04T15:47:04.586" v="178" actId="20577"/>
          <ac:spMkLst>
            <pc:docMk/>
            <pc:sldMk cId="4143654150" sldId="258"/>
            <ac:spMk id="2" creationId="{FABD4007-61D9-72DE-5BB9-06C06DF7238F}"/>
          </ac:spMkLst>
        </pc:spChg>
        <pc:spChg chg="mod">
          <ac:chgData name="Chrishia Christudhas" userId="b27dcc0655e73d90" providerId="LiveId" clId="{C6DC6407-E3A8-4888-9AF0-EE854F2DC8D4}" dt="2024-03-04T22:41:16.344" v="1298" actId="1076"/>
          <ac:spMkLst>
            <pc:docMk/>
            <pc:sldMk cId="4143654150" sldId="258"/>
            <ac:spMk id="3" creationId="{42AAB458-9276-32B5-000D-09018AE31473}"/>
          </ac:spMkLst>
        </pc:spChg>
        <pc:picChg chg="add mod">
          <ac:chgData name="Chrishia Christudhas" userId="b27dcc0655e73d90" providerId="LiveId" clId="{C6DC6407-E3A8-4888-9AF0-EE854F2DC8D4}" dt="2024-03-04T22:41:24.620" v="1300" actId="14100"/>
          <ac:picMkLst>
            <pc:docMk/>
            <pc:sldMk cId="4143654150" sldId="258"/>
            <ac:picMk id="5" creationId="{98A268EB-C5F2-2B51-CCFB-CD4DE3A640BE}"/>
          </ac:picMkLst>
        </pc:picChg>
      </pc:sldChg>
      <pc:sldChg chg="addSp modSp mod ord">
        <pc:chgData name="Chrishia Christudhas" userId="b27dcc0655e73d90" providerId="LiveId" clId="{C6DC6407-E3A8-4888-9AF0-EE854F2DC8D4}" dt="2024-03-04T23:13:14.691" v="1459" actId="14100"/>
        <pc:sldMkLst>
          <pc:docMk/>
          <pc:sldMk cId="3294341366" sldId="259"/>
        </pc:sldMkLst>
        <pc:spChg chg="mod">
          <ac:chgData name="Chrishia Christudhas" userId="b27dcc0655e73d90" providerId="LiveId" clId="{C6DC6407-E3A8-4888-9AF0-EE854F2DC8D4}" dt="2024-03-04T23:12:50.158" v="1436" actId="207"/>
          <ac:spMkLst>
            <pc:docMk/>
            <pc:sldMk cId="3294341366" sldId="259"/>
            <ac:spMk id="2" creationId="{9BD053AE-BC05-67F3-8959-7CC295D6906F}"/>
          </ac:spMkLst>
        </pc:spChg>
        <pc:spChg chg="mod">
          <ac:chgData name="Chrishia Christudhas" userId="b27dcc0655e73d90" providerId="LiveId" clId="{C6DC6407-E3A8-4888-9AF0-EE854F2DC8D4}" dt="2024-03-04T23:13:14.691" v="1459" actId="14100"/>
          <ac:spMkLst>
            <pc:docMk/>
            <pc:sldMk cId="3294341366" sldId="259"/>
            <ac:spMk id="3" creationId="{48847C73-FD0C-019C-54EB-BAD2ED792F3A}"/>
          </ac:spMkLst>
        </pc:spChg>
        <pc:spChg chg="add mod">
          <ac:chgData name="Chrishia Christudhas" userId="b27dcc0655e73d90" providerId="LiveId" clId="{C6DC6407-E3A8-4888-9AF0-EE854F2DC8D4}" dt="2024-03-04T22:32:09.292" v="1227" actId="20577"/>
          <ac:spMkLst>
            <pc:docMk/>
            <pc:sldMk cId="3294341366" sldId="259"/>
            <ac:spMk id="4" creationId="{B45B75DA-1CE1-6F02-598F-82BF37CB348E}"/>
          </ac:spMkLst>
        </pc:spChg>
      </pc:sldChg>
      <pc:sldChg chg="addSp delSp modSp new mod">
        <pc:chgData name="Chrishia Christudhas" userId="b27dcc0655e73d90" providerId="LiveId" clId="{C6DC6407-E3A8-4888-9AF0-EE854F2DC8D4}" dt="2024-03-04T19:21:09.259" v="752" actId="20577"/>
        <pc:sldMkLst>
          <pc:docMk/>
          <pc:sldMk cId="3067999301" sldId="260"/>
        </pc:sldMkLst>
        <pc:spChg chg="mod">
          <ac:chgData name="Chrishia Christudhas" userId="b27dcc0655e73d90" providerId="LiveId" clId="{C6DC6407-E3A8-4888-9AF0-EE854F2DC8D4}" dt="2024-03-04T16:01:24.677" v="275" actId="207"/>
          <ac:spMkLst>
            <pc:docMk/>
            <pc:sldMk cId="3067999301" sldId="260"/>
            <ac:spMk id="2" creationId="{CD6FB753-6CD5-5F6C-A84B-E33C4AAC5C48}"/>
          </ac:spMkLst>
        </pc:spChg>
        <pc:spChg chg="mod">
          <ac:chgData name="Chrishia Christudhas" userId="b27dcc0655e73d90" providerId="LiveId" clId="{C6DC6407-E3A8-4888-9AF0-EE854F2DC8D4}" dt="2024-03-04T19:21:09.259" v="752" actId="20577"/>
          <ac:spMkLst>
            <pc:docMk/>
            <pc:sldMk cId="3067999301" sldId="260"/>
            <ac:spMk id="3" creationId="{A17B769F-2E2F-CD43-D36B-B2213B76F3CD}"/>
          </ac:spMkLst>
        </pc:spChg>
        <pc:picChg chg="add del mod">
          <ac:chgData name="Chrishia Christudhas" userId="b27dcc0655e73d90" providerId="LiveId" clId="{C6DC6407-E3A8-4888-9AF0-EE854F2DC8D4}" dt="2024-03-04T19:14:16.750" v="633" actId="478"/>
          <ac:picMkLst>
            <pc:docMk/>
            <pc:sldMk cId="3067999301" sldId="260"/>
            <ac:picMk id="5" creationId="{E8977B06-49FA-283A-3A93-F4D0FA463C90}"/>
          </ac:picMkLst>
        </pc:picChg>
        <pc:picChg chg="add mod">
          <ac:chgData name="Chrishia Christudhas" userId="b27dcc0655e73d90" providerId="LiveId" clId="{C6DC6407-E3A8-4888-9AF0-EE854F2DC8D4}" dt="2024-03-04T19:18:09.757" v="706" actId="1076"/>
          <ac:picMkLst>
            <pc:docMk/>
            <pc:sldMk cId="3067999301" sldId="260"/>
            <ac:picMk id="7" creationId="{825504A5-7D65-8089-107A-C110F5F74340}"/>
          </ac:picMkLst>
        </pc:picChg>
      </pc:sldChg>
      <pc:sldChg chg="modSp new mod">
        <pc:chgData name="Chrishia Christudhas" userId="b27dcc0655e73d90" providerId="LiveId" clId="{C6DC6407-E3A8-4888-9AF0-EE854F2DC8D4}" dt="2024-03-04T19:29:59.856" v="892" actId="20577"/>
        <pc:sldMkLst>
          <pc:docMk/>
          <pc:sldMk cId="3020641768" sldId="261"/>
        </pc:sldMkLst>
        <pc:spChg chg="mod">
          <ac:chgData name="Chrishia Christudhas" userId="b27dcc0655e73d90" providerId="LiveId" clId="{C6DC6407-E3A8-4888-9AF0-EE854F2DC8D4}" dt="2024-03-04T19:15:57.509" v="677" actId="20577"/>
          <ac:spMkLst>
            <pc:docMk/>
            <pc:sldMk cId="3020641768" sldId="261"/>
            <ac:spMk id="2" creationId="{FA04BBFB-3515-4F6F-EA02-D8359FE7CA8A}"/>
          </ac:spMkLst>
        </pc:spChg>
        <pc:spChg chg="mod">
          <ac:chgData name="Chrishia Christudhas" userId="b27dcc0655e73d90" providerId="LiveId" clId="{C6DC6407-E3A8-4888-9AF0-EE854F2DC8D4}" dt="2024-03-04T19:29:59.856" v="892" actId="20577"/>
          <ac:spMkLst>
            <pc:docMk/>
            <pc:sldMk cId="3020641768" sldId="261"/>
            <ac:spMk id="3" creationId="{906ED13A-FA49-C83F-0CBC-A220298EF87F}"/>
          </ac:spMkLst>
        </pc:spChg>
      </pc:sldChg>
      <pc:sldChg chg="modSp new mod ord">
        <pc:chgData name="Chrishia Christudhas" userId="b27dcc0655e73d90" providerId="LiveId" clId="{C6DC6407-E3A8-4888-9AF0-EE854F2DC8D4}" dt="2024-03-04T22:56:31.425" v="1424" actId="20577"/>
        <pc:sldMkLst>
          <pc:docMk/>
          <pc:sldMk cId="1248833069" sldId="262"/>
        </pc:sldMkLst>
        <pc:spChg chg="mod">
          <ac:chgData name="Chrishia Christudhas" userId="b27dcc0655e73d90" providerId="LiveId" clId="{C6DC6407-E3A8-4888-9AF0-EE854F2DC8D4}" dt="2024-03-04T15:57:50.018" v="212" actId="207"/>
          <ac:spMkLst>
            <pc:docMk/>
            <pc:sldMk cId="1248833069" sldId="262"/>
            <ac:spMk id="2" creationId="{B3830C6E-2E09-FAD7-34AE-57D36C4E874B}"/>
          </ac:spMkLst>
        </pc:spChg>
        <pc:spChg chg="mod">
          <ac:chgData name="Chrishia Christudhas" userId="b27dcc0655e73d90" providerId="LiveId" clId="{C6DC6407-E3A8-4888-9AF0-EE854F2DC8D4}" dt="2024-03-04T22:56:31.425" v="1424" actId="20577"/>
          <ac:spMkLst>
            <pc:docMk/>
            <pc:sldMk cId="1248833069" sldId="262"/>
            <ac:spMk id="3" creationId="{D06C3C39-9B03-D2B5-385A-A7235F8F5AB9}"/>
          </ac:spMkLst>
        </pc:spChg>
      </pc:sldChg>
      <pc:sldChg chg="modSp new mod">
        <pc:chgData name="Chrishia Christudhas" userId="b27dcc0655e73d90" providerId="LiveId" clId="{C6DC6407-E3A8-4888-9AF0-EE854F2DC8D4}" dt="2024-03-04T19:34:30.593" v="974" actId="20577"/>
        <pc:sldMkLst>
          <pc:docMk/>
          <pc:sldMk cId="2494565117" sldId="263"/>
        </pc:sldMkLst>
        <pc:spChg chg="mod">
          <ac:chgData name="Chrishia Christudhas" userId="b27dcc0655e73d90" providerId="LiveId" clId="{C6DC6407-E3A8-4888-9AF0-EE854F2DC8D4}" dt="2024-03-04T19:31:22.185" v="900" actId="20577"/>
          <ac:spMkLst>
            <pc:docMk/>
            <pc:sldMk cId="2494565117" sldId="263"/>
            <ac:spMk id="2" creationId="{2FAA48BA-82E1-2F43-5274-9D1F1A919540}"/>
          </ac:spMkLst>
        </pc:spChg>
        <pc:spChg chg="mod">
          <ac:chgData name="Chrishia Christudhas" userId="b27dcc0655e73d90" providerId="LiveId" clId="{C6DC6407-E3A8-4888-9AF0-EE854F2DC8D4}" dt="2024-03-04T19:34:30.593" v="974" actId="20577"/>
          <ac:spMkLst>
            <pc:docMk/>
            <pc:sldMk cId="2494565117" sldId="263"/>
            <ac:spMk id="3" creationId="{41CC1334-6231-0C76-E3B4-4D8EA2740A76}"/>
          </ac:spMkLst>
        </pc:spChg>
      </pc:sldChg>
      <pc:sldChg chg="modSp new mod">
        <pc:chgData name="Chrishia Christudhas" userId="b27dcc0655e73d90" providerId="LiveId" clId="{C6DC6407-E3A8-4888-9AF0-EE854F2DC8D4}" dt="2024-03-04T19:36:39.545" v="1000" actId="20577"/>
        <pc:sldMkLst>
          <pc:docMk/>
          <pc:sldMk cId="863725556" sldId="264"/>
        </pc:sldMkLst>
        <pc:spChg chg="mod">
          <ac:chgData name="Chrishia Christudhas" userId="b27dcc0655e73d90" providerId="LiveId" clId="{C6DC6407-E3A8-4888-9AF0-EE854F2DC8D4}" dt="2024-03-04T19:35:10.986" v="992" actId="20577"/>
          <ac:spMkLst>
            <pc:docMk/>
            <pc:sldMk cId="863725556" sldId="264"/>
            <ac:spMk id="2" creationId="{4D7F3C2C-97E8-B68D-8812-15DA7FC5930C}"/>
          </ac:spMkLst>
        </pc:spChg>
        <pc:spChg chg="mod">
          <ac:chgData name="Chrishia Christudhas" userId="b27dcc0655e73d90" providerId="LiveId" clId="{C6DC6407-E3A8-4888-9AF0-EE854F2DC8D4}" dt="2024-03-04T19:36:39.545" v="1000" actId="20577"/>
          <ac:spMkLst>
            <pc:docMk/>
            <pc:sldMk cId="863725556" sldId="264"/>
            <ac:spMk id="3" creationId="{270EF7B1-6643-A969-5B35-78E63E97C88E}"/>
          </ac:spMkLst>
        </pc:spChg>
      </pc:sldChg>
      <pc:sldChg chg="modSp new del mod">
        <pc:chgData name="Chrishia Christudhas" userId="b27dcc0655e73d90" providerId="LiveId" clId="{C6DC6407-E3A8-4888-9AF0-EE854F2DC8D4}" dt="2024-03-04T19:44:16.831" v="1001" actId="47"/>
        <pc:sldMkLst>
          <pc:docMk/>
          <pc:sldMk cId="335729308" sldId="265"/>
        </pc:sldMkLst>
        <pc:spChg chg="mod">
          <ac:chgData name="Chrishia Christudhas" userId="b27dcc0655e73d90" providerId="LiveId" clId="{C6DC6407-E3A8-4888-9AF0-EE854F2DC8D4}" dt="2024-03-04T16:12:28.952" v="432" actId="207"/>
          <ac:spMkLst>
            <pc:docMk/>
            <pc:sldMk cId="335729308" sldId="265"/>
            <ac:spMk id="2" creationId="{39F3F520-3427-5B56-12D5-9A499CC5C834}"/>
          </ac:spMkLst>
        </pc:spChg>
      </pc:sldChg>
      <pc:sldChg chg="addSp modSp new mod">
        <pc:chgData name="Chrishia Christudhas" userId="b27dcc0655e73d90" providerId="LiveId" clId="{C6DC6407-E3A8-4888-9AF0-EE854F2DC8D4}" dt="2024-03-04T23:06:39.209" v="1430" actId="14100"/>
        <pc:sldMkLst>
          <pc:docMk/>
          <pc:sldMk cId="5567956" sldId="266"/>
        </pc:sldMkLst>
        <pc:spChg chg="mod">
          <ac:chgData name="Chrishia Christudhas" userId="b27dcc0655e73d90" providerId="LiveId" clId="{C6DC6407-E3A8-4888-9AF0-EE854F2DC8D4}" dt="2024-03-04T16:13:35.594" v="437" actId="207"/>
          <ac:spMkLst>
            <pc:docMk/>
            <pc:sldMk cId="5567956" sldId="266"/>
            <ac:spMk id="2" creationId="{EE3993A1-43D4-E9BB-43E6-40545D22BE2A}"/>
          </ac:spMkLst>
        </pc:spChg>
        <pc:spChg chg="mod">
          <ac:chgData name="Chrishia Christudhas" userId="b27dcc0655e73d90" providerId="LiveId" clId="{C6DC6407-E3A8-4888-9AF0-EE854F2DC8D4}" dt="2024-03-04T23:06:34.032" v="1428" actId="1076"/>
          <ac:spMkLst>
            <pc:docMk/>
            <pc:sldMk cId="5567956" sldId="266"/>
            <ac:spMk id="3" creationId="{642DC016-9DC9-7900-B7B8-D85061AAB12B}"/>
          </ac:spMkLst>
        </pc:spChg>
        <pc:picChg chg="add mod">
          <ac:chgData name="Chrishia Christudhas" userId="b27dcc0655e73d90" providerId="LiveId" clId="{C6DC6407-E3A8-4888-9AF0-EE854F2DC8D4}" dt="2024-03-04T23:06:39.209" v="1430" actId="14100"/>
          <ac:picMkLst>
            <pc:docMk/>
            <pc:sldMk cId="5567956" sldId="266"/>
            <ac:picMk id="5" creationId="{DEC98BBC-5FDE-5B94-CC35-CF1F25A8F8A4}"/>
          </ac:picMkLst>
        </pc:picChg>
      </pc:sldChg>
      <pc:sldChg chg="addSp delSp modSp new del mod">
        <pc:chgData name="Chrishia Christudhas" userId="b27dcc0655e73d90" providerId="LiveId" clId="{C6DC6407-E3A8-4888-9AF0-EE854F2DC8D4}" dt="2024-03-04T19:57:07.277" v="1049" actId="47"/>
        <pc:sldMkLst>
          <pc:docMk/>
          <pc:sldMk cId="2208726743" sldId="267"/>
        </pc:sldMkLst>
        <pc:spChg chg="del">
          <ac:chgData name="Chrishia Christudhas" userId="b27dcc0655e73d90" providerId="LiveId" clId="{C6DC6407-E3A8-4888-9AF0-EE854F2DC8D4}" dt="2024-03-04T16:19:15.298" v="480" actId="931"/>
          <ac:spMkLst>
            <pc:docMk/>
            <pc:sldMk cId="2208726743" sldId="267"/>
            <ac:spMk id="3" creationId="{B495972F-BBB6-F10D-93AB-483525A3E2C0}"/>
          </ac:spMkLst>
        </pc:spChg>
        <pc:picChg chg="add mod">
          <ac:chgData name="Chrishia Christudhas" userId="b27dcc0655e73d90" providerId="LiveId" clId="{C6DC6407-E3A8-4888-9AF0-EE854F2DC8D4}" dt="2024-03-04T16:19:18.104" v="482" actId="14100"/>
          <ac:picMkLst>
            <pc:docMk/>
            <pc:sldMk cId="2208726743" sldId="267"/>
            <ac:picMk id="5" creationId="{030D0432-BBDE-22CE-1267-F60928BC93B7}"/>
          </ac:picMkLst>
        </pc:picChg>
      </pc:sldChg>
      <pc:sldChg chg="modSp new mod">
        <pc:chgData name="Chrishia Christudhas" userId="b27dcc0655e73d90" providerId="LiveId" clId="{C6DC6407-E3A8-4888-9AF0-EE854F2DC8D4}" dt="2024-03-04T22:37:06.416" v="1230" actId="20577"/>
        <pc:sldMkLst>
          <pc:docMk/>
          <pc:sldMk cId="2896412966" sldId="268"/>
        </pc:sldMkLst>
        <pc:spChg chg="mod">
          <ac:chgData name="Chrishia Christudhas" userId="b27dcc0655e73d90" providerId="LiveId" clId="{C6DC6407-E3A8-4888-9AF0-EE854F2DC8D4}" dt="2024-03-04T16:22:07.883" v="544" actId="207"/>
          <ac:spMkLst>
            <pc:docMk/>
            <pc:sldMk cId="2896412966" sldId="268"/>
            <ac:spMk id="2" creationId="{194F27BD-4867-B31C-0E1C-22E81E0DCD28}"/>
          </ac:spMkLst>
        </pc:spChg>
        <pc:spChg chg="mod">
          <ac:chgData name="Chrishia Christudhas" userId="b27dcc0655e73d90" providerId="LiveId" clId="{C6DC6407-E3A8-4888-9AF0-EE854F2DC8D4}" dt="2024-03-04T22:37:06.416" v="1230" actId="20577"/>
          <ac:spMkLst>
            <pc:docMk/>
            <pc:sldMk cId="2896412966" sldId="268"/>
            <ac:spMk id="3" creationId="{911C6FF3-777F-6876-407B-50189308F493}"/>
          </ac:spMkLst>
        </pc:spChg>
      </pc:sldChg>
      <pc:sldChg chg="new del">
        <pc:chgData name="Chrishia Christudhas" userId="b27dcc0655e73d90" providerId="LiveId" clId="{C6DC6407-E3A8-4888-9AF0-EE854F2DC8D4}" dt="2024-03-04T22:36:50.344" v="1229" actId="47"/>
        <pc:sldMkLst>
          <pc:docMk/>
          <pc:sldMk cId="40139520" sldId="269"/>
        </pc:sldMkLst>
      </pc:sldChg>
      <pc:sldChg chg="modSp new mod">
        <pc:chgData name="Chrishia Christudhas" userId="b27dcc0655e73d90" providerId="LiveId" clId="{C6DC6407-E3A8-4888-9AF0-EE854F2DC8D4}" dt="2024-03-04T22:51:44.338" v="1380" actId="20577"/>
        <pc:sldMkLst>
          <pc:docMk/>
          <pc:sldMk cId="2779278588" sldId="269"/>
        </pc:sldMkLst>
        <pc:spChg chg="mod">
          <ac:chgData name="Chrishia Christudhas" userId="b27dcc0655e73d90" providerId="LiveId" clId="{C6DC6407-E3A8-4888-9AF0-EE854F2DC8D4}" dt="2024-03-04T22:49:14.201" v="1318" actId="207"/>
          <ac:spMkLst>
            <pc:docMk/>
            <pc:sldMk cId="2779278588" sldId="269"/>
            <ac:spMk id="2" creationId="{26E4786E-C323-8FB9-1B52-E58E53C815A3}"/>
          </ac:spMkLst>
        </pc:spChg>
        <pc:spChg chg="mod">
          <ac:chgData name="Chrishia Christudhas" userId="b27dcc0655e73d90" providerId="LiveId" clId="{C6DC6407-E3A8-4888-9AF0-EE854F2DC8D4}" dt="2024-03-04T22:51:44.338" v="1380" actId="20577"/>
          <ac:spMkLst>
            <pc:docMk/>
            <pc:sldMk cId="2779278588" sldId="269"/>
            <ac:spMk id="3" creationId="{78FBEC51-9982-9A5A-F369-66B5A04C0EFB}"/>
          </ac:spMkLst>
        </pc:spChg>
      </pc:sldChg>
      <pc:sldChg chg="addSp delSp modSp new del mod">
        <pc:chgData name="Chrishia Christudhas" userId="b27dcc0655e73d90" providerId="LiveId" clId="{C6DC6407-E3A8-4888-9AF0-EE854F2DC8D4}" dt="2024-03-04T22:36:40.624" v="1228" actId="47"/>
        <pc:sldMkLst>
          <pc:docMk/>
          <pc:sldMk cId="3896606349" sldId="270"/>
        </pc:sldMkLst>
        <pc:spChg chg="del mod">
          <ac:chgData name="Chrishia Christudhas" userId="b27dcc0655e73d90" providerId="LiveId" clId="{C6DC6407-E3A8-4888-9AF0-EE854F2DC8D4}" dt="2024-03-04T21:30:12.794" v="1114" actId="21"/>
          <ac:spMkLst>
            <pc:docMk/>
            <pc:sldMk cId="3896606349" sldId="270"/>
            <ac:spMk id="3" creationId="{B45B75DA-1CE1-6F02-598F-82BF37CB348E}"/>
          </ac:spMkLst>
        </pc:spChg>
        <pc:spChg chg="add mod">
          <ac:chgData name="Chrishia Christudhas" userId="b27dcc0655e73d90" providerId="LiveId" clId="{C6DC6407-E3A8-4888-9AF0-EE854F2DC8D4}" dt="2024-03-04T21:30:12.794" v="1114" actId="21"/>
          <ac:spMkLst>
            <pc:docMk/>
            <pc:sldMk cId="3896606349" sldId="270"/>
            <ac:spMk id="5" creationId="{D51680CF-3AEF-C8C9-069E-3B496BF8E97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3/4/2024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3/4/2024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AA4F-2445-EE4E-0F4A-7F215F2D803F}"/>
              </a:ext>
            </a:extLst>
          </p:cNvPr>
          <p:cNvSpPr>
            <a:spLocks noGrp="1"/>
          </p:cNvSpPr>
          <p:nvPr>
            <p:ph type="ctrTitle"/>
          </p:nvPr>
        </p:nvSpPr>
        <p:spPr/>
        <p:txBody>
          <a:bodyPr/>
          <a:lstStyle/>
          <a:p>
            <a:r>
              <a:rPr lang="en-US" dirty="0">
                <a:solidFill>
                  <a:schemeClr val="tx1"/>
                </a:solidFill>
              </a:rPr>
              <a:t>Serial Communication</a:t>
            </a:r>
            <a:endParaRPr lang="en-IN" dirty="0">
              <a:solidFill>
                <a:schemeClr val="tx1"/>
              </a:solidFill>
            </a:endParaRPr>
          </a:p>
        </p:txBody>
      </p:sp>
      <p:sp>
        <p:nvSpPr>
          <p:cNvPr id="3" name="Subtitle 2">
            <a:extLst>
              <a:ext uri="{FF2B5EF4-FFF2-40B4-BE49-F238E27FC236}">
                <a16:creationId xmlns:a16="http://schemas.microsoft.com/office/drawing/2014/main" id="{DECF8803-A186-4A79-7172-381CF34A255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45482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93A1-43D4-E9BB-43E6-40545D22BE2A}"/>
              </a:ext>
            </a:extLst>
          </p:cNvPr>
          <p:cNvSpPr>
            <a:spLocks noGrp="1"/>
          </p:cNvSpPr>
          <p:nvPr>
            <p:ph type="title"/>
          </p:nvPr>
        </p:nvSpPr>
        <p:spPr/>
        <p:txBody>
          <a:bodyPr/>
          <a:lstStyle/>
          <a:p>
            <a:r>
              <a:rPr lang="en-IN" dirty="0">
                <a:solidFill>
                  <a:schemeClr val="tx1"/>
                </a:solidFill>
              </a:rPr>
              <a:t>PCON</a:t>
            </a:r>
          </a:p>
        </p:txBody>
      </p:sp>
      <p:sp>
        <p:nvSpPr>
          <p:cNvPr id="3" name="Content Placeholder 2">
            <a:extLst>
              <a:ext uri="{FF2B5EF4-FFF2-40B4-BE49-F238E27FC236}">
                <a16:creationId xmlns:a16="http://schemas.microsoft.com/office/drawing/2014/main" id="{642DC016-9DC9-7900-B7B8-D85061AAB12B}"/>
              </a:ext>
            </a:extLst>
          </p:cNvPr>
          <p:cNvSpPr>
            <a:spLocks noGrp="1"/>
          </p:cNvSpPr>
          <p:nvPr>
            <p:ph idx="1"/>
          </p:nvPr>
        </p:nvSpPr>
        <p:spPr>
          <a:xfrm>
            <a:off x="583185" y="1654250"/>
            <a:ext cx="10554574" cy="4324817"/>
          </a:xfrm>
        </p:spPr>
        <p:txBody>
          <a:bodyPr>
            <a:normAutofit/>
          </a:bodyPr>
          <a:lstStyle/>
          <a:p>
            <a:pPr algn="l"/>
            <a:r>
              <a:rPr lang="en-US" sz="2400" b="0" i="0" u="none" strike="noStrike" baseline="0" dirty="0">
                <a:latin typeface="Times New Roman" panose="02020603050405020304" pitchFamily="18" charset="0"/>
                <a:cs typeface="Times New Roman" panose="02020603050405020304" pitchFamily="18" charset="0"/>
              </a:rPr>
              <a:t>There are two ways to increase the baud rate of data transfer</a:t>
            </a:r>
          </a:p>
          <a:p>
            <a:pPr marL="0" indent="0" algn="l">
              <a:buNone/>
            </a:pPr>
            <a:r>
              <a:rPr lang="en-US" sz="2400" b="0" i="0" u="none" strike="noStrike" baseline="0" dirty="0">
                <a:latin typeface="Times New Roman" panose="02020603050405020304" pitchFamily="18" charset="0"/>
                <a:cs typeface="Times New Roman" panose="02020603050405020304" pitchFamily="18" charset="0"/>
              </a:rPr>
              <a:t>		- To use a higher-frequency crystal</a:t>
            </a:r>
          </a:p>
          <a:p>
            <a:pPr marL="0" indent="0" algn="l">
              <a:buNone/>
            </a:pPr>
            <a:r>
              <a:rPr lang="en-US" sz="2400" b="0" i="0" u="none" strike="noStrike" baseline="0" dirty="0">
                <a:latin typeface="Times New Roman" panose="02020603050405020304" pitchFamily="18" charset="0"/>
                <a:cs typeface="Times New Roman" panose="02020603050405020304" pitchFamily="18" charset="0"/>
              </a:rPr>
              <a:t>		- To change a bit in the PCON register</a:t>
            </a:r>
          </a:p>
          <a:p>
            <a:pPr algn="l"/>
            <a:r>
              <a:rPr lang="en-IN" sz="2400" b="0" i="0" u="none" strike="noStrike" baseline="0" dirty="0">
                <a:latin typeface="Times New Roman" panose="02020603050405020304" pitchFamily="18" charset="0"/>
                <a:cs typeface="Times New Roman" panose="02020603050405020304" pitchFamily="18" charset="0"/>
              </a:rPr>
              <a:t>PCON register is an 8-bit register</a:t>
            </a:r>
          </a:p>
          <a:p>
            <a:pPr marL="0" indent="0" algn="l">
              <a:buNone/>
            </a:pPr>
            <a:r>
              <a:rPr lang="en-US" sz="2400" b="0" i="0" u="none" strike="noStrike" baseline="0" dirty="0">
                <a:latin typeface="Times New Roman" panose="02020603050405020304" pitchFamily="18" charset="0"/>
                <a:cs typeface="Times New Roman" panose="02020603050405020304" pitchFamily="18" charset="0"/>
              </a:rPr>
              <a:t>		When 8051 is powered up, SMOD is zero</a:t>
            </a:r>
          </a:p>
          <a:p>
            <a:pPr marL="0" indent="0" algn="l">
              <a:buNone/>
            </a:pPr>
            <a:r>
              <a:rPr lang="en-US" sz="2400" b="0" i="0" u="none" strike="noStrike" baseline="0" dirty="0">
                <a:latin typeface="Times New Roman" panose="02020603050405020304" pitchFamily="18" charset="0"/>
                <a:cs typeface="Times New Roman" panose="02020603050405020304" pitchFamily="18" charset="0"/>
              </a:rPr>
              <a:t>		We can set it to high </a:t>
            </a:r>
            <a:r>
              <a:rPr lang="en-US" sz="2400" dirty="0">
                <a:latin typeface="Times New Roman" panose="02020603050405020304" pitchFamily="18" charset="0"/>
                <a:cs typeface="Times New Roman" panose="02020603050405020304" pitchFamily="18" charset="0"/>
              </a:rPr>
              <a:t>to </a:t>
            </a:r>
            <a:r>
              <a:rPr lang="en-US" sz="2400" b="0" i="0" u="none" strike="noStrike" baseline="0" dirty="0">
                <a:latin typeface="Times New Roman" panose="02020603050405020304" pitchFamily="18" charset="0"/>
                <a:cs typeface="Times New Roman" panose="02020603050405020304" pitchFamily="18" charset="0"/>
              </a:rPr>
              <a:t>double the baud rate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C98BBC-5FDE-5B94-CC35-CF1F25A8F8A4}"/>
              </a:ext>
            </a:extLst>
          </p:cNvPr>
          <p:cNvPicPr>
            <a:picLocks noChangeAspect="1"/>
          </p:cNvPicPr>
          <p:nvPr/>
        </p:nvPicPr>
        <p:blipFill>
          <a:blip r:embed="rId2"/>
          <a:stretch>
            <a:fillRect/>
          </a:stretch>
        </p:blipFill>
        <p:spPr>
          <a:xfrm>
            <a:off x="1666989" y="5361709"/>
            <a:ext cx="6798137" cy="1185395"/>
          </a:xfrm>
          <a:prstGeom prst="rect">
            <a:avLst/>
          </a:prstGeom>
        </p:spPr>
      </p:pic>
    </p:spTree>
    <p:extLst>
      <p:ext uri="{BB962C8B-B14F-4D97-AF65-F5344CB8AC3E}">
        <p14:creationId xmlns:p14="http://schemas.microsoft.com/office/powerpoint/2010/main" val="5567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27BD-4867-B31C-0E1C-22E81E0DCD28}"/>
              </a:ext>
            </a:extLst>
          </p:cNvPr>
          <p:cNvSpPr>
            <a:spLocks noGrp="1"/>
          </p:cNvSpPr>
          <p:nvPr>
            <p:ph type="title"/>
          </p:nvPr>
        </p:nvSpPr>
        <p:spPr/>
        <p:txBody>
          <a:bodyPr/>
          <a:lstStyle/>
          <a:p>
            <a:r>
              <a:rPr lang="en-IN" dirty="0">
                <a:solidFill>
                  <a:schemeClr val="tx1"/>
                </a:solidFill>
                <a:latin typeface="Calibri" panose="020F0502020204030204" pitchFamily="34" charset="0"/>
                <a:ea typeface="Calibri" panose="020F0502020204030204" pitchFamily="34" charset="0"/>
                <a:cs typeface="Times New Roman" panose="02020603050405020304" pitchFamily="18" charset="0"/>
              </a:rPr>
              <a:t>Example</a:t>
            </a:r>
            <a:r>
              <a:rPr lang="en-IN" sz="4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a:t>
            </a:r>
            <a:endParaRPr lang="en-IN" dirty="0">
              <a:solidFill>
                <a:schemeClr val="tx1"/>
              </a:solidFill>
            </a:endParaRPr>
          </a:p>
        </p:txBody>
      </p:sp>
      <p:sp>
        <p:nvSpPr>
          <p:cNvPr id="3" name="Content Placeholder 2">
            <a:extLst>
              <a:ext uri="{FF2B5EF4-FFF2-40B4-BE49-F238E27FC236}">
                <a16:creationId xmlns:a16="http://schemas.microsoft.com/office/drawing/2014/main" id="{911C6FF3-777F-6876-407B-50189308F493}"/>
              </a:ext>
            </a:extLst>
          </p:cNvPr>
          <p:cNvSpPr>
            <a:spLocks noGrp="1"/>
          </p:cNvSpPr>
          <p:nvPr>
            <p:ph idx="1"/>
          </p:nvPr>
        </p:nvSpPr>
        <p:spPr>
          <a:xfrm>
            <a:off x="818712" y="2222287"/>
            <a:ext cx="10554574" cy="4635713"/>
          </a:xfrm>
        </p:spPr>
        <p:txBody>
          <a:bodyPr>
            <a:normAutofit fontScale="925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#include &lt;reg51.h&gt;</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void main(void){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TMOD=0x20; //use Timer 1, mode 2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TH1=0xFA; //4800 baud rate</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SCON=0x50;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TR1=1;</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while (1)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SBUF='A'; //place value in buffer</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while (TI==0); // watch the TI flag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TI=0;</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896412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53AE-BC05-67F3-8959-7CC295D6906F}"/>
              </a:ext>
            </a:extLst>
          </p:cNvPr>
          <p:cNvSpPr>
            <a:spLocks noGrp="1"/>
          </p:cNvSpPr>
          <p:nvPr>
            <p:ph type="title"/>
          </p:nvPr>
        </p:nvSpPr>
        <p:spPr/>
        <p:txBody>
          <a:bodyPr/>
          <a:lstStyle/>
          <a:p>
            <a:r>
              <a:rPr lang="en-US" b="0" dirty="0">
                <a:solidFill>
                  <a:schemeClr val="tx1"/>
                </a:solidFill>
                <a:latin typeface="Times New Roman" panose="02020603050405020304" pitchFamily="18" charset="0"/>
              </a:rPr>
              <a:t>F</a:t>
            </a:r>
            <a:r>
              <a:rPr lang="en-US" sz="4000" b="0" i="0" u="none" strike="noStrike" baseline="0" dirty="0">
                <a:solidFill>
                  <a:schemeClr val="tx1"/>
                </a:solidFill>
                <a:latin typeface="Times New Roman" panose="02020603050405020304" pitchFamily="18" charset="0"/>
              </a:rPr>
              <a:t>ind the TH1 value needed to have the following baud rates. (a) 9600 (b) 2400 (c) 1200</a:t>
            </a:r>
            <a:endParaRPr lang="en-IN" dirty="0">
              <a:solidFill>
                <a:schemeClr val="tx1"/>
              </a:solidFill>
            </a:endParaRPr>
          </a:p>
        </p:txBody>
      </p:sp>
      <p:sp>
        <p:nvSpPr>
          <p:cNvPr id="3" name="Content Placeholder 2">
            <a:extLst>
              <a:ext uri="{FF2B5EF4-FFF2-40B4-BE49-F238E27FC236}">
                <a16:creationId xmlns:a16="http://schemas.microsoft.com/office/drawing/2014/main" id="{48847C73-FD0C-019C-54EB-BAD2ED792F3A}"/>
              </a:ext>
            </a:extLst>
          </p:cNvPr>
          <p:cNvSpPr>
            <a:spLocks noGrp="1"/>
          </p:cNvSpPr>
          <p:nvPr>
            <p:ph idx="1"/>
          </p:nvPr>
        </p:nvSpPr>
        <p:spPr>
          <a:xfrm>
            <a:off x="208926" y="1870362"/>
            <a:ext cx="4723292" cy="4540449"/>
          </a:xfrm>
        </p:spPr>
        <p:txBody>
          <a:bodyPr>
            <a:normAutofit/>
          </a:bodyPr>
          <a:lstStyle/>
          <a:p>
            <a:pPr marL="0" indent="0" algn="l">
              <a:buNone/>
            </a:pPr>
            <a:r>
              <a:rPr lang="en-US" sz="1800" b="0" i="0" u="none" strike="noStrike" baseline="0" dirty="0">
                <a:latin typeface="Times New Roman" panose="02020603050405020304" pitchFamily="18" charset="0"/>
              </a:rPr>
              <a:t>XTAL = 11.0592 MHz</a:t>
            </a:r>
            <a:endParaRPr lang="en-IN" sz="1800" b="1" i="0" u="none" strike="noStrike" baseline="0" dirty="0">
              <a:latin typeface="Times New Roman" panose="02020603050405020304" pitchFamily="18" charset="0"/>
            </a:endParaRPr>
          </a:p>
          <a:p>
            <a:pPr marL="0" indent="0" algn="l">
              <a:buNone/>
            </a:pPr>
            <a:r>
              <a:rPr lang="en-US" dirty="0">
                <a:latin typeface="Times New Roman" panose="02020603050405020304" pitchFamily="18" charset="0"/>
              </a:rPr>
              <a:t>	</a:t>
            </a:r>
            <a:r>
              <a:rPr lang="en-US" sz="1800" b="0" i="0" u="none" strike="noStrike" baseline="0" dirty="0">
                <a:latin typeface="Times New Roman" panose="02020603050405020304" pitchFamily="18" charset="0"/>
              </a:rPr>
              <a:t>The machine cycle frequency of 8051 = 11.0592 / 12 = 921.6 kHz, and 921.6 kHz / 32 = 28,800 Hz is frequency by UART to timer 1 to </a:t>
            </a:r>
            <a:r>
              <a:rPr lang="en-IN" sz="1800" b="0" i="0" u="none" strike="noStrike" baseline="0" dirty="0">
                <a:latin typeface="Times New Roman" panose="02020603050405020304" pitchFamily="18" charset="0"/>
              </a:rPr>
              <a:t>set baud rate.</a:t>
            </a:r>
          </a:p>
          <a:p>
            <a:pPr marL="457200" lvl="1" indent="0">
              <a:buNone/>
            </a:pPr>
            <a:r>
              <a:rPr lang="en-US" b="0" i="0" u="none" strike="noStrike" baseline="0" dirty="0">
                <a:latin typeface="Times New Roman" panose="02020603050405020304" pitchFamily="18" charset="0"/>
              </a:rPr>
              <a:t>(a) 28,800 / 3 = 9600 </a:t>
            </a:r>
          </a:p>
          <a:p>
            <a:pPr marL="457200" lvl="1" indent="0">
              <a:buNone/>
            </a:pPr>
            <a:r>
              <a:rPr lang="en-US" b="0" i="0" u="none" strike="noStrike" baseline="0" dirty="0">
                <a:latin typeface="Times New Roman" panose="02020603050405020304" pitchFamily="18" charset="0"/>
              </a:rPr>
              <a:t>(b) 28,800 / 12 = 2400 </a:t>
            </a:r>
          </a:p>
          <a:p>
            <a:pPr marL="457200" lvl="1" indent="0">
              <a:buNone/>
            </a:pPr>
            <a:r>
              <a:rPr lang="en-US" b="0" i="0" u="none" strike="noStrike" baseline="0" dirty="0">
                <a:latin typeface="Times New Roman" panose="02020603050405020304" pitchFamily="18" charset="0"/>
              </a:rPr>
              <a:t>(c) 28,800 / 24 = 1200</a:t>
            </a:r>
            <a:endParaRPr lang="en-IN" dirty="0"/>
          </a:p>
        </p:txBody>
      </p:sp>
      <p:sp>
        <p:nvSpPr>
          <p:cNvPr id="4" name="Content Placeholder 2">
            <a:extLst>
              <a:ext uri="{FF2B5EF4-FFF2-40B4-BE49-F238E27FC236}">
                <a16:creationId xmlns:a16="http://schemas.microsoft.com/office/drawing/2014/main" id="{B45B75DA-1CE1-6F02-598F-82BF37CB348E}"/>
              </a:ext>
            </a:extLst>
          </p:cNvPr>
          <p:cNvSpPr txBox="1">
            <a:spLocks/>
          </p:cNvSpPr>
          <p:nvPr/>
        </p:nvSpPr>
        <p:spPr>
          <a:xfrm>
            <a:off x="5756472" y="1610744"/>
            <a:ext cx="6088056" cy="524725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Time period of each clock tick: T0 = 1/f = 1/28800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Duration of timer: n*T0 (n is the number of clock ticks)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1/9600 = n*T0 = n*1/28800 = 28800/9600 = 3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TH1 =FD</a:t>
            </a:r>
          </a:p>
          <a:p>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9434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4786E-C323-8FB9-1B52-E58E53C815A3}"/>
              </a:ext>
            </a:extLst>
          </p:cNvPr>
          <p:cNvSpPr>
            <a:spLocks noGrp="1"/>
          </p:cNvSpPr>
          <p:nvPr>
            <p:ph type="title"/>
          </p:nvPr>
        </p:nvSpPr>
        <p:spPr/>
        <p:txBody>
          <a:bodyPr/>
          <a:lstStyle/>
          <a:p>
            <a:r>
              <a:rPr lang="en-IN" dirty="0">
                <a:solidFill>
                  <a:schemeClr val="tx1"/>
                </a:solidFill>
              </a:rPr>
              <a:t>Introduction</a:t>
            </a:r>
          </a:p>
        </p:txBody>
      </p:sp>
      <p:sp>
        <p:nvSpPr>
          <p:cNvPr id="3" name="Content Placeholder 2">
            <a:extLst>
              <a:ext uri="{FF2B5EF4-FFF2-40B4-BE49-F238E27FC236}">
                <a16:creationId xmlns:a16="http://schemas.microsoft.com/office/drawing/2014/main" id="{78FBEC51-9982-9A5A-F369-66B5A04C0EFB}"/>
              </a:ext>
            </a:extLst>
          </p:cNvPr>
          <p:cNvSpPr>
            <a:spLocks noGrp="1"/>
          </p:cNvSpPr>
          <p:nvPr>
            <p:ph idx="1"/>
          </p:nvPr>
        </p:nvSpPr>
        <p:spPr>
          <a:xfrm>
            <a:off x="237744" y="1775099"/>
            <a:ext cx="11954256" cy="4635713"/>
          </a:xfrm>
        </p:spPr>
        <p:txBody>
          <a:bodyPr>
            <a:normAutofit/>
          </a:bodyPr>
          <a:lstStyle/>
          <a:p>
            <a:pPr marL="0" indent="0" algn="l">
              <a:buNone/>
            </a:pPr>
            <a:r>
              <a:rPr lang="en-US" sz="2400" b="0" i="0" u="none" strike="noStrike" baseline="0" dirty="0">
                <a:latin typeface="Times New Roman" panose="02020603050405020304" pitchFamily="18" charset="0"/>
                <a:cs typeface="Times New Roman" panose="02020603050405020304" pitchFamily="18" charset="0"/>
              </a:rPr>
              <a:t>Computers transfer data in two ways:</a:t>
            </a:r>
            <a:r>
              <a:rPr lang="en-IN" sz="2400" b="0" i="0" u="none" strike="noStrike" baseline="0" dirty="0">
                <a:latin typeface="Times New Roman" panose="02020603050405020304" pitchFamily="18" charset="0"/>
                <a:cs typeface="Times New Roman" panose="02020603050405020304" pitchFamily="18" charset="0"/>
              </a:rPr>
              <a:t> </a:t>
            </a:r>
          </a:p>
          <a:p>
            <a:pPr marL="0" indent="0" algn="l">
              <a:buNone/>
            </a:pPr>
            <a:endParaRPr lang="en-IN" sz="2400" b="0" i="0" u="none" strike="noStrike" baseline="0" dirty="0">
              <a:latin typeface="Times New Roman" panose="02020603050405020304" pitchFamily="18" charset="0"/>
              <a:cs typeface="Times New Roman" panose="02020603050405020304" pitchFamily="18" charset="0"/>
            </a:endParaRPr>
          </a:p>
          <a:p>
            <a:pPr algn="l"/>
            <a:r>
              <a:rPr lang="en-IN" sz="2400" b="0" i="0" u="none" strike="noStrike" baseline="0" dirty="0">
                <a:latin typeface="Times New Roman" panose="02020603050405020304" pitchFamily="18" charset="0"/>
                <a:cs typeface="Times New Roman" panose="02020603050405020304" pitchFamily="18" charset="0"/>
              </a:rPr>
              <a:t>Parallel</a:t>
            </a:r>
          </a:p>
          <a:p>
            <a:pPr marL="0" indent="0" algn="l">
              <a:buNone/>
            </a:pPr>
            <a:r>
              <a:rPr lang="en-US" sz="2400" b="0" i="0" u="none" strike="noStrike" baseline="0" dirty="0">
                <a:latin typeface="Times New Roman" panose="02020603050405020304" pitchFamily="18" charset="0"/>
                <a:cs typeface="Times New Roman" panose="02020603050405020304" pitchFamily="18" charset="0"/>
              </a:rPr>
              <a:t>	Often 8 or more lines are used to transfer data to a device that is only a </a:t>
            </a:r>
            <a:r>
              <a:rPr lang="en-IN" sz="2400" b="0" i="0" u="none" strike="noStrike" baseline="0" dirty="0">
                <a:latin typeface="Times New Roman" panose="02020603050405020304" pitchFamily="18" charset="0"/>
                <a:cs typeface="Times New Roman" panose="02020603050405020304" pitchFamily="18" charset="0"/>
              </a:rPr>
              <a:t>few feet away</a:t>
            </a:r>
          </a:p>
          <a:p>
            <a:pPr algn="l"/>
            <a:r>
              <a:rPr lang="en-IN" sz="2400" b="0" i="0" u="none" strike="noStrike" baseline="0" dirty="0">
                <a:latin typeface="Times New Roman" panose="02020603050405020304" pitchFamily="18" charset="0"/>
                <a:cs typeface="Times New Roman" panose="02020603050405020304" pitchFamily="18" charset="0"/>
              </a:rPr>
              <a:t>Serial</a:t>
            </a:r>
          </a:p>
          <a:p>
            <a:pPr marL="0" indent="0" algn="l">
              <a:buNone/>
            </a:pPr>
            <a:r>
              <a:rPr lang="en-US" sz="2400" b="0" i="0" u="none" strike="noStrike" baseline="0" dirty="0">
                <a:latin typeface="Times New Roman" panose="02020603050405020304" pitchFamily="18" charset="0"/>
                <a:cs typeface="Times New Roman" panose="02020603050405020304" pitchFamily="18" charset="0"/>
              </a:rPr>
              <a:t>	To transfer to a device located many meters away, the serial method is used</a:t>
            </a:r>
          </a:p>
          <a:p>
            <a:pPr marL="0" indent="0" algn="l">
              <a:buNone/>
            </a:pPr>
            <a:r>
              <a:rPr lang="en-US" sz="2400" b="0" i="0" u="none" strike="noStrike" baseline="0" dirty="0">
                <a:latin typeface="Times New Roman" panose="02020603050405020304" pitchFamily="18" charset="0"/>
                <a:cs typeface="Times New Roman" panose="02020603050405020304" pitchFamily="18" charset="0"/>
              </a:rPr>
              <a:t>	The data is sent one bit at a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278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80E6-4A2B-0506-A072-C9C35FBD3EDC}"/>
              </a:ext>
            </a:extLst>
          </p:cNvPr>
          <p:cNvSpPr>
            <a:spLocks noGrp="1"/>
          </p:cNvSpPr>
          <p:nvPr>
            <p:ph type="title"/>
          </p:nvPr>
        </p:nvSpPr>
        <p:spPr/>
        <p:txBody>
          <a:bodyPr/>
          <a:lstStyle/>
          <a:p>
            <a:endParaRPr lang="en-IN" dirty="0">
              <a:solidFill>
                <a:schemeClr val="tx1"/>
              </a:solidFill>
            </a:endParaRPr>
          </a:p>
        </p:txBody>
      </p:sp>
      <p:sp>
        <p:nvSpPr>
          <p:cNvPr id="3" name="Content Placeholder 2">
            <a:extLst>
              <a:ext uri="{FF2B5EF4-FFF2-40B4-BE49-F238E27FC236}">
                <a16:creationId xmlns:a16="http://schemas.microsoft.com/office/drawing/2014/main" id="{F080DC81-E98E-CAD9-20DD-00910EFF8559}"/>
              </a:ext>
            </a:extLst>
          </p:cNvPr>
          <p:cNvSpPr>
            <a:spLocks noGrp="1"/>
          </p:cNvSpPr>
          <p:nvPr>
            <p:ph idx="1"/>
          </p:nvPr>
        </p:nvSpPr>
        <p:spPr>
          <a:xfrm>
            <a:off x="827424" y="2332015"/>
            <a:ext cx="10554574" cy="3636511"/>
          </a:xfrm>
        </p:spPr>
        <p:txBody>
          <a:bodyPr>
            <a:noAutofit/>
          </a:bodyPr>
          <a:lstStyle/>
          <a:p>
            <a:pPr algn="l"/>
            <a:r>
              <a:rPr lang="en-US" sz="2800" b="0" i="0" u="none" strike="noStrike" baseline="0" dirty="0">
                <a:latin typeface="Times New Roman" panose="02020603050405020304" pitchFamily="18" charset="0"/>
                <a:cs typeface="Times New Roman" panose="02020603050405020304" pitchFamily="18" charset="0"/>
              </a:rPr>
              <a:t>Methods </a:t>
            </a:r>
          </a:p>
          <a:p>
            <a:pPr lvl="1"/>
            <a:r>
              <a:rPr lang="en-US" sz="2800" b="0" i="0" u="none" strike="noStrike" baseline="0" dirty="0">
                <a:latin typeface="Times New Roman" panose="02020603050405020304" pitchFamily="18" charset="0"/>
                <a:cs typeface="Times New Roman" panose="02020603050405020304" pitchFamily="18" charset="0"/>
              </a:rPr>
              <a:t>Synchronous method: transfers a block of </a:t>
            </a:r>
            <a:r>
              <a:rPr lang="en-IN" sz="2800" b="0" i="0" u="none" strike="noStrike" baseline="0" dirty="0">
                <a:latin typeface="Times New Roman" panose="02020603050405020304" pitchFamily="18" charset="0"/>
                <a:cs typeface="Times New Roman" panose="02020603050405020304" pitchFamily="18" charset="0"/>
              </a:rPr>
              <a:t>data at a time</a:t>
            </a:r>
          </a:p>
          <a:p>
            <a:pPr lvl="1"/>
            <a:r>
              <a:rPr lang="en-US" sz="2800" b="0" i="0" u="none" strike="noStrike" baseline="0" dirty="0">
                <a:latin typeface="Times New Roman" panose="02020603050405020304" pitchFamily="18" charset="0"/>
                <a:cs typeface="Times New Roman" panose="02020603050405020304" pitchFamily="18" charset="0"/>
              </a:rPr>
              <a:t>Asynchronous method: transfers a single </a:t>
            </a:r>
            <a:r>
              <a:rPr lang="en-IN" sz="2800" b="0" i="0" u="none" strike="noStrike" baseline="0" dirty="0">
                <a:latin typeface="Times New Roman" panose="02020603050405020304" pitchFamily="18" charset="0"/>
                <a:cs typeface="Times New Roman" panose="02020603050405020304" pitchFamily="18" charset="0"/>
              </a:rPr>
              <a:t>byte at a time</a:t>
            </a:r>
          </a:p>
          <a:p>
            <a:pPr algn="l"/>
            <a:endParaRPr lang="en-IN" sz="2800" b="0" i="0" u="none" strike="noStrike" baseline="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Transmission</a:t>
            </a:r>
          </a:p>
          <a:p>
            <a:pPr lvl="1"/>
            <a:r>
              <a:rPr lang="en-IN" sz="2800" dirty="0">
                <a:latin typeface="Times New Roman" panose="02020603050405020304" pitchFamily="18" charset="0"/>
                <a:cs typeface="Times New Roman" panose="02020603050405020304" pitchFamily="18" charset="0"/>
              </a:rPr>
              <a:t>Full Duplex: </a:t>
            </a:r>
            <a:r>
              <a:rPr lang="en-US" sz="2800" b="0" i="0" u="none" strike="noStrike" baseline="0" dirty="0">
                <a:latin typeface="Times New Roman" panose="02020603050405020304" pitchFamily="18" charset="0"/>
                <a:cs typeface="Times New Roman" panose="02020603050405020304" pitchFamily="18" charset="0"/>
              </a:rPr>
              <a:t>If data can go both ways at a time</a:t>
            </a:r>
            <a:endParaRPr lang="en-IN" sz="2800" dirty="0">
              <a:latin typeface="Times New Roman" panose="02020603050405020304" pitchFamily="18" charset="0"/>
              <a:cs typeface="Times New Roman" panose="02020603050405020304" pitchFamily="18" charset="0"/>
            </a:endParaRPr>
          </a:p>
          <a:p>
            <a:pPr lvl="1"/>
            <a:r>
              <a:rPr lang="en-IN" sz="2800" dirty="0">
                <a:latin typeface="Times New Roman" panose="02020603050405020304" pitchFamily="18" charset="0"/>
                <a:cs typeface="Times New Roman" panose="02020603050405020304" pitchFamily="18" charset="0"/>
              </a:rPr>
              <a:t>Half Duplex: </a:t>
            </a:r>
            <a:r>
              <a:rPr lang="en-US" sz="2800" b="0" i="0" u="none" strike="noStrike" baseline="0" dirty="0">
                <a:latin typeface="Times New Roman" panose="02020603050405020304" pitchFamily="18" charset="0"/>
                <a:cs typeface="Times New Roman" panose="02020603050405020304" pitchFamily="18" charset="0"/>
              </a:rPr>
              <a:t>If data is transmitted one way at a time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2161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D4007-61D9-72DE-5BB9-06C06DF7238F}"/>
              </a:ext>
            </a:extLst>
          </p:cNvPr>
          <p:cNvSpPr>
            <a:spLocks noGrp="1"/>
          </p:cNvSpPr>
          <p:nvPr>
            <p:ph type="title"/>
          </p:nvPr>
        </p:nvSpPr>
        <p:spPr/>
        <p:txBody>
          <a:bodyPr/>
          <a:lstStyle/>
          <a:p>
            <a:r>
              <a:rPr lang="en-IN" dirty="0">
                <a:solidFill>
                  <a:schemeClr val="tx1"/>
                </a:solidFill>
              </a:rPr>
              <a:t>Baud Rate</a:t>
            </a:r>
          </a:p>
        </p:txBody>
      </p:sp>
      <p:sp>
        <p:nvSpPr>
          <p:cNvPr id="3" name="Content Placeholder 2">
            <a:extLst>
              <a:ext uri="{FF2B5EF4-FFF2-40B4-BE49-F238E27FC236}">
                <a16:creationId xmlns:a16="http://schemas.microsoft.com/office/drawing/2014/main" id="{42AAB458-9276-32B5-000D-09018AE31473}"/>
              </a:ext>
            </a:extLst>
          </p:cNvPr>
          <p:cNvSpPr>
            <a:spLocks noGrp="1"/>
          </p:cNvSpPr>
          <p:nvPr>
            <p:ph idx="1"/>
          </p:nvPr>
        </p:nvSpPr>
        <p:spPr>
          <a:xfrm>
            <a:off x="185494" y="1610744"/>
            <a:ext cx="11196504" cy="3636511"/>
          </a:xfrm>
        </p:spPr>
        <p:txBody>
          <a:bodyPr>
            <a:normAutofit/>
          </a:bodyPr>
          <a:lstStyle/>
          <a:p>
            <a:pPr algn="l"/>
            <a:r>
              <a:rPr lang="en-IN" sz="2800" dirty="0">
                <a:latin typeface="Times New Roman" panose="02020603050405020304" pitchFamily="18" charset="0"/>
                <a:cs typeface="Times New Roman" panose="02020603050405020304" pitchFamily="18" charset="0"/>
              </a:rPr>
              <a:t>Baud Rate: </a:t>
            </a:r>
            <a:r>
              <a:rPr lang="en-US" sz="2800" i="0" dirty="0">
                <a:effectLst/>
                <a:latin typeface="Times New Roman" panose="02020603050405020304" pitchFamily="18" charset="0"/>
                <a:cs typeface="Times New Roman" panose="02020603050405020304" pitchFamily="18" charset="0"/>
              </a:rPr>
              <a:t>the rate at which information is transferred in a communication channel</a:t>
            </a:r>
            <a:endParaRPr lang="en-US" sz="2800" i="0" u="none" strike="noStrike" baseline="0" dirty="0">
              <a:latin typeface="Times New Roman" panose="02020603050405020304" pitchFamily="18" charset="0"/>
              <a:cs typeface="Times New Roman" panose="02020603050405020304" pitchFamily="18" charset="0"/>
            </a:endParaRPr>
          </a:p>
          <a:p>
            <a:pPr algn="l"/>
            <a:r>
              <a:rPr lang="en-US" sz="2800" i="0" u="none" strike="noStrike" baseline="0" dirty="0">
                <a:latin typeface="Times New Roman" panose="02020603050405020304" pitchFamily="18" charset="0"/>
                <a:cs typeface="Times New Roman" panose="02020603050405020304" pitchFamily="18" charset="0"/>
              </a:rPr>
              <a:t>To allow data transfer between the PC and an 8051 system without any error, we must make sure that the baud rate of 8051 system matches the baud rate of the PC’s COM port.</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A268EB-C5F2-2B51-CCFB-CD4DE3A640BE}"/>
              </a:ext>
            </a:extLst>
          </p:cNvPr>
          <p:cNvPicPr>
            <a:picLocks noChangeAspect="1"/>
          </p:cNvPicPr>
          <p:nvPr/>
        </p:nvPicPr>
        <p:blipFill>
          <a:blip r:embed="rId2"/>
          <a:stretch>
            <a:fillRect/>
          </a:stretch>
        </p:blipFill>
        <p:spPr>
          <a:xfrm>
            <a:off x="8806909" y="4229544"/>
            <a:ext cx="2275619" cy="2589496"/>
          </a:xfrm>
          <a:prstGeom prst="rect">
            <a:avLst/>
          </a:prstGeom>
        </p:spPr>
      </p:pic>
    </p:spTree>
    <p:extLst>
      <p:ext uri="{BB962C8B-B14F-4D97-AF65-F5344CB8AC3E}">
        <p14:creationId xmlns:p14="http://schemas.microsoft.com/office/powerpoint/2010/main" val="414365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0C6E-2E09-FAD7-34AE-57D36C4E874B}"/>
              </a:ext>
            </a:extLst>
          </p:cNvPr>
          <p:cNvSpPr>
            <a:spLocks noGrp="1"/>
          </p:cNvSpPr>
          <p:nvPr>
            <p:ph type="title"/>
          </p:nvPr>
        </p:nvSpPr>
        <p:spPr/>
        <p:txBody>
          <a:bodyPr/>
          <a:lstStyle/>
          <a:p>
            <a:r>
              <a:rPr lang="en-IN" dirty="0">
                <a:solidFill>
                  <a:schemeClr val="tx1"/>
                </a:solidFill>
              </a:rPr>
              <a:t>SBUF</a:t>
            </a:r>
          </a:p>
        </p:txBody>
      </p:sp>
      <p:sp>
        <p:nvSpPr>
          <p:cNvPr id="3" name="Content Placeholder 2">
            <a:extLst>
              <a:ext uri="{FF2B5EF4-FFF2-40B4-BE49-F238E27FC236}">
                <a16:creationId xmlns:a16="http://schemas.microsoft.com/office/drawing/2014/main" id="{D06C3C39-9B03-D2B5-385A-A7235F8F5AB9}"/>
              </a:ext>
            </a:extLst>
          </p:cNvPr>
          <p:cNvSpPr>
            <a:spLocks noGrp="1"/>
          </p:cNvSpPr>
          <p:nvPr>
            <p:ph idx="1"/>
          </p:nvPr>
        </p:nvSpPr>
        <p:spPr>
          <a:xfrm>
            <a:off x="562680" y="1746799"/>
            <a:ext cx="11141640" cy="4891745"/>
          </a:xfrm>
        </p:spPr>
        <p:txBody>
          <a:bodyPr>
            <a:normAutofit/>
          </a:bodyPr>
          <a:lstStyle/>
          <a:p>
            <a:pPr algn="l"/>
            <a:r>
              <a:rPr lang="en-US" sz="2000" b="0" i="0" u="none" strike="noStrike" baseline="0" dirty="0">
                <a:latin typeface="Times New Roman" panose="02020603050405020304" pitchFamily="18" charset="0"/>
                <a:cs typeface="Times New Roman" panose="02020603050405020304" pitchFamily="18" charset="0"/>
              </a:rPr>
              <a:t>SBUF is an 8-bit register</a:t>
            </a:r>
            <a:r>
              <a:rPr lang="en-IN" sz="2000" b="0" i="0" u="none" strike="noStrike" baseline="0" dirty="0">
                <a:latin typeface="Times New Roman" panose="02020603050405020304" pitchFamily="18" charset="0"/>
                <a:cs typeface="Times New Roman" panose="02020603050405020304" pitchFamily="18" charset="0"/>
              </a:rPr>
              <a:t>.</a:t>
            </a:r>
          </a:p>
          <a:p>
            <a:pPr algn="l"/>
            <a:r>
              <a:rPr lang="en-US" sz="2000" b="0" i="0" dirty="0">
                <a:effectLst/>
                <a:latin typeface="Times New Roman" panose="02020603050405020304" pitchFamily="18" charset="0"/>
                <a:cs typeface="Times New Roman" panose="02020603050405020304" pitchFamily="18" charset="0"/>
              </a:rPr>
              <a:t>It acts as a temporary storage location for data being transmitted or received through the serial port.</a:t>
            </a:r>
            <a:endParaRPr lang="en-IN" sz="2000" b="0" i="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Transmission </a:t>
            </a:r>
          </a:p>
          <a:p>
            <a:pPr lvl="1"/>
            <a:r>
              <a:rPr lang="en-US" sz="2000" b="0" i="0" u="none" strike="noStrike" baseline="0" dirty="0">
                <a:latin typeface="Times New Roman" panose="02020603050405020304" pitchFamily="18" charset="0"/>
                <a:cs typeface="Times New Roman" panose="02020603050405020304" pitchFamily="18" charset="0"/>
              </a:rPr>
              <a:t>For a byte data to be transferred via the </a:t>
            </a:r>
            <a:r>
              <a:rPr lang="en-US" sz="2000" b="0" i="0" u="none" strike="noStrike" baseline="0" dirty="0" err="1">
                <a:latin typeface="Times New Roman" panose="02020603050405020304" pitchFamily="18" charset="0"/>
                <a:cs typeface="Times New Roman" panose="02020603050405020304" pitchFamily="18" charset="0"/>
              </a:rPr>
              <a:t>TxD</a:t>
            </a:r>
            <a:r>
              <a:rPr lang="en-US" sz="2000" b="0" i="0" u="none" strike="noStrike" baseline="0" dirty="0">
                <a:latin typeface="Times New Roman" panose="02020603050405020304" pitchFamily="18" charset="0"/>
                <a:cs typeface="Times New Roman" panose="02020603050405020304" pitchFamily="18" charset="0"/>
              </a:rPr>
              <a:t> line, it must be placed in the SBUF </a:t>
            </a:r>
            <a:r>
              <a:rPr lang="en-IN" sz="2000" b="0" i="0" u="none" strike="noStrike" baseline="0" dirty="0">
                <a:latin typeface="Times New Roman" panose="02020603050405020304" pitchFamily="18" charset="0"/>
                <a:cs typeface="Times New Roman" panose="02020603050405020304" pitchFamily="18" charset="0"/>
              </a:rPr>
              <a:t>register</a:t>
            </a:r>
          </a:p>
          <a:p>
            <a:pPr lvl="1"/>
            <a:r>
              <a:rPr lang="en-US" sz="2000" b="0" i="0" u="none" strike="noStrike" baseline="0" dirty="0">
                <a:latin typeface="Times New Roman" panose="02020603050405020304" pitchFamily="18" charset="0"/>
                <a:cs typeface="Times New Roman" panose="02020603050405020304" pitchFamily="18" charset="0"/>
              </a:rPr>
              <a:t>The moment a byte is written into SBUF, it is framed with the start and stop bits and transferred serially via the </a:t>
            </a:r>
            <a:r>
              <a:rPr lang="en-US" sz="2000" b="0" i="0" u="none" strike="noStrike" baseline="0" dirty="0" err="1">
                <a:latin typeface="Times New Roman" panose="02020603050405020304" pitchFamily="18" charset="0"/>
                <a:cs typeface="Times New Roman" panose="02020603050405020304" pitchFamily="18" charset="0"/>
              </a:rPr>
              <a:t>TxD</a:t>
            </a:r>
            <a:r>
              <a:rPr lang="en-US" sz="2000" b="0" i="0" u="none" strike="noStrike" baseline="0" dirty="0">
                <a:latin typeface="Times New Roman" panose="02020603050405020304" pitchFamily="18" charset="0"/>
                <a:cs typeface="Times New Roman" panose="02020603050405020304" pitchFamily="18" charset="0"/>
              </a:rPr>
              <a:t> line</a:t>
            </a:r>
          </a:p>
          <a:p>
            <a:pPr algn="l"/>
            <a:r>
              <a:rPr lang="en-US" sz="2000" b="0" i="0" u="none" strike="noStrike" baseline="0" dirty="0">
                <a:latin typeface="Times New Roman" panose="02020603050405020304" pitchFamily="18" charset="0"/>
                <a:cs typeface="Times New Roman" panose="02020603050405020304" pitchFamily="18" charset="0"/>
              </a:rPr>
              <a:t>Reception</a:t>
            </a:r>
          </a:p>
          <a:p>
            <a:pPr lvl="1"/>
            <a:r>
              <a:rPr lang="en-US" sz="2000" b="0" i="0" u="none" strike="noStrike" baseline="0" dirty="0">
                <a:latin typeface="Times New Roman" panose="02020603050405020304" pitchFamily="18" charset="0"/>
                <a:cs typeface="Times New Roman" panose="02020603050405020304" pitchFamily="18" charset="0"/>
              </a:rPr>
              <a:t>When the bits are received serially via </a:t>
            </a:r>
            <a:r>
              <a:rPr lang="en-US" sz="2000" b="0" i="0" u="none" strike="noStrike" baseline="0" dirty="0" err="1">
                <a:latin typeface="Times New Roman" panose="02020603050405020304" pitchFamily="18" charset="0"/>
                <a:cs typeface="Times New Roman" panose="02020603050405020304" pitchFamily="18" charset="0"/>
              </a:rPr>
              <a:t>RxD</a:t>
            </a:r>
            <a:r>
              <a:rPr lang="en-US" sz="2000" b="0" i="0" u="none" strike="noStrike" baseline="0" dirty="0">
                <a:latin typeface="Times New Roman" panose="02020603050405020304" pitchFamily="18" charset="0"/>
                <a:cs typeface="Times New Roman" panose="02020603050405020304" pitchFamily="18" charset="0"/>
              </a:rPr>
              <a:t>, the 8051 </a:t>
            </a:r>
            <a:r>
              <a:rPr lang="en-US" sz="2000" b="0" i="0" u="none" strike="noStrike" baseline="0" dirty="0" err="1">
                <a:latin typeface="Times New Roman" panose="02020603050405020304" pitchFamily="18" charset="0"/>
                <a:cs typeface="Times New Roman" panose="02020603050405020304" pitchFamily="18" charset="0"/>
              </a:rPr>
              <a:t>deframes</a:t>
            </a:r>
            <a:r>
              <a:rPr lang="en-US" sz="2000" b="0" i="0" u="none" strike="noStrike" baseline="0" dirty="0">
                <a:latin typeface="Times New Roman" panose="02020603050405020304" pitchFamily="18" charset="0"/>
                <a:cs typeface="Times New Roman" panose="02020603050405020304" pitchFamily="18" charset="0"/>
              </a:rPr>
              <a:t> it by eliminating the stop and start bits, making a byte out of the data received, and then placing it in SBUF.</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833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B753-6CD5-5F6C-A84B-E33C4AAC5C48}"/>
              </a:ext>
            </a:extLst>
          </p:cNvPr>
          <p:cNvSpPr>
            <a:spLocks noGrp="1"/>
          </p:cNvSpPr>
          <p:nvPr>
            <p:ph type="title"/>
          </p:nvPr>
        </p:nvSpPr>
        <p:spPr/>
        <p:txBody>
          <a:bodyPr/>
          <a:lstStyle/>
          <a:p>
            <a:r>
              <a:rPr lang="en-IN" dirty="0">
                <a:solidFill>
                  <a:schemeClr val="tx1"/>
                </a:solidFill>
              </a:rPr>
              <a:t>SCON</a:t>
            </a:r>
          </a:p>
        </p:txBody>
      </p:sp>
      <p:sp>
        <p:nvSpPr>
          <p:cNvPr id="3" name="Content Placeholder 2">
            <a:extLst>
              <a:ext uri="{FF2B5EF4-FFF2-40B4-BE49-F238E27FC236}">
                <a16:creationId xmlns:a16="http://schemas.microsoft.com/office/drawing/2014/main" id="{A17B769F-2E2F-CD43-D36B-B2213B76F3CD}"/>
              </a:ext>
            </a:extLst>
          </p:cNvPr>
          <p:cNvSpPr>
            <a:spLocks noGrp="1"/>
          </p:cNvSpPr>
          <p:nvPr>
            <p:ph idx="1"/>
          </p:nvPr>
        </p:nvSpPr>
        <p:spPr>
          <a:xfrm>
            <a:off x="488604" y="2670049"/>
            <a:ext cx="11703396" cy="4553712"/>
          </a:xfrm>
        </p:spPr>
        <p:txBody>
          <a:bodyPr>
            <a:normAutofit fontScale="77500" lnSpcReduction="20000"/>
          </a:bodyPr>
          <a:lstStyle/>
          <a:p>
            <a:pPr algn="l"/>
            <a:r>
              <a:rPr lang="en-US" sz="2900" b="0" i="0" u="none" strike="noStrike" baseline="0" dirty="0">
                <a:latin typeface="Times New Roman" panose="02020603050405020304" pitchFamily="18" charset="0"/>
                <a:cs typeface="Times New Roman" panose="02020603050405020304" pitchFamily="18" charset="0"/>
              </a:rPr>
              <a:t>SCON is an 8-bit register used to program the start bit, stop bit, and data bits of data framing</a:t>
            </a:r>
          </a:p>
          <a:p>
            <a:pPr algn="l"/>
            <a:endParaRPr lang="en-US" sz="2900" dirty="0">
              <a:latin typeface="Times New Roman" panose="02020603050405020304" pitchFamily="18" charset="0"/>
              <a:cs typeface="Times New Roman" panose="02020603050405020304" pitchFamily="18" charset="0"/>
            </a:endParaRPr>
          </a:p>
          <a:p>
            <a:pPr algn="l"/>
            <a:endParaRPr lang="en-US" sz="2900" b="0" i="0" u="none" strike="noStrike" baseline="0" dirty="0">
              <a:latin typeface="Times New Roman" panose="02020603050405020304" pitchFamily="18" charset="0"/>
              <a:cs typeface="Times New Roman" panose="02020603050405020304" pitchFamily="18" charset="0"/>
            </a:endParaRPr>
          </a:p>
          <a:p>
            <a:pPr algn="l"/>
            <a:endParaRPr lang="en-US" sz="2900" b="0" i="0" u="none" strike="noStrike" baseline="0" dirty="0">
              <a:latin typeface="Times New Roman" panose="02020603050405020304" pitchFamily="18" charset="0"/>
              <a:cs typeface="Times New Roman" panose="02020603050405020304" pitchFamily="18" charset="0"/>
            </a:endParaRPr>
          </a:p>
          <a:p>
            <a:pPr algn="l"/>
            <a:r>
              <a:rPr lang="en-US" sz="2900" dirty="0">
                <a:latin typeface="Times New Roman" panose="02020603050405020304" pitchFamily="18" charset="0"/>
                <a:cs typeface="Times New Roman" panose="02020603050405020304" pitchFamily="18" charset="0"/>
              </a:rPr>
              <a:t>SM0, SM1 </a:t>
            </a:r>
          </a:p>
          <a:p>
            <a:pPr marL="0" indent="0" algn="l">
              <a:buNone/>
            </a:pPr>
            <a:r>
              <a:rPr lang="en-US" sz="2900" b="0" i="0" u="none" strike="noStrike" baseline="0" dirty="0">
                <a:latin typeface="Times New Roman" panose="02020603050405020304" pitchFamily="18" charset="0"/>
                <a:cs typeface="Times New Roman" panose="02020603050405020304" pitchFamily="18" charset="0"/>
              </a:rPr>
              <a:t>	They determine the framing of data by specifying the number of bits per character and the start and stop bits.</a:t>
            </a:r>
          </a:p>
          <a:p>
            <a:pPr marL="0" indent="0" algn="l">
              <a:buNone/>
            </a:pPr>
            <a:endParaRPr lang="en-US" sz="2900" b="0" i="0" u="none" strike="noStrike" baseline="0" dirty="0">
              <a:latin typeface="Times New Roman" panose="02020603050405020304" pitchFamily="18" charset="0"/>
              <a:cs typeface="Times New Roman" panose="02020603050405020304" pitchFamily="18" charset="0"/>
            </a:endParaRPr>
          </a:p>
          <a:p>
            <a:pPr algn="l"/>
            <a:r>
              <a:rPr lang="en-US" sz="2900" dirty="0">
                <a:latin typeface="Times New Roman" panose="02020603050405020304" pitchFamily="18" charset="0"/>
                <a:cs typeface="Times New Roman" panose="02020603050405020304" pitchFamily="18" charset="0"/>
              </a:rPr>
              <a:t>SM2 </a:t>
            </a:r>
          </a:p>
          <a:p>
            <a:pPr marL="0" indent="0" algn="l">
              <a:buNone/>
            </a:pPr>
            <a:r>
              <a:rPr lang="en-US" sz="2900" b="0" i="0" u="none" strike="noStrike" baseline="0" dirty="0">
                <a:latin typeface="Times New Roman" panose="02020603050405020304" pitchFamily="18" charset="0"/>
                <a:cs typeface="Times New Roman" panose="02020603050405020304" pitchFamily="18" charset="0"/>
              </a:rPr>
              <a:t>	This enables the multiprocessing capability </a:t>
            </a:r>
            <a:r>
              <a:rPr lang="en-IN" sz="2900" b="0" i="0" u="none" strike="noStrike" baseline="0" dirty="0">
                <a:latin typeface="Times New Roman" panose="02020603050405020304" pitchFamily="18" charset="0"/>
                <a:cs typeface="Times New Roman" panose="02020603050405020304" pitchFamily="18" charset="0"/>
              </a:rPr>
              <a:t>of the 8051.</a:t>
            </a:r>
            <a:endParaRPr lang="en-IN" sz="29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IN" dirty="0">
              <a:latin typeface="Tahoma" panose="020B0604030504040204" pitchFamily="34" charset="0"/>
            </a:endParaRPr>
          </a:p>
          <a:p>
            <a:pPr algn="l"/>
            <a:endParaRPr lang="en-IN" dirty="0">
              <a:latin typeface="Tahoma" panose="020B0604030504040204" pitchFamily="34" charset="0"/>
            </a:endParaRPr>
          </a:p>
          <a:p>
            <a:pPr algn="l"/>
            <a:endParaRPr lang="en-IN" dirty="0"/>
          </a:p>
        </p:txBody>
      </p:sp>
      <p:pic>
        <p:nvPicPr>
          <p:cNvPr id="7" name="Picture 6">
            <a:extLst>
              <a:ext uri="{FF2B5EF4-FFF2-40B4-BE49-F238E27FC236}">
                <a16:creationId xmlns:a16="http://schemas.microsoft.com/office/drawing/2014/main" id="{825504A5-7D65-8089-107A-C110F5F74340}"/>
              </a:ext>
            </a:extLst>
          </p:cNvPr>
          <p:cNvPicPr>
            <a:picLocks noChangeAspect="1"/>
          </p:cNvPicPr>
          <p:nvPr/>
        </p:nvPicPr>
        <p:blipFill>
          <a:blip r:embed="rId2"/>
          <a:stretch>
            <a:fillRect/>
          </a:stretch>
        </p:blipFill>
        <p:spPr>
          <a:xfrm>
            <a:off x="2028363" y="2943775"/>
            <a:ext cx="8135271" cy="970450"/>
          </a:xfrm>
          <a:prstGeom prst="rect">
            <a:avLst/>
          </a:prstGeom>
        </p:spPr>
      </p:pic>
    </p:spTree>
    <p:extLst>
      <p:ext uri="{BB962C8B-B14F-4D97-AF65-F5344CB8AC3E}">
        <p14:creationId xmlns:p14="http://schemas.microsoft.com/office/powerpoint/2010/main" val="3067999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BBFB-3515-4F6F-EA02-D8359FE7CA8A}"/>
              </a:ext>
            </a:extLst>
          </p:cNvPr>
          <p:cNvSpPr>
            <a:spLocks noGrp="1"/>
          </p:cNvSpPr>
          <p:nvPr>
            <p:ph type="title"/>
          </p:nvPr>
        </p:nvSpPr>
        <p:spPr/>
        <p:txBody>
          <a:bodyPr/>
          <a:lstStyle/>
          <a:p>
            <a:endParaRPr lang="en-IN" dirty="0">
              <a:solidFill>
                <a:schemeClr val="tx1"/>
              </a:solidFill>
            </a:endParaRPr>
          </a:p>
        </p:txBody>
      </p:sp>
      <p:sp>
        <p:nvSpPr>
          <p:cNvPr id="3" name="Content Placeholder 2">
            <a:extLst>
              <a:ext uri="{FF2B5EF4-FFF2-40B4-BE49-F238E27FC236}">
                <a16:creationId xmlns:a16="http://schemas.microsoft.com/office/drawing/2014/main" id="{906ED13A-FA49-C83F-0CBC-A220298EF87F}"/>
              </a:ext>
            </a:extLst>
          </p:cNvPr>
          <p:cNvSpPr>
            <a:spLocks noGrp="1"/>
          </p:cNvSpPr>
          <p:nvPr>
            <p:ph idx="1"/>
          </p:nvPr>
        </p:nvSpPr>
        <p:spPr>
          <a:xfrm>
            <a:off x="146304" y="2222287"/>
            <a:ext cx="12045696" cy="4635713"/>
          </a:xfrm>
        </p:spPr>
        <p:txBody>
          <a:bodyPr>
            <a:normAutofit/>
          </a:bodyPr>
          <a:lstStyle/>
          <a:p>
            <a:pPr algn="l"/>
            <a:r>
              <a:rPr lang="en-IN" sz="1800" b="0" i="0" u="none" strike="noStrike" baseline="0" dirty="0">
                <a:latin typeface="Tahoma" panose="020B0604030504040204" pitchFamily="34" charset="0"/>
              </a:rPr>
              <a:t>REN (receive enable)</a:t>
            </a:r>
          </a:p>
          <a:p>
            <a:pPr marL="0" indent="0" algn="l">
              <a:buNone/>
            </a:pPr>
            <a:r>
              <a:rPr lang="en-US" sz="1800" b="0" i="0" u="none" strike="noStrike" baseline="0" dirty="0">
                <a:latin typeface="Tahoma" panose="020B0604030504040204" pitchFamily="34" charset="0"/>
              </a:rPr>
              <a:t>	It is a bit-addressable register. When it is high, it allows 8051 to receive data on the </a:t>
            </a:r>
            <a:r>
              <a:rPr lang="en-IN" sz="1800" b="0" i="0" u="none" strike="noStrike" baseline="0" dirty="0" err="1">
                <a:latin typeface="Tahoma" panose="020B0604030504040204" pitchFamily="34" charset="0"/>
              </a:rPr>
              <a:t>RxD</a:t>
            </a:r>
            <a:r>
              <a:rPr lang="en-IN" sz="1800" b="0" i="0" u="none" strike="noStrike" baseline="0" dirty="0">
                <a:latin typeface="Tahoma" panose="020B0604030504040204" pitchFamily="34" charset="0"/>
              </a:rPr>
              <a:t> pin</a:t>
            </a:r>
          </a:p>
          <a:p>
            <a:pPr marL="0" indent="0" algn="l">
              <a:buNone/>
            </a:pPr>
            <a:r>
              <a:rPr lang="en-US" sz="1800" b="0" i="0" u="none" strike="noStrike" baseline="0" dirty="0">
                <a:latin typeface="Tahoma" panose="020B0604030504040204" pitchFamily="34" charset="0"/>
              </a:rPr>
              <a:t>	If low, the receiver is disabled</a:t>
            </a:r>
          </a:p>
          <a:p>
            <a:r>
              <a:rPr lang="en-IN" sz="1800" b="0" i="0" u="none" strike="noStrike" baseline="0" dirty="0">
                <a:latin typeface="Tahoma" panose="020B0604030504040204" pitchFamily="34" charset="0"/>
              </a:rPr>
              <a:t>TI (transmit interrupt)</a:t>
            </a:r>
          </a:p>
          <a:p>
            <a:pPr marL="0" indent="0" algn="l">
              <a:buNone/>
            </a:pPr>
            <a:r>
              <a:rPr lang="en-US" sz="1800" b="0" i="0" u="none" strike="noStrike" baseline="0" dirty="0">
                <a:latin typeface="Tahoma" panose="020B0604030504040204" pitchFamily="34" charset="0"/>
              </a:rPr>
              <a:t>	When 8051 finishes the transfer of 8-bit </a:t>
            </a:r>
            <a:r>
              <a:rPr lang="en-IN" sz="1800" b="0" i="0" u="none" strike="noStrike" baseline="0" dirty="0">
                <a:latin typeface="Tahoma" panose="020B0604030504040204" pitchFamily="34" charset="0"/>
              </a:rPr>
              <a:t>characters. </a:t>
            </a:r>
          </a:p>
          <a:p>
            <a:pPr marL="0" indent="0" algn="l">
              <a:buNone/>
            </a:pPr>
            <a:r>
              <a:rPr lang="en-IN" dirty="0">
                <a:latin typeface="Tahoma" panose="020B0604030504040204" pitchFamily="34" charset="0"/>
              </a:rPr>
              <a:t>	</a:t>
            </a:r>
            <a:r>
              <a:rPr lang="en-US" sz="1800" b="0" i="0" u="none" strike="noStrike" baseline="0" dirty="0">
                <a:latin typeface="Tahoma" panose="020B0604030504040204" pitchFamily="34" charset="0"/>
              </a:rPr>
              <a:t>It raises TI flag to indicate that it is ready to </a:t>
            </a:r>
            <a:r>
              <a:rPr lang="en-IN" sz="1800" b="0" i="0" u="none" strike="noStrike" baseline="0" dirty="0">
                <a:latin typeface="Tahoma" panose="020B0604030504040204" pitchFamily="34" charset="0"/>
              </a:rPr>
              <a:t>transfer another byte.</a:t>
            </a:r>
          </a:p>
          <a:p>
            <a:pPr marL="0" indent="0" algn="l">
              <a:buNone/>
            </a:pPr>
            <a:r>
              <a:rPr lang="en-US" sz="1800" b="0" i="0" u="none" strike="noStrike" baseline="0" dirty="0">
                <a:latin typeface="Tahoma" panose="020B0604030504040204" pitchFamily="34" charset="0"/>
              </a:rPr>
              <a:t>	TI bit is raised at the beginning of the stop bit.</a:t>
            </a:r>
          </a:p>
          <a:p>
            <a:pPr algn="l"/>
            <a:r>
              <a:rPr lang="en-IN" sz="1800" b="0" i="0" u="none" strike="noStrike" baseline="0" dirty="0">
                <a:latin typeface="Tahoma" panose="020B0604030504040204" pitchFamily="34" charset="0"/>
              </a:rPr>
              <a:t>RI (receive interrupt)</a:t>
            </a:r>
          </a:p>
          <a:p>
            <a:pPr marL="0" indent="0" algn="l">
              <a:buNone/>
            </a:pPr>
            <a:r>
              <a:rPr lang="en-US" sz="1800" b="0" i="0" u="none" strike="noStrike" baseline="0" dirty="0">
                <a:latin typeface="Tahoma" panose="020B0604030504040204" pitchFamily="34" charset="0"/>
              </a:rPr>
              <a:t>	When 8051 receives data serially via </a:t>
            </a:r>
            <a:r>
              <a:rPr lang="en-US" sz="1800" b="0" i="0" u="none" strike="noStrike" baseline="0" dirty="0" err="1">
                <a:latin typeface="Tahoma" panose="020B0604030504040204" pitchFamily="34" charset="0"/>
              </a:rPr>
              <a:t>RxD</a:t>
            </a:r>
            <a:r>
              <a:rPr lang="en-US" sz="1800" b="0" i="0" u="none" strike="noStrike" baseline="0" dirty="0">
                <a:latin typeface="Tahoma" panose="020B0604030504040204" pitchFamily="34" charset="0"/>
              </a:rPr>
              <a:t>, it gets rid of the start and stop bits and places the byte in SBUF. </a:t>
            </a:r>
          </a:p>
          <a:p>
            <a:pPr marL="0" indent="0" algn="l">
              <a:buNone/>
            </a:pPr>
            <a:r>
              <a:rPr lang="en-US" sz="1800" b="0" i="0" u="none" strike="noStrike" baseline="0" dirty="0">
                <a:latin typeface="Tahoma" panose="020B0604030504040204" pitchFamily="34" charset="0"/>
              </a:rPr>
              <a:t>	It raises the RI flag bit to indicate that a byte has been received and should be picked up </a:t>
            </a:r>
            <a:r>
              <a:rPr lang="en-IN" sz="1800" b="0" i="0" u="none" strike="noStrike" baseline="0" dirty="0">
                <a:latin typeface="Tahoma" panose="020B0604030504040204" pitchFamily="34" charset="0"/>
              </a:rPr>
              <a:t>before it is lost..</a:t>
            </a:r>
          </a:p>
          <a:p>
            <a:pPr marL="0" indent="0" algn="l">
              <a:buNone/>
            </a:pPr>
            <a:r>
              <a:rPr lang="en-US" sz="1800" b="0" i="0" u="none" strike="noStrike" baseline="0" dirty="0">
                <a:latin typeface="Tahoma" panose="020B0604030504040204" pitchFamily="34" charset="0"/>
              </a:rPr>
              <a:t>	RI is raised halfway through the stop bit.</a:t>
            </a:r>
            <a:endParaRPr lang="en-IN" dirty="0"/>
          </a:p>
        </p:txBody>
      </p:sp>
    </p:spTree>
    <p:extLst>
      <p:ext uri="{BB962C8B-B14F-4D97-AF65-F5344CB8AC3E}">
        <p14:creationId xmlns:p14="http://schemas.microsoft.com/office/powerpoint/2010/main" val="3020641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48BA-82E1-2F43-5274-9D1F1A919540}"/>
              </a:ext>
            </a:extLst>
          </p:cNvPr>
          <p:cNvSpPr>
            <a:spLocks noGrp="1"/>
          </p:cNvSpPr>
          <p:nvPr>
            <p:ph type="title"/>
          </p:nvPr>
        </p:nvSpPr>
        <p:spPr/>
        <p:txBody>
          <a:bodyPr/>
          <a:lstStyle/>
          <a:p>
            <a:r>
              <a:rPr lang="en-IN" b="0" dirty="0">
                <a:solidFill>
                  <a:schemeClr val="tx1"/>
                </a:solidFill>
                <a:latin typeface="Times New Roman" panose="02020603050405020304" pitchFamily="18" charset="0"/>
                <a:cs typeface="Times New Roman" panose="02020603050405020304" pitchFamily="18" charset="0"/>
              </a:rPr>
              <a:t>Tr</a:t>
            </a:r>
            <a:r>
              <a:rPr lang="en-IN" b="0" i="0" u="none" strike="noStrike" baseline="0" dirty="0">
                <a:solidFill>
                  <a:schemeClr val="tx1"/>
                </a:solidFill>
                <a:latin typeface="Times New Roman" panose="02020603050405020304" pitchFamily="18" charset="0"/>
                <a:cs typeface="Times New Roman" panose="02020603050405020304" pitchFamily="18" charset="0"/>
              </a:rPr>
              <a:t>ansfer</a:t>
            </a:r>
            <a:r>
              <a:rPr lang="en-IN" b="0" dirty="0">
                <a:solidFill>
                  <a:schemeClr val="tx1"/>
                </a:solidFill>
                <a:latin typeface="Times New Roman" panose="02020603050405020304" pitchFamily="18" charset="0"/>
                <a:cs typeface="Times New Roman" panose="02020603050405020304" pitchFamily="18" charset="0"/>
              </a:rPr>
              <a:t> C</a:t>
            </a:r>
            <a:r>
              <a:rPr lang="en-IN" b="0" i="0" u="none" strike="noStrike" baseline="0" dirty="0">
                <a:solidFill>
                  <a:schemeClr val="tx1"/>
                </a:solidFill>
                <a:latin typeface="Times New Roman" panose="02020603050405020304" pitchFamily="18" charset="0"/>
                <a:cs typeface="Times New Roman" panose="02020603050405020304" pitchFamily="18" charset="0"/>
              </a:rPr>
              <a:t>haracter</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CC1334-6231-0C76-E3B4-4D8EA2740A76}"/>
              </a:ext>
            </a:extLst>
          </p:cNvPr>
          <p:cNvSpPr>
            <a:spLocks noGrp="1"/>
          </p:cNvSpPr>
          <p:nvPr>
            <p:ph idx="1"/>
          </p:nvPr>
        </p:nvSpPr>
        <p:spPr>
          <a:xfrm>
            <a:off x="635832" y="1783375"/>
            <a:ext cx="10554574" cy="5074625"/>
          </a:xfrm>
        </p:spPr>
        <p:txBody>
          <a:bodyPr>
            <a:normAutofit/>
          </a:bodyPr>
          <a:lstStyle/>
          <a:p>
            <a:endParaRPr lang="en-IN" dirty="0"/>
          </a:p>
          <a:p>
            <a:pPr marL="0" indent="0" algn="l">
              <a:buNone/>
            </a:pPr>
            <a:r>
              <a:rPr lang="en-US" sz="1800" b="0" i="0" u="none" strike="noStrike" baseline="0" dirty="0">
                <a:latin typeface="Tahoma" panose="020B0604030504040204" pitchFamily="34" charset="0"/>
              </a:rPr>
              <a:t>1. TMOD register is loaded with the value 20H, indicating the use of timer 1 in mode 2 (8-bit auto-reload) to set the baud rate</a:t>
            </a:r>
          </a:p>
          <a:p>
            <a:pPr marL="0" indent="0" algn="l">
              <a:buNone/>
            </a:pPr>
            <a:r>
              <a:rPr lang="en-US" sz="1800" b="0" i="0" u="none" strike="noStrike" baseline="0" dirty="0">
                <a:latin typeface="Tahoma" panose="020B0604030504040204" pitchFamily="34" charset="0"/>
              </a:rPr>
              <a:t>2. The TH1 is loaded with one of the values </a:t>
            </a:r>
            <a:r>
              <a:rPr lang="en-IN" sz="1800" b="0" i="0" u="none" strike="noStrike" baseline="0" dirty="0">
                <a:latin typeface="Tahoma" panose="020B0604030504040204" pitchFamily="34" charset="0"/>
              </a:rPr>
              <a:t>to set the baud rate for serial data transfer</a:t>
            </a:r>
          </a:p>
          <a:p>
            <a:pPr marL="0" indent="0" algn="l">
              <a:buNone/>
            </a:pPr>
            <a:r>
              <a:rPr lang="en-US" sz="1800" b="0" i="0" u="none" strike="noStrike" baseline="0" dirty="0">
                <a:latin typeface="Tahoma" panose="020B0604030504040204" pitchFamily="34" charset="0"/>
              </a:rPr>
              <a:t>3. The SCON register is loaded with the value 50H, indicating serial mode 1, where an 8- bit data is framed with start and stop bits</a:t>
            </a:r>
          </a:p>
          <a:p>
            <a:pPr marL="0" indent="0" algn="l">
              <a:buNone/>
            </a:pPr>
            <a:r>
              <a:rPr lang="en-US" sz="1800" b="0" i="0" u="none" strike="noStrike" baseline="0" dirty="0">
                <a:latin typeface="Tahoma" panose="020B0604030504040204" pitchFamily="34" charset="0"/>
              </a:rPr>
              <a:t>4. TR1 is set to 1 to start timer 1</a:t>
            </a:r>
          </a:p>
          <a:p>
            <a:pPr marL="0" indent="0" algn="l">
              <a:buNone/>
            </a:pPr>
            <a:r>
              <a:rPr lang="en-US" sz="1800" b="0" i="0" u="none" strike="noStrike" baseline="0" dirty="0">
                <a:latin typeface="Tahoma" panose="020B0604030504040204" pitchFamily="34" charset="0"/>
              </a:rPr>
              <a:t>5. TI is cleared</a:t>
            </a:r>
          </a:p>
          <a:p>
            <a:pPr marL="0" indent="0" algn="l">
              <a:buNone/>
            </a:pPr>
            <a:r>
              <a:rPr lang="en-US" sz="1800" b="0" i="0" u="none" strike="noStrike" baseline="0" dirty="0">
                <a:latin typeface="Tahoma" panose="020B0604030504040204" pitchFamily="34" charset="0"/>
              </a:rPr>
              <a:t>6. The character byte to be transferred serially is written into the SBUF register</a:t>
            </a:r>
          </a:p>
          <a:p>
            <a:pPr marL="0" indent="0" algn="l">
              <a:buNone/>
            </a:pPr>
            <a:r>
              <a:rPr lang="en-US" sz="1800" b="0" i="0" u="none" strike="noStrike" baseline="0" dirty="0">
                <a:latin typeface="Tahoma" panose="020B0604030504040204" pitchFamily="34" charset="0"/>
              </a:rPr>
              <a:t>7. The TI flag bit is monitored to see if the character has been transferred completely</a:t>
            </a:r>
          </a:p>
          <a:p>
            <a:pPr marL="0" indent="0" algn="l">
              <a:buNone/>
            </a:pPr>
            <a:r>
              <a:rPr lang="en-US" sz="1800" b="0" i="0" u="none" strike="noStrike" baseline="0" dirty="0">
                <a:latin typeface="Tahoma" panose="020B0604030504040204" pitchFamily="34" charset="0"/>
              </a:rPr>
              <a:t>8. To transfer the next byte, go to step 5</a:t>
            </a:r>
            <a:endParaRPr lang="en-IN" dirty="0"/>
          </a:p>
        </p:txBody>
      </p:sp>
    </p:spTree>
    <p:extLst>
      <p:ext uri="{BB962C8B-B14F-4D97-AF65-F5344CB8AC3E}">
        <p14:creationId xmlns:p14="http://schemas.microsoft.com/office/powerpoint/2010/main" val="249456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F3C2C-97E8-B68D-8812-15DA7FC5930C}"/>
              </a:ext>
            </a:extLst>
          </p:cNvPr>
          <p:cNvSpPr>
            <a:spLocks noGrp="1"/>
          </p:cNvSpPr>
          <p:nvPr>
            <p:ph type="title"/>
          </p:nvPr>
        </p:nvSpPr>
        <p:spPr/>
        <p:txBody>
          <a:bodyPr/>
          <a:lstStyle/>
          <a:p>
            <a:r>
              <a:rPr lang="en-IN" b="0" i="0" u="none" strike="noStrike" baseline="0" dirty="0">
                <a:solidFill>
                  <a:schemeClr val="tx1"/>
                </a:solidFill>
                <a:latin typeface="Times New Roman" panose="02020603050405020304" pitchFamily="18" charset="0"/>
                <a:cs typeface="Times New Roman" panose="02020603050405020304" pitchFamily="18" charset="0"/>
              </a:rPr>
              <a:t>Receive </a:t>
            </a:r>
            <a:r>
              <a:rPr lang="en-IN" b="0" dirty="0">
                <a:solidFill>
                  <a:schemeClr val="tx1"/>
                </a:solidFill>
                <a:latin typeface="Times New Roman" panose="02020603050405020304" pitchFamily="18" charset="0"/>
                <a:cs typeface="Times New Roman" panose="02020603050405020304" pitchFamily="18" charset="0"/>
              </a:rPr>
              <a:t>C</a:t>
            </a:r>
            <a:r>
              <a:rPr lang="en-IN" b="0" i="0" u="none" strike="noStrike" baseline="0" dirty="0">
                <a:solidFill>
                  <a:schemeClr val="tx1"/>
                </a:solidFill>
                <a:latin typeface="Times New Roman" panose="02020603050405020304" pitchFamily="18" charset="0"/>
                <a:cs typeface="Times New Roman" panose="02020603050405020304" pitchFamily="18" charset="0"/>
              </a:rPr>
              <a:t>haracter </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0EF7B1-6643-A969-5B35-78E63E97C88E}"/>
              </a:ext>
            </a:extLst>
          </p:cNvPr>
          <p:cNvSpPr>
            <a:spLocks noGrp="1"/>
          </p:cNvSpPr>
          <p:nvPr>
            <p:ph idx="1"/>
          </p:nvPr>
        </p:nvSpPr>
        <p:spPr>
          <a:xfrm>
            <a:off x="818712" y="2222287"/>
            <a:ext cx="10554574" cy="4188525"/>
          </a:xfrm>
        </p:spPr>
        <p:txBody>
          <a:bodyPr>
            <a:normAutofit/>
          </a:bodyPr>
          <a:lstStyle/>
          <a:p>
            <a:pPr algn="l">
              <a:buFont typeface="+mj-lt"/>
              <a:buAutoNum type="arabicPeriod"/>
            </a:pPr>
            <a:r>
              <a:rPr lang="en-US" sz="1800" b="0" i="0" u="none" strike="noStrike" baseline="0" dirty="0">
                <a:latin typeface="Tahoma" panose="020B0604030504040204" pitchFamily="34" charset="0"/>
              </a:rPr>
              <a:t>TMOD register is loaded with the value 20H, indicating the use of timer 1 in mode 2 (8-bit auto-reload) to set baud rate</a:t>
            </a:r>
          </a:p>
          <a:p>
            <a:pPr marL="0" indent="0" algn="l">
              <a:buNone/>
            </a:pPr>
            <a:r>
              <a:rPr lang="en-US" sz="1800" b="0" i="0" u="none" strike="noStrike" baseline="0" dirty="0">
                <a:latin typeface="Tahoma" panose="020B0604030504040204" pitchFamily="34" charset="0"/>
              </a:rPr>
              <a:t>2. TH1 is loaded to set baud rate</a:t>
            </a:r>
          </a:p>
          <a:p>
            <a:pPr marL="0" indent="0" algn="l">
              <a:buNone/>
            </a:pPr>
            <a:r>
              <a:rPr lang="en-US" sz="1800" b="0" i="0" u="none" strike="noStrike" baseline="0" dirty="0">
                <a:latin typeface="Tahoma" panose="020B0604030504040204" pitchFamily="34" charset="0"/>
              </a:rPr>
              <a:t>3. The SCON register is loaded with the value 50H, indicating serial mode 1, where an 8- bit data is framed with start and stop bits</a:t>
            </a:r>
          </a:p>
          <a:p>
            <a:pPr marL="0" indent="0" algn="l">
              <a:buNone/>
            </a:pPr>
            <a:r>
              <a:rPr lang="en-US" sz="1800" b="0" i="0" u="none" strike="noStrike" baseline="0" dirty="0">
                <a:latin typeface="Tahoma" panose="020B0604030504040204" pitchFamily="34" charset="0"/>
              </a:rPr>
              <a:t>4. TR1 is set to 1 to start timer 1</a:t>
            </a:r>
          </a:p>
          <a:p>
            <a:pPr marL="0" indent="0" algn="l">
              <a:buNone/>
            </a:pPr>
            <a:r>
              <a:rPr lang="en-US" sz="1800" b="0" i="0" u="none" strike="noStrike" baseline="0" dirty="0">
                <a:latin typeface="Tahoma" panose="020B0604030504040204" pitchFamily="34" charset="0"/>
              </a:rPr>
              <a:t>5. RI is cleared </a:t>
            </a:r>
          </a:p>
          <a:p>
            <a:pPr marL="0" indent="0" algn="l">
              <a:buNone/>
            </a:pPr>
            <a:r>
              <a:rPr lang="en-US" sz="1800" b="0" i="0" u="none" strike="noStrike" baseline="0" dirty="0">
                <a:latin typeface="Tahoma" panose="020B0604030504040204" pitchFamily="34" charset="0"/>
              </a:rPr>
              <a:t>6. The RI flag bit is monitored to see if an entire character has been received yet</a:t>
            </a:r>
          </a:p>
          <a:p>
            <a:pPr marL="0" indent="0" algn="l">
              <a:buNone/>
            </a:pPr>
            <a:r>
              <a:rPr lang="en-US" sz="1800" b="0" i="0" u="none" strike="noStrike" baseline="0" dirty="0">
                <a:latin typeface="Tahoma" panose="020B0604030504040204" pitchFamily="34" charset="0"/>
              </a:rPr>
              <a:t>7. When RI is raised, SBUF has the byte</a:t>
            </a:r>
          </a:p>
          <a:p>
            <a:pPr marL="0" indent="0" algn="l">
              <a:buNone/>
            </a:pPr>
            <a:r>
              <a:rPr lang="en-US" sz="1800" b="0" i="0" u="none" strike="noStrike" baseline="0" dirty="0">
                <a:latin typeface="Tahoma" panose="020B0604030504040204" pitchFamily="34" charset="0"/>
              </a:rPr>
              <a:t>8. To receive the next character, go to step 5</a:t>
            </a:r>
            <a:endParaRPr lang="en-IN" dirty="0"/>
          </a:p>
        </p:txBody>
      </p:sp>
    </p:spTree>
    <p:extLst>
      <p:ext uri="{BB962C8B-B14F-4D97-AF65-F5344CB8AC3E}">
        <p14:creationId xmlns:p14="http://schemas.microsoft.com/office/powerpoint/2010/main" val="863725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docProps/app.xml><?xml version="1.0" encoding="utf-8"?>
<Properties xmlns="http://schemas.openxmlformats.org/officeDocument/2006/extended-properties" xmlns:vt="http://schemas.openxmlformats.org/officeDocument/2006/docPropsVTypes">
  <Template>Quotable</Template>
  <TotalTime>1116</TotalTime>
  <Words>1006</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Tahoma</vt:lpstr>
      <vt:lpstr>Times New Roman</vt:lpstr>
      <vt:lpstr>Wingdings 2</vt:lpstr>
      <vt:lpstr>Quotable</vt:lpstr>
      <vt:lpstr>Serial Communication</vt:lpstr>
      <vt:lpstr>Introduction</vt:lpstr>
      <vt:lpstr>PowerPoint Presentation</vt:lpstr>
      <vt:lpstr>Baud Rate</vt:lpstr>
      <vt:lpstr>SBUF</vt:lpstr>
      <vt:lpstr>SCON</vt:lpstr>
      <vt:lpstr>PowerPoint Presentation</vt:lpstr>
      <vt:lpstr>Transfer Character</vt:lpstr>
      <vt:lpstr>Receive Character </vt:lpstr>
      <vt:lpstr>PCON</vt:lpstr>
      <vt:lpstr>Example 1</vt:lpstr>
      <vt:lpstr>Find the TH1 value needed to have the following baud rates. (a) 9600 (b) 2400 (c) 1200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Serial Communication</dc:title>
  <dc:creator>Chrishia Christudhas</dc:creator>
  <cp:lastModifiedBy>Chrishia Christudhas</cp:lastModifiedBy>
  <cp:revision>1</cp:revision>
  <dcterms:created xsi:type="dcterms:W3CDTF">2024-03-04T04:37:06Z</dcterms:created>
  <dcterms:modified xsi:type="dcterms:W3CDTF">2024-03-04T23:13:16Z</dcterms:modified>
</cp:coreProperties>
</file>