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0016-F85F-39CA-CA69-9F445631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F1330-C54E-5243-26B9-31A597D51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669F-C75F-3A87-83DC-97B60BEE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0022-122B-4754-84DC-BB31434CBD7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97827-A90D-D463-E8B6-3A13298E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C21EE-9DDD-4DAE-5D60-75DB50B4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8809-CFC7-4C23-9DA1-F23658E0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418C-7481-AC8D-CEDA-37316171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23FFF-A725-C574-6A4E-1A9FD3166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3F992-E287-58C4-0153-FAFC157F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0022-122B-4754-84DC-BB31434CBD7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AB25-38E3-2577-4A64-3EDFA44A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8602C-C5D8-0321-E22B-EF4EB1A7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8809-CFC7-4C23-9DA1-F23658E0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1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B8F9F-386F-2CF6-BEFB-07D39335F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5DC37-1F47-8733-E687-B29DC3142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36A4B-4D30-B6FD-F474-25C8C666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0022-122B-4754-84DC-BB31434CBD7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9637-C488-FB26-C651-4DE700C9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82E08-0016-9ABF-0AF8-03C9CC8E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8809-CFC7-4C23-9DA1-F23658E0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7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1534-269B-0F9E-5B0C-68D47B4C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5AB8-A580-E72E-633A-4C71837E1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0268B-5F84-BE71-BB68-EE48F74F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0022-122B-4754-84DC-BB31434CBD7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89881-3F69-E4CC-D823-9DD8184D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498EA-73D7-7EE0-9AE8-DFB54C0A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8809-CFC7-4C23-9DA1-F23658E0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0C6C-D7BD-E4BC-6DA0-222037B7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0419D-EFF7-0427-F7A3-3159CC604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48FD3-D527-9C38-DD83-B6B7F608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0022-122B-4754-84DC-BB31434CBD7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4B61-3419-1386-37F0-1D67EB02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6A23F-6C48-843F-5265-96D9EBDB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8809-CFC7-4C23-9DA1-F23658E0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96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8465-9AAA-3DFE-ECC9-1A7D5BFD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2A8A-BB3C-679B-851C-9C9E7D22C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03B2A-68EA-7F66-AAFC-86EF7E774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18D56-5DC1-481A-8B4F-8F5CD176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0022-122B-4754-84DC-BB31434CBD7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A0B58-2436-CFB3-4403-FCCEC582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7B9E9-49E4-8436-ECD5-51ADF643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8809-CFC7-4C23-9DA1-F23658E0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4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8566-3AC5-82CC-724E-4ABCD4A5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E822F-258D-A87F-8745-373F42FE4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80B25-22BB-99A7-7C70-FB3D4FF3D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E72C3-B04D-C53C-0324-92ED4B911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A0824-3130-ADD9-99F4-6ACE84D7C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B8F75-4291-5897-EC14-F756B1D8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0022-122B-4754-84DC-BB31434CBD7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8D32B-956A-C12A-7C74-90A76F14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4DD6B-A9BF-9DAB-2D1C-5EDAE22D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8809-CFC7-4C23-9DA1-F23658E0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3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16FD-7567-DBD7-6620-52F77450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4AA2D-C5EC-265C-A61B-E4BBAF63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0022-122B-4754-84DC-BB31434CBD7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5CD11-AFAF-CF40-9B95-9729FA89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CEDDF-F9E3-ED18-C256-6B7E58DA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8809-CFC7-4C23-9DA1-F23658E0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DC284F-BB2F-D04D-E3B2-EA63C491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0022-122B-4754-84DC-BB31434CBD7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4DA42-73E7-3B2A-469F-36108295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9235A-1BCC-182E-0ACE-72B61127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8809-CFC7-4C23-9DA1-F23658E0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E46B-6077-271C-7FDA-2CFF7BA1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545F-53A3-431F-9904-EF854E9A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CEED1-8575-DAC9-880F-027840B90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49D6-8FB7-7FC7-AC0F-91BF0A2C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0022-122B-4754-84DC-BB31434CBD7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9E115-3076-CDAB-8445-CE1631DE7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69010-C080-CDCE-5E80-5D4F4662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8809-CFC7-4C23-9DA1-F23658E0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A0EA-AD29-8A87-32B3-A5538B52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441E2-2C8C-B9AC-DD2D-8BA1431BA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33548-6428-EDB4-20DA-2D5C81E84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0D078-CCBD-B11F-861F-8C676D8B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B0022-122B-4754-84DC-BB31434CBD7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FCB8F-0E6C-F9AE-ABAB-0918873D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2C441-5D91-D169-1DB2-12169362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F8809-CFC7-4C23-9DA1-F23658E0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3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C797E-C5AC-4A7C-E3FE-148ED088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F1028-19BA-EA96-570F-6524F53A0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EF15-EBA9-2949-DBF3-597462674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3B0022-122B-4754-84DC-BB31434CBD7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D0A64-562D-0391-B25C-F824F52B2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778D0-BEFE-874D-F20B-1D23603AC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F8809-CFC7-4C23-9DA1-F23658E08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1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0DA9-AD48-9543-78F1-6BDFB2BE6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Timer Programs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372D9-65ED-A31B-D6CB-11D954B43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98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FE43-1ED1-812C-75E1-F593172E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485095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E847-20B5-9412-9369-0078BC84E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714"/>
            <a:ext cx="10515600" cy="5197249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Write an 8051 C program to create a frequency of 2500 Hz on pin P2.7. Use Timer 1, mode 2 to create delay.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Solution: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XTAL = 11.0592MHz, given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freq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wave = 2500Hz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Time Period=1/2500Hz = 400</a:t>
            </a:r>
            <a:r>
              <a:rPr lang="el-G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μ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Ton=Toff= 400</a:t>
            </a:r>
            <a:r>
              <a:rPr lang="el-G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μ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/2 = 200</a:t>
            </a:r>
            <a:r>
              <a:rPr lang="el-G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μ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Count = 200</a:t>
            </a:r>
            <a:r>
              <a:rPr lang="el-G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μ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/ 1.085</a:t>
            </a:r>
            <a:r>
              <a:rPr lang="el-G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μ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= 184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Initial count =256-184 = 72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hex = 48H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1F497D"/>
                </a:solidFill>
                <a:latin typeface="Times New Roman" panose="02020603050405020304" pitchFamily="18" charset="0"/>
              </a:rPr>
              <a:t>Program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&lt;reg51.h&gt;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void T1M2Delay(void);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sbit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mybit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=P2^7;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void main(void){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unsigned char x;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while (1)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mybit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=~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mybit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D4D69-9C3F-F867-AD1E-3C8E133EE94B}"/>
              </a:ext>
            </a:extLst>
          </p:cNvPr>
          <p:cNvSpPr txBox="1"/>
          <p:nvPr/>
        </p:nvSpPr>
        <p:spPr>
          <a:xfrm>
            <a:off x="6094446" y="2221774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T1M2Delay();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void T1M2Delay(void){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TMOD=0x20;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TH1=0x48;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TR1=1;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while (TF1==0);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TR1=0;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TF1=0;</a:t>
            </a:r>
          </a:p>
        </p:txBody>
      </p:sp>
    </p:spTree>
    <p:extLst>
      <p:ext uri="{BB962C8B-B14F-4D97-AF65-F5344CB8AC3E}">
        <p14:creationId xmlns:p14="http://schemas.microsoft.com/office/powerpoint/2010/main" val="409775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EF6C-4BEF-BA52-F170-5AEC1174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738"/>
            <a:ext cx="10515600" cy="465299"/>
          </a:xfrm>
        </p:spPr>
        <p:txBody>
          <a:bodyPr>
            <a:normAutofit fontScale="90000"/>
          </a:bodyPr>
          <a:lstStyle/>
          <a:p>
            <a:r>
              <a:rPr lang="en-US" dirty="0"/>
              <a:t>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000CB-8341-8E87-7DA6-F0AD255F1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1053"/>
            <a:ext cx="10515600" cy="521591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Assume that a 1-Hz external clock is being fed into pin T1 (P3.5). Write a C program for counter 1 in mode 2 (8-bit auto reload) to count up and display the state of the TL1 count on P1. Start the count at 0H.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Program: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&lt;reg51.h&gt;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sbit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T1=P3^5;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void main(void){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T1=1;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TMOD=0x60;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TH1=0;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while (1)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TR1=1;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P1=TL1;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} while (TF1==0);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TR1=0;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TF1=0;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0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9201B-F08C-C038-FACF-E31CCA71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861"/>
            <a:ext cx="10515600" cy="381324"/>
          </a:xfrm>
        </p:spPr>
        <p:txBody>
          <a:bodyPr>
            <a:normAutofit fontScale="90000"/>
          </a:bodyPr>
          <a:lstStyle/>
          <a:p>
            <a:r>
              <a:rPr lang="en-US" dirty="0"/>
              <a:t>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447A1-944A-B8BE-4B8C-AD58FACD9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9796"/>
            <a:ext cx="10515600" cy="5477167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Assume that a 1-Hz external clock is being fed into pin T0 (P3.4). Write a C program for counter 0 in mode 1 (16-bit) to count the pulses and display the state of the TH0 and TL0 registers on P2 and P1, respectively.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Program: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&lt;reg51.h&gt;</a:t>
            </a:r>
          </a:p>
          <a:p>
            <a:pPr marL="0" indent="0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sbit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T0=P3^4;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void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main(void){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T0=1;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TMOD=0x05;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TL0=0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TH0=0;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(1)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TR0=1;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P1=TL0;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P2=TH0;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(TF0==0);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TR0=0;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TF0=0;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29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93D0-32FD-F144-6E2A-D049DC50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Mode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03D88-42B8-E910-37E4-A8F2F5053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Assume XTAL = 11.0592 MHz, find the frequency of the square wave generated on pin P1.0 in the following program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mode 2 we do not need to reload TH since it is auto-reload.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Now (256 - 05) × 1.085 us = 251 × 1.085 us = 272.33 us is the high portion of the pulse.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Since it is a 50% duty cycle square wave, the period T is twice that; as a result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 = 2 × 272.33 us = 544.67 us and the frequency = 1.83597 kHz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1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41CE-7AD0-024B-4071-79200219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FC24-471F-6877-36C2-A6D24990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Write a program to generate a square wave of frequency 72Hz on pin P1.0.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Solution: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Assume XTAL=11.0592MHz. With TH=00, the delay generated is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256 x 1.085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μs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= 277.76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μs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therefore to generate a delay of (1 / 72) = 138.88ms, the count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be loaded is 250 x 2=500.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That is T = 2 (250 × 256 × 1.085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μs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= 138.88ms, and frequency = 72 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6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EE181-9712-AE68-F24E-B2347623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Calculating TL and TH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9865D2-B82F-BE67-63D9-E7C3AA461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To calculate the values to be loaded into the TL and TH registers, look at the following steps.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Assume XTAL = 11.0592 MHz, we can use the following steps for finding the TH, TL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registers’ values: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1. Divide the desired time delay by 1.085μs.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2. Perform 65536 – n, where n is the decimal value we got in Step1.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3. Convert the result of Step2 to hex, where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yyxx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is the initial hex value to be loaded into the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timer’s register and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4. Set TL = xx and TH =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yy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5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8445D-EC48-8D94-D10B-237B9306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Mode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E8EF-AA5B-AB6E-8BF6-D2B728B2F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Assume that XTAL = 11.0592 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MHz.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 What value do we need to load the timer’s register if we want to have a time delay of 5 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ms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 ? Show the program for timer 0 to create a pulse width of 5 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ms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 on P2.3.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Solution: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Since XTAL = 11.0592 MHz, the counter counts up every 1.085 us. This means that out of many 1.085 us intervals we must make a 5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pulse. To get that, we divide one by the other. We need 5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/ 1.085μs = 4608 clocks. To Achieve that we need to load into TL and TH the value 65536 – 4608 = EE00H. Therefore, we have TH = EE and TL = 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3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3A90-26DD-7940-EAF8-58B83632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D7F3-8AAC-EA2E-A5DB-A1A0E5130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Assume that XTAL = 11.0592 MHz, write a program to generate a square wave of 2 kHz frequency on pin P1.5.</a:t>
            </a:r>
          </a:p>
          <a:p>
            <a:pPr algn="l"/>
            <a:endParaRPr lang="en-US" sz="1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This is similar to previous example, except that we must toggle the bit to generate the square wave. Look at the following steps.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(a) T = 1 / f = 1 / 2 kHz = 500 us the period of square wave.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(b) 1 / 2 of it for the high and low portion of the pulse is 250 us.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(c) 250 us / 1.085 us = 230 and 65536 – 230 = 65306 which in hex is FF1AH.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(d) TL = 1A and TH = FF, all in hex.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1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3F9B-DDD3-AA1D-D38C-4D7D925F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68FB-BF73-5B5E-B617-83272E5C6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Assume XTAL = 11.0592 MHz, write a program to generate a square wave of 50 kHz frequency on pin P2.3.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Solution: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Look at the following steps.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(a) T = 1 / 50 = 20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the period of square wave.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(b) 1 / 2 of it for the high and low portion of the pulse is 10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ms.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(c) 10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/ 1.085 us = 9216 and 65536 – 9216 = 56320 in decimal, and in hex it is DC00H.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(d) TL = 00 and TH = DC (hex).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6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D983-4F5B-0299-19BD-2B27726B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30"/>
            <a:ext cx="10515600" cy="474629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D9B7-189B-2BC2-15F3-0355AC1CF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7788"/>
            <a:ext cx="10515600" cy="5449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Write an 8051 C program to toggle all the bits of port P1 continuously with some delay in between. Use Timer 0, 16-bit mode to generate the delay.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Solution: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&lt;reg51.h&gt;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void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T0Delay(void);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void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main(void)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(1) { </a:t>
            </a:r>
            <a:r>
              <a:rPr lang="en-US" sz="18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</a:rPr>
              <a:t>//repeat forever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P1=0x55;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T0Delay(); </a:t>
            </a:r>
            <a:r>
              <a:rPr lang="en-US" sz="18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</a:rPr>
              <a:t>//toggle all the bits of P1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P1=0xAA; </a:t>
            </a:r>
            <a:r>
              <a:rPr lang="en-US" sz="18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</a:rPr>
              <a:t>// delay unknown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T0Delay();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3C6F8-C5F1-5537-6A0D-CC9C54F0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01" y="1455576"/>
            <a:ext cx="4123654" cy="1638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7A71AE-9EBE-2080-870C-11B347B6B783}"/>
              </a:ext>
            </a:extLst>
          </p:cNvPr>
          <p:cNvSpPr txBox="1"/>
          <p:nvPr/>
        </p:nvSpPr>
        <p:spPr>
          <a:xfrm>
            <a:off x="4970884" y="3224654"/>
            <a:ext cx="6097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void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T0Delay()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algn="l"/>
            <a:r>
              <a:rPr lang="da-DK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TMOD=0x01; </a:t>
            </a:r>
            <a:r>
              <a:rPr lang="da-DK" sz="18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</a:rPr>
              <a:t>// timer 0 mode 1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TL0=0x00;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TH0=0x35; </a:t>
            </a:r>
            <a:r>
              <a:rPr lang="en-US" sz="18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</a:rPr>
              <a:t>// load TH and TL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TR0=1; </a:t>
            </a:r>
            <a:r>
              <a:rPr lang="en-US" sz="18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</a:rPr>
              <a:t>// turn on T0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while (TF0==0); </a:t>
            </a:r>
            <a:r>
              <a:rPr lang="en-US" sz="18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</a:rPr>
              <a:t>// wait for TF0 to roll over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TR0=0; </a:t>
            </a:r>
            <a:r>
              <a:rPr lang="en-US" sz="18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</a:rPr>
              <a:t>// turn off T0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TF0=0; </a:t>
            </a:r>
            <a:r>
              <a:rPr lang="en-US" sz="18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</a:rPr>
              <a:t>// clear TF0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7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AF1E-45A2-B361-FB1D-C51ED211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5" y="21583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0986-FA35-03CA-40B9-251CC3231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110"/>
            <a:ext cx="10515600" cy="541185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Write an 8051 C program to toggle only bit P1.5 continuously every 50ms. Use Timer 0, mode 1 (16-bit) to create the delay.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Solution:</a:t>
            </a:r>
          </a:p>
          <a:p>
            <a:pPr marL="0" indent="0" algn="l">
              <a:buNone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Assume XTAL=11.0592 MHz=&gt; T=1.085μs Count=50ms/1.085μs =46083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Initial count = 65536-46083 =19453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Count in Hex = 4BFDH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1F497D"/>
                </a:solidFill>
                <a:latin typeface="Times New Roman" panose="02020603050405020304" pitchFamily="18" charset="0"/>
              </a:rPr>
              <a:t>Program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&lt;reg51.h&gt;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void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T0M1Delay(void);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sbit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mybit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=P1^5;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void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main(void){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(1){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mybit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=~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mybit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r>
              <a:rPr lang="en-US" sz="18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</a:rPr>
              <a:t>//toggle P1.5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T0M1Delay();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}}</a:t>
            </a:r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36A9-FD57-B2E4-3F62-3EE180BF0B48}"/>
              </a:ext>
            </a:extLst>
          </p:cNvPr>
          <p:cNvSpPr txBox="1"/>
          <p:nvPr/>
        </p:nvSpPr>
        <p:spPr>
          <a:xfrm>
            <a:off x="4952222" y="2565547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void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T0M1Delay(void){</a:t>
            </a:r>
          </a:p>
          <a:p>
            <a:pPr algn="l"/>
            <a:r>
              <a:rPr lang="da-DK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TMOD=0x01; </a:t>
            </a:r>
            <a:r>
              <a:rPr lang="da-DK" sz="1800" b="0" i="1" u="none" strike="noStrike" baseline="0" dirty="0">
                <a:solidFill>
                  <a:srgbClr val="008100"/>
                </a:solidFill>
                <a:latin typeface="Times New Roman" panose="02020603050405020304" pitchFamily="18" charset="0"/>
              </a:rPr>
              <a:t>// Timer 0, mode 1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TL0=0xFD;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TH0=0x4B;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TR0=1;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(TF0==0);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TR0=0;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TF0=0;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2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E80F-4337-AE67-4DBA-2681E7AF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4"/>
            <a:ext cx="10515600" cy="521283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48E8-E309-BF5D-772A-49EDBE30E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731"/>
            <a:ext cx="10515600" cy="5253232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Write an 8051 C program to toggle all bits of P2 continuously every 500 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ms.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 Use Timer 1, mode 1 to create the delay.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Solution:</a:t>
            </a:r>
          </a:p>
          <a:p>
            <a:pPr marL="0" indent="0" algn="l">
              <a:buNone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Assume XTAL=11.0592 MHz=&gt; T=1.085μs Count=500ms/1.085μs =460829 &gt;65536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Let us divide this delay as = 20x25ms, hence count for 25ms can be calculated.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Count = 25ms/1.085</a:t>
            </a:r>
            <a:r>
              <a:rPr lang="el-G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μ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= 23042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Initial count = 65536 – 23042= 42494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Count in hex = A5FEH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1F497D"/>
                </a:solidFill>
                <a:latin typeface="Times New Roman" panose="02020603050405020304" pitchFamily="18" charset="0"/>
              </a:rPr>
              <a:t>Program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&lt;reg51.h&gt;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void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T1M1Delay(void);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void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main(void){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unsigned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char x;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P2=0x55;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(1){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P2=~P2;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(x=0;x&lt;20;x++)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T1M1Delay();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}}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0225C-79CA-1C85-6982-22804CD5BA39}"/>
              </a:ext>
            </a:extLst>
          </p:cNvPr>
          <p:cNvSpPr txBox="1"/>
          <p:nvPr/>
        </p:nvSpPr>
        <p:spPr>
          <a:xfrm>
            <a:off x="6096000" y="2603241"/>
            <a:ext cx="45968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void T1M1Delay(void)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TMOD=0x10;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TL1=0xFE;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TH1=0xA5;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TR1=1;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while (TF1==0);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TR1=0;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TF1=0;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1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FEC8-F9D0-A782-5593-2224316D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754"/>
            <a:ext cx="10515600" cy="521283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1E1F5-83B7-E064-B921-21C7C674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1763"/>
            <a:ext cx="10515600" cy="53652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Write an 8051 C program to toggle only pin P1.5 continuously every 250 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ms.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 Use Timer 0, mode 2 (8-bit auto-reload) to create the delay.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Solution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Solution: Assume XTAL=11.0592MHz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the delay of 250ms the count exceeds 256. hence, count for 25μs is calculated and count is 23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Therefore for 250ms =&gt;25</a:t>
            </a:r>
            <a:r>
              <a:rPr lang="el-G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μ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× 250 × 40 = 250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ms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1F497D"/>
                </a:solidFill>
                <a:latin typeface="Times New Roman" panose="02020603050405020304" pitchFamily="18" charset="0"/>
              </a:rPr>
              <a:t>Program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&lt;reg51.h&gt;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void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T0M2Delay(void);</a:t>
            </a:r>
          </a:p>
          <a:p>
            <a:pPr marL="0" indent="0" algn="l">
              <a:buNone/>
            </a:pP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sbit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mybit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=P1^5;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void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main(void){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unsigned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char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x,y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while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(1) {</a:t>
            </a:r>
          </a:p>
          <a:p>
            <a:pPr marL="0" indent="0" algn="l">
              <a:buNone/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mybit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=~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mybit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(x=0;x&lt;250;x++)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(y=0;y&lt;36;y++) //we put 36, not 40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T0M2Delay();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}}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7524F-FD5A-A07C-DDFA-6DA73EBA519E}"/>
              </a:ext>
            </a:extLst>
          </p:cNvPr>
          <p:cNvSpPr txBox="1"/>
          <p:nvPr/>
        </p:nvSpPr>
        <p:spPr>
          <a:xfrm>
            <a:off x="7184571" y="2677886"/>
            <a:ext cx="24689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void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T0M2Delay(void){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TMOD=0x02;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TH0=E9;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TR0=1;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while (TF0==0);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TR0=0;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TF0=0;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6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828AFA7BFF844392FD0F4AF5185695" ma:contentTypeVersion="4" ma:contentTypeDescription="Create a new document." ma:contentTypeScope="" ma:versionID="967189e6d36fff8658177b58ab470dbb">
  <xsd:schema xmlns:xsd="http://www.w3.org/2001/XMLSchema" xmlns:xs="http://www.w3.org/2001/XMLSchema" xmlns:p="http://schemas.microsoft.com/office/2006/metadata/properties" xmlns:ns2="209bb4d6-7c1b-4068-9b67-cab23377576f" targetNamespace="http://schemas.microsoft.com/office/2006/metadata/properties" ma:root="true" ma:fieldsID="06a2fbf66da956c02e6ac93ef4393680" ns2:_="">
    <xsd:import namespace="209bb4d6-7c1b-4068-9b67-cab2337757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9bb4d6-7c1b-4068-9b67-cab2337757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0765EA-01F7-4E13-A0B3-E3118F841EFB}"/>
</file>

<file path=customXml/itemProps2.xml><?xml version="1.0" encoding="utf-8"?>
<ds:datastoreItem xmlns:ds="http://schemas.openxmlformats.org/officeDocument/2006/customXml" ds:itemID="{BA5DCEB1-744D-4CB4-935E-6E8D644644EC}"/>
</file>

<file path=customXml/itemProps3.xml><?xml version="1.0" encoding="utf-8"?>
<ds:datastoreItem xmlns:ds="http://schemas.openxmlformats.org/officeDocument/2006/customXml" ds:itemID="{ED88AC60-00FF-424E-B23F-D6CC2A49C11B}"/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1622</Words>
  <Application>Microsoft Office PowerPoint</Application>
  <PresentationFormat>Widescreen</PresentationFormat>
  <Paragraphs>211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Timer Programs</vt:lpstr>
      <vt:lpstr>Calculating TL and TH</vt:lpstr>
      <vt:lpstr>Example – Mode 1</vt:lpstr>
      <vt:lpstr>Example</vt:lpstr>
      <vt:lpstr>Example</vt:lpstr>
      <vt:lpstr>Program</vt:lpstr>
      <vt:lpstr>Program</vt:lpstr>
      <vt:lpstr>Program</vt:lpstr>
      <vt:lpstr>Program</vt:lpstr>
      <vt:lpstr>Program</vt:lpstr>
      <vt:lpstr>Counters</vt:lpstr>
      <vt:lpstr>Counters</vt:lpstr>
      <vt:lpstr>Example – Mode 2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Ranganathan Ragothaman</dc:creator>
  <cp:lastModifiedBy>Ranganathan Ragothaman</cp:lastModifiedBy>
  <cp:revision>32</cp:revision>
  <dcterms:created xsi:type="dcterms:W3CDTF">2024-03-13T06:20:31Z</dcterms:created>
  <dcterms:modified xsi:type="dcterms:W3CDTF">2024-03-13T09:31:11Z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0x01010076828AFA7BFF844392FD0F4AF5185695</vt:lpwstr>
  </property>
</Properties>
</file>