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F5EDEEF6-1F2F-4B2E-B679-08E9857CC1A5}"/>
    <pc:docChg chg="undo custSel addSld modSld">
      <pc:chgData name="Chrishia Christudhas" userId="b27dcc0655e73d90" providerId="LiveId" clId="{F5EDEEF6-1F2F-4B2E-B679-08E9857CC1A5}" dt="2024-03-11T01:36:05.132" v="342" actId="207"/>
      <pc:docMkLst>
        <pc:docMk/>
      </pc:docMkLst>
      <pc:sldChg chg="modSp mod">
        <pc:chgData name="Chrishia Christudhas" userId="b27dcc0655e73d90" providerId="LiveId" clId="{F5EDEEF6-1F2F-4B2E-B679-08E9857CC1A5}" dt="2024-03-04T21:11:30.790" v="131" actId="255"/>
        <pc:sldMkLst>
          <pc:docMk/>
          <pc:sldMk cId="2916096324" sldId="257"/>
        </pc:sldMkLst>
        <pc:spChg chg="mod">
          <ac:chgData name="Chrishia Christudhas" userId="b27dcc0655e73d90" providerId="LiveId" clId="{F5EDEEF6-1F2F-4B2E-B679-08E9857CC1A5}" dt="2024-03-04T21:11:30.790" v="131" actId="255"/>
          <ac:spMkLst>
            <pc:docMk/>
            <pc:sldMk cId="2916096324" sldId="257"/>
            <ac:spMk id="2" creationId="{1EC7B28F-7E4D-0670-B0FA-356B3F121FEC}"/>
          </ac:spMkLst>
        </pc:spChg>
        <pc:spChg chg="mod">
          <ac:chgData name="Chrishia Christudhas" userId="b27dcc0655e73d90" providerId="LiveId" clId="{F5EDEEF6-1F2F-4B2E-B679-08E9857CC1A5}" dt="2024-03-04T21:09:42.838" v="118" actId="20577"/>
          <ac:spMkLst>
            <pc:docMk/>
            <pc:sldMk cId="2916096324" sldId="257"/>
            <ac:spMk id="3" creationId="{7DF31C1E-2A9F-D81D-D8B2-0FCDBAE5B752}"/>
          </ac:spMkLst>
        </pc:spChg>
      </pc:sldChg>
      <pc:sldChg chg="modSp new mod">
        <pc:chgData name="Chrishia Christudhas" userId="b27dcc0655e73d90" providerId="LiveId" clId="{F5EDEEF6-1F2F-4B2E-B679-08E9857CC1A5}" dt="2024-03-04T21:14:15.293" v="241" actId="20577"/>
        <pc:sldMkLst>
          <pc:docMk/>
          <pc:sldMk cId="3064323167" sldId="258"/>
        </pc:sldMkLst>
        <pc:spChg chg="mod">
          <ac:chgData name="Chrishia Christudhas" userId="b27dcc0655e73d90" providerId="LiveId" clId="{F5EDEEF6-1F2F-4B2E-B679-08E9857CC1A5}" dt="2024-03-04T21:11:34.871" v="132" actId="207"/>
          <ac:spMkLst>
            <pc:docMk/>
            <pc:sldMk cId="3064323167" sldId="258"/>
            <ac:spMk id="2" creationId="{0B4C4EB4-F4DF-1E48-A5AD-816E66690400}"/>
          </ac:spMkLst>
        </pc:spChg>
        <pc:spChg chg="mod">
          <ac:chgData name="Chrishia Christudhas" userId="b27dcc0655e73d90" providerId="LiveId" clId="{F5EDEEF6-1F2F-4B2E-B679-08E9857CC1A5}" dt="2024-03-04T21:14:15.293" v="241" actId="20577"/>
          <ac:spMkLst>
            <pc:docMk/>
            <pc:sldMk cId="3064323167" sldId="258"/>
            <ac:spMk id="3" creationId="{42D36D13-377F-F8EF-C981-3D078E079C74}"/>
          </ac:spMkLst>
        </pc:spChg>
      </pc:sldChg>
      <pc:sldChg chg="modSp new mod">
        <pc:chgData name="Chrishia Christudhas" userId="b27dcc0655e73d90" providerId="LiveId" clId="{F5EDEEF6-1F2F-4B2E-B679-08E9857CC1A5}" dt="2024-03-11T01:36:05.132" v="342" actId="207"/>
        <pc:sldMkLst>
          <pc:docMk/>
          <pc:sldMk cId="2270531161" sldId="259"/>
        </pc:sldMkLst>
        <pc:spChg chg="mod">
          <ac:chgData name="Chrishia Christudhas" userId="b27dcc0655e73d90" providerId="LiveId" clId="{F5EDEEF6-1F2F-4B2E-B679-08E9857CC1A5}" dt="2024-03-11T01:25:22.285" v="270" actId="207"/>
          <ac:spMkLst>
            <pc:docMk/>
            <pc:sldMk cId="2270531161" sldId="259"/>
            <ac:spMk id="2" creationId="{3A0C8703-2509-2599-0211-643002A1BAE9}"/>
          </ac:spMkLst>
        </pc:spChg>
        <pc:spChg chg="mod">
          <ac:chgData name="Chrishia Christudhas" userId="b27dcc0655e73d90" providerId="LiveId" clId="{F5EDEEF6-1F2F-4B2E-B679-08E9857CC1A5}" dt="2024-03-11T01:36:05.132" v="342" actId="207"/>
          <ac:spMkLst>
            <pc:docMk/>
            <pc:sldMk cId="2270531161" sldId="259"/>
            <ac:spMk id="3" creationId="{81D631C1-F07A-E9DE-32EA-38D3AF067DAA}"/>
          </ac:spMkLst>
        </pc:spChg>
      </pc:sldChg>
      <pc:sldChg chg="modSp new mod">
        <pc:chgData name="Chrishia Christudhas" userId="b27dcc0655e73d90" providerId="LiveId" clId="{F5EDEEF6-1F2F-4B2E-B679-08E9857CC1A5}" dt="2024-03-11T01:25:34.031" v="279" actId="207"/>
        <pc:sldMkLst>
          <pc:docMk/>
          <pc:sldMk cId="2514004769" sldId="260"/>
        </pc:sldMkLst>
        <pc:spChg chg="mod">
          <ac:chgData name="Chrishia Christudhas" userId="b27dcc0655e73d90" providerId="LiveId" clId="{F5EDEEF6-1F2F-4B2E-B679-08E9857CC1A5}" dt="2024-03-11T01:25:34.031" v="279" actId="207"/>
          <ac:spMkLst>
            <pc:docMk/>
            <pc:sldMk cId="2514004769" sldId="260"/>
            <ac:spMk id="2" creationId="{CDA84856-0FA0-E65F-E3BD-1B71CD3F33A3}"/>
          </ac:spMkLst>
        </pc:spChg>
        <pc:spChg chg="mod">
          <ac:chgData name="Chrishia Christudhas" userId="b27dcc0655e73d90" providerId="LiveId" clId="{F5EDEEF6-1F2F-4B2E-B679-08E9857CC1A5}" dt="2024-03-11T01:25:01.618" v="256" actId="255"/>
          <ac:spMkLst>
            <pc:docMk/>
            <pc:sldMk cId="2514004769" sldId="260"/>
            <ac:spMk id="3" creationId="{8AF386EE-2F4E-0EDB-64CD-B7728E92E950}"/>
          </ac:spMkLst>
        </pc:spChg>
      </pc:sldChg>
      <pc:sldChg chg="modSp new mod">
        <pc:chgData name="Chrishia Christudhas" userId="b27dcc0655e73d90" providerId="LiveId" clId="{F5EDEEF6-1F2F-4B2E-B679-08E9857CC1A5}" dt="2024-03-11T01:35:56.385" v="341" actId="255"/>
        <pc:sldMkLst>
          <pc:docMk/>
          <pc:sldMk cId="1794684856" sldId="261"/>
        </pc:sldMkLst>
        <pc:spChg chg="mod">
          <ac:chgData name="Chrishia Christudhas" userId="b27dcc0655e73d90" providerId="LiveId" clId="{F5EDEEF6-1F2F-4B2E-B679-08E9857CC1A5}" dt="2024-03-11T01:27:20.611" v="299" actId="207"/>
          <ac:spMkLst>
            <pc:docMk/>
            <pc:sldMk cId="1794684856" sldId="261"/>
            <ac:spMk id="2" creationId="{BDE119D3-70EE-4698-1FA3-0D1BE5F51ABD}"/>
          </ac:spMkLst>
        </pc:spChg>
        <pc:spChg chg="mod">
          <ac:chgData name="Chrishia Christudhas" userId="b27dcc0655e73d90" providerId="LiveId" clId="{F5EDEEF6-1F2F-4B2E-B679-08E9857CC1A5}" dt="2024-03-11T01:35:56.385" v="341" actId="255"/>
          <ac:spMkLst>
            <pc:docMk/>
            <pc:sldMk cId="1794684856" sldId="261"/>
            <ac:spMk id="3" creationId="{2725DBFF-8B13-3B70-6F31-8209F5B34ECE}"/>
          </ac:spMkLst>
        </pc:spChg>
      </pc:sldChg>
      <pc:sldChg chg="modSp new mod">
        <pc:chgData name="Chrishia Christudhas" userId="b27dcc0655e73d90" providerId="LiveId" clId="{F5EDEEF6-1F2F-4B2E-B679-08E9857CC1A5}" dt="2024-03-11T01:35:38.388" v="339" actId="207"/>
        <pc:sldMkLst>
          <pc:docMk/>
          <pc:sldMk cId="1328885272" sldId="262"/>
        </pc:sldMkLst>
        <pc:spChg chg="mod">
          <ac:chgData name="Chrishia Christudhas" userId="b27dcc0655e73d90" providerId="LiveId" clId="{F5EDEEF6-1F2F-4B2E-B679-08E9857CC1A5}" dt="2024-03-11T01:35:38.388" v="339" actId="207"/>
          <ac:spMkLst>
            <pc:docMk/>
            <pc:sldMk cId="1328885272" sldId="262"/>
            <ac:spMk id="2" creationId="{A6BE5180-EEF9-AC49-DA70-B3759636309D}"/>
          </ac:spMkLst>
        </pc:spChg>
        <pc:spChg chg="mod">
          <ac:chgData name="Chrishia Christudhas" userId="b27dcc0655e73d90" providerId="LiveId" clId="{F5EDEEF6-1F2F-4B2E-B679-08E9857CC1A5}" dt="2024-03-11T01:35:30.651" v="330"/>
          <ac:spMkLst>
            <pc:docMk/>
            <pc:sldMk cId="1328885272" sldId="262"/>
            <ac:spMk id="3" creationId="{99DB7E57-867D-A919-A111-4E7A8B2DCDB7}"/>
          </ac:spMkLst>
        </pc:spChg>
      </pc:sldChg>
      <pc:sldChg chg="modSp new mod">
        <pc:chgData name="Chrishia Christudhas" userId="b27dcc0655e73d90" providerId="LiveId" clId="{F5EDEEF6-1F2F-4B2E-B679-08E9857CC1A5}" dt="2024-03-11T01:34:43.622" v="312" actId="207"/>
        <pc:sldMkLst>
          <pc:docMk/>
          <pc:sldMk cId="1990651256" sldId="263"/>
        </pc:sldMkLst>
        <pc:spChg chg="mod">
          <ac:chgData name="Chrishia Christudhas" userId="b27dcc0655e73d90" providerId="LiveId" clId="{F5EDEEF6-1F2F-4B2E-B679-08E9857CC1A5}" dt="2024-03-11T01:34:43.622" v="312" actId="207"/>
          <ac:spMkLst>
            <pc:docMk/>
            <pc:sldMk cId="1990651256" sldId="263"/>
            <ac:spMk id="2" creationId="{76D25434-FD52-3FF2-3A5A-1E58DC542803}"/>
          </ac:spMkLst>
        </pc:spChg>
        <pc:spChg chg="mod">
          <ac:chgData name="Chrishia Christudhas" userId="b27dcc0655e73d90" providerId="LiveId" clId="{F5EDEEF6-1F2F-4B2E-B679-08E9857CC1A5}" dt="2024-03-11T01:34:33.747" v="302"/>
          <ac:spMkLst>
            <pc:docMk/>
            <pc:sldMk cId="1990651256" sldId="263"/>
            <ac:spMk id="3" creationId="{89179400-E0D8-4180-884C-55EB75817B2F}"/>
          </ac:spMkLst>
        </pc:spChg>
      </pc:sldChg>
      <pc:sldChg chg="modSp new mod">
        <pc:chgData name="Chrishia Christudhas" userId="b27dcc0655e73d90" providerId="LiveId" clId="{F5EDEEF6-1F2F-4B2E-B679-08E9857CC1A5}" dt="2024-03-11T01:35:14.850" v="329" actId="207"/>
        <pc:sldMkLst>
          <pc:docMk/>
          <pc:sldMk cId="1269107712" sldId="264"/>
        </pc:sldMkLst>
        <pc:spChg chg="mod">
          <ac:chgData name="Chrishia Christudhas" userId="b27dcc0655e73d90" providerId="LiveId" clId="{F5EDEEF6-1F2F-4B2E-B679-08E9857CC1A5}" dt="2024-03-11T01:35:14.850" v="329" actId="207"/>
          <ac:spMkLst>
            <pc:docMk/>
            <pc:sldMk cId="1269107712" sldId="264"/>
            <ac:spMk id="2" creationId="{8AFD98CE-E4FE-6D5E-E556-EAA0444AFF85}"/>
          </ac:spMkLst>
        </pc:spChg>
        <pc:spChg chg="mod">
          <ac:chgData name="Chrishia Christudhas" userId="b27dcc0655e73d90" providerId="LiveId" clId="{F5EDEEF6-1F2F-4B2E-B679-08E9857CC1A5}" dt="2024-03-11T01:35:06.160" v="320" actId="5793"/>
          <ac:spMkLst>
            <pc:docMk/>
            <pc:sldMk cId="1269107712" sldId="264"/>
            <ac:spMk id="3" creationId="{CDDFD9A1-4154-3E8C-F30C-A5BEEA3244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175-BD9D-2DAE-7C99-2C91FB9A0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Timers and Counters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63CC3-11A7-B092-14EE-594038B8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4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B28F-7E4D-0670-B0FA-356B3F1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 TO CALCULATE VALUES TO LOAD INTO TH-TL TO GENERATE DESIRED DELAY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1C1E-2A9F-D81D-D8B2-0FCDBAE5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(XTAL = 11.0592 MHz)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Divide the desired time delay by 1.085 us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Perform 65536 – n, where n is the decimal value we got in Step 1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Convert the result of Step 2 to hex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Set TL = xx and TH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09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4EB4-F4DF-1E48-A5AD-816E6669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D13-377F-F8EF-C981-3D078E07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Generate Delay =10ms with Clock frequency= 11.0592 MHz, using Timer0 in mode1.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1: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Divide the desired time delay by 1.085 us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Count =10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/ 1.085 us=9216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2: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 65536 – n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65536-9216=56320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3: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Convert the result to hex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DC00H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Step 4: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Set TL = xx and TH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	TH0=DC and TL0=00.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8703-2509-2599-0211-643002A1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31C1-F07A-E9DE-32EA-38D3AF06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Generate Delay =1ms with Clock frequency= 11.0592 MHz, using Timer0 in mode1.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53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856-0FA0-E65F-E3BD-1B71CD3F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86EE-2F4E-0EDB-64CD-B7728E92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1ms/1.085μs ≈ 922.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= 65536-922 = 64614 (decimal).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64614 in Hexadecimal = FC66h.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00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19D3-70EE-4698-1FA3-0D1BE5F5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DBFF-8B13-3B70-6F31-8209F5B3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37924"/>
            <a:ext cx="10554574" cy="3636511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Assuming XTAL = 11.0592 MHz, write a program to generate a square wave of 50 Hz frequency on pin P2.3.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6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5180-EEF9-AC49-DA70-B3759636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7E57-867D-A919-A111-4E7A8B2D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T = 1/50 Hz = 20 </a:t>
            </a:r>
            <a:r>
              <a:rPr lang="en-US" altLang="en-US" dirty="0" err="1">
                <a:solidFill>
                  <a:schemeClr val="tx1"/>
                </a:solidFill>
              </a:rPr>
              <a:t>ms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1/2 of it for the high and low portions of the pulse = 10 </a:t>
            </a:r>
            <a:r>
              <a:rPr lang="en-US" altLang="en-US" dirty="0" err="1">
                <a:solidFill>
                  <a:schemeClr val="tx1"/>
                </a:solidFill>
              </a:rPr>
              <a:t>ms</a:t>
            </a:r>
            <a:endParaRPr lang="en-US" altLang="en-US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10 </a:t>
            </a:r>
            <a:r>
              <a:rPr lang="en-US" altLang="en-US" dirty="0" err="1">
                <a:solidFill>
                  <a:schemeClr val="tx1"/>
                </a:solidFill>
              </a:rPr>
              <a:t>ms</a:t>
            </a:r>
            <a:r>
              <a:rPr lang="en-US" altLang="en-US" dirty="0">
                <a:solidFill>
                  <a:schemeClr val="tx1"/>
                </a:solidFill>
              </a:rPr>
              <a:t> / 1.085 us = 9216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65536 - 9216 = 56320 in decimal = DC00H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TL = 00 and TH = DCH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The calculation for 12MHz crystal uses the same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88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5434-FD52-3FF2-3A5A-1E58DC5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9400-E0D8-4180-884C-55EB7581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an 8051 C program to create a frequency of 2500Hz on pin P2.7. Use Timer 1, mode 2 to create the delay.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6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98CE-E4FE-6D5E-E556-EAA0444A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D9A1-4154-3E8C-F30C-A5BEEA32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frequency: 2500Hz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1/2500 Hz = 400ms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 of it for the high and low portions of the pulse = 200ms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200ms / 1.085 us = 184.33≈184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256 - 184 = 72 in decimal =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48H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= 48H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10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342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2</vt:lpstr>
      <vt:lpstr>Quotable</vt:lpstr>
      <vt:lpstr>Timers and Counters</vt:lpstr>
      <vt:lpstr>STEPS TO CALCULATE VALUES TO LOAD INTO TH-TL TO GENERATE DESIRED DELAY </vt:lpstr>
      <vt:lpstr>EXAMPLE 1</vt:lpstr>
      <vt:lpstr>EXAMPLE 2</vt:lpstr>
      <vt:lpstr>SOLUTION</vt:lpstr>
      <vt:lpstr>EXAMPLE 3</vt:lpstr>
      <vt:lpstr>SOLUTION</vt:lpstr>
      <vt:lpstr>EXAMPLE 4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 and Counters</dc:title>
  <dc:creator>Chrishia Christudhas</dc:creator>
  <cp:lastModifiedBy>Chrishia Christudhas</cp:lastModifiedBy>
  <cp:revision>1</cp:revision>
  <dcterms:created xsi:type="dcterms:W3CDTF">2024-03-04T04:35:24Z</dcterms:created>
  <dcterms:modified xsi:type="dcterms:W3CDTF">2024-03-12T03:27:09Z</dcterms:modified>
</cp:coreProperties>
</file>