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4" r:id="rId6"/>
    <p:sldId id="294" r:id="rId7"/>
    <p:sldId id="305" r:id="rId8"/>
    <p:sldId id="295" r:id="rId9"/>
    <p:sldId id="296" r:id="rId10"/>
    <p:sldId id="293" r:id="rId11"/>
    <p:sldId id="297" r:id="rId12"/>
    <p:sldId id="29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B8A3A-740C-48E0-859E-0D90AD7165EA}" v="9" dt="2024-04-15T22:58:19.762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204" autoAdjust="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432B8A3A-740C-48E0-859E-0D90AD7165EA}"/>
    <pc:docChg chg="undo custSel addSld delSld modSld sldOrd modMainMaster">
      <pc:chgData name="Chrishia Christudhas" userId="b27dcc0655e73d90" providerId="LiveId" clId="{432B8A3A-740C-48E0-859E-0D90AD7165EA}" dt="2024-04-15T22:59:01.028" v="471" actId="20577"/>
      <pc:docMkLst>
        <pc:docMk/>
      </pc:docMkLst>
      <pc:sldChg chg="modSp mod">
        <pc:chgData name="Chrishia Christudhas" userId="b27dcc0655e73d90" providerId="LiveId" clId="{432B8A3A-740C-48E0-859E-0D90AD7165EA}" dt="2024-04-15T22:58:08.385" v="451"/>
        <pc:sldMkLst>
          <pc:docMk/>
          <pc:sldMk cId="1642425379" sldId="256"/>
        </pc:sldMkLst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1642425379" sldId="256"/>
            <ac:spMk id="2" creationId="{216815C6-3AD0-46E6-A74A-1967BD91AF50}"/>
          </ac:spMkLst>
        </pc:spChg>
      </pc:sldChg>
      <pc:sldChg chg="addSp delSp modSp mod ord">
        <pc:chgData name="Chrishia Christudhas" userId="b27dcc0655e73d90" providerId="LiveId" clId="{432B8A3A-740C-48E0-859E-0D90AD7165EA}" dt="2024-04-15T22:58:08.385" v="451"/>
        <pc:sldMkLst>
          <pc:docMk/>
          <pc:sldMk cId="2969920056" sldId="293"/>
        </pc:sldMkLst>
        <pc:spChg chg="mod">
          <ac:chgData name="Chrishia Christudhas" userId="b27dcc0655e73d90" providerId="LiveId" clId="{432B8A3A-740C-48E0-859E-0D90AD7165EA}" dt="2024-04-12T07:17:54.376" v="10" actId="14100"/>
          <ac:spMkLst>
            <pc:docMk/>
            <pc:sldMk cId="2969920056" sldId="293"/>
            <ac:spMk id="2" creationId="{4CC41BCD-8516-4173-950D-37D1786E4917}"/>
          </ac:spMkLst>
        </pc:spChg>
        <pc:spChg chg="del">
          <ac:chgData name="Chrishia Christudhas" userId="b27dcc0655e73d90" providerId="LiveId" clId="{432B8A3A-740C-48E0-859E-0D90AD7165EA}" dt="2024-04-12T07:17:56.921" v="11" actId="478"/>
          <ac:spMkLst>
            <pc:docMk/>
            <pc:sldMk cId="2969920056" sldId="293"/>
            <ac:spMk id="3" creationId="{E7014B22-B12A-715D-9983-E0DE4E49F65C}"/>
          </ac:spMkLst>
        </pc:spChg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2969920056" sldId="293"/>
            <ac:spMk id="4" creationId="{0C026E00-AD12-AC0B-6F1D-9A39124DCA38}"/>
          </ac:spMkLst>
        </pc:spChg>
        <pc:picChg chg="add mod">
          <ac:chgData name="Chrishia Christudhas" userId="b27dcc0655e73d90" providerId="LiveId" clId="{432B8A3A-740C-48E0-859E-0D90AD7165EA}" dt="2024-04-12T07:18:26.839" v="17" actId="14100"/>
          <ac:picMkLst>
            <pc:docMk/>
            <pc:sldMk cId="2969920056" sldId="293"/>
            <ac:picMk id="6" creationId="{26425C90-56C3-8C3C-BA17-BBF8E7E71C88}"/>
          </ac:picMkLst>
        </pc:picChg>
      </pc:sldChg>
      <pc:sldChg chg="addSp delSp modSp new mod ord">
        <pc:chgData name="Chrishia Christudhas" userId="b27dcc0655e73d90" providerId="LiveId" clId="{432B8A3A-740C-48E0-859E-0D90AD7165EA}" dt="2024-04-15T22:58:08.385" v="451"/>
        <pc:sldMkLst>
          <pc:docMk/>
          <pc:sldMk cId="1501796234" sldId="294"/>
        </pc:sldMkLst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1501796234" sldId="294"/>
            <ac:spMk id="2" creationId="{89C25207-4BD2-64E2-5971-A6776606A0AB}"/>
          </ac:spMkLst>
        </pc:spChg>
        <pc:spChg chg="del">
          <ac:chgData name="Chrishia Christudhas" userId="b27dcc0655e73d90" providerId="LiveId" clId="{432B8A3A-740C-48E0-859E-0D90AD7165EA}" dt="2024-04-15T09:18:11.373" v="144" actId="478"/>
          <ac:spMkLst>
            <pc:docMk/>
            <pc:sldMk cId="1501796234" sldId="294"/>
            <ac:spMk id="3" creationId="{CF266269-2162-AFF0-9C1F-C50DCC10B658}"/>
          </ac:spMkLst>
        </pc:spChg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1501796234" sldId="294"/>
            <ac:spMk id="4" creationId="{5783E077-BA7D-AA2C-91E5-2B9229FD0CB0}"/>
          </ac:spMkLst>
        </pc:spChg>
        <pc:picChg chg="add mod">
          <ac:chgData name="Chrishia Christudhas" userId="b27dcc0655e73d90" providerId="LiveId" clId="{432B8A3A-740C-48E0-859E-0D90AD7165EA}" dt="2024-04-15T09:18:15.086" v="145" actId="1076"/>
          <ac:picMkLst>
            <pc:docMk/>
            <pc:sldMk cId="1501796234" sldId="294"/>
            <ac:picMk id="6" creationId="{AA3614FD-7295-4B79-822A-623195254912}"/>
          </ac:picMkLst>
        </pc:picChg>
      </pc:sldChg>
      <pc:sldChg chg="addSp delSp modSp new mod">
        <pc:chgData name="Chrishia Christudhas" userId="b27dcc0655e73d90" providerId="LiveId" clId="{432B8A3A-740C-48E0-859E-0D90AD7165EA}" dt="2024-04-15T22:58:08.385" v="451"/>
        <pc:sldMkLst>
          <pc:docMk/>
          <pc:sldMk cId="2759160095" sldId="295"/>
        </pc:sldMkLst>
        <pc:spChg chg="del">
          <ac:chgData name="Chrishia Christudhas" userId="b27dcc0655e73d90" providerId="LiveId" clId="{432B8A3A-740C-48E0-859E-0D90AD7165EA}" dt="2024-04-15T07:43:39.267" v="52" actId="478"/>
          <ac:spMkLst>
            <pc:docMk/>
            <pc:sldMk cId="2759160095" sldId="295"/>
            <ac:spMk id="2" creationId="{28775C31-41C5-5505-F441-E1CD58610FD6}"/>
          </ac:spMkLst>
        </pc:spChg>
        <pc:spChg chg="del">
          <ac:chgData name="Chrishia Christudhas" userId="b27dcc0655e73d90" providerId="LiveId" clId="{432B8A3A-740C-48E0-859E-0D90AD7165EA}" dt="2024-04-15T09:18:02.084" v="142" actId="478"/>
          <ac:spMkLst>
            <pc:docMk/>
            <pc:sldMk cId="2759160095" sldId="295"/>
            <ac:spMk id="3" creationId="{2DE24942-DAD3-5167-C606-6AD1BB660311}"/>
          </ac:spMkLst>
        </pc:spChg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2759160095" sldId="295"/>
            <ac:spMk id="4" creationId="{B6BDE4F5-0D2D-FDBA-69FC-4763B7A65F23}"/>
          </ac:spMkLst>
        </pc:spChg>
        <pc:picChg chg="add del mod">
          <ac:chgData name="Chrishia Christudhas" userId="b27dcc0655e73d90" providerId="LiveId" clId="{432B8A3A-740C-48E0-859E-0D90AD7165EA}" dt="2024-04-15T07:43:15.875" v="46" actId="478"/>
          <ac:picMkLst>
            <pc:docMk/>
            <pc:sldMk cId="2759160095" sldId="295"/>
            <ac:picMk id="6" creationId="{5ECB0A4E-45C5-4C85-D08C-D1F0BD423E22}"/>
          </ac:picMkLst>
        </pc:picChg>
        <pc:picChg chg="add mod">
          <ac:chgData name="Chrishia Christudhas" userId="b27dcc0655e73d90" providerId="LiveId" clId="{432B8A3A-740C-48E0-859E-0D90AD7165EA}" dt="2024-04-15T07:43:46.520" v="55" actId="1076"/>
          <ac:picMkLst>
            <pc:docMk/>
            <pc:sldMk cId="2759160095" sldId="295"/>
            <ac:picMk id="8" creationId="{EAE08676-1055-44E0-E39E-B749CE1A07FB}"/>
          </ac:picMkLst>
        </pc:picChg>
      </pc:sldChg>
      <pc:sldChg chg="addSp delSp modSp new mod">
        <pc:chgData name="Chrishia Christudhas" userId="b27dcc0655e73d90" providerId="LiveId" clId="{432B8A3A-740C-48E0-859E-0D90AD7165EA}" dt="2024-04-15T22:58:08.385" v="451"/>
        <pc:sldMkLst>
          <pc:docMk/>
          <pc:sldMk cId="2532933171" sldId="296"/>
        </pc:sldMkLst>
        <pc:spChg chg="del">
          <ac:chgData name="Chrishia Christudhas" userId="b27dcc0655e73d90" providerId="LiveId" clId="{432B8A3A-740C-48E0-859E-0D90AD7165EA}" dt="2024-04-15T07:44:15.455" v="58" actId="478"/>
          <ac:spMkLst>
            <pc:docMk/>
            <pc:sldMk cId="2532933171" sldId="296"/>
            <ac:spMk id="2" creationId="{318B4736-D7D9-40CE-C26B-5F1DA452E77D}"/>
          </ac:spMkLst>
        </pc:spChg>
        <pc:spChg chg="del">
          <ac:chgData name="Chrishia Christudhas" userId="b27dcc0655e73d90" providerId="LiveId" clId="{432B8A3A-740C-48E0-859E-0D90AD7165EA}" dt="2024-04-15T09:18:05.602" v="143" actId="478"/>
          <ac:spMkLst>
            <pc:docMk/>
            <pc:sldMk cId="2532933171" sldId="296"/>
            <ac:spMk id="3" creationId="{B4735663-FA5D-278A-9B4D-EB0C80A424D8}"/>
          </ac:spMkLst>
        </pc:spChg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2532933171" sldId="296"/>
            <ac:spMk id="4" creationId="{5DFD9A05-9629-A8F3-CD6F-DCB37ED4628A}"/>
          </ac:spMkLst>
        </pc:spChg>
        <pc:picChg chg="add mod">
          <ac:chgData name="Chrishia Christudhas" userId="b27dcc0655e73d90" providerId="LiveId" clId="{432B8A3A-740C-48E0-859E-0D90AD7165EA}" dt="2024-04-15T07:44:20.570" v="60" actId="14100"/>
          <ac:picMkLst>
            <pc:docMk/>
            <pc:sldMk cId="2532933171" sldId="296"/>
            <ac:picMk id="6" creationId="{A02015D2-4F3C-BBE3-0356-FA930B1D5051}"/>
          </ac:picMkLst>
        </pc:picChg>
      </pc:sldChg>
      <pc:sldChg chg="addSp delSp modSp new mod">
        <pc:chgData name="Chrishia Christudhas" userId="b27dcc0655e73d90" providerId="LiveId" clId="{432B8A3A-740C-48E0-859E-0D90AD7165EA}" dt="2024-04-15T22:58:08.385" v="451"/>
        <pc:sldMkLst>
          <pc:docMk/>
          <pc:sldMk cId="2055763246" sldId="297"/>
        </pc:sldMkLst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2055763246" sldId="297"/>
            <ac:spMk id="2" creationId="{C5B6EAB8-4B6B-10D0-B037-C77A838F88BE}"/>
          </ac:spMkLst>
        </pc:spChg>
        <pc:spChg chg="del">
          <ac:chgData name="Chrishia Christudhas" userId="b27dcc0655e73d90" providerId="LiveId" clId="{432B8A3A-740C-48E0-859E-0D90AD7165EA}" dt="2024-04-15T09:17:56.710" v="141" actId="478"/>
          <ac:spMkLst>
            <pc:docMk/>
            <pc:sldMk cId="2055763246" sldId="297"/>
            <ac:spMk id="3" creationId="{C9186032-AA5D-2D50-EF92-D1DDC2BFE3D8}"/>
          </ac:spMkLst>
        </pc:spChg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2055763246" sldId="297"/>
            <ac:spMk id="4" creationId="{C7B2C975-BF3D-6A1D-5B2D-A3F946A45AD8}"/>
          </ac:spMkLst>
        </pc:spChg>
        <pc:picChg chg="add mod">
          <ac:chgData name="Chrishia Christudhas" userId="b27dcc0655e73d90" providerId="LiveId" clId="{432B8A3A-740C-48E0-859E-0D90AD7165EA}" dt="2024-04-15T07:46:22.226" v="111" actId="1076"/>
          <ac:picMkLst>
            <pc:docMk/>
            <pc:sldMk cId="2055763246" sldId="297"/>
            <ac:picMk id="6" creationId="{B0535876-BD05-A9D5-4F25-54297D85826C}"/>
          </ac:picMkLst>
        </pc:picChg>
      </pc:sldChg>
      <pc:sldChg chg="addSp delSp modSp new mod ord">
        <pc:chgData name="Chrishia Christudhas" userId="b27dcc0655e73d90" providerId="LiveId" clId="{432B8A3A-740C-48E0-859E-0D90AD7165EA}" dt="2024-04-15T22:58:08.385" v="451"/>
        <pc:sldMkLst>
          <pc:docMk/>
          <pc:sldMk cId="3150829757" sldId="298"/>
        </pc:sldMkLst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3150829757" sldId="298"/>
            <ac:spMk id="2" creationId="{6E684DD9-1A22-3F45-424A-21D68612352E}"/>
          </ac:spMkLst>
        </pc:spChg>
        <pc:spChg chg="del">
          <ac:chgData name="Chrishia Christudhas" userId="b27dcc0655e73d90" providerId="LiveId" clId="{432B8A3A-740C-48E0-859E-0D90AD7165EA}" dt="2024-04-15T09:17:46.996" v="139" actId="478"/>
          <ac:spMkLst>
            <pc:docMk/>
            <pc:sldMk cId="3150829757" sldId="298"/>
            <ac:spMk id="3" creationId="{9F4AEA3A-F4F6-6C85-D7C9-D415645E0368}"/>
          </ac:spMkLst>
        </pc:spChg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3150829757" sldId="298"/>
            <ac:spMk id="4" creationId="{791CF5D1-1378-A1DC-2F2A-810A5507AF94}"/>
          </ac:spMkLst>
        </pc:spChg>
        <pc:picChg chg="add mod">
          <ac:chgData name="Chrishia Christudhas" userId="b27dcc0655e73d90" providerId="LiveId" clId="{432B8A3A-740C-48E0-859E-0D90AD7165EA}" dt="2024-04-15T09:19:17.570" v="146" actId="1076"/>
          <ac:picMkLst>
            <pc:docMk/>
            <pc:sldMk cId="3150829757" sldId="298"/>
            <ac:picMk id="6" creationId="{1BE0583E-1678-4885-A70F-144A494305FC}"/>
          </ac:picMkLst>
        </pc:picChg>
      </pc:sldChg>
      <pc:sldChg chg="addSp delSp modSp new mod">
        <pc:chgData name="Chrishia Christudhas" userId="b27dcc0655e73d90" providerId="LiveId" clId="{432B8A3A-740C-48E0-859E-0D90AD7165EA}" dt="2024-04-15T22:58:08.385" v="451"/>
        <pc:sldMkLst>
          <pc:docMk/>
          <pc:sldMk cId="1528290175" sldId="299"/>
        </pc:sldMkLst>
        <pc:spChg chg="mod">
          <ac:chgData name="Chrishia Christudhas" userId="b27dcc0655e73d90" providerId="LiveId" clId="{432B8A3A-740C-48E0-859E-0D90AD7165EA}" dt="2024-04-15T17:41:02.898" v="175" actId="14100"/>
          <ac:spMkLst>
            <pc:docMk/>
            <pc:sldMk cId="1528290175" sldId="299"/>
            <ac:spMk id="2" creationId="{EEF1C1A6-5637-1F37-4445-60E15C32EE34}"/>
          </ac:spMkLst>
        </pc:spChg>
        <pc:spChg chg="del mod">
          <ac:chgData name="Chrishia Christudhas" userId="b27dcc0655e73d90" providerId="LiveId" clId="{432B8A3A-740C-48E0-859E-0D90AD7165EA}" dt="2024-04-15T17:41:57.311" v="182" actId="478"/>
          <ac:spMkLst>
            <pc:docMk/>
            <pc:sldMk cId="1528290175" sldId="299"/>
            <ac:spMk id="3" creationId="{18B5F9C2-EFF5-D074-A64A-2974D8144BA6}"/>
          </ac:spMkLst>
        </pc:spChg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1528290175" sldId="299"/>
            <ac:spMk id="4" creationId="{7431E16E-FB98-F500-FC3B-A79AAB011EBE}"/>
          </ac:spMkLst>
        </pc:spChg>
        <pc:spChg chg="add del mod">
          <ac:chgData name="Chrishia Christudhas" userId="b27dcc0655e73d90" providerId="LiveId" clId="{432B8A3A-740C-48E0-859E-0D90AD7165EA}" dt="2024-04-15T17:41:27.582" v="179" actId="22"/>
          <ac:spMkLst>
            <pc:docMk/>
            <pc:sldMk cId="1528290175" sldId="299"/>
            <ac:spMk id="6" creationId="{99188661-001C-1B46-9D41-4FB800F2F13B}"/>
          </ac:spMkLst>
        </pc:spChg>
        <pc:spChg chg="add mod">
          <ac:chgData name="Chrishia Christudhas" userId="b27dcc0655e73d90" providerId="LiveId" clId="{432B8A3A-740C-48E0-859E-0D90AD7165EA}" dt="2024-04-15T17:46:15.030" v="261" actId="14100"/>
          <ac:spMkLst>
            <pc:docMk/>
            <pc:sldMk cId="1528290175" sldId="299"/>
            <ac:spMk id="8" creationId="{4C6FD12C-B5B2-E960-DEF6-1C47B2B231B4}"/>
          </ac:spMkLst>
        </pc:spChg>
        <pc:spChg chg="add mod">
          <ac:chgData name="Chrishia Christudhas" userId="b27dcc0655e73d90" providerId="LiveId" clId="{432B8A3A-740C-48E0-859E-0D90AD7165EA}" dt="2024-04-15T17:46:53.174" v="285" actId="20577"/>
          <ac:spMkLst>
            <pc:docMk/>
            <pc:sldMk cId="1528290175" sldId="299"/>
            <ac:spMk id="10" creationId="{3CAF6FDB-DC56-94D5-C18C-6EFEF94919CB}"/>
          </ac:spMkLst>
        </pc:spChg>
        <pc:spChg chg="add mod">
          <ac:chgData name="Chrishia Christudhas" userId="b27dcc0655e73d90" providerId="LiveId" clId="{432B8A3A-740C-48E0-859E-0D90AD7165EA}" dt="2024-04-15T17:46:48.195" v="269" actId="1076"/>
          <ac:spMkLst>
            <pc:docMk/>
            <pc:sldMk cId="1528290175" sldId="299"/>
            <ac:spMk id="12" creationId="{57759ACE-66DF-5079-A0B7-833F4CEAABC7}"/>
          </ac:spMkLst>
        </pc:spChg>
        <pc:spChg chg="add mod">
          <ac:chgData name="Chrishia Christudhas" userId="b27dcc0655e73d90" providerId="LiveId" clId="{432B8A3A-740C-48E0-859E-0D90AD7165EA}" dt="2024-04-15T17:47:24.396" v="291" actId="1076"/>
          <ac:spMkLst>
            <pc:docMk/>
            <pc:sldMk cId="1528290175" sldId="299"/>
            <ac:spMk id="14" creationId="{549B2330-0AB6-250C-6411-2A04C2FF64CE}"/>
          </ac:spMkLst>
        </pc:spChg>
      </pc:sldChg>
      <pc:sldChg chg="new del">
        <pc:chgData name="Chrishia Christudhas" userId="b27dcc0655e73d90" providerId="LiveId" clId="{432B8A3A-740C-48E0-859E-0D90AD7165EA}" dt="2024-04-15T22:41:17.389" v="296" actId="47"/>
        <pc:sldMkLst>
          <pc:docMk/>
          <pc:sldMk cId="2680767043" sldId="300"/>
        </pc:sldMkLst>
      </pc:sldChg>
      <pc:sldChg chg="addSp delSp new del mod">
        <pc:chgData name="Chrishia Christudhas" userId="b27dcc0655e73d90" providerId="LiveId" clId="{432B8A3A-740C-48E0-859E-0D90AD7165EA}" dt="2024-04-15T22:42:30.589" v="306" actId="47"/>
        <pc:sldMkLst>
          <pc:docMk/>
          <pc:sldMk cId="2550905842" sldId="301"/>
        </pc:sldMkLst>
        <pc:spChg chg="add del">
          <ac:chgData name="Chrishia Christudhas" userId="b27dcc0655e73d90" providerId="LiveId" clId="{432B8A3A-740C-48E0-859E-0D90AD7165EA}" dt="2024-04-15T22:41:22.417" v="298" actId="22"/>
          <ac:spMkLst>
            <pc:docMk/>
            <pc:sldMk cId="2550905842" sldId="301"/>
            <ac:spMk id="6" creationId="{2DFB1737-98BE-2FAD-BC03-6E3E326EAAC9}"/>
          </ac:spMkLst>
        </pc:spChg>
        <pc:spChg chg="add del">
          <ac:chgData name="Chrishia Christudhas" userId="b27dcc0655e73d90" providerId="LiveId" clId="{432B8A3A-740C-48E0-859E-0D90AD7165EA}" dt="2024-04-15T22:41:41.130" v="300" actId="22"/>
          <ac:spMkLst>
            <pc:docMk/>
            <pc:sldMk cId="2550905842" sldId="301"/>
            <ac:spMk id="8" creationId="{59A09C2F-9191-E398-9E38-EECAD3130FF1}"/>
          </ac:spMkLst>
        </pc:spChg>
        <pc:spChg chg="add del">
          <ac:chgData name="Chrishia Christudhas" userId="b27dcc0655e73d90" providerId="LiveId" clId="{432B8A3A-740C-48E0-859E-0D90AD7165EA}" dt="2024-04-15T22:42:04.767" v="302" actId="22"/>
          <ac:spMkLst>
            <pc:docMk/>
            <pc:sldMk cId="2550905842" sldId="301"/>
            <ac:spMk id="10" creationId="{75358A80-4EFF-08E3-7F25-080CA1E5E7E4}"/>
          </ac:spMkLst>
        </pc:spChg>
      </pc:sldChg>
      <pc:sldChg chg="modSp new del mod">
        <pc:chgData name="Chrishia Christudhas" userId="b27dcc0655e73d90" providerId="LiveId" clId="{432B8A3A-740C-48E0-859E-0D90AD7165EA}" dt="2024-04-15T22:42:38.985" v="308" actId="47"/>
        <pc:sldMkLst>
          <pc:docMk/>
          <pc:sldMk cId="1874921347" sldId="302"/>
        </pc:sldMkLst>
        <pc:spChg chg="mod">
          <ac:chgData name="Chrishia Christudhas" userId="b27dcc0655e73d90" providerId="LiveId" clId="{432B8A3A-740C-48E0-859E-0D90AD7165EA}" dt="2024-04-15T22:42:27.242" v="305"/>
          <ac:spMkLst>
            <pc:docMk/>
            <pc:sldMk cId="1874921347" sldId="302"/>
            <ac:spMk id="3" creationId="{510498D7-F157-0684-DCC1-8707D23B0801}"/>
          </ac:spMkLst>
        </pc:spChg>
      </pc:sldChg>
      <pc:sldChg chg="new del">
        <pc:chgData name="Chrishia Christudhas" userId="b27dcc0655e73d90" providerId="LiveId" clId="{432B8A3A-740C-48E0-859E-0D90AD7165EA}" dt="2024-04-15T22:43:05.087" v="310" actId="47"/>
        <pc:sldMkLst>
          <pc:docMk/>
          <pc:sldMk cId="1002387254" sldId="303"/>
        </pc:sldMkLst>
      </pc:sldChg>
      <pc:sldChg chg="modSp new mod">
        <pc:chgData name="Chrishia Christudhas" userId="b27dcc0655e73d90" providerId="LiveId" clId="{432B8A3A-740C-48E0-859E-0D90AD7165EA}" dt="2024-04-15T22:59:01.028" v="471" actId="20577"/>
        <pc:sldMkLst>
          <pc:docMk/>
          <pc:sldMk cId="825394868" sldId="304"/>
        </pc:sldMkLst>
        <pc:spChg chg="mod">
          <ac:chgData name="Chrishia Christudhas" userId="b27dcc0655e73d90" providerId="LiveId" clId="{432B8A3A-740C-48E0-859E-0D90AD7165EA}" dt="2024-04-15T22:58:19.762" v="452" actId="16037"/>
          <ac:spMkLst>
            <pc:docMk/>
            <pc:sldMk cId="825394868" sldId="304"/>
            <ac:spMk id="2" creationId="{CF1FB325-9C5A-1AF0-295C-E058AE975292}"/>
          </ac:spMkLst>
        </pc:spChg>
        <pc:spChg chg="mod">
          <ac:chgData name="Chrishia Christudhas" userId="b27dcc0655e73d90" providerId="LiveId" clId="{432B8A3A-740C-48E0-859E-0D90AD7165EA}" dt="2024-04-15T22:59:01.028" v="471" actId="20577"/>
          <ac:spMkLst>
            <pc:docMk/>
            <pc:sldMk cId="825394868" sldId="304"/>
            <ac:spMk id="3" creationId="{723C9701-AD41-966E-8DC1-61B08C62D41D}"/>
          </ac:spMkLst>
        </pc:spChg>
        <pc:spChg chg="mod">
          <ac:chgData name="Chrishia Christudhas" userId="b27dcc0655e73d90" providerId="LiveId" clId="{432B8A3A-740C-48E0-859E-0D90AD7165EA}" dt="2024-04-15T22:58:08.385" v="451"/>
          <ac:spMkLst>
            <pc:docMk/>
            <pc:sldMk cId="825394868" sldId="304"/>
            <ac:spMk id="4" creationId="{FF1FDDFF-3066-200C-0DC5-81993AE89589}"/>
          </ac:spMkLst>
        </pc:spChg>
      </pc:sldChg>
      <pc:sldMasterChg chg="modSldLayout">
        <pc:chgData name="Chrishia Christudhas" userId="b27dcc0655e73d90" providerId="LiveId" clId="{432B8A3A-740C-48E0-859E-0D90AD7165EA}" dt="2024-04-15T22:58:08.385" v="451"/>
        <pc:sldMasterMkLst>
          <pc:docMk/>
          <pc:sldMasterMk cId="311106590" sldId="2147483705"/>
        </pc:sldMasterMkLst>
        <pc:sldLayoutChg chg="addSp">
          <pc:chgData name="Chrishia Christudhas" userId="b27dcc0655e73d90" providerId="LiveId" clId="{432B8A3A-740C-48E0-859E-0D90AD7165EA}" dt="2024-04-15T22:58:08.385" v="451"/>
          <pc:sldLayoutMkLst>
            <pc:docMk/>
            <pc:sldMasterMk cId="311106590" sldId="2147483705"/>
            <pc:sldLayoutMk cId="3584234222" sldId="2147483711"/>
          </pc:sldLayoutMkLst>
          <pc:grpChg chg="add">
            <ac:chgData name="Chrishia Christudhas" userId="b27dcc0655e73d90" providerId="LiveId" clId="{432B8A3A-740C-48E0-859E-0D90AD7165EA}" dt="2024-04-15T22:58:08.385" v="451"/>
            <ac:grpSpMkLst>
              <pc:docMk/>
              <pc:sldMasterMk cId="311106590" sldId="2147483705"/>
              <pc:sldLayoutMk cId="3584234222" sldId="2147483711"/>
              <ac:grpSpMk id="6" creationId="{B568DAB1-C625-DC47-B3EF-9D4DBF25446A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2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9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470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4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820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23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9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8599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974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987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458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8DAB1-C625-DC47-B3EF-9D4DBF25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1557F6-57FE-3674-609C-050E63D71297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2D0CE7E1-96A1-4182-75EE-7C13E217EB2D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940891-05EA-1DC5-E3F3-25F2CA756F52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6C89CD-B234-41AF-5639-8611913C755A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B6B73DD-EF91-4644-AB79-46C63BF8683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AAF4706-5B54-A882-960F-4047DB9645BF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15936BE-EF58-BD8F-CAC6-53CBE1A1DF0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CC9B4321-5E16-37F7-CB8C-27A2FDB1F8C6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B5594A2E-7D17-F8B7-8C33-95CE379FAB6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A99FB2D2-C485-3952-E2FB-7E6C6E0AE8F4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30626EC2-8CE9-4E9E-9CE0-642D247CD6E0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923BF250-566C-DF2C-83AB-6437FBC61AF4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1EA8141C-822B-C6C8-BDBF-8912EB958CA8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8" name="Oval 37">
                              <a:extLst>
                                <a:ext uri="{FF2B5EF4-FFF2-40B4-BE49-F238E27FC236}">
                                  <a16:creationId xmlns:a16="http://schemas.microsoft.com/office/drawing/2014/main" id="{5E8C9E4A-9178-E804-F7DD-4B2CD44BD5F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62BA9E77-8B03-9055-45AF-18E7A17261F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7" name="Oval 36">
                            <a:extLst>
                              <a:ext uri="{FF2B5EF4-FFF2-40B4-BE49-F238E27FC236}">
                                <a16:creationId xmlns:a16="http://schemas.microsoft.com/office/drawing/2014/main" id="{C881D24E-C455-1A65-B685-B7496B3456D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5" name="Oval 34">
                          <a:extLst>
                            <a:ext uri="{FF2B5EF4-FFF2-40B4-BE49-F238E27FC236}">
                              <a16:creationId xmlns:a16="http://schemas.microsoft.com/office/drawing/2014/main" id="{DE68A915-DAE0-B9F0-6A73-3A105A75F59C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D67C76D0-6117-E8EE-1FD3-37D4AF2BADFD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3A45C458-CF06-4000-1F97-DB05C3FF50B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54631F86-4096-FB77-B3F7-85F208294A5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218DD1C-F597-6DB5-B8FF-6722E6E4A253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C51AA91-5038-45AA-7191-955310F99CB3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E9D5777-3ACB-94BA-C996-FA20B4892550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6B045E5-B8C8-B31C-75A9-C39B33056BD0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9A76473-5317-A979-AA86-93F91BE45B4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206745A-585B-56F9-1DAB-D281A4FF36C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69B133-81CF-51FC-EEDA-EB828CD02E45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0CFCDE7-8100-9C72-9E05-5A5B1E55D467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54EB61-4624-2B4C-91B2-9623CC7EE805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E18186-B23B-AD47-3B7D-9BE9DEF74DB7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EB99712-22EF-C656-DE69-6AD96816A8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6F9AD62-0725-D45A-70F3-089059A2A5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D565F8-4872-BBB1-3889-170E230A53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4234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7156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995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732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0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00" r:id="rId14"/>
    <p:sldLayoutId id="2147483704" r:id="rId15"/>
    <p:sldLayoutId id="2147483702" r:id="rId16"/>
    <p:sldLayoutId id="2147483678" r:id="rId17"/>
    <p:sldLayoutId id="2147483681" r:id="rId18"/>
    <p:sldLayoutId id="2147483696" r:id="rId19"/>
    <p:sldLayoutId id="2147483691" r:id="rId20"/>
    <p:sldLayoutId id="2147483677" r:id="rId21"/>
    <p:sldLayoutId id="2147483699" r:id="rId22"/>
    <p:sldLayoutId id="2147483685" r:id="rId2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 – interfacing of lcd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4DD9-1A22-3F45-424A-21D68612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5x8 Dot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F5D1-1378-A1DC-2F2A-810A5507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0583E-1678-4885-A70F-144A4943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89" y="2221675"/>
            <a:ext cx="682085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2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B325-9C5A-1AF0-295C-E058AE9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1011412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9701-AD41-966E-8DC1-61B08C62D41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1662545"/>
            <a:ext cx="6338888" cy="49045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There are 2 types of pins on the LCD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Some pins send data, and some pins are command pins.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FDDFF-3066-200C-0DC5-81993AE8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9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5207-4BD2-64E2-5971-A6776606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LCd</a:t>
            </a:r>
            <a:r>
              <a:rPr lang="en-IN" dirty="0"/>
              <a:t>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3E077-BA7D-AA2C-91E5-2B9229FD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614FD-7295-4B79-822A-623195254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88" y="1835872"/>
            <a:ext cx="6501875" cy="42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9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E9B4-F51F-39A6-7A71-C9E19B78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LCD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4F85F-D206-0DCA-5A4B-52ABC8D9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98F30-1809-4B6D-8C73-2BA1FC4C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" t="30493" r="817" b="14457"/>
          <a:stretch/>
        </p:blipFill>
        <p:spPr>
          <a:xfrm>
            <a:off x="764155" y="2422236"/>
            <a:ext cx="10661220" cy="38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4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DE4F5-0D2D-FDBA-69FC-4763B7A6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08676-1055-44E0-E39E-B749CE1A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56" y="1318482"/>
            <a:ext cx="10623271" cy="50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60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D9A05-9629-A8F3-CD6F-DCB37ED4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015D2-4F3C-BBE3-0356-FA930B1D5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748" y="762001"/>
            <a:ext cx="10583118" cy="52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3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1BCD-8516-4173-950D-37D1786E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4152619" cy="1325563"/>
          </a:xfrm>
        </p:spPr>
        <p:txBody>
          <a:bodyPr/>
          <a:lstStyle/>
          <a:p>
            <a:r>
              <a:rPr lang="en-IN" dirty="0"/>
              <a:t>Commands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26E00-AD12-AC0B-6F1D-9A39124D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25C90-56C3-8C3C-BA17-BBF8E7E71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63" y="682892"/>
            <a:ext cx="5176433" cy="603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2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EAB8-4B6B-10D0-B037-C77A838F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15-Pin flow strip connector for lcd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2C975-BF3D-6A1D-5B2D-A3F946A4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35876-BD05-A9D5-4F25-54297D85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15" y="1732936"/>
            <a:ext cx="6741268" cy="49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C1A6-5637-1F37-4445-60E15C32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3406063" cy="1325563"/>
          </a:xfrm>
        </p:spPr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E16E-FB98-F500-FC3B-A79AAB01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FD12C-B5B2-E960-DEF6-1C47B2B231B4}"/>
              </a:ext>
            </a:extLst>
          </p:cNvPr>
          <p:cNvSpPr txBox="1"/>
          <p:nvPr/>
        </p:nvSpPr>
        <p:spPr>
          <a:xfrm>
            <a:off x="540328" y="1558893"/>
            <a:ext cx="4045527" cy="4784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#include &lt;reg51.h&gt;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 LCD_CMD(unsigned char CMD);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 LCD_DATA(unsigned char DATA);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DELAY_ms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(unsigned char j);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sbit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RS= P3^7;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sbit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RW= P3^6;6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sbit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EN= P3^5;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 main(){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P2=0x00;	 /Port used to connect LCD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datapins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D0-D7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LCD_CMD(0x01); 	//Clear the display screen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DELAY_ms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(5);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LCD_CMD(0x0E);	//Display on, cursor blinking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DELAY_ms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(5);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LCD_CMD(0x38);	//2 lines, 5x8 matrix, 8bit mode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DELAY_ms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(5);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LCD_CMD(0x80);	//Force the cursor to the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F6FDB-DC56-94D5-C18C-6EFEF94919CB}"/>
              </a:ext>
            </a:extLst>
          </p:cNvPr>
          <p:cNvSpPr txBox="1"/>
          <p:nvPr/>
        </p:nvSpPr>
        <p:spPr>
          <a:xfrm>
            <a:off x="4668982" y="1538368"/>
            <a:ext cx="2937165" cy="2383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DELAY_ms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(5);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LCD_DATA('S');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LCD_DATA('E');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LCD_DATA('N');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LCD_DATA('S');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LCD_DATA('E');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while(1);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}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59ACE-66DF-5079-A0B7-833F4CEAABC7}"/>
              </a:ext>
            </a:extLst>
          </p:cNvPr>
          <p:cNvSpPr txBox="1"/>
          <p:nvPr/>
        </p:nvSpPr>
        <p:spPr>
          <a:xfrm>
            <a:off x="4802903" y="3951311"/>
            <a:ext cx="3634516" cy="2983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 LCD_CMD(unsigned char CMD)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P2=CMD;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RS=0;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RW=0;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EN=1;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DELAY_ms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(5);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EN=0;	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9B2330-0AB6-250C-6411-2A04C2FF64CE}"/>
              </a:ext>
            </a:extLst>
          </p:cNvPr>
          <p:cNvSpPr txBox="1"/>
          <p:nvPr/>
        </p:nvSpPr>
        <p:spPr>
          <a:xfrm>
            <a:off x="7823195" y="853445"/>
            <a:ext cx="3939314" cy="5685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 LCD_DATA(unsigned char DATA)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P2=DATA;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RS=1;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RW=0;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EN=1;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DELAY_ms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(5);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EN=0;	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DELAY_ms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(unsigned int j)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unsigned int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for(;j&gt;0;j--)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{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for(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=250;i&gt;0;i--);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for(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=250;i&gt;0;i--);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}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90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2">
      <a:dk1>
        <a:srgbClr val="000000"/>
      </a:dk1>
      <a:lt1>
        <a:srgbClr val="FFFFFF"/>
      </a:lt1>
      <a:dk2>
        <a:srgbClr val="FFFFFF"/>
      </a:dk2>
      <a:lt2>
        <a:srgbClr val="00B0F0"/>
      </a:lt2>
      <a:accent1>
        <a:srgbClr val="00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1140</TotalTime>
  <Words>395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Module 7 – interfacing of lcd</vt:lpstr>
      <vt:lpstr>Introduction</vt:lpstr>
      <vt:lpstr>LCd interface</vt:lpstr>
      <vt:lpstr>LCD Interface</vt:lpstr>
      <vt:lpstr>PowerPoint Presentation</vt:lpstr>
      <vt:lpstr>PowerPoint Presentation</vt:lpstr>
      <vt:lpstr>Commands </vt:lpstr>
      <vt:lpstr>15-Pin flow strip connector for lcd interface</vt:lpstr>
      <vt:lpstr>Example 1</vt:lpstr>
      <vt:lpstr>5x8 Dot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</dc:title>
  <dc:creator>Chrishia Christudhas</dc:creator>
  <cp:lastModifiedBy>Rahul Karthik</cp:lastModifiedBy>
  <cp:revision>3</cp:revision>
  <dcterms:created xsi:type="dcterms:W3CDTF">2024-04-12T07:14:02Z</dcterms:created>
  <dcterms:modified xsi:type="dcterms:W3CDTF">2024-12-04T15:25:49Z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