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1" r:id="rId13"/>
    <p:sldId id="303" r:id="rId14"/>
    <p:sldId id="304" r:id="rId15"/>
    <p:sldId id="305" r:id="rId16"/>
    <p:sldId id="306" r:id="rId17"/>
    <p:sldId id="307" r:id="rId18"/>
    <p:sldId id="308" r:id="rId19"/>
    <p:sldId id="310" r:id="rId20"/>
    <p:sldId id="30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96705-A2CF-43A8-8B77-A49BDF49371A}" v="8" dt="2024-04-17T18:13:28.206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3204" autoAdjust="0"/>
  </p:normalViewPr>
  <p:slideViewPr>
    <p:cSldViewPr snapToGrid="0">
      <p:cViewPr varScale="1">
        <p:scale>
          <a:sx n="64" d="100"/>
          <a:sy n="64" d="100"/>
        </p:scale>
        <p:origin x="966" y="66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hia Christudhas" userId="b27dcc0655e73d90" providerId="LiveId" clId="{24B96705-A2CF-43A8-8B77-A49BDF49371A}"/>
    <pc:docChg chg="undo custSel addSld delSld modSld">
      <pc:chgData name="Chrishia Christudhas" userId="b27dcc0655e73d90" providerId="LiveId" clId="{24B96705-A2CF-43A8-8B77-A49BDF49371A}" dt="2024-04-17T19:18:01.170" v="260" actId="47"/>
      <pc:docMkLst>
        <pc:docMk/>
      </pc:docMkLst>
      <pc:sldChg chg="modSp mod">
        <pc:chgData name="Chrishia Christudhas" userId="b27dcc0655e73d90" providerId="LiveId" clId="{24B96705-A2CF-43A8-8B77-A49BDF49371A}" dt="2024-04-17T18:29:31.298" v="240" actId="255"/>
        <pc:sldMkLst>
          <pc:docMk/>
          <pc:sldMk cId="3806244665" sldId="293"/>
        </pc:sldMkLst>
        <pc:spChg chg="mod">
          <ac:chgData name="Chrishia Christudhas" userId="b27dcc0655e73d90" providerId="LiveId" clId="{24B96705-A2CF-43A8-8B77-A49BDF49371A}" dt="2024-04-17T04:57:10.460" v="13" actId="14100"/>
          <ac:spMkLst>
            <pc:docMk/>
            <pc:sldMk cId="3806244665" sldId="293"/>
            <ac:spMk id="2" creationId="{731C068E-DFD6-6AC3-3112-9EDFC591F930}"/>
          </ac:spMkLst>
        </pc:spChg>
        <pc:spChg chg="mod">
          <ac:chgData name="Chrishia Christudhas" userId="b27dcc0655e73d90" providerId="LiveId" clId="{24B96705-A2CF-43A8-8B77-A49BDF49371A}" dt="2024-04-17T18:29:31.298" v="240" actId="255"/>
          <ac:spMkLst>
            <pc:docMk/>
            <pc:sldMk cId="3806244665" sldId="293"/>
            <ac:spMk id="3" creationId="{2013AB8A-AF9B-471E-5379-662A0AE9CEA8}"/>
          </ac:spMkLst>
        </pc:spChg>
      </pc:sldChg>
      <pc:sldChg chg="addSp delSp modSp new mod">
        <pc:chgData name="Chrishia Christudhas" userId="b27dcc0655e73d90" providerId="LiveId" clId="{24B96705-A2CF-43A8-8B77-A49BDF49371A}" dt="2024-04-17T05:02:23.355" v="62" actId="14100"/>
        <pc:sldMkLst>
          <pc:docMk/>
          <pc:sldMk cId="451536910" sldId="294"/>
        </pc:sldMkLst>
        <pc:spChg chg="mod">
          <ac:chgData name="Chrishia Christudhas" userId="b27dcc0655e73d90" providerId="LiveId" clId="{24B96705-A2CF-43A8-8B77-A49BDF49371A}" dt="2024-04-17T05:01:49.472" v="55" actId="14100"/>
          <ac:spMkLst>
            <pc:docMk/>
            <pc:sldMk cId="451536910" sldId="294"/>
            <ac:spMk id="2" creationId="{86769902-9093-F3F4-2ED8-DFFD2125340F}"/>
          </ac:spMkLst>
        </pc:spChg>
        <pc:spChg chg="del">
          <ac:chgData name="Chrishia Christudhas" userId="b27dcc0655e73d90" providerId="LiveId" clId="{24B96705-A2CF-43A8-8B77-A49BDF49371A}" dt="2024-04-17T05:02:12.971" v="56" actId="931"/>
          <ac:spMkLst>
            <pc:docMk/>
            <pc:sldMk cId="451536910" sldId="294"/>
            <ac:spMk id="3" creationId="{94C0D71B-AA4F-EE00-34D5-ED93B8DF2882}"/>
          </ac:spMkLst>
        </pc:spChg>
        <pc:picChg chg="add mod">
          <ac:chgData name="Chrishia Christudhas" userId="b27dcc0655e73d90" providerId="LiveId" clId="{24B96705-A2CF-43A8-8B77-A49BDF49371A}" dt="2024-04-17T05:02:23.355" v="62" actId="14100"/>
          <ac:picMkLst>
            <pc:docMk/>
            <pc:sldMk cId="451536910" sldId="294"/>
            <ac:picMk id="6" creationId="{BB7B75CD-C791-768C-D9E8-F100C93DB37C}"/>
          </ac:picMkLst>
        </pc:picChg>
      </pc:sldChg>
      <pc:sldChg chg="addSp delSp modSp new mod">
        <pc:chgData name="Chrishia Christudhas" userId="b27dcc0655e73d90" providerId="LiveId" clId="{24B96705-A2CF-43A8-8B77-A49BDF49371A}" dt="2024-04-17T05:08:58.120" v="72" actId="1076"/>
        <pc:sldMkLst>
          <pc:docMk/>
          <pc:sldMk cId="2646625627" sldId="295"/>
        </pc:sldMkLst>
        <pc:spChg chg="del">
          <ac:chgData name="Chrishia Christudhas" userId="b27dcc0655e73d90" providerId="LiveId" clId="{24B96705-A2CF-43A8-8B77-A49BDF49371A}" dt="2024-04-17T05:08:42.731" v="65" actId="478"/>
          <ac:spMkLst>
            <pc:docMk/>
            <pc:sldMk cId="2646625627" sldId="295"/>
            <ac:spMk id="2" creationId="{38FF1C89-4DC7-8C58-B049-13ED8686116C}"/>
          </ac:spMkLst>
        </pc:spChg>
        <pc:spChg chg="del">
          <ac:chgData name="Chrishia Christudhas" userId="b27dcc0655e73d90" providerId="LiveId" clId="{24B96705-A2CF-43A8-8B77-A49BDF49371A}" dt="2024-04-17T05:08:37.984" v="63" actId="931"/>
          <ac:spMkLst>
            <pc:docMk/>
            <pc:sldMk cId="2646625627" sldId="295"/>
            <ac:spMk id="3" creationId="{C2358CA4-ECE9-F9FB-6534-87D175F6F814}"/>
          </ac:spMkLst>
        </pc:spChg>
        <pc:picChg chg="add mod">
          <ac:chgData name="Chrishia Christudhas" userId="b27dcc0655e73d90" providerId="LiveId" clId="{24B96705-A2CF-43A8-8B77-A49BDF49371A}" dt="2024-04-17T05:08:58.120" v="72" actId="1076"/>
          <ac:picMkLst>
            <pc:docMk/>
            <pc:sldMk cId="2646625627" sldId="295"/>
            <ac:picMk id="6" creationId="{0C957A2A-69FE-361D-EC9E-E4035257C03F}"/>
          </ac:picMkLst>
        </pc:picChg>
      </pc:sldChg>
      <pc:sldChg chg="addSp delSp modSp new mod">
        <pc:chgData name="Chrishia Christudhas" userId="b27dcc0655e73d90" providerId="LiveId" clId="{24B96705-A2CF-43A8-8B77-A49BDF49371A}" dt="2024-04-17T05:09:48.112" v="80" actId="1076"/>
        <pc:sldMkLst>
          <pc:docMk/>
          <pc:sldMk cId="3817222642" sldId="296"/>
        </pc:sldMkLst>
        <pc:spChg chg="del">
          <ac:chgData name="Chrishia Christudhas" userId="b27dcc0655e73d90" providerId="LiveId" clId="{24B96705-A2CF-43A8-8B77-A49BDF49371A}" dt="2024-04-17T05:09:38.660" v="75" actId="478"/>
          <ac:spMkLst>
            <pc:docMk/>
            <pc:sldMk cId="3817222642" sldId="296"/>
            <ac:spMk id="2" creationId="{99E7EFF1-86D5-766A-7960-E2A70AA4CCD3}"/>
          </ac:spMkLst>
        </pc:spChg>
        <pc:spChg chg="del">
          <ac:chgData name="Chrishia Christudhas" userId="b27dcc0655e73d90" providerId="LiveId" clId="{24B96705-A2CF-43A8-8B77-A49BDF49371A}" dt="2024-04-17T05:09:35.178" v="74" actId="931"/>
          <ac:spMkLst>
            <pc:docMk/>
            <pc:sldMk cId="3817222642" sldId="296"/>
            <ac:spMk id="3" creationId="{8CF65B0F-C6C3-2711-1945-F3C01EA03374}"/>
          </ac:spMkLst>
        </pc:spChg>
        <pc:picChg chg="add mod">
          <ac:chgData name="Chrishia Christudhas" userId="b27dcc0655e73d90" providerId="LiveId" clId="{24B96705-A2CF-43A8-8B77-A49BDF49371A}" dt="2024-04-17T05:09:48.112" v="80" actId="1076"/>
          <ac:picMkLst>
            <pc:docMk/>
            <pc:sldMk cId="3817222642" sldId="296"/>
            <ac:picMk id="6" creationId="{4394821A-E6BB-E980-CBF2-C41959D330AD}"/>
          </ac:picMkLst>
        </pc:picChg>
      </pc:sldChg>
      <pc:sldChg chg="addSp delSp modSp new mod">
        <pc:chgData name="Chrishia Christudhas" userId="b27dcc0655e73d90" providerId="LiveId" clId="{24B96705-A2CF-43A8-8B77-A49BDF49371A}" dt="2024-04-17T05:10:24.773" v="89" actId="1076"/>
        <pc:sldMkLst>
          <pc:docMk/>
          <pc:sldMk cId="2049494223" sldId="297"/>
        </pc:sldMkLst>
        <pc:spChg chg="del">
          <ac:chgData name="Chrishia Christudhas" userId="b27dcc0655e73d90" providerId="LiveId" clId="{24B96705-A2CF-43A8-8B77-A49BDF49371A}" dt="2024-04-17T05:10:16.482" v="85" actId="478"/>
          <ac:spMkLst>
            <pc:docMk/>
            <pc:sldMk cId="2049494223" sldId="297"/>
            <ac:spMk id="2" creationId="{19EA4993-9228-EECE-31A6-64F27A0C5407}"/>
          </ac:spMkLst>
        </pc:spChg>
        <pc:spChg chg="del">
          <ac:chgData name="Chrishia Christudhas" userId="b27dcc0655e73d90" providerId="LiveId" clId="{24B96705-A2CF-43A8-8B77-A49BDF49371A}" dt="2024-04-17T05:10:13.701" v="84" actId="931"/>
          <ac:spMkLst>
            <pc:docMk/>
            <pc:sldMk cId="2049494223" sldId="297"/>
            <ac:spMk id="3" creationId="{4ABF2131-E3FC-C74D-79AE-4123DA426651}"/>
          </ac:spMkLst>
        </pc:spChg>
        <pc:picChg chg="add mod">
          <ac:chgData name="Chrishia Christudhas" userId="b27dcc0655e73d90" providerId="LiveId" clId="{24B96705-A2CF-43A8-8B77-A49BDF49371A}" dt="2024-04-17T05:10:24.773" v="89" actId="1076"/>
          <ac:picMkLst>
            <pc:docMk/>
            <pc:sldMk cId="2049494223" sldId="297"/>
            <ac:picMk id="6" creationId="{A4E8CBF5-51B5-25AE-F437-F5BEB944F2D9}"/>
          </ac:picMkLst>
        </pc:picChg>
      </pc:sldChg>
      <pc:sldChg chg="addSp delSp modSp new mod">
        <pc:chgData name="Chrishia Christudhas" userId="b27dcc0655e73d90" providerId="LiveId" clId="{24B96705-A2CF-43A8-8B77-A49BDF49371A}" dt="2024-04-17T05:12:03.088" v="95" actId="1076"/>
        <pc:sldMkLst>
          <pc:docMk/>
          <pc:sldMk cId="3875569741" sldId="298"/>
        </pc:sldMkLst>
        <pc:spChg chg="del">
          <ac:chgData name="Chrishia Christudhas" userId="b27dcc0655e73d90" providerId="LiveId" clId="{24B96705-A2CF-43A8-8B77-A49BDF49371A}" dt="2024-04-17T05:11:55.073" v="91" actId="478"/>
          <ac:spMkLst>
            <pc:docMk/>
            <pc:sldMk cId="3875569741" sldId="298"/>
            <ac:spMk id="2" creationId="{85FDD828-8E98-73B2-5BC2-0B52B6895194}"/>
          </ac:spMkLst>
        </pc:spChg>
        <pc:spChg chg="del">
          <ac:chgData name="Chrishia Christudhas" userId="b27dcc0655e73d90" providerId="LiveId" clId="{24B96705-A2CF-43A8-8B77-A49BDF49371A}" dt="2024-04-17T05:11:52.398" v="90" actId="931"/>
          <ac:spMkLst>
            <pc:docMk/>
            <pc:sldMk cId="3875569741" sldId="298"/>
            <ac:spMk id="3" creationId="{6E0BA05E-D73D-9C9B-ECCE-8FCB34902CD8}"/>
          </ac:spMkLst>
        </pc:spChg>
        <pc:picChg chg="add mod">
          <ac:chgData name="Chrishia Christudhas" userId="b27dcc0655e73d90" providerId="LiveId" clId="{24B96705-A2CF-43A8-8B77-A49BDF49371A}" dt="2024-04-17T05:12:03.088" v="95" actId="1076"/>
          <ac:picMkLst>
            <pc:docMk/>
            <pc:sldMk cId="3875569741" sldId="298"/>
            <ac:picMk id="6" creationId="{A5A15D6D-DD60-B644-096D-82CA05CB8257}"/>
          </ac:picMkLst>
        </pc:picChg>
      </pc:sldChg>
      <pc:sldChg chg="modSp new mod">
        <pc:chgData name="Chrishia Christudhas" userId="b27dcc0655e73d90" providerId="LiveId" clId="{24B96705-A2CF-43A8-8B77-A49BDF49371A}" dt="2024-04-17T19:07:27.163" v="255" actId="20577"/>
        <pc:sldMkLst>
          <pc:docMk/>
          <pc:sldMk cId="2449731494" sldId="299"/>
        </pc:sldMkLst>
        <pc:spChg chg="mod">
          <ac:chgData name="Chrishia Christudhas" userId="b27dcc0655e73d90" providerId="LiveId" clId="{24B96705-A2CF-43A8-8B77-A49BDF49371A}" dt="2024-04-17T05:33:24.654" v="117" actId="14100"/>
          <ac:spMkLst>
            <pc:docMk/>
            <pc:sldMk cId="2449731494" sldId="299"/>
            <ac:spMk id="2" creationId="{5EF97A46-0A0B-C5D3-7D2D-ECF33BD999E0}"/>
          </ac:spMkLst>
        </pc:spChg>
        <pc:spChg chg="mod">
          <ac:chgData name="Chrishia Christudhas" userId="b27dcc0655e73d90" providerId="LiveId" clId="{24B96705-A2CF-43A8-8B77-A49BDF49371A}" dt="2024-04-17T19:07:27.163" v="255" actId="20577"/>
          <ac:spMkLst>
            <pc:docMk/>
            <pc:sldMk cId="2449731494" sldId="299"/>
            <ac:spMk id="3" creationId="{D5694E0F-0C33-A9F3-BC34-69903A01EB17}"/>
          </ac:spMkLst>
        </pc:spChg>
      </pc:sldChg>
      <pc:sldChg chg="new del">
        <pc:chgData name="Chrishia Christudhas" userId="b27dcc0655e73d90" providerId="LiveId" clId="{24B96705-A2CF-43A8-8B77-A49BDF49371A}" dt="2024-04-17T17:50:39.387" v="178" actId="47"/>
        <pc:sldMkLst>
          <pc:docMk/>
          <pc:sldMk cId="3754617698" sldId="300"/>
        </pc:sldMkLst>
      </pc:sldChg>
      <pc:sldChg chg="add">
        <pc:chgData name="Chrishia Christudhas" userId="b27dcc0655e73d90" providerId="LiveId" clId="{24B96705-A2CF-43A8-8B77-A49BDF49371A}" dt="2024-04-17T17:50:36.325" v="177"/>
        <pc:sldMkLst>
          <pc:docMk/>
          <pc:sldMk cId="1742594408" sldId="301"/>
        </pc:sldMkLst>
      </pc:sldChg>
      <pc:sldChg chg="add del">
        <pc:chgData name="Chrishia Christudhas" userId="b27dcc0655e73d90" providerId="LiveId" clId="{24B96705-A2CF-43A8-8B77-A49BDF49371A}" dt="2024-04-17T19:18:01.170" v="260" actId="47"/>
        <pc:sldMkLst>
          <pc:docMk/>
          <pc:sldMk cId="1154427376" sldId="302"/>
        </pc:sldMkLst>
      </pc:sldChg>
      <pc:sldChg chg="add">
        <pc:chgData name="Chrishia Christudhas" userId="b27dcc0655e73d90" providerId="LiveId" clId="{24B96705-A2CF-43A8-8B77-A49BDF49371A}" dt="2024-04-17T17:50:36.325" v="177"/>
        <pc:sldMkLst>
          <pc:docMk/>
          <pc:sldMk cId="2842644569" sldId="303"/>
        </pc:sldMkLst>
      </pc:sldChg>
      <pc:sldChg chg="add">
        <pc:chgData name="Chrishia Christudhas" userId="b27dcc0655e73d90" providerId="LiveId" clId="{24B96705-A2CF-43A8-8B77-A49BDF49371A}" dt="2024-04-17T17:50:36.325" v="177"/>
        <pc:sldMkLst>
          <pc:docMk/>
          <pc:sldMk cId="4068181232" sldId="304"/>
        </pc:sldMkLst>
      </pc:sldChg>
      <pc:sldChg chg="add">
        <pc:chgData name="Chrishia Christudhas" userId="b27dcc0655e73d90" providerId="LiveId" clId="{24B96705-A2CF-43A8-8B77-A49BDF49371A}" dt="2024-04-17T17:50:58.707" v="179"/>
        <pc:sldMkLst>
          <pc:docMk/>
          <pc:sldMk cId="3083013938" sldId="305"/>
        </pc:sldMkLst>
      </pc:sldChg>
      <pc:sldChg chg="delSp modSp add mod">
        <pc:chgData name="Chrishia Christudhas" userId="b27dcc0655e73d90" providerId="LiveId" clId="{24B96705-A2CF-43A8-8B77-A49BDF49371A}" dt="2024-04-17T19:08:58.652" v="259" actId="20577"/>
        <pc:sldMkLst>
          <pc:docMk/>
          <pc:sldMk cId="890613265" sldId="306"/>
        </pc:sldMkLst>
        <pc:spChg chg="del">
          <ac:chgData name="Chrishia Christudhas" userId="b27dcc0655e73d90" providerId="LiveId" clId="{24B96705-A2CF-43A8-8B77-A49BDF49371A}" dt="2024-04-17T18:10:08.513" v="181" actId="478"/>
          <ac:spMkLst>
            <pc:docMk/>
            <pc:sldMk cId="890613265" sldId="306"/>
            <ac:spMk id="2" creationId="{F2723F86-386E-6DE0-9E5C-1E39261BADF0}"/>
          </ac:spMkLst>
        </pc:spChg>
        <pc:spChg chg="mod">
          <ac:chgData name="Chrishia Christudhas" userId="b27dcc0655e73d90" providerId="LiveId" clId="{24B96705-A2CF-43A8-8B77-A49BDF49371A}" dt="2024-04-17T19:08:58.652" v="259" actId="20577"/>
          <ac:spMkLst>
            <pc:docMk/>
            <pc:sldMk cId="890613265" sldId="306"/>
            <ac:spMk id="3" creationId="{7CDC77AB-54BB-0506-C91C-141EC2F14566}"/>
          </ac:spMkLst>
        </pc:spChg>
      </pc:sldChg>
      <pc:sldChg chg="add">
        <pc:chgData name="Chrishia Christudhas" userId="b27dcc0655e73d90" providerId="LiveId" clId="{24B96705-A2CF-43A8-8B77-A49BDF49371A}" dt="2024-04-17T17:50:58.707" v="179"/>
        <pc:sldMkLst>
          <pc:docMk/>
          <pc:sldMk cId="3002866436" sldId="307"/>
        </pc:sldMkLst>
      </pc:sldChg>
      <pc:sldChg chg="add">
        <pc:chgData name="Chrishia Christudhas" userId="b27dcc0655e73d90" providerId="LiveId" clId="{24B96705-A2CF-43A8-8B77-A49BDF49371A}" dt="2024-04-17T17:50:58.707" v="179"/>
        <pc:sldMkLst>
          <pc:docMk/>
          <pc:sldMk cId="1317480926" sldId="308"/>
        </pc:sldMkLst>
      </pc:sldChg>
      <pc:sldChg chg="addSp delSp modSp new mod">
        <pc:chgData name="Chrishia Christudhas" userId="b27dcc0655e73d90" providerId="LiveId" clId="{24B96705-A2CF-43A8-8B77-A49BDF49371A}" dt="2024-04-17T18:13:41.473" v="194" actId="1076"/>
        <pc:sldMkLst>
          <pc:docMk/>
          <pc:sldMk cId="189553508" sldId="309"/>
        </pc:sldMkLst>
        <pc:spChg chg="del">
          <ac:chgData name="Chrishia Christudhas" userId="b27dcc0655e73d90" providerId="LiveId" clId="{24B96705-A2CF-43A8-8B77-A49BDF49371A}" dt="2024-04-17T18:13:32.912" v="190" actId="478"/>
          <ac:spMkLst>
            <pc:docMk/>
            <pc:sldMk cId="189553508" sldId="309"/>
            <ac:spMk id="2" creationId="{9435D637-A883-BAE2-DBD3-CC325333F9F4}"/>
          </ac:spMkLst>
        </pc:spChg>
        <pc:spChg chg="del">
          <ac:chgData name="Chrishia Christudhas" userId="b27dcc0655e73d90" providerId="LiveId" clId="{24B96705-A2CF-43A8-8B77-A49BDF49371A}" dt="2024-04-17T18:13:28.206" v="188" actId="931"/>
          <ac:spMkLst>
            <pc:docMk/>
            <pc:sldMk cId="189553508" sldId="309"/>
            <ac:spMk id="3" creationId="{37A15DDC-FC64-485B-DD32-53242DC8BD14}"/>
          </ac:spMkLst>
        </pc:spChg>
        <pc:picChg chg="add mod">
          <ac:chgData name="Chrishia Christudhas" userId="b27dcc0655e73d90" providerId="LiveId" clId="{24B96705-A2CF-43A8-8B77-A49BDF49371A}" dt="2024-04-17T18:13:41.473" v="194" actId="1076"/>
          <ac:picMkLst>
            <pc:docMk/>
            <pc:sldMk cId="189553508" sldId="309"/>
            <ac:picMk id="6" creationId="{0D821DF3-4FEB-451F-384F-2C75F572FCB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4/18/2024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Keypad interfacing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CCEAF-BD59-3B2C-8F17-20188FD289C3}"/>
              </a:ext>
            </a:extLst>
          </p:cNvPr>
          <p:cNvSpPr txBox="1"/>
          <p:nvPr/>
        </p:nvSpPr>
        <p:spPr>
          <a:xfrm>
            <a:off x="6464019" y="4771656"/>
            <a:ext cx="410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Module 7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B4E7-0B1F-6DF2-97EB-759766872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1024585"/>
          </a:xfrm>
        </p:spPr>
        <p:txBody>
          <a:bodyPr/>
          <a:lstStyle/>
          <a:p>
            <a:r>
              <a:rPr lang="en-IN" dirty="0"/>
              <a:t>LED interfacing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A19F4B-30CD-EA8E-C9B9-6D4CDC997690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4645264" y="1656411"/>
            <a:ext cx="6759190" cy="46999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242E7-B2A3-E724-6DF3-8FCB4B44C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4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FBB885-14B9-65F0-E57A-B4FE1DDF5F8A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4661941" y="1512420"/>
            <a:ext cx="6762616" cy="353926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92309-907F-D7E7-4B8C-4D5D9EBB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8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7758" y="363124"/>
            <a:ext cx="9398833" cy="3590596"/>
          </a:xfrm>
        </p:spPr>
        <p:txBody>
          <a:bodyPr>
            <a:normAutofit/>
          </a:bodyPr>
          <a:lstStyle/>
          <a:p>
            <a:r>
              <a:rPr lang="en-US" dirty="0"/>
              <a:t>Seven-segment display interfacing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C4869A-25F5-29BD-1B38-1F64DDDBB4E6}"/>
              </a:ext>
            </a:extLst>
          </p:cNvPr>
          <p:cNvSpPr txBox="1"/>
          <p:nvPr/>
        </p:nvSpPr>
        <p:spPr>
          <a:xfrm>
            <a:off x="7045377" y="4961744"/>
            <a:ext cx="3207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Module 7</a:t>
            </a:r>
          </a:p>
        </p:txBody>
      </p:sp>
    </p:spTree>
    <p:extLst>
      <p:ext uri="{BB962C8B-B14F-4D97-AF65-F5344CB8AC3E}">
        <p14:creationId xmlns:p14="http://schemas.microsoft.com/office/powerpoint/2010/main" val="3083013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C77AB-54BB-0506-C91C-141EC2F1456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2" y="779489"/>
            <a:ext cx="6338888" cy="5188927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A seven segment display consists of seven LEDs arranged in the form of a squarish</a:t>
            </a:r>
            <a:r>
              <a:rPr lang="en-US" sz="1800" b="1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‘8’</a:t>
            </a:r>
            <a:r>
              <a:rPr lang="en-US" sz="18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slightly inclined to the right and a single LED as the dot character.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30303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30303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Different characters can be displayed by selectively glowing the required LED segments.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25A51-793A-5D49-4373-17F28D3D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61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C33C87-BB42-2701-E4B2-AAEBFA98FBF8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4107305" y="1106812"/>
            <a:ext cx="8084695" cy="46443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196CF-9FDC-24F0-78EB-80BCE183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66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F056E9-9136-5111-577F-6B767BFFCF41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4676931" y="734519"/>
            <a:ext cx="6610662" cy="52344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45FDA-BBE6-2A7F-CD20-77C6C70C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80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62B8A-7B0E-F90D-D822-59C07B4B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2"/>
            <a:ext cx="6343650" cy="754762"/>
          </a:xfrm>
        </p:spPr>
        <p:txBody>
          <a:bodyPr/>
          <a:lstStyle/>
          <a:p>
            <a:r>
              <a:rPr lang="en-US" dirty="0"/>
              <a:t>solve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A812C-37BE-6B35-CF14-7D14D83578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2" y="1933731"/>
            <a:ext cx="6338888" cy="4034685"/>
          </a:xfrm>
        </p:spPr>
        <p:txBody>
          <a:bodyPr>
            <a:normAutofit/>
          </a:bodyPr>
          <a:lstStyle/>
          <a:p>
            <a:r>
              <a:rPr lang="en-US" dirty="0"/>
              <a:t>Which LEDs will glow?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3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9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0926A-4589-545F-154C-C1095E56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195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821DF3-4FEB-451F-384F-2C75F572FCB6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4477062" y="392321"/>
            <a:ext cx="7249162" cy="572366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08E9F-B0AA-DD16-4309-636B25C0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068E-DFD6-6AC3-3112-9EDFC591F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2"/>
            <a:ext cx="6343650" cy="1099536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3AB8A-AF9B-471E-5379-662A0AE9CEA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2" y="1948721"/>
            <a:ext cx="6338888" cy="4019695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Keyboards are organized in a matrix of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and columns.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CPU accesses both rows and columns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ports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with two 8-bit ports, 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4x4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matrix of keys can be connected to a microcontroller.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key is pressed, a row and a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make contact.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there is no connection between </a:t>
            </a:r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and columns.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65B67-36BA-87DA-6A12-B098A8BB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4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9902-9093-F3F4-2ED8-DFFD21253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544" y="429462"/>
            <a:ext cx="9668656" cy="739771"/>
          </a:xfrm>
        </p:spPr>
        <p:txBody>
          <a:bodyPr>
            <a:normAutofit/>
          </a:bodyPr>
          <a:lstStyle/>
          <a:p>
            <a:r>
              <a:rPr lang="en-IN" dirty="0"/>
              <a:t>Keypad interfacing with 8051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7B75CD-C791-768C-D9E8-F100C93DB37C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4317257" y="1531573"/>
            <a:ext cx="7569943" cy="48459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76CB0-E62A-2650-A96C-91AF9E21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3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957A2A-69FE-361D-EC9E-E4035257C03F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4181066" y="836508"/>
            <a:ext cx="7822373" cy="518498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41DA5-8F7A-04D5-DD98-D33A5ECC6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62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394821A-E6BB-E980-CBF2-C41959D330AD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4325931" y="497251"/>
            <a:ext cx="7303110" cy="52889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EA768-2F7B-F828-40ED-DE01973A5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2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E8CBF5-51B5-25AE-F437-F5BEB944F2D9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4378915" y="633777"/>
            <a:ext cx="7329079" cy="57386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3CE01-6681-1268-7268-A4B967A0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49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A15D6D-DD60-B644-096D-82CA05CB8257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4562520" y="1606149"/>
            <a:ext cx="6862037" cy="42400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D26EB-9772-2033-95A6-C1BDA309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69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7A46-0A0B-C5D3-7D2D-ECF33BD9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295" y="429462"/>
            <a:ext cx="7155305" cy="904664"/>
          </a:xfrm>
        </p:spPr>
        <p:txBody>
          <a:bodyPr/>
          <a:lstStyle/>
          <a:p>
            <a:r>
              <a:rPr lang="en-IN" dirty="0"/>
              <a:t>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94E0F-0C33-A9F3-BC34-69903A01EB1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522033" y="1933731"/>
            <a:ext cx="7155305" cy="4034685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</a:rPr>
              <a:t>I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dentify the row and column of the pressed key for </a:t>
            </a: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each of the following.</a:t>
            </a:r>
          </a:p>
          <a:p>
            <a:pPr algn="l"/>
            <a:endParaRPr lang="en-IN" sz="20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(a) D3 – D0 = 1110 for the row, D3 – D0 = 1011 for the column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(b) D3 – D0 = 1101 for the row, D3 – D0 = 0111 for the column</a:t>
            </a:r>
          </a:p>
          <a:p>
            <a:r>
              <a:rPr lang="en-US" sz="2000" dirty="0">
                <a:latin typeface="Times New Roman" panose="02020603050405020304" pitchFamily="18" charset="0"/>
              </a:rPr>
              <a:t>(c)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D3 – D0 = 1011 for the row, D3 – D0 = 1110 for the column</a:t>
            </a:r>
          </a:p>
          <a:p>
            <a:pPr algn="l"/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D6554-71F5-B16F-66BB-E65E631A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3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LED Interfacing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12260-07CA-367E-1314-15DC38E3A080}"/>
              </a:ext>
            </a:extLst>
          </p:cNvPr>
          <p:cNvSpPr txBox="1"/>
          <p:nvPr/>
        </p:nvSpPr>
        <p:spPr>
          <a:xfrm>
            <a:off x="6565692" y="4377128"/>
            <a:ext cx="4197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Module 7</a:t>
            </a:r>
          </a:p>
        </p:txBody>
      </p:sp>
    </p:spTree>
    <p:extLst>
      <p:ext uri="{BB962C8B-B14F-4D97-AF65-F5344CB8AC3E}">
        <p14:creationId xmlns:p14="http://schemas.microsoft.com/office/powerpoint/2010/main" val="17425944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FFFFF"/>
      </a:lt1>
      <a:dk2>
        <a:srgbClr val="FFFFFF"/>
      </a:dk2>
      <a:lt2>
        <a:srgbClr val="00B0F0"/>
      </a:lt2>
      <a:accent1>
        <a:srgbClr val="000000"/>
      </a:accent1>
      <a:accent2>
        <a:srgbClr val="002060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312</TotalTime>
  <Words>232</Words>
  <Application>Microsoft Office PowerPoint</Application>
  <PresentationFormat>Widescreen</PresentationFormat>
  <Paragraphs>46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Calibri</vt:lpstr>
      <vt:lpstr>Times New Roman</vt:lpstr>
      <vt:lpstr>Custom</vt:lpstr>
      <vt:lpstr>Keypad interfacing</vt:lpstr>
      <vt:lpstr>Introduction</vt:lpstr>
      <vt:lpstr>Keypad interfacing with 8051</vt:lpstr>
      <vt:lpstr>PowerPoint Presentation</vt:lpstr>
      <vt:lpstr>PowerPoint Presentation</vt:lpstr>
      <vt:lpstr>PowerPoint Presentation</vt:lpstr>
      <vt:lpstr>PowerPoint Presentation</vt:lpstr>
      <vt:lpstr>Solve</vt:lpstr>
      <vt:lpstr>LED Interfacing</vt:lpstr>
      <vt:lpstr>LED interfacing</vt:lpstr>
      <vt:lpstr>PowerPoint Presentation</vt:lpstr>
      <vt:lpstr>Seven-segment display interfacing</vt:lpstr>
      <vt:lpstr>PowerPoint Presentation</vt:lpstr>
      <vt:lpstr>PowerPoint Presentation</vt:lpstr>
      <vt:lpstr>PowerPoint Presentation</vt:lpstr>
      <vt:lpstr>solve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Keypad interfacing</dc:title>
  <dc:creator>Chrishia Christudhas</dc:creator>
  <cp:lastModifiedBy>Chrishia Christudhas</cp:lastModifiedBy>
  <cp:revision>4</cp:revision>
  <dcterms:created xsi:type="dcterms:W3CDTF">2024-04-17T04:47:38Z</dcterms:created>
  <dcterms:modified xsi:type="dcterms:W3CDTF">2024-04-18T06:11:22Z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